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4"/>
  </p:notesMasterIdLst>
  <p:sldIdLst>
    <p:sldId id="257" r:id="rId2"/>
    <p:sldId id="258" r:id="rId3"/>
  </p:sldIdLst>
  <p:sldSz cx="9144000" cy="6858000" type="screen4x3"/>
  <p:notesSz cx="6797675" cy="9928225"/>
  <p:defaultTextStyle>
    <a:defPPr>
      <a:defRPr lang="es-ES_tradnl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orient="horz" pos="2387">
          <p15:clr>
            <a:srgbClr val="A4A3A4"/>
          </p15:clr>
        </p15:guide>
        <p15:guide id="3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NA MARIA PULIDO" initials="AMP" lastIdx="5" clrIdx="0">
    <p:extLst>
      <p:ext uri="{19B8F6BF-5375-455C-9EA6-DF929625EA0E}">
        <p15:presenceInfo xmlns:p15="http://schemas.microsoft.com/office/powerpoint/2012/main" xmlns="" userId="ANA MARIA PULIDO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12FD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16DA210-FB5B-4158-B5E0-FEB733F419BA}" styleName="Estilo claro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6808" autoAdjust="0"/>
    <p:restoredTop sz="94316" autoAdjust="0"/>
  </p:normalViewPr>
  <p:slideViewPr>
    <p:cSldViewPr snapToObjects="1">
      <p:cViewPr>
        <p:scale>
          <a:sx n="75" d="100"/>
          <a:sy n="75" d="100"/>
        </p:scale>
        <p:origin x="-1341" y="-63"/>
      </p:cViewPr>
      <p:guideLst>
        <p:guide orient="horz" pos="2160"/>
        <p:guide orient="horz" pos="2387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411"/>
          </a:xfrm>
          <a:prstGeom prst="rect">
            <a:avLst/>
          </a:prstGeom>
        </p:spPr>
        <p:txBody>
          <a:bodyPr vert="horz" lIns="91435" tIns="45718" rIns="91435" bIns="45718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s-AR"/>
          </a:p>
        </p:txBody>
      </p:sp>
      <p:sp>
        <p:nvSpPr>
          <p:cNvPr id="3" name="2 Marcador de fecha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411"/>
          </a:xfrm>
          <a:prstGeom prst="rect">
            <a:avLst/>
          </a:prstGeom>
        </p:spPr>
        <p:txBody>
          <a:bodyPr vert="horz" lIns="91435" tIns="45718" rIns="91435" bIns="45718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2A9E1A48-E7D2-43B4-BA90-F4F3740DABDE}" type="datetimeFigureOut">
              <a:rPr lang="es-AR"/>
              <a:pPr>
                <a:defRPr/>
              </a:pPr>
              <a:t>27/2/2018</a:t>
            </a:fld>
            <a:endParaRPr lang="es-AR"/>
          </a:p>
        </p:txBody>
      </p:sp>
      <p:sp>
        <p:nvSpPr>
          <p:cNvPr id="4" name="3 Marcador de imagen de diapositiva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35" tIns="45718" rIns="91435" bIns="45718" rtlCol="0" anchor="ctr"/>
          <a:lstStyle/>
          <a:p>
            <a:pPr lvl="0"/>
            <a:endParaRPr lang="es-AR" noProof="0"/>
          </a:p>
        </p:txBody>
      </p:sp>
      <p:sp>
        <p:nvSpPr>
          <p:cNvPr id="5" name="4 Marcador de notas"/>
          <p:cNvSpPr>
            <a:spLocks noGrp="1"/>
          </p:cNvSpPr>
          <p:nvPr>
            <p:ph type="body" sz="quarter" idx="3"/>
          </p:nvPr>
        </p:nvSpPr>
        <p:spPr>
          <a:xfrm>
            <a:off x="679768" y="4715907"/>
            <a:ext cx="5438140" cy="4467701"/>
          </a:xfrm>
          <a:prstGeom prst="rect">
            <a:avLst/>
          </a:prstGeom>
        </p:spPr>
        <p:txBody>
          <a:bodyPr vert="horz" lIns="91435" tIns="45718" rIns="91435" bIns="45718" rtlCol="0"/>
          <a:lstStyle/>
          <a:p>
            <a:pPr lvl="0"/>
            <a:r>
              <a:rPr lang="es-ES" noProof="0"/>
              <a:t>Haga clic para modificar el estilo de texto del patrón</a:t>
            </a:r>
          </a:p>
          <a:p>
            <a:pPr lvl="1"/>
            <a:r>
              <a:rPr lang="es-ES" noProof="0"/>
              <a:t>Segundo nivel</a:t>
            </a:r>
          </a:p>
          <a:p>
            <a:pPr lvl="2"/>
            <a:r>
              <a:rPr lang="es-ES" noProof="0"/>
              <a:t>Tercer nivel</a:t>
            </a:r>
          </a:p>
          <a:p>
            <a:pPr lvl="3"/>
            <a:r>
              <a:rPr lang="es-ES" noProof="0"/>
              <a:t>Cuarto nivel</a:t>
            </a:r>
          </a:p>
          <a:p>
            <a:pPr lvl="4"/>
            <a:r>
              <a:rPr lang="es-ES" noProof="0"/>
              <a:t>Quinto nivel</a:t>
            </a:r>
            <a:endParaRPr lang="es-AR" noProof="0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945659" cy="496411"/>
          </a:xfrm>
          <a:prstGeom prst="rect">
            <a:avLst/>
          </a:prstGeom>
        </p:spPr>
        <p:txBody>
          <a:bodyPr vert="horz" lIns="91435" tIns="45718" rIns="91435" bIns="45718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s-AR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5"/>
          </p:nvPr>
        </p:nvSpPr>
        <p:spPr>
          <a:xfrm>
            <a:off x="3850443" y="9430091"/>
            <a:ext cx="2945659" cy="496411"/>
          </a:xfrm>
          <a:prstGeom prst="rect">
            <a:avLst/>
          </a:prstGeom>
        </p:spPr>
        <p:txBody>
          <a:bodyPr vert="horz" wrap="square" lIns="91435" tIns="45718" rIns="91435" bIns="45718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3CFA0892-9E8F-426A-B088-469EC5185A99}" type="slidenum">
              <a:rPr lang="es-AR"/>
              <a:pPr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273801823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1 Marcador de imagen de diapositiva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9" name="2 Marcador de notas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s-AR" dirty="0"/>
          </a:p>
        </p:txBody>
      </p:sp>
      <p:sp>
        <p:nvSpPr>
          <p:cNvPr id="4100" name="3 Marcador de número de diapositiva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A0A92D7A-389E-4D2C-8012-86E1CE2C2504}" type="slidenum">
              <a:rPr lang="es-AR"/>
              <a:pPr/>
              <a:t>1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7686866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_tradnl"/>
              <a:t>Clic para editar título</a:t>
            </a: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_tradnl"/>
              <a:t>Haga clic para modificar el estilo de subtítulo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C0932B-41D9-47F8-8C5C-8F13CEF0B895}" type="datetimeFigureOut">
              <a:rPr lang="es-ES_tradnl"/>
              <a:pPr>
                <a:defRPr/>
              </a:pPr>
              <a:t>27/02/2018</a:t>
            </a:fld>
            <a:endParaRPr lang="es-ES_tradnl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_tradnl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13E9E0C-6E14-436C-B614-E0AB0ED2B2DE}" type="slidenum">
              <a:rPr lang="es-ES_tradnl"/>
              <a:pPr/>
              <a:t>‹Nº›</a:t>
            </a:fld>
            <a:endParaRPr lang="es-ES_tradnl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/>
              <a:t>Clic para editar título</a:t>
            </a:r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_tradnl"/>
              <a:t>Haga clic para modificar el estilo de texto del patrón</a:t>
            </a:r>
          </a:p>
          <a:p>
            <a:pPr lvl="1"/>
            <a:r>
              <a:rPr lang="es-ES_tradnl"/>
              <a:t>Segundo nivel</a:t>
            </a:r>
          </a:p>
          <a:p>
            <a:pPr lvl="2"/>
            <a:r>
              <a:rPr lang="es-ES_tradnl"/>
              <a:t>Tercer nivel</a:t>
            </a:r>
          </a:p>
          <a:p>
            <a:pPr lvl="3"/>
            <a:r>
              <a:rPr lang="es-ES_tradnl"/>
              <a:t>Cuarto nivel</a:t>
            </a:r>
          </a:p>
          <a:p>
            <a:pPr lvl="4"/>
            <a:r>
              <a:rPr lang="es-ES_tradnl"/>
              <a:t>Quinto nivel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3FDF4D-CCE1-47B3-A132-FC05871939CC}" type="datetimeFigureOut">
              <a:rPr lang="es-ES_tradnl"/>
              <a:pPr>
                <a:defRPr/>
              </a:pPr>
              <a:t>27/02/2018</a:t>
            </a:fld>
            <a:endParaRPr lang="es-ES_tradnl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_tradnl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E2449B9-5D7E-4E99-BB08-9C206E7912FB}" type="slidenum">
              <a:rPr lang="es-ES_tradnl"/>
              <a:pPr/>
              <a:t>‹Nº›</a:t>
            </a:fld>
            <a:endParaRPr lang="es-ES_tradnl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_tradnl"/>
              <a:t>Clic para editar título</a:t>
            </a:r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_tradnl"/>
              <a:t>Haga clic para modificar el estilo de texto del patrón</a:t>
            </a:r>
          </a:p>
          <a:p>
            <a:pPr lvl="1"/>
            <a:r>
              <a:rPr lang="es-ES_tradnl"/>
              <a:t>Segundo nivel</a:t>
            </a:r>
          </a:p>
          <a:p>
            <a:pPr lvl="2"/>
            <a:r>
              <a:rPr lang="es-ES_tradnl"/>
              <a:t>Tercer nivel</a:t>
            </a:r>
          </a:p>
          <a:p>
            <a:pPr lvl="3"/>
            <a:r>
              <a:rPr lang="es-ES_tradnl"/>
              <a:t>Cuarto nivel</a:t>
            </a:r>
          </a:p>
          <a:p>
            <a:pPr lvl="4"/>
            <a:r>
              <a:rPr lang="es-ES_tradnl"/>
              <a:t>Quinto nivel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0838D4-DB21-4BF1-A851-698227A63CC2}" type="datetimeFigureOut">
              <a:rPr lang="es-ES_tradnl"/>
              <a:pPr>
                <a:defRPr/>
              </a:pPr>
              <a:t>27/02/2018</a:t>
            </a:fld>
            <a:endParaRPr lang="es-ES_tradnl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_tradnl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F0354A2-760E-424A-BBF8-8BB27BDC315F}" type="slidenum">
              <a:rPr lang="es-ES_tradnl"/>
              <a:pPr/>
              <a:t>‹Nº›</a:t>
            </a:fld>
            <a:endParaRPr lang="es-ES_tradnl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/>
              <a:t>Clic para editar título</a:t>
            </a: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_tradnl"/>
              <a:t>Haga clic para modificar el estilo de texto del patrón</a:t>
            </a:r>
          </a:p>
          <a:p>
            <a:pPr lvl="1"/>
            <a:r>
              <a:rPr lang="es-ES_tradnl"/>
              <a:t>Segundo nivel</a:t>
            </a:r>
          </a:p>
          <a:p>
            <a:pPr lvl="2"/>
            <a:r>
              <a:rPr lang="es-ES_tradnl"/>
              <a:t>Tercer nivel</a:t>
            </a:r>
          </a:p>
          <a:p>
            <a:pPr lvl="3"/>
            <a:r>
              <a:rPr lang="es-ES_tradnl"/>
              <a:t>Cuarto nivel</a:t>
            </a:r>
          </a:p>
          <a:p>
            <a:pPr lvl="4"/>
            <a:r>
              <a:rPr lang="es-ES_tradnl"/>
              <a:t>Quinto nivel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DAA3CC-ADBB-4A21-900E-280B2B0DC912}" type="datetimeFigureOut">
              <a:rPr lang="es-ES_tradnl"/>
              <a:pPr>
                <a:defRPr/>
              </a:pPr>
              <a:t>27/02/2018</a:t>
            </a:fld>
            <a:endParaRPr lang="es-ES_tradnl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_tradnl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33C8BA1-4D5D-4448-B402-A5A894582EFD}" type="slidenum">
              <a:rPr lang="es-ES_tradnl"/>
              <a:pPr/>
              <a:t>‹Nº›</a:t>
            </a:fld>
            <a:endParaRPr lang="es-ES_tradnl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_tradnl"/>
              <a:t>Clic para editar título</a:t>
            </a:r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_tradnl"/>
              <a:t>Haga clic para modificar el estilo de texto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CAE820-60F9-4E99-A3CD-2D636750128C}" type="datetimeFigureOut">
              <a:rPr lang="es-ES_tradnl"/>
              <a:pPr>
                <a:defRPr/>
              </a:pPr>
              <a:t>27/02/2018</a:t>
            </a:fld>
            <a:endParaRPr lang="es-ES_tradnl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_tradnl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6688791-FFB5-4347-B70A-687C075B495D}" type="slidenum">
              <a:rPr lang="es-ES_tradnl"/>
              <a:pPr/>
              <a:t>‹Nº›</a:t>
            </a:fld>
            <a:endParaRPr lang="es-ES_tradnl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/>
              <a:t>Clic para editar título</a:t>
            </a:r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/>
              <a:t>Haga clic para modificar el estilo de texto del patrón</a:t>
            </a:r>
          </a:p>
          <a:p>
            <a:pPr lvl="1"/>
            <a:r>
              <a:rPr lang="es-ES_tradnl"/>
              <a:t>Segundo nivel</a:t>
            </a:r>
          </a:p>
          <a:p>
            <a:pPr lvl="2"/>
            <a:r>
              <a:rPr lang="es-ES_tradnl"/>
              <a:t>Tercer nivel</a:t>
            </a:r>
          </a:p>
          <a:p>
            <a:pPr lvl="3"/>
            <a:r>
              <a:rPr lang="es-ES_tradnl"/>
              <a:t>Cuarto nivel</a:t>
            </a:r>
          </a:p>
          <a:p>
            <a:pPr lvl="4"/>
            <a:r>
              <a:rPr lang="es-ES_tradnl"/>
              <a:t>Quinto nivel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/>
              <a:t>Haga clic para modificar el estilo de texto del patrón</a:t>
            </a:r>
          </a:p>
          <a:p>
            <a:pPr lvl="1"/>
            <a:r>
              <a:rPr lang="es-ES_tradnl"/>
              <a:t>Segundo nivel</a:t>
            </a:r>
          </a:p>
          <a:p>
            <a:pPr lvl="2"/>
            <a:r>
              <a:rPr lang="es-ES_tradnl"/>
              <a:t>Tercer nivel</a:t>
            </a:r>
          </a:p>
          <a:p>
            <a:pPr lvl="3"/>
            <a:r>
              <a:rPr lang="es-ES_tradnl"/>
              <a:t>Cuarto nivel</a:t>
            </a:r>
          </a:p>
          <a:p>
            <a:pPr lvl="4"/>
            <a:r>
              <a:rPr lang="es-ES_tradnl"/>
              <a:t>Quinto nivel</a:t>
            </a:r>
          </a:p>
        </p:txBody>
      </p:sp>
      <p:sp>
        <p:nvSpPr>
          <p:cNvPr id="5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E2F882-8FC9-4EC4-8F44-617C6EA0FC73}" type="datetimeFigureOut">
              <a:rPr lang="es-ES_tradnl"/>
              <a:pPr>
                <a:defRPr/>
              </a:pPr>
              <a:t>27/02/2018</a:t>
            </a:fld>
            <a:endParaRPr lang="es-ES_tradnl"/>
          </a:p>
        </p:txBody>
      </p:sp>
      <p:sp>
        <p:nvSpPr>
          <p:cNvPr id="6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_tradnl"/>
          </a:p>
        </p:txBody>
      </p:sp>
      <p:sp>
        <p:nvSpPr>
          <p:cNvPr id="7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A21270D-C61A-45B1-A4D7-DD625386102F}" type="slidenum">
              <a:rPr lang="es-ES_tradnl"/>
              <a:pPr/>
              <a:t>‹Nº›</a:t>
            </a:fld>
            <a:endParaRPr lang="es-ES_tradnl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_tradnl"/>
              <a:t>Clic para editar título</a:t>
            </a:r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/>
              <a:t>Haga clic para modificar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/>
              <a:t>Haga clic para modificar el estilo de texto del patrón</a:t>
            </a:r>
          </a:p>
          <a:p>
            <a:pPr lvl="1"/>
            <a:r>
              <a:rPr lang="es-ES_tradnl"/>
              <a:t>Segundo nivel</a:t>
            </a:r>
          </a:p>
          <a:p>
            <a:pPr lvl="2"/>
            <a:r>
              <a:rPr lang="es-ES_tradnl"/>
              <a:t>Tercer nivel</a:t>
            </a:r>
          </a:p>
          <a:p>
            <a:pPr lvl="3"/>
            <a:r>
              <a:rPr lang="es-ES_tradnl"/>
              <a:t>Cuarto nivel</a:t>
            </a:r>
          </a:p>
          <a:p>
            <a:pPr lvl="4"/>
            <a:r>
              <a:rPr lang="es-ES_tradnl"/>
              <a:t>Quinto nivel</a:t>
            </a:r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/>
              <a:t>Haga clic para modificar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/>
              <a:t>Haga clic para modificar el estilo de texto del patrón</a:t>
            </a:r>
          </a:p>
          <a:p>
            <a:pPr lvl="1"/>
            <a:r>
              <a:rPr lang="es-ES_tradnl"/>
              <a:t>Segundo nivel</a:t>
            </a:r>
          </a:p>
          <a:p>
            <a:pPr lvl="2"/>
            <a:r>
              <a:rPr lang="es-ES_tradnl"/>
              <a:t>Tercer nivel</a:t>
            </a:r>
          </a:p>
          <a:p>
            <a:pPr lvl="3"/>
            <a:r>
              <a:rPr lang="es-ES_tradnl"/>
              <a:t>Cuarto nivel</a:t>
            </a:r>
          </a:p>
          <a:p>
            <a:pPr lvl="4"/>
            <a:r>
              <a:rPr lang="es-ES_tradnl"/>
              <a:t>Quinto nivel</a:t>
            </a:r>
          </a:p>
        </p:txBody>
      </p:sp>
      <p:sp>
        <p:nvSpPr>
          <p:cNvPr id="7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D6C28C-73B9-47CA-8490-640A9EBC813C}" type="datetimeFigureOut">
              <a:rPr lang="es-ES_tradnl"/>
              <a:pPr>
                <a:defRPr/>
              </a:pPr>
              <a:t>27/02/2018</a:t>
            </a:fld>
            <a:endParaRPr lang="es-ES_tradnl"/>
          </a:p>
        </p:txBody>
      </p:sp>
      <p:sp>
        <p:nvSpPr>
          <p:cNvPr id="8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_tradnl"/>
          </a:p>
        </p:txBody>
      </p:sp>
      <p:sp>
        <p:nvSpPr>
          <p:cNvPr id="9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3934068-85AC-43AA-A2AD-5879375DCCA7}" type="slidenum">
              <a:rPr lang="es-ES_tradnl"/>
              <a:pPr/>
              <a:t>‹Nº›</a:t>
            </a:fld>
            <a:endParaRPr lang="es-ES_tradnl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/>
              <a:t>Clic para editar título</a:t>
            </a:r>
          </a:p>
        </p:txBody>
      </p:sp>
      <p:sp>
        <p:nvSpPr>
          <p:cNvPr id="3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3CB4EB-C60B-4D5B-A583-4C3999D30AED}" type="datetimeFigureOut">
              <a:rPr lang="es-ES_tradnl"/>
              <a:pPr>
                <a:defRPr/>
              </a:pPr>
              <a:t>27/02/2018</a:t>
            </a:fld>
            <a:endParaRPr lang="es-ES_tradnl"/>
          </a:p>
        </p:txBody>
      </p:sp>
      <p:sp>
        <p:nvSpPr>
          <p:cNvPr id="4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_tradnl"/>
          </a:p>
        </p:txBody>
      </p:sp>
      <p:sp>
        <p:nvSpPr>
          <p:cNvPr id="5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77D0058-BC85-418C-96CF-5F13A21C45C5}" type="slidenum">
              <a:rPr lang="es-ES_tradnl"/>
              <a:pPr/>
              <a:t>‹Nº›</a:t>
            </a:fld>
            <a:endParaRPr lang="es-ES_tradnl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ECE496-9A18-4B77-BB9C-30BD44F2B1A2}" type="datetimeFigureOut">
              <a:rPr lang="es-ES_tradnl"/>
              <a:pPr>
                <a:defRPr/>
              </a:pPr>
              <a:t>27/02/2018</a:t>
            </a:fld>
            <a:endParaRPr lang="es-ES_tradnl"/>
          </a:p>
        </p:txBody>
      </p:sp>
      <p:sp>
        <p:nvSpPr>
          <p:cNvPr id="3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_tradnl"/>
          </a:p>
        </p:txBody>
      </p:sp>
      <p:sp>
        <p:nvSpPr>
          <p:cNvPr id="4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E02C67F-39FF-41A9-8F27-17917D362CF3}" type="slidenum">
              <a:rPr lang="es-ES_tradnl"/>
              <a:pPr/>
              <a:t>‹Nº›</a:t>
            </a:fld>
            <a:endParaRPr lang="es-ES_tradnl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_tradnl"/>
              <a:t>Clic para editar título</a:t>
            </a: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_tradnl"/>
              <a:t>Haga clic para modificar el estilo de texto del patrón</a:t>
            </a:r>
          </a:p>
          <a:p>
            <a:pPr lvl="1"/>
            <a:r>
              <a:rPr lang="es-ES_tradnl"/>
              <a:t>Segundo nivel</a:t>
            </a:r>
          </a:p>
          <a:p>
            <a:pPr lvl="2"/>
            <a:r>
              <a:rPr lang="es-ES_tradnl"/>
              <a:t>Tercer nivel</a:t>
            </a:r>
          </a:p>
          <a:p>
            <a:pPr lvl="3"/>
            <a:r>
              <a:rPr lang="es-ES_tradnl"/>
              <a:t>Cuarto nivel</a:t>
            </a:r>
          </a:p>
          <a:p>
            <a:pPr lvl="4"/>
            <a:r>
              <a:rPr lang="es-ES_tradnl"/>
              <a:t>Quinto nivel</a:t>
            </a:r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/>
              <a:t>Haga clic para modificar el estilo de texto del patrón</a:t>
            </a:r>
          </a:p>
        </p:txBody>
      </p:sp>
      <p:sp>
        <p:nvSpPr>
          <p:cNvPr id="5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BA10A5-5954-4F80-A022-0D0D67659B83}" type="datetimeFigureOut">
              <a:rPr lang="es-ES_tradnl"/>
              <a:pPr>
                <a:defRPr/>
              </a:pPr>
              <a:t>27/02/2018</a:t>
            </a:fld>
            <a:endParaRPr lang="es-ES_tradnl"/>
          </a:p>
        </p:txBody>
      </p:sp>
      <p:sp>
        <p:nvSpPr>
          <p:cNvPr id="6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_tradnl"/>
          </a:p>
        </p:txBody>
      </p:sp>
      <p:sp>
        <p:nvSpPr>
          <p:cNvPr id="7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F73C1DB-74E0-457F-B099-056320E87CD2}" type="slidenum">
              <a:rPr lang="es-ES_tradnl"/>
              <a:pPr/>
              <a:t>‹Nº›</a:t>
            </a:fld>
            <a:endParaRPr lang="es-ES_tradnl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_tradnl"/>
              <a:t>Clic para editar título</a:t>
            </a:r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s-ES_tradnl" noProof="0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/>
              <a:t>Haga clic para modificar el estilo de texto del patrón</a:t>
            </a:r>
          </a:p>
        </p:txBody>
      </p:sp>
      <p:sp>
        <p:nvSpPr>
          <p:cNvPr id="5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4B8108-4510-4F8C-B46F-1DE5E3A8271D}" type="datetimeFigureOut">
              <a:rPr lang="es-ES_tradnl"/>
              <a:pPr>
                <a:defRPr/>
              </a:pPr>
              <a:t>27/02/2018</a:t>
            </a:fld>
            <a:endParaRPr lang="es-ES_tradnl"/>
          </a:p>
        </p:txBody>
      </p:sp>
      <p:sp>
        <p:nvSpPr>
          <p:cNvPr id="6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_tradnl"/>
          </a:p>
        </p:txBody>
      </p:sp>
      <p:sp>
        <p:nvSpPr>
          <p:cNvPr id="7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EB9FB40-F683-48AA-B735-398BCDC22D7A}" type="slidenum">
              <a:rPr lang="es-ES_tradnl"/>
              <a:pPr/>
              <a:t>‹Nº›</a:t>
            </a:fld>
            <a:endParaRPr lang="es-ES_tradnl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Marcador de título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_tradnl"/>
              <a:t>Clic para editar título</a:t>
            </a:r>
          </a:p>
        </p:txBody>
      </p:sp>
      <p:sp>
        <p:nvSpPr>
          <p:cNvPr id="1027" name="Marcador de texto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_tradnl"/>
              <a:t>Haga clic para modificar el estilo de texto del patrón</a:t>
            </a:r>
          </a:p>
          <a:p>
            <a:pPr lvl="1"/>
            <a:r>
              <a:rPr lang="es-ES_tradnl"/>
              <a:t>Segundo nivel</a:t>
            </a:r>
          </a:p>
          <a:p>
            <a:pPr lvl="2"/>
            <a:r>
              <a:rPr lang="es-ES_tradnl"/>
              <a:t>Tercer nivel</a:t>
            </a:r>
          </a:p>
          <a:p>
            <a:pPr lvl="3"/>
            <a:r>
              <a:rPr lang="es-ES_tradnl"/>
              <a:t>Cuarto nivel</a:t>
            </a:r>
          </a:p>
          <a:p>
            <a:pPr lvl="4"/>
            <a:r>
              <a:rPr lang="es-ES_tradnl"/>
              <a:t>Quinto nivel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C234E70D-4F21-46F8-A52A-27C07FE0100D}" type="datetimeFigureOut">
              <a:rPr lang="es-ES_tradnl"/>
              <a:pPr>
                <a:defRPr/>
              </a:pPr>
              <a:t>27/02/2018</a:t>
            </a:fld>
            <a:endParaRPr lang="es-ES_tradnl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s-ES_tradnl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fld id="{8D45E57D-E5CA-4CC8-A498-E7A33E47C37C}" type="slidenum">
              <a:rPr lang="es-ES_tradnl"/>
              <a:pPr/>
              <a:t>‹Nº›</a:t>
            </a:fld>
            <a:endParaRPr lang="es-ES_tradn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_tradnl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3 Rectángulo"/>
          <p:cNvSpPr>
            <a:spLocks noChangeArrowheads="1"/>
          </p:cNvSpPr>
          <p:nvPr/>
        </p:nvSpPr>
        <p:spPr bwMode="auto">
          <a:xfrm>
            <a:off x="179512" y="980729"/>
            <a:ext cx="8750176" cy="5734396"/>
          </a:xfrm>
          <a:prstGeom prst="rect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eaLnBrk="1" hangingPunct="1">
              <a:buClr>
                <a:srgbClr val="000000"/>
              </a:buClr>
              <a:buFont typeface="Times New Roman" pitchFamily="18" charset="0"/>
              <a:buNone/>
            </a:pPr>
            <a:endParaRPr lang="es-CO"/>
          </a:p>
        </p:txBody>
      </p:sp>
      <p:sp>
        <p:nvSpPr>
          <p:cNvPr id="3078" name="12 Rectángulo"/>
          <p:cNvSpPr>
            <a:spLocks noChangeArrowheads="1"/>
          </p:cNvSpPr>
          <p:nvPr/>
        </p:nvSpPr>
        <p:spPr bwMode="auto">
          <a:xfrm>
            <a:off x="1364977" y="6397625"/>
            <a:ext cx="95250" cy="92075"/>
          </a:xfrm>
          <a:prstGeom prst="rect">
            <a:avLst/>
          </a:prstGeom>
          <a:solidFill>
            <a:srgbClr val="00B05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eaLnBrk="1" hangingPunct="1">
              <a:buClr>
                <a:srgbClr val="000000"/>
              </a:buClr>
              <a:buFont typeface="Times New Roman" pitchFamily="18" charset="0"/>
              <a:buNone/>
            </a:pPr>
            <a:endParaRPr lang="es-CO" sz="800">
              <a:latin typeface="Arial" charset="0"/>
              <a:cs typeface="Arial" charset="0"/>
            </a:endParaRPr>
          </a:p>
        </p:txBody>
      </p:sp>
      <p:sp>
        <p:nvSpPr>
          <p:cNvPr id="3079" name="13 CuadroTexto"/>
          <p:cNvSpPr txBox="1">
            <a:spLocks noChangeArrowheads="1"/>
          </p:cNvSpPr>
          <p:nvPr/>
        </p:nvSpPr>
        <p:spPr bwMode="auto">
          <a:xfrm>
            <a:off x="1403648" y="6343650"/>
            <a:ext cx="814388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buClr>
                <a:srgbClr val="000000"/>
              </a:buClr>
              <a:buFont typeface="Times New Roman" pitchFamily="18" charset="0"/>
              <a:buNone/>
            </a:pPr>
            <a:r>
              <a:rPr lang="es-CO" sz="800" dirty="0">
                <a:latin typeface="Arial" charset="0"/>
                <a:cs typeface="Arial" charset="0"/>
              </a:rPr>
              <a:t>Caneca baño</a:t>
            </a:r>
          </a:p>
        </p:txBody>
      </p:sp>
      <p:sp>
        <p:nvSpPr>
          <p:cNvPr id="3080" name="23 CuadroTexto"/>
          <p:cNvSpPr txBox="1">
            <a:spLocks noChangeArrowheads="1"/>
          </p:cNvSpPr>
          <p:nvPr/>
        </p:nvSpPr>
        <p:spPr bwMode="auto">
          <a:xfrm>
            <a:off x="1403648" y="6070600"/>
            <a:ext cx="957263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buClr>
                <a:srgbClr val="000000"/>
              </a:buClr>
              <a:buFont typeface="Times New Roman" pitchFamily="18" charset="0"/>
              <a:buNone/>
            </a:pPr>
            <a:r>
              <a:rPr lang="es-CO" sz="800">
                <a:latin typeface="Arial" charset="0"/>
                <a:cs typeface="Arial" charset="0"/>
              </a:rPr>
              <a:t>Caneca cocina y/o descomide</a:t>
            </a:r>
          </a:p>
        </p:txBody>
      </p:sp>
      <p:sp>
        <p:nvSpPr>
          <p:cNvPr id="3081" name="25 CuadroTexto"/>
          <p:cNvSpPr txBox="1">
            <a:spLocks noChangeArrowheads="1"/>
          </p:cNvSpPr>
          <p:nvPr/>
        </p:nvSpPr>
        <p:spPr bwMode="auto">
          <a:xfrm>
            <a:off x="1403648" y="5949950"/>
            <a:ext cx="944563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buClr>
                <a:srgbClr val="000000"/>
              </a:buClr>
              <a:buFont typeface="Times New Roman" pitchFamily="18" charset="0"/>
              <a:buNone/>
            </a:pPr>
            <a:r>
              <a:rPr lang="es-CO" sz="800">
                <a:latin typeface="Arial" charset="0"/>
                <a:cs typeface="Arial" charset="0"/>
              </a:rPr>
              <a:t>Caneca pañales</a:t>
            </a:r>
          </a:p>
        </p:txBody>
      </p:sp>
      <p:sp>
        <p:nvSpPr>
          <p:cNvPr id="3082" name="28 CuadroTexto"/>
          <p:cNvSpPr txBox="1">
            <a:spLocks noChangeArrowheads="1"/>
          </p:cNvSpPr>
          <p:nvPr/>
        </p:nvSpPr>
        <p:spPr bwMode="auto">
          <a:xfrm>
            <a:off x="511523" y="6522136"/>
            <a:ext cx="630237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buClr>
                <a:srgbClr val="000000"/>
              </a:buClr>
              <a:buFont typeface="Times New Roman" pitchFamily="18" charset="0"/>
              <a:buNone/>
            </a:pPr>
            <a:r>
              <a:rPr lang="es-CO" sz="800" dirty="0">
                <a:latin typeface="Arial" charset="0"/>
                <a:cs typeface="Arial" charset="0"/>
              </a:rPr>
              <a:t>Recorrido</a:t>
            </a:r>
          </a:p>
        </p:txBody>
      </p:sp>
      <p:sp>
        <p:nvSpPr>
          <p:cNvPr id="18" name="17 Elipse"/>
          <p:cNvSpPr/>
          <p:nvPr/>
        </p:nvSpPr>
        <p:spPr bwMode="auto">
          <a:xfrm>
            <a:off x="366659" y="6265469"/>
            <a:ext cx="87313" cy="80963"/>
          </a:xfrm>
          <a:prstGeom prst="ellipse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endParaRPr lang="es-CO" sz="8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84" name="30 CuadroTexto"/>
          <p:cNvSpPr txBox="1">
            <a:spLocks noChangeArrowheads="1"/>
          </p:cNvSpPr>
          <p:nvPr/>
        </p:nvSpPr>
        <p:spPr bwMode="auto">
          <a:xfrm>
            <a:off x="483223" y="6193710"/>
            <a:ext cx="446088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buClr>
                <a:srgbClr val="000000"/>
              </a:buClr>
              <a:buFont typeface="Times New Roman" pitchFamily="18" charset="0"/>
              <a:buNone/>
            </a:pPr>
            <a:r>
              <a:rPr lang="es-CO" sz="800" dirty="0">
                <a:latin typeface="Arial" charset="0"/>
                <a:cs typeface="Arial" charset="0"/>
              </a:rPr>
              <a:t>Inicio</a:t>
            </a:r>
          </a:p>
        </p:txBody>
      </p:sp>
      <p:sp>
        <p:nvSpPr>
          <p:cNvPr id="3085" name="19 Rectángulo"/>
          <p:cNvSpPr>
            <a:spLocks noChangeArrowheads="1"/>
          </p:cNvSpPr>
          <p:nvPr/>
        </p:nvSpPr>
        <p:spPr bwMode="auto">
          <a:xfrm>
            <a:off x="179512" y="5732463"/>
            <a:ext cx="6056887" cy="982662"/>
          </a:xfrm>
          <a:prstGeom prst="rect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eaLnBrk="1" hangingPunct="1">
              <a:buClr>
                <a:srgbClr val="000000"/>
              </a:buClr>
              <a:buFont typeface="Times New Roman" pitchFamily="18" charset="0"/>
              <a:buNone/>
            </a:pPr>
            <a:endParaRPr lang="es-CO" sz="800">
              <a:latin typeface="Arial" charset="0"/>
              <a:cs typeface="Arial" charset="0"/>
            </a:endParaRPr>
          </a:p>
          <a:p>
            <a:pPr eaLnBrk="1" hangingPunct="1">
              <a:buClr>
                <a:srgbClr val="000000"/>
              </a:buClr>
              <a:buFont typeface="Times New Roman" pitchFamily="18" charset="0"/>
              <a:buNone/>
            </a:pPr>
            <a:endParaRPr lang="es-CO" sz="800">
              <a:latin typeface="Arial" charset="0"/>
              <a:cs typeface="Arial" charset="0"/>
            </a:endParaRPr>
          </a:p>
          <a:p>
            <a:pPr eaLnBrk="1" hangingPunct="1">
              <a:buClr>
                <a:srgbClr val="000000"/>
              </a:buClr>
              <a:buFont typeface="Times New Roman" pitchFamily="18" charset="0"/>
              <a:buNone/>
            </a:pPr>
            <a:endParaRPr lang="es-CO" sz="800">
              <a:latin typeface="Arial" charset="0"/>
              <a:cs typeface="Arial" charset="0"/>
            </a:endParaRPr>
          </a:p>
          <a:p>
            <a:pPr eaLnBrk="1" hangingPunct="1">
              <a:buClr>
                <a:srgbClr val="000000"/>
              </a:buClr>
              <a:buFont typeface="Times New Roman" pitchFamily="18" charset="0"/>
              <a:buNone/>
            </a:pPr>
            <a:endParaRPr lang="es-CO" sz="800">
              <a:latin typeface="Arial" charset="0"/>
              <a:cs typeface="Arial" charset="0"/>
            </a:endParaRPr>
          </a:p>
        </p:txBody>
      </p:sp>
      <p:sp>
        <p:nvSpPr>
          <p:cNvPr id="21" name="20 CuadroTexto"/>
          <p:cNvSpPr txBox="1"/>
          <p:nvPr/>
        </p:nvSpPr>
        <p:spPr>
          <a:xfrm>
            <a:off x="179513" y="5738813"/>
            <a:ext cx="6056886" cy="215444"/>
          </a:xfrm>
          <a:prstGeom prst="rect">
            <a:avLst/>
          </a:prstGeom>
          <a:ln/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Times New Roman" pitchFamily="18" charset="0"/>
              <a:buNone/>
              <a:defRPr/>
            </a:pPr>
            <a:r>
              <a:rPr lang="es-CO" sz="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Convenciones</a:t>
            </a:r>
          </a:p>
        </p:txBody>
      </p:sp>
      <p:sp>
        <p:nvSpPr>
          <p:cNvPr id="3089" name="79 CuadroTexto"/>
          <p:cNvSpPr txBox="1">
            <a:spLocks noChangeArrowheads="1"/>
          </p:cNvSpPr>
          <p:nvPr/>
        </p:nvSpPr>
        <p:spPr bwMode="auto">
          <a:xfrm>
            <a:off x="528493" y="6298198"/>
            <a:ext cx="625475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buClr>
                <a:srgbClr val="000000"/>
              </a:buClr>
              <a:buFont typeface="Times New Roman" pitchFamily="18" charset="0"/>
              <a:buNone/>
            </a:pPr>
            <a:r>
              <a:rPr lang="es-CO" sz="800" dirty="0">
                <a:latin typeface="Arial" charset="0"/>
                <a:cs typeface="Arial" charset="0"/>
              </a:rPr>
              <a:t>Entradas /salidas</a:t>
            </a:r>
          </a:p>
        </p:txBody>
      </p:sp>
      <p:sp>
        <p:nvSpPr>
          <p:cNvPr id="26" name="25 Rectángulo"/>
          <p:cNvSpPr/>
          <p:nvPr/>
        </p:nvSpPr>
        <p:spPr bwMode="auto">
          <a:xfrm>
            <a:off x="275381" y="6436121"/>
            <a:ext cx="218886" cy="70596"/>
          </a:xfrm>
          <a:prstGeom prst="rect">
            <a:avLst/>
          </a:prstGeom>
          <a:ln>
            <a:solidFill>
              <a:srgbClr val="7030A0"/>
            </a:solidFill>
            <a:headEnd type="none" w="med" len="med"/>
            <a:tailEnd type="none" w="med" len="med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endParaRPr lang="es-CO" sz="8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" name="27 Anillo"/>
          <p:cNvSpPr/>
          <p:nvPr/>
        </p:nvSpPr>
        <p:spPr bwMode="auto">
          <a:xfrm>
            <a:off x="1352277" y="5997575"/>
            <a:ext cx="120650" cy="120650"/>
          </a:xfrm>
          <a:prstGeom prst="donut">
            <a:avLst/>
          </a:prstGeom>
          <a:solidFill>
            <a:srgbClr val="00B05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endParaRPr lang="es-CO" sz="800" dirty="0">
              <a:latin typeface="Arial" panose="020B0604020202020204" pitchFamily="34" charset="0"/>
              <a:ea typeface="Microsoft YaHei" charset="-122"/>
              <a:cs typeface="Arial" panose="020B0604020202020204" pitchFamily="34" charset="0"/>
            </a:endParaRPr>
          </a:p>
        </p:txBody>
      </p:sp>
      <p:cxnSp>
        <p:nvCxnSpPr>
          <p:cNvPr id="3094" name="143 Conector recto"/>
          <p:cNvCxnSpPr>
            <a:cxnSpLocks noChangeShapeType="1"/>
          </p:cNvCxnSpPr>
          <p:nvPr/>
        </p:nvCxnSpPr>
        <p:spPr bwMode="auto">
          <a:xfrm>
            <a:off x="192512" y="1268760"/>
            <a:ext cx="8768976" cy="1588"/>
          </a:xfrm>
          <a:prstGeom prst="line">
            <a:avLst/>
          </a:prstGeom>
          <a:noFill/>
          <a:ln w="25400" algn="ctr">
            <a:solidFill>
              <a:schemeClr val="tx1"/>
            </a:solidFill>
            <a:round/>
            <a:headEnd/>
            <a:tailEnd/>
          </a:ln>
        </p:spPr>
      </p:cxnSp>
      <p:sp>
        <p:nvSpPr>
          <p:cNvPr id="3095" name="145 Rombo"/>
          <p:cNvSpPr>
            <a:spLocks noChangeArrowheads="1"/>
          </p:cNvSpPr>
          <p:nvPr/>
        </p:nvSpPr>
        <p:spPr bwMode="auto">
          <a:xfrm>
            <a:off x="1342752" y="6186488"/>
            <a:ext cx="144463" cy="112712"/>
          </a:xfrm>
          <a:prstGeom prst="diamond">
            <a:avLst/>
          </a:prstGeom>
          <a:solidFill>
            <a:srgbClr val="00B05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eaLnBrk="1" hangingPunct="1">
              <a:buClr>
                <a:srgbClr val="000000"/>
              </a:buClr>
              <a:buFont typeface="Times New Roman" pitchFamily="18" charset="0"/>
              <a:buNone/>
            </a:pPr>
            <a:endParaRPr lang="en-US" sz="800">
              <a:latin typeface="Arial" charset="0"/>
              <a:cs typeface="Arial" charset="0"/>
            </a:endParaRPr>
          </a:p>
        </p:txBody>
      </p:sp>
      <p:pic>
        <p:nvPicPr>
          <p:cNvPr id="3096" name="Picture 17"/>
          <p:cNvPicPr>
            <a:picLocks noChangeAspect="1" noChangeArrowheads="1"/>
          </p:cNvPicPr>
          <p:nvPr/>
        </p:nvPicPr>
        <p:blipFill>
          <a:blip r:embed="rId3"/>
          <a:srcRect l="14755" t="9489" r="15225" b="9621"/>
          <a:stretch>
            <a:fillRect/>
          </a:stretch>
        </p:blipFill>
        <p:spPr bwMode="auto">
          <a:xfrm>
            <a:off x="2770659" y="6477692"/>
            <a:ext cx="136525" cy="19685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3097" name="25 CuadroTexto"/>
          <p:cNvSpPr txBox="1">
            <a:spLocks noChangeArrowheads="1"/>
          </p:cNvSpPr>
          <p:nvPr/>
        </p:nvSpPr>
        <p:spPr bwMode="auto">
          <a:xfrm>
            <a:off x="2842024" y="6413602"/>
            <a:ext cx="1008063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buClr>
                <a:srgbClr val="000000"/>
              </a:buClr>
              <a:buFont typeface="Times New Roman" pitchFamily="18" charset="0"/>
              <a:buNone/>
            </a:pPr>
            <a:r>
              <a:rPr lang="es-CO" sz="800" dirty="0">
                <a:latin typeface="Arial" charset="0"/>
                <a:cs typeface="Arial" charset="0"/>
              </a:rPr>
              <a:t>Carro organizador de papel</a:t>
            </a:r>
          </a:p>
        </p:txBody>
      </p:sp>
      <p:pic>
        <p:nvPicPr>
          <p:cNvPr id="3098" name="36 Imagen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738056" y="6184900"/>
            <a:ext cx="211138" cy="257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99" name="25 CuadroTexto"/>
          <p:cNvSpPr txBox="1">
            <a:spLocks noChangeArrowheads="1"/>
          </p:cNvSpPr>
          <p:nvPr/>
        </p:nvSpPr>
        <p:spPr bwMode="auto">
          <a:xfrm>
            <a:off x="2884112" y="6183313"/>
            <a:ext cx="808038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buClr>
                <a:srgbClr val="000000"/>
              </a:buClr>
              <a:buFont typeface="Times New Roman" pitchFamily="18" charset="0"/>
              <a:buNone/>
            </a:pPr>
            <a:r>
              <a:rPr lang="es-CO" sz="800" dirty="0" err="1">
                <a:latin typeface="Arial" charset="0"/>
                <a:cs typeface="Arial" charset="0"/>
              </a:rPr>
              <a:t>Durakart</a:t>
            </a:r>
            <a:r>
              <a:rPr lang="es-CO" sz="800" dirty="0">
                <a:latin typeface="Arial" charset="0"/>
                <a:cs typeface="Arial" charset="0"/>
              </a:rPr>
              <a:t> gris</a:t>
            </a:r>
          </a:p>
        </p:txBody>
      </p:sp>
      <p:sp>
        <p:nvSpPr>
          <p:cNvPr id="3100" name="35 CuadroTexto"/>
          <p:cNvSpPr txBox="1">
            <a:spLocks noChangeArrowheads="1"/>
          </p:cNvSpPr>
          <p:nvPr/>
        </p:nvSpPr>
        <p:spPr bwMode="auto">
          <a:xfrm>
            <a:off x="179512" y="991761"/>
            <a:ext cx="8719763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>
              <a:buClr>
                <a:srgbClr val="000000"/>
              </a:buClr>
              <a:buFont typeface="Times New Roman" pitchFamily="18" charset="0"/>
              <a:buNone/>
            </a:pPr>
            <a:r>
              <a:rPr lang="es-CO" sz="1200" b="1" dirty="0">
                <a:latin typeface="Arial" charset="0"/>
                <a:cs typeface="Arial" charset="0"/>
              </a:rPr>
              <a:t>Nombre de la unidad operativa:                                       Localidad: </a:t>
            </a:r>
            <a:r>
              <a:rPr lang="es-CO" sz="1200" dirty="0">
                <a:latin typeface="Arial" charset="0"/>
                <a:cs typeface="Arial" charset="0"/>
              </a:rPr>
              <a:t>                           </a:t>
            </a:r>
            <a:r>
              <a:rPr lang="es-CO" sz="1200" b="1" dirty="0">
                <a:latin typeface="Arial" charset="0"/>
                <a:cs typeface="Arial" charset="0"/>
              </a:rPr>
              <a:t>Nº de Pisos:      </a:t>
            </a:r>
            <a:r>
              <a:rPr lang="es-CO" sz="1200" dirty="0">
                <a:latin typeface="Arial" charset="0"/>
                <a:cs typeface="Arial" charset="0"/>
              </a:rPr>
              <a:t>       </a:t>
            </a:r>
            <a:r>
              <a:rPr lang="es-CO" sz="1200" b="1" dirty="0">
                <a:latin typeface="Arial" charset="0"/>
                <a:cs typeface="Arial" charset="0"/>
              </a:rPr>
              <a:t>Pág.</a:t>
            </a:r>
            <a:r>
              <a:rPr lang="es-CO" sz="1200" dirty="0">
                <a:latin typeface="Arial" charset="0"/>
                <a:cs typeface="Arial" charset="0"/>
              </a:rPr>
              <a:t>      </a:t>
            </a:r>
            <a:r>
              <a:rPr lang="es-CO" sz="1200" b="1" dirty="0">
                <a:latin typeface="Arial" charset="0"/>
                <a:cs typeface="Arial" charset="0"/>
              </a:rPr>
              <a:t>de</a:t>
            </a:r>
            <a:r>
              <a:rPr lang="es-CO" sz="1200" dirty="0">
                <a:latin typeface="Arial" charset="0"/>
                <a:cs typeface="Arial" charset="0"/>
              </a:rPr>
              <a:t>   </a:t>
            </a:r>
          </a:p>
        </p:txBody>
      </p:sp>
      <p:cxnSp>
        <p:nvCxnSpPr>
          <p:cNvPr id="39" name="15 Conector recto de flecha"/>
          <p:cNvCxnSpPr/>
          <p:nvPr/>
        </p:nvCxnSpPr>
        <p:spPr bwMode="auto">
          <a:xfrm>
            <a:off x="251520" y="6605593"/>
            <a:ext cx="298450" cy="0"/>
          </a:xfrm>
          <a:prstGeom prst="straightConnector1">
            <a:avLst/>
          </a:prstGeom>
          <a:ln>
            <a:solidFill>
              <a:srgbClr val="00B050"/>
            </a:solidFill>
            <a:headEnd type="none" w="med" len="med"/>
            <a:tailEnd type="arrow"/>
          </a:ln>
          <a:effectLst/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sp>
        <p:nvSpPr>
          <p:cNvPr id="40" name="1 Cilindro"/>
          <p:cNvSpPr/>
          <p:nvPr/>
        </p:nvSpPr>
        <p:spPr>
          <a:xfrm>
            <a:off x="2776318" y="5989874"/>
            <a:ext cx="133350" cy="134938"/>
          </a:xfrm>
          <a:prstGeom prst="can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s-CO" sz="8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103" name="28 CuadroTexto"/>
          <p:cNvSpPr txBox="1">
            <a:spLocks noChangeArrowheads="1"/>
          </p:cNvSpPr>
          <p:nvPr/>
        </p:nvSpPr>
        <p:spPr bwMode="auto">
          <a:xfrm>
            <a:off x="2930210" y="5966726"/>
            <a:ext cx="814388" cy="120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just" eaLnBrk="1" hangingPunct="1">
              <a:spcBef>
                <a:spcPts val="1400"/>
              </a:spcBef>
            </a:pPr>
            <a:r>
              <a:rPr lang="es-CO" sz="800" dirty="0">
                <a:solidFill>
                  <a:srgbClr val="000000"/>
                </a:solidFill>
                <a:latin typeface="Arial" charset="0"/>
                <a:ea typeface="Times New Roman" pitchFamily="18" charset="0"/>
                <a:cs typeface="Arial" charset="0"/>
              </a:rPr>
              <a:t>Bidón A.V.U</a:t>
            </a:r>
            <a:endParaRPr lang="es-CO" sz="800" dirty="0">
              <a:latin typeface="Arial" charset="0"/>
              <a:ea typeface="Times New Roman" pitchFamily="18" charset="0"/>
              <a:cs typeface="Arial" charset="0"/>
            </a:endParaRPr>
          </a:p>
        </p:txBody>
      </p:sp>
      <p:grpSp>
        <p:nvGrpSpPr>
          <p:cNvPr id="3104" name="Grupo 15"/>
          <p:cNvGrpSpPr>
            <a:grpSpLocks/>
          </p:cNvGrpSpPr>
          <p:nvPr/>
        </p:nvGrpSpPr>
        <p:grpSpPr bwMode="auto">
          <a:xfrm>
            <a:off x="3778922" y="5935179"/>
            <a:ext cx="2536825" cy="470002"/>
            <a:chOff x="2033125" y="6201276"/>
            <a:chExt cx="1605134" cy="497812"/>
          </a:xfrm>
        </p:grpSpPr>
        <p:sp>
          <p:nvSpPr>
            <p:cNvPr id="3114" name="10 Elipse"/>
            <p:cNvSpPr>
              <a:spLocks noChangeArrowheads="1"/>
            </p:cNvSpPr>
            <p:nvPr/>
          </p:nvSpPr>
          <p:spPr bwMode="auto">
            <a:xfrm>
              <a:off x="2033125" y="6273440"/>
              <a:ext cx="215900" cy="73025"/>
            </a:xfrm>
            <a:prstGeom prst="ellipse">
              <a:avLst/>
            </a:prstGeom>
            <a:solidFill>
              <a:srgbClr val="FFFF00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 eaLnBrk="1" hangingPunct="1">
                <a:buClr>
                  <a:srgbClr val="000000"/>
                </a:buClr>
                <a:buFont typeface="Times New Roman" pitchFamily="18" charset="0"/>
                <a:buNone/>
              </a:pPr>
              <a:endParaRPr lang="es-CO" sz="800">
                <a:solidFill>
                  <a:srgbClr val="FFFF00"/>
                </a:solidFill>
                <a:latin typeface="Arial" charset="0"/>
                <a:cs typeface="Arial" charset="0"/>
              </a:endParaRPr>
            </a:p>
          </p:txBody>
        </p:sp>
        <p:sp>
          <p:nvSpPr>
            <p:cNvPr id="3115" name="11 CuadroTexto"/>
            <p:cNvSpPr txBox="1">
              <a:spLocks noChangeArrowheads="1"/>
            </p:cNvSpPr>
            <p:nvPr/>
          </p:nvSpPr>
          <p:spPr bwMode="auto">
            <a:xfrm>
              <a:off x="2207261" y="6335138"/>
              <a:ext cx="1380165" cy="2154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1" hangingPunct="1">
                <a:buClr>
                  <a:srgbClr val="000000"/>
                </a:buClr>
                <a:buFont typeface="Times New Roman" pitchFamily="18" charset="0"/>
                <a:buNone/>
              </a:pPr>
              <a:r>
                <a:rPr lang="es-CO" sz="800">
                  <a:latin typeface="Arial" charset="0"/>
                  <a:cs typeface="Arial" charset="0"/>
                </a:rPr>
                <a:t>Caneca verde cuarto de almacenamiento</a:t>
              </a:r>
            </a:p>
          </p:txBody>
        </p:sp>
        <p:sp>
          <p:nvSpPr>
            <p:cNvPr id="3116" name="10 Elipse"/>
            <p:cNvSpPr>
              <a:spLocks noChangeArrowheads="1"/>
            </p:cNvSpPr>
            <p:nvPr/>
          </p:nvSpPr>
          <p:spPr bwMode="auto">
            <a:xfrm>
              <a:off x="2037744" y="6410584"/>
              <a:ext cx="215900" cy="73025"/>
            </a:xfrm>
            <a:prstGeom prst="ellipse">
              <a:avLst/>
            </a:prstGeom>
            <a:solidFill>
              <a:srgbClr val="00B050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 eaLnBrk="1" hangingPunct="1">
                <a:buClr>
                  <a:srgbClr val="000000"/>
                </a:buClr>
                <a:buFont typeface="Times New Roman" pitchFamily="18" charset="0"/>
                <a:buNone/>
              </a:pPr>
              <a:endParaRPr lang="es-CO" sz="800">
                <a:latin typeface="Arial" charset="0"/>
                <a:cs typeface="Arial" charset="0"/>
              </a:endParaRPr>
            </a:p>
          </p:txBody>
        </p:sp>
        <p:sp>
          <p:nvSpPr>
            <p:cNvPr id="3117" name="10 Elipse"/>
            <p:cNvSpPr>
              <a:spLocks noChangeArrowheads="1"/>
            </p:cNvSpPr>
            <p:nvPr/>
          </p:nvSpPr>
          <p:spPr bwMode="auto">
            <a:xfrm>
              <a:off x="2037744" y="6551485"/>
              <a:ext cx="215900" cy="62230"/>
            </a:xfrm>
            <a:prstGeom prst="ellipse">
              <a:avLst/>
            </a:prstGeom>
            <a:solidFill>
              <a:srgbClr val="0070C0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 eaLnBrk="1" hangingPunct="1"/>
              <a:endParaRPr lang="es-CO" sz="800">
                <a:latin typeface="Arial" charset="0"/>
                <a:cs typeface="Arial" charset="0"/>
              </a:endParaRPr>
            </a:p>
          </p:txBody>
        </p:sp>
        <p:sp>
          <p:nvSpPr>
            <p:cNvPr id="3118" name="11 CuadroTexto"/>
            <p:cNvSpPr txBox="1">
              <a:spLocks noChangeArrowheads="1"/>
            </p:cNvSpPr>
            <p:nvPr/>
          </p:nvSpPr>
          <p:spPr bwMode="auto">
            <a:xfrm>
              <a:off x="2207261" y="6483589"/>
              <a:ext cx="1315565" cy="2154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1" hangingPunct="1">
                <a:buClr>
                  <a:srgbClr val="000000"/>
                </a:buClr>
                <a:buFont typeface="Times New Roman" pitchFamily="18" charset="0"/>
                <a:buNone/>
              </a:pPr>
              <a:r>
                <a:rPr lang="es-CO" sz="800">
                  <a:latin typeface="Arial" charset="0"/>
                  <a:cs typeface="Arial" charset="0"/>
                </a:rPr>
                <a:t>Caneca azul cuarto de almacenamiento</a:t>
              </a:r>
            </a:p>
          </p:txBody>
        </p:sp>
        <p:sp>
          <p:nvSpPr>
            <p:cNvPr id="3119" name="11 CuadroTexto"/>
            <p:cNvSpPr txBox="1">
              <a:spLocks noChangeArrowheads="1"/>
            </p:cNvSpPr>
            <p:nvPr/>
          </p:nvSpPr>
          <p:spPr bwMode="auto">
            <a:xfrm>
              <a:off x="2207261" y="6201276"/>
              <a:ext cx="1430998" cy="2154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1" hangingPunct="1">
                <a:buClr>
                  <a:srgbClr val="000000"/>
                </a:buClr>
                <a:buFont typeface="Times New Roman" pitchFamily="18" charset="0"/>
                <a:buNone/>
              </a:pPr>
              <a:r>
                <a:rPr lang="es-CO" sz="800" dirty="0">
                  <a:latin typeface="Arial" charset="0"/>
                  <a:cs typeface="Arial" charset="0"/>
                </a:rPr>
                <a:t>Caneca amarilla cuarto de almacenamiento</a:t>
              </a:r>
            </a:p>
          </p:txBody>
        </p:sp>
      </p:grpSp>
      <p:sp>
        <p:nvSpPr>
          <p:cNvPr id="3105" name="Triángulo isósceles 1"/>
          <p:cNvSpPr>
            <a:spLocks noChangeArrowheads="1"/>
          </p:cNvSpPr>
          <p:nvPr/>
        </p:nvSpPr>
        <p:spPr bwMode="auto">
          <a:xfrm>
            <a:off x="1331640" y="6559550"/>
            <a:ext cx="155575" cy="100013"/>
          </a:xfrm>
          <a:prstGeom prst="triangle">
            <a:avLst>
              <a:gd name="adj" fmla="val 50000"/>
            </a:avLst>
          </a:prstGeom>
          <a:solidFill>
            <a:srgbClr val="00B05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eaLnBrk="1" hangingPunct="1">
              <a:buClr>
                <a:srgbClr val="000000"/>
              </a:buClr>
              <a:buFont typeface="Times New Roman" pitchFamily="18" charset="0"/>
              <a:buNone/>
            </a:pPr>
            <a:endParaRPr lang="es-CO" sz="800">
              <a:latin typeface="Arial" charset="0"/>
              <a:cs typeface="Arial" charset="0"/>
            </a:endParaRPr>
          </a:p>
        </p:txBody>
      </p:sp>
      <p:sp>
        <p:nvSpPr>
          <p:cNvPr id="3106" name="11 CuadroTexto"/>
          <p:cNvSpPr txBox="1">
            <a:spLocks noChangeArrowheads="1"/>
          </p:cNvSpPr>
          <p:nvPr/>
        </p:nvSpPr>
        <p:spPr bwMode="auto">
          <a:xfrm>
            <a:off x="1438002" y="6522906"/>
            <a:ext cx="1541552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>
              <a:buClr>
                <a:srgbClr val="000000"/>
              </a:buClr>
              <a:buFont typeface="Times New Roman" pitchFamily="18" charset="0"/>
              <a:buNone/>
            </a:pPr>
            <a:r>
              <a:rPr lang="es-CO" sz="800" dirty="0">
                <a:latin typeface="Arial" charset="0"/>
                <a:cs typeface="Arial" charset="0"/>
              </a:rPr>
              <a:t>Caneca Zona de servicios</a:t>
            </a:r>
          </a:p>
        </p:txBody>
      </p:sp>
      <p:sp>
        <p:nvSpPr>
          <p:cNvPr id="3107" name="Rectángulo 22"/>
          <p:cNvSpPr>
            <a:spLocks noChangeArrowheads="1"/>
          </p:cNvSpPr>
          <p:nvPr/>
        </p:nvSpPr>
        <p:spPr bwMode="auto">
          <a:xfrm>
            <a:off x="6270625" y="5952951"/>
            <a:ext cx="2119312" cy="860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buClr>
                <a:srgbClr val="000000"/>
              </a:buClr>
              <a:buFont typeface="Times New Roman" pitchFamily="18" charset="0"/>
              <a:buNone/>
            </a:pPr>
            <a:r>
              <a:rPr lang="es-CO" sz="1000" b="1" dirty="0">
                <a:latin typeface="Arial" charset="0"/>
                <a:cs typeface="Arial" charset="0"/>
              </a:rPr>
              <a:t> </a:t>
            </a:r>
          </a:p>
          <a:p>
            <a:pPr eaLnBrk="1" hangingPunct="1">
              <a:buClr>
                <a:srgbClr val="000000"/>
              </a:buClr>
              <a:buFont typeface="Times New Roman" pitchFamily="18" charset="0"/>
              <a:buNone/>
            </a:pPr>
            <a:r>
              <a:rPr lang="es-CO" sz="1000" b="1" dirty="0">
                <a:latin typeface="Arial" charset="0"/>
                <a:cs typeface="Arial" charset="0"/>
              </a:rPr>
              <a:t>Horario:  _______   a  ________</a:t>
            </a:r>
          </a:p>
          <a:p>
            <a:pPr eaLnBrk="1" hangingPunct="1">
              <a:buClr>
                <a:srgbClr val="000000"/>
              </a:buClr>
              <a:buFont typeface="Times New Roman" pitchFamily="18" charset="0"/>
              <a:buNone/>
            </a:pPr>
            <a:r>
              <a:rPr lang="es-CO" sz="1000" b="1" dirty="0">
                <a:latin typeface="Arial" charset="0"/>
                <a:cs typeface="Arial" charset="0"/>
              </a:rPr>
              <a:t>                _______   a  ________</a:t>
            </a:r>
          </a:p>
          <a:p>
            <a:pPr eaLnBrk="1" hangingPunct="1">
              <a:buClr>
                <a:srgbClr val="000000"/>
              </a:buClr>
            </a:pPr>
            <a:r>
              <a:rPr lang="es-CO" sz="1000" b="1" dirty="0">
                <a:latin typeface="Arial" charset="0"/>
                <a:cs typeface="Arial" charset="0"/>
              </a:rPr>
              <a:t>                _______   a  ________</a:t>
            </a:r>
          </a:p>
          <a:p>
            <a:pPr eaLnBrk="1" hangingPunct="1">
              <a:buClr>
                <a:srgbClr val="000000"/>
              </a:buClr>
              <a:buFont typeface="Times New Roman" pitchFamily="18" charset="0"/>
              <a:buNone/>
            </a:pPr>
            <a:endParaRPr lang="es-CO" sz="1000" b="1" dirty="0">
              <a:latin typeface="Arial" charset="0"/>
              <a:cs typeface="Arial" charset="0"/>
            </a:endParaRPr>
          </a:p>
        </p:txBody>
      </p:sp>
      <p:sp>
        <p:nvSpPr>
          <p:cNvPr id="3108" name="Rectángulo 32"/>
          <p:cNvSpPr>
            <a:spLocks noChangeArrowheads="1"/>
          </p:cNvSpPr>
          <p:nvPr/>
        </p:nvSpPr>
        <p:spPr bwMode="auto">
          <a:xfrm>
            <a:off x="6236399" y="5732463"/>
            <a:ext cx="2686940" cy="982662"/>
          </a:xfrm>
          <a:prstGeom prst="rect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eaLnBrk="1" hangingPunct="1">
              <a:buClr>
                <a:srgbClr val="000000"/>
              </a:buClr>
              <a:buFont typeface="Times New Roman" pitchFamily="18" charset="0"/>
              <a:buNone/>
            </a:pPr>
            <a:endParaRPr lang="es-CO" sz="800"/>
          </a:p>
        </p:txBody>
      </p:sp>
      <p:sp>
        <p:nvSpPr>
          <p:cNvPr id="3109" name="Rectángulo 33"/>
          <p:cNvSpPr>
            <a:spLocks noChangeArrowheads="1"/>
          </p:cNvSpPr>
          <p:nvPr/>
        </p:nvSpPr>
        <p:spPr bwMode="auto">
          <a:xfrm>
            <a:off x="6270625" y="5782131"/>
            <a:ext cx="2710434" cy="2308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>
              <a:buClr>
                <a:srgbClr val="000000"/>
              </a:buClr>
              <a:buFont typeface="Times New Roman" pitchFamily="18" charset="0"/>
              <a:buNone/>
            </a:pPr>
            <a:r>
              <a:rPr lang="es-CO" sz="900" b="1" dirty="0">
                <a:latin typeface="Arial" charset="0"/>
                <a:cs typeface="Arial" charset="0"/>
              </a:rPr>
              <a:t>Frecuencia de recolección al día:________.</a:t>
            </a:r>
          </a:p>
        </p:txBody>
      </p:sp>
      <p:grpSp>
        <p:nvGrpSpPr>
          <p:cNvPr id="53" name="52 Grupo"/>
          <p:cNvGrpSpPr/>
          <p:nvPr/>
        </p:nvGrpSpPr>
        <p:grpSpPr>
          <a:xfrm>
            <a:off x="3813882" y="6358055"/>
            <a:ext cx="1268518" cy="215444"/>
            <a:chOff x="3837735" y="6475157"/>
            <a:chExt cx="1268518" cy="215444"/>
          </a:xfrm>
        </p:grpSpPr>
        <p:sp>
          <p:nvSpPr>
            <p:cNvPr id="3077" name="9 CuadroTexto"/>
            <p:cNvSpPr txBox="1">
              <a:spLocks noChangeArrowheads="1"/>
            </p:cNvSpPr>
            <p:nvPr/>
          </p:nvSpPr>
          <p:spPr bwMode="auto">
            <a:xfrm>
              <a:off x="4088665" y="6475157"/>
              <a:ext cx="1017588" cy="2154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1" hangingPunct="1">
                <a:buClr>
                  <a:srgbClr val="000000"/>
                </a:buClr>
                <a:buFont typeface="Times New Roman" pitchFamily="18" charset="0"/>
                <a:buNone/>
              </a:pPr>
              <a:r>
                <a:rPr lang="es-CO" sz="800" dirty="0">
                  <a:latin typeface="Arial" charset="0"/>
                  <a:cs typeface="Arial" charset="0"/>
                </a:rPr>
                <a:t>Punto ecológico</a:t>
              </a:r>
            </a:p>
          </p:txBody>
        </p:sp>
        <p:sp>
          <p:nvSpPr>
            <p:cNvPr id="3111" name="8 Elipse"/>
            <p:cNvSpPr>
              <a:spLocks noChangeArrowheads="1"/>
            </p:cNvSpPr>
            <p:nvPr/>
          </p:nvSpPr>
          <p:spPr bwMode="auto">
            <a:xfrm>
              <a:off x="4020403" y="6533311"/>
              <a:ext cx="72920" cy="72282"/>
            </a:xfrm>
            <a:prstGeom prst="ellipse">
              <a:avLst/>
            </a:prstGeom>
            <a:solidFill>
              <a:srgbClr val="00B8FF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 eaLnBrk="1" hangingPunct="1">
                <a:buClr>
                  <a:srgbClr val="000000"/>
                </a:buClr>
                <a:buFont typeface="Times New Roman" pitchFamily="18" charset="0"/>
                <a:buNone/>
              </a:pPr>
              <a:endParaRPr lang="es-CO" sz="800">
                <a:latin typeface="Arial" charset="0"/>
                <a:cs typeface="Arial" charset="0"/>
              </a:endParaRPr>
            </a:p>
          </p:txBody>
        </p:sp>
        <p:sp>
          <p:nvSpPr>
            <p:cNvPr id="3112" name="8 Elipse"/>
            <p:cNvSpPr>
              <a:spLocks noChangeArrowheads="1"/>
            </p:cNvSpPr>
            <p:nvPr/>
          </p:nvSpPr>
          <p:spPr bwMode="auto">
            <a:xfrm>
              <a:off x="3928559" y="6533311"/>
              <a:ext cx="72920" cy="72282"/>
            </a:xfrm>
            <a:prstGeom prst="ellipse">
              <a:avLst/>
            </a:prstGeom>
            <a:solidFill>
              <a:srgbClr val="00B050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 eaLnBrk="1" hangingPunct="1">
                <a:buClr>
                  <a:srgbClr val="000000"/>
                </a:buClr>
                <a:buFont typeface="Times New Roman" pitchFamily="18" charset="0"/>
                <a:buNone/>
              </a:pPr>
              <a:endParaRPr lang="es-CO" sz="800">
                <a:latin typeface="Arial" charset="0"/>
                <a:cs typeface="Arial" charset="0"/>
              </a:endParaRPr>
            </a:p>
          </p:txBody>
        </p:sp>
        <p:sp>
          <p:nvSpPr>
            <p:cNvPr id="3113" name="8 Elipse"/>
            <p:cNvSpPr>
              <a:spLocks noChangeArrowheads="1"/>
            </p:cNvSpPr>
            <p:nvPr/>
          </p:nvSpPr>
          <p:spPr bwMode="auto">
            <a:xfrm>
              <a:off x="3837735" y="6535642"/>
              <a:ext cx="72920" cy="72282"/>
            </a:xfrm>
            <a:prstGeom prst="ellipse">
              <a:avLst/>
            </a:prstGeom>
            <a:solidFill>
              <a:srgbClr val="FFFF00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 eaLnBrk="1" hangingPunct="1">
                <a:buClr>
                  <a:srgbClr val="000000"/>
                </a:buClr>
                <a:buFont typeface="Times New Roman" pitchFamily="18" charset="0"/>
                <a:buNone/>
              </a:pPr>
              <a:endParaRPr lang="es-CO" sz="800">
                <a:latin typeface="Arial" charset="0"/>
                <a:cs typeface="Arial" charset="0"/>
              </a:endParaRPr>
            </a:p>
          </p:txBody>
        </p:sp>
      </p:grpSp>
      <p:graphicFrame>
        <p:nvGraphicFramePr>
          <p:cNvPr id="48" name="47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26046429"/>
              </p:ext>
            </p:extLst>
          </p:nvPr>
        </p:nvGraphicFramePr>
        <p:xfrm>
          <a:off x="179513" y="70024"/>
          <a:ext cx="8743825" cy="815174"/>
        </p:xfrm>
        <a:graphic>
          <a:graphicData uri="http://schemas.openxmlformats.org/drawingml/2006/table">
            <a:tbl>
              <a:tblPr/>
              <a:tblGrid>
                <a:gridCol w="18171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51096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817103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173448">
                <a:tc row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806065" algn="ctr"/>
                          <a:tab pos="5612130" algn="r"/>
                        </a:tabLst>
                      </a:pPr>
                      <a:endParaRPr lang="en-US" sz="1000" dirty="0">
                        <a:latin typeface="Arial"/>
                        <a:ea typeface="Times New Roman"/>
                      </a:endParaRPr>
                    </a:p>
                  </a:txBody>
                  <a:tcPr marL="68366" marR="683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806065" algn="ctr"/>
                          <a:tab pos="5612130" algn="r"/>
                        </a:tabLst>
                      </a:pPr>
                      <a:r>
                        <a:rPr lang="es-CO" sz="900" b="0" dirty="0"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PROCESO GESTIÓN DE BIENES Y SERVICIOS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806065" algn="ctr"/>
                          <a:tab pos="5612130" algn="r"/>
                        </a:tabLst>
                      </a:pPr>
                      <a:endParaRPr lang="es-CO" sz="900" b="0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CO" sz="900" b="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FORMATO</a:t>
                      </a:r>
                      <a:r>
                        <a:rPr lang="es-CO" sz="900" b="0" kern="1200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 </a:t>
                      </a:r>
                      <a:r>
                        <a:rPr lang="es-CO" sz="900" b="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RUTA DE RECOLECCIÓN INTERNA DE RESIDUOS SÓLIDOS - RRIRS</a:t>
                      </a:r>
                      <a:endParaRPr lang="en-US" sz="900" b="0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366" marR="683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CO" sz="900" b="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Código: FOR-BS-005</a:t>
                      </a:r>
                      <a:endParaRPr lang="es-ES" sz="900" b="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534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2806065" algn="ctr"/>
                          <a:tab pos="5612130" algn="r"/>
                        </a:tabLst>
                      </a:pPr>
                      <a:r>
                        <a:rPr lang="x-none" sz="900" b="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Versión:</a:t>
                      </a:r>
                      <a:r>
                        <a:rPr lang="es-ES" sz="900" b="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1</a:t>
                      </a:r>
                      <a:r>
                        <a:rPr lang="x-none" sz="900" b="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</a:t>
                      </a:r>
                      <a:endParaRPr lang="es-ES" sz="900" b="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7598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2806065" algn="ctr"/>
                          <a:tab pos="5612130" algn="r"/>
                        </a:tabLst>
                      </a:pPr>
                      <a:r>
                        <a:rPr lang="x-none" sz="900" b="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Fecha: Memo </a:t>
                      </a:r>
                      <a:r>
                        <a:rPr lang="x-none" sz="900" b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Int </a:t>
                      </a:r>
                      <a:r>
                        <a:rPr lang="es-CO" sz="900" b="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11473 –</a:t>
                      </a:r>
                      <a:r>
                        <a:rPr lang="es-CO" sz="900" b="0" baseline="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26/02/2018</a:t>
                      </a:r>
                      <a:endParaRPr lang="es-ES" sz="900" b="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92059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806065" algn="ctr"/>
                          <a:tab pos="5612130" algn="r"/>
                        </a:tabLst>
                      </a:pPr>
                      <a:r>
                        <a:rPr lang="es-CO" sz="900" b="0" dirty="0"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Página: 1 de 2</a:t>
                      </a:r>
                      <a:endParaRPr lang="en-US" sz="900" b="0" dirty="0"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366" marR="683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pic>
        <p:nvPicPr>
          <p:cNvPr id="3120" name="Imagen 30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20316" y="111671"/>
            <a:ext cx="990600" cy="619125"/>
          </a:xfrm>
          <a:prstGeom prst="rect">
            <a:avLst/>
          </a:prstGeom>
          <a:solidFill>
            <a:srgbClr val="FFFFFF">
              <a:alpha val="0"/>
            </a:srgbClr>
          </a:solidFill>
        </p:spPr>
      </p:pic>
      <p:sp>
        <p:nvSpPr>
          <p:cNvPr id="46" name="Diagrama de flujo: unión de suma 45">
            <a:extLst>
              <a:ext uri="{FF2B5EF4-FFF2-40B4-BE49-F238E27FC236}">
                <a16:creationId xmlns="" xmlns:a16="http://schemas.microsoft.com/office/drawing/2014/main" id="{46AABBB1-7505-4C5E-A472-361CECA80C6E}"/>
              </a:ext>
            </a:extLst>
          </p:cNvPr>
          <p:cNvSpPr/>
          <p:nvPr/>
        </p:nvSpPr>
        <p:spPr>
          <a:xfrm>
            <a:off x="347808" y="6028319"/>
            <a:ext cx="127472" cy="119236"/>
          </a:xfrm>
          <a:prstGeom prst="flowChartSummingJunction">
            <a:avLst/>
          </a:prstGeom>
          <a:solidFill>
            <a:srgbClr val="00B05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</a:pPr>
            <a:endParaRPr lang="es-CO" sz="800" dirty="0">
              <a:solidFill>
                <a:schemeClr val="tx1"/>
              </a:solidFill>
              <a:latin typeface="Arial" panose="020B0604020202020204" pitchFamily="34" charset="0"/>
              <a:ea typeface="Microsoft YaHei" charset="-122"/>
              <a:cs typeface="Arial" panose="020B0604020202020204" pitchFamily="34" charset="0"/>
            </a:endParaRPr>
          </a:p>
        </p:txBody>
      </p:sp>
      <p:sp>
        <p:nvSpPr>
          <p:cNvPr id="49" name="11 CuadroTexto">
            <a:extLst>
              <a:ext uri="{FF2B5EF4-FFF2-40B4-BE49-F238E27FC236}">
                <a16:creationId xmlns="" xmlns:a16="http://schemas.microsoft.com/office/drawing/2014/main" id="{3C63B371-7745-431B-B567-65CE40E365B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8456" y="5955557"/>
            <a:ext cx="2261613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buClr>
                <a:srgbClr val="000000"/>
              </a:buClr>
              <a:buFont typeface="Times New Roman" pitchFamily="18" charset="0"/>
              <a:buNone/>
            </a:pPr>
            <a:r>
              <a:rPr lang="es-CO" sz="800" dirty="0">
                <a:latin typeface="Arial" charset="0"/>
                <a:cs typeface="Arial" charset="0"/>
              </a:rPr>
              <a:t>Cuarto de</a:t>
            </a:r>
          </a:p>
          <a:p>
            <a:pPr eaLnBrk="1" hangingPunct="1">
              <a:buClr>
                <a:srgbClr val="000000"/>
              </a:buClr>
              <a:buFont typeface="Times New Roman" pitchFamily="18" charset="0"/>
              <a:buNone/>
            </a:pPr>
            <a:r>
              <a:rPr lang="es-CO" sz="800" dirty="0">
                <a:latin typeface="Arial" charset="0"/>
                <a:cs typeface="Arial" charset="0"/>
              </a:rPr>
              <a:t>almacenamiento</a:t>
            </a:r>
          </a:p>
        </p:txBody>
      </p:sp>
      <p:grpSp>
        <p:nvGrpSpPr>
          <p:cNvPr id="55" name="54 Grupo"/>
          <p:cNvGrpSpPr/>
          <p:nvPr/>
        </p:nvGrpSpPr>
        <p:grpSpPr>
          <a:xfrm>
            <a:off x="3839066" y="6508993"/>
            <a:ext cx="1023252" cy="215444"/>
            <a:chOff x="3839066" y="6508993"/>
            <a:chExt cx="1023252" cy="215444"/>
          </a:xfrm>
        </p:grpSpPr>
        <p:sp>
          <p:nvSpPr>
            <p:cNvPr id="50" name="8 Elipse"/>
            <p:cNvSpPr>
              <a:spLocks noChangeArrowheads="1"/>
            </p:cNvSpPr>
            <p:nvPr/>
          </p:nvSpPr>
          <p:spPr bwMode="auto">
            <a:xfrm>
              <a:off x="4029685" y="6573225"/>
              <a:ext cx="72920" cy="72282"/>
            </a:xfrm>
            <a:prstGeom prst="flowChartProcess">
              <a:avLst/>
            </a:prstGeom>
            <a:solidFill>
              <a:srgbClr val="00B8FF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 eaLnBrk="1" hangingPunct="1">
                <a:buClr>
                  <a:srgbClr val="000000"/>
                </a:buClr>
                <a:buFont typeface="Times New Roman" pitchFamily="18" charset="0"/>
                <a:buNone/>
              </a:pPr>
              <a:endParaRPr lang="es-CO" sz="800">
                <a:latin typeface="Arial" charset="0"/>
                <a:cs typeface="Arial" charset="0"/>
              </a:endParaRPr>
            </a:p>
          </p:txBody>
        </p:sp>
        <p:sp>
          <p:nvSpPr>
            <p:cNvPr id="51" name="8 Elipse"/>
            <p:cNvSpPr>
              <a:spLocks noChangeArrowheads="1"/>
            </p:cNvSpPr>
            <p:nvPr/>
          </p:nvSpPr>
          <p:spPr bwMode="auto">
            <a:xfrm>
              <a:off x="3937841" y="6573225"/>
              <a:ext cx="72920" cy="72282"/>
            </a:xfrm>
            <a:prstGeom prst="flowChartProcess">
              <a:avLst/>
            </a:prstGeom>
            <a:solidFill>
              <a:srgbClr val="00B050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 eaLnBrk="1" hangingPunct="1">
                <a:buClr>
                  <a:srgbClr val="000000"/>
                </a:buClr>
                <a:buFont typeface="Times New Roman" pitchFamily="18" charset="0"/>
                <a:buNone/>
              </a:pPr>
              <a:endParaRPr lang="es-CO" sz="800">
                <a:latin typeface="Arial" charset="0"/>
                <a:cs typeface="Arial" charset="0"/>
              </a:endParaRPr>
            </a:p>
          </p:txBody>
        </p:sp>
        <p:sp>
          <p:nvSpPr>
            <p:cNvPr id="52" name="8 Elipse"/>
            <p:cNvSpPr>
              <a:spLocks noChangeArrowheads="1"/>
            </p:cNvSpPr>
            <p:nvPr/>
          </p:nvSpPr>
          <p:spPr bwMode="auto">
            <a:xfrm>
              <a:off x="3839066" y="6575556"/>
              <a:ext cx="72920" cy="72282"/>
            </a:xfrm>
            <a:prstGeom prst="flowChartProcess">
              <a:avLst/>
            </a:prstGeom>
            <a:solidFill>
              <a:srgbClr val="FFFF00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 eaLnBrk="1" hangingPunct="1">
                <a:buClr>
                  <a:srgbClr val="000000"/>
                </a:buClr>
                <a:buFont typeface="Times New Roman" pitchFamily="18" charset="0"/>
                <a:buNone/>
              </a:pPr>
              <a:endParaRPr lang="es-CO" sz="800">
                <a:latin typeface="Arial" charset="0"/>
                <a:cs typeface="Arial" charset="0"/>
              </a:endParaRPr>
            </a:p>
          </p:txBody>
        </p:sp>
        <p:sp>
          <p:nvSpPr>
            <p:cNvPr id="54" name="13 CuadroTexto"/>
            <p:cNvSpPr txBox="1">
              <a:spLocks noChangeArrowheads="1"/>
            </p:cNvSpPr>
            <p:nvPr/>
          </p:nvSpPr>
          <p:spPr bwMode="auto">
            <a:xfrm>
              <a:off x="4047930" y="6508993"/>
              <a:ext cx="814388" cy="2154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1" hangingPunct="1">
                <a:buClr>
                  <a:srgbClr val="000000"/>
                </a:buClr>
                <a:buFont typeface="Times New Roman" pitchFamily="18" charset="0"/>
                <a:buNone/>
              </a:pPr>
              <a:r>
                <a:rPr lang="es-CO" sz="800" dirty="0">
                  <a:latin typeface="Arial" charset="0"/>
                  <a:cs typeface="Arial" charset="0"/>
                </a:rPr>
                <a:t>Cuarto Móvil</a:t>
              </a:r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ángulo 5"/>
          <p:cNvSpPr/>
          <p:nvPr/>
        </p:nvSpPr>
        <p:spPr>
          <a:xfrm>
            <a:off x="141189" y="1124744"/>
            <a:ext cx="8820472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es-CO" sz="1200" b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INSTRUCCIONES PARA EL DILIGENCIAMIENTO DEL FORMATO RUTA DE RECOLECCIÓN INTERNA DE RESIDUOS SÓLIDOS – RRIRS –</a:t>
            </a:r>
            <a:endParaRPr lang="es-CO" sz="1200" dirty="0">
              <a:latin typeface="Arial" panose="020B060402020202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  <a:p>
            <a:pPr algn="ctr">
              <a:spcAft>
                <a:spcPts val="0"/>
              </a:spcAft>
            </a:pPr>
            <a:endParaRPr lang="es-CO" sz="1200" dirty="0">
              <a:latin typeface="Arial" panose="020B060402020202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  <a:p>
            <a:pPr algn="just">
              <a:spcAft>
                <a:spcPts val="0"/>
              </a:spcAft>
            </a:pPr>
            <a:r>
              <a:rPr lang="es-CO" sz="12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Esquema mediante el cual se representa gráficamente el recorrido interno de recolección de los residuos sólidos, desde el punto de generación hasta el cuarto de almacenamiento de la unidad operativa.</a:t>
            </a:r>
            <a:endParaRPr lang="es-CO" sz="1200" dirty="0">
              <a:latin typeface="Arial" panose="020B060402020202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  <a:p>
            <a:pPr algn="just">
              <a:spcAft>
                <a:spcPts val="0"/>
              </a:spcAft>
            </a:pPr>
            <a:r>
              <a:rPr lang="es-CO" sz="12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 </a:t>
            </a:r>
            <a:endParaRPr lang="es-CO" sz="1200" dirty="0">
              <a:latin typeface="Arial" panose="020B060402020202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  <a:p>
            <a:pPr algn="just">
              <a:spcAft>
                <a:spcPts val="0"/>
              </a:spcAft>
            </a:pPr>
            <a:r>
              <a:rPr lang="es-CO" sz="12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En este esquema se deben evidenciar los diferentes puntos en los cuales se realiza recolección de residuos (ubicación de canecas de acuerdo al área) y se diligenciara cada vez que la unidad operativa realice adquisición de canecas o contenedores para el almacenamiento de residuos o cada vez que se realice reestructuración física en la misma.</a:t>
            </a:r>
            <a:endParaRPr lang="es-CO" sz="1200" dirty="0">
              <a:latin typeface="Arial" panose="020B060402020202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  <a:p>
            <a:pPr algn="just">
              <a:spcAft>
                <a:spcPts val="0"/>
              </a:spcAft>
            </a:pPr>
            <a:r>
              <a:rPr lang="es-CO" sz="12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 </a:t>
            </a:r>
            <a:endParaRPr lang="es-CO" sz="1200" dirty="0">
              <a:latin typeface="Arial" panose="020B060402020202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  <a:p>
            <a:pPr algn="just">
              <a:spcAft>
                <a:spcPts val="0"/>
              </a:spcAft>
            </a:pPr>
            <a:r>
              <a:rPr lang="es-CO" sz="1200" b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Pasos para la realización de la Ruta de Recolección Interna de Residuos Sólidos</a:t>
            </a:r>
            <a:endParaRPr lang="es-CO" sz="1200" dirty="0">
              <a:latin typeface="Arial" panose="020B060402020202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  <a:p>
            <a:pPr marL="342900" indent="-342900" algn="just">
              <a:spcAft>
                <a:spcPts val="0"/>
              </a:spcAft>
              <a:buFont typeface="+mj-lt"/>
              <a:buAutoNum type="arabicPeriod"/>
            </a:pPr>
            <a:r>
              <a:rPr lang="x-none" sz="12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Diligencie los espacios de la parte superior referente a la información de la unidad operativa (nombre, localidad y número de pisos) y en la parte inferior del formato a mano derecha, horario y frecuencia de recolección de los residuos dentro de la unidad operativa.</a:t>
            </a:r>
            <a:endParaRPr lang="es-CO" sz="1200" dirty="0"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algn="just">
              <a:spcAft>
                <a:spcPts val="0"/>
              </a:spcAft>
              <a:buFont typeface="+mj-lt"/>
              <a:buAutoNum type="arabicPeriod"/>
            </a:pPr>
            <a:r>
              <a:rPr lang="x-none" sz="12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Identifique y plasme la distribución de cada área de su Unidad Operativa</a:t>
            </a:r>
            <a:r>
              <a:rPr lang="es-ES" sz="12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,</a:t>
            </a:r>
            <a:r>
              <a:rPr lang="x-none" sz="12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denotando entradas y salidas según corresponda, de acuerdo a las convenciones estipuladas.</a:t>
            </a:r>
            <a:endParaRPr lang="es-CO" sz="1200" dirty="0"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algn="just">
              <a:spcAft>
                <a:spcPts val="0"/>
              </a:spcAft>
              <a:buFont typeface="+mj-lt"/>
              <a:buAutoNum type="arabicPeriod"/>
            </a:pPr>
            <a:r>
              <a:rPr lang="x-none" sz="12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Identifique en el plano los puntos en los cuales va a ubicar las diferentes canecas solicitadas y las ya existentes utilizando las convenciones establecidas en el formato.</a:t>
            </a:r>
            <a:endParaRPr lang="es-CO" sz="1200" dirty="0"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342900" indent="-342900" algn="just">
              <a:spcAft>
                <a:spcPts val="0"/>
              </a:spcAft>
              <a:buFont typeface="+mj-lt"/>
              <a:buAutoNum type="arabicPeriod"/>
            </a:pPr>
            <a:r>
              <a:rPr lang="x-none" sz="12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Para finalizar identifique por medio de flechas el recorrido interno de los residuos sólidos desde el lugar de generación hasta el cuarto de almacenamiento teniendo en cuenta un orden lógico.</a:t>
            </a:r>
            <a:endParaRPr lang="es-CO" sz="1200" dirty="0"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342900" indent="-342900" algn="just">
              <a:spcAft>
                <a:spcPts val="0"/>
              </a:spcAft>
              <a:buFont typeface="+mj-lt"/>
              <a:buAutoNum type="arabicPeriod"/>
            </a:pPr>
            <a:r>
              <a:rPr lang="es-ES" sz="12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Se resalta que se debe realizar una ruta por cada uno de los pisos (en caso que tenga más de uno) de cada Unidad Operativa.</a:t>
            </a:r>
            <a:endParaRPr lang="es-CO" sz="1200" dirty="0"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342900" indent="-342900" algn="just">
              <a:spcAft>
                <a:spcPts val="0"/>
              </a:spcAft>
              <a:buFont typeface="+mj-lt"/>
              <a:buAutoNum type="arabicPeriod"/>
            </a:pPr>
            <a:endParaRPr lang="es-ES" sz="1200" dirty="0"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342900" indent="-342900" algn="just">
              <a:spcAft>
                <a:spcPts val="0"/>
              </a:spcAft>
              <a:buFont typeface="+mj-lt"/>
              <a:buAutoNum type="arabicPeriod"/>
            </a:pPr>
            <a:endParaRPr lang="es-CO" sz="120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8" name="7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94333636"/>
              </p:ext>
            </p:extLst>
          </p:nvPr>
        </p:nvGraphicFramePr>
        <p:xfrm>
          <a:off x="179513" y="70024"/>
          <a:ext cx="8743825" cy="815174"/>
        </p:xfrm>
        <a:graphic>
          <a:graphicData uri="http://schemas.openxmlformats.org/drawingml/2006/table">
            <a:tbl>
              <a:tblPr/>
              <a:tblGrid>
                <a:gridCol w="18171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51096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817103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173448">
                <a:tc row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806065" algn="ctr"/>
                          <a:tab pos="5612130" algn="r"/>
                        </a:tabLst>
                      </a:pPr>
                      <a:endParaRPr lang="en-US" sz="1000" dirty="0">
                        <a:latin typeface="Arial"/>
                        <a:ea typeface="Times New Roman"/>
                      </a:endParaRPr>
                    </a:p>
                  </a:txBody>
                  <a:tcPr marL="68366" marR="683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806065" algn="ctr"/>
                          <a:tab pos="5612130" algn="r"/>
                        </a:tabLst>
                      </a:pPr>
                      <a:r>
                        <a:rPr lang="es-CO" sz="900" b="0" dirty="0"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PROCESO GESTIÓN DE BIENES Y SERVICIOS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806065" algn="ctr"/>
                          <a:tab pos="5612130" algn="r"/>
                        </a:tabLst>
                      </a:pPr>
                      <a:endParaRPr lang="es-CO" sz="900" b="0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CO" sz="900" b="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FORMATO</a:t>
                      </a:r>
                      <a:r>
                        <a:rPr lang="es-CO" sz="900" b="0" kern="1200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 </a:t>
                      </a:r>
                      <a:r>
                        <a:rPr lang="es-CO" sz="900" b="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RUTA DE RECOLECCIÓN INTERNA DE RESIDUOS SÓLIDOS - RRIRS</a:t>
                      </a:r>
                      <a:endParaRPr lang="en-US" sz="900" b="0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366" marR="683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CO" sz="900" b="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Código: FOR-BS-005</a:t>
                      </a:r>
                      <a:endParaRPr lang="es-ES" sz="900" b="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534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2806065" algn="ctr"/>
                          <a:tab pos="5612130" algn="r"/>
                        </a:tabLst>
                      </a:pPr>
                      <a:r>
                        <a:rPr lang="x-none" sz="900" b="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Versión:</a:t>
                      </a:r>
                      <a:r>
                        <a:rPr lang="es-ES" sz="900" b="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1</a:t>
                      </a:r>
                      <a:r>
                        <a:rPr lang="x-none" sz="900" b="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</a:t>
                      </a:r>
                      <a:endParaRPr lang="es-ES" sz="900" b="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7598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2806065" algn="ctr"/>
                          <a:tab pos="5612130" algn="r"/>
                        </a:tabLst>
                      </a:pPr>
                      <a:r>
                        <a:rPr lang="x-none" sz="900" b="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Fecha: Memo </a:t>
                      </a:r>
                      <a:r>
                        <a:rPr lang="x-none" sz="900" b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Int </a:t>
                      </a:r>
                      <a:r>
                        <a:rPr lang="es-CO" sz="900" b="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11473 –</a:t>
                      </a:r>
                      <a:r>
                        <a:rPr lang="es-CO" sz="900" b="0" baseline="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26/02/2018</a:t>
                      </a:r>
                      <a:endParaRPr lang="es-ES" sz="900" b="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92059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806065" algn="ctr"/>
                          <a:tab pos="5612130" algn="r"/>
                        </a:tabLst>
                      </a:pPr>
                      <a:r>
                        <a:rPr lang="es-CO" sz="900" b="0" dirty="0"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Página: 1 de 2</a:t>
                      </a:r>
                      <a:endParaRPr lang="en-US" sz="900" b="0" dirty="0"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366" marR="683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pic>
        <p:nvPicPr>
          <p:cNvPr id="9" name="Imagen 3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20316" y="111671"/>
            <a:ext cx="990600" cy="619125"/>
          </a:xfrm>
          <a:prstGeom prst="rect">
            <a:avLst/>
          </a:prstGeom>
          <a:solidFill>
            <a:srgbClr val="FFFFFF">
              <a:alpha val="0"/>
            </a:srgbClr>
          </a:solidFill>
        </p:spPr>
      </p:pic>
    </p:spTree>
    <p:extLst>
      <p:ext uri="{BB962C8B-B14F-4D97-AF65-F5344CB8AC3E}">
        <p14:creationId xmlns:p14="http://schemas.microsoft.com/office/powerpoint/2010/main" val="138384573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673</TotalTime>
  <Words>200</Words>
  <Application>Microsoft Office PowerPoint</Application>
  <PresentationFormat>Presentación en pantalla (4:3)</PresentationFormat>
  <Paragraphs>53</Paragraphs>
  <Slides>2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2</vt:i4>
      </vt:variant>
    </vt:vector>
  </HeadingPairs>
  <TitlesOfParts>
    <vt:vector size="3" baseType="lpstr">
      <vt:lpstr>Tema de Office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David</dc:creator>
  <cp:lastModifiedBy>OMAR BARRETO</cp:lastModifiedBy>
  <cp:revision>91</cp:revision>
  <cp:lastPrinted>2018-02-07T17:28:39Z</cp:lastPrinted>
  <dcterms:created xsi:type="dcterms:W3CDTF">2013-07-11T02:05:29Z</dcterms:created>
  <dcterms:modified xsi:type="dcterms:W3CDTF">2018-02-27T23:12:37Z</dcterms:modified>
</cp:coreProperties>
</file>