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62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52447F-ACC4-9800-A813-F817341785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3F6D8BA-7EE2-1AC0-EC6C-B91E97E999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25EA9AD-2B03-0957-A3AD-21EE74A09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1EA3D-6F6E-4FAF-A2DE-F41A599EFE2B}" type="datetimeFigureOut">
              <a:rPr lang="es-CO" smtClean="0"/>
              <a:t>30/09/2025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0A1533E-C071-26F1-CF09-C03F62947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468411-0FFC-5A92-47F6-324EDF669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7E5C3-5A5A-4F8D-A34A-71173B088B8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0450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DAEADA-900B-1EEE-5B73-B88582D80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826FF68-C112-8B46-37A6-519FC061BB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A1361D6-64EA-D48C-5B12-520231562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1EA3D-6F6E-4FAF-A2DE-F41A599EFE2B}" type="datetimeFigureOut">
              <a:rPr lang="es-CO" smtClean="0"/>
              <a:t>30/09/2025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2C57890-514B-E495-4569-B332008CF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268BF2-3774-8C52-E35A-0476E0162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7E5C3-5A5A-4F8D-A34A-71173B088B8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2898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17785C9-C482-25D8-D516-809E6F0BDB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3F8FF09-97E5-9C86-6478-AC0D177837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F0D9A2-9693-7950-B8BC-E01629673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1EA3D-6F6E-4FAF-A2DE-F41A599EFE2B}" type="datetimeFigureOut">
              <a:rPr lang="es-CO" smtClean="0"/>
              <a:t>30/09/2025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BBA876-0EF5-CE31-F50D-3E2E9E983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5D530D-0165-1ADC-A3B0-3579159E1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7E5C3-5A5A-4F8D-A34A-71173B088B8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46103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3CB43E-9802-1439-5851-200C31432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47B36B-A486-4546-6964-723CEE0F6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7E1F590-E0B3-C991-84A1-995CF8932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1EA3D-6F6E-4FAF-A2DE-F41A599EFE2B}" type="datetimeFigureOut">
              <a:rPr lang="es-CO" smtClean="0"/>
              <a:t>30/09/2025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AC1CD5F-86B9-3062-AED0-0615A37B6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55770E3-8D5A-EC0F-8F01-861682212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7E5C3-5A5A-4F8D-A34A-71173B088B8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3152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AA6628-6051-BFFF-EC9B-915CA3CE6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75C6A31-BCB8-69F9-DE51-4BEA3FF468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AF39049-287F-A6D7-3B56-40F2153A5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1EA3D-6F6E-4FAF-A2DE-F41A599EFE2B}" type="datetimeFigureOut">
              <a:rPr lang="es-CO" smtClean="0"/>
              <a:t>30/09/2025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FCA5347-A1E1-AF7C-0F6D-70E60554A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BB3289-7B42-AD5F-9930-B072C9D37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7E5C3-5A5A-4F8D-A34A-71173B088B8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9492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27FFEA-F379-3E4C-EF5E-0C13E1EB3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F2DA87E-E1F0-7033-83FB-E8FE94D3B8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F4952CD-1C50-EB3B-104F-205FBB72C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DA0EA20-C0FC-EBAD-53DF-A10C024A6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1EA3D-6F6E-4FAF-A2DE-F41A599EFE2B}" type="datetimeFigureOut">
              <a:rPr lang="es-CO" smtClean="0"/>
              <a:t>30/09/2025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1BB3540-716B-A1C4-2B4E-61B7550AF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4882D10-FB83-4688-3E07-826D72F72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7E5C3-5A5A-4F8D-A34A-71173B088B8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2602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3D5CF1-A345-55D2-2249-BA4760D41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D83F31-D8F1-7E3E-4C79-F444257BA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FDA7F43-5FB2-141C-A263-C14FE93E37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C7C5A47-0E6E-DABD-24EE-72DEA1A54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5907575-4285-4FBE-49AB-317678B59A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B3C5565-D1FC-754C-0099-2110FE9D2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1EA3D-6F6E-4FAF-A2DE-F41A599EFE2B}" type="datetimeFigureOut">
              <a:rPr lang="es-CO" smtClean="0"/>
              <a:t>30/09/2025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D3477B9-B239-743A-9AC9-69B345C91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C15A693-2818-0CAD-ECCF-4A8AB3E90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7E5C3-5A5A-4F8D-A34A-71173B088B8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19012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A647B0-AA91-C4A8-6055-E7BEFFE1F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3138279-D701-1FF2-1AE0-F22780600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1EA3D-6F6E-4FAF-A2DE-F41A599EFE2B}" type="datetimeFigureOut">
              <a:rPr lang="es-CO" smtClean="0"/>
              <a:t>30/09/2025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A12DE35-1183-80A3-29DC-573A17D4F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B497ED9-BDE0-A3A9-4E8D-5C8D6A231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7E5C3-5A5A-4F8D-A34A-71173B088B8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74954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C636B0D-F7BD-51F4-73BD-ECC8CFC53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1EA3D-6F6E-4FAF-A2DE-F41A599EFE2B}" type="datetimeFigureOut">
              <a:rPr lang="es-CO" smtClean="0"/>
              <a:t>30/09/2025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4858E3A-3F6B-657D-6039-7AC19BBB4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528E9CD-4298-9698-B3BF-7AE7B9F91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7E5C3-5A5A-4F8D-A34A-71173B088B8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476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323EA6-A62E-4F16-A443-A7539C85E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F5DB919-5995-791E-3F8B-47611F25B5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377CFD1-4C01-7FB8-072B-03C405CB42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2747287-43D0-EBA6-3C75-3219CE4D0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1EA3D-6F6E-4FAF-A2DE-F41A599EFE2B}" type="datetimeFigureOut">
              <a:rPr lang="es-CO" smtClean="0"/>
              <a:t>30/09/2025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7F8DD7D-FE86-68E7-BB58-0685965F0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6F13BF5-E98F-7D8A-8F7A-6BD6F2046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7E5C3-5A5A-4F8D-A34A-71173B088B8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2951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BBB603-9B5B-8675-9FAD-67A0F41B4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25DC1AA-D5DF-7BB8-7B7F-F30FECB1CD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CBC465C-E6C3-8A53-A566-F4B5679EDB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6B3292B-0002-7940-3F67-F4A08420B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1EA3D-6F6E-4FAF-A2DE-F41A599EFE2B}" type="datetimeFigureOut">
              <a:rPr lang="es-CO" smtClean="0"/>
              <a:t>30/09/2025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926B611-CA33-7FAE-6E96-E415CA3F6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2FAE721-1936-8CBC-DFEF-218A32573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7E5C3-5A5A-4F8D-A34A-71173B088B8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8741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50A0210-070B-0C36-0AF5-9F930DCDD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8C2DA10-ACB5-21E6-2AFB-F99E03F46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163CA63-F688-E77D-9BB1-0C4FF8FD78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51EA3D-6F6E-4FAF-A2DE-F41A599EFE2B}" type="datetimeFigureOut">
              <a:rPr lang="es-CO" smtClean="0"/>
              <a:t>30/09/2025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F09B5C-088F-4C2F-F726-BA048E868F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4AC33E-6C96-DC76-1E91-F24E796416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47E5C3-5A5A-4F8D-A34A-71173B088B8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3649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Gráfico, Aplicación&#10;&#10;El contenido generado por IA puede ser incorrecto.">
            <a:extLst>
              <a:ext uri="{FF2B5EF4-FFF2-40B4-BE49-F238E27FC236}">
                <a16:creationId xmlns:a16="http://schemas.microsoft.com/office/drawing/2014/main" id="{D6EB9A63-951D-CAEA-80FF-3F8E57ABCC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13"/>
            <a:ext cx="12192000" cy="6791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948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F6B6EA-6E5D-6D11-FC2A-50EFA44C6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42418832-4EE5-B509-6C83-CA629C3A87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7"/>
            <a:ext cx="12192000" cy="685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2568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7864A-669F-BE73-8952-13B02AE31C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nterfaz de usuario gráfica, Aplicación, Tabla&#10;&#10;El contenido generado por IA puede ser incorrecto.">
            <a:extLst>
              <a:ext uri="{FF2B5EF4-FFF2-40B4-BE49-F238E27FC236}">
                <a16:creationId xmlns:a16="http://schemas.microsoft.com/office/drawing/2014/main" id="{83018438-D03B-02F9-C945-3DF7117BD1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5" y="0"/>
            <a:ext cx="120952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962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&#10;&#10;El contenido generado por IA puede ser incorrecto.">
            <a:extLst>
              <a:ext uri="{FF2B5EF4-FFF2-40B4-BE49-F238E27FC236}">
                <a16:creationId xmlns:a16="http://schemas.microsoft.com/office/drawing/2014/main" id="{AC5BBDC1-0F51-270D-80F1-0116D4DF7C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46"/>
            <a:ext cx="12192000" cy="683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2912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, Tabla, Excel&#10;&#10;El contenido generado por IA puede ser incorrecto.">
            <a:extLst>
              <a:ext uri="{FF2B5EF4-FFF2-40B4-BE49-F238E27FC236}">
                <a16:creationId xmlns:a16="http://schemas.microsoft.com/office/drawing/2014/main" id="{3B9630C1-F481-76B9-1FE5-5355AA917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3" y="0"/>
            <a:ext cx="121593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409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&#10;&#10;El contenido generado por IA puede ser incorrecto.">
            <a:extLst>
              <a:ext uri="{FF2B5EF4-FFF2-40B4-BE49-F238E27FC236}">
                <a16:creationId xmlns:a16="http://schemas.microsoft.com/office/drawing/2014/main" id="{B1DF00EA-CF06-56D2-32FA-4C1FF8C99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" y="0"/>
            <a:ext cx="121778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294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CFB9F302-F0AB-1C69-38E5-B5E71E8FB6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58"/>
            <a:ext cx="12192000" cy="6805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585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A8D4DFA9-728A-CF9E-0DD5-25A76EF82A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0"/>
            <a:ext cx="12192000" cy="68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619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D7C4F-F40C-6219-39A1-29E96284B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Captura de pantalla de computadora&#10;&#10;El contenido generado por IA puede ser incorrecto.">
            <a:extLst>
              <a:ext uri="{FF2B5EF4-FFF2-40B4-BE49-F238E27FC236}">
                <a16:creationId xmlns:a16="http://schemas.microsoft.com/office/drawing/2014/main" id="{908797F4-116A-FEFF-F949-AF7DDE4263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3"/>
            <a:ext cx="12192000" cy="683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700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DF33B05C-C913-301C-3D8B-EF30B657D0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2" y="0"/>
            <a:ext cx="121338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314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249841-D3D6-3B66-E220-CCBC5032C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AC670152-5DA0-DADE-85CE-1D36940E66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5"/>
            <a:ext cx="12192000" cy="684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794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327C8181-F615-D4B2-4177-B759F875A4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"/>
            <a:ext cx="12192000" cy="685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209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D4DFB-F0D3-81E0-9C36-CBF4B4DAC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7388E394-CD58-E0F5-7B37-1674BCEB8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28"/>
            <a:ext cx="12192000" cy="6803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503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0881CD-8E93-A379-1636-C02ED4B9D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nterfaz de usuario gráfica, Texto, Aplicación, Correo electrónico&#10;&#10;El contenido generado por IA puede ser incorrecto.">
            <a:extLst>
              <a:ext uri="{FF2B5EF4-FFF2-40B4-BE49-F238E27FC236}">
                <a16:creationId xmlns:a16="http://schemas.microsoft.com/office/drawing/2014/main" id="{09A41F33-01C5-7A86-CA2D-E47615871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7" y="0"/>
            <a:ext cx="121353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226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242EA24C-03CE-B817-2915-358A72040D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96"/>
            <a:ext cx="12192000" cy="678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93314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Panorámica</PresentationFormat>
  <Paragraphs>0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9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LUISA FERNANDA AVILA MARTINEZ</dc:creator>
  <cp:lastModifiedBy>LUISA FERNANDA AVILA MARTINEZ</cp:lastModifiedBy>
  <cp:revision>1</cp:revision>
  <dcterms:created xsi:type="dcterms:W3CDTF">2025-10-01T04:03:20Z</dcterms:created>
  <dcterms:modified xsi:type="dcterms:W3CDTF">2025-10-01T04:11:11Z</dcterms:modified>
</cp:coreProperties>
</file>