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1AA8F8B-8C1E-E4BD-032E-9961405FA275}" name="Claudia Reyes" initials="CR" userId="137e9fe9b8864716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F5192C-CD2A-47C7-BB99-2F23EBC134FD}" v="221" dt="2025-12-03T18:58:53.4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3969" autoAdjust="0"/>
  </p:normalViewPr>
  <p:slideViewPr>
    <p:cSldViewPr snapToGrid="0">
      <p:cViewPr>
        <p:scale>
          <a:sx n="75" d="100"/>
          <a:sy n="75" d="100"/>
        </p:scale>
        <p:origin x="414" y="-27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microsoft.com/office/2018/10/relationships/authors" Target="author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a Reyes" userId="137e9fe9b8864716" providerId="LiveId" clId="{4E2AEAAD-A63E-47F8-98D7-BE1FF2E933ED}"/>
    <pc:docChg chg="undo custSel delSld modSld">
      <pc:chgData name="Claudia Reyes" userId="137e9fe9b8864716" providerId="LiveId" clId="{4E2AEAAD-A63E-47F8-98D7-BE1FF2E933ED}" dt="2025-12-03T19:00:41.360" v="579" actId="1076"/>
      <pc:docMkLst>
        <pc:docMk/>
      </pc:docMkLst>
      <pc:sldChg chg="modSp">
        <pc:chgData name="Claudia Reyes" userId="137e9fe9b8864716" providerId="LiveId" clId="{4E2AEAAD-A63E-47F8-98D7-BE1FF2E933ED}" dt="2025-12-03T17:33:40.560" v="552" actId="20577"/>
        <pc:sldMkLst>
          <pc:docMk/>
          <pc:sldMk cId="792134422" sldId="256"/>
        </pc:sldMkLst>
        <pc:spChg chg="mod">
          <ac:chgData name="Claudia Reyes" userId="137e9fe9b8864716" providerId="LiveId" clId="{4E2AEAAD-A63E-47F8-98D7-BE1FF2E933ED}" dt="2025-12-03T17:33:40.560" v="552" actId="20577"/>
          <ac:spMkLst>
            <pc:docMk/>
            <pc:sldMk cId="792134422" sldId="256"/>
            <ac:spMk id="3" creationId="{638635ED-9E1E-21FF-94B4-909A2F932523}"/>
          </ac:spMkLst>
        </pc:spChg>
      </pc:sldChg>
      <pc:sldChg chg="addSp delSp modSp mod modNotesTx">
        <pc:chgData name="Claudia Reyes" userId="137e9fe9b8864716" providerId="LiveId" clId="{4E2AEAAD-A63E-47F8-98D7-BE1FF2E933ED}" dt="2025-12-03T19:00:41.360" v="579" actId="1076"/>
        <pc:sldMkLst>
          <pc:docMk/>
          <pc:sldMk cId="757278587" sldId="257"/>
        </pc:sldMkLst>
        <pc:spChg chg="mod">
          <ac:chgData name="Claudia Reyes" userId="137e9fe9b8864716" providerId="LiveId" clId="{4E2AEAAD-A63E-47F8-98D7-BE1FF2E933ED}" dt="2025-12-03T17:21:26.918" v="413" actId="14100"/>
          <ac:spMkLst>
            <pc:docMk/>
            <pc:sldMk cId="757278587" sldId="257"/>
            <ac:spMk id="2" creationId="{AF6A576A-682B-CD55-3967-5785823F9B81}"/>
          </ac:spMkLst>
        </pc:spChg>
        <pc:spChg chg="del">
          <ac:chgData name="Claudia Reyes" userId="137e9fe9b8864716" providerId="LiveId" clId="{4E2AEAAD-A63E-47F8-98D7-BE1FF2E933ED}" dt="2025-12-03T15:59:40.017" v="3" actId="1032"/>
          <ac:spMkLst>
            <pc:docMk/>
            <pc:sldMk cId="757278587" sldId="257"/>
            <ac:spMk id="3" creationId="{D6EFDE55-6630-DDC5-CCF9-3A432FC7B826}"/>
          </ac:spMkLst>
        </pc:spChg>
        <pc:spChg chg="add del mod">
          <ac:chgData name="Claudia Reyes" userId="137e9fe9b8864716" providerId="LiveId" clId="{4E2AEAAD-A63E-47F8-98D7-BE1FF2E933ED}" dt="2025-12-03T16:00:29.852" v="24" actId="478"/>
          <ac:spMkLst>
            <pc:docMk/>
            <pc:sldMk cId="757278587" sldId="257"/>
            <ac:spMk id="6" creationId="{6B1F4692-DF67-22C0-C4C6-E1DB7C1FBB66}"/>
          </ac:spMkLst>
        </pc:spChg>
        <pc:spChg chg="add mod">
          <ac:chgData name="Claudia Reyes" userId="137e9fe9b8864716" providerId="LiveId" clId="{4E2AEAAD-A63E-47F8-98D7-BE1FF2E933ED}" dt="2025-12-03T17:21:41.807" v="435" actId="1035"/>
          <ac:spMkLst>
            <pc:docMk/>
            <pc:sldMk cId="757278587" sldId="257"/>
            <ac:spMk id="7" creationId="{8BCC8489-D52E-05C7-47EC-03FC897F9531}"/>
          </ac:spMkLst>
        </pc:spChg>
        <pc:spChg chg="add mod">
          <ac:chgData name="Claudia Reyes" userId="137e9fe9b8864716" providerId="LiveId" clId="{4E2AEAAD-A63E-47F8-98D7-BE1FF2E933ED}" dt="2025-12-03T17:21:41.807" v="435" actId="1035"/>
          <ac:spMkLst>
            <pc:docMk/>
            <pc:sldMk cId="757278587" sldId="257"/>
            <ac:spMk id="8" creationId="{3E114D86-F174-9BF6-22BA-394239265A97}"/>
          </ac:spMkLst>
        </pc:spChg>
        <pc:spChg chg="add mod">
          <ac:chgData name="Claudia Reyes" userId="137e9fe9b8864716" providerId="LiveId" clId="{4E2AEAAD-A63E-47F8-98D7-BE1FF2E933ED}" dt="2025-12-03T19:00:41.360" v="579" actId="1076"/>
          <ac:spMkLst>
            <pc:docMk/>
            <pc:sldMk cId="757278587" sldId="257"/>
            <ac:spMk id="9" creationId="{2D474D23-EEBA-0CB8-291A-E02F5C7A4283}"/>
          </ac:spMkLst>
        </pc:spChg>
        <pc:spChg chg="add mod">
          <ac:chgData name="Claudia Reyes" userId="137e9fe9b8864716" providerId="LiveId" clId="{4E2AEAAD-A63E-47F8-98D7-BE1FF2E933ED}" dt="2025-12-03T17:21:41.807" v="435" actId="1035"/>
          <ac:spMkLst>
            <pc:docMk/>
            <pc:sldMk cId="757278587" sldId="257"/>
            <ac:spMk id="10" creationId="{411B8D5C-F8D4-6F89-B1DB-769D6E6BC9C8}"/>
          </ac:spMkLst>
        </pc:spChg>
        <pc:spChg chg="add mod">
          <ac:chgData name="Claudia Reyes" userId="137e9fe9b8864716" providerId="LiveId" clId="{4E2AEAAD-A63E-47F8-98D7-BE1FF2E933ED}" dt="2025-12-03T17:21:41.807" v="435" actId="1035"/>
          <ac:spMkLst>
            <pc:docMk/>
            <pc:sldMk cId="757278587" sldId="257"/>
            <ac:spMk id="11" creationId="{DE04870E-455B-CF2D-1C76-135150DD5ADB}"/>
          </ac:spMkLst>
        </pc:spChg>
        <pc:spChg chg="add mod">
          <ac:chgData name="Claudia Reyes" userId="137e9fe9b8864716" providerId="LiveId" clId="{4E2AEAAD-A63E-47F8-98D7-BE1FF2E933ED}" dt="2025-12-03T17:21:41.807" v="435" actId="1035"/>
          <ac:spMkLst>
            <pc:docMk/>
            <pc:sldMk cId="757278587" sldId="257"/>
            <ac:spMk id="12" creationId="{60DFD6BF-2E15-F9E2-0F40-6F20D63E9D3B}"/>
          </ac:spMkLst>
        </pc:spChg>
        <pc:spChg chg="add mod">
          <ac:chgData name="Claudia Reyes" userId="137e9fe9b8864716" providerId="LiveId" clId="{4E2AEAAD-A63E-47F8-98D7-BE1FF2E933ED}" dt="2025-12-03T17:21:41.807" v="435" actId="1035"/>
          <ac:spMkLst>
            <pc:docMk/>
            <pc:sldMk cId="757278587" sldId="257"/>
            <ac:spMk id="13" creationId="{B245E775-E128-7660-1B11-2E428DEF52C8}"/>
          </ac:spMkLst>
        </pc:spChg>
        <pc:graphicFrameChg chg="add mod modGraphic">
          <ac:chgData name="Claudia Reyes" userId="137e9fe9b8864716" providerId="LiveId" clId="{4E2AEAAD-A63E-47F8-98D7-BE1FF2E933ED}" dt="2025-12-03T17:35:50.918" v="575" actId="20577"/>
          <ac:graphicFrameMkLst>
            <pc:docMk/>
            <pc:sldMk cId="757278587" sldId="257"/>
            <ac:graphicFrameMk id="4" creationId="{65C7C9C7-EACD-C313-2CF5-178F460B32E7}"/>
          </ac:graphicFrameMkLst>
        </pc:graphicFrameChg>
      </pc:sldChg>
      <pc:sldChg chg="del">
        <pc:chgData name="Claudia Reyes" userId="137e9fe9b8864716" providerId="LiveId" clId="{4E2AEAAD-A63E-47F8-98D7-BE1FF2E933ED}" dt="2025-12-03T18:58:53.357" v="576" actId="2696"/>
        <pc:sldMkLst>
          <pc:docMk/>
          <pc:sldMk cId="530133429" sldId="25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14D2FB-8B69-4F28-9121-B03562273CB2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9E073626-F3A2-4CE7-ADDD-DC4B1937280A}">
      <dgm:prSet phldrT="[Texto]" phldr="0" custT="1"/>
      <dgm:spPr/>
      <dgm:t>
        <a:bodyPr/>
        <a:lstStyle/>
        <a:p>
          <a:r>
            <a:rPr lang="es-CO" sz="1600" b="1" dirty="0"/>
            <a:t>Políticas de Relacionamiento con la Ciudadanía</a:t>
          </a:r>
        </a:p>
      </dgm:t>
    </dgm:pt>
    <dgm:pt modelId="{BEEA2AB9-D799-4630-A1F1-A358F9761B16}" type="parTrans" cxnId="{0AA26930-CE3A-42A3-A625-FC1FDDC61707}">
      <dgm:prSet/>
      <dgm:spPr/>
      <dgm:t>
        <a:bodyPr/>
        <a:lstStyle/>
        <a:p>
          <a:endParaRPr lang="es-CO"/>
        </a:p>
      </dgm:t>
    </dgm:pt>
    <dgm:pt modelId="{EF91593E-EEB2-48C3-AA9E-932F51BFA9D0}" type="sibTrans" cxnId="{0AA26930-CE3A-42A3-A625-FC1FDDC61707}">
      <dgm:prSet/>
      <dgm:spPr/>
      <dgm:t>
        <a:bodyPr/>
        <a:lstStyle/>
        <a:p>
          <a:endParaRPr lang="es-CO"/>
        </a:p>
      </dgm:t>
    </dgm:pt>
    <dgm:pt modelId="{CCCAA867-FBED-4D3C-BC3A-720A6CA18A40}">
      <dgm:prSet phldrT="[Texto]" custT="1"/>
      <dgm:spPr/>
      <dgm:t>
        <a:bodyPr/>
        <a:lstStyle/>
        <a:p>
          <a:pPr algn="just">
            <a:buFont typeface="Arial" panose="020B0604020202020204" pitchFamily="34" charset="0"/>
            <a:buChar char="•"/>
          </a:pPr>
          <a:r>
            <a:rPr lang="es-CO" sz="1600" kern="1200" dirty="0"/>
            <a:t>Liderar caracterización a grupos de valor y análisis de la oferta institucional. </a:t>
          </a:r>
        </a:p>
      </dgm:t>
    </dgm:pt>
    <dgm:pt modelId="{BA789AEC-4F62-41E6-82B4-A7F4E0BCA364}" type="parTrans" cxnId="{8C6FC0E4-C7D3-47E0-8B02-75F25D3FD556}">
      <dgm:prSet/>
      <dgm:spPr/>
      <dgm:t>
        <a:bodyPr/>
        <a:lstStyle/>
        <a:p>
          <a:endParaRPr lang="es-CO"/>
        </a:p>
      </dgm:t>
    </dgm:pt>
    <dgm:pt modelId="{D910B137-109D-48BF-9A07-8B4D09F8C651}" type="sibTrans" cxnId="{8C6FC0E4-C7D3-47E0-8B02-75F25D3FD556}">
      <dgm:prSet/>
      <dgm:spPr/>
      <dgm:t>
        <a:bodyPr/>
        <a:lstStyle/>
        <a:p>
          <a:endParaRPr lang="es-CO"/>
        </a:p>
      </dgm:t>
    </dgm:pt>
    <dgm:pt modelId="{ED787D22-AFB3-40DF-98F9-98932FD3A6B6}">
      <dgm:prSet phldrT="[Texto]"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Char char=""/>
          </a:pPr>
          <a:r>
            <a:rPr lang="es-CO" sz="1600" kern="1200" dirty="0"/>
            <a:t>Elaborar y actualizar el modelo institucional y las metodologías que orientan la interacción con la ciudadanía, en línea con estándares nacionales y distritales.</a:t>
          </a:r>
          <a:endParaRPr lang="es-CO" sz="1600" kern="1200" dirty="0">
            <a:solidFill>
              <a:srgbClr val="009680">
                <a:hueOff val="0"/>
                <a:satOff val="0"/>
                <a:lumOff val="0"/>
                <a:alphaOff val="0"/>
              </a:srgbClr>
            </a:solidFill>
            <a:latin typeface="Tw Cen MT Condensed"/>
            <a:ea typeface="+mn-ea"/>
            <a:cs typeface="+mn-cs"/>
          </a:endParaRPr>
        </a:p>
      </dgm:t>
    </dgm:pt>
    <dgm:pt modelId="{192AC0AC-9BD5-4593-B08D-8A9D9FEFB3C9}" type="parTrans" cxnId="{C46FB1A3-5893-46E2-9AAF-7F1915288E90}">
      <dgm:prSet/>
      <dgm:spPr/>
      <dgm:t>
        <a:bodyPr/>
        <a:lstStyle/>
        <a:p>
          <a:endParaRPr lang="es-CO"/>
        </a:p>
      </dgm:t>
    </dgm:pt>
    <dgm:pt modelId="{84929749-60E0-4235-836A-B8E22615C3A1}" type="sibTrans" cxnId="{C46FB1A3-5893-46E2-9AAF-7F1915288E90}">
      <dgm:prSet/>
      <dgm:spPr/>
      <dgm:t>
        <a:bodyPr/>
        <a:lstStyle/>
        <a:p>
          <a:endParaRPr lang="es-CO"/>
        </a:p>
      </dgm:t>
    </dgm:pt>
    <dgm:pt modelId="{9540F9C4-B869-49F6-B63D-C99EC2845C1B}">
      <dgm:prSet phldrT="[Texto]" phldr="0" custT="1"/>
      <dgm:spPr/>
      <dgm:t>
        <a:bodyPr/>
        <a:lstStyle/>
        <a:p>
          <a:r>
            <a:rPr lang="es-CO" sz="1600" b="1" dirty="0"/>
            <a:t>Participación</a:t>
          </a:r>
        </a:p>
      </dgm:t>
    </dgm:pt>
    <dgm:pt modelId="{024C7589-0CF9-421E-908F-001E3EABDE29}" type="parTrans" cxnId="{D500151F-4EFD-4AB4-885F-BDD0B3182A7B}">
      <dgm:prSet/>
      <dgm:spPr/>
      <dgm:t>
        <a:bodyPr/>
        <a:lstStyle/>
        <a:p>
          <a:endParaRPr lang="es-CO"/>
        </a:p>
      </dgm:t>
    </dgm:pt>
    <dgm:pt modelId="{F1CEFFF4-47C9-469C-A86F-1ED47993D950}" type="sibTrans" cxnId="{D500151F-4EFD-4AB4-885F-BDD0B3182A7B}">
      <dgm:prSet/>
      <dgm:spPr/>
      <dgm:t>
        <a:bodyPr/>
        <a:lstStyle/>
        <a:p>
          <a:endParaRPr lang="es-CO"/>
        </a:p>
      </dgm:t>
    </dgm:pt>
    <dgm:pt modelId="{C19841E2-785E-4EA7-9D45-6D7E8F4C69B6}">
      <dgm:prSet phldrT="[Texto]"/>
      <dgm:spPr/>
      <dgm:t>
        <a:bodyPr/>
        <a:lstStyle/>
        <a:p>
          <a:pPr algn="just">
            <a:buSzPts val="1000"/>
            <a:buFont typeface="Symbol" panose="05050102010706020507" pitchFamily="18" charset="2"/>
            <a:buChar char=""/>
          </a:pPr>
          <a:endParaRPr lang="es-CO" sz="800" dirty="0"/>
        </a:p>
      </dgm:t>
    </dgm:pt>
    <dgm:pt modelId="{93E40039-AFCD-4F8F-923E-F23C16886214}" type="parTrans" cxnId="{07D6DEF2-6E6A-4B0C-9F9D-DAA40E1B53B3}">
      <dgm:prSet/>
      <dgm:spPr/>
      <dgm:t>
        <a:bodyPr/>
        <a:lstStyle/>
        <a:p>
          <a:endParaRPr lang="es-CO"/>
        </a:p>
      </dgm:t>
    </dgm:pt>
    <dgm:pt modelId="{93C765A1-9D03-4F1B-BBD9-926156440770}" type="sibTrans" cxnId="{07D6DEF2-6E6A-4B0C-9F9D-DAA40E1B53B3}">
      <dgm:prSet/>
      <dgm:spPr/>
      <dgm:t>
        <a:bodyPr/>
        <a:lstStyle/>
        <a:p>
          <a:endParaRPr lang="es-CO"/>
        </a:p>
      </dgm:t>
    </dgm:pt>
    <dgm:pt modelId="{7FA8EF11-67BC-45E0-B7C5-0623C0A1B848}">
      <dgm:prSet phldrT="[Texto]" custT="1"/>
      <dgm:spPr/>
      <dgm:t>
        <a:bodyPr/>
        <a:lstStyle/>
        <a:p>
          <a:r>
            <a:rPr lang="es-CO" sz="1600" b="1" dirty="0"/>
            <a:t>Servicio al Ciudadano</a:t>
          </a:r>
        </a:p>
      </dgm:t>
    </dgm:pt>
    <dgm:pt modelId="{BA80EFDE-6E65-4FAD-955C-4B392DBEF627}" type="parTrans" cxnId="{41209B1B-8AEA-4276-B630-DEB0628BC772}">
      <dgm:prSet/>
      <dgm:spPr/>
      <dgm:t>
        <a:bodyPr/>
        <a:lstStyle/>
        <a:p>
          <a:endParaRPr lang="es-CO"/>
        </a:p>
      </dgm:t>
    </dgm:pt>
    <dgm:pt modelId="{72E5B265-5393-4AC5-B313-210FDD1621C4}" type="sibTrans" cxnId="{41209B1B-8AEA-4276-B630-DEB0628BC772}">
      <dgm:prSet/>
      <dgm:spPr/>
      <dgm:t>
        <a:bodyPr/>
        <a:lstStyle/>
        <a:p>
          <a:endParaRPr lang="es-CO"/>
        </a:p>
      </dgm:t>
    </dgm:pt>
    <dgm:pt modelId="{97B9888E-D4F0-4B4D-B401-DC1ABE880034}">
      <dgm:prSet phldrT="[Texto]"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Char char=""/>
          </a:pPr>
          <a:r>
            <a:rPr lang="es-CO" sz="1600" dirty="0"/>
            <a:t>Liderar el funcionamiento de Quejas y Soluciones de la Secretaría, asegurando que las dependencias den respuestas oportunas y en lenguaje claro e inclusivo.</a:t>
          </a:r>
        </a:p>
      </dgm:t>
    </dgm:pt>
    <dgm:pt modelId="{6F29B3C0-2DB3-410F-BD94-010CF9742898}" type="parTrans" cxnId="{750C0A0E-4AF0-4714-9ECE-436AAB00F444}">
      <dgm:prSet/>
      <dgm:spPr/>
      <dgm:t>
        <a:bodyPr/>
        <a:lstStyle/>
        <a:p>
          <a:endParaRPr lang="es-CO"/>
        </a:p>
      </dgm:t>
    </dgm:pt>
    <dgm:pt modelId="{693EB38A-74C4-440A-A726-A3CA7404D039}" type="sibTrans" cxnId="{750C0A0E-4AF0-4714-9ECE-436AAB00F444}">
      <dgm:prSet/>
      <dgm:spPr/>
      <dgm:t>
        <a:bodyPr/>
        <a:lstStyle/>
        <a:p>
          <a:endParaRPr lang="es-CO"/>
        </a:p>
      </dgm:t>
    </dgm:pt>
    <dgm:pt modelId="{E31DE9BA-AF85-44FC-A13A-A3412F14C651}">
      <dgm:prSet phldrT="[Texto]"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Char char=""/>
          </a:pPr>
          <a:r>
            <a:rPr lang="es-CO" sz="1600" kern="1200" dirty="0"/>
            <a:t>Coordinar la planeación, ejecución y seguimiento de las políticas de Participación, Transparencia, Trámites y Servicio al Ciudadano.</a:t>
          </a:r>
          <a:endParaRPr lang="es-CO" sz="1600" kern="1200" dirty="0">
            <a:solidFill>
              <a:srgbClr val="009680">
                <a:hueOff val="0"/>
                <a:satOff val="0"/>
                <a:lumOff val="0"/>
                <a:alphaOff val="0"/>
              </a:srgbClr>
            </a:solidFill>
            <a:latin typeface="Tw Cen MT Condensed"/>
            <a:ea typeface="+mn-ea"/>
            <a:cs typeface="+mn-cs"/>
          </a:endParaRPr>
        </a:p>
      </dgm:t>
    </dgm:pt>
    <dgm:pt modelId="{23449A40-AFB0-4D95-A5A5-4A5EBF48B18B}" type="parTrans" cxnId="{BECC2379-FB4D-4660-9D96-0D0B250E5AE0}">
      <dgm:prSet/>
      <dgm:spPr/>
      <dgm:t>
        <a:bodyPr/>
        <a:lstStyle/>
        <a:p>
          <a:endParaRPr lang="es-CO"/>
        </a:p>
      </dgm:t>
    </dgm:pt>
    <dgm:pt modelId="{79AA17F9-B324-40C6-88B3-E0AE8F30559F}" type="sibTrans" cxnId="{BECC2379-FB4D-4660-9D96-0D0B250E5AE0}">
      <dgm:prSet/>
      <dgm:spPr/>
      <dgm:t>
        <a:bodyPr/>
        <a:lstStyle/>
        <a:p>
          <a:endParaRPr lang="es-CO"/>
        </a:p>
      </dgm:t>
    </dgm:pt>
    <dgm:pt modelId="{5AB4EBF9-61F7-44B3-9C3A-CA5CCAC27BDD}">
      <dgm:prSet custT="1"/>
      <dgm:spPr/>
      <dgm:t>
        <a:bodyPr/>
        <a:lstStyle/>
        <a:p>
          <a:pPr algn="just"/>
          <a:r>
            <a:rPr lang="es-CO" sz="1600" dirty="0"/>
            <a:t>Realizar seguimiento a la aplicación de metodologías para medir necesidades, expectativas, percepción y satisfacción de quienes acceden los servicios de la Entidad.</a:t>
          </a:r>
        </a:p>
      </dgm:t>
    </dgm:pt>
    <dgm:pt modelId="{D733B925-8DB3-4220-8E7A-BDC5863E321B}" type="parTrans" cxnId="{19A9F254-2EFE-401D-BE21-73815677E547}">
      <dgm:prSet/>
      <dgm:spPr/>
      <dgm:t>
        <a:bodyPr/>
        <a:lstStyle/>
        <a:p>
          <a:endParaRPr lang="es-CO"/>
        </a:p>
      </dgm:t>
    </dgm:pt>
    <dgm:pt modelId="{BF9F5B9F-9DE8-4605-B4F7-CF49883714B7}" type="sibTrans" cxnId="{19A9F254-2EFE-401D-BE21-73815677E547}">
      <dgm:prSet/>
      <dgm:spPr/>
      <dgm:t>
        <a:bodyPr/>
        <a:lstStyle/>
        <a:p>
          <a:endParaRPr lang="es-CO"/>
        </a:p>
      </dgm:t>
    </dgm:pt>
    <dgm:pt modelId="{8B330E69-E11D-46AC-847F-1090C969C259}">
      <dgm:prSet phldrT="[Texto]"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Char char=""/>
          </a:pPr>
          <a:r>
            <a:rPr lang="es-CO" sz="1600" kern="1200" dirty="0"/>
            <a:t>Identificar oportunidades de mejora en la oferta y en la forma como la Secretaría se relaciona con la ciudadanía, a partir de los resultados del modelo, la estrategia y las inquietudes o aportes de los grupos de valor.</a:t>
          </a:r>
          <a:endParaRPr lang="es-CO" sz="1600" kern="1200" dirty="0">
            <a:solidFill>
              <a:srgbClr val="009680">
                <a:hueOff val="0"/>
                <a:satOff val="0"/>
                <a:lumOff val="0"/>
                <a:alphaOff val="0"/>
              </a:srgbClr>
            </a:solidFill>
            <a:latin typeface="Tw Cen MT Condensed"/>
            <a:ea typeface="+mn-ea"/>
            <a:cs typeface="+mn-cs"/>
          </a:endParaRPr>
        </a:p>
      </dgm:t>
    </dgm:pt>
    <dgm:pt modelId="{7283983D-98DB-483A-ACE7-9A7B5044F1F1}" type="parTrans" cxnId="{A8FB7B65-8CFC-4CEF-AD11-694D51E933F0}">
      <dgm:prSet/>
      <dgm:spPr/>
      <dgm:t>
        <a:bodyPr/>
        <a:lstStyle/>
        <a:p>
          <a:endParaRPr lang="es-CO"/>
        </a:p>
      </dgm:t>
    </dgm:pt>
    <dgm:pt modelId="{69DD2EC9-668C-40EC-A9AB-7FDC0988F2F3}" type="sibTrans" cxnId="{A8FB7B65-8CFC-4CEF-AD11-694D51E933F0}">
      <dgm:prSet/>
      <dgm:spPr/>
      <dgm:t>
        <a:bodyPr/>
        <a:lstStyle/>
        <a:p>
          <a:endParaRPr lang="es-CO"/>
        </a:p>
      </dgm:t>
    </dgm:pt>
    <dgm:pt modelId="{A0210FDE-6E18-4020-AC3E-E8AC4296EBEB}">
      <dgm:prSet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Char char=""/>
          </a:pPr>
          <a:r>
            <a:rPr lang="es-CO" sz="1600" dirty="0"/>
            <a:t>Coordinar las estrategias y espacios que fortalecen la participación ciudadana en el sector Hábitat, incluidas las mesas sectoriales y demás instancias locales y distritales.</a:t>
          </a:r>
        </a:p>
      </dgm:t>
    </dgm:pt>
    <dgm:pt modelId="{EAE70AED-8EB0-4C4D-9106-F82B03830A4E}" type="parTrans" cxnId="{BE7E793E-A4DE-4FE0-82BE-4BC81F6F35AD}">
      <dgm:prSet/>
      <dgm:spPr/>
      <dgm:t>
        <a:bodyPr/>
        <a:lstStyle/>
        <a:p>
          <a:endParaRPr lang="es-CO"/>
        </a:p>
      </dgm:t>
    </dgm:pt>
    <dgm:pt modelId="{D8707A3D-4FF6-49FC-A95D-2BF14F6D9B45}" type="sibTrans" cxnId="{BE7E793E-A4DE-4FE0-82BE-4BC81F6F35AD}">
      <dgm:prSet/>
      <dgm:spPr/>
      <dgm:t>
        <a:bodyPr/>
        <a:lstStyle/>
        <a:p>
          <a:endParaRPr lang="es-CO"/>
        </a:p>
      </dgm:t>
    </dgm:pt>
    <dgm:pt modelId="{E60302F3-45BF-4590-AE4A-166FB478A6C8}">
      <dgm:prSet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Char char=""/>
          </a:pPr>
          <a:r>
            <a:rPr lang="es-CO" sz="1600" dirty="0"/>
            <a:t>Definir lineamientos para integrar la participación y la gestión social en programas y proyectos de la Secretaría.</a:t>
          </a:r>
        </a:p>
      </dgm:t>
    </dgm:pt>
    <dgm:pt modelId="{6898BF74-7DA8-46FB-88AE-6FDA6662A840}" type="parTrans" cxnId="{7D95B152-3C3A-47CD-BB2F-4A6E60A7E00C}">
      <dgm:prSet/>
      <dgm:spPr/>
      <dgm:t>
        <a:bodyPr/>
        <a:lstStyle/>
        <a:p>
          <a:endParaRPr lang="es-CO"/>
        </a:p>
      </dgm:t>
    </dgm:pt>
    <dgm:pt modelId="{11145A85-8985-4945-BFF8-BB57E2DDCDAA}" type="sibTrans" cxnId="{7D95B152-3C3A-47CD-BB2F-4A6E60A7E00C}">
      <dgm:prSet/>
      <dgm:spPr/>
      <dgm:t>
        <a:bodyPr/>
        <a:lstStyle/>
        <a:p>
          <a:endParaRPr lang="es-CO"/>
        </a:p>
      </dgm:t>
    </dgm:pt>
    <dgm:pt modelId="{BE9D756F-39BD-404F-B407-23ED1E6DD760}">
      <dgm:prSet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Char char=""/>
          </a:pPr>
          <a:r>
            <a:rPr lang="es-CO" sz="1600" dirty="0"/>
            <a:t>Promover el vínculo con las comunidades mediante iniciativas de innovación social y modelos colaborativos de gobernanza.</a:t>
          </a:r>
        </a:p>
      </dgm:t>
    </dgm:pt>
    <dgm:pt modelId="{8AB5011A-676E-4178-9A6B-EAC10A7EE102}" type="parTrans" cxnId="{6C3CE7C7-B935-44B3-B336-7E88109C881E}">
      <dgm:prSet/>
      <dgm:spPr/>
      <dgm:t>
        <a:bodyPr/>
        <a:lstStyle/>
        <a:p>
          <a:endParaRPr lang="es-CO"/>
        </a:p>
      </dgm:t>
    </dgm:pt>
    <dgm:pt modelId="{09356F89-F7D7-425E-956F-5FF15CD52B7A}" type="sibTrans" cxnId="{6C3CE7C7-B935-44B3-B336-7E88109C881E}">
      <dgm:prSet/>
      <dgm:spPr/>
      <dgm:t>
        <a:bodyPr/>
        <a:lstStyle/>
        <a:p>
          <a:endParaRPr lang="es-CO"/>
        </a:p>
      </dgm:t>
    </dgm:pt>
    <dgm:pt modelId="{CAAAD0A2-76EB-4CD7-A1E3-2A736564BB06}">
      <dgm:prSet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Char char=""/>
          </a:pPr>
          <a:r>
            <a:rPr lang="es-CO" sz="1600" dirty="0"/>
            <a:t>Acompañar y fortalecer la representación institucional en los espacios de participación existentes.</a:t>
          </a:r>
        </a:p>
      </dgm:t>
    </dgm:pt>
    <dgm:pt modelId="{8FD01326-AFB7-41B9-AD83-043C33EF6ECD}" type="parTrans" cxnId="{3B927BF5-B41D-4D77-A40C-119574EFDF1F}">
      <dgm:prSet/>
      <dgm:spPr/>
      <dgm:t>
        <a:bodyPr/>
        <a:lstStyle/>
        <a:p>
          <a:endParaRPr lang="es-CO"/>
        </a:p>
      </dgm:t>
    </dgm:pt>
    <dgm:pt modelId="{326D1140-0D00-4EC1-83A6-AD7A221D02F0}" type="sibTrans" cxnId="{3B927BF5-B41D-4D77-A40C-119574EFDF1F}">
      <dgm:prSet/>
      <dgm:spPr/>
      <dgm:t>
        <a:bodyPr/>
        <a:lstStyle/>
        <a:p>
          <a:endParaRPr lang="es-CO"/>
        </a:p>
      </dgm:t>
    </dgm:pt>
    <dgm:pt modelId="{5809F504-D938-421F-91DC-F0690CB05C7C}">
      <dgm:prSet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None/>
          </a:pPr>
          <a:endParaRPr lang="es-CO" sz="1600" dirty="0"/>
        </a:p>
      </dgm:t>
    </dgm:pt>
    <dgm:pt modelId="{150E512D-49F3-4C8E-891E-EE966D68EE92}" type="parTrans" cxnId="{42963D55-5263-4958-87E2-2E5768CB2F70}">
      <dgm:prSet/>
      <dgm:spPr/>
      <dgm:t>
        <a:bodyPr/>
        <a:lstStyle/>
        <a:p>
          <a:endParaRPr lang="es-CO"/>
        </a:p>
      </dgm:t>
    </dgm:pt>
    <dgm:pt modelId="{6D186AE0-CB1B-4124-944C-F344FC97F612}" type="sibTrans" cxnId="{42963D55-5263-4958-87E2-2E5768CB2F70}">
      <dgm:prSet/>
      <dgm:spPr/>
      <dgm:t>
        <a:bodyPr/>
        <a:lstStyle/>
        <a:p>
          <a:endParaRPr lang="es-CO"/>
        </a:p>
      </dgm:t>
    </dgm:pt>
    <dgm:pt modelId="{1215A664-1526-4EEB-BCBA-31CC16B30EC8}">
      <dgm:prSet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None/>
          </a:pPr>
          <a:endParaRPr lang="es-CO" sz="1600" dirty="0"/>
        </a:p>
      </dgm:t>
    </dgm:pt>
    <dgm:pt modelId="{D980C5DB-2D9F-4CD5-97BA-C77223AA261D}" type="parTrans" cxnId="{EA99A935-7F3A-4050-9DE7-031987966672}">
      <dgm:prSet/>
      <dgm:spPr/>
      <dgm:t>
        <a:bodyPr/>
        <a:lstStyle/>
        <a:p>
          <a:endParaRPr lang="es-CO"/>
        </a:p>
      </dgm:t>
    </dgm:pt>
    <dgm:pt modelId="{9A39DDBE-0331-463C-B653-BCB4B79B4696}" type="sibTrans" cxnId="{EA99A935-7F3A-4050-9DE7-031987966672}">
      <dgm:prSet/>
      <dgm:spPr/>
      <dgm:t>
        <a:bodyPr/>
        <a:lstStyle/>
        <a:p>
          <a:endParaRPr lang="es-CO"/>
        </a:p>
      </dgm:t>
    </dgm:pt>
    <dgm:pt modelId="{56AC9212-81E0-4BF8-A241-57A2883650A4}">
      <dgm:prSet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None/>
          </a:pPr>
          <a:endParaRPr lang="es-CO" sz="1600" dirty="0"/>
        </a:p>
      </dgm:t>
    </dgm:pt>
    <dgm:pt modelId="{A820D0A9-A856-40DF-9A2D-C230C881A66A}" type="parTrans" cxnId="{848BC142-C2C5-4E85-B360-8AF69B6BA916}">
      <dgm:prSet/>
      <dgm:spPr/>
      <dgm:t>
        <a:bodyPr/>
        <a:lstStyle/>
        <a:p>
          <a:endParaRPr lang="es-CO"/>
        </a:p>
      </dgm:t>
    </dgm:pt>
    <dgm:pt modelId="{D51A2E49-6568-4F34-A7A8-4D29C04A592B}" type="sibTrans" cxnId="{848BC142-C2C5-4E85-B360-8AF69B6BA916}">
      <dgm:prSet/>
      <dgm:spPr/>
      <dgm:t>
        <a:bodyPr/>
        <a:lstStyle/>
        <a:p>
          <a:endParaRPr lang="es-CO"/>
        </a:p>
      </dgm:t>
    </dgm:pt>
    <dgm:pt modelId="{E004E139-0F8E-47D8-98D0-BFE89E60806D}">
      <dgm:prSet phldrT="[Texto]" custT="1"/>
      <dgm:spPr/>
      <dgm:t>
        <a:bodyPr/>
        <a:lstStyle/>
        <a:p>
          <a:pPr algn="just">
            <a:buFont typeface="Arial" panose="020B0604020202020204" pitchFamily="34" charset="0"/>
            <a:buNone/>
          </a:pPr>
          <a:endParaRPr lang="es-CO" sz="1600" kern="1200" dirty="0"/>
        </a:p>
      </dgm:t>
    </dgm:pt>
    <dgm:pt modelId="{AF10E2C9-40FF-4CA6-8FAD-945FD6A30E51}" type="parTrans" cxnId="{7EC7A76A-9F6B-481B-80DC-23879EB5655C}">
      <dgm:prSet/>
      <dgm:spPr/>
      <dgm:t>
        <a:bodyPr/>
        <a:lstStyle/>
        <a:p>
          <a:endParaRPr lang="es-CO"/>
        </a:p>
      </dgm:t>
    </dgm:pt>
    <dgm:pt modelId="{A3C22048-FE92-4912-A1A0-CE0C6FE44ADF}" type="sibTrans" cxnId="{7EC7A76A-9F6B-481B-80DC-23879EB5655C}">
      <dgm:prSet/>
      <dgm:spPr/>
      <dgm:t>
        <a:bodyPr/>
        <a:lstStyle/>
        <a:p>
          <a:endParaRPr lang="es-CO"/>
        </a:p>
      </dgm:t>
    </dgm:pt>
    <dgm:pt modelId="{6ECA31A9-2242-4E0A-BBA2-2C979BBED66D}">
      <dgm:prSet phldrT="[Texto]"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None/>
          </a:pPr>
          <a:endParaRPr lang="es-CO" sz="1600" kern="1200" dirty="0">
            <a:solidFill>
              <a:srgbClr val="009680">
                <a:hueOff val="0"/>
                <a:satOff val="0"/>
                <a:lumOff val="0"/>
                <a:alphaOff val="0"/>
              </a:srgbClr>
            </a:solidFill>
            <a:latin typeface="Tw Cen MT Condensed"/>
            <a:ea typeface="+mn-ea"/>
            <a:cs typeface="+mn-cs"/>
          </a:endParaRPr>
        </a:p>
      </dgm:t>
    </dgm:pt>
    <dgm:pt modelId="{5538908B-195F-4A46-A3A2-532BB4E37494}" type="parTrans" cxnId="{257C3104-727A-444D-A3DF-FD38732FDED4}">
      <dgm:prSet/>
      <dgm:spPr/>
      <dgm:t>
        <a:bodyPr/>
        <a:lstStyle/>
        <a:p>
          <a:endParaRPr lang="es-CO"/>
        </a:p>
      </dgm:t>
    </dgm:pt>
    <dgm:pt modelId="{686D3AAA-DA55-4192-A8ED-1FE4E95A7A55}" type="sibTrans" cxnId="{257C3104-727A-444D-A3DF-FD38732FDED4}">
      <dgm:prSet/>
      <dgm:spPr/>
      <dgm:t>
        <a:bodyPr/>
        <a:lstStyle/>
        <a:p>
          <a:endParaRPr lang="es-CO"/>
        </a:p>
      </dgm:t>
    </dgm:pt>
    <dgm:pt modelId="{765CB40F-FDA3-44F3-A705-41DE9B1C7857}">
      <dgm:prSet phldrT="[Texto]"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None/>
          </a:pPr>
          <a:endParaRPr lang="es-CO" sz="1600" kern="1200" dirty="0">
            <a:solidFill>
              <a:srgbClr val="009680">
                <a:hueOff val="0"/>
                <a:satOff val="0"/>
                <a:lumOff val="0"/>
                <a:alphaOff val="0"/>
              </a:srgbClr>
            </a:solidFill>
            <a:latin typeface="Tw Cen MT Condensed"/>
            <a:ea typeface="+mn-ea"/>
            <a:cs typeface="+mn-cs"/>
          </a:endParaRPr>
        </a:p>
      </dgm:t>
    </dgm:pt>
    <dgm:pt modelId="{1491E501-3545-44D9-9A9D-D43BC9100ACF}" type="parTrans" cxnId="{C4EAD7FE-9D4F-4FD8-9783-75C5A9690528}">
      <dgm:prSet/>
      <dgm:spPr/>
      <dgm:t>
        <a:bodyPr/>
        <a:lstStyle/>
        <a:p>
          <a:endParaRPr lang="es-CO"/>
        </a:p>
      </dgm:t>
    </dgm:pt>
    <dgm:pt modelId="{257DD193-C7BF-4899-A449-D1A67A01BB08}" type="sibTrans" cxnId="{C4EAD7FE-9D4F-4FD8-9783-75C5A9690528}">
      <dgm:prSet/>
      <dgm:spPr/>
      <dgm:t>
        <a:bodyPr/>
        <a:lstStyle/>
        <a:p>
          <a:endParaRPr lang="es-CO"/>
        </a:p>
      </dgm:t>
    </dgm:pt>
    <dgm:pt modelId="{D383DA2E-8A12-4AE4-A906-0E08F93960EF}">
      <dgm:prSet phldrT="[Texto]" custT="1"/>
      <dgm:spPr/>
      <dgm:t>
        <a:bodyPr/>
        <a:lstStyle/>
        <a:p>
          <a:pPr algn="just">
            <a:buSzPts val="1000"/>
            <a:buFont typeface="Symbol" panose="05050102010706020507" pitchFamily="18" charset="2"/>
            <a:buNone/>
          </a:pPr>
          <a:endParaRPr lang="es-CO" sz="1600" dirty="0"/>
        </a:p>
      </dgm:t>
    </dgm:pt>
    <dgm:pt modelId="{0DDB4FE5-DD3D-441E-BBD1-615620939111}" type="parTrans" cxnId="{2BFAA051-53B2-4424-A4C6-C07A812A0CC7}">
      <dgm:prSet/>
      <dgm:spPr/>
      <dgm:t>
        <a:bodyPr/>
        <a:lstStyle/>
        <a:p>
          <a:endParaRPr lang="es-CO"/>
        </a:p>
      </dgm:t>
    </dgm:pt>
    <dgm:pt modelId="{27878E4E-B850-47E3-B272-755E98A338B1}" type="sibTrans" cxnId="{2BFAA051-53B2-4424-A4C6-C07A812A0CC7}">
      <dgm:prSet/>
      <dgm:spPr/>
      <dgm:t>
        <a:bodyPr/>
        <a:lstStyle/>
        <a:p>
          <a:endParaRPr lang="es-CO"/>
        </a:p>
      </dgm:t>
    </dgm:pt>
    <dgm:pt modelId="{FDFBF0FF-F155-4EEE-8052-DE1CBFEB93D2}" type="pres">
      <dgm:prSet presAssocID="{4014D2FB-8B69-4F28-9121-B03562273CB2}" presName="Name0" presStyleCnt="0">
        <dgm:presLayoutVars>
          <dgm:dir/>
          <dgm:animLvl val="lvl"/>
          <dgm:resizeHandles val="exact"/>
        </dgm:presLayoutVars>
      </dgm:prSet>
      <dgm:spPr/>
    </dgm:pt>
    <dgm:pt modelId="{5C2E66A3-E385-4096-8F5A-D4E76B0730CF}" type="pres">
      <dgm:prSet presAssocID="{9E073626-F3A2-4CE7-ADDD-DC4B1937280A}" presName="composite" presStyleCnt="0"/>
      <dgm:spPr/>
    </dgm:pt>
    <dgm:pt modelId="{81D0E8BC-4B6A-4350-8325-1839B46198D2}" type="pres">
      <dgm:prSet presAssocID="{9E073626-F3A2-4CE7-ADDD-DC4B1937280A}" presName="parTx" presStyleLbl="alignNode1" presStyleIdx="0" presStyleCnt="3" custScaleX="117346" custScaleY="93787">
        <dgm:presLayoutVars>
          <dgm:chMax val="0"/>
          <dgm:chPref val="0"/>
          <dgm:bulletEnabled val="1"/>
        </dgm:presLayoutVars>
      </dgm:prSet>
      <dgm:spPr/>
    </dgm:pt>
    <dgm:pt modelId="{A9E8D3ED-919D-46B2-AAFB-D804047C4C2F}" type="pres">
      <dgm:prSet presAssocID="{9E073626-F3A2-4CE7-ADDD-DC4B1937280A}" presName="desTx" presStyleLbl="alignAccFollowNode1" presStyleIdx="0" presStyleCnt="3" custScaleX="116880">
        <dgm:presLayoutVars>
          <dgm:bulletEnabled val="1"/>
        </dgm:presLayoutVars>
      </dgm:prSet>
      <dgm:spPr/>
    </dgm:pt>
    <dgm:pt modelId="{3FDC5B8A-BFFA-49D0-84C6-418A002AE946}" type="pres">
      <dgm:prSet presAssocID="{EF91593E-EEB2-48C3-AA9E-932F51BFA9D0}" presName="space" presStyleCnt="0"/>
      <dgm:spPr/>
    </dgm:pt>
    <dgm:pt modelId="{A0309BC9-E8E0-4EA6-A949-49006D330114}" type="pres">
      <dgm:prSet presAssocID="{9540F9C4-B869-49F6-B63D-C99EC2845C1B}" presName="composite" presStyleCnt="0"/>
      <dgm:spPr/>
    </dgm:pt>
    <dgm:pt modelId="{573D4BFD-137D-4DD7-AED5-E3174610BB0C}" type="pres">
      <dgm:prSet presAssocID="{9540F9C4-B869-49F6-B63D-C99EC2845C1B}" presName="parTx" presStyleLbl="alignNode1" presStyleIdx="1" presStyleCnt="3" custScaleX="122065">
        <dgm:presLayoutVars>
          <dgm:chMax val="0"/>
          <dgm:chPref val="0"/>
          <dgm:bulletEnabled val="1"/>
        </dgm:presLayoutVars>
      </dgm:prSet>
      <dgm:spPr/>
    </dgm:pt>
    <dgm:pt modelId="{22445A80-A5CA-4D93-B82C-5975A487A6BE}" type="pres">
      <dgm:prSet presAssocID="{9540F9C4-B869-49F6-B63D-C99EC2845C1B}" presName="desTx" presStyleLbl="alignAccFollowNode1" presStyleIdx="1" presStyleCnt="3" custScaleX="121902">
        <dgm:presLayoutVars>
          <dgm:bulletEnabled val="1"/>
        </dgm:presLayoutVars>
      </dgm:prSet>
      <dgm:spPr/>
    </dgm:pt>
    <dgm:pt modelId="{33224A87-E3C6-4564-AC4D-60E95288F813}" type="pres">
      <dgm:prSet presAssocID="{F1CEFFF4-47C9-469C-A86F-1ED47993D950}" presName="space" presStyleCnt="0"/>
      <dgm:spPr/>
    </dgm:pt>
    <dgm:pt modelId="{68220586-E34A-4FDB-B7E0-B7F19B5F25D8}" type="pres">
      <dgm:prSet presAssocID="{7FA8EF11-67BC-45E0-B7C5-0623C0A1B848}" presName="composite" presStyleCnt="0"/>
      <dgm:spPr/>
    </dgm:pt>
    <dgm:pt modelId="{12A5F6BA-8CFA-49AF-8680-A99968641566}" type="pres">
      <dgm:prSet presAssocID="{7FA8EF11-67BC-45E0-B7C5-0623C0A1B848}" presName="parTx" presStyleLbl="alignNode1" presStyleIdx="2" presStyleCnt="3" custScaleX="121269" custScaleY="100000" custLinFactNeighborY="-2455">
        <dgm:presLayoutVars>
          <dgm:chMax val="0"/>
          <dgm:chPref val="0"/>
          <dgm:bulletEnabled val="1"/>
        </dgm:presLayoutVars>
      </dgm:prSet>
      <dgm:spPr/>
    </dgm:pt>
    <dgm:pt modelId="{D6C6E2CD-C2F6-4D2E-AFF1-B5BFF6BD325E}" type="pres">
      <dgm:prSet presAssocID="{7FA8EF11-67BC-45E0-B7C5-0623C0A1B848}" presName="desTx" presStyleLbl="alignAccFollowNode1" presStyleIdx="2" presStyleCnt="3" custScaleX="120177">
        <dgm:presLayoutVars>
          <dgm:bulletEnabled val="1"/>
        </dgm:presLayoutVars>
      </dgm:prSet>
      <dgm:spPr/>
    </dgm:pt>
  </dgm:ptLst>
  <dgm:cxnLst>
    <dgm:cxn modelId="{257C3104-727A-444D-A3DF-FD38732FDED4}" srcId="{9E073626-F3A2-4CE7-ADDD-DC4B1937280A}" destId="{6ECA31A9-2242-4E0A-BBA2-2C979BBED66D}" srcOrd="3" destOrd="0" parTransId="{5538908B-195F-4A46-A3A2-532BB4E37494}" sibTransId="{686D3AAA-DA55-4192-A8ED-1FE4E95A7A55}"/>
    <dgm:cxn modelId="{46614808-F31D-42DE-841F-2FEA2B93871D}" type="presOf" srcId="{C19841E2-785E-4EA7-9D45-6D7E8F4C69B6}" destId="{22445A80-A5CA-4D93-B82C-5975A487A6BE}" srcOrd="0" destOrd="0" presId="urn:microsoft.com/office/officeart/2005/8/layout/hList1"/>
    <dgm:cxn modelId="{750C0A0E-4AF0-4714-9ECE-436AAB00F444}" srcId="{7FA8EF11-67BC-45E0-B7C5-0623C0A1B848}" destId="{97B9888E-D4F0-4B4D-B401-DC1ABE880034}" srcOrd="0" destOrd="0" parTransId="{6F29B3C0-2DB3-410F-BD94-010CF9742898}" sibTransId="{693EB38A-74C4-440A-A726-A3CA7404D039}"/>
    <dgm:cxn modelId="{D5D93417-D2A3-44B6-89F0-0B325E483EEA}" type="presOf" srcId="{CAAAD0A2-76EB-4CD7-A1E3-2A736564BB06}" destId="{22445A80-A5CA-4D93-B82C-5975A487A6BE}" srcOrd="0" destOrd="7" presId="urn:microsoft.com/office/officeart/2005/8/layout/hList1"/>
    <dgm:cxn modelId="{41209B1B-8AEA-4276-B630-DEB0628BC772}" srcId="{4014D2FB-8B69-4F28-9121-B03562273CB2}" destId="{7FA8EF11-67BC-45E0-B7C5-0623C0A1B848}" srcOrd="2" destOrd="0" parTransId="{BA80EFDE-6E65-4FAD-955C-4B392DBEF627}" sibTransId="{72E5B265-5393-4AC5-B313-210FDD1621C4}"/>
    <dgm:cxn modelId="{D500151F-4EFD-4AB4-885F-BDD0B3182A7B}" srcId="{4014D2FB-8B69-4F28-9121-B03562273CB2}" destId="{9540F9C4-B869-49F6-B63D-C99EC2845C1B}" srcOrd="1" destOrd="0" parTransId="{024C7589-0CF9-421E-908F-001E3EABDE29}" sibTransId="{F1CEFFF4-47C9-469C-A86F-1ED47993D950}"/>
    <dgm:cxn modelId="{F6F1E322-7FBA-4666-9455-BC20C1619BDB}" type="presOf" srcId="{E004E139-0F8E-47D8-98D0-BFE89E60806D}" destId="{A9E8D3ED-919D-46B2-AAFB-D804047C4C2F}" srcOrd="0" destOrd="1" presId="urn:microsoft.com/office/officeart/2005/8/layout/hList1"/>
    <dgm:cxn modelId="{ADAA8C2A-AE83-42D5-879A-CFC4D7BCBD40}" type="presOf" srcId="{ED787D22-AFB3-40DF-98F9-98932FD3A6B6}" destId="{A9E8D3ED-919D-46B2-AAFB-D804047C4C2F}" srcOrd="0" destOrd="2" presId="urn:microsoft.com/office/officeart/2005/8/layout/hList1"/>
    <dgm:cxn modelId="{4D56792C-EB19-4F7A-847C-165899B1DDBF}" type="presOf" srcId="{6ECA31A9-2242-4E0A-BBA2-2C979BBED66D}" destId="{A9E8D3ED-919D-46B2-AAFB-D804047C4C2F}" srcOrd="0" destOrd="3" presId="urn:microsoft.com/office/officeart/2005/8/layout/hList1"/>
    <dgm:cxn modelId="{0AA26930-CE3A-42A3-A625-FC1FDDC61707}" srcId="{4014D2FB-8B69-4F28-9121-B03562273CB2}" destId="{9E073626-F3A2-4CE7-ADDD-DC4B1937280A}" srcOrd="0" destOrd="0" parTransId="{BEEA2AB9-D799-4630-A1F1-A358F9761B16}" sibTransId="{EF91593E-EEB2-48C3-AA9E-932F51BFA9D0}"/>
    <dgm:cxn modelId="{EA99A935-7F3A-4050-9DE7-031987966672}" srcId="{9540F9C4-B869-49F6-B63D-C99EC2845C1B}" destId="{1215A664-1526-4EEB-BCBA-31CC16B30EC8}" srcOrd="4" destOrd="0" parTransId="{D980C5DB-2D9F-4CD5-97BA-C77223AA261D}" sibTransId="{9A39DDBE-0331-463C-B653-BCB4B79B4696}"/>
    <dgm:cxn modelId="{58EC113C-932F-4785-8FF5-C9F5254EA7C7}" type="presOf" srcId="{CCCAA867-FBED-4D3C-BC3A-720A6CA18A40}" destId="{A9E8D3ED-919D-46B2-AAFB-D804047C4C2F}" srcOrd="0" destOrd="0" presId="urn:microsoft.com/office/officeart/2005/8/layout/hList1"/>
    <dgm:cxn modelId="{BE7E793E-A4DE-4FE0-82BE-4BC81F6F35AD}" srcId="{9540F9C4-B869-49F6-B63D-C99EC2845C1B}" destId="{A0210FDE-6E18-4020-AC3E-E8AC4296EBEB}" srcOrd="1" destOrd="0" parTransId="{EAE70AED-8EB0-4C4D-9106-F82B03830A4E}" sibTransId="{D8707A3D-4FF6-49FC-A95D-2BF14F6D9B45}"/>
    <dgm:cxn modelId="{0E01085E-9E93-4843-8559-A9E1B98E401A}" type="presOf" srcId="{BE9D756F-39BD-404F-B407-23ED1E6DD760}" destId="{22445A80-A5CA-4D93-B82C-5975A487A6BE}" srcOrd="0" destOrd="5" presId="urn:microsoft.com/office/officeart/2005/8/layout/hList1"/>
    <dgm:cxn modelId="{848BC142-C2C5-4E85-B360-8AF69B6BA916}" srcId="{9540F9C4-B869-49F6-B63D-C99EC2845C1B}" destId="{56AC9212-81E0-4BF8-A241-57A2883650A4}" srcOrd="6" destOrd="0" parTransId="{A820D0A9-A856-40DF-9A2D-C230C881A66A}" sibTransId="{D51A2E49-6568-4F34-A7A8-4D29C04A592B}"/>
    <dgm:cxn modelId="{5B8D7D43-CC26-4118-8A82-D999AA112A6D}" type="presOf" srcId="{D383DA2E-8A12-4AE4-A906-0E08F93960EF}" destId="{D6C6E2CD-C2F6-4D2E-AFF1-B5BFF6BD325E}" srcOrd="0" destOrd="1" presId="urn:microsoft.com/office/officeart/2005/8/layout/hList1"/>
    <dgm:cxn modelId="{A8FB7B65-8CFC-4CEF-AD11-694D51E933F0}" srcId="{9E073626-F3A2-4CE7-ADDD-DC4B1937280A}" destId="{8B330E69-E11D-46AC-847F-1090C969C259}" srcOrd="6" destOrd="0" parTransId="{7283983D-98DB-483A-ACE7-9A7B5044F1F1}" sibTransId="{69DD2EC9-668C-40EC-A9AB-7FDC0988F2F3}"/>
    <dgm:cxn modelId="{BFB51B66-E052-4574-A903-5931A8333365}" type="presOf" srcId="{E31DE9BA-AF85-44FC-A13A-A3412F14C651}" destId="{A9E8D3ED-919D-46B2-AAFB-D804047C4C2F}" srcOrd="0" destOrd="4" presId="urn:microsoft.com/office/officeart/2005/8/layout/hList1"/>
    <dgm:cxn modelId="{7EC7A76A-9F6B-481B-80DC-23879EB5655C}" srcId="{9E073626-F3A2-4CE7-ADDD-DC4B1937280A}" destId="{E004E139-0F8E-47D8-98D0-BFE89E60806D}" srcOrd="1" destOrd="0" parTransId="{AF10E2C9-40FF-4CA6-8FAD-945FD6A30E51}" sibTransId="{A3C22048-FE92-4912-A1A0-CE0C6FE44ADF}"/>
    <dgm:cxn modelId="{CD70306D-D636-42EE-AA9B-41BD5BD4A746}" type="presOf" srcId="{8B330E69-E11D-46AC-847F-1090C969C259}" destId="{A9E8D3ED-919D-46B2-AAFB-D804047C4C2F}" srcOrd="0" destOrd="6" presId="urn:microsoft.com/office/officeart/2005/8/layout/hList1"/>
    <dgm:cxn modelId="{7D886A4E-8F44-40DF-B974-46DE3B4F22DC}" type="presOf" srcId="{7FA8EF11-67BC-45E0-B7C5-0623C0A1B848}" destId="{12A5F6BA-8CFA-49AF-8680-A99968641566}" srcOrd="0" destOrd="0" presId="urn:microsoft.com/office/officeart/2005/8/layout/hList1"/>
    <dgm:cxn modelId="{87302271-32C0-4A2E-AD25-3FA877FAE373}" type="presOf" srcId="{9540F9C4-B869-49F6-B63D-C99EC2845C1B}" destId="{573D4BFD-137D-4DD7-AED5-E3174610BB0C}" srcOrd="0" destOrd="0" presId="urn:microsoft.com/office/officeart/2005/8/layout/hList1"/>
    <dgm:cxn modelId="{2BFAA051-53B2-4424-A4C6-C07A812A0CC7}" srcId="{7FA8EF11-67BC-45E0-B7C5-0623C0A1B848}" destId="{D383DA2E-8A12-4AE4-A906-0E08F93960EF}" srcOrd="1" destOrd="0" parTransId="{0DDB4FE5-DD3D-441E-BBD1-615620939111}" sibTransId="{27878E4E-B850-47E3-B272-755E98A338B1}"/>
    <dgm:cxn modelId="{7D95B152-3C3A-47CD-BB2F-4A6E60A7E00C}" srcId="{9540F9C4-B869-49F6-B63D-C99EC2845C1B}" destId="{E60302F3-45BF-4590-AE4A-166FB478A6C8}" srcOrd="3" destOrd="0" parTransId="{6898BF74-7DA8-46FB-88AE-6FDA6662A840}" sibTransId="{11145A85-8985-4945-BFF8-BB57E2DDCDAA}"/>
    <dgm:cxn modelId="{19A9F254-2EFE-401D-BE21-73815677E547}" srcId="{7FA8EF11-67BC-45E0-B7C5-0623C0A1B848}" destId="{5AB4EBF9-61F7-44B3-9C3A-CA5CCAC27BDD}" srcOrd="2" destOrd="0" parTransId="{D733B925-8DB3-4220-8E7A-BDC5863E321B}" sibTransId="{BF9F5B9F-9DE8-4605-B4F7-CF49883714B7}"/>
    <dgm:cxn modelId="{42963D55-5263-4958-87E2-2E5768CB2F70}" srcId="{9540F9C4-B869-49F6-B63D-C99EC2845C1B}" destId="{5809F504-D938-421F-91DC-F0690CB05C7C}" srcOrd="2" destOrd="0" parTransId="{150E512D-49F3-4C8E-891E-EE966D68EE92}" sibTransId="{6D186AE0-CB1B-4124-944C-F344FC97F612}"/>
    <dgm:cxn modelId="{0A1F0D79-572C-4C16-AC1E-ECE9D1B59C40}" type="presOf" srcId="{4014D2FB-8B69-4F28-9121-B03562273CB2}" destId="{FDFBF0FF-F155-4EEE-8052-DE1CBFEB93D2}" srcOrd="0" destOrd="0" presId="urn:microsoft.com/office/officeart/2005/8/layout/hList1"/>
    <dgm:cxn modelId="{BECC2379-FB4D-4660-9D96-0D0B250E5AE0}" srcId="{9E073626-F3A2-4CE7-ADDD-DC4B1937280A}" destId="{E31DE9BA-AF85-44FC-A13A-A3412F14C651}" srcOrd="4" destOrd="0" parTransId="{23449A40-AFB0-4D95-A5A5-4A5EBF48B18B}" sibTransId="{79AA17F9-B324-40C6-88B3-E0AE8F30559F}"/>
    <dgm:cxn modelId="{30E33184-6D90-4F89-844B-4B87E61C38EC}" type="presOf" srcId="{A0210FDE-6E18-4020-AC3E-E8AC4296EBEB}" destId="{22445A80-A5CA-4D93-B82C-5975A487A6BE}" srcOrd="0" destOrd="1" presId="urn:microsoft.com/office/officeart/2005/8/layout/hList1"/>
    <dgm:cxn modelId="{AB073593-2EC8-4363-8395-C948865113D9}" type="presOf" srcId="{5809F504-D938-421F-91DC-F0690CB05C7C}" destId="{22445A80-A5CA-4D93-B82C-5975A487A6BE}" srcOrd="0" destOrd="2" presId="urn:microsoft.com/office/officeart/2005/8/layout/hList1"/>
    <dgm:cxn modelId="{44496294-EAF0-4358-AF0F-48006E02FC27}" type="presOf" srcId="{9E073626-F3A2-4CE7-ADDD-DC4B1937280A}" destId="{81D0E8BC-4B6A-4350-8325-1839B46198D2}" srcOrd="0" destOrd="0" presId="urn:microsoft.com/office/officeart/2005/8/layout/hList1"/>
    <dgm:cxn modelId="{49B20E9A-6013-42E3-B374-D525DFD1B88C}" type="presOf" srcId="{E60302F3-45BF-4590-AE4A-166FB478A6C8}" destId="{22445A80-A5CA-4D93-B82C-5975A487A6BE}" srcOrd="0" destOrd="3" presId="urn:microsoft.com/office/officeart/2005/8/layout/hList1"/>
    <dgm:cxn modelId="{C46FB1A3-5893-46E2-9AAF-7F1915288E90}" srcId="{9E073626-F3A2-4CE7-ADDD-DC4B1937280A}" destId="{ED787D22-AFB3-40DF-98F9-98932FD3A6B6}" srcOrd="2" destOrd="0" parTransId="{192AC0AC-9BD5-4593-B08D-8A9D9FEFB3C9}" sibTransId="{84929749-60E0-4235-836A-B8E22615C3A1}"/>
    <dgm:cxn modelId="{7FA3D6AC-15B4-4557-B55A-9024D99ACF10}" type="presOf" srcId="{1215A664-1526-4EEB-BCBA-31CC16B30EC8}" destId="{22445A80-A5CA-4D93-B82C-5975A487A6BE}" srcOrd="0" destOrd="4" presId="urn:microsoft.com/office/officeart/2005/8/layout/hList1"/>
    <dgm:cxn modelId="{6C3CE7C7-B935-44B3-B336-7E88109C881E}" srcId="{9540F9C4-B869-49F6-B63D-C99EC2845C1B}" destId="{BE9D756F-39BD-404F-B407-23ED1E6DD760}" srcOrd="5" destOrd="0" parTransId="{8AB5011A-676E-4178-9A6B-EAC10A7EE102}" sibTransId="{09356F89-F7D7-425E-956F-5FF15CD52B7A}"/>
    <dgm:cxn modelId="{8C6FC0E4-C7D3-47E0-8B02-75F25D3FD556}" srcId="{9E073626-F3A2-4CE7-ADDD-DC4B1937280A}" destId="{CCCAA867-FBED-4D3C-BC3A-720A6CA18A40}" srcOrd="0" destOrd="0" parTransId="{BA789AEC-4F62-41E6-82B4-A7F4E0BCA364}" sibTransId="{D910B137-109D-48BF-9A07-8B4D09F8C651}"/>
    <dgm:cxn modelId="{A578DDEC-E5FA-4F8C-9643-CA7C3A11AC94}" type="presOf" srcId="{56AC9212-81E0-4BF8-A241-57A2883650A4}" destId="{22445A80-A5CA-4D93-B82C-5975A487A6BE}" srcOrd="0" destOrd="6" presId="urn:microsoft.com/office/officeart/2005/8/layout/hList1"/>
    <dgm:cxn modelId="{07D6DEF2-6E6A-4B0C-9F9D-DAA40E1B53B3}" srcId="{9540F9C4-B869-49F6-B63D-C99EC2845C1B}" destId="{C19841E2-785E-4EA7-9D45-6D7E8F4C69B6}" srcOrd="0" destOrd="0" parTransId="{93E40039-AFCD-4F8F-923E-F23C16886214}" sibTransId="{93C765A1-9D03-4F1B-BBD9-926156440770}"/>
    <dgm:cxn modelId="{D9869CF4-5785-49F6-9AE3-DA5332249E8A}" type="presOf" srcId="{97B9888E-D4F0-4B4D-B401-DC1ABE880034}" destId="{D6C6E2CD-C2F6-4D2E-AFF1-B5BFF6BD325E}" srcOrd="0" destOrd="0" presId="urn:microsoft.com/office/officeart/2005/8/layout/hList1"/>
    <dgm:cxn modelId="{3B927BF5-B41D-4D77-A40C-119574EFDF1F}" srcId="{9540F9C4-B869-49F6-B63D-C99EC2845C1B}" destId="{CAAAD0A2-76EB-4CD7-A1E3-2A736564BB06}" srcOrd="7" destOrd="0" parTransId="{8FD01326-AFB7-41B9-AD83-043C33EF6ECD}" sibTransId="{326D1140-0D00-4EC1-83A6-AD7A221D02F0}"/>
    <dgm:cxn modelId="{7C4B05F6-BAA5-4E00-B03D-014671D76D32}" type="presOf" srcId="{765CB40F-FDA3-44F3-A705-41DE9B1C7857}" destId="{A9E8D3ED-919D-46B2-AAFB-D804047C4C2F}" srcOrd="0" destOrd="5" presId="urn:microsoft.com/office/officeart/2005/8/layout/hList1"/>
    <dgm:cxn modelId="{500435FE-1D9B-4C3F-8002-2DF78E971762}" type="presOf" srcId="{5AB4EBF9-61F7-44B3-9C3A-CA5CCAC27BDD}" destId="{D6C6E2CD-C2F6-4D2E-AFF1-B5BFF6BD325E}" srcOrd="0" destOrd="2" presId="urn:microsoft.com/office/officeart/2005/8/layout/hList1"/>
    <dgm:cxn modelId="{C4EAD7FE-9D4F-4FD8-9783-75C5A9690528}" srcId="{9E073626-F3A2-4CE7-ADDD-DC4B1937280A}" destId="{765CB40F-FDA3-44F3-A705-41DE9B1C7857}" srcOrd="5" destOrd="0" parTransId="{1491E501-3545-44D9-9A9D-D43BC9100ACF}" sibTransId="{257DD193-C7BF-4899-A449-D1A67A01BB08}"/>
    <dgm:cxn modelId="{CD01569A-A89A-405D-A1A5-CD230EA2390F}" type="presParOf" srcId="{FDFBF0FF-F155-4EEE-8052-DE1CBFEB93D2}" destId="{5C2E66A3-E385-4096-8F5A-D4E76B0730CF}" srcOrd="0" destOrd="0" presId="urn:microsoft.com/office/officeart/2005/8/layout/hList1"/>
    <dgm:cxn modelId="{A6A8FA85-0B90-4A88-8211-A986AD74D459}" type="presParOf" srcId="{5C2E66A3-E385-4096-8F5A-D4E76B0730CF}" destId="{81D0E8BC-4B6A-4350-8325-1839B46198D2}" srcOrd="0" destOrd="0" presId="urn:microsoft.com/office/officeart/2005/8/layout/hList1"/>
    <dgm:cxn modelId="{A7742D8B-5991-4CCD-99B2-F5AF48895A05}" type="presParOf" srcId="{5C2E66A3-E385-4096-8F5A-D4E76B0730CF}" destId="{A9E8D3ED-919D-46B2-AAFB-D804047C4C2F}" srcOrd="1" destOrd="0" presId="urn:microsoft.com/office/officeart/2005/8/layout/hList1"/>
    <dgm:cxn modelId="{975FA7BA-EEDB-4B85-B78F-78B8656A3114}" type="presParOf" srcId="{FDFBF0FF-F155-4EEE-8052-DE1CBFEB93D2}" destId="{3FDC5B8A-BFFA-49D0-84C6-418A002AE946}" srcOrd="1" destOrd="0" presId="urn:microsoft.com/office/officeart/2005/8/layout/hList1"/>
    <dgm:cxn modelId="{39BA2630-C632-4FF5-9142-5041D9E4FD25}" type="presParOf" srcId="{FDFBF0FF-F155-4EEE-8052-DE1CBFEB93D2}" destId="{A0309BC9-E8E0-4EA6-A949-49006D330114}" srcOrd="2" destOrd="0" presId="urn:microsoft.com/office/officeart/2005/8/layout/hList1"/>
    <dgm:cxn modelId="{E839FC37-0B54-470A-A084-4333694E7C8F}" type="presParOf" srcId="{A0309BC9-E8E0-4EA6-A949-49006D330114}" destId="{573D4BFD-137D-4DD7-AED5-E3174610BB0C}" srcOrd="0" destOrd="0" presId="urn:microsoft.com/office/officeart/2005/8/layout/hList1"/>
    <dgm:cxn modelId="{2704F21D-D3B2-45E4-99AC-7FC3718E082D}" type="presParOf" srcId="{A0309BC9-E8E0-4EA6-A949-49006D330114}" destId="{22445A80-A5CA-4D93-B82C-5975A487A6BE}" srcOrd="1" destOrd="0" presId="urn:microsoft.com/office/officeart/2005/8/layout/hList1"/>
    <dgm:cxn modelId="{D48F6340-E172-4748-86A8-06000271272A}" type="presParOf" srcId="{FDFBF0FF-F155-4EEE-8052-DE1CBFEB93D2}" destId="{33224A87-E3C6-4564-AC4D-60E95288F813}" srcOrd="3" destOrd="0" presId="urn:microsoft.com/office/officeart/2005/8/layout/hList1"/>
    <dgm:cxn modelId="{1477845A-8E79-486B-B12B-01061E1D01AD}" type="presParOf" srcId="{FDFBF0FF-F155-4EEE-8052-DE1CBFEB93D2}" destId="{68220586-E34A-4FDB-B7E0-B7F19B5F25D8}" srcOrd="4" destOrd="0" presId="urn:microsoft.com/office/officeart/2005/8/layout/hList1"/>
    <dgm:cxn modelId="{37A156B4-4D29-486D-8255-6EB45AB89433}" type="presParOf" srcId="{68220586-E34A-4FDB-B7E0-B7F19B5F25D8}" destId="{12A5F6BA-8CFA-49AF-8680-A99968641566}" srcOrd="0" destOrd="0" presId="urn:microsoft.com/office/officeart/2005/8/layout/hList1"/>
    <dgm:cxn modelId="{8E939A25-EBC5-467A-B5CE-2BAEA94C859A}" type="presParOf" srcId="{68220586-E34A-4FDB-B7E0-B7F19B5F25D8}" destId="{D6C6E2CD-C2F6-4D2E-AFF1-B5BFF6BD325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D0E8BC-4B6A-4350-8325-1839B46198D2}">
      <dsp:nvSpPr>
        <dsp:cNvPr id="0" name=""/>
        <dsp:cNvSpPr/>
      </dsp:nvSpPr>
      <dsp:spPr>
        <a:xfrm>
          <a:off x="9755" y="244255"/>
          <a:ext cx="3398918" cy="6935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/>
            <a:t>Políticas de Relacionamiento con la Ciudadanía</a:t>
          </a:r>
        </a:p>
      </dsp:txBody>
      <dsp:txXfrm>
        <a:off x="9755" y="244255"/>
        <a:ext cx="3398918" cy="693543"/>
      </dsp:txXfrm>
    </dsp:sp>
    <dsp:sp modelId="{A9E8D3ED-919D-46B2-AAFB-D804047C4C2F}">
      <dsp:nvSpPr>
        <dsp:cNvPr id="0" name=""/>
        <dsp:cNvSpPr/>
      </dsp:nvSpPr>
      <dsp:spPr>
        <a:xfrm>
          <a:off x="16504" y="937799"/>
          <a:ext cx="3385420" cy="37615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CO" sz="1600" kern="1200" dirty="0"/>
            <a:t>Liderar caracterización a grupos de valor y análisis de la oferta institucional. </a:t>
          </a: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es-CO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s-CO" sz="1600" kern="1200" dirty="0"/>
            <a:t>Elaborar y actualizar el modelo institucional y las metodologías que orientan la interacción con la ciudadanía, en línea con estándares nacionales y distritales.</a:t>
          </a:r>
          <a:endParaRPr lang="es-CO" sz="1600" kern="1200" dirty="0">
            <a:solidFill>
              <a:srgbClr val="009680">
                <a:hueOff val="0"/>
                <a:satOff val="0"/>
                <a:lumOff val="0"/>
                <a:alphaOff val="0"/>
              </a:srgbClr>
            </a:solidFill>
            <a:latin typeface="Tw Cen MT Condensed"/>
            <a:ea typeface="+mn-ea"/>
            <a:cs typeface="+mn-cs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None/>
          </a:pPr>
          <a:endParaRPr lang="es-CO" sz="1600" kern="1200" dirty="0">
            <a:solidFill>
              <a:srgbClr val="009680">
                <a:hueOff val="0"/>
                <a:satOff val="0"/>
                <a:lumOff val="0"/>
                <a:alphaOff val="0"/>
              </a:srgbClr>
            </a:solidFill>
            <a:latin typeface="Tw Cen MT Condensed"/>
            <a:ea typeface="+mn-ea"/>
            <a:cs typeface="+mn-cs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s-CO" sz="1600" kern="1200" dirty="0"/>
            <a:t>Coordinar la planeación, ejecución y seguimiento de las políticas de Participación, Transparencia, Trámites y Servicio al Ciudadano.</a:t>
          </a:r>
          <a:endParaRPr lang="es-CO" sz="1600" kern="1200" dirty="0">
            <a:solidFill>
              <a:srgbClr val="009680">
                <a:hueOff val="0"/>
                <a:satOff val="0"/>
                <a:lumOff val="0"/>
                <a:alphaOff val="0"/>
              </a:srgbClr>
            </a:solidFill>
            <a:latin typeface="Tw Cen MT Condensed"/>
            <a:ea typeface="+mn-ea"/>
            <a:cs typeface="+mn-cs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None/>
          </a:pPr>
          <a:endParaRPr lang="es-CO" sz="1600" kern="1200" dirty="0">
            <a:solidFill>
              <a:srgbClr val="009680">
                <a:hueOff val="0"/>
                <a:satOff val="0"/>
                <a:lumOff val="0"/>
                <a:alphaOff val="0"/>
              </a:srgbClr>
            </a:solidFill>
            <a:latin typeface="Tw Cen MT Condensed"/>
            <a:ea typeface="+mn-ea"/>
            <a:cs typeface="+mn-cs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s-CO" sz="1600" kern="1200" dirty="0"/>
            <a:t>Identificar oportunidades de mejora en la oferta y en la forma como la Secretaría se relaciona con la ciudadanía, a partir de los resultados del modelo, la estrategia y las inquietudes o aportes de los grupos de valor.</a:t>
          </a:r>
          <a:endParaRPr lang="es-CO" sz="1600" kern="1200" dirty="0">
            <a:solidFill>
              <a:srgbClr val="009680">
                <a:hueOff val="0"/>
                <a:satOff val="0"/>
                <a:lumOff val="0"/>
                <a:alphaOff val="0"/>
              </a:srgbClr>
            </a:solidFill>
            <a:latin typeface="Tw Cen MT Condensed"/>
            <a:ea typeface="+mn-ea"/>
            <a:cs typeface="+mn-cs"/>
          </a:endParaRPr>
        </a:p>
      </dsp:txBody>
      <dsp:txXfrm>
        <a:off x="16504" y="937799"/>
        <a:ext cx="3385420" cy="3761557"/>
      </dsp:txXfrm>
    </dsp:sp>
    <dsp:sp modelId="{573D4BFD-137D-4DD7-AED5-E3174610BB0C}">
      <dsp:nvSpPr>
        <dsp:cNvPr id="0" name=""/>
        <dsp:cNvSpPr/>
      </dsp:nvSpPr>
      <dsp:spPr>
        <a:xfrm>
          <a:off x="3814183" y="240768"/>
          <a:ext cx="3535604" cy="6935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/>
            <a:t>Participación</a:t>
          </a:r>
        </a:p>
      </dsp:txBody>
      <dsp:txXfrm>
        <a:off x="3814183" y="240768"/>
        <a:ext cx="3535604" cy="693543"/>
      </dsp:txXfrm>
    </dsp:sp>
    <dsp:sp modelId="{22445A80-A5CA-4D93-B82C-5975A487A6BE}">
      <dsp:nvSpPr>
        <dsp:cNvPr id="0" name=""/>
        <dsp:cNvSpPr/>
      </dsp:nvSpPr>
      <dsp:spPr>
        <a:xfrm>
          <a:off x="3816543" y="934311"/>
          <a:ext cx="3530882" cy="376853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57150" lvl="1" indent="-57150" algn="just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endParaRPr lang="es-CO" sz="8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s-CO" sz="1600" kern="1200" dirty="0"/>
            <a:t>Coordinar las estrategias y espacios que fortalecen la participación ciudadana en el sector Hábitat, incluidas las mesas sectoriales y demás instancias locales y distritales.</a:t>
          </a: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None/>
          </a:pPr>
          <a:endParaRPr lang="es-CO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s-CO" sz="1600" kern="1200" dirty="0"/>
            <a:t>Definir lineamientos para integrar la participación y la gestión social en programas y proyectos de la Secretaría.</a:t>
          </a: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None/>
          </a:pPr>
          <a:endParaRPr lang="es-CO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s-CO" sz="1600" kern="1200" dirty="0"/>
            <a:t>Promover el vínculo con las comunidades mediante iniciativas de innovación social y modelos colaborativos de gobernanza.</a:t>
          </a: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None/>
          </a:pPr>
          <a:endParaRPr lang="es-CO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s-CO" sz="1600" kern="1200" dirty="0"/>
            <a:t>Acompañar y fortalecer la representación institucional en los espacios de participación existentes.</a:t>
          </a:r>
        </a:p>
      </dsp:txBody>
      <dsp:txXfrm>
        <a:off x="3816543" y="934311"/>
        <a:ext cx="3530882" cy="3768533"/>
      </dsp:txXfrm>
    </dsp:sp>
    <dsp:sp modelId="{12A5F6BA-8CFA-49AF-8680-A99968641566}">
      <dsp:nvSpPr>
        <dsp:cNvPr id="0" name=""/>
        <dsp:cNvSpPr/>
      </dsp:nvSpPr>
      <dsp:spPr>
        <a:xfrm>
          <a:off x="7755296" y="223741"/>
          <a:ext cx="3512548" cy="6935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/>
            <a:t>Servicio al Ciudadano</a:t>
          </a:r>
        </a:p>
      </dsp:txBody>
      <dsp:txXfrm>
        <a:off x="7755296" y="223741"/>
        <a:ext cx="3512548" cy="693543"/>
      </dsp:txXfrm>
    </dsp:sp>
    <dsp:sp modelId="{D6C6E2CD-C2F6-4D2E-AFF1-B5BFF6BD325E}">
      <dsp:nvSpPr>
        <dsp:cNvPr id="0" name=""/>
        <dsp:cNvSpPr/>
      </dsp:nvSpPr>
      <dsp:spPr>
        <a:xfrm>
          <a:off x="7771111" y="934311"/>
          <a:ext cx="3480918" cy="376853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es-CO" sz="1600" kern="1200" dirty="0"/>
            <a:t>Liderar el funcionamiento de Quejas y Soluciones de la Secretaría, asegurando que las dependencias den respuestas oportunas y en lenguaje claro e inclusivo.</a:t>
          </a: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None/>
          </a:pPr>
          <a:endParaRPr lang="es-CO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/>
            <a:t>Realizar seguimiento a la aplicación de metodologías para medir necesidades, expectativas, percepción y satisfacción de quienes acceden los servicios de la Entidad.</a:t>
          </a:r>
        </a:p>
      </dsp:txBody>
      <dsp:txXfrm>
        <a:off x="7771111" y="934311"/>
        <a:ext cx="3480918" cy="3768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2589B4-55CE-4002-8D10-2E32BCAE80E1}" type="datetimeFigureOut">
              <a:rPr lang="es-CO" smtClean="0"/>
              <a:t>3/12/2025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5FC00-7BE7-474C-A2A3-393F35D78E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8469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dirty="0"/>
              <a:t>Función General: “</a:t>
            </a:r>
            <a:r>
              <a:rPr lang="es-MX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Las demás que le sean asignadas y que correspondan a la naturaleza de la dependencia”. 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5FC00-7BE7-474C-A2A3-393F35D78E9B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0130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446C55-4AE8-CF5F-BF0C-42864FB6036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92782" y="1794309"/>
            <a:ext cx="7148945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41321B-4212-3F68-DB4C-89A9ECDAF7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2782" y="4273984"/>
            <a:ext cx="7148944" cy="4919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53428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9915BB-9E03-0CD5-BF41-1E8B14A62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5C60BD-A3F5-0FD3-46BF-80C30152CC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0803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32084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C6553FFB-D099-FD91-3CFE-054442E35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29453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86F26DE2-1315-DD7B-394A-5F3155D265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58491"/>
            <a:ext cx="10515600" cy="21751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00742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agenes amplia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660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ier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340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FF81230-C252-2FD8-396B-56A724DC1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CFBB36-2FB0-D94F-A6EF-2D247C914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AEA6AE-0CC1-B855-4B5D-05D5BCD525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DAAC1-C560-40E9-B64B-DCA0BE4F7865}" type="datetimeFigureOut">
              <a:rPr lang="es-CO" smtClean="0"/>
              <a:t>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99893D-3418-EC26-75A9-6204E77C3A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8AC1CB-2926-3F95-3CBB-A07C921BBA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4AE5D-A3A0-4552-B685-B756B85087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79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343861-D005-C635-0DB8-2C8D3CE723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/>
              <a:t>OFICINA DE PARTICIPACIÓN Y RELACIONAMIENTO CON LA CIUDADANIA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38635ED-9E1E-21FF-94B4-909A2F9325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dirty="0"/>
              <a:t>Decreto 510 de 2025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C6C2E15-18B7-8543-31BA-BC4917EDC10E}"/>
              </a:ext>
            </a:extLst>
          </p:cNvPr>
          <p:cNvSpPr txBox="1"/>
          <p:nvPr/>
        </p:nvSpPr>
        <p:spPr>
          <a:xfrm>
            <a:off x="44144" y="6673334"/>
            <a:ext cx="70403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PG02-PL04 V1</a:t>
            </a:r>
          </a:p>
        </p:txBody>
      </p:sp>
    </p:spTree>
    <p:extLst>
      <p:ext uri="{BB962C8B-B14F-4D97-AF65-F5344CB8AC3E}">
        <p14:creationId xmlns:p14="http://schemas.microsoft.com/office/powerpoint/2010/main" val="79213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6A576A-682B-CD55-3967-5785823F9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0992"/>
          </a:xfrm>
        </p:spPr>
        <p:txBody>
          <a:bodyPr>
            <a:normAutofit/>
          </a:bodyPr>
          <a:lstStyle/>
          <a:p>
            <a:r>
              <a:rPr lang="es-CO" sz="3200" dirty="0"/>
              <a:t>OFICINA DE PARTICIPACIÓN Y RELACIONAMIENTO CON LA CIUDADANIA</a:t>
            </a: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65C7C9C7-EACD-C313-2CF5-178F460B32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0931834"/>
              </p:ext>
            </p:extLst>
          </p:nvPr>
        </p:nvGraphicFramePr>
        <p:xfrm>
          <a:off x="457200" y="1548214"/>
          <a:ext cx="11277600" cy="4943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B4E02279-1762-75C7-9F40-F931C808DA47}"/>
              </a:ext>
            </a:extLst>
          </p:cNvPr>
          <p:cNvSpPr txBox="1"/>
          <p:nvPr/>
        </p:nvSpPr>
        <p:spPr>
          <a:xfrm>
            <a:off x="44144" y="6673334"/>
            <a:ext cx="70403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600" dirty="0">
                <a:latin typeface="Arial" panose="020B0604020202020204" pitchFamily="34" charset="0"/>
                <a:cs typeface="Arial" panose="020B0604020202020204" pitchFamily="34" charset="0"/>
              </a:rPr>
              <a:t>PG02-PL04 V1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8BCC8489-D52E-05C7-47EC-03FC897F9531}"/>
              </a:ext>
            </a:extLst>
          </p:cNvPr>
          <p:cNvSpPr/>
          <p:nvPr/>
        </p:nvSpPr>
        <p:spPr>
          <a:xfrm>
            <a:off x="4359719" y="758653"/>
            <a:ext cx="870154" cy="71949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E114D86-F174-9BF6-22BA-394239265A97}"/>
              </a:ext>
            </a:extLst>
          </p:cNvPr>
          <p:cNvSpPr txBox="1"/>
          <p:nvPr/>
        </p:nvSpPr>
        <p:spPr>
          <a:xfrm>
            <a:off x="4603067" y="911382"/>
            <a:ext cx="626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10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D474D23-EEBA-0CB8-291A-E02F5C7A4283}"/>
              </a:ext>
            </a:extLst>
          </p:cNvPr>
          <p:cNvSpPr txBox="1"/>
          <p:nvPr/>
        </p:nvSpPr>
        <p:spPr>
          <a:xfrm>
            <a:off x="2876277" y="918738"/>
            <a:ext cx="1305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/>
              <a:t>Funciones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11B8D5C-F8D4-6F89-B1DB-769D6E6BC9C8}"/>
              </a:ext>
            </a:extLst>
          </p:cNvPr>
          <p:cNvSpPr txBox="1"/>
          <p:nvPr/>
        </p:nvSpPr>
        <p:spPr>
          <a:xfrm>
            <a:off x="5313447" y="898523"/>
            <a:ext cx="964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Especificas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DE04870E-455B-CF2D-1C76-135150DD5ADB}"/>
              </a:ext>
            </a:extLst>
          </p:cNvPr>
          <p:cNvSpPr/>
          <p:nvPr/>
        </p:nvSpPr>
        <p:spPr>
          <a:xfrm>
            <a:off x="6399911" y="758653"/>
            <a:ext cx="870154" cy="71949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0DFD6BF-2E15-F9E2-0F40-6F20D63E9D3B}"/>
              </a:ext>
            </a:extLst>
          </p:cNvPr>
          <p:cNvSpPr txBox="1"/>
          <p:nvPr/>
        </p:nvSpPr>
        <p:spPr>
          <a:xfrm>
            <a:off x="6521585" y="898004"/>
            <a:ext cx="626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/>
              <a:t>1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245E775-E128-7660-1B11-2E428DEF52C8}"/>
              </a:ext>
            </a:extLst>
          </p:cNvPr>
          <p:cNvSpPr txBox="1"/>
          <p:nvPr/>
        </p:nvSpPr>
        <p:spPr>
          <a:xfrm>
            <a:off x="7448275" y="876307"/>
            <a:ext cx="870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7572785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HabitatBogotá">
      <a:dk1>
        <a:srgbClr val="009680"/>
      </a:dk1>
      <a:lt1>
        <a:srgbClr val="FFFFFF"/>
      </a:lt1>
      <a:dk2>
        <a:srgbClr val="095A4A"/>
      </a:dk2>
      <a:lt2>
        <a:srgbClr val="8ECDC4"/>
      </a:lt2>
      <a:accent1>
        <a:srgbClr val="51338A"/>
      </a:accent1>
      <a:accent2>
        <a:srgbClr val="FFB71B"/>
      </a:accent2>
      <a:accent3>
        <a:srgbClr val="EA7531"/>
      </a:accent3>
      <a:accent4>
        <a:srgbClr val="EA0029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Personalizado 1">
      <a:majorFont>
        <a:latin typeface="Tw Cen MT Condensed"/>
        <a:ea typeface=""/>
        <a:cs typeface=""/>
      </a:majorFont>
      <a:minorFont>
        <a:latin typeface="Tw Cen MT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 SDHT 2024.pptx" id="{0F49FCF1-58AD-402C-AC4F-180A2391AF7C}" vid="{7C53945F-AD9D-492A-8D55-A64998A7B645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SDHT 2024</Template>
  <TotalTime>210</TotalTime>
  <Words>284</Words>
  <Application>Microsoft Office PowerPoint</Application>
  <PresentationFormat>Panorámica</PresentationFormat>
  <Paragraphs>25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Aptos</vt:lpstr>
      <vt:lpstr>Arial</vt:lpstr>
      <vt:lpstr>Symbol</vt:lpstr>
      <vt:lpstr>Tw Cen MT Condensed</vt:lpstr>
      <vt:lpstr>Tema de Office</vt:lpstr>
      <vt:lpstr>OFICINA DE PARTICIPACIÓN Y RELACIONAMIENTO CON LA CIUDADANIA</vt:lpstr>
      <vt:lpstr>OFICINA DE PARTICIPACIÓN Y RELACIONAMIENTO CON LA CIUDADANIA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Kelin Julieth Galindo Briceño</dc:creator>
  <cp:lastModifiedBy>Claudia Reyes</cp:lastModifiedBy>
  <cp:revision>4</cp:revision>
  <dcterms:created xsi:type="dcterms:W3CDTF">2024-01-03T21:23:00Z</dcterms:created>
  <dcterms:modified xsi:type="dcterms:W3CDTF">2025-12-03T19:00:46Z</dcterms:modified>
</cp:coreProperties>
</file>