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5" r:id="rId1"/>
    <p:sldMasterId id="2147483659" r:id="rId2"/>
  </p:sldMasterIdLst>
  <p:notesMasterIdLst>
    <p:notesMasterId r:id="rId11"/>
  </p:notesMasterIdLst>
  <p:sldIdLst>
    <p:sldId id="2145706246" r:id="rId3"/>
    <p:sldId id="2145706273" r:id="rId4"/>
    <p:sldId id="2145706285" r:id="rId5"/>
    <p:sldId id="2145706280" r:id="rId6"/>
    <p:sldId id="2145706284" r:id="rId7"/>
    <p:sldId id="2145706286" r:id="rId8"/>
    <p:sldId id="2145706290" r:id="rId9"/>
    <p:sldId id="263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4FC0E3"/>
    <a:srgbClr val="338BA4"/>
    <a:srgbClr val="36A9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AE5DA1-41BB-461E-974B-E427EC737E4C}" v="97" dt="2024-10-24T17:16:08.7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162" autoAdjust="0"/>
  </p:normalViewPr>
  <p:slideViewPr>
    <p:cSldViewPr snapToGrid="0">
      <p:cViewPr varScale="1">
        <p:scale>
          <a:sx n="71" d="100"/>
          <a:sy n="71" d="100"/>
        </p:scale>
        <p:origin x="6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Alejandra, Cabrera Polania" userId="8169f7b0-cfb5-48d8-bf06-7373ef7064fa" providerId="ADAL" clId="{5C0CA854-8435-4CA0-AD48-3E34D7C6B531}"/>
    <pc:docChg chg="undo redo custSel addSld delSld modSld sldOrd">
      <pc:chgData name="Maria Alejandra, Cabrera Polania" userId="8169f7b0-cfb5-48d8-bf06-7373ef7064fa" providerId="ADAL" clId="{5C0CA854-8435-4CA0-AD48-3E34D7C6B531}" dt="2024-07-27T23:02:56.781" v="1155" actId="1076"/>
      <pc:docMkLst>
        <pc:docMk/>
      </pc:docMkLst>
      <pc:sldChg chg="addSp delSp modSp mod">
        <pc:chgData name="Maria Alejandra, Cabrera Polania" userId="8169f7b0-cfb5-48d8-bf06-7373ef7064fa" providerId="ADAL" clId="{5C0CA854-8435-4CA0-AD48-3E34D7C6B531}" dt="2024-07-27T13:11:04.475" v="48" actId="20577"/>
        <pc:sldMkLst>
          <pc:docMk/>
          <pc:sldMk cId="4067311268" sldId="275"/>
        </pc:sldMkLst>
        <pc:spChg chg="mod">
          <ac:chgData name="Maria Alejandra, Cabrera Polania" userId="8169f7b0-cfb5-48d8-bf06-7373ef7064fa" providerId="ADAL" clId="{5C0CA854-8435-4CA0-AD48-3E34D7C6B531}" dt="2024-07-27T13:11:04.475" v="48" actId="20577"/>
          <ac:spMkLst>
            <pc:docMk/>
            <pc:sldMk cId="4067311268" sldId="275"/>
            <ac:spMk id="3" creationId="{E67FC988-2C78-978D-45F1-35FE7460953A}"/>
          </ac:spMkLst>
        </pc:spChg>
        <pc:spChg chg="add mod">
          <ac:chgData name="Maria Alejandra, Cabrera Polania" userId="8169f7b0-cfb5-48d8-bf06-7373ef7064fa" providerId="ADAL" clId="{5C0CA854-8435-4CA0-AD48-3E34D7C6B531}" dt="2024-07-27T13:09:28.503" v="26"/>
          <ac:spMkLst>
            <pc:docMk/>
            <pc:sldMk cId="4067311268" sldId="275"/>
            <ac:spMk id="5" creationId="{7131889F-FAA7-4A45-CD26-9E11E0819025}"/>
          </ac:spMkLst>
        </pc:spChg>
        <pc:spChg chg="mod">
          <ac:chgData name="Maria Alejandra, Cabrera Polania" userId="8169f7b0-cfb5-48d8-bf06-7373ef7064fa" providerId="ADAL" clId="{5C0CA854-8435-4CA0-AD48-3E34D7C6B531}" dt="2024-07-27T13:10:55.093" v="46" actId="113"/>
          <ac:spMkLst>
            <pc:docMk/>
            <pc:sldMk cId="4067311268" sldId="275"/>
            <ac:spMk id="6" creationId="{4CF49F59-2811-A436-80CA-A41FEEE1FBC5}"/>
          </ac:spMkLst>
        </pc:spChg>
        <pc:spChg chg="del">
          <ac:chgData name="Maria Alejandra, Cabrera Polania" userId="8169f7b0-cfb5-48d8-bf06-7373ef7064fa" providerId="ADAL" clId="{5C0CA854-8435-4CA0-AD48-3E34D7C6B531}" dt="2024-07-27T13:10:15.924" v="35" actId="478"/>
          <ac:spMkLst>
            <pc:docMk/>
            <pc:sldMk cId="4067311268" sldId="275"/>
            <ac:spMk id="8" creationId="{BEE9FD99-4758-59F0-5430-EFF19B265448}"/>
          </ac:spMkLst>
        </pc:spChg>
        <pc:spChg chg="add mod">
          <ac:chgData name="Maria Alejandra, Cabrera Polania" userId="8169f7b0-cfb5-48d8-bf06-7373ef7064fa" providerId="ADAL" clId="{5C0CA854-8435-4CA0-AD48-3E34D7C6B531}" dt="2024-07-27T13:10:16.351" v="36"/>
          <ac:spMkLst>
            <pc:docMk/>
            <pc:sldMk cId="4067311268" sldId="275"/>
            <ac:spMk id="9" creationId="{6AED35B8-BE09-B320-8928-696249D77CC2}"/>
          </ac:spMkLst>
        </pc:spChg>
        <pc:graphicFrameChg chg="del">
          <ac:chgData name="Maria Alejandra, Cabrera Polania" userId="8169f7b0-cfb5-48d8-bf06-7373ef7064fa" providerId="ADAL" clId="{5C0CA854-8435-4CA0-AD48-3E34D7C6B531}" dt="2024-07-27T13:09:34.375" v="27" actId="478"/>
          <ac:graphicFrameMkLst>
            <pc:docMk/>
            <pc:sldMk cId="4067311268" sldId="275"/>
            <ac:graphicFrameMk id="4" creationId="{00000000-0008-0000-0000-000005000000}"/>
          </ac:graphicFrameMkLst>
        </pc:graphicFrameChg>
        <pc:graphicFrameChg chg="add mod">
          <ac:chgData name="Maria Alejandra, Cabrera Polania" userId="8169f7b0-cfb5-48d8-bf06-7373ef7064fa" providerId="ADAL" clId="{5C0CA854-8435-4CA0-AD48-3E34D7C6B531}" dt="2024-07-27T13:10:07.982" v="34" actId="1076"/>
          <ac:graphicFrameMkLst>
            <pc:docMk/>
            <pc:sldMk cId="4067311268" sldId="275"/>
            <ac:graphicFrameMk id="7" creationId="{00000000-0008-0000-0000-000005000000}"/>
          </ac:graphicFrameMkLst>
        </pc:graphicFrameChg>
      </pc:sldChg>
      <pc:sldChg chg="del">
        <pc:chgData name="Maria Alejandra, Cabrera Polania" userId="8169f7b0-cfb5-48d8-bf06-7373ef7064fa" providerId="ADAL" clId="{5C0CA854-8435-4CA0-AD48-3E34D7C6B531}" dt="2024-07-27T13:02:43.275" v="2" actId="47"/>
        <pc:sldMkLst>
          <pc:docMk/>
          <pc:sldMk cId="44292997" sldId="2145706264"/>
        </pc:sldMkLst>
      </pc:sldChg>
      <pc:sldChg chg="addSp delSp modSp mod ord">
        <pc:chgData name="Maria Alejandra, Cabrera Polania" userId="8169f7b0-cfb5-48d8-bf06-7373ef7064fa" providerId="ADAL" clId="{5C0CA854-8435-4CA0-AD48-3E34D7C6B531}" dt="2024-07-27T17:15:11.239" v="1075" actId="403"/>
        <pc:sldMkLst>
          <pc:docMk/>
          <pc:sldMk cId="508378864" sldId="2145706265"/>
        </pc:sldMkLst>
        <pc:spChg chg="mod">
          <ac:chgData name="Maria Alejandra, Cabrera Polania" userId="8169f7b0-cfb5-48d8-bf06-7373ef7064fa" providerId="ADAL" clId="{5C0CA854-8435-4CA0-AD48-3E34D7C6B531}" dt="2024-07-27T17:05:17.527" v="1021" actId="20577"/>
          <ac:spMkLst>
            <pc:docMk/>
            <pc:sldMk cId="508378864" sldId="2145706265"/>
            <ac:spMk id="2" creationId="{A53F775B-62F7-E46F-1EC9-028B86576DA1}"/>
          </ac:spMkLst>
        </pc:spChg>
        <pc:spChg chg="mod">
          <ac:chgData name="Maria Alejandra, Cabrera Polania" userId="8169f7b0-cfb5-48d8-bf06-7373ef7064fa" providerId="ADAL" clId="{5C0CA854-8435-4CA0-AD48-3E34D7C6B531}" dt="2024-07-27T16:20:12.819" v="917" actId="20577"/>
          <ac:spMkLst>
            <pc:docMk/>
            <pc:sldMk cId="508378864" sldId="2145706265"/>
            <ac:spMk id="3" creationId="{3F1BDC44-0B1B-FEE1-B9A1-1BEB97C5B46B}"/>
          </ac:spMkLst>
        </pc:spChg>
        <pc:spChg chg="add del">
          <ac:chgData name="Maria Alejandra, Cabrera Polania" userId="8169f7b0-cfb5-48d8-bf06-7373ef7064fa" providerId="ADAL" clId="{5C0CA854-8435-4CA0-AD48-3E34D7C6B531}" dt="2024-07-27T13:11:21.650" v="50" actId="22"/>
          <ac:spMkLst>
            <pc:docMk/>
            <pc:sldMk cId="508378864" sldId="2145706265"/>
            <ac:spMk id="6" creationId="{FE54ED5A-2D02-FA65-C64E-D153639F0720}"/>
          </ac:spMkLst>
        </pc:spChg>
        <pc:spChg chg="mod">
          <ac:chgData name="Maria Alejandra, Cabrera Polania" userId="8169f7b0-cfb5-48d8-bf06-7373ef7064fa" providerId="ADAL" clId="{5C0CA854-8435-4CA0-AD48-3E34D7C6B531}" dt="2024-07-27T17:04:21.681" v="999" actId="1076"/>
          <ac:spMkLst>
            <pc:docMk/>
            <pc:sldMk cId="508378864" sldId="2145706265"/>
            <ac:spMk id="9" creationId="{D9EE1173-587D-AC85-DCB8-4B4959108499}"/>
          </ac:spMkLst>
        </pc:spChg>
        <pc:spChg chg="add del mod">
          <ac:chgData name="Maria Alejandra, Cabrera Polania" userId="8169f7b0-cfb5-48d8-bf06-7373ef7064fa" providerId="ADAL" clId="{5C0CA854-8435-4CA0-AD48-3E34D7C6B531}" dt="2024-07-27T16:09:31.712" v="386" actId="478"/>
          <ac:spMkLst>
            <pc:docMk/>
            <pc:sldMk cId="508378864" sldId="2145706265"/>
            <ac:spMk id="11" creationId="{C730D5C9-D085-523C-DDA2-DCA0EF010ED0}"/>
          </ac:spMkLst>
        </pc:spChg>
        <pc:spChg chg="mod">
          <ac:chgData name="Maria Alejandra, Cabrera Polania" userId="8169f7b0-cfb5-48d8-bf06-7373ef7064fa" providerId="ADAL" clId="{5C0CA854-8435-4CA0-AD48-3E34D7C6B531}" dt="2024-07-27T16:15:29.637" v="861" actId="1076"/>
          <ac:spMkLst>
            <pc:docMk/>
            <pc:sldMk cId="508378864" sldId="2145706265"/>
            <ac:spMk id="13" creationId="{BBCD77D0-973E-4BFC-15D5-50CE3415452C}"/>
          </ac:spMkLst>
        </pc:spChg>
        <pc:spChg chg="mod">
          <ac:chgData name="Maria Alejandra, Cabrera Polania" userId="8169f7b0-cfb5-48d8-bf06-7373ef7064fa" providerId="ADAL" clId="{5C0CA854-8435-4CA0-AD48-3E34D7C6B531}" dt="2024-07-27T17:15:04.640" v="1073" actId="403"/>
          <ac:spMkLst>
            <pc:docMk/>
            <pc:sldMk cId="508378864" sldId="2145706265"/>
            <ac:spMk id="14" creationId="{A8F3C5DC-7620-6924-6DE4-3DCF8675A384}"/>
          </ac:spMkLst>
        </pc:spChg>
        <pc:spChg chg="add del mod">
          <ac:chgData name="Maria Alejandra, Cabrera Polania" userId="8169f7b0-cfb5-48d8-bf06-7373ef7064fa" providerId="ADAL" clId="{5C0CA854-8435-4CA0-AD48-3E34D7C6B531}" dt="2024-07-27T16:09:37.168" v="388" actId="478"/>
          <ac:spMkLst>
            <pc:docMk/>
            <pc:sldMk cId="508378864" sldId="2145706265"/>
            <ac:spMk id="15" creationId="{234839C5-EF4E-02B1-11E4-9D00BAF3D5FC}"/>
          </ac:spMkLst>
        </pc:spChg>
        <pc:spChg chg="mod">
          <ac:chgData name="Maria Alejandra, Cabrera Polania" userId="8169f7b0-cfb5-48d8-bf06-7373ef7064fa" providerId="ADAL" clId="{5C0CA854-8435-4CA0-AD48-3E34D7C6B531}" dt="2024-07-27T16:14:22.865" v="752" actId="20577"/>
          <ac:spMkLst>
            <pc:docMk/>
            <pc:sldMk cId="508378864" sldId="2145706265"/>
            <ac:spMk id="17" creationId="{86CFDA28-3E40-103A-7B19-2B27DE84D3E6}"/>
          </ac:spMkLst>
        </pc:spChg>
        <pc:spChg chg="mod">
          <ac:chgData name="Maria Alejandra, Cabrera Polania" userId="8169f7b0-cfb5-48d8-bf06-7373ef7064fa" providerId="ADAL" clId="{5C0CA854-8435-4CA0-AD48-3E34D7C6B531}" dt="2024-07-27T17:15:11.239" v="1075" actId="403"/>
          <ac:spMkLst>
            <pc:docMk/>
            <pc:sldMk cId="508378864" sldId="2145706265"/>
            <ac:spMk id="18" creationId="{8E792A6A-C29E-553E-F34C-BEE13AEECC9A}"/>
          </ac:spMkLst>
        </pc:spChg>
        <pc:spChg chg="add del mod">
          <ac:chgData name="Maria Alejandra, Cabrera Polania" userId="8169f7b0-cfb5-48d8-bf06-7373ef7064fa" providerId="ADAL" clId="{5C0CA854-8435-4CA0-AD48-3E34D7C6B531}" dt="2024-07-27T16:09:34.744" v="387" actId="478"/>
          <ac:spMkLst>
            <pc:docMk/>
            <pc:sldMk cId="508378864" sldId="2145706265"/>
            <ac:spMk id="19" creationId="{EE3C42A3-561E-77A9-4E0F-6A959B5E6BF1}"/>
          </ac:spMkLst>
        </pc:spChg>
        <pc:spChg chg="mod">
          <ac:chgData name="Maria Alejandra, Cabrera Polania" userId="8169f7b0-cfb5-48d8-bf06-7373ef7064fa" providerId="ADAL" clId="{5C0CA854-8435-4CA0-AD48-3E34D7C6B531}" dt="2024-07-27T16:14:53.658" v="815" actId="20577"/>
          <ac:spMkLst>
            <pc:docMk/>
            <pc:sldMk cId="508378864" sldId="2145706265"/>
            <ac:spMk id="21" creationId="{F346CA42-A894-603B-2065-0B27C4541A91}"/>
          </ac:spMkLst>
        </pc:spChg>
        <pc:spChg chg="mod">
          <ac:chgData name="Maria Alejandra, Cabrera Polania" userId="8169f7b0-cfb5-48d8-bf06-7373ef7064fa" providerId="ADAL" clId="{5C0CA854-8435-4CA0-AD48-3E34D7C6B531}" dt="2024-07-27T17:15:07.579" v="1074" actId="403"/>
          <ac:spMkLst>
            <pc:docMk/>
            <pc:sldMk cId="508378864" sldId="2145706265"/>
            <ac:spMk id="22" creationId="{75C4B18F-10B2-21DF-E95F-7554B87A4F2C}"/>
          </ac:spMkLst>
        </pc:spChg>
        <pc:grpChg chg="add mod">
          <ac:chgData name="Maria Alejandra, Cabrera Polania" userId="8169f7b0-cfb5-48d8-bf06-7373ef7064fa" providerId="ADAL" clId="{5C0CA854-8435-4CA0-AD48-3E34D7C6B531}" dt="2024-07-27T16:20:35.631" v="918" actId="1076"/>
          <ac:grpSpMkLst>
            <pc:docMk/>
            <pc:sldMk cId="508378864" sldId="2145706265"/>
            <ac:grpSpMk id="12" creationId="{272C6596-F643-041E-8035-FEAA59F51EF3}"/>
          </ac:grpSpMkLst>
        </pc:grpChg>
        <pc:grpChg chg="add mod">
          <ac:chgData name="Maria Alejandra, Cabrera Polania" userId="8169f7b0-cfb5-48d8-bf06-7373ef7064fa" providerId="ADAL" clId="{5C0CA854-8435-4CA0-AD48-3E34D7C6B531}" dt="2024-07-27T16:20:35.631" v="918" actId="1076"/>
          <ac:grpSpMkLst>
            <pc:docMk/>
            <pc:sldMk cId="508378864" sldId="2145706265"/>
            <ac:grpSpMk id="16" creationId="{34EBF3B0-B0D8-6333-C15D-3D84FD786757}"/>
          </ac:grpSpMkLst>
        </pc:grpChg>
        <pc:grpChg chg="add mod">
          <ac:chgData name="Maria Alejandra, Cabrera Polania" userId="8169f7b0-cfb5-48d8-bf06-7373ef7064fa" providerId="ADAL" clId="{5C0CA854-8435-4CA0-AD48-3E34D7C6B531}" dt="2024-07-27T16:20:35.631" v="918" actId="1076"/>
          <ac:grpSpMkLst>
            <pc:docMk/>
            <pc:sldMk cId="508378864" sldId="2145706265"/>
            <ac:grpSpMk id="20" creationId="{16976433-8ACE-6E5B-8888-6C838097A57F}"/>
          </ac:grpSpMkLst>
        </pc:grpChg>
        <pc:grpChg chg="add del mod">
          <ac:chgData name="Maria Alejandra, Cabrera Polania" userId="8169f7b0-cfb5-48d8-bf06-7373ef7064fa" providerId="ADAL" clId="{5C0CA854-8435-4CA0-AD48-3E34D7C6B531}" dt="2024-07-27T16:04:51.335" v="354" actId="165"/>
          <ac:grpSpMkLst>
            <pc:docMk/>
            <pc:sldMk cId="508378864" sldId="2145706265"/>
            <ac:grpSpMk id="29" creationId="{78562CE3-B74A-F833-FEB8-1C434B2F19EC}"/>
          </ac:grpSpMkLst>
        </pc:grpChg>
        <pc:grpChg chg="add del mod">
          <ac:chgData name="Maria Alejandra, Cabrera Polania" userId="8169f7b0-cfb5-48d8-bf06-7373ef7064fa" providerId="ADAL" clId="{5C0CA854-8435-4CA0-AD48-3E34D7C6B531}" dt="2024-07-27T16:10:56.770" v="411" actId="478"/>
          <ac:grpSpMkLst>
            <pc:docMk/>
            <pc:sldMk cId="508378864" sldId="2145706265"/>
            <ac:grpSpMk id="34" creationId="{23D16620-91E3-5D91-672A-F5FEF9BBC606}"/>
          </ac:grpSpMkLst>
        </pc:grpChg>
        <pc:grpChg chg="add del mod">
          <ac:chgData name="Maria Alejandra, Cabrera Polania" userId="8169f7b0-cfb5-48d8-bf06-7373ef7064fa" providerId="ADAL" clId="{5C0CA854-8435-4CA0-AD48-3E34D7C6B531}" dt="2024-07-27T16:10:59.745" v="412" actId="478"/>
          <ac:grpSpMkLst>
            <pc:docMk/>
            <pc:sldMk cId="508378864" sldId="2145706265"/>
            <ac:grpSpMk id="35" creationId="{3956C342-6932-20EA-6207-97CEAF1441F2}"/>
          </ac:grpSpMkLst>
        </pc:grpChg>
        <pc:grpChg chg="add mod">
          <ac:chgData name="Maria Alejandra, Cabrera Polania" userId="8169f7b0-cfb5-48d8-bf06-7373ef7064fa" providerId="ADAL" clId="{5C0CA854-8435-4CA0-AD48-3E34D7C6B531}" dt="2024-07-27T16:20:35.631" v="918" actId="1076"/>
          <ac:grpSpMkLst>
            <pc:docMk/>
            <pc:sldMk cId="508378864" sldId="2145706265"/>
            <ac:grpSpMk id="40" creationId="{9DF3CE07-1D3A-D4A1-F60D-9C2201853E5D}"/>
          </ac:grpSpMkLst>
        </pc:grpChg>
        <pc:grpChg chg="add mod">
          <ac:chgData name="Maria Alejandra, Cabrera Polania" userId="8169f7b0-cfb5-48d8-bf06-7373ef7064fa" providerId="ADAL" clId="{5C0CA854-8435-4CA0-AD48-3E34D7C6B531}" dt="2024-07-27T16:20:35.631" v="918" actId="1076"/>
          <ac:grpSpMkLst>
            <pc:docMk/>
            <pc:sldMk cId="508378864" sldId="2145706265"/>
            <ac:grpSpMk id="45" creationId="{8A25F14D-B29A-0D17-1A10-394AB35B0B31}"/>
          </ac:grpSpMkLst>
        </pc:grpChg>
        <pc:grpChg chg="add mod">
          <ac:chgData name="Maria Alejandra, Cabrera Polania" userId="8169f7b0-cfb5-48d8-bf06-7373ef7064fa" providerId="ADAL" clId="{5C0CA854-8435-4CA0-AD48-3E34D7C6B531}" dt="2024-07-27T16:20:35.631" v="918" actId="1076"/>
          <ac:grpSpMkLst>
            <pc:docMk/>
            <pc:sldMk cId="508378864" sldId="2145706265"/>
            <ac:grpSpMk id="50" creationId="{2FF7829A-9D1D-FBB1-B7E6-D58CF689842E}"/>
          </ac:grpSpMkLst>
        </pc:grpChg>
        <pc:graphicFrameChg chg="add mod modGraphic">
          <ac:chgData name="Maria Alejandra, Cabrera Polania" userId="8169f7b0-cfb5-48d8-bf06-7373ef7064fa" providerId="ADAL" clId="{5C0CA854-8435-4CA0-AD48-3E34D7C6B531}" dt="2024-07-27T17:04:18.076" v="998" actId="1076"/>
          <ac:graphicFrameMkLst>
            <pc:docMk/>
            <pc:sldMk cId="508378864" sldId="2145706265"/>
            <ac:graphicFrameMk id="51" creationId="{EA46F89F-44CD-5A83-F7A2-3982D3901E52}"/>
          </ac:graphicFrameMkLst>
        </pc:graphicFrameChg>
        <pc:picChg chg="del">
          <ac:chgData name="Maria Alejandra, Cabrera Polania" userId="8169f7b0-cfb5-48d8-bf06-7373ef7064fa" providerId="ADAL" clId="{5C0CA854-8435-4CA0-AD48-3E34D7C6B531}" dt="2024-07-27T15:36:55.637" v="56" actId="478"/>
          <ac:picMkLst>
            <pc:docMk/>
            <pc:sldMk cId="508378864" sldId="2145706265"/>
            <ac:picMk id="4" creationId="{29B7B7BB-EB87-520F-2B6F-B89CF9312739}"/>
          </ac:picMkLst>
        </pc:picChg>
        <pc:picChg chg="del">
          <ac:chgData name="Maria Alejandra, Cabrera Polania" userId="8169f7b0-cfb5-48d8-bf06-7373ef7064fa" providerId="ADAL" clId="{5C0CA854-8435-4CA0-AD48-3E34D7C6B531}" dt="2024-07-27T15:36:57.012" v="57" actId="478"/>
          <ac:picMkLst>
            <pc:docMk/>
            <pc:sldMk cId="508378864" sldId="2145706265"/>
            <ac:picMk id="8" creationId="{812BD507-D1C2-A337-8D9C-BF08BA1BC8E1}"/>
          </ac:picMkLst>
        </pc:picChg>
        <pc:picChg chg="add del mod">
          <ac:chgData name="Maria Alejandra, Cabrera Polania" userId="8169f7b0-cfb5-48d8-bf06-7373ef7064fa" providerId="ADAL" clId="{5C0CA854-8435-4CA0-AD48-3E34D7C6B531}" dt="2024-07-27T15:44:55.549" v="190" actId="478"/>
          <ac:picMkLst>
            <pc:docMk/>
            <pc:sldMk cId="508378864" sldId="2145706265"/>
            <ac:picMk id="10" creationId="{022B8E7B-4EEF-3B91-8312-292B03D12B42}"/>
          </ac:picMkLst>
        </pc:picChg>
        <pc:picChg chg="add mod topLvl">
          <ac:chgData name="Maria Alejandra, Cabrera Polania" userId="8169f7b0-cfb5-48d8-bf06-7373ef7064fa" providerId="ADAL" clId="{5C0CA854-8435-4CA0-AD48-3E34D7C6B531}" dt="2024-07-27T16:05:02.463" v="356" actId="164"/>
          <ac:picMkLst>
            <pc:docMk/>
            <pc:sldMk cId="508378864" sldId="2145706265"/>
            <ac:picMk id="24" creationId="{1B9C0AAA-C6C7-D81F-3D59-491DB3F79486}"/>
          </ac:picMkLst>
        </pc:picChg>
        <pc:picChg chg="add mod topLvl">
          <ac:chgData name="Maria Alejandra, Cabrera Polania" userId="8169f7b0-cfb5-48d8-bf06-7373ef7064fa" providerId="ADAL" clId="{5C0CA854-8435-4CA0-AD48-3E34D7C6B531}" dt="2024-07-27T16:05:02.463" v="356" actId="164"/>
          <ac:picMkLst>
            <pc:docMk/>
            <pc:sldMk cId="508378864" sldId="2145706265"/>
            <ac:picMk id="26" creationId="{C82977A0-D856-45CE-2F58-81DA37A2AFCB}"/>
          </ac:picMkLst>
        </pc:picChg>
        <pc:picChg chg="add del mod topLvl">
          <ac:chgData name="Maria Alejandra, Cabrera Polania" userId="8169f7b0-cfb5-48d8-bf06-7373ef7064fa" providerId="ADAL" clId="{5C0CA854-8435-4CA0-AD48-3E34D7C6B531}" dt="2024-07-27T16:04:54.449" v="355" actId="478"/>
          <ac:picMkLst>
            <pc:docMk/>
            <pc:sldMk cId="508378864" sldId="2145706265"/>
            <ac:picMk id="28" creationId="{7D21FEAD-A1A3-B89B-A85D-DAC0BD7B2887}"/>
          </ac:picMkLst>
        </pc:picChg>
        <pc:picChg chg="add mod">
          <ac:chgData name="Maria Alejandra, Cabrera Polania" userId="8169f7b0-cfb5-48d8-bf06-7373ef7064fa" providerId="ADAL" clId="{5C0CA854-8435-4CA0-AD48-3E34D7C6B531}" dt="2024-07-27T16:05:13.880" v="359" actId="164"/>
          <ac:picMkLst>
            <pc:docMk/>
            <pc:sldMk cId="508378864" sldId="2145706265"/>
            <ac:picMk id="31" creationId="{E11987CA-1C81-80FE-D59D-AA3A089C7B1E}"/>
          </ac:picMkLst>
        </pc:picChg>
        <pc:picChg chg="add mod">
          <ac:chgData name="Maria Alejandra, Cabrera Polania" userId="8169f7b0-cfb5-48d8-bf06-7373ef7064fa" providerId="ADAL" clId="{5C0CA854-8435-4CA0-AD48-3E34D7C6B531}" dt="2024-07-27T16:05:13.880" v="359" actId="164"/>
          <ac:picMkLst>
            <pc:docMk/>
            <pc:sldMk cId="508378864" sldId="2145706265"/>
            <ac:picMk id="33" creationId="{59686CC0-E7A5-9185-0A6D-3DAF9CB6CD58}"/>
          </ac:picMkLst>
        </pc:picChg>
        <pc:picChg chg="add mod">
          <ac:chgData name="Maria Alejandra, Cabrera Polania" userId="8169f7b0-cfb5-48d8-bf06-7373ef7064fa" providerId="ADAL" clId="{5C0CA854-8435-4CA0-AD48-3E34D7C6B531}" dt="2024-07-27T16:20:58.159" v="920" actId="208"/>
          <ac:picMkLst>
            <pc:docMk/>
            <pc:sldMk cId="508378864" sldId="2145706265"/>
            <ac:picMk id="37" creationId="{8BFE1FF6-2599-ED80-06D2-5A169406AEA7}"/>
          </ac:picMkLst>
        </pc:picChg>
        <pc:picChg chg="add mod">
          <ac:chgData name="Maria Alejandra, Cabrera Polania" userId="8169f7b0-cfb5-48d8-bf06-7373ef7064fa" providerId="ADAL" clId="{5C0CA854-8435-4CA0-AD48-3E34D7C6B531}" dt="2024-07-27T16:20:58.159" v="920" actId="208"/>
          <ac:picMkLst>
            <pc:docMk/>
            <pc:sldMk cId="508378864" sldId="2145706265"/>
            <ac:picMk id="39" creationId="{D66B8618-3D64-D3B9-EBAF-E515FCF70FFE}"/>
          </ac:picMkLst>
        </pc:picChg>
        <pc:picChg chg="add mod">
          <ac:chgData name="Maria Alejandra, Cabrera Polania" userId="8169f7b0-cfb5-48d8-bf06-7373ef7064fa" providerId="ADAL" clId="{5C0CA854-8435-4CA0-AD48-3E34D7C6B531}" dt="2024-07-27T16:20:58.159" v="920" actId="208"/>
          <ac:picMkLst>
            <pc:docMk/>
            <pc:sldMk cId="508378864" sldId="2145706265"/>
            <ac:picMk id="42" creationId="{BE333BF2-7EDF-17D3-7770-3383308E78FE}"/>
          </ac:picMkLst>
        </pc:picChg>
        <pc:picChg chg="add mod">
          <ac:chgData name="Maria Alejandra, Cabrera Polania" userId="8169f7b0-cfb5-48d8-bf06-7373ef7064fa" providerId="ADAL" clId="{5C0CA854-8435-4CA0-AD48-3E34D7C6B531}" dt="2024-07-27T16:20:58.159" v="920" actId="208"/>
          <ac:picMkLst>
            <pc:docMk/>
            <pc:sldMk cId="508378864" sldId="2145706265"/>
            <ac:picMk id="44" creationId="{01B2E100-4491-1C7C-FF74-7C771C55D47F}"/>
          </ac:picMkLst>
        </pc:picChg>
        <pc:picChg chg="add mod">
          <ac:chgData name="Maria Alejandra, Cabrera Polania" userId="8169f7b0-cfb5-48d8-bf06-7373ef7064fa" providerId="ADAL" clId="{5C0CA854-8435-4CA0-AD48-3E34D7C6B531}" dt="2024-07-27T16:20:58.159" v="920" actId="208"/>
          <ac:picMkLst>
            <pc:docMk/>
            <pc:sldMk cId="508378864" sldId="2145706265"/>
            <ac:picMk id="47" creationId="{50B6F680-1974-CCD6-DE31-855F98F34794}"/>
          </ac:picMkLst>
        </pc:picChg>
        <pc:picChg chg="add mod">
          <ac:chgData name="Maria Alejandra, Cabrera Polania" userId="8169f7b0-cfb5-48d8-bf06-7373ef7064fa" providerId="ADAL" clId="{5C0CA854-8435-4CA0-AD48-3E34D7C6B531}" dt="2024-07-27T16:20:58.159" v="920" actId="208"/>
          <ac:picMkLst>
            <pc:docMk/>
            <pc:sldMk cId="508378864" sldId="2145706265"/>
            <ac:picMk id="49" creationId="{E22B160A-BF95-800F-37CD-7CF5C89634B5}"/>
          </ac:picMkLst>
        </pc:picChg>
      </pc:sldChg>
      <pc:sldChg chg="addSp delSp modSp mod">
        <pc:chgData name="Maria Alejandra, Cabrera Polania" userId="8169f7b0-cfb5-48d8-bf06-7373ef7064fa" providerId="ADAL" clId="{5C0CA854-8435-4CA0-AD48-3E34D7C6B531}" dt="2024-07-27T13:06:27.861" v="21" actId="1076"/>
        <pc:sldMkLst>
          <pc:docMk/>
          <pc:sldMk cId="2396263322" sldId="2145706273"/>
        </pc:sldMkLst>
        <pc:spChg chg="del">
          <ac:chgData name="Maria Alejandra, Cabrera Polania" userId="8169f7b0-cfb5-48d8-bf06-7373ef7064fa" providerId="ADAL" clId="{5C0CA854-8435-4CA0-AD48-3E34D7C6B531}" dt="2024-07-27T13:05:27.845" v="13" actId="478"/>
          <ac:spMkLst>
            <pc:docMk/>
            <pc:sldMk cId="2396263322" sldId="2145706273"/>
            <ac:spMk id="4" creationId="{BC96DB88-D70C-9237-C52C-B317F649457D}"/>
          </ac:spMkLst>
        </pc:spChg>
        <pc:spChg chg="add mod">
          <ac:chgData name="Maria Alejandra, Cabrera Polania" userId="8169f7b0-cfb5-48d8-bf06-7373ef7064fa" providerId="ADAL" clId="{5C0CA854-8435-4CA0-AD48-3E34D7C6B531}" dt="2024-07-27T13:05:28.911" v="14"/>
          <ac:spMkLst>
            <pc:docMk/>
            <pc:sldMk cId="2396263322" sldId="2145706273"/>
            <ac:spMk id="6" creationId="{05A09F8A-E40F-9CBC-2FBA-DDE28968B126}"/>
          </ac:spMkLst>
        </pc:spChg>
        <pc:graphicFrameChg chg="del">
          <ac:chgData name="Maria Alejandra, Cabrera Polania" userId="8169f7b0-cfb5-48d8-bf06-7373ef7064fa" providerId="ADAL" clId="{5C0CA854-8435-4CA0-AD48-3E34D7C6B531}" dt="2024-07-27T13:04:09.085" v="3" actId="478"/>
          <ac:graphicFrameMkLst>
            <pc:docMk/>
            <pc:sldMk cId="2396263322" sldId="2145706273"/>
            <ac:graphicFrameMk id="2" creationId="{BE0EAB76-7050-A9D6-CCCD-FBE5EC2E3523}"/>
          </ac:graphicFrameMkLst>
        </pc:graphicFrameChg>
        <pc:graphicFrameChg chg="add mod">
          <ac:chgData name="Maria Alejandra, Cabrera Polania" userId="8169f7b0-cfb5-48d8-bf06-7373ef7064fa" providerId="ADAL" clId="{5C0CA854-8435-4CA0-AD48-3E34D7C6B531}" dt="2024-07-27T13:06:27.861" v="21" actId="1076"/>
          <ac:graphicFrameMkLst>
            <pc:docMk/>
            <pc:sldMk cId="2396263322" sldId="2145706273"/>
            <ac:graphicFrameMk id="5" creationId="{BE0EAB76-7050-A9D6-CCCD-FBE5EC2E3523}"/>
          </ac:graphicFrameMkLst>
        </pc:graphicFrameChg>
      </pc:sldChg>
      <pc:sldChg chg="addSp delSp modSp mod">
        <pc:chgData name="Maria Alejandra, Cabrera Polania" userId="8169f7b0-cfb5-48d8-bf06-7373ef7064fa" providerId="ADAL" clId="{5C0CA854-8435-4CA0-AD48-3E34D7C6B531}" dt="2024-07-27T13:07:46.412" v="25" actId="1076"/>
        <pc:sldMkLst>
          <pc:docMk/>
          <pc:sldMk cId="42328423" sldId="2145706274"/>
        </pc:sldMkLst>
        <pc:spChg chg="mod">
          <ac:chgData name="Maria Alejandra, Cabrera Polania" userId="8169f7b0-cfb5-48d8-bf06-7373ef7064fa" providerId="ADAL" clId="{5C0CA854-8435-4CA0-AD48-3E34D7C6B531}" dt="2024-07-27T13:05:52.656" v="19" actId="1076"/>
          <ac:spMkLst>
            <pc:docMk/>
            <pc:sldMk cId="42328423" sldId="2145706274"/>
            <ac:spMk id="3" creationId="{28B795C0-66D1-52C7-5789-5B4BE9FFA30A}"/>
          </ac:spMkLst>
        </pc:spChg>
        <pc:graphicFrameChg chg="add mod">
          <ac:chgData name="Maria Alejandra, Cabrera Polania" userId="8169f7b0-cfb5-48d8-bf06-7373ef7064fa" providerId="ADAL" clId="{5C0CA854-8435-4CA0-AD48-3E34D7C6B531}" dt="2024-07-27T13:07:46.412" v="25" actId="1076"/>
          <ac:graphicFrameMkLst>
            <pc:docMk/>
            <pc:sldMk cId="42328423" sldId="2145706274"/>
            <ac:graphicFrameMk id="2" creationId="{71CAC151-431C-7AD9-6AD1-842F2392DE87}"/>
          </ac:graphicFrameMkLst>
        </pc:graphicFrameChg>
        <pc:graphicFrameChg chg="del">
          <ac:chgData name="Maria Alejandra, Cabrera Polania" userId="8169f7b0-cfb5-48d8-bf06-7373ef7064fa" providerId="ADAL" clId="{5C0CA854-8435-4CA0-AD48-3E34D7C6B531}" dt="2024-07-27T13:05:58.046" v="20" actId="478"/>
          <ac:graphicFrameMkLst>
            <pc:docMk/>
            <pc:sldMk cId="42328423" sldId="2145706274"/>
            <ac:graphicFrameMk id="4" creationId="{71CAC151-431C-7AD9-6AD1-842F2392DE87}"/>
          </ac:graphicFrameMkLst>
        </pc:graphicFrameChg>
      </pc:sldChg>
      <pc:sldChg chg="del">
        <pc:chgData name="Maria Alejandra, Cabrera Polania" userId="8169f7b0-cfb5-48d8-bf06-7373ef7064fa" providerId="ADAL" clId="{5C0CA854-8435-4CA0-AD48-3E34D7C6B531}" dt="2024-07-27T13:11:53.806" v="52" actId="47"/>
        <pc:sldMkLst>
          <pc:docMk/>
          <pc:sldMk cId="82106001" sldId="2145706275"/>
        </pc:sldMkLst>
      </pc:sldChg>
      <pc:sldChg chg="modSp del mod">
        <pc:chgData name="Maria Alejandra, Cabrera Polania" userId="8169f7b0-cfb5-48d8-bf06-7373ef7064fa" providerId="ADAL" clId="{5C0CA854-8435-4CA0-AD48-3E34D7C6B531}" dt="2024-07-27T17:14:40.575" v="1070" actId="47"/>
        <pc:sldMkLst>
          <pc:docMk/>
          <pc:sldMk cId="225405979" sldId="2145706276"/>
        </pc:sldMkLst>
        <pc:spChg chg="mod">
          <ac:chgData name="Maria Alejandra, Cabrera Polania" userId="8169f7b0-cfb5-48d8-bf06-7373ef7064fa" providerId="ADAL" clId="{5C0CA854-8435-4CA0-AD48-3E34D7C6B531}" dt="2024-07-27T13:12:38.619" v="53" actId="207"/>
          <ac:spMkLst>
            <pc:docMk/>
            <pc:sldMk cId="225405979" sldId="2145706276"/>
            <ac:spMk id="13" creationId="{76EDA601-1FDE-4354-7B4F-4D60FE67535D}"/>
          </ac:spMkLst>
        </pc:spChg>
      </pc:sldChg>
      <pc:sldChg chg="delSp modSp del mod">
        <pc:chgData name="Maria Alejandra, Cabrera Polania" userId="8169f7b0-cfb5-48d8-bf06-7373ef7064fa" providerId="ADAL" clId="{5C0CA854-8435-4CA0-AD48-3E34D7C6B531}" dt="2024-07-27T23:01:26.386" v="1142" actId="47"/>
        <pc:sldMkLst>
          <pc:docMk/>
          <pc:sldMk cId="1299122677" sldId="2145706278"/>
        </pc:sldMkLst>
        <pc:spChg chg="mod">
          <ac:chgData name="Maria Alejandra, Cabrera Polania" userId="8169f7b0-cfb5-48d8-bf06-7373ef7064fa" providerId="ADAL" clId="{5C0CA854-8435-4CA0-AD48-3E34D7C6B531}" dt="2024-07-27T17:36:10.372" v="1141" actId="20577"/>
          <ac:spMkLst>
            <pc:docMk/>
            <pc:sldMk cId="1299122677" sldId="2145706278"/>
            <ac:spMk id="2" creationId="{8AED2950-F2E0-5531-8CF5-28E3E54744B0}"/>
          </ac:spMkLst>
        </pc:spChg>
        <pc:picChg chg="del">
          <ac:chgData name="Maria Alejandra, Cabrera Polania" userId="8169f7b0-cfb5-48d8-bf06-7373ef7064fa" providerId="ADAL" clId="{5C0CA854-8435-4CA0-AD48-3E34D7C6B531}" dt="2024-07-27T17:22:16.027" v="1076" actId="478"/>
          <ac:picMkLst>
            <pc:docMk/>
            <pc:sldMk cId="1299122677" sldId="2145706278"/>
            <ac:picMk id="7" creationId="{C00987A6-35EB-AD97-C9B1-C4899ADE675F}"/>
          </ac:picMkLst>
        </pc:picChg>
        <pc:picChg chg="del">
          <ac:chgData name="Maria Alejandra, Cabrera Polania" userId="8169f7b0-cfb5-48d8-bf06-7373ef7064fa" providerId="ADAL" clId="{5C0CA854-8435-4CA0-AD48-3E34D7C6B531}" dt="2024-07-27T17:22:17.229" v="1077" actId="478"/>
          <ac:picMkLst>
            <pc:docMk/>
            <pc:sldMk cId="1299122677" sldId="2145706278"/>
            <ac:picMk id="8" creationId="{48BF7BB0-0BB6-1A6E-44E0-D4DD412EB000}"/>
          </ac:picMkLst>
        </pc:picChg>
      </pc:sldChg>
      <pc:sldChg chg="new del">
        <pc:chgData name="Maria Alejandra, Cabrera Polania" userId="8169f7b0-cfb5-48d8-bf06-7373ef7064fa" providerId="ADAL" clId="{5C0CA854-8435-4CA0-AD48-3E34D7C6B531}" dt="2024-07-27T13:02:13.099" v="1" actId="47"/>
        <pc:sldMkLst>
          <pc:docMk/>
          <pc:sldMk cId="1257084411" sldId="2145706279"/>
        </pc:sldMkLst>
      </pc:sldChg>
      <pc:sldChg chg="addSp delSp modSp add mod ord">
        <pc:chgData name="Maria Alejandra, Cabrera Polania" userId="8169f7b0-cfb5-48d8-bf06-7373ef7064fa" providerId="ADAL" clId="{5C0CA854-8435-4CA0-AD48-3E34D7C6B531}" dt="2024-07-27T23:02:56.781" v="1155" actId="1076"/>
        <pc:sldMkLst>
          <pc:docMk/>
          <pc:sldMk cId="2829987591" sldId="2145706279"/>
        </pc:sldMkLst>
        <pc:spChg chg="mod">
          <ac:chgData name="Maria Alejandra, Cabrera Polania" userId="8169f7b0-cfb5-48d8-bf06-7373ef7064fa" providerId="ADAL" clId="{5C0CA854-8435-4CA0-AD48-3E34D7C6B531}" dt="2024-07-27T17:05:29.970" v="1022" actId="1076"/>
          <ac:spMkLst>
            <pc:docMk/>
            <pc:sldMk cId="2829987591" sldId="2145706279"/>
            <ac:spMk id="2" creationId="{3E47D29C-8646-5198-B66D-F004174C4E7E}"/>
          </ac:spMkLst>
        </pc:spChg>
        <pc:spChg chg="mod">
          <ac:chgData name="Maria Alejandra, Cabrera Polania" userId="8169f7b0-cfb5-48d8-bf06-7373ef7064fa" providerId="ADAL" clId="{5C0CA854-8435-4CA0-AD48-3E34D7C6B531}" dt="2024-07-27T17:05:43.114" v="1023" actId="1076"/>
          <ac:spMkLst>
            <pc:docMk/>
            <pc:sldMk cId="2829987591" sldId="2145706279"/>
            <ac:spMk id="6" creationId="{8767A68E-15E0-AC1F-5BF7-34714840B781}"/>
          </ac:spMkLst>
        </pc:spChg>
        <pc:spChg chg="mod">
          <ac:chgData name="Maria Alejandra, Cabrera Polania" userId="8169f7b0-cfb5-48d8-bf06-7373ef7064fa" providerId="ADAL" clId="{5C0CA854-8435-4CA0-AD48-3E34D7C6B531}" dt="2024-07-27T17:05:43.114" v="1023" actId="1076"/>
          <ac:spMkLst>
            <pc:docMk/>
            <pc:sldMk cId="2829987591" sldId="2145706279"/>
            <ac:spMk id="24" creationId="{E6570EF4-663A-9EE6-A6F3-571D19EB31A5}"/>
          </ac:spMkLst>
        </pc:spChg>
        <pc:spChg chg="add del">
          <ac:chgData name="Maria Alejandra, Cabrera Polania" userId="8169f7b0-cfb5-48d8-bf06-7373ef7064fa" providerId="ADAL" clId="{5C0CA854-8435-4CA0-AD48-3E34D7C6B531}" dt="2024-07-27T23:02:12.072" v="1146" actId="11529"/>
          <ac:spMkLst>
            <pc:docMk/>
            <pc:sldMk cId="2829987591" sldId="2145706279"/>
            <ac:spMk id="27" creationId="{6FF1D250-840A-8F92-AECC-DA82DFBD2816}"/>
          </ac:spMkLst>
        </pc:spChg>
        <pc:spChg chg="add mod">
          <ac:chgData name="Maria Alejandra, Cabrera Polania" userId="8169f7b0-cfb5-48d8-bf06-7373ef7064fa" providerId="ADAL" clId="{5C0CA854-8435-4CA0-AD48-3E34D7C6B531}" dt="2024-07-27T23:02:36.365" v="1149" actId="1076"/>
          <ac:spMkLst>
            <pc:docMk/>
            <pc:sldMk cId="2829987591" sldId="2145706279"/>
            <ac:spMk id="31" creationId="{F8AB041F-A2B6-A170-3A3A-DB6A4B646E61}"/>
          </ac:spMkLst>
        </pc:spChg>
        <pc:spChg chg="add mod">
          <ac:chgData name="Maria Alejandra, Cabrera Polania" userId="8169f7b0-cfb5-48d8-bf06-7373ef7064fa" providerId="ADAL" clId="{5C0CA854-8435-4CA0-AD48-3E34D7C6B531}" dt="2024-07-27T23:02:44.599" v="1151" actId="1076"/>
          <ac:spMkLst>
            <pc:docMk/>
            <pc:sldMk cId="2829987591" sldId="2145706279"/>
            <ac:spMk id="33" creationId="{678B767A-1F05-BC59-2203-A661AA28A94E}"/>
          </ac:spMkLst>
        </pc:spChg>
        <pc:spChg chg="add mod">
          <ac:chgData name="Maria Alejandra, Cabrera Polania" userId="8169f7b0-cfb5-48d8-bf06-7373ef7064fa" providerId="ADAL" clId="{5C0CA854-8435-4CA0-AD48-3E34D7C6B531}" dt="2024-07-27T23:02:56.781" v="1155" actId="1076"/>
          <ac:spMkLst>
            <pc:docMk/>
            <pc:sldMk cId="2829987591" sldId="2145706279"/>
            <ac:spMk id="34" creationId="{CEB2D835-EB2E-0BB6-345D-FCA15814FCDC}"/>
          </ac:spMkLst>
        </pc:spChg>
        <pc:grpChg chg="mod">
          <ac:chgData name="Maria Alejandra, Cabrera Polania" userId="8169f7b0-cfb5-48d8-bf06-7373ef7064fa" providerId="ADAL" clId="{5C0CA854-8435-4CA0-AD48-3E34D7C6B531}" dt="2024-07-27T17:05:47.612" v="1024" actId="1076"/>
          <ac:grpSpMkLst>
            <pc:docMk/>
            <pc:sldMk cId="2829987591" sldId="2145706279"/>
            <ac:grpSpMk id="28" creationId="{49C102EB-6497-7C9D-6EBD-4F2A40DA72FB}"/>
          </ac:grpSpMkLst>
        </pc:grpChg>
        <pc:picChg chg="mod">
          <ac:chgData name="Maria Alejandra, Cabrera Polania" userId="8169f7b0-cfb5-48d8-bf06-7373ef7064fa" providerId="ADAL" clId="{5C0CA854-8435-4CA0-AD48-3E34D7C6B531}" dt="2024-07-27T17:05:43.114" v="1023" actId="1076"/>
          <ac:picMkLst>
            <pc:docMk/>
            <pc:sldMk cId="2829987591" sldId="2145706279"/>
            <ac:picMk id="3" creationId="{013B9C86-4FF3-11CB-CC70-B655A7E027F8}"/>
          </ac:picMkLst>
        </pc:picChg>
        <pc:picChg chg="mod">
          <ac:chgData name="Maria Alejandra, Cabrera Polania" userId="8169f7b0-cfb5-48d8-bf06-7373ef7064fa" providerId="ADAL" clId="{5C0CA854-8435-4CA0-AD48-3E34D7C6B531}" dt="2024-07-27T17:05:43.114" v="1023" actId="1076"/>
          <ac:picMkLst>
            <pc:docMk/>
            <pc:sldMk cId="2829987591" sldId="2145706279"/>
            <ac:picMk id="29" creationId="{225DB2F5-33A0-7FFA-A577-3EC071982D78}"/>
          </ac:picMkLst>
        </pc:picChg>
        <pc:cxnChg chg="add del">
          <ac:chgData name="Maria Alejandra, Cabrera Polania" userId="8169f7b0-cfb5-48d8-bf06-7373ef7064fa" providerId="ADAL" clId="{5C0CA854-8435-4CA0-AD48-3E34D7C6B531}" dt="2024-07-27T23:01:49.791" v="1144" actId="478"/>
          <ac:cxnSpMkLst>
            <pc:docMk/>
            <pc:sldMk cId="2829987591" sldId="2145706279"/>
            <ac:cxnSpMk id="9" creationId="{E42DF87C-DFDF-25EE-3FC3-40BE45349527}"/>
          </ac:cxnSpMkLst>
        </pc:cxnChg>
      </pc:sldChg>
      <pc:sldChg chg="addSp delSp modSp add mod">
        <pc:chgData name="Maria Alejandra, Cabrera Polania" userId="8169f7b0-cfb5-48d8-bf06-7373ef7064fa" providerId="ADAL" clId="{5C0CA854-8435-4CA0-AD48-3E34D7C6B531}" dt="2024-07-27T17:14:02.713" v="1069" actId="1076"/>
        <pc:sldMkLst>
          <pc:docMk/>
          <pc:sldMk cId="4024050008" sldId="2145706280"/>
        </pc:sldMkLst>
        <pc:spChg chg="mod">
          <ac:chgData name="Maria Alejandra, Cabrera Polania" userId="8169f7b0-cfb5-48d8-bf06-7373ef7064fa" providerId="ADAL" clId="{5C0CA854-8435-4CA0-AD48-3E34D7C6B531}" dt="2024-07-27T17:13:47.966" v="1067" actId="20577"/>
          <ac:spMkLst>
            <pc:docMk/>
            <pc:sldMk cId="4024050008" sldId="2145706280"/>
            <ac:spMk id="19" creationId="{370EBF52-ADD1-983D-4669-4CC2E0746318}"/>
          </ac:spMkLst>
        </pc:spChg>
        <pc:picChg chg="add del mod">
          <ac:chgData name="Maria Alejandra, Cabrera Polania" userId="8169f7b0-cfb5-48d8-bf06-7373ef7064fa" providerId="ADAL" clId="{5C0CA854-8435-4CA0-AD48-3E34D7C6B531}" dt="2024-07-27T17:13:01.933" v="1030" actId="478"/>
          <ac:picMkLst>
            <pc:docMk/>
            <pc:sldMk cId="4024050008" sldId="2145706280"/>
            <ac:picMk id="3" creationId="{CD4A719A-30F1-FA9E-C9FF-38A57FE2AEF1}"/>
          </ac:picMkLst>
        </pc:picChg>
        <pc:picChg chg="add mod">
          <ac:chgData name="Maria Alejandra, Cabrera Polania" userId="8169f7b0-cfb5-48d8-bf06-7373ef7064fa" providerId="ADAL" clId="{5C0CA854-8435-4CA0-AD48-3E34D7C6B531}" dt="2024-07-27T17:14:02.713" v="1069" actId="1076"/>
          <ac:picMkLst>
            <pc:docMk/>
            <pc:sldMk cId="4024050008" sldId="2145706280"/>
            <ac:picMk id="4" creationId="{18912EA7-85C4-8BB6-5717-EC7EECE29A23}"/>
          </ac:picMkLst>
        </pc:picChg>
        <pc:picChg chg="add del mod">
          <ac:chgData name="Maria Alejandra, Cabrera Polania" userId="8169f7b0-cfb5-48d8-bf06-7373ef7064fa" providerId="ADAL" clId="{5C0CA854-8435-4CA0-AD48-3E34D7C6B531}" dt="2024-07-27T17:13:18.578" v="1035" actId="478"/>
          <ac:picMkLst>
            <pc:docMk/>
            <pc:sldMk cId="4024050008" sldId="2145706280"/>
            <ac:picMk id="5" creationId="{50A0975C-B60D-29B3-CF18-AF538B9BC8F0}"/>
          </ac:picMkLst>
        </pc:picChg>
        <pc:picChg chg="add mod">
          <ac:chgData name="Maria Alejandra, Cabrera Polania" userId="8169f7b0-cfb5-48d8-bf06-7373ef7064fa" providerId="ADAL" clId="{5C0CA854-8435-4CA0-AD48-3E34D7C6B531}" dt="2024-07-27T17:14:00.143" v="1068" actId="1076"/>
          <ac:picMkLst>
            <pc:docMk/>
            <pc:sldMk cId="4024050008" sldId="2145706280"/>
            <ac:picMk id="6" creationId="{78E5E926-54E7-1F42-98B6-7C90310C310B}"/>
          </ac:picMkLst>
        </pc:picChg>
        <pc:picChg chg="del">
          <ac:chgData name="Maria Alejandra, Cabrera Polania" userId="8169f7b0-cfb5-48d8-bf06-7373ef7064fa" providerId="ADAL" clId="{5C0CA854-8435-4CA0-AD48-3E34D7C6B531}" dt="2024-07-27T17:12:33.247" v="1025" actId="478"/>
          <ac:picMkLst>
            <pc:docMk/>
            <pc:sldMk cId="4024050008" sldId="2145706280"/>
            <ac:picMk id="7" creationId="{66B0642A-8867-A550-8667-91F01BF41122}"/>
          </ac:picMkLst>
        </pc:picChg>
        <pc:picChg chg="del">
          <ac:chgData name="Maria Alejandra, Cabrera Polania" userId="8169f7b0-cfb5-48d8-bf06-7373ef7064fa" providerId="ADAL" clId="{5C0CA854-8435-4CA0-AD48-3E34D7C6B531}" dt="2024-07-27T17:12:34.150" v="1026" actId="478"/>
          <ac:picMkLst>
            <pc:docMk/>
            <pc:sldMk cId="4024050008" sldId="2145706280"/>
            <ac:picMk id="8" creationId="{77D4BFC3-CC44-18C8-3B21-A8B812D3C3EF}"/>
          </ac:picMkLst>
        </pc:picChg>
      </pc:sldChg>
    </pc:docChg>
  </pc:docChgLst>
  <pc:docChgLst>
    <pc:chgData name="Maria Alejandra, Cabrera Polania" userId="8169f7b0-cfb5-48d8-bf06-7373ef7064fa" providerId="ADAL" clId="{7A00BBDF-C1D1-46F3-B2E6-00CF799A6A98}"/>
    <pc:docChg chg="undo custSel addSld delSld modSld">
      <pc:chgData name="Maria Alejandra, Cabrera Polania" userId="8169f7b0-cfb5-48d8-bf06-7373ef7064fa" providerId="ADAL" clId="{7A00BBDF-C1D1-46F3-B2E6-00CF799A6A98}" dt="2024-04-19T12:52:07.084" v="1370" actId="20577"/>
      <pc:docMkLst>
        <pc:docMk/>
      </pc:docMkLst>
      <pc:sldChg chg="addSp delSp modSp add del mod">
        <pc:chgData name="Maria Alejandra, Cabrera Polania" userId="8169f7b0-cfb5-48d8-bf06-7373ef7064fa" providerId="ADAL" clId="{7A00BBDF-C1D1-46F3-B2E6-00CF799A6A98}" dt="2024-04-19T12:52:07.084" v="1370" actId="20577"/>
        <pc:sldMkLst>
          <pc:docMk/>
          <pc:sldMk cId="3202828763" sldId="258"/>
        </pc:sldMkLst>
        <pc:spChg chg="del">
          <ac:chgData name="Maria Alejandra, Cabrera Polania" userId="8169f7b0-cfb5-48d8-bf06-7373ef7064fa" providerId="ADAL" clId="{7A00BBDF-C1D1-46F3-B2E6-00CF799A6A98}" dt="2024-04-19T10:17:52.026" v="120" actId="478"/>
          <ac:spMkLst>
            <pc:docMk/>
            <pc:sldMk cId="3202828763" sldId="258"/>
            <ac:spMk id="2" creationId="{90E8B6E7-C47E-1D4E-41D4-857A14624702}"/>
          </ac:spMkLst>
        </pc:spChg>
        <pc:spChg chg="mod">
          <ac:chgData name="Maria Alejandra, Cabrera Polania" userId="8169f7b0-cfb5-48d8-bf06-7373ef7064fa" providerId="ADAL" clId="{7A00BBDF-C1D1-46F3-B2E6-00CF799A6A98}" dt="2024-04-19T10:25:14.612" v="275" actId="1076"/>
          <ac:spMkLst>
            <pc:docMk/>
            <pc:sldMk cId="3202828763" sldId="258"/>
            <ac:spMk id="4" creationId="{D7552039-ADC7-6ACD-DC3E-A31BABC49CF8}"/>
          </ac:spMkLst>
        </pc:spChg>
        <pc:spChg chg="del">
          <ac:chgData name="Maria Alejandra, Cabrera Polania" userId="8169f7b0-cfb5-48d8-bf06-7373ef7064fa" providerId="ADAL" clId="{7A00BBDF-C1D1-46F3-B2E6-00CF799A6A98}" dt="2024-04-19T10:17:51.160" v="119" actId="478"/>
          <ac:spMkLst>
            <pc:docMk/>
            <pc:sldMk cId="3202828763" sldId="258"/>
            <ac:spMk id="6" creationId="{2DD96205-D7DD-E82D-BE74-2D772204CD76}"/>
          </ac:spMkLst>
        </pc:spChg>
        <pc:spChg chg="del">
          <ac:chgData name="Maria Alejandra, Cabrera Polania" userId="8169f7b0-cfb5-48d8-bf06-7373ef7064fa" providerId="ADAL" clId="{7A00BBDF-C1D1-46F3-B2E6-00CF799A6A98}" dt="2024-04-19T10:17:47.327" v="116" actId="478"/>
          <ac:spMkLst>
            <pc:docMk/>
            <pc:sldMk cId="3202828763" sldId="258"/>
            <ac:spMk id="7" creationId="{D694212D-3F77-9222-03B9-4FE7A480FBEA}"/>
          </ac:spMkLst>
        </pc:spChg>
        <pc:spChg chg="del">
          <ac:chgData name="Maria Alejandra, Cabrera Polania" userId="8169f7b0-cfb5-48d8-bf06-7373ef7064fa" providerId="ADAL" clId="{7A00BBDF-C1D1-46F3-B2E6-00CF799A6A98}" dt="2024-04-19T10:17:49.813" v="118" actId="478"/>
          <ac:spMkLst>
            <pc:docMk/>
            <pc:sldMk cId="3202828763" sldId="258"/>
            <ac:spMk id="8" creationId="{B2FAD26A-E8D4-9F0D-C1C0-5A2A8C9D6440}"/>
          </ac:spMkLst>
        </pc:spChg>
        <pc:spChg chg="add mod">
          <ac:chgData name="Maria Alejandra, Cabrera Polania" userId="8169f7b0-cfb5-48d8-bf06-7373ef7064fa" providerId="ADAL" clId="{7A00BBDF-C1D1-46F3-B2E6-00CF799A6A98}" dt="2024-04-19T12:52:07.084" v="1370" actId="20577"/>
          <ac:spMkLst>
            <pc:docMk/>
            <pc:sldMk cId="3202828763" sldId="258"/>
            <ac:spMk id="9" creationId="{3C3210BD-2732-2191-1D32-C3749545C9AE}"/>
          </ac:spMkLst>
        </pc:spChg>
        <pc:graphicFrameChg chg="del">
          <ac:chgData name="Maria Alejandra, Cabrera Polania" userId="8169f7b0-cfb5-48d8-bf06-7373ef7064fa" providerId="ADAL" clId="{7A00BBDF-C1D1-46F3-B2E6-00CF799A6A98}" dt="2024-04-19T10:17:48.087" v="117" actId="478"/>
          <ac:graphicFrameMkLst>
            <pc:docMk/>
            <pc:sldMk cId="3202828763" sldId="258"/>
            <ac:graphicFrameMk id="5" creationId="{C2608504-D685-C57B-1FA4-093D0BDC19D0}"/>
          </ac:graphicFrameMkLst>
        </pc:graphicFrameChg>
      </pc:sldChg>
      <pc:sldChg chg="del">
        <pc:chgData name="Maria Alejandra, Cabrera Polania" userId="8169f7b0-cfb5-48d8-bf06-7373ef7064fa" providerId="ADAL" clId="{7A00BBDF-C1D1-46F3-B2E6-00CF799A6A98}" dt="2024-04-19T10:16:06.480" v="12" actId="47"/>
        <pc:sldMkLst>
          <pc:docMk/>
          <pc:sldMk cId="0" sldId="259"/>
        </pc:sldMkLst>
      </pc:sldChg>
      <pc:sldChg chg="del">
        <pc:chgData name="Maria Alejandra, Cabrera Polania" userId="8169f7b0-cfb5-48d8-bf06-7373ef7064fa" providerId="ADAL" clId="{7A00BBDF-C1D1-46F3-B2E6-00CF799A6A98}" dt="2024-04-19T10:16:08.453" v="19" actId="47"/>
        <pc:sldMkLst>
          <pc:docMk/>
          <pc:sldMk cId="493182073" sldId="265"/>
        </pc:sldMkLst>
      </pc:sldChg>
      <pc:sldChg chg="del">
        <pc:chgData name="Maria Alejandra, Cabrera Polania" userId="8169f7b0-cfb5-48d8-bf06-7373ef7064fa" providerId="ADAL" clId="{7A00BBDF-C1D1-46F3-B2E6-00CF799A6A98}" dt="2024-04-19T10:16:12.243" v="34" actId="47"/>
        <pc:sldMkLst>
          <pc:docMk/>
          <pc:sldMk cId="2057596608" sldId="266"/>
        </pc:sldMkLst>
      </pc:sldChg>
      <pc:sldChg chg="del">
        <pc:chgData name="Maria Alejandra, Cabrera Polania" userId="8169f7b0-cfb5-48d8-bf06-7373ef7064fa" providerId="ADAL" clId="{7A00BBDF-C1D1-46F3-B2E6-00CF799A6A98}" dt="2024-04-19T10:16:11.265" v="30" actId="47"/>
        <pc:sldMkLst>
          <pc:docMk/>
          <pc:sldMk cId="3458162256" sldId="267"/>
        </pc:sldMkLst>
      </pc:sldChg>
      <pc:sldChg chg="del">
        <pc:chgData name="Maria Alejandra, Cabrera Polania" userId="8169f7b0-cfb5-48d8-bf06-7373ef7064fa" providerId="ADAL" clId="{7A00BBDF-C1D1-46F3-B2E6-00CF799A6A98}" dt="2024-04-19T10:16:13.842" v="39" actId="47"/>
        <pc:sldMkLst>
          <pc:docMk/>
          <pc:sldMk cId="2669814922" sldId="269"/>
        </pc:sldMkLst>
      </pc:sldChg>
      <pc:sldChg chg="del">
        <pc:chgData name="Maria Alejandra, Cabrera Polania" userId="8169f7b0-cfb5-48d8-bf06-7373ef7064fa" providerId="ADAL" clId="{7A00BBDF-C1D1-46F3-B2E6-00CF799A6A98}" dt="2024-04-19T10:16:17.697" v="52" actId="47"/>
        <pc:sldMkLst>
          <pc:docMk/>
          <pc:sldMk cId="251468602" sldId="271"/>
        </pc:sldMkLst>
      </pc:sldChg>
      <pc:sldChg chg="del">
        <pc:chgData name="Maria Alejandra, Cabrera Polania" userId="8169f7b0-cfb5-48d8-bf06-7373ef7064fa" providerId="ADAL" clId="{7A00BBDF-C1D1-46F3-B2E6-00CF799A6A98}" dt="2024-04-19T10:16:12.003" v="33" actId="47"/>
        <pc:sldMkLst>
          <pc:docMk/>
          <pc:sldMk cId="1504284137" sldId="272"/>
        </pc:sldMkLst>
      </pc:sldChg>
      <pc:sldChg chg="del">
        <pc:chgData name="Maria Alejandra, Cabrera Polania" userId="8169f7b0-cfb5-48d8-bf06-7373ef7064fa" providerId="ADAL" clId="{7A00BBDF-C1D1-46F3-B2E6-00CF799A6A98}" dt="2024-04-19T10:16:12.476" v="35" actId="47"/>
        <pc:sldMkLst>
          <pc:docMk/>
          <pc:sldMk cId="1684588810" sldId="273"/>
        </pc:sldMkLst>
      </pc:sldChg>
      <pc:sldChg chg="del">
        <pc:chgData name="Maria Alejandra, Cabrera Polania" userId="8169f7b0-cfb5-48d8-bf06-7373ef7064fa" providerId="ADAL" clId="{7A00BBDF-C1D1-46F3-B2E6-00CF799A6A98}" dt="2024-04-19T10:16:15.577" v="46" actId="47"/>
        <pc:sldMkLst>
          <pc:docMk/>
          <pc:sldMk cId="4246572790" sldId="284"/>
        </pc:sldMkLst>
      </pc:sldChg>
      <pc:sldChg chg="del">
        <pc:chgData name="Maria Alejandra, Cabrera Polania" userId="8169f7b0-cfb5-48d8-bf06-7373ef7064fa" providerId="ADAL" clId="{7A00BBDF-C1D1-46F3-B2E6-00CF799A6A98}" dt="2024-04-19T10:16:09.730" v="24" actId="47"/>
        <pc:sldMkLst>
          <pc:docMk/>
          <pc:sldMk cId="2388896116" sldId="292"/>
        </pc:sldMkLst>
      </pc:sldChg>
      <pc:sldChg chg="del">
        <pc:chgData name="Maria Alejandra, Cabrera Polania" userId="8169f7b0-cfb5-48d8-bf06-7373ef7064fa" providerId="ADAL" clId="{7A00BBDF-C1D1-46F3-B2E6-00CF799A6A98}" dt="2024-04-19T10:16:09.854" v="25" actId="47"/>
        <pc:sldMkLst>
          <pc:docMk/>
          <pc:sldMk cId="406164169" sldId="293"/>
        </pc:sldMkLst>
      </pc:sldChg>
      <pc:sldChg chg="del">
        <pc:chgData name="Maria Alejandra, Cabrera Polania" userId="8169f7b0-cfb5-48d8-bf06-7373ef7064fa" providerId="ADAL" clId="{7A00BBDF-C1D1-46F3-B2E6-00CF799A6A98}" dt="2024-04-19T10:16:09.427" v="23" actId="47"/>
        <pc:sldMkLst>
          <pc:docMk/>
          <pc:sldMk cId="683730665" sldId="295"/>
        </pc:sldMkLst>
      </pc:sldChg>
      <pc:sldChg chg="del">
        <pc:chgData name="Maria Alejandra, Cabrera Polania" userId="8169f7b0-cfb5-48d8-bf06-7373ef7064fa" providerId="ADAL" clId="{7A00BBDF-C1D1-46F3-B2E6-00CF799A6A98}" dt="2024-04-19T10:16:10.012" v="26" actId="47"/>
        <pc:sldMkLst>
          <pc:docMk/>
          <pc:sldMk cId="1602978828" sldId="296"/>
        </pc:sldMkLst>
      </pc:sldChg>
      <pc:sldChg chg="del">
        <pc:chgData name="Maria Alejandra, Cabrera Polania" userId="8169f7b0-cfb5-48d8-bf06-7373ef7064fa" providerId="ADAL" clId="{7A00BBDF-C1D1-46F3-B2E6-00CF799A6A98}" dt="2024-04-19T10:16:08.950" v="21" actId="47"/>
        <pc:sldMkLst>
          <pc:docMk/>
          <pc:sldMk cId="2399876570" sldId="297"/>
        </pc:sldMkLst>
      </pc:sldChg>
      <pc:sldChg chg="add del">
        <pc:chgData name="Maria Alejandra, Cabrera Polania" userId="8169f7b0-cfb5-48d8-bf06-7373ef7064fa" providerId="ADAL" clId="{7A00BBDF-C1D1-46F3-B2E6-00CF799A6A98}" dt="2024-04-19T12:24:14.854" v="1033" actId="47"/>
        <pc:sldMkLst>
          <pc:docMk/>
          <pc:sldMk cId="2799529656" sldId="4274"/>
        </pc:sldMkLst>
      </pc:sldChg>
      <pc:sldChg chg="del">
        <pc:chgData name="Maria Alejandra, Cabrera Polania" userId="8169f7b0-cfb5-48d8-bf06-7373ef7064fa" providerId="ADAL" clId="{7A00BBDF-C1D1-46F3-B2E6-00CF799A6A98}" dt="2024-04-19T10:16:15.229" v="45" actId="47"/>
        <pc:sldMkLst>
          <pc:docMk/>
          <pc:sldMk cId="4068558568" sldId="2145705895"/>
        </pc:sldMkLst>
      </pc:sldChg>
      <pc:sldChg chg="del">
        <pc:chgData name="Maria Alejandra, Cabrera Polania" userId="8169f7b0-cfb5-48d8-bf06-7373ef7064fa" providerId="ADAL" clId="{7A00BBDF-C1D1-46F3-B2E6-00CF799A6A98}" dt="2024-04-19T10:16:15.724" v="47" actId="47"/>
        <pc:sldMkLst>
          <pc:docMk/>
          <pc:sldMk cId="2483687691" sldId="2145705911"/>
        </pc:sldMkLst>
      </pc:sldChg>
      <pc:sldChg chg="del">
        <pc:chgData name="Maria Alejandra, Cabrera Polania" userId="8169f7b0-cfb5-48d8-bf06-7373ef7064fa" providerId="ADAL" clId="{7A00BBDF-C1D1-46F3-B2E6-00CF799A6A98}" dt="2024-04-19T10:16:15.913" v="48" actId="47"/>
        <pc:sldMkLst>
          <pc:docMk/>
          <pc:sldMk cId="1254952273" sldId="2145705912"/>
        </pc:sldMkLst>
      </pc:sldChg>
      <pc:sldChg chg="del">
        <pc:chgData name="Maria Alejandra, Cabrera Polania" userId="8169f7b0-cfb5-48d8-bf06-7373ef7064fa" providerId="ADAL" clId="{7A00BBDF-C1D1-46F3-B2E6-00CF799A6A98}" dt="2024-04-19T10:16:13.351" v="37" actId="47"/>
        <pc:sldMkLst>
          <pc:docMk/>
          <pc:sldMk cId="2119569342" sldId="2145706197"/>
        </pc:sldMkLst>
      </pc:sldChg>
      <pc:sldChg chg="del">
        <pc:chgData name="Maria Alejandra, Cabrera Polania" userId="8169f7b0-cfb5-48d8-bf06-7373ef7064fa" providerId="ADAL" clId="{7A00BBDF-C1D1-46F3-B2E6-00CF799A6A98}" dt="2024-04-19T10:16:13.584" v="38" actId="47"/>
        <pc:sldMkLst>
          <pc:docMk/>
          <pc:sldMk cId="3072087637" sldId="2145706198"/>
        </pc:sldMkLst>
      </pc:sldChg>
      <pc:sldChg chg="del">
        <pc:chgData name="Maria Alejandra, Cabrera Polania" userId="8169f7b0-cfb5-48d8-bf06-7373ef7064fa" providerId="ADAL" clId="{7A00BBDF-C1D1-46F3-B2E6-00CF799A6A98}" dt="2024-04-19T10:16:12.719" v="36" actId="47"/>
        <pc:sldMkLst>
          <pc:docMk/>
          <pc:sldMk cId="3011297478" sldId="2145706202"/>
        </pc:sldMkLst>
      </pc:sldChg>
      <pc:sldChg chg="del">
        <pc:chgData name="Maria Alejandra, Cabrera Polania" userId="8169f7b0-cfb5-48d8-bf06-7373ef7064fa" providerId="ADAL" clId="{7A00BBDF-C1D1-46F3-B2E6-00CF799A6A98}" dt="2024-04-19T10:16:11.651" v="31" actId="47"/>
        <pc:sldMkLst>
          <pc:docMk/>
          <pc:sldMk cId="2214117189" sldId="2145706209"/>
        </pc:sldMkLst>
      </pc:sldChg>
      <pc:sldChg chg="del">
        <pc:chgData name="Maria Alejandra, Cabrera Polania" userId="8169f7b0-cfb5-48d8-bf06-7373ef7064fa" providerId="ADAL" clId="{7A00BBDF-C1D1-46F3-B2E6-00CF799A6A98}" dt="2024-04-19T10:16:06.775" v="13" actId="47"/>
        <pc:sldMkLst>
          <pc:docMk/>
          <pc:sldMk cId="1046448877" sldId="2145706225"/>
        </pc:sldMkLst>
      </pc:sldChg>
      <pc:sldChg chg="del">
        <pc:chgData name="Maria Alejandra, Cabrera Polania" userId="8169f7b0-cfb5-48d8-bf06-7373ef7064fa" providerId="ADAL" clId="{7A00BBDF-C1D1-46F3-B2E6-00CF799A6A98}" dt="2024-04-19T10:16:07.242" v="14" actId="47"/>
        <pc:sldMkLst>
          <pc:docMk/>
          <pc:sldMk cId="2566139978" sldId="2145706226"/>
        </pc:sldMkLst>
      </pc:sldChg>
      <pc:sldChg chg="del">
        <pc:chgData name="Maria Alejandra, Cabrera Polania" userId="8169f7b0-cfb5-48d8-bf06-7373ef7064fa" providerId="ADAL" clId="{7A00BBDF-C1D1-46F3-B2E6-00CF799A6A98}" dt="2024-04-19T10:16:07.420" v="15" actId="47"/>
        <pc:sldMkLst>
          <pc:docMk/>
          <pc:sldMk cId="181864111" sldId="2145706227"/>
        </pc:sldMkLst>
      </pc:sldChg>
      <pc:sldChg chg="del">
        <pc:chgData name="Maria Alejandra, Cabrera Polania" userId="8169f7b0-cfb5-48d8-bf06-7373ef7064fa" providerId="ADAL" clId="{7A00BBDF-C1D1-46F3-B2E6-00CF799A6A98}" dt="2024-04-19T10:16:08.355" v="18" actId="47"/>
        <pc:sldMkLst>
          <pc:docMk/>
          <pc:sldMk cId="465868890" sldId="2145706229"/>
        </pc:sldMkLst>
      </pc:sldChg>
      <pc:sldChg chg="del">
        <pc:chgData name="Maria Alejandra, Cabrera Polania" userId="8169f7b0-cfb5-48d8-bf06-7373ef7064fa" providerId="ADAL" clId="{7A00BBDF-C1D1-46F3-B2E6-00CF799A6A98}" dt="2024-04-19T10:16:07.995" v="17" actId="47"/>
        <pc:sldMkLst>
          <pc:docMk/>
          <pc:sldMk cId="1514865895" sldId="2145706230"/>
        </pc:sldMkLst>
      </pc:sldChg>
      <pc:sldChg chg="del">
        <pc:chgData name="Maria Alejandra, Cabrera Polania" userId="8169f7b0-cfb5-48d8-bf06-7373ef7064fa" providerId="ADAL" clId="{7A00BBDF-C1D1-46F3-B2E6-00CF799A6A98}" dt="2024-04-19T10:16:07.751" v="16" actId="47"/>
        <pc:sldMkLst>
          <pc:docMk/>
          <pc:sldMk cId="1061717440" sldId="2145706231"/>
        </pc:sldMkLst>
      </pc:sldChg>
      <pc:sldChg chg="del">
        <pc:chgData name="Maria Alejandra, Cabrera Polania" userId="8169f7b0-cfb5-48d8-bf06-7373ef7064fa" providerId="ADAL" clId="{7A00BBDF-C1D1-46F3-B2E6-00CF799A6A98}" dt="2024-04-19T10:16:10.233" v="27" actId="47"/>
        <pc:sldMkLst>
          <pc:docMk/>
          <pc:sldMk cId="2606633898" sldId="2145706232"/>
        </pc:sldMkLst>
      </pc:sldChg>
      <pc:sldChg chg="del">
        <pc:chgData name="Maria Alejandra, Cabrera Polania" userId="8169f7b0-cfb5-48d8-bf06-7373ef7064fa" providerId="ADAL" clId="{7A00BBDF-C1D1-46F3-B2E6-00CF799A6A98}" dt="2024-04-19T10:16:10.670" v="28" actId="47"/>
        <pc:sldMkLst>
          <pc:docMk/>
          <pc:sldMk cId="636956398" sldId="2145706233"/>
        </pc:sldMkLst>
      </pc:sldChg>
      <pc:sldChg chg="del">
        <pc:chgData name="Maria Alejandra, Cabrera Polania" userId="8169f7b0-cfb5-48d8-bf06-7373ef7064fa" providerId="ADAL" clId="{7A00BBDF-C1D1-46F3-B2E6-00CF799A6A98}" dt="2024-04-19T10:16:11.024" v="29" actId="47"/>
        <pc:sldMkLst>
          <pc:docMk/>
          <pc:sldMk cId="3629431072" sldId="2145706234"/>
        </pc:sldMkLst>
      </pc:sldChg>
      <pc:sldChg chg="del">
        <pc:chgData name="Maria Alejandra, Cabrera Polania" userId="8169f7b0-cfb5-48d8-bf06-7373ef7064fa" providerId="ADAL" clId="{7A00BBDF-C1D1-46F3-B2E6-00CF799A6A98}" dt="2024-04-19T10:16:16.169" v="49" actId="47"/>
        <pc:sldMkLst>
          <pc:docMk/>
          <pc:sldMk cId="2921289678" sldId="2145706235"/>
        </pc:sldMkLst>
      </pc:sldChg>
      <pc:sldChg chg="del">
        <pc:chgData name="Maria Alejandra, Cabrera Polania" userId="8169f7b0-cfb5-48d8-bf06-7373ef7064fa" providerId="ADAL" clId="{7A00BBDF-C1D1-46F3-B2E6-00CF799A6A98}" dt="2024-04-19T10:16:16.732" v="50" actId="47"/>
        <pc:sldMkLst>
          <pc:docMk/>
          <pc:sldMk cId="3021981662" sldId="2145706236"/>
        </pc:sldMkLst>
      </pc:sldChg>
      <pc:sldChg chg="del">
        <pc:chgData name="Maria Alejandra, Cabrera Polania" userId="8169f7b0-cfb5-48d8-bf06-7373ef7064fa" providerId="ADAL" clId="{7A00BBDF-C1D1-46F3-B2E6-00CF799A6A98}" dt="2024-04-19T10:16:16.938" v="51" actId="47"/>
        <pc:sldMkLst>
          <pc:docMk/>
          <pc:sldMk cId="1816056050" sldId="2145706237"/>
        </pc:sldMkLst>
      </pc:sldChg>
      <pc:sldChg chg="del">
        <pc:chgData name="Maria Alejandra, Cabrera Polania" userId="8169f7b0-cfb5-48d8-bf06-7373ef7064fa" providerId="ADAL" clId="{7A00BBDF-C1D1-46F3-B2E6-00CF799A6A98}" dt="2024-04-19T10:16:17.970" v="53" actId="47"/>
        <pc:sldMkLst>
          <pc:docMk/>
          <pc:sldMk cId="3389620037" sldId="2145706238"/>
        </pc:sldMkLst>
      </pc:sldChg>
      <pc:sldChg chg="del">
        <pc:chgData name="Maria Alejandra, Cabrera Polania" userId="8169f7b0-cfb5-48d8-bf06-7373ef7064fa" providerId="ADAL" clId="{7A00BBDF-C1D1-46F3-B2E6-00CF799A6A98}" dt="2024-04-19T10:16:19.521" v="58" actId="47"/>
        <pc:sldMkLst>
          <pc:docMk/>
          <pc:sldMk cId="1031452072" sldId="2145706239"/>
        </pc:sldMkLst>
      </pc:sldChg>
      <pc:sldChg chg="del">
        <pc:chgData name="Maria Alejandra, Cabrera Polania" userId="8169f7b0-cfb5-48d8-bf06-7373ef7064fa" providerId="ADAL" clId="{7A00BBDF-C1D1-46F3-B2E6-00CF799A6A98}" dt="2024-04-19T10:16:18.685" v="56" actId="47"/>
        <pc:sldMkLst>
          <pc:docMk/>
          <pc:sldMk cId="1620902964" sldId="2145706240"/>
        </pc:sldMkLst>
      </pc:sldChg>
      <pc:sldChg chg="del">
        <pc:chgData name="Maria Alejandra, Cabrera Polania" userId="8169f7b0-cfb5-48d8-bf06-7373ef7064fa" providerId="ADAL" clId="{7A00BBDF-C1D1-46F3-B2E6-00CF799A6A98}" dt="2024-04-19T10:16:18.441" v="55" actId="47"/>
        <pc:sldMkLst>
          <pc:docMk/>
          <pc:sldMk cId="204578696" sldId="2145706241"/>
        </pc:sldMkLst>
      </pc:sldChg>
      <pc:sldChg chg="del">
        <pc:chgData name="Maria Alejandra, Cabrera Polania" userId="8169f7b0-cfb5-48d8-bf06-7373ef7064fa" providerId="ADAL" clId="{7A00BBDF-C1D1-46F3-B2E6-00CF799A6A98}" dt="2024-04-19T10:16:18.224" v="54" actId="47"/>
        <pc:sldMkLst>
          <pc:docMk/>
          <pc:sldMk cId="935370540" sldId="2145706242"/>
        </pc:sldMkLst>
      </pc:sldChg>
      <pc:sldChg chg="del">
        <pc:chgData name="Maria Alejandra, Cabrera Polania" userId="8169f7b0-cfb5-48d8-bf06-7373ef7064fa" providerId="ADAL" clId="{7A00BBDF-C1D1-46F3-B2E6-00CF799A6A98}" dt="2024-04-19T10:16:09.209" v="22" actId="47"/>
        <pc:sldMkLst>
          <pc:docMk/>
          <pc:sldMk cId="1852011617" sldId="2145706243"/>
        </pc:sldMkLst>
      </pc:sldChg>
      <pc:sldChg chg="del">
        <pc:chgData name="Maria Alejandra, Cabrera Polania" userId="8169f7b0-cfb5-48d8-bf06-7373ef7064fa" providerId="ADAL" clId="{7A00BBDF-C1D1-46F3-B2E6-00CF799A6A98}" dt="2024-04-19T10:16:08.629" v="20" actId="47"/>
        <pc:sldMkLst>
          <pc:docMk/>
          <pc:sldMk cId="2093916609" sldId="2145706244"/>
        </pc:sldMkLst>
      </pc:sldChg>
      <pc:sldChg chg="addSp modSp mod">
        <pc:chgData name="Maria Alejandra, Cabrera Polania" userId="8169f7b0-cfb5-48d8-bf06-7373ef7064fa" providerId="ADAL" clId="{7A00BBDF-C1D1-46F3-B2E6-00CF799A6A98}" dt="2024-04-19T10:26:28.320" v="311" actId="1076"/>
        <pc:sldMkLst>
          <pc:docMk/>
          <pc:sldMk cId="3192472239" sldId="2145706246"/>
        </pc:sldMkLst>
        <pc:spChg chg="add mod">
          <ac:chgData name="Maria Alejandra, Cabrera Polania" userId="8169f7b0-cfb5-48d8-bf06-7373ef7064fa" providerId="ADAL" clId="{7A00BBDF-C1D1-46F3-B2E6-00CF799A6A98}" dt="2024-04-19T10:26:28.320" v="311" actId="1076"/>
          <ac:spMkLst>
            <pc:docMk/>
            <pc:sldMk cId="3192472239" sldId="2145706246"/>
            <ac:spMk id="2" creationId="{EF0D0106-A65E-F2B0-1AF0-7ADFA6F04855}"/>
          </ac:spMkLst>
        </pc:spChg>
        <pc:spChg chg="mod">
          <ac:chgData name="Maria Alejandra, Cabrera Polania" userId="8169f7b0-cfb5-48d8-bf06-7373ef7064fa" providerId="ADAL" clId="{7A00BBDF-C1D1-46F3-B2E6-00CF799A6A98}" dt="2024-04-19T10:17:09.313" v="70" actId="404"/>
          <ac:spMkLst>
            <pc:docMk/>
            <pc:sldMk cId="3192472239" sldId="2145706246"/>
            <ac:spMk id="4" creationId="{F94792E6-78EE-4296-ADAC-4E5930C88CD7}"/>
          </ac:spMkLst>
        </pc:spChg>
      </pc:sldChg>
      <pc:sldChg chg="del">
        <pc:chgData name="Maria Alejandra, Cabrera Polania" userId="8169f7b0-cfb5-48d8-bf06-7373ef7064fa" providerId="ADAL" clId="{7A00BBDF-C1D1-46F3-B2E6-00CF799A6A98}" dt="2024-04-19T10:16:05.230" v="6" actId="47"/>
        <pc:sldMkLst>
          <pc:docMk/>
          <pc:sldMk cId="512263204" sldId="2145706247"/>
        </pc:sldMkLst>
      </pc:sldChg>
      <pc:sldChg chg="del">
        <pc:chgData name="Maria Alejandra, Cabrera Polania" userId="8169f7b0-cfb5-48d8-bf06-7373ef7064fa" providerId="ADAL" clId="{7A00BBDF-C1D1-46F3-B2E6-00CF799A6A98}" dt="2024-04-19T10:16:21.075" v="59" actId="47"/>
        <pc:sldMkLst>
          <pc:docMk/>
          <pc:sldMk cId="4245230549" sldId="2145706248"/>
        </pc:sldMkLst>
      </pc:sldChg>
      <pc:sldChg chg="del">
        <pc:chgData name="Maria Alejandra, Cabrera Polania" userId="8169f7b0-cfb5-48d8-bf06-7373ef7064fa" providerId="ADAL" clId="{7A00BBDF-C1D1-46F3-B2E6-00CF799A6A98}" dt="2024-04-19T10:16:14.127" v="40" actId="47"/>
        <pc:sldMkLst>
          <pc:docMk/>
          <pc:sldMk cId="3773543684" sldId="2145706250"/>
        </pc:sldMkLst>
      </pc:sldChg>
      <pc:sldChg chg="del">
        <pc:chgData name="Maria Alejandra, Cabrera Polania" userId="8169f7b0-cfb5-48d8-bf06-7373ef7064fa" providerId="ADAL" clId="{7A00BBDF-C1D1-46F3-B2E6-00CF799A6A98}" dt="2024-04-19T10:16:22.782" v="60" actId="47"/>
        <pc:sldMkLst>
          <pc:docMk/>
          <pc:sldMk cId="3899088133" sldId="2145706251"/>
        </pc:sldMkLst>
      </pc:sldChg>
      <pc:sldChg chg="del">
        <pc:chgData name="Maria Alejandra, Cabrera Polania" userId="8169f7b0-cfb5-48d8-bf06-7373ef7064fa" providerId="ADAL" clId="{7A00BBDF-C1D1-46F3-B2E6-00CF799A6A98}" dt="2024-04-19T10:16:15.061" v="44" actId="47"/>
        <pc:sldMkLst>
          <pc:docMk/>
          <pc:sldMk cId="592734941" sldId="2145706252"/>
        </pc:sldMkLst>
      </pc:sldChg>
      <pc:sldChg chg="del">
        <pc:chgData name="Maria Alejandra, Cabrera Polania" userId="8169f7b0-cfb5-48d8-bf06-7373ef7064fa" providerId="ADAL" clId="{7A00BBDF-C1D1-46F3-B2E6-00CF799A6A98}" dt="2024-04-19T10:16:14.858" v="43" actId="47"/>
        <pc:sldMkLst>
          <pc:docMk/>
          <pc:sldMk cId="1950459901" sldId="2145706253"/>
        </pc:sldMkLst>
      </pc:sldChg>
      <pc:sldChg chg="del">
        <pc:chgData name="Maria Alejandra, Cabrera Polania" userId="8169f7b0-cfb5-48d8-bf06-7373ef7064fa" providerId="ADAL" clId="{7A00BBDF-C1D1-46F3-B2E6-00CF799A6A98}" dt="2024-04-19T10:16:14.521" v="42" actId="47"/>
        <pc:sldMkLst>
          <pc:docMk/>
          <pc:sldMk cId="471508867" sldId="2145706254"/>
        </pc:sldMkLst>
      </pc:sldChg>
      <pc:sldChg chg="del">
        <pc:chgData name="Maria Alejandra, Cabrera Polania" userId="8169f7b0-cfb5-48d8-bf06-7373ef7064fa" providerId="ADAL" clId="{7A00BBDF-C1D1-46F3-B2E6-00CF799A6A98}" dt="2024-04-19T10:16:14.347" v="41" actId="47"/>
        <pc:sldMkLst>
          <pc:docMk/>
          <pc:sldMk cId="2371491207" sldId="2145706255"/>
        </pc:sldMkLst>
      </pc:sldChg>
      <pc:sldChg chg="del">
        <pc:chgData name="Maria Alejandra, Cabrera Polania" userId="8169f7b0-cfb5-48d8-bf06-7373ef7064fa" providerId="ADAL" clId="{7A00BBDF-C1D1-46F3-B2E6-00CF799A6A98}" dt="2024-04-19T10:16:11.789" v="32" actId="47"/>
        <pc:sldMkLst>
          <pc:docMk/>
          <pc:sldMk cId="3266233494" sldId="2145706256"/>
        </pc:sldMkLst>
      </pc:sldChg>
      <pc:sldChg chg="del">
        <pc:chgData name="Maria Alejandra, Cabrera Polania" userId="8169f7b0-cfb5-48d8-bf06-7373ef7064fa" providerId="ADAL" clId="{7A00BBDF-C1D1-46F3-B2E6-00CF799A6A98}" dt="2024-04-19T10:16:05.436" v="7" actId="47"/>
        <pc:sldMkLst>
          <pc:docMk/>
          <pc:sldMk cId="2940745390" sldId="2145706257"/>
        </pc:sldMkLst>
      </pc:sldChg>
      <pc:sldChg chg="del">
        <pc:chgData name="Maria Alejandra, Cabrera Polania" userId="8169f7b0-cfb5-48d8-bf06-7373ef7064fa" providerId="ADAL" clId="{7A00BBDF-C1D1-46F3-B2E6-00CF799A6A98}" dt="2024-04-19T10:16:05.628" v="8" actId="47"/>
        <pc:sldMkLst>
          <pc:docMk/>
          <pc:sldMk cId="1306591085" sldId="2145706258"/>
        </pc:sldMkLst>
      </pc:sldChg>
      <pc:sldChg chg="del">
        <pc:chgData name="Maria Alejandra, Cabrera Polania" userId="8169f7b0-cfb5-48d8-bf06-7373ef7064fa" providerId="ADAL" clId="{7A00BBDF-C1D1-46F3-B2E6-00CF799A6A98}" dt="2024-04-19T10:16:05.853" v="9" actId="47"/>
        <pc:sldMkLst>
          <pc:docMk/>
          <pc:sldMk cId="2215460024" sldId="2145706259"/>
        </pc:sldMkLst>
      </pc:sldChg>
      <pc:sldChg chg="del">
        <pc:chgData name="Maria Alejandra, Cabrera Polania" userId="8169f7b0-cfb5-48d8-bf06-7373ef7064fa" providerId="ADAL" clId="{7A00BBDF-C1D1-46F3-B2E6-00CF799A6A98}" dt="2024-04-19T10:16:06.027" v="10" actId="47"/>
        <pc:sldMkLst>
          <pc:docMk/>
          <pc:sldMk cId="5411694" sldId="2145706260"/>
        </pc:sldMkLst>
      </pc:sldChg>
      <pc:sldChg chg="del">
        <pc:chgData name="Maria Alejandra, Cabrera Polania" userId="8169f7b0-cfb5-48d8-bf06-7373ef7064fa" providerId="ADAL" clId="{7A00BBDF-C1D1-46F3-B2E6-00CF799A6A98}" dt="2024-04-19T10:16:06.268" v="11" actId="47"/>
        <pc:sldMkLst>
          <pc:docMk/>
          <pc:sldMk cId="3439462826" sldId="2145706261"/>
        </pc:sldMkLst>
      </pc:sldChg>
      <pc:sldChg chg="del">
        <pc:chgData name="Maria Alejandra, Cabrera Polania" userId="8169f7b0-cfb5-48d8-bf06-7373ef7064fa" providerId="ADAL" clId="{7A00BBDF-C1D1-46F3-B2E6-00CF799A6A98}" dt="2024-04-19T10:16:18.989" v="57" actId="47"/>
        <pc:sldMkLst>
          <pc:docMk/>
          <pc:sldMk cId="2835806109" sldId="2145706262"/>
        </pc:sldMkLst>
      </pc:sldChg>
      <pc:sldChg chg="addSp modSp new mod">
        <pc:chgData name="Maria Alejandra, Cabrera Polania" userId="8169f7b0-cfb5-48d8-bf06-7373ef7064fa" providerId="ADAL" clId="{7A00BBDF-C1D1-46F3-B2E6-00CF799A6A98}" dt="2024-04-19T10:32:55.217" v="319" actId="1076"/>
        <pc:sldMkLst>
          <pc:docMk/>
          <pc:sldMk cId="255756820" sldId="2145706263"/>
        </pc:sldMkLst>
        <pc:spChg chg="add mod">
          <ac:chgData name="Maria Alejandra, Cabrera Polania" userId="8169f7b0-cfb5-48d8-bf06-7373ef7064fa" providerId="ADAL" clId="{7A00BBDF-C1D1-46F3-B2E6-00CF799A6A98}" dt="2024-04-19T10:32:55.217" v="319" actId="1076"/>
          <ac:spMkLst>
            <pc:docMk/>
            <pc:sldMk cId="255756820" sldId="2145706263"/>
            <ac:spMk id="3" creationId="{A777A24B-CE04-C3BB-ED59-08BB1D948766}"/>
          </ac:spMkLst>
        </pc:spChg>
        <pc:spChg chg="add mod">
          <ac:chgData name="Maria Alejandra, Cabrera Polania" userId="8169f7b0-cfb5-48d8-bf06-7373ef7064fa" providerId="ADAL" clId="{7A00BBDF-C1D1-46F3-B2E6-00CF799A6A98}" dt="2024-04-19T10:25:50.855" v="281" actId="1076"/>
          <ac:spMkLst>
            <pc:docMk/>
            <pc:sldMk cId="255756820" sldId="2145706263"/>
            <ac:spMk id="4" creationId="{3CE1614B-41CC-3A47-AC86-6AC0CFD73A0B}"/>
          </ac:spMkLst>
        </pc:spChg>
        <pc:spChg chg="add mod">
          <ac:chgData name="Maria Alejandra, Cabrera Polania" userId="8169f7b0-cfb5-48d8-bf06-7373ef7064fa" providerId="ADAL" clId="{7A00BBDF-C1D1-46F3-B2E6-00CF799A6A98}" dt="2024-04-19T10:29:26.946" v="312" actId="1076"/>
          <ac:spMkLst>
            <pc:docMk/>
            <pc:sldMk cId="255756820" sldId="2145706263"/>
            <ac:spMk id="5" creationId="{E0368012-FBAF-F031-389F-38F4F0E86BFB}"/>
          </ac:spMkLst>
        </pc:spChg>
        <pc:picChg chg="add mod">
          <ac:chgData name="Maria Alejandra, Cabrera Polania" userId="8169f7b0-cfb5-48d8-bf06-7373ef7064fa" providerId="ADAL" clId="{7A00BBDF-C1D1-46F3-B2E6-00CF799A6A98}" dt="2024-04-19T10:32:47.952" v="318" actId="14100"/>
          <ac:picMkLst>
            <pc:docMk/>
            <pc:sldMk cId="255756820" sldId="2145706263"/>
            <ac:picMk id="2" creationId="{46E67CB1-4BE9-D371-461F-B5352ED2BE85}"/>
          </ac:picMkLst>
        </pc:picChg>
      </pc:sldChg>
      <pc:sldChg chg="new del">
        <pc:chgData name="Maria Alejandra, Cabrera Polania" userId="8169f7b0-cfb5-48d8-bf06-7373ef7064fa" providerId="ADAL" clId="{7A00BBDF-C1D1-46F3-B2E6-00CF799A6A98}" dt="2024-04-19T10:15:08.176" v="1" actId="47"/>
        <pc:sldMkLst>
          <pc:docMk/>
          <pc:sldMk cId="555313493" sldId="2145706263"/>
        </pc:sldMkLst>
      </pc:sldChg>
      <pc:sldChg chg="addSp delSp modSp new mod">
        <pc:chgData name="Maria Alejandra, Cabrera Polania" userId="8169f7b0-cfb5-48d8-bf06-7373ef7064fa" providerId="ADAL" clId="{7A00BBDF-C1D1-46F3-B2E6-00CF799A6A98}" dt="2024-04-19T10:30:21.761" v="316" actId="478"/>
        <pc:sldMkLst>
          <pc:docMk/>
          <pc:sldMk cId="44292997" sldId="2145706264"/>
        </pc:sldMkLst>
        <pc:spChg chg="add mod">
          <ac:chgData name="Maria Alejandra, Cabrera Polania" userId="8169f7b0-cfb5-48d8-bf06-7373ef7064fa" providerId="ADAL" clId="{7A00BBDF-C1D1-46F3-B2E6-00CF799A6A98}" dt="2024-04-19T10:21:47.614" v="204" actId="1076"/>
          <ac:spMkLst>
            <pc:docMk/>
            <pc:sldMk cId="44292997" sldId="2145706264"/>
            <ac:spMk id="3" creationId="{14A16708-6DB1-9156-16F3-3ED6B80361F4}"/>
          </ac:spMkLst>
        </pc:spChg>
        <pc:spChg chg="add mod">
          <ac:chgData name="Maria Alejandra, Cabrera Polania" userId="8169f7b0-cfb5-48d8-bf06-7373ef7064fa" providerId="ADAL" clId="{7A00BBDF-C1D1-46F3-B2E6-00CF799A6A98}" dt="2024-04-19T10:26:05.919" v="282" actId="1076"/>
          <ac:spMkLst>
            <pc:docMk/>
            <pc:sldMk cId="44292997" sldId="2145706264"/>
            <ac:spMk id="4" creationId="{9BDC94CC-0427-F583-0EA4-C5E2B28B7A49}"/>
          </ac:spMkLst>
        </pc:spChg>
        <pc:spChg chg="add mod">
          <ac:chgData name="Maria Alejandra, Cabrera Polania" userId="8169f7b0-cfb5-48d8-bf06-7373ef7064fa" providerId="ADAL" clId="{7A00BBDF-C1D1-46F3-B2E6-00CF799A6A98}" dt="2024-04-19T10:20:47.149" v="149" actId="1076"/>
          <ac:spMkLst>
            <pc:docMk/>
            <pc:sldMk cId="44292997" sldId="2145706264"/>
            <ac:spMk id="7" creationId="{89CA8148-D61A-48AD-5B59-ABCA2D8C4507}"/>
          </ac:spMkLst>
        </pc:spChg>
        <pc:spChg chg="add mod">
          <ac:chgData name="Maria Alejandra, Cabrera Polania" userId="8169f7b0-cfb5-48d8-bf06-7373ef7064fa" providerId="ADAL" clId="{7A00BBDF-C1D1-46F3-B2E6-00CF799A6A98}" dt="2024-04-19T10:22:08.746" v="206" actId="20577"/>
          <ac:spMkLst>
            <pc:docMk/>
            <pc:sldMk cId="44292997" sldId="2145706264"/>
            <ac:spMk id="9" creationId="{D5A65CA7-DFBE-CEF8-CF4D-8FE370D2C728}"/>
          </ac:spMkLst>
        </pc:spChg>
        <pc:picChg chg="add mod">
          <ac:chgData name="Maria Alejandra, Cabrera Polania" userId="8169f7b0-cfb5-48d8-bf06-7373ef7064fa" providerId="ADAL" clId="{7A00BBDF-C1D1-46F3-B2E6-00CF799A6A98}" dt="2024-04-19T10:21:47.614" v="204" actId="1076"/>
          <ac:picMkLst>
            <pc:docMk/>
            <pc:sldMk cId="44292997" sldId="2145706264"/>
            <ac:picMk id="2" creationId="{DD6E1300-6C81-3E60-11B2-534BF4BFBE4F}"/>
          </ac:picMkLst>
        </pc:picChg>
        <pc:picChg chg="add mod">
          <ac:chgData name="Maria Alejandra, Cabrera Polania" userId="8169f7b0-cfb5-48d8-bf06-7373ef7064fa" providerId="ADAL" clId="{7A00BBDF-C1D1-46F3-B2E6-00CF799A6A98}" dt="2024-04-19T10:20:44.316" v="148" actId="14100"/>
          <ac:picMkLst>
            <pc:docMk/>
            <pc:sldMk cId="44292997" sldId="2145706264"/>
            <ac:picMk id="5" creationId="{160B564F-4191-52B3-48E0-E178FB0A5F97}"/>
          </ac:picMkLst>
        </pc:picChg>
        <pc:picChg chg="add del mod">
          <ac:chgData name="Maria Alejandra, Cabrera Polania" userId="8169f7b0-cfb5-48d8-bf06-7373ef7064fa" providerId="ADAL" clId="{7A00BBDF-C1D1-46F3-B2E6-00CF799A6A98}" dt="2024-04-19T10:19:57.200" v="135" actId="478"/>
          <ac:picMkLst>
            <pc:docMk/>
            <pc:sldMk cId="44292997" sldId="2145706264"/>
            <ac:picMk id="6" creationId="{FA362C5C-75A5-8259-D07D-39F8FD65EB92}"/>
          </ac:picMkLst>
        </pc:picChg>
        <pc:picChg chg="add mod">
          <ac:chgData name="Maria Alejandra, Cabrera Polania" userId="8169f7b0-cfb5-48d8-bf06-7373ef7064fa" providerId="ADAL" clId="{7A00BBDF-C1D1-46F3-B2E6-00CF799A6A98}" dt="2024-04-19T10:20:54.625" v="151" actId="14100"/>
          <ac:picMkLst>
            <pc:docMk/>
            <pc:sldMk cId="44292997" sldId="2145706264"/>
            <ac:picMk id="8" creationId="{A6C9DD74-C422-7F90-69CA-6B35823D5F56}"/>
          </ac:picMkLst>
        </pc:picChg>
        <pc:picChg chg="add del mod">
          <ac:chgData name="Maria Alejandra, Cabrera Polania" userId="8169f7b0-cfb5-48d8-bf06-7373ef7064fa" providerId="ADAL" clId="{7A00BBDF-C1D1-46F3-B2E6-00CF799A6A98}" dt="2024-04-19T10:30:21.761" v="316" actId="478"/>
          <ac:picMkLst>
            <pc:docMk/>
            <pc:sldMk cId="44292997" sldId="2145706264"/>
            <ac:picMk id="10" creationId="{0954D317-1E6D-DE05-A99D-C8FB599662BA}"/>
          </ac:picMkLst>
        </pc:picChg>
      </pc:sldChg>
      <pc:sldChg chg="new del">
        <pc:chgData name="Maria Alejandra, Cabrera Polania" userId="8169f7b0-cfb5-48d8-bf06-7373ef7064fa" providerId="ADAL" clId="{7A00BBDF-C1D1-46F3-B2E6-00CF799A6A98}" dt="2024-04-19T10:15:48.508" v="4" actId="47"/>
        <pc:sldMkLst>
          <pc:docMk/>
          <pc:sldMk cId="435103481" sldId="2145706264"/>
        </pc:sldMkLst>
      </pc:sldChg>
      <pc:sldChg chg="addSp delSp modSp new mod">
        <pc:chgData name="Maria Alejandra, Cabrera Polania" userId="8169f7b0-cfb5-48d8-bf06-7373ef7064fa" providerId="ADAL" clId="{7A00BBDF-C1D1-46F3-B2E6-00CF799A6A98}" dt="2024-04-19T10:42:06.333" v="560" actId="20577"/>
        <pc:sldMkLst>
          <pc:docMk/>
          <pc:sldMk cId="508378864" sldId="2145706265"/>
        </pc:sldMkLst>
        <pc:spChg chg="add mod">
          <ac:chgData name="Maria Alejandra, Cabrera Polania" userId="8169f7b0-cfb5-48d8-bf06-7373ef7064fa" providerId="ADAL" clId="{7A00BBDF-C1D1-46F3-B2E6-00CF799A6A98}" dt="2024-04-19T10:42:06.333" v="560" actId="20577"/>
          <ac:spMkLst>
            <pc:docMk/>
            <pc:sldMk cId="508378864" sldId="2145706265"/>
            <ac:spMk id="2" creationId="{A53F775B-62F7-E46F-1EC9-028B86576DA1}"/>
          </ac:spMkLst>
        </pc:spChg>
        <pc:spChg chg="add mod">
          <ac:chgData name="Maria Alejandra, Cabrera Polania" userId="8169f7b0-cfb5-48d8-bf06-7373ef7064fa" providerId="ADAL" clId="{7A00BBDF-C1D1-46F3-B2E6-00CF799A6A98}" dt="2024-04-19T10:34:06.685" v="323" actId="1076"/>
          <ac:spMkLst>
            <pc:docMk/>
            <pc:sldMk cId="508378864" sldId="2145706265"/>
            <ac:spMk id="3" creationId="{3F1BDC44-0B1B-FEE1-B9A1-1BEB97C5B46B}"/>
          </ac:spMkLst>
        </pc:spChg>
        <pc:spChg chg="add del mod">
          <ac:chgData name="Maria Alejandra, Cabrera Polania" userId="8169f7b0-cfb5-48d8-bf06-7373ef7064fa" providerId="ADAL" clId="{7A00BBDF-C1D1-46F3-B2E6-00CF799A6A98}" dt="2024-04-19T10:36:02.573" v="480" actId="478"/>
          <ac:spMkLst>
            <pc:docMk/>
            <pc:sldMk cId="508378864" sldId="2145706265"/>
            <ac:spMk id="4" creationId="{74A61333-56DD-E9BB-5F5A-9AFE6D7C78CF}"/>
          </ac:spMkLst>
        </pc:spChg>
        <pc:picChg chg="add mod">
          <ac:chgData name="Maria Alejandra, Cabrera Polania" userId="8169f7b0-cfb5-48d8-bf06-7373ef7064fa" providerId="ADAL" clId="{7A00BBDF-C1D1-46F3-B2E6-00CF799A6A98}" dt="2024-04-19T10:36:15.650" v="483" actId="1076"/>
          <ac:picMkLst>
            <pc:docMk/>
            <pc:sldMk cId="508378864" sldId="2145706265"/>
            <ac:picMk id="5" creationId="{CE113702-CB2D-D31B-E52A-1D5C6135771A}"/>
          </ac:picMkLst>
        </pc:picChg>
        <pc:picChg chg="add mod">
          <ac:chgData name="Maria Alejandra, Cabrera Polania" userId="8169f7b0-cfb5-48d8-bf06-7373ef7064fa" providerId="ADAL" clId="{7A00BBDF-C1D1-46F3-B2E6-00CF799A6A98}" dt="2024-04-19T10:36:07.902" v="482" actId="1076"/>
          <ac:picMkLst>
            <pc:docMk/>
            <pc:sldMk cId="508378864" sldId="2145706265"/>
            <ac:picMk id="6" creationId="{3432F573-047F-0D9E-3DA1-14AF8FC16350}"/>
          </ac:picMkLst>
        </pc:picChg>
      </pc:sldChg>
      <pc:sldChg chg="addSp delSp modSp new mod">
        <pc:chgData name="Maria Alejandra, Cabrera Polania" userId="8169f7b0-cfb5-48d8-bf06-7373ef7064fa" providerId="ADAL" clId="{7A00BBDF-C1D1-46F3-B2E6-00CF799A6A98}" dt="2024-04-19T10:42:49.998" v="561" actId="20577"/>
        <pc:sldMkLst>
          <pc:docMk/>
          <pc:sldMk cId="3667306288" sldId="2145706266"/>
        </pc:sldMkLst>
        <pc:spChg chg="add mod">
          <ac:chgData name="Maria Alejandra, Cabrera Polania" userId="8169f7b0-cfb5-48d8-bf06-7373ef7064fa" providerId="ADAL" clId="{7A00BBDF-C1D1-46F3-B2E6-00CF799A6A98}" dt="2024-04-19T10:42:49.998" v="561" actId="20577"/>
          <ac:spMkLst>
            <pc:docMk/>
            <pc:sldMk cId="3667306288" sldId="2145706266"/>
            <ac:spMk id="2" creationId="{372EECC7-EE25-F999-F280-699E49C1702E}"/>
          </ac:spMkLst>
        </pc:spChg>
        <pc:picChg chg="add del mod">
          <ac:chgData name="Maria Alejandra, Cabrera Polania" userId="8169f7b0-cfb5-48d8-bf06-7373ef7064fa" providerId="ADAL" clId="{7A00BBDF-C1D1-46F3-B2E6-00CF799A6A98}" dt="2024-04-19T10:38:17.074" v="556" actId="478"/>
          <ac:picMkLst>
            <pc:docMk/>
            <pc:sldMk cId="3667306288" sldId="2145706266"/>
            <ac:picMk id="3" creationId="{218BB870-7988-116F-F7BF-47ED63572AA8}"/>
          </ac:picMkLst>
        </pc:picChg>
        <pc:picChg chg="add mod">
          <ac:chgData name="Maria Alejandra, Cabrera Polania" userId="8169f7b0-cfb5-48d8-bf06-7373ef7064fa" providerId="ADAL" clId="{7A00BBDF-C1D1-46F3-B2E6-00CF799A6A98}" dt="2024-04-19T10:38:55.251" v="558" actId="1076"/>
          <ac:picMkLst>
            <pc:docMk/>
            <pc:sldMk cId="3667306288" sldId="2145706266"/>
            <ac:picMk id="4" creationId="{548B0389-44A1-91D2-90A3-F4D1B4DCCCB4}"/>
          </ac:picMkLst>
        </pc:picChg>
      </pc:sldChg>
      <pc:sldChg chg="addSp delSp modSp new mod modAnim">
        <pc:chgData name="Maria Alejandra, Cabrera Polania" userId="8169f7b0-cfb5-48d8-bf06-7373ef7064fa" providerId="ADAL" clId="{7A00BBDF-C1D1-46F3-B2E6-00CF799A6A98}" dt="2024-04-19T11:01:03.867" v="735" actId="478"/>
        <pc:sldMkLst>
          <pc:docMk/>
          <pc:sldMk cId="2843117110" sldId="2145706267"/>
        </pc:sldMkLst>
        <pc:spChg chg="add mod">
          <ac:chgData name="Maria Alejandra, Cabrera Polania" userId="8169f7b0-cfb5-48d8-bf06-7373ef7064fa" providerId="ADAL" clId="{7A00BBDF-C1D1-46F3-B2E6-00CF799A6A98}" dt="2024-04-19T10:43:29.942" v="641" actId="20577"/>
          <ac:spMkLst>
            <pc:docMk/>
            <pc:sldMk cId="2843117110" sldId="2145706267"/>
            <ac:spMk id="2" creationId="{4D1235C8-24FE-96D3-29D5-85479640A4C9}"/>
          </ac:spMkLst>
        </pc:spChg>
        <pc:spChg chg="add mod">
          <ac:chgData name="Maria Alejandra, Cabrera Polania" userId="8169f7b0-cfb5-48d8-bf06-7373ef7064fa" providerId="ADAL" clId="{7A00BBDF-C1D1-46F3-B2E6-00CF799A6A98}" dt="2024-04-19T10:49:18.610" v="710" actId="1076"/>
          <ac:spMkLst>
            <pc:docMk/>
            <pc:sldMk cId="2843117110" sldId="2145706267"/>
            <ac:spMk id="3" creationId="{05118BBE-E873-AC64-51BD-E21FF2858B03}"/>
          </ac:spMkLst>
        </pc:spChg>
        <pc:spChg chg="add mod">
          <ac:chgData name="Maria Alejandra, Cabrera Polania" userId="8169f7b0-cfb5-48d8-bf06-7373ef7064fa" providerId="ADAL" clId="{7A00BBDF-C1D1-46F3-B2E6-00CF799A6A98}" dt="2024-04-19T10:49:18.610" v="710" actId="1076"/>
          <ac:spMkLst>
            <pc:docMk/>
            <pc:sldMk cId="2843117110" sldId="2145706267"/>
            <ac:spMk id="6" creationId="{5A59C4F0-4D11-C36A-28AC-E45F54C121D0}"/>
          </ac:spMkLst>
        </pc:spChg>
        <pc:spChg chg="add del mod">
          <ac:chgData name="Maria Alejandra, Cabrera Polania" userId="8169f7b0-cfb5-48d8-bf06-7373ef7064fa" providerId="ADAL" clId="{7A00BBDF-C1D1-46F3-B2E6-00CF799A6A98}" dt="2024-04-19T11:01:03.867" v="735" actId="478"/>
          <ac:spMkLst>
            <pc:docMk/>
            <pc:sldMk cId="2843117110" sldId="2145706267"/>
            <ac:spMk id="12" creationId="{C2CAE19A-16D7-AF7C-6EE5-78B45CAFCAAF}"/>
          </ac:spMkLst>
        </pc:spChg>
        <pc:picChg chg="add mod">
          <ac:chgData name="Maria Alejandra, Cabrera Polania" userId="8169f7b0-cfb5-48d8-bf06-7373ef7064fa" providerId="ADAL" clId="{7A00BBDF-C1D1-46F3-B2E6-00CF799A6A98}" dt="2024-04-19T10:49:21.170" v="711" actId="1076"/>
          <ac:picMkLst>
            <pc:docMk/>
            <pc:sldMk cId="2843117110" sldId="2145706267"/>
            <ac:picMk id="4" creationId="{E14D2EF3-8A73-B16A-DB50-F7AECF3529E4}"/>
          </ac:picMkLst>
        </pc:picChg>
        <pc:picChg chg="add mod">
          <ac:chgData name="Maria Alejandra, Cabrera Polania" userId="8169f7b0-cfb5-48d8-bf06-7373ef7064fa" providerId="ADAL" clId="{7A00BBDF-C1D1-46F3-B2E6-00CF799A6A98}" dt="2024-04-19T10:49:02.303" v="706" actId="14100"/>
          <ac:picMkLst>
            <pc:docMk/>
            <pc:sldMk cId="2843117110" sldId="2145706267"/>
            <ac:picMk id="5" creationId="{59D6D7AB-FAE5-DA9E-836A-574D9199CF5C}"/>
          </ac:picMkLst>
        </pc:picChg>
        <pc:picChg chg="add mod">
          <ac:chgData name="Maria Alejandra, Cabrera Polania" userId="8169f7b0-cfb5-48d8-bf06-7373ef7064fa" providerId="ADAL" clId="{7A00BBDF-C1D1-46F3-B2E6-00CF799A6A98}" dt="2024-04-19T10:49:37.744" v="712" actId="1076"/>
          <ac:picMkLst>
            <pc:docMk/>
            <pc:sldMk cId="2843117110" sldId="2145706267"/>
            <ac:picMk id="7" creationId="{857D5304-1F91-141F-72DE-B29A99AF0CBB}"/>
          </ac:picMkLst>
        </pc:picChg>
        <pc:picChg chg="add mod">
          <ac:chgData name="Maria Alejandra, Cabrera Polania" userId="8169f7b0-cfb5-48d8-bf06-7373ef7064fa" providerId="ADAL" clId="{7A00BBDF-C1D1-46F3-B2E6-00CF799A6A98}" dt="2024-04-19T10:49:37.744" v="712" actId="1076"/>
          <ac:picMkLst>
            <pc:docMk/>
            <pc:sldMk cId="2843117110" sldId="2145706267"/>
            <ac:picMk id="8" creationId="{FF1A2825-8708-A649-73AD-91BF03EB6C39}"/>
          </ac:picMkLst>
        </pc:picChg>
        <pc:picChg chg="add mod">
          <ac:chgData name="Maria Alejandra, Cabrera Polania" userId="8169f7b0-cfb5-48d8-bf06-7373ef7064fa" providerId="ADAL" clId="{7A00BBDF-C1D1-46F3-B2E6-00CF799A6A98}" dt="2024-04-19T10:49:37.744" v="712" actId="1076"/>
          <ac:picMkLst>
            <pc:docMk/>
            <pc:sldMk cId="2843117110" sldId="2145706267"/>
            <ac:picMk id="9" creationId="{718E12F2-0B21-6F4C-89D7-17B548D88204}"/>
          </ac:picMkLst>
        </pc:picChg>
        <pc:picChg chg="add mod modCrop">
          <ac:chgData name="Maria Alejandra, Cabrera Polania" userId="8169f7b0-cfb5-48d8-bf06-7373ef7064fa" providerId="ADAL" clId="{7A00BBDF-C1D1-46F3-B2E6-00CF799A6A98}" dt="2024-04-19T10:49:37.744" v="712" actId="1076"/>
          <ac:picMkLst>
            <pc:docMk/>
            <pc:sldMk cId="2843117110" sldId="2145706267"/>
            <ac:picMk id="10" creationId="{81A386DB-E4A7-31D9-228F-FF6309C994AD}"/>
          </ac:picMkLst>
        </pc:picChg>
        <pc:picChg chg="add del mod">
          <ac:chgData name="Maria Alejandra, Cabrera Polania" userId="8169f7b0-cfb5-48d8-bf06-7373ef7064fa" providerId="ADAL" clId="{7A00BBDF-C1D1-46F3-B2E6-00CF799A6A98}" dt="2024-04-19T10:50:32.862" v="715" actId="478"/>
          <ac:picMkLst>
            <pc:docMk/>
            <pc:sldMk cId="2843117110" sldId="2145706267"/>
            <ac:picMk id="11" creationId="{9F68F140-BCDD-FC79-79F0-BE84BF8C5ED1}"/>
          </ac:picMkLst>
        </pc:picChg>
      </pc:sldChg>
      <pc:sldChg chg="addSp delSp modSp add mod">
        <pc:chgData name="Maria Alejandra, Cabrera Polania" userId="8169f7b0-cfb5-48d8-bf06-7373ef7064fa" providerId="ADAL" clId="{7A00BBDF-C1D1-46F3-B2E6-00CF799A6A98}" dt="2024-04-19T11:03:08.417" v="771" actId="14100"/>
        <pc:sldMkLst>
          <pc:docMk/>
          <pc:sldMk cId="834623686" sldId="2145706268"/>
        </pc:sldMkLst>
        <pc:spChg chg="del">
          <ac:chgData name="Maria Alejandra, Cabrera Polania" userId="8169f7b0-cfb5-48d8-bf06-7373ef7064fa" providerId="ADAL" clId="{7A00BBDF-C1D1-46F3-B2E6-00CF799A6A98}" dt="2024-04-19T10:50:39.305" v="717" actId="478"/>
          <ac:spMkLst>
            <pc:docMk/>
            <pc:sldMk cId="834623686" sldId="2145706268"/>
            <ac:spMk id="3" creationId="{05118BBE-E873-AC64-51BD-E21FF2858B03}"/>
          </ac:spMkLst>
        </pc:spChg>
        <pc:spChg chg="del">
          <ac:chgData name="Maria Alejandra, Cabrera Polania" userId="8169f7b0-cfb5-48d8-bf06-7373ef7064fa" providerId="ADAL" clId="{7A00BBDF-C1D1-46F3-B2E6-00CF799A6A98}" dt="2024-04-19T10:50:43.678" v="724" actId="478"/>
          <ac:spMkLst>
            <pc:docMk/>
            <pc:sldMk cId="834623686" sldId="2145706268"/>
            <ac:spMk id="6" creationId="{5A59C4F0-4D11-C36A-28AC-E45F54C121D0}"/>
          </ac:spMkLst>
        </pc:spChg>
        <pc:spChg chg="add del mod">
          <ac:chgData name="Maria Alejandra, Cabrera Polania" userId="8169f7b0-cfb5-48d8-bf06-7373ef7064fa" providerId="ADAL" clId="{7A00BBDF-C1D1-46F3-B2E6-00CF799A6A98}" dt="2024-04-19T11:00:57.590" v="734" actId="478"/>
          <ac:spMkLst>
            <pc:docMk/>
            <pc:sldMk cId="834623686" sldId="2145706268"/>
            <ac:spMk id="11" creationId="{6EBDAFB0-8729-9E4D-1684-3B6B0860C14E}"/>
          </ac:spMkLst>
        </pc:spChg>
        <pc:spChg chg="add mod">
          <ac:chgData name="Maria Alejandra, Cabrera Polania" userId="8169f7b0-cfb5-48d8-bf06-7373ef7064fa" providerId="ADAL" clId="{7A00BBDF-C1D1-46F3-B2E6-00CF799A6A98}" dt="2024-04-19T11:00:55.639" v="733"/>
          <ac:spMkLst>
            <pc:docMk/>
            <pc:sldMk cId="834623686" sldId="2145706268"/>
            <ac:spMk id="12" creationId="{1BE95B4B-20DD-44AD-6242-5E5443F5A2DF}"/>
          </ac:spMkLst>
        </pc:spChg>
        <pc:spChg chg="add mod">
          <ac:chgData name="Maria Alejandra, Cabrera Polania" userId="8169f7b0-cfb5-48d8-bf06-7373ef7064fa" providerId="ADAL" clId="{7A00BBDF-C1D1-46F3-B2E6-00CF799A6A98}" dt="2024-04-19T11:01:30.392" v="740" actId="1076"/>
          <ac:spMkLst>
            <pc:docMk/>
            <pc:sldMk cId="834623686" sldId="2145706268"/>
            <ac:spMk id="13" creationId="{E770B335-888C-1E03-1FF7-6F5ACCA2E68A}"/>
          </ac:spMkLst>
        </pc:spChg>
        <pc:picChg chg="del">
          <ac:chgData name="Maria Alejandra, Cabrera Polania" userId="8169f7b0-cfb5-48d8-bf06-7373ef7064fa" providerId="ADAL" clId="{7A00BBDF-C1D1-46F3-B2E6-00CF799A6A98}" dt="2024-04-19T10:50:39.937" v="718" actId="478"/>
          <ac:picMkLst>
            <pc:docMk/>
            <pc:sldMk cId="834623686" sldId="2145706268"/>
            <ac:picMk id="4" creationId="{E14D2EF3-8A73-B16A-DB50-F7AECF3529E4}"/>
          </ac:picMkLst>
        </pc:picChg>
        <pc:picChg chg="del">
          <ac:chgData name="Maria Alejandra, Cabrera Polania" userId="8169f7b0-cfb5-48d8-bf06-7373ef7064fa" providerId="ADAL" clId="{7A00BBDF-C1D1-46F3-B2E6-00CF799A6A98}" dt="2024-04-19T10:50:40.507" v="719" actId="478"/>
          <ac:picMkLst>
            <pc:docMk/>
            <pc:sldMk cId="834623686" sldId="2145706268"/>
            <ac:picMk id="5" creationId="{59D6D7AB-FAE5-DA9E-836A-574D9199CF5C}"/>
          </ac:picMkLst>
        </pc:picChg>
        <pc:picChg chg="del">
          <ac:chgData name="Maria Alejandra, Cabrera Polania" userId="8169f7b0-cfb5-48d8-bf06-7373ef7064fa" providerId="ADAL" clId="{7A00BBDF-C1D1-46F3-B2E6-00CF799A6A98}" dt="2024-04-19T10:50:40.980" v="720" actId="478"/>
          <ac:picMkLst>
            <pc:docMk/>
            <pc:sldMk cId="834623686" sldId="2145706268"/>
            <ac:picMk id="7" creationId="{857D5304-1F91-141F-72DE-B29A99AF0CBB}"/>
          </ac:picMkLst>
        </pc:picChg>
        <pc:picChg chg="del">
          <ac:chgData name="Maria Alejandra, Cabrera Polania" userId="8169f7b0-cfb5-48d8-bf06-7373ef7064fa" providerId="ADAL" clId="{7A00BBDF-C1D1-46F3-B2E6-00CF799A6A98}" dt="2024-04-19T10:50:41.962" v="722" actId="478"/>
          <ac:picMkLst>
            <pc:docMk/>
            <pc:sldMk cId="834623686" sldId="2145706268"/>
            <ac:picMk id="8" creationId="{FF1A2825-8708-A649-73AD-91BF03EB6C39}"/>
          </ac:picMkLst>
        </pc:picChg>
        <pc:picChg chg="del">
          <ac:chgData name="Maria Alejandra, Cabrera Polania" userId="8169f7b0-cfb5-48d8-bf06-7373ef7064fa" providerId="ADAL" clId="{7A00BBDF-C1D1-46F3-B2E6-00CF799A6A98}" dt="2024-04-19T10:50:42.353" v="723" actId="478"/>
          <ac:picMkLst>
            <pc:docMk/>
            <pc:sldMk cId="834623686" sldId="2145706268"/>
            <ac:picMk id="9" creationId="{718E12F2-0B21-6F4C-89D7-17B548D88204}"/>
          </ac:picMkLst>
        </pc:picChg>
        <pc:picChg chg="del">
          <ac:chgData name="Maria Alejandra, Cabrera Polania" userId="8169f7b0-cfb5-48d8-bf06-7373ef7064fa" providerId="ADAL" clId="{7A00BBDF-C1D1-46F3-B2E6-00CF799A6A98}" dt="2024-04-19T10:50:41.375" v="721" actId="478"/>
          <ac:picMkLst>
            <pc:docMk/>
            <pc:sldMk cId="834623686" sldId="2145706268"/>
            <ac:picMk id="10" creationId="{81A386DB-E4A7-31D9-228F-FF6309C994AD}"/>
          </ac:picMkLst>
        </pc:picChg>
        <pc:picChg chg="add mod">
          <ac:chgData name="Maria Alejandra, Cabrera Polania" userId="8169f7b0-cfb5-48d8-bf06-7373ef7064fa" providerId="ADAL" clId="{7A00BBDF-C1D1-46F3-B2E6-00CF799A6A98}" dt="2024-04-19T11:01:40.897" v="742" actId="1076"/>
          <ac:picMkLst>
            <pc:docMk/>
            <pc:sldMk cId="834623686" sldId="2145706268"/>
            <ac:picMk id="14" creationId="{313D0B1C-8960-482B-B844-E82355B8A744}"/>
          </ac:picMkLst>
        </pc:picChg>
        <pc:picChg chg="add mod">
          <ac:chgData name="Maria Alejandra, Cabrera Polania" userId="8169f7b0-cfb5-48d8-bf06-7373ef7064fa" providerId="ADAL" clId="{7A00BBDF-C1D1-46F3-B2E6-00CF799A6A98}" dt="2024-04-19T11:01:54.258" v="746" actId="14100"/>
          <ac:picMkLst>
            <pc:docMk/>
            <pc:sldMk cId="834623686" sldId="2145706268"/>
            <ac:picMk id="15" creationId="{E31ADA5C-4602-D18E-3B34-AFD0D15BE79B}"/>
          </ac:picMkLst>
        </pc:picChg>
        <pc:picChg chg="add mod">
          <ac:chgData name="Maria Alejandra, Cabrera Polania" userId="8169f7b0-cfb5-48d8-bf06-7373ef7064fa" providerId="ADAL" clId="{7A00BBDF-C1D1-46F3-B2E6-00CF799A6A98}" dt="2024-04-19T11:02:04.578" v="749" actId="1076"/>
          <ac:picMkLst>
            <pc:docMk/>
            <pc:sldMk cId="834623686" sldId="2145706268"/>
            <ac:picMk id="16" creationId="{6809F04F-EB6E-3715-002D-C966C756C0F3}"/>
          </ac:picMkLst>
        </pc:picChg>
        <pc:picChg chg="add mod">
          <ac:chgData name="Maria Alejandra, Cabrera Polania" userId="8169f7b0-cfb5-48d8-bf06-7373ef7064fa" providerId="ADAL" clId="{7A00BBDF-C1D1-46F3-B2E6-00CF799A6A98}" dt="2024-04-19T11:03:05.568" v="770" actId="1076"/>
          <ac:picMkLst>
            <pc:docMk/>
            <pc:sldMk cId="834623686" sldId="2145706268"/>
            <ac:picMk id="17" creationId="{6B35BBE9-C200-D039-2CF7-EC87BAF99F03}"/>
          </ac:picMkLst>
        </pc:picChg>
        <pc:picChg chg="add mod">
          <ac:chgData name="Maria Alejandra, Cabrera Polania" userId="8169f7b0-cfb5-48d8-bf06-7373ef7064fa" providerId="ADAL" clId="{7A00BBDF-C1D1-46F3-B2E6-00CF799A6A98}" dt="2024-04-19T11:03:08.417" v="771" actId="14100"/>
          <ac:picMkLst>
            <pc:docMk/>
            <pc:sldMk cId="834623686" sldId="2145706268"/>
            <ac:picMk id="18" creationId="{2B4F287E-4A88-F03C-9811-817E40F5D4AC}"/>
          </ac:picMkLst>
        </pc:picChg>
        <pc:picChg chg="add mod">
          <ac:chgData name="Maria Alejandra, Cabrera Polania" userId="8169f7b0-cfb5-48d8-bf06-7373ef7064fa" providerId="ADAL" clId="{7A00BBDF-C1D1-46F3-B2E6-00CF799A6A98}" dt="2024-04-19T11:02:51.450" v="764" actId="1076"/>
          <ac:picMkLst>
            <pc:docMk/>
            <pc:sldMk cId="834623686" sldId="2145706268"/>
            <ac:picMk id="19" creationId="{D2409489-3F9C-BBC0-6F66-CAC3CFA7719D}"/>
          </ac:picMkLst>
        </pc:picChg>
        <pc:picChg chg="add del mod">
          <ac:chgData name="Maria Alejandra, Cabrera Polania" userId="8169f7b0-cfb5-48d8-bf06-7373ef7064fa" providerId="ADAL" clId="{7A00BBDF-C1D1-46F3-B2E6-00CF799A6A98}" dt="2024-04-19T11:02:36.399" v="758" actId="478"/>
          <ac:picMkLst>
            <pc:docMk/>
            <pc:sldMk cId="834623686" sldId="2145706268"/>
            <ac:picMk id="20" creationId="{FFC6875C-F722-F6A9-7CAA-A24F446DBF8A}"/>
          </ac:picMkLst>
        </pc:picChg>
      </pc:sldChg>
      <pc:sldChg chg="addSp delSp modSp new mod">
        <pc:chgData name="Maria Alejandra, Cabrera Polania" userId="8169f7b0-cfb5-48d8-bf06-7373ef7064fa" providerId="ADAL" clId="{7A00BBDF-C1D1-46F3-B2E6-00CF799A6A98}" dt="2024-04-19T12:13:41.668" v="904" actId="21"/>
        <pc:sldMkLst>
          <pc:docMk/>
          <pc:sldMk cId="2311359821" sldId="2145706269"/>
        </pc:sldMkLst>
        <pc:spChg chg="add mod">
          <ac:chgData name="Maria Alejandra, Cabrera Polania" userId="8169f7b0-cfb5-48d8-bf06-7373ef7064fa" providerId="ADAL" clId="{7A00BBDF-C1D1-46F3-B2E6-00CF799A6A98}" dt="2024-04-19T11:58:55.724" v="855" actId="20577"/>
          <ac:spMkLst>
            <pc:docMk/>
            <pc:sldMk cId="2311359821" sldId="2145706269"/>
            <ac:spMk id="2" creationId="{B4F9413B-7B0A-0FC8-F5AD-2B9AF077F93F}"/>
          </ac:spMkLst>
        </pc:spChg>
        <pc:spChg chg="add mod">
          <ac:chgData name="Maria Alejandra, Cabrera Polania" userId="8169f7b0-cfb5-48d8-bf06-7373ef7064fa" providerId="ADAL" clId="{7A00BBDF-C1D1-46F3-B2E6-00CF799A6A98}" dt="2024-04-19T11:52:23.076" v="786" actId="20577"/>
          <ac:spMkLst>
            <pc:docMk/>
            <pc:sldMk cId="2311359821" sldId="2145706269"/>
            <ac:spMk id="3" creationId="{6AFE22EB-2D3F-FE15-305A-57414C966FA4}"/>
          </ac:spMkLst>
        </pc:spChg>
        <pc:picChg chg="add mod modCrop">
          <ac:chgData name="Maria Alejandra, Cabrera Polania" userId="8169f7b0-cfb5-48d8-bf06-7373ef7064fa" providerId="ADAL" clId="{7A00BBDF-C1D1-46F3-B2E6-00CF799A6A98}" dt="2024-04-19T12:04:22.275" v="887" actId="14100"/>
          <ac:picMkLst>
            <pc:docMk/>
            <pc:sldMk cId="2311359821" sldId="2145706269"/>
            <ac:picMk id="4" creationId="{A2DACAC4-F85B-72D5-D8B0-0282B9161E71}"/>
          </ac:picMkLst>
        </pc:picChg>
        <pc:picChg chg="add mod">
          <ac:chgData name="Maria Alejandra, Cabrera Polania" userId="8169f7b0-cfb5-48d8-bf06-7373ef7064fa" providerId="ADAL" clId="{7A00BBDF-C1D1-46F3-B2E6-00CF799A6A98}" dt="2024-04-19T12:04:24.409" v="888" actId="1076"/>
          <ac:picMkLst>
            <pc:docMk/>
            <pc:sldMk cId="2311359821" sldId="2145706269"/>
            <ac:picMk id="5" creationId="{4BB51F48-0A31-0581-A485-1B760A1F6CF3}"/>
          </ac:picMkLst>
        </pc:picChg>
        <pc:picChg chg="add mod">
          <ac:chgData name="Maria Alejandra, Cabrera Polania" userId="8169f7b0-cfb5-48d8-bf06-7373ef7064fa" providerId="ADAL" clId="{7A00BBDF-C1D1-46F3-B2E6-00CF799A6A98}" dt="2024-04-19T12:04:26.687" v="890" actId="1076"/>
          <ac:picMkLst>
            <pc:docMk/>
            <pc:sldMk cId="2311359821" sldId="2145706269"/>
            <ac:picMk id="6" creationId="{B6787E20-6736-14B7-B1BE-EDB774126374}"/>
          </ac:picMkLst>
        </pc:picChg>
        <pc:picChg chg="add mod">
          <ac:chgData name="Maria Alejandra, Cabrera Polania" userId="8169f7b0-cfb5-48d8-bf06-7373ef7064fa" providerId="ADAL" clId="{7A00BBDF-C1D1-46F3-B2E6-00CF799A6A98}" dt="2024-04-19T12:04:25.653" v="889" actId="1076"/>
          <ac:picMkLst>
            <pc:docMk/>
            <pc:sldMk cId="2311359821" sldId="2145706269"/>
            <ac:picMk id="7" creationId="{0FEE6315-3B88-EE09-21D9-1D7B59E93ED1}"/>
          </ac:picMkLst>
        </pc:picChg>
        <pc:picChg chg="add mod">
          <ac:chgData name="Maria Alejandra, Cabrera Polania" userId="8169f7b0-cfb5-48d8-bf06-7373ef7064fa" providerId="ADAL" clId="{7A00BBDF-C1D1-46F3-B2E6-00CF799A6A98}" dt="2024-04-19T12:13:39.720" v="903" actId="1076"/>
          <ac:picMkLst>
            <pc:docMk/>
            <pc:sldMk cId="2311359821" sldId="2145706269"/>
            <ac:picMk id="8" creationId="{00227A61-EE9A-12BD-0BBD-194EEC7DB7E6}"/>
          </ac:picMkLst>
        </pc:picChg>
        <pc:picChg chg="add del mod">
          <ac:chgData name="Maria Alejandra, Cabrera Polania" userId="8169f7b0-cfb5-48d8-bf06-7373ef7064fa" providerId="ADAL" clId="{7A00BBDF-C1D1-46F3-B2E6-00CF799A6A98}" dt="2024-04-19T12:13:41.668" v="904" actId="21"/>
          <ac:picMkLst>
            <pc:docMk/>
            <pc:sldMk cId="2311359821" sldId="2145706269"/>
            <ac:picMk id="9" creationId="{8A43BB06-3EED-1F8A-647A-0B1E5E61204E}"/>
          </ac:picMkLst>
        </pc:picChg>
      </pc:sldChg>
      <pc:sldChg chg="addSp delSp modSp new mod">
        <pc:chgData name="Maria Alejandra, Cabrera Polania" userId="8169f7b0-cfb5-48d8-bf06-7373ef7064fa" providerId="ADAL" clId="{7A00BBDF-C1D1-46F3-B2E6-00CF799A6A98}" dt="2024-04-19T12:19:37.937" v="918" actId="21"/>
        <pc:sldMkLst>
          <pc:docMk/>
          <pc:sldMk cId="3558813315" sldId="2145706270"/>
        </pc:sldMkLst>
        <pc:spChg chg="add mod">
          <ac:chgData name="Maria Alejandra, Cabrera Polania" userId="8169f7b0-cfb5-48d8-bf06-7373ef7064fa" providerId="ADAL" clId="{7A00BBDF-C1D1-46F3-B2E6-00CF799A6A98}" dt="2024-04-19T11:59:38.483" v="873" actId="20577"/>
          <ac:spMkLst>
            <pc:docMk/>
            <pc:sldMk cId="3558813315" sldId="2145706270"/>
            <ac:spMk id="2" creationId="{1F17B542-A52B-8604-ECBE-A9DA7B9936D4}"/>
          </ac:spMkLst>
        </pc:spChg>
        <pc:spChg chg="add mod">
          <ac:chgData name="Maria Alejandra, Cabrera Polania" userId="8169f7b0-cfb5-48d8-bf06-7373ef7064fa" providerId="ADAL" clId="{7A00BBDF-C1D1-46F3-B2E6-00CF799A6A98}" dt="2024-04-19T12:13:27.151" v="899" actId="1076"/>
          <ac:spMkLst>
            <pc:docMk/>
            <pc:sldMk cId="3558813315" sldId="2145706270"/>
            <ac:spMk id="3" creationId="{890BBAB5-29CC-0BFD-9228-C5F4A3D9C621}"/>
          </ac:spMkLst>
        </pc:spChg>
        <pc:picChg chg="add del mod">
          <ac:chgData name="Maria Alejandra, Cabrera Polania" userId="8169f7b0-cfb5-48d8-bf06-7373ef7064fa" providerId="ADAL" clId="{7A00BBDF-C1D1-46F3-B2E6-00CF799A6A98}" dt="2024-04-19T12:12:00.699" v="896" actId="478"/>
          <ac:picMkLst>
            <pc:docMk/>
            <pc:sldMk cId="3558813315" sldId="2145706270"/>
            <ac:picMk id="5" creationId="{AB83B727-3C38-D9EB-88F0-A41813663AA2}"/>
          </ac:picMkLst>
        </pc:picChg>
        <pc:picChg chg="add del mod">
          <ac:chgData name="Maria Alejandra, Cabrera Polania" userId="8169f7b0-cfb5-48d8-bf06-7373ef7064fa" providerId="ADAL" clId="{7A00BBDF-C1D1-46F3-B2E6-00CF799A6A98}" dt="2024-04-19T12:19:37.937" v="918" actId="21"/>
          <ac:picMkLst>
            <pc:docMk/>
            <pc:sldMk cId="3558813315" sldId="2145706270"/>
            <ac:picMk id="7" creationId="{75596019-4058-762B-DFBF-E1031943749F}"/>
          </ac:picMkLst>
        </pc:picChg>
        <pc:picChg chg="add mod">
          <ac:chgData name="Maria Alejandra, Cabrera Polania" userId="8169f7b0-cfb5-48d8-bf06-7373ef7064fa" providerId="ADAL" clId="{7A00BBDF-C1D1-46F3-B2E6-00CF799A6A98}" dt="2024-04-19T12:15:06.220" v="907" actId="1076"/>
          <ac:picMkLst>
            <pc:docMk/>
            <pc:sldMk cId="3558813315" sldId="2145706270"/>
            <ac:picMk id="8" creationId="{F62BF456-10F3-6BBD-ED7F-1F721D12BA4F}"/>
          </ac:picMkLst>
        </pc:picChg>
        <pc:picChg chg="add mod">
          <ac:chgData name="Maria Alejandra, Cabrera Polania" userId="8169f7b0-cfb5-48d8-bf06-7373ef7064fa" providerId="ADAL" clId="{7A00BBDF-C1D1-46F3-B2E6-00CF799A6A98}" dt="2024-04-19T12:15:49.188" v="910" actId="1076"/>
          <ac:picMkLst>
            <pc:docMk/>
            <pc:sldMk cId="3558813315" sldId="2145706270"/>
            <ac:picMk id="9" creationId="{FD7A0DB4-288D-431A-EA14-F1708F2304EE}"/>
          </ac:picMkLst>
        </pc:picChg>
        <pc:picChg chg="add mod">
          <ac:chgData name="Maria Alejandra, Cabrera Polania" userId="8169f7b0-cfb5-48d8-bf06-7373ef7064fa" providerId="ADAL" clId="{7A00BBDF-C1D1-46F3-B2E6-00CF799A6A98}" dt="2024-04-19T12:16:40.309" v="915" actId="1076"/>
          <ac:picMkLst>
            <pc:docMk/>
            <pc:sldMk cId="3558813315" sldId="2145706270"/>
            <ac:picMk id="10" creationId="{C9AA6CDE-F49D-40F9-D1DD-0534335C3968}"/>
          </ac:picMkLst>
        </pc:picChg>
      </pc:sldChg>
      <pc:sldChg chg="addSp delSp modSp new mod">
        <pc:chgData name="Maria Alejandra, Cabrera Polania" userId="8169f7b0-cfb5-48d8-bf06-7373ef7064fa" providerId="ADAL" clId="{7A00BBDF-C1D1-46F3-B2E6-00CF799A6A98}" dt="2024-04-19T12:33:14.654" v="1357" actId="20577"/>
        <pc:sldMkLst>
          <pc:docMk/>
          <pc:sldMk cId="2493710175" sldId="2145706271"/>
        </pc:sldMkLst>
        <pc:spChg chg="add mod">
          <ac:chgData name="Maria Alejandra, Cabrera Polania" userId="8169f7b0-cfb5-48d8-bf06-7373ef7064fa" providerId="ADAL" clId="{7A00BBDF-C1D1-46F3-B2E6-00CF799A6A98}" dt="2024-04-19T12:33:14.654" v="1357" actId="20577"/>
          <ac:spMkLst>
            <pc:docMk/>
            <pc:sldMk cId="2493710175" sldId="2145706271"/>
            <ac:spMk id="2" creationId="{6100D8F5-DF26-6592-D437-8C6B35949D84}"/>
          </ac:spMkLst>
        </pc:spChg>
        <pc:spChg chg="add mod">
          <ac:chgData name="Maria Alejandra, Cabrera Polania" userId="8169f7b0-cfb5-48d8-bf06-7373ef7064fa" providerId="ADAL" clId="{7A00BBDF-C1D1-46F3-B2E6-00CF799A6A98}" dt="2024-04-19T12:20:40.170" v="968" actId="20577"/>
          <ac:spMkLst>
            <pc:docMk/>
            <pc:sldMk cId="2493710175" sldId="2145706271"/>
            <ac:spMk id="3" creationId="{35252EB5-BA09-0450-5874-91F75392824F}"/>
          </ac:spMkLst>
        </pc:spChg>
        <pc:picChg chg="add mod">
          <ac:chgData name="Maria Alejandra, Cabrera Polania" userId="8169f7b0-cfb5-48d8-bf06-7373ef7064fa" providerId="ADAL" clId="{7A00BBDF-C1D1-46F3-B2E6-00CF799A6A98}" dt="2024-04-19T12:21:36.611" v="977" actId="1076"/>
          <ac:picMkLst>
            <pc:docMk/>
            <pc:sldMk cId="2493710175" sldId="2145706271"/>
            <ac:picMk id="4" creationId="{D85CBC2B-49AF-4E89-9E68-9D5A5B95699B}"/>
          </ac:picMkLst>
        </pc:picChg>
        <pc:picChg chg="add del mod">
          <ac:chgData name="Maria Alejandra, Cabrera Polania" userId="8169f7b0-cfb5-48d8-bf06-7373ef7064fa" providerId="ADAL" clId="{7A00BBDF-C1D1-46F3-B2E6-00CF799A6A98}" dt="2024-04-19T12:23:58.620" v="1027" actId="21"/>
          <ac:picMkLst>
            <pc:docMk/>
            <pc:sldMk cId="2493710175" sldId="2145706271"/>
            <ac:picMk id="7" creationId="{75596019-4058-762B-DFBF-E1031943749F}"/>
          </ac:picMkLst>
        </pc:picChg>
      </pc:sldChg>
      <pc:sldChg chg="addSp delSp modSp new mod">
        <pc:chgData name="Maria Alejandra, Cabrera Polania" userId="8169f7b0-cfb5-48d8-bf06-7373ef7064fa" providerId="ADAL" clId="{7A00BBDF-C1D1-46F3-B2E6-00CF799A6A98}" dt="2024-04-19T12:24:09.619" v="1032" actId="14100"/>
        <pc:sldMkLst>
          <pc:docMk/>
          <pc:sldMk cId="3909741844" sldId="2145706272"/>
        </pc:sldMkLst>
        <pc:spChg chg="add mod">
          <ac:chgData name="Maria Alejandra, Cabrera Polania" userId="8169f7b0-cfb5-48d8-bf06-7373ef7064fa" providerId="ADAL" clId="{7A00BBDF-C1D1-46F3-B2E6-00CF799A6A98}" dt="2024-04-19T12:23:28.564" v="1001"/>
          <ac:spMkLst>
            <pc:docMk/>
            <pc:sldMk cId="3909741844" sldId="2145706272"/>
            <ac:spMk id="8" creationId="{D9F353AF-8178-3708-7C2E-282845EC670E}"/>
          </ac:spMkLst>
        </pc:spChg>
        <pc:spChg chg="add mod">
          <ac:chgData name="Maria Alejandra, Cabrera Polania" userId="8169f7b0-cfb5-48d8-bf06-7373ef7064fa" providerId="ADAL" clId="{7A00BBDF-C1D1-46F3-B2E6-00CF799A6A98}" dt="2024-04-19T12:24:09.619" v="1032" actId="14100"/>
          <ac:spMkLst>
            <pc:docMk/>
            <pc:sldMk cId="3909741844" sldId="2145706272"/>
            <ac:spMk id="9" creationId="{B0E7799E-AB9E-FD99-4E4F-104EB797F927}"/>
          </ac:spMkLst>
        </pc:spChg>
        <pc:spChg chg="add mod">
          <ac:chgData name="Maria Alejandra, Cabrera Polania" userId="8169f7b0-cfb5-48d8-bf06-7373ef7064fa" providerId="ADAL" clId="{7A00BBDF-C1D1-46F3-B2E6-00CF799A6A98}" dt="2024-04-19T12:23:28.564" v="1001"/>
          <ac:spMkLst>
            <pc:docMk/>
            <pc:sldMk cId="3909741844" sldId="2145706272"/>
            <ac:spMk id="10" creationId="{8C0401B3-A783-FECE-E79F-E068EBCA7207}"/>
          </ac:spMkLst>
        </pc:spChg>
        <pc:spChg chg="add mod">
          <ac:chgData name="Maria Alejandra, Cabrera Polania" userId="8169f7b0-cfb5-48d8-bf06-7373ef7064fa" providerId="ADAL" clId="{7A00BBDF-C1D1-46F3-B2E6-00CF799A6A98}" dt="2024-04-19T12:23:28.564" v="1001"/>
          <ac:spMkLst>
            <pc:docMk/>
            <pc:sldMk cId="3909741844" sldId="2145706272"/>
            <ac:spMk id="11" creationId="{857C99DD-7310-0B29-B96D-37288FD72D3F}"/>
          </ac:spMkLst>
        </pc:spChg>
        <pc:spChg chg="add mod">
          <ac:chgData name="Maria Alejandra, Cabrera Polania" userId="8169f7b0-cfb5-48d8-bf06-7373ef7064fa" providerId="ADAL" clId="{7A00BBDF-C1D1-46F3-B2E6-00CF799A6A98}" dt="2024-04-19T12:23:28.564" v="1001"/>
          <ac:spMkLst>
            <pc:docMk/>
            <pc:sldMk cId="3909741844" sldId="2145706272"/>
            <ac:spMk id="12" creationId="{3C46AEBC-8EC0-9B69-2565-82D4C3F18C9F}"/>
          </ac:spMkLst>
        </pc:spChg>
        <pc:spChg chg="add del mod">
          <ac:chgData name="Maria Alejandra, Cabrera Polania" userId="8169f7b0-cfb5-48d8-bf06-7373ef7064fa" providerId="ADAL" clId="{7A00BBDF-C1D1-46F3-B2E6-00CF799A6A98}" dt="2024-04-19T12:23:34.220" v="1002" actId="478"/>
          <ac:spMkLst>
            <pc:docMk/>
            <pc:sldMk cId="3909741844" sldId="2145706272"/>
            <ac:spMk id="13" creationId="{99F62C04-39E4-0325-87CE-E35AF6EFB637}"/>
          </ac:spMkLst>
        </pc:spChg>
        <pc:spChg chg="add mod">
          <ac:chgData name="Maria Alejandra, Cabrera Polania" userId="8169f7b0-cfb5-48d8-bf06-7373ef7064fa" providerId="ADAL" clId="{7A00BBDF-C1D1-46F3-B2E6-00CF799A6A98}" dt="2024-04-19T12:23:54.977" v="1026" actId="20577"/>
          <ac:spMkLst>
            <pc:docMk/>
            <pc:sldMk cId="3909741844" sldId="2145706272"/>
            <ac:spMk id="14" creationId="{070339D3-AC1D-75CA-07BE-3FD1E935F7B3}"/>
          </ac:spMkLst>
        </pc:spChg>
        <pc:picChg chg="add del mod">
          <ac:chgData name="Maria Alejandra, Cabrera Polania" userId="8169f7b0-cfb5-48d8-bf06-7373ef7064fa" providerId="ADAL" clId="{7A00BBDF-C1D1-46F3-B2E6-00CF799A6A98}" dt="2024-04-19T12:23:34.871" v="1003" actId="478"/>
          <ac:picMkLst>
            <pc:docMk/>
            <pc:sldMk cId="3909741844" sldId="2145706272"/>
            <ac:picMk id="2" creationId="{E523EA89-D176-81CF-78D5-6882439275FE}"/>
          </ac:picMkLst>
        </pc:picChg>
        <pc:picChg chg="add mod">
          <ac:chgData name="Maria Alejandra, Cabrera Polania" userId="8169f7b0-cfb5-48d8-bf06-7373ef7064fa" providerId="ADAL" clId="{7A00BBDF-C1D1-46F3-B2E6-00CF799A6A98}" dt="2024-04-19T12:23:28.564" v="1001"/>
          <ac:picMkLst>
            <pc:docMk/>
            <pc:sldMk cId="3909741844" sldId="2145706272"/>
            <ac:picMk id="3" creationId="{3EEF359C-822F-06AA-D4E4-1695BCE29400}"/>
          </ac:picMkLst>
        </pc:picChg>
        <pc:picChg chg="add mod">
          <ac:chgData name="Maria Alejandra, Cabrera Polania" userId="8169f7b0-cfb5-48d8-bf06-7373ef7064fa" providerId="ADAL" clId="{7A00BBDF-C1D1-46F3-B2E6-00CF799A6A98}" dt="2024-04-19T12:23:28.564" v="1001"/>
          <ac:picMkLst>
            <pc:docMk/>
            <pc:sldMk cId="3909741844" sldId="2145706272"/>
            <ac:picMk id="4" creationId="{28E47203-E368-FE1E-F389-5AE3B89A687B}"/>
          </ac:picMkLst>
        </pc:picChg>
        <pc:picChg chg="add mod">
          <ac:chgData name="Maria Alejandra, Cabrera Polania" userId="8169f7b0-cfb5-48d8-bf06-7373ef7064fa" providerId="ADAL" clId="{7A00BBDF-C1D1-46F3-B2E6-00CF799A6A98}" dt="2024-04-19T12:23:28.564" v="1001"/>
          <ac:picMkLst>
            <pc:docMk/>
            <pc:sldMk cId="3909741844" sldId="2145706272"/>
            <ac:picMk id="5" creationId="{4C933D82-5F97-282B-4672-8F452EC57212}"/>
          </ac:picMkLst>
        </pc:picChg>
        <pc:picChg chg="add mod">
          <ac:chgData name="Maria Alejandra, Cabrera Polania" userId="8169f7b0-cfb5-48d8-bf06-7373ef7064fa" providerId="ADAL" clId="{7A00BBDF-C1D1-46F3-B2E6-00CF799A6A98}" dt="2024-04-19T12:23:28.564" v="1001"/>
          <ac:picMkLst>
            <pc:docMk/>
            <pc:sldMk cId="3909741844" sldId="2145706272"/>
            <ac:picMk id="6" creationId="{F3BC7B44-AAF9-9A67-F088-1159B060FF02}"/>
          </ac:picMkLst>
        </pc:picChg>
        <pc:picChg chg="add mod">
          <ac:chgData name="Maria Alejandra, Cabrera Polania" userId="8169f7b0-cfb5-48d8-bf06-7373ef7064fa" providerId="ADAL" clId="{7A00BBDF-C1D1-46F3-B2E6-00CF799A6A98}" dt="2024-04-19T12:24:09.619" v="1032" actId="14100"/>
          <ac:picMkLst>
            <pc:docMk/>
            <pc:sldMk cId="3909741844" sldId="2145706272"/>
            <ac:picMk id="7" creationId="{04285697-86C8-C9EB-9D31-E7DF11823FB7}"/>
          </ac:picMkLst>
        </pc:picChg>
        <pc:picChg chg="add mod">
          <ac:chgData name="Maria Alejandra, Cabrera Polania" userId="8169f7b0-cfb5-48d8-bf06-7373ef7064fa" providerId="ADAL" clId="{7A00BBDF-C1D1-46F3-B2E6-00CF799A6A98}" dt="2024-04-19T12:24:04.998" v="1031" actId="1076"/>
          <ac:picMkLst>
            <pc:docMk/>
            <pc:sldMk cId="3909741844" sldId="2145706272"/>
            <ac:picMk id="15" creationId="{75596019-4058-762B-DFBF-E1031943749F}"/>
          </ac:picMkLst>
        </pc:picChg>
      </pc:sldChg>
      <pc:sldMasterChg chg="delSldLayout">
        <pc:chgData name="Maria Alejandra, Cabrera Polania" userId="8169f7b0-cfb5-48d8-bf06-7373ef7064fa" providerId="ADAL" clId="{7A00BBDF-C1D1-46F3-B2E6-00CF799A6A98}" dt="2024-04-19T10:16:19.521" v="58" actId="47"/>
        <pc:sldMasterMkLst>
          <pc:docMk/>
          <pc:sldMasterMk cId="0" sldId="2147483659"/>
        </pc:sldMasterMkLst>
        <pc:sldLayoutChg chg="del">
          <pc:chgData name="Maria Alejandra, Cabrera Polania" userId="8169f7b0-cfb5-48d8-bf06-7373ef7064fa" providerId="ADAL" clId="{7A00BBDF-C1D1-46F3-B2E6-00CF799A6A98}" dt="2024-04-19T10:16:19.521" v="58" actId="47"/>
          <pc:sldLayoutMkLst>
            <pc:docMk/>
            <pc:sldMasterMk cId="0" sldId="2147483659"/>
            <pc:sldLayoutMk cId="0" sldId="2147483648"/>
          </pc:sldLayoutMkLst>
        </pc:sldLayoutChg>
        <pc:sldLayoutChg chg="del">
          <pc:chgData name="Maria Alejandra, Cabrera Polania" userId="8169f7b0-cfb5-48d8-bf06-7373ef7064fa" providerId="ADAL" clId="{7A00BBDF-C1D1-46F3-B2E6-00CF799A6A98}" dt="2024-04-19T10:15:08.176" v="1" actId="47"/>
          <pc:sldLayoutMkLst>
            <pc:docMk/>
            <pc:sldMasterMk cId="0" sldId="2147483659"/>
            <pc:sldLayoutMk cId="0" sldId="2147483649"/>
          </pc:sldLayoutMkLst>
        </pc:sldLayoutChg>
      </pc:sldMasterChg>
      <pc:sldMasterChg chg="delSldLayout">
        <pc:chgData name="Maria Alejandra, Cabrera Polania" userId="8169f7b0-cfb5-48d8-bf06-7373ef7064fa" providerId="ADAL" clId="{7A00BBDF-C1D1-46F3-B2E6-00CF799A6A98}" dt="2024-04-19T12:24:14.854" v="1033" actId="47"/>
        <pc:sldMasterMkLst>
          <pc:docMk/>
          <pc:sldMasterMk cId="1725014442" sldId="2147483665"/>
        </pc:sldMasterMkLst>
        <pc:sldLayoutChg chg="del">
          <pc:chgData name="Maria Alejandra, Cabrera Polania" userId="8169f7b0-cfb5-48d8-bf06-7373ef7064fa" providerId="ADAL" clId="{7A00BBDF-C1D1-46F3-B2E6-00CF799A6A98}" dt="2024-04-19T12:24:14.854" v="1033" actId="47"/>
          <pc:sldLayoutMkLst>
            <pc:docMk/>
            <pc:sldMasterMk cId="1725014442" sldId="2147483665"/>
            <pc:sldLayoutMk cId="1650990424" sldId="2147483675"/>
          </pc:sldLayoutMkLst>
        </pc:sldLayoutChg>
      </pc:sldMasterChg>
    </pc:docChg>
  </pc:docChgLst>
  <pc:docChgLst>
    <pc:chgData name="Maria Alejandra, Cabrera Polania" userId="8169f7b0-cfb5-48d8-bf06-7373ef7064fa" providerId="ADAL" clId="{DE3D1428-C83B-4D34-AA0E-151544B0852C}"/>
    <pc:docChg chg="undo custSel addSld delSld modSld sldOrd">
      <pc:chgData name="Maria Alejandra, Cabrera Polania" userId="8169f7b0-cfb5-48d8-bf06-7373ef7064fa" providerId="ADAL" clId="{DE3D1428-C83B-4D34-AA0E-151544B0852C}" dt="2024-05-03T14:45:37.564" v="1453" actId="2696"/>
      <pc:docMkLst>
        <pc:docMk/>
      </pc:docMkLst>
      <pc:sldChg chg="modSp del mod">
        <pc:chgData name="Maria Alejandra, Cabrera Polania" userId="8169f7b0-cfb5-48d8-bf06-7373ef7064fa" providerId="ADAL" clId="{DE3D1428-C83B-4D34-AA0E-151544B0852C}" dt="2024-04-24T21:56:36.893" v="140" actId="47"/>
        <pc:sldMkLst>
          <pc:docMk/>
          <pc:sldMk cId="3202828763" sldId="258"/>
        </pc:sldMkLst>
        <pc:spChg chg="mod">
          <ac:chgData name="Maria Alejandra, Cabrera Polania" userId="8169f7b0-cfb5-48d8-bf06-7373ef7064fa" providerId="ADAL" clId="{DE3D1428-C83B-4D34-AA0E-151544B0852C}" dt="2024-04-24T21:56:35.635" v="139" actId="20577"/>
          <ac:spMkLst>
            <pc:docMk/>
            <pc:sldMk cId="3202828763" sldId="258"/>
            <ac:spMk id="9" creationId="{3C3210BD-2732-2191-1D32-C3749545C9AE}"/>
          </ac:spMkLst>
        </pc:spChg>
      </pc:sldChg>
      <pc:sldChg chg="add">
        <pc:chgData name="Maria Alejandra, Cabrera Polania" userId="8169f7b0-cfb5-48d8-bf06-7373ef7064fa" providerId="ADAL" clId="{DE3D1428-C83B-4D34-AA0E-151544B0852C}" dt="2024-04-25T00:56:26.924" v="1143"/>
        <pc:sldMkLst>
          <pc:docMk/>
          <pc:sldMk cId="1438669969" sldId="270"/>
        </pc:sldMkLst>
      </pc:sldChg>
      <pc:sldChg chg="addSp delSp modSp add mod">
        <pc:chgData name="Maria Alejandra, Cabrera Polania" userId="8169f7b0-cfb5-48d8-bf06-7373ef7064fa" providerId="ADAL" clId="{DE3D1428-C83B-4D34-AA0E-151544B0852C}" dt="2024-04-25T15:30:56.832" v="1447" actId="20577"/>
        <pc:sldMkLst>
          <pc:docMk/>
          <pc:sldMk cId="4067311268" sldId="275"/>
        </pc:sldMkLst>
        <pc:spChg chg="mod">
          <ac:chgData name="Maria Alejandra, Cabrera Polania" userId="8169f7b0-cfb5-48d8-bf06-7373ef7064fa" providerId="ADAL" clId="{DE3D1428-C83B-4D34-AA0E-151544B0852C}" dt="2024-04-25T15:30:56.832" v="1447" actId="20577"/>
          <ac:spMkLst>
            <pc:docMk/>
            <pc:sldMk cId="4067311268" sldId="275"/>
            <ac:spMk id="3" creationId="{E67FC988-2C78-978D-45F1-35FE7460953A}"/>
          </ac:spMkLst>
        </pc:spChg>
        <pc:graphicFrameChg chg="add mod">
          <ac:chgData name="Maria Alejandra, Cabrera Polania" userId="8169f7b0-cfb5-48d8-bf06-7373ef7064fa" providerId="ADAL" clId="{DE3D1428-C83B-4D34-AA0E-151544B0852C}" dt="2024-04-25T01:03:17.345" v="1148" actId="1076"/>
          <ac:graphicFrameMkLst>
            <pc:docMk/>
            <pc:sldMk cId="4067311268" sldId="275"/>
            <ac:graphicFrameMk id="4" creationId="{00000000-0008-0000-0000-000005000000}"/>
          </ac:graphicFrameMkLst>
        </pc:graphicFrameChg>
        <pc:picChg chg="del">
          <ac:chgData name="Maria Alejandra, Cabrera Polania" userId="8169f7b0-cfb5-48d8-bf06-7373ef7064fa" providerId="ADAL" clId="{DE3D1428-C83B-4D34-AA0E-151544B0852C}" dt="2024-04-25T01:03:01.520" v="1144" actId="478"/>
          <ac:picMkLst>
            <pc:docMk/>
            <pc:sldMk cId="4067311268" sldId="275"/>
            <ac:picMk id="5" creationId="{13B57EBE-7906-2094-E2A6-DF597A128847}"/>
          </ac:picMkLst>
        </pc:picChg>
      </pc:sldChg>
      <pc:sldChg chg="modSp mod">
        <pc:chgData name="Maria Alejandra, Cabrera Polania" userId="8169f7b0-cfb5-48d8-bf06-7373ef7064fa" providerId="ADAL" clId="{DE3D1428-C83B-4D34-AA0E-151544B0852C}" dt="2024-04-24T21:56:08.574" v="138" actId="1076"/>
        <pc:sldMkLst>
          <pc:docMk/>
          <pc:sldMk cId="3192472239" sldId="2145706246"/>
        </pc:sldMkLst>
        <pc:spChg chg="mod">
          <ac:chgData name="Maria Alejandra, Cabrera Polania" userId="8169f7b0-cfb5-48d8-bf06-7373ef7064fa" providerId="ADAL" clId="{DE3D1428-C83B-4D34-AA0E-151544B0852C}" dt="2024-04-24T21:56:08.574" v="138" actId="1076"/>
          <ac:spMkLst>
            <pc:docMk/>
            <pc:sldMk cId="3192472239" sldId="2145706246"/>
            <ac:spMk id="2" creationId="{EF0D0106-A65E-F2B0-1AF0-7ADFA6F04855}"/>
          </ac:spMkLst>
        </pc:spChg>
        <pc:spChg chg="mod">
          <ac:chgData name="Maria Alejandra, Cabrera Polania" userId="8169f7b0-cfb5-48d8-bf06-7373ef7064fa" providerId="ADAL" clId="{DE3D1428-C83B-4D34-AA0E-151544B0852C}" dt="2024-04-24T21:55:32.235" v="74" actId="20577"/>
          <ac:spMkLst>
            <pc:docMk/>
            <pc:sldMk cId="3192472239" sldId="2145706246"/>
            <ac:spMk id="4" creationId="{F94792E6-78EE-4296-ADAC-4E5930C88CD7}"/>
          </ac:spMkLst>
        </pc:spChg>
      </pc:sldChg>
      <pc:sldChg chg="del">
        <pc:chgData name="Maria Alejandra, Cabrera Polania" userId="8169f7b0-cfb5-48d8-bf06-7373ef7064fa" providerId="ADAL" clId="{DE3D1428-C83B-4D34-AA0E-151544B0852C}" dt="2024-04-24T22:50:56.563" v="672" actId="47"/>
        <pc:sldMkLst>
          <pc:docMk/>
          <pc:sldMk cId="255756820" sldId="2145706263"/>
        </pc:sldMkLst>
      </pc:sldChg>
      <pc:sldChg chg="addSp delSp modSp mod">
        <pc:chgData name="Maria Alejandra, Cabrera Polania" userId="8169f7b0-cfb5-48d8-bf06-7373ef7064fa" providerId="ADAL" clId="{DE3D1428-C83B-4D34-AA0E-151544B0852C}" dt="2024-04-25T01:05:23.351" v="1172" actId="20577"/>
        <pc:sldMkLst>
          <pc:docMk/>
          <pc:sldMk cId="44292997" sldId="2145706264"/>
        </pc:sldMkLst>
        <pc:spChg chg="del">
          <ac:chgData name="Maria Alejandra, Cabrera Polania" userId="8169f7b0-cfb5-48d8-bf06-7373ef7064fa" providerId="ADAL" clId="{DE3D1428-C83B-4D34-AA0E-151544B0852C}" dt="2024-04-24T22:01:31.054" v="236" actId="478"/>
          <ac:spMkLst>
            <pc:docMk/>
            <pc:sldMk cId="44292997" sldId="2145706264"/>
            <ac:spMk id="3" creationId="{14A16708-6DB1-9156-16F3-3ED6B80361F4}"/>
          </ac:spMkLst>
        </pc:spChg>
        <pc:spChg chg="del">
          <ac:chgData name="Maria Alejandra, Cabrera Polania" userId="8169f7b0-cfb5-48d8-bf06-7373ef7064fa" providerId="ADAL" clId="{DE3D1428-C83B-4D34-AA0E-151544B0852C}" dt="2024-04-24T22:01:29.578" v="235" actId="478"/>
          <ac:spMkLst>
            <pc:docMk/>
            <pc:sldMk cId="44292997" sldId="2145706264"/>
            <ac:spMk id="4" creationId="{9BDC94CC-0427-F583-0EA4-C5E2B28B7A49}"/>
          </ac:spMkLst>
        </pc:spChg>
        <pc:spChg chg="del">
          <ac:chgData name="Maria Alejandra, Cabrera Polania" userId="8169f7b0-cfb5-48d8-bf06-7373ef7064fa" providerId="ADAL" clId="{DE3D1428-C83B-4D34-AA0E-151544B0852C}" dt="2024-04-24T22:01:33.142" v="237" actId="478"/>
          <ac:spMkLst>
            <pc:docMk/>
            <pc:sldMk cId="44292997" sldId="2145706264"/>
            <ac:spMk id="7" creationId="{89CA8148-D61A-48AD-5B59-ABCA2D8C4507}"/>
          </ac:spMkLst>
        </pc:spChg>
        <pc:spChg chg="mod">
          <ac:chgData name="Maria Alejandra, Cabrera Polania" userId="8169f7b0-cfb5-48d8-bf06-7373ef7064fa" providerId="ADAL" clId="{DE3D1428-C83B-4D34-AA0E-151544B0852C}" dt="2024-04-24T22:00:49.110" v="233" actId="20577"/>
          <ac:spMkLst>
            <pc:docMk/>
            <pc:sldMk cId="44292997" sldId="2145706264"/>
            <ac:spMk id="9" creationId="{D5A65CA7-DFBE-CEF8-CF4D-8FE370D2C728}"/>
          </ac:spMkLst>
        </pc:spChg>
        <pc:spChg chg="add mod">
          <ac:chgData name="Maria Alejandra, Cabrera Polania" userId="8169f7b0-cfb5-48d8-bf06-7373ef7064fa" providerId="ADAL" clId="{DE3D1428-C83B-4D34-AA0E-151544B0852C}" dt="2024-04-25T01:05:23.351" v="1172" actId="20577"/>
          <ac:spMkLst>
            <pc:docMk/>
            <pc:sldMk cId="44292997" sldId="2145706264"/>
            <ac:spMk id="10" creationId="{65D6E2DD-FCFF-C73E-CB0C-0709ECE39719}"/>
          </ac:spMkLst>
        </pc:spChg>
        <pc:graphicFrameChg chg="add mod">
          <ac:chgData name="Maria Alejandra, Cabrera Polania" userId="8169f7b0-cfb5-48d8-bf06-7373ef7064fa" providerId="ADAL" clId="{DE3D1428-C83B-4D34-AA0E-151544B0852C}" dt="2024-04-24T22:34:38.174" v="441" actId="255"/>
          <ac:graphicFrameMkLst>
            <pc:docMk/>
            <pc:sldMk cId="44292997" sldId="2145706264"/>
            <ac:graphicFrameMk id="6" creationId="{89D1141E-91A4-75E3-F994-87491DA5FCE4}"/>
          </ac:graphicFrameMkLst>
        </pc:graphicFrameChg>
        <pc:picChg chg="del">
          <ac:chgData name="Maria Alejandra, Cabrera Polania" userId="8169f7b0-cfb5-48d8-bf06-7373ef7064fa" providerId="ADAL" clId="{DE3D1428-C83B-4D34-AA0E-151544B0852C}" dt="2024-04-24T22:01:27.854" v="234" actId="478"/>
          <ac:picMkLst>
            <pc:docMk/>
            <pc:sldMk cId="44292997" sldId="2145706264"/>
            <ac:picMk id="2" creationId="{DD6E1300-6C81-3E60-11B2-534BF4BFBE4F}"/>
          </ac:picMkLst>
        </pc:picChg>
        <pc:picChg chg="del">
          <ac:chgData name="Maria Alejandra, Cabrera Polania" userId="8169f7b0-cfb5-48d8-bf06-7373ef7064fa" providerId="ADAL" clId="{DE3D1428-C83B-4D34-AA0E-151544B0852C}" dt="2024-04-24T22:00:22.729" v="155" actId="478"/>
          <ac:picMkLst>
            <pc:docMk/>
            <pc:sldMk cId="44292997" sldId="2145706264"/>
            <ac:picMk id="5" creationId="{160B564F-4191-52B3-48E0-E178FB0A5F97}"/>
          </ac:picMkLst>
        </pc:picChg>
        <pc:picChg chg="del">
          <ac:chgData name="Maria Alejandra, Cabrera Polania" userId="8169f7b0-cfb5-48d8-bf06-7373ef7064fa" providerId="ADAL" clId="{DE3D1428-C83B-4D34-AA0E-151544B0852C}" dt="2024-04-24T22:01:34.552" v="238" actId="478"/>
          <ac:picMkLst>
            <pc:docMk/>
            <pc:sldMk cId="44292997" sldId="2145706264"/>
            <ac:picMk id="8" creationId="{A6C9DD74-C422-7F90-69CA-6B35823D5F56}"/>
          </ac:picMkLst>
        </pc:picChg>
      </pc:sldChg>
      <pc:sldChg chg="addSp delSp modSp mod ord">
        <pc:chgData name="Maria Alejandra, Cabrera Polania" userId="8169f7b0-cfb5-48d8-bf06-7373ef7064fa" providerId="ADAL" clId="{DE3D1428-C83B-4D34-AA0E-151544B0852C}" dt="2024-04-25T01:04:57.445" v="1164" actId="20577"/>
        <pc:sldMkLst>
          <pc:docMk/>
          <pc:sldMk cId="508378864" sldId="2145706265"/>
        </pc:sldMkLst>
        <pc:spChg chg="mod">
          <ac:chgData name="Maria Alejandra, Cabrera Polania" userId="8169f7b0-cfb5-48d8-bf06-7373ef7064fa" providerId="ADAL" clId="{DE3D1428-C83B-4D34-AA0E-151544B0852C}" dt="2024-04-25T01:04:57.445" v="1164" actId="20577"/>
          <ac:spMkLst>
            <pc:docMk/>
            <pc:sldMk cId="508378864" sldId="2145706265"/>
            <ac:spMk id="3" creationId="{3F1BDC44-0B1B-FEE1-B9A1-1BEB97C5B46B}"/>
          </ac:spMkLst>
        </pc:spChg>
        <pc:spChg chg="add mod">
          <ac:chgData name="Maria Alejandra, Cabrera Polania" userId="8169f7b0-cfb5-48d8-bf06-7373ef7064fa" providerId="ADAL" clId="{DE3D1428-C83B-4D34-AA0E-151544B0852C}" dt="2024-04-24T23:59:32.450" v="1034" actId="1076"/>
          <ac:spMkLst>
            <pc:docMk/>
            <pc:sldMk cId="508378864" sldId="2145706265"/>
            <ac:spMk id="9" creationId="{D9EE1173-587D-AC85-DCB8-4B4959108499}"/>
          </ac:spMkLst>
        </pc:spChg>
        <pc:graphicFrameChg chg="add mod">
          <ac:chgData name="Maria Alejandra, Cabrera Polania" userId="8169f7b0-cfb5-48d8-bf06-7373ef7064fa" providerId="ADAL" clId="{DE3D1428-C83B-4D34-AA0E-151544B0852C}" dt="2024-04-24T23:57:56.638" v="942"/>
          <ac:graphicFrameMkLst>
            <pc:docMk/>
            <pc:sldMk cId="508378864" sldId="2145706265"/>
            <ac:graphicFrameMk id="7" creationId="{705E9DB9-DD5E-C4FC-2F02-3FF7C63F76BE}"/>
          </ac:graphicFrameMkLst>
        </pc:graphicFrameChg>
        <pc:picChg chg="add mod">
          <ac:chgData name="Maria Alejandra, Cabrera Polania" userId="8169f7b0-cfb5-48d8-bf06-7373ef7064fa" providerId="ADAL" clId="{DE3D1428-C83B-4D34-AA0E-151544B0852C}" dt="2024-04-24T23:49:18.825" v="940" actId="1076"/>
          <ac:picMkLst>
            <pc:docMk/>
            <pc:sldMk cId="508378864" sldId="2145706265"/>
            <ac:picMk id="4" creationId="{29B7B7BB-EB87-520F-2B6F-B89CF9312739}"/>
          </ac:picMkLst>
        </pc:picChg>
        <pc:picChg chg="del">
          <ac:chgData name="Maria Alejandra, Cabrera Polania" userId="8169f7b0-cfb5-48d8-bf06-7373ef7064fa" providerId="ADAL" clId="{DE3D1428-C83B-4D34-AA0E-151544B0852C}" dt="2024-04-24T23:49:04.691" v="936" actId="478"/>
          <ac:picMkLst>
            <pc:docMk/>
            <pc:sldMk cId="508378864" sldId="2145706265"/>
            <ac:picMk id="5" creationId="{CE113702-CB2D-D31B-E52A-1D5C6135771A}"/>
          </ac:picMkLst>
        </pc:picChg>
        <pc:picChg chg="del">
          <ac:chgData name="Maria Alejandra, Cabrera Polania" userId="8169f7b0-cfb5-48d8-bf06-7373ef7064fa" providerId="ADAL" clId="{DE3D1428-C83B-4D34-AA0E-151544B0852C}" dt="2024-04-24T23:57:55.174" v="941" actId="478"/>
          <ac:picMkLst>
            <pc:docMk/>
            <pc:sldMk cId="508378864" sldId="2145706265"/>
            <ac:picMk id="6" creationId="{3432F573-047F-0D9E-3DA1-14AF8FC16350}"/>
          </ac:picMkLst>
        </pc:picChg>
        <pc:picChg chg="add mod">
          <ac:chgData name="Maria Alejandra, Cabrera Polania" userId="8169f7b0-cfb5-48d8-bf06-7373ef7064fa" providerId="ADAL" clId="{DE3D1428-C83B-4D34-AA0E-151544B0852C}" dt="2024-04-24T23:58:19.479" v="950" actId="1076"/>
          <ac:picMkLst>
            <pc:docMk/>
            <pc:sldMk cId="508378864" sldId="2145706265"/>
            <ac:picMk id="8" creationId="{812BD507-D1C2-A337-8D9C-BF08BA1BC8E1}"/>
          </ac:picMkLst>
        </pc:picChg>
      </pc:sldChg>
      <pc:sldChg chg="del">
        <pc:chgData name="Maria Alejandra, Cabrera Polania" userId="8169f7b0-cfb5-48d8-bf06-7373ef7064fa" providerId="ADAL" clId="{DE3D1428-C83B-4D34-AA0E-151544B0852C}" dt="2024-04-24T23:27:19.943" v="922" actId="47"/>
        <pc:sldMkLst>
          <pc:docMk/>
          <pc:sldMk cId="3667306288" sldId="2145706266"/>
        </pc:sldMkLst>
      </pc:sldChg>
      <pc:sldChg chg="del">
        <pc:chgData name="Maria Alejandra, Cabrera Polania" userId="8169f7b0-cfb5-48d8-bf06-7373ef7064fa" providerId="ADAL" clId="{DE3D1428-C83B-4D34-AA0E-151544B0852C}" dt="2024-04-24T23:27:21.929" v="923" actId="47"/>
        <pc:sldMkLst>
          <pc:docMk/>
          <pc:sldMk cId="2843117110" sldId="2145706267"/>
        </pc:sldMkLst>
      </pc:sldChg>
      <pc:sldChg chg="del">
        <pc:chgData name="Maria Alejandra, Cabrera Polania" userId="8169f7b0-cfb5-48d8-bf06-7373ef7064fa" providerId="ADAL" clId="{DE3D1428-C83B-4D34-AA0E-151544B0852C}" dt="2024-04-24T23:27:22.523" v="924" actId="47"/>
        <pc:sldMkLst>
          <pc:docMk/>
          <pc:sldMk cId="834623686" sldId="2145706268"/>
        </pc:sldMkLst>
      </pc:sldChg>
      <pc:sldChg chg="del">
        <pc:chgData name="Maria Alejandra, Cabrera Polania" userId="8169f7b0-cfb5-48d8-bf06-7373ef7064fa" providerId="ADAL" clId="{DE3D1428-C83B-4D34-AA0E-151544B0852C}" dt="2024-04-24T23:27:23.065" v="925" actId="47"/>
        <pc:sldMkLst>
          <pc:docMk/>
          <pc:sldMk cId="2311359821" sldId="2145706269"/>
        </pc:sldMkLst>
      </pc:sldChg>
      <pc:sldChg chg="del">
        <pc:chgData name="Maria Alejandra, Cabrera Polania" userId="8169f7b0-cfb5-48d8-bf06-7373ef7064fa" providerId="ADAL" clId="{DE3D1428-C83B-4D34-AA0E-151544B0852C}" dt="2024-04-24T23:27:25.375" v="926" actId="47"/>
        <pc:sldMkLst>
          <pc:docMk/>
          <pc:sldMk cId="3558813315" sldId="2145706270"/>
        </pc:sldMkLst>
      </pc:sldChg>
      <pc:sldChg chg="add del">
        <pc:chgData name="Maria Alejandra, Cabrera Polania" userId="8169f7b0-cfb5-48d8-bf06-7373ef7064fa" providerId="ADAL" clId="{DE3D1428-C83B-4D34-AA0E-151544B0852C}" dt="2024-04-24T23:27:37.059" v="933" actId="47"/>
        <pc:sldMkLst>
          <pc:docMk/>
          <pc:sldMk cId="2493710175" sldId="2145706271"/>
        </pc:sldMkLst>
      </pc:sldChg>
      <pc:sldChg chg="add del">
        <pc:chgData name="Maria Alejandra, Cabrera Polania" userId="8169f7b0-cfb5-48d8-bf06-7373ef7064fa" providerId="ADAL" clId="{DE3D1428-C83B-4D34-AA0E-151544B0852C}" dt="2024-04-24T23:27:37.908" v="934" actId="47"/>
        <pc:sldMkLst>
          <pc:docMk/>
          <pc:sldMk cId="3909741844" sldId="2145706272"/>
        </pc:sldMkLst>
      </pc:sldChg>
      <pc:sldChg chg="addSp modSp new mod">
        <pc:chgData name="Maria Alejandra, Cabrera Polania" userId="8169f7b0-cfb5-48d8-bf06-7373ef7064fa" providerId="ADAL" clId="{DE3D1428-C83B-4D34-AA0E-151544B0852C}" dt="2024-04-25T01:05:11.933" v="1166"/>
        <pc:sldMkLst>
          <pc:docMk/>
          <pc:sldMk cId="2396263322" sldId="2145706273"/>
        </pc:sldMkLst>
        <pc:spChg chg="add mod">
          <ac:chgData name="Maria Alejandra, Cabrera Polania" userId="8169f7b0-cfb5-48d8-bf06-7373ef7064fa" providerId="ADAL" clId="{DE3D1428-C83B-4D34-AA0E-151544B0852C}" dt="2024-04-24T22:30:44.371" v="434" actId="20577"/>
          <ac:spMkLst>
            <pc:docMk/>
            <pc:sldMk cId="2396263322" sldId="2145706273"/>
            <ac:spMk id="3" creationId="{28B795C0-66D1-52C7-5789-5B4BE9FFA30A}"/>
          </ac:spMkLst>
        </pc:spChg>
        <pc:spChg chg="add mod">
          <ac:chgData name="Maria Alejandra, Cabrera Polania" userId="8169f7b0-cfb5-48d8-bf06-7373ef7064fa" providerId="ADAL" clId="{DE3D1428-C83B-4D34-AA0E-151544B0852C}" dt="2024-04-25T01:05:11.933" v="1166"/>
          <ac:spMkLst>
            <pc:docMk/>
            <pc:sldMk cId="2396263322" sldId="2145706273"/>
            <ac:spMk id="4" creationId="{BC96DB88-D70C-9237-C52C-B317F649457D}"/>
          </ac:spMkLst>
        </pc:spChg>
        <pc:graphicFrameChg chg="add mod">
          <ac:chgData name="Maria Alejandra, Cabrera Polania" userId="8169f7b0-cfb5-48d8-bf06-7373ef7064fa" providerId="ADAL" clId="{DE3D1428-C83B-4D34-AA0E-151544B0852C}" dt="2024-04-24T22:36:42.484" v="456" actId="255"/>
          <ac:graphicFrameMkLst>
            <pc:docMk/>
            <pc:sldMk cId="2396263322" sldId="2145706273"/>
            <ac:graphicFrameMk id="2" creationId="{BE0EAB76-7050-A9D6-CCCD-FBE5EC2E3523}"/>
          </ac:graphicFrameMkLst>
        </pc:graphicFrameChg>
      </pc:sldChg>
      <pc:sldChg chg="addSp delSp modSp add mod">
        <pc:chgData name="Maria Alejandra, Cabrera Polania" userId="8169f7b0-cfb5-48d8-bf06-7373ef7064fa" providerId="ADAL" clId="{DE3D1428-C83B-4D34-AA0E-151544B0852C}" dt="2024-04-25T01:05:09.012" v="1165"/>
        <pc:sldMkLst>
          <pc:docMk/>
          <pc:sldMk cId="42328423" sldId="2145706274"/>
        </pc:sldMkLst>
        <pc:spChg chg="mod">
          <ac:chgData name="Maria Alejandra, Cabrera Polania" userId="8169f7b0-cfb5-48d8-bf06-7373ef7064fa" providerId="ADAL" clId="{DE3D1428-C83B-4D34-AA0E-151544B0852C}" dt="2024-04-24T22:43:30.335" v="557" actId="20577"/>
          <ac:spMkLst>
            <pc:docMk/>
            <pc:sldMk cId="42328423" sldId="2145706274"/>
            <ac:spMk id="3" creationId="{28B795C0-66D1-52C7-5789-5B4BE9FFA30A}"/>
          </ac:spMkLst>
        </pc:spChg>
        <pc:spChg chg="add mod">
          <ac:chgData name="Maria Alejandra, Cabrera Polania" userId="8169f7b0-cfb5-48d8-bf06-7373ef7064fa" providerId="ADAL" clId="{DE3D1428-C83B-4D34-AA0E-151544B0852C}" dt="2024-04-25T01:05:09.012" v="1165"/>
          <ac:spMkLst>
            <pc:docMk/>
            <pc:sldMk cId="42328423" sldId="2145706274"/>
            <ac:spMk id="5" creationId="{652B679E-CF6F-59B5-0A3D-1DBA712CBB13}"/>
          </ac:spMkLst>
        </pc:spChg>
        <pc:graphicFrameChg chg="del">
          <ac:chgData name="Maria Alejandra, Cabrera Polania" userId="8169f7b0-cfb5-48d8-bf06-7373ef7064fa" providerId="ADAL" clId="{DE3D1428-C83B-4D34-AA0E-151544B0852C}" dt="2024-04-24T22:42:40.099" v="458" actId="478"/>
          <ac:graphicFrameMkLst>
            <pc:docMk/>
            <pc:sldMk cId="42328423" sldId="2145706274"/>
            <ac:graphicFrameMk id="2" creationId="{BE0EAB76-7050-A9D6-CCCD-FBE5EC2E3523}"/>
          </ac:graphicFrameMkLst>
        </pc:graphicFrameChg>
        <pc:graphicFrameChg chg="add mod">
          <ac:chgData name="Maria Alejandra, Cabrera Polania" userId="8169f7b0-cfb5-48d8-bf06-7373ef7064fa" providerId="ADAL" clId="{DE3D1428-C83B-4D34-AA0E-151544B0852C}" dt="2024-04-24T22:49:32.418" v="671"/>
          <ac:graphicFrameMkLst>
            <pc:docMk/>
            <pc:sldMk cId="42328423" sldId="2145706274"/>
            <ac:graphicFrameMk id="4" creationId="{71CAC151-431C-7AD9-6AD1-842F2392DE87}"/>
          </ac:graphicFrameMkLst>
        </pc:graphicFrameChg>
      </pc:sldChg>
      <pc:sldChg chg="addSp delSp modSp new add del mod">
        <pc:chgData name="Maria Alejandra, Cabrera Polania" userId="8169f7b0-cfb5-48d8-bf06-7373ef7064fa" providerId="ADAL" clId="{DE3D1428-C83B-4D34-AA0E-151544B0852C}" dt="2024-04-25T01:04:02.944" v="1155" actId="20577"/>
        <pc:sldMkLst>
          <pc:docMk/>
          <pc:sldMk cId="82106001" sldId="2145706275"/>
        </pc:sldMkLst>
        <pc:spChg chg="add mod">
          <ac:chgData name="Maria Alejandra, Cabrera Polania" userId="8169f7b0-cfb5-48d8-bf06-7373ef7064fa" providerId="ADAL" clId="{DE3D1428-C83B-4D34-AA0E-151544B0852C}" dt="2024-04-24T23:00:47.226" v="750" actId="20577"/>
          <ac:spMkLst>
            <pc:docMk/>
            <pc:sldMk cId="82106001" sldId="2145706275"/>
            <ac:spMk id="2" creationId="{3E47D29C-8646-5198-B66D-F004174C4E7E}"/>
          </ac:spMkLst>
        </pc:spChg>
        <pc:spChg chg="add mod">
          <ac:chgData name="Maria Alejandra, Cabrera Polania" userId="8169f7b0-cfb5-48d8-bf06-7373ef7064fa" providerId="ADAL" clId="{DE3D1428-C83B-4D34-AA0E-151544B0852C}" dt="2024-04-25T01:04:02.944" v="1155" actId="20577"/>
          <ac:spMkLst>
            <pc:docMk/>
            <pc:sldMk cId="82106001" sldId="2145706275"/>
            <ac:spMk id="5" creationId="{FB792422-0019-C609-4057-55B866DFA159}"/>
          </ac:spMkLst>
        </pc:spChg>
        <pc:spChg chg="add mod">
          <ac:chgData name="Maria Alejandra, Cabrera Polania" userId="8169f7b0-cfb5-48d8-bf06-7373ef7064fa" providerId="ADAL" clId="{DE3D1428-C83B-4D34-AA0E-151544B0852C}" dt="2024-04-24T23:01:31.183" v="752" actId="1076"/>
          <ac:spMkLst>
            <pc:docMk/>
            <pc:sldMk cId="82106001" sldId="2145706275"/>
            <ac:spMk id="6" creationId="{8767A68E-15E0-AC1F-5BF7-34714840B781}"/>
          </ac:spMkLst>
        </pc:spChg>
        <pc:spChg chg="add mod">
          <ac:chgData name="Maria Alejandra, Cabrera Polania" userId="8169f7b0-cfb5-48d8-bf06-7373ef7064fa" providerId="ADAL" clId="{DE3D1428-C83B-4D34-AA0E-151544B0852C}" dt="2024-04-24T23:21:27.901" v="849" actId="1076"/>
          <ac:spMkLst>
            <pc:docMk/>
            <pc:sldMk cId="82106001" sldId="2145706275"/>
            <ac:spMk id="10" creationId="{D4D645AF-8932-7C50-E950-AA3319BC8FF0}"/>
          </ac:spMkLst>
        </pc:spChg>
        <pc:spChg chg="add mod">
          <ac:chgData name="Maria Alejandra, Cabrera Polania" userId="8169f7b0-cfb5-48d8-bf06-7373ef7064fa" providerId="ADAL" clId="{DE3D1428-C83B-4D34-AA0E-151544B0852C}" dt="2024-04-24T23:21:20.338" v="848" actId="1076"/>
          <ac:spMkLst>
            <pc:docMk/>
            <pc:sldMk cId="82106001" sldId="2145706275"/>
            <ac:spMk id="11" creationId="{4DA54846-12B0-FA6D-6F9A-2E8B9A228D3F}"/>
          </ac:spMkLst>
        </pc:spChg>
        <pc:spChg chg="add mod">
          <ac:chgData name="Maria Alejandra, Cabrera Polania" userId="8169f7b0-cfb5-48d8-bf06-7373ef7064fa" providerId="ADAL" clId="{DE3D1428-C83B-4D34-AA0E-151544B0852C}" dt="2024-04-24T23:24:56.095" v="875" actId="20577"/>
          <ac:spMkLst>
            <pc:docMk/>
            <pc:sldMk cId="82106001" sldId="2145706275"/>
            <ac:spMk id="13" creationId="{EB01265C-F914-8F4B-3A2C-906AA79CB070}"/>
          </ac:spMkLst>
        </pc:spChg>
        <pc:spChg chg="add mod">
          <ac:chgData name="Maria Alejandra, Cabrera Polania" userId="8169f7b0-cfb5-48d8-bf06-7373ef7064fa" providerId="ADAL" clId="{DE3D1428-C83B-4D34-AA0E-151544B0852C}" dt="2024-04-24T23:01:31.183" v="752" actId="1076"/>
          <ac:spMkLst>
            <pc:docMk/>
            <pc:sldMk cId="82106001" sldId="2145706275"/>
            <ac:spMk id="14" creationId="{0807C212-B70F-8CA9-8DDE-B8954BF5641B}"/>
          </ac:spMkLst>
        </pc:spChg>
        <pc:spChg chg="add mod">
          <ac:chgData name="Maria Alejandra, Cabrera Polania" userId="8169f7b0-cfb5-48d8-bf06-7373ef7064fa" providerId="ADAL" clId="{DE3D1428-C83B-4D34-AA0E-151544B0852C}" dt="2024-04-24T23:01:31.183" v="752" actId="1076"/>
          <ac:spMkLst>
            <pc:docMk/>
            <pc:sldMk cId="82106001" sldId="2145706275"/>
            <ac:spMk id="16" creationId="{AC449D41-5D64-A439-56B5-A5CBECD90F18}"/>
          </ac:spMkLst>
        </pc:spChg>
        <pc:spChg chg="add mod">
          <ac:chgData name="Maria Alejandra, Cabrera Polania" userId="8169f7b0-cfb5-48d8-bf06-7373ef7064fa" providerId="ADAL" clId="{DE3D1428-C83B-4D34-AA0E-151544B0852C}" dt="2024-04-24T23:25:38.018" v="894" actId="20577"/>
          <ac:spMkLst>
            <pc:docMk/>
            <pc:sldMk cId="82106001" sldId="2145706275"/>
            <ac:spMk id="17" creationId="{A3C1C995-01C8-39B3-F9FC-62FA1F57AA23}"/>
          </ac:spMkLst>
        </pc:spChg>
        <pc:spChg chg="add mod">
          <ac:chgData name="Maria Alejandra, Cabrera Polania" userId="8169f7b0-cfb5-48d8-bf06-7373ef7064fa" providerId="ADAL" clId="{DE3D1428-C83B-4D34-AA0E-151544B0852C}" dt="2024-04-24T23:01:31.183" v="752" actId="1076"/>
          <ac:spMkLst>
            <pc:docMk/>
            <pc:sldMk cId="82106001" sldId="2145706275"/>
            <ac:spMk id="19" creationId="{33DEF9A4-60FE-B3F3-6652-12ECC12EA1BB}"/>
          </ac:spMkLst>
        </pc:spChg>
        <pc:spChg chg="add mod">
          <ac:chgData name="Maria Alejandra, Cabrera Polania" userId="8169f7b0-cfb5-48d8-bf06-7373ef7064fa" providerId="ADAL" clId="{DE3D1428-C83B-4D34-AA0E-151544B0852C}" dt="2024-04-24T23:25:25.507" v="886" actId="20577"/>
          <ac:spMkLst>
            <pc:docMk/>
            <pc:sldMk cId="82106001" sldId="2145706275"/>
            <ac:spMk id="20" creationId="{3A3FFA3F-B64A-087E-8198-CDF193C691B9}"/>
          </ac:spMkLst>
        </pc:spChg>
        <pc:spChg chg="add mod">
          <ac:chgData name="Maria Alejandra, Cabrera Polania" userId="8169f7b0-cfb5-48d8-bf06-7373ef7064fa" providerId="ADAL" clId="{DE3D1428-C83B-4D34-AA0E-151544B0852C}" dt="2024-04-24T23:01:31.183" v="752" actId="1076"/>
          <ac:spMkLst>
            <pc:docMk/>
            <pc:sldMk cId="82106001" sldId="2145706275"/>
            <ac:spMk id="22" creationId="{2E7DC74B-4DBE-4438-C979-20C5E9024AAB}"/>
          </ac:spMkLst>
        </pc:spChg>
        <pc:spChg chg="add mod">
          <ac:chgData name="Maria Alejandra, Cabrera Polania" userId="8169f7b0-cfb5-48d8-bf06-7373ef7064fa" providerId="ADAL" clId="{DE3D1428-C83B-4D34-AA0E-151544B0852C}" dt="2024-04-24T23:25:46.014" v="898" actId="20577"/>
          <ac:spMkLst>
            <pc:docMk/>
            <pc:sldMk cId="82106001" sldId="2145706275"/>
            <ac:spMk id="23" creationId="{986D7EFA-7CC0-01FE-7607-A8A35A558341}"/>
          </ac:spMkLst>
        </pc:spChg>
        <pc:spChg chg="add mod">
          <ac:chgData name="Maria Alejandra, Cabrera Polania" userId="8169f7b0-cfb5-48d8-bf06-7373ef7064fa" providerId="ADAL" clId="{DE3D1428-C83B-4D34-AA0E-151544B0852C}" dt="2024-04-24T23:28:13.273" v="935" actId="1076"/>
          <ac:spMkLst>
            <pc:docMk/>
            <pc:sldMk cId="82106001" sldId="2145706275"/>
            <ac:spMk id="24" creationId="{E6570EF4-663A-9EE6-A6F3-571D19EB31A5}"/>
          </ac:spMkLst>
        </pc:spChg>
        <pc:spChg chg="add mod">
          <ac:chgData name="Maria Alejandra, Cabrera Polania" userId="8169f7b0-cfb5-48d8-bf06-7373ef7064fa" providerId="ADAL" clId="{DE3D1428-C83B-4D34-AA0E-151544B0852C}" dt="2024-04-24T23:26:44.140" v="919" actId="20577"/>
          <ac:spMkLst>
            <pc:docMk/>
            <pc:sldMk cId="82106001" sldId="2145706275"/>
            <ac:spMk id="26" creationId="{E92D6A79-19FD-3E8F-C312-23230CC938FC}"/>
          </ac:spMkLst>
        </pc:spChg>
        <pc:graphicFrameChg chg="add del mod">
          <ac:chgData name="Maria Alejandra, Cabrera Polania" userId="8169f7b0-cfb5-48d8-bf06-7373ef7064fa" providerId="ADAL" clId="{DE3D1428-C83B-4D34-AA0E-151544B0852C}" dt="2024-04-24T23:18:53.400" v="806" actId="478"/>
          <ac:graphicFrameMkLst>
            <pc:docMk/>
            <pc:sldMk cId="82106001" sldId="2145706275"/>
            <ac:graphicFrameMk id="28" creationId="{BBC6C6AF-8330-B79F-83B6-EB70A442FAFC}"/>
          </ac:graphicFrameMkLst>
        </pc:graphicFrameChg>
        <pc:graphicFrameChg chg="add mod">
          <ac:chgData name="Maria Alejandra, Cabrera Polania" userId="8169f7b0-cfb5-48d8-bf06-7373ef7064fa" providerId="ADAL" clId="{DE3D1428-C83B-4D34-AA0E-151544B0852C}" dt="2024-04-24T23:19:56.837" v="820"/>
          <ac:graphicFrameMkLst>
            <pc:docMk/>
            <pc:sldMk cId="82106001" sldId="2145706275"/>
            <ac:graphicFrameMk id="33" creationId="{BBC6C6AF-8330-B79F-83B6-EB70A442FAFC}"/>
          </ac:graphicFrameMkLst>
        </pc:graphicFrameChg>
        <pc:picChg chg="add del mod">
          <ac:chgData name="Maria Alejandra, Cabrera Polania" userId="8169f7b0-cfb5-48d8-bf06-7373ef7064fa" providerId="ADAL" clId="{DE3D1428-C83B-4D34-AA0E-151544B0852C}" dt="2024-04-24T23:10:47.954" v="759" actId="478"/>
          <ac:picMkLst>
            <pc:docMk/>
            <pc:sldMk cId="82106001" sldId="2145706275"/>
            <ac:picMk id="3" creationId="{FFF156E7-E906-D9F8-D76A-9238DFDD6F57}"/>
          </ac:picMkLst>
        </pc:picChg>
        <pc:picChg chg="add mod">
          <ac:chgData name="Maria Alejandra, Cabrera Polania" userId="8169f7b0-cfb5-48d8-bf06-7373ef7064fa" providerId="ADAL" clId="{DE3D1428-C83B-4D34-AA0E-151544B0852C}" dt="2024-04-24T23:01:31.183" v="752" actId="1076"/>
          <ac:picMkLst>
            <pc:docMk/>
            <pc:sldMk cId="82106001" sldId="2145706275"/>
            <ac:picMk id="4" creationId="{78C665E9-3907-0DA1-F865-FF7BC242CC54}"/>
          </ac:picMkLst>
        </pc:picChg>
        <pc:picChg chg="add del mod">
          <ac:chgData name="Maria Alejandra, Cabrera Polania" userId="8169f7b0-cfb5-48d8-bf06-7373ef7064fa" providerId="ADAL" clId="{DE3D1428-C83B-4D34-AA0E-151544B0852C}" dt="2024-04-24T23:05:12.220" v="753" actId="478"/>
          <ac:picMkLst>
            <pc:docMk/>
            <pc:sldMk cId="82106001" sldId="2145706275"/>
            <ac:picMk id="7" creationId="{F488AE44-9B29-D4DC-C8AA-64AC56A9ED1D}"/>
          </ac:picMkLst>
        </pc:picChg>
        <pc:picChg chg="add del mod">
          <ac:chgData name="Maria Alejandra, Cabrera Polania" userId="8169f7b0-cfb5-48d8-bf06-7373ef7064fa" providerId="ADAL" clId="{DE3D1428-C83B-4D34-AA0E-151544B0852C}" dt="2024-04-24T23:21:31.290" v="851" actId="478"/>
          <ac:picMkLst>
            <pc:docMk/>
            <pc:sldMk cId="82106001" sldId="2145706275"/>
            <ac:picMk id="8" creationId="{62A3071F-AC9F-3522-007E-29759E2EF665}"/>
          </ac:picMkLst>
        </pc:picChg>
        <pc:picChg chg="add del mod">
          <ac:chgData name="Maria Alejandra, Cabrera Polania" userId="8169f7b0-cfb5-48d8-bf06-7373ef7064fa" providerId="ADAL" clId="{DE3D1428-C83B-4D34-AA0E-151544B0852C}" dt="2024-04-24T23:21:30.419" v="850" actId="478"/>
          <ac:picMkLst>
            <pc:docMk/>
            <pc:sldMk cId="82106001" sldId="2145706275"/>
            <ac:picMk id="9" creationId="{7B661E2D-7662-1027-A262-82A0A439668C}"/>
          </ac:picMkLst>
        </pc:picChg>
        <pc:picChg chg="add mod">
          <ac:chgData name="Maria Alejandra, Cabrera Polania" userId="8169f7b0-cfb5-48d8-bf06-7373ef7064fa" providerId="ADAL" clId="{DE3D1428-C83B-4D34-AA0E-151544B0852C}" dt="2024-04-24T23:01:31.183" v="752" actId="1076"/>
          <ac:picMkLst>
            <pc:docMk/>
            <pc:sldMk cId="82106001" sldId="2145706275"/>
            <ac:picMk id="12" creationId="{8EB7E4F3-EF7C-DF06-5DCE-2E8FE941D10C}"/>
          </ac:picMkLst>
        </pc:picChg>
        <pc:picChg chg="add mod">
          <ac:chgData name="Maria Alejandra, Cabrera Polania" userId="8169f7b0-cfb5-48d8-bf06-7373ef7064fa" providerId="ADAL" clId="{DE3D1428-C83B-4D34-AA0E-151544B0852C}" dt="2024-04-24T23:01:31.183" v="752" actId="1076"/>
          <ac:picMkLst>
            <pc:docMk/>
            <pc:sldMk cId="82106001" sldId="2145706275"/>
            <ac:picMk id="15" creationId="{FD43EA97-3F7D-326C-7A62-AF72DC7FCB96}"/>
          </ac:picMkLst>
        </pc:picChg>
        <pc:picChg chg="add mod">
          <ac:chgData name="Maria Alejandra, Cabrera Polania" userId="8169f7b0-cfb5-48d8-bf06-7373ef7064fa" providerId="ADAL" clId="{DE3D1428-C83B-4D34-AA0E-151544B0852C}" dt="2024-04-24T23:01:31.183" v="752" actId="1076"/>
          <ac:picMkLst>
            <pc:docMk/>
            <pc:sldMk cId="82106001" sldId="2145706275"/>
            <ac:picMk id="18" creationId="{20CFFED5-E2BE-282A-491C-9216048DBE99}"/>
          </ac:picMkLst>
        </pc:picChg>
        <pc:picChg chg="add mod">
          <ac:chgData name="Maria Alejandra, Cabrera Polania" userId="8169f7b0-cfb5-48d8-bf06-7373ef7064fa" providerId="ADAL" clId="{DE3D1428-C83B-4D34-AA0E-151544B0852C}" dt="2024-04-24T23:01:31.183" v="752" actId="1076"/>
          <ac:picMkLst>
            <pc:docMk/>
            <pc:sldMk cId="82106001" sldId="2145706275"/>
            <ac:picMk id="21" creationId="{B2CB5B33-BD59-DD89-8760-7248F660B635}"/>
          </ac:picMkLst>
        </pc:picChg>
        <pc:picChg chg="add mod">
          <ac:chgData name="Maria Alejandra, Cabrera Polania" userId="8169f7b0-cfb5-48d8-bf06-7373ef7064fa" providerId="ADAL" clId="{DE3D1428-C83B-4D34-AA0E-151544B0852C}" dt="2024-04-24T23:01:31.183" v="752" actId="1076"/>
          <ac:picMkLst>
            <pc:docMk/>
            <pc:sldMk cId="82106001" sldId="2145706275"/>
            <ac:picMk id="25" creationId="{F50C6AAF-403B-49CE-FEE3-C6FE6139D16B}"/>
          </ac:picMkLst>
        </pc:picChg>
        <pc:picChg chg="add mod">
          <ac:chgData name="Maria Alejandra, Cabrera Polania" userId="8169f7b0-cfb5-48d8-bf06-7373ef7064fa" providerId="ADAL" clId="{DE3D1428-C83B-4D34-AA0E-151544B0852C}" dt="2024-04-24T23:05:32.836" v="757" actId="14100"/>
          <ac:picMkLst>
            <pc:docMk/>
            <pc:sldMk cId="82106001" sldId="2145706275"/>
            <ac:picMk id="27" creationId="{8910D230-22FD-E5DC-7476-09B1DE0B3531}"/>
          </ac:picMkLst>
        </pc:picChg>
        <pc:picChg chg="add mod">
          <ac:chgData name="Maria Alejandra, Cabrera Polania" userId="8169f7b0-cfb5-48d8-bf06-7373ef7064fa" providerId="ADAL" clId="{DE3D1428-C83B-4D34-AA0E-151544B0852C}" dt="2024-04-24T23:20:04.588" v="821" actId="1076"/>
          <ac:picMkLst>
            <pc:docMk/>
            <pc:sldMk cId="82106001" sldId="2145706275"/>
            <ac:picMk id="30" creationId="{19543ED9-648B-BE4B-46FF-38FC6306F934}"/>
          </ac:picMkLst>
        </pc:picChg>
        <pc:picChg chg="add mod">
          <ac:chgData name="Maria Alejandra, Cabrera Polania" userId="8169f7b0-cfb5-48d8-bf06-7373ef7064fa" providerId="ADAL" clId="{DE3D1428-C83B-4D34-AA0E-151544B0852C}" dt="2024-04-24T23:20:12.194" v="823" actId="1076"/>
          <ac:picMkLst>
            <pc:docMk/>
            <pc:sldMk cId="82106001" sldId="2145706275"/>
            <ac:picMk id="32" creationId="{000F600C-EEF2-BF56-6637-54C1ACDFADD2}"/>
          </ac:picMkLst>
        </pc:picChg>
      </pc:sldChg>
      <pc:sldChg chg="addSp delSp modSp new mod modNotesTx">
        <pc:chgData name="Maria Alejandra, Cabrera Polania" userId="8169f7b0-cfb5-48d8-bf06-7373ef7064fa" providerId="ADAL" clId="{DE3D1428-C83B-4D34-AA0E-151544B0852C}" dt="2024-04-25T01:04:31.858" v="1159" actId="1076"/>
        <pc:sldMkLst>
          <pc:docMk/>
          <pc:sldMk cId="225405979" sldId="2145706276"/>
        </pc:sldMkLst>
        <pc:spChg chg="add mod">
          <ac:chgData name="Maria Alejandra, Cabrera Polania" userId="8169f7b0-cfb5-48d8-bf06-7373ef7064fa" providerId="ADAL" clId="{DE3D1428-C83B-4D34-AA0E-151544B0852C}" dt="2024-04-25T00:33:11.392" v="1087"/>
          <ac:spMkLst>
            <pc:docMk/>
            <pc:sldMk cId="225405979" sldId="2145706276"/>
            <ac:spMk id="13" creationId="{76EDA601-1FDE-4354-7B4F-4D60FE67535D}"/>
          </ac:spMkLst>
        </pc:spChg>
        <pc:spChg chg="add mod">
          <ac:chgData name="Maria Alejandra, Cabrera Polania" userId="8169f7b0-cfb5-48d8-bf06-7373ef7064fa" providerId="ADAL" clId="{DE3D1428-C83B-4D34-AA0E-151544B0852C}" dt="2024-04-25T01:04:31.858" v="1159" actId="1076"/>
          <ac:spMkLst>
            <pc:docMk/>
            <pc:sldMk cId="225405979" sldId="2145706276"/>
            <ac:spMk id="19" creationId="{370EBF52-ADD1-983D-4669-4CC2E0746318}"/>
          </ac:spMkLst>
        </pc:spChg>
        <pc:graphicFrameChg chg="add mod">
          <ac:chgData name="Maria Alejandra, Cabrera Polania" userId="8169f7b0-cfb5-48d8-bf06-7373ef7064fa" providerId="ADAL" clId="{DE3D1428-C83B-4D34-AA0E-151544B0852C}" dt="2024-04-25T00:03:26.531" v="1036"/>
          <ac:graphicFrameMkLst>
            <pc:docMk/>
            <pc:sldMk cId="225405979" sldId="2145706276"/>
            <ac:graphicFrameMk id="2" creationId="{9F6FADEF-7942-D9F8-4E82-29C215F3CA98}"/>
          </ac:graphicFrameMkLst>
        </pc:graphicFrameChg>
        <pc:graphicFrameChg chg="add del mod">
          <ac:chgData name="Maria Alejandra, Cabrera Polania" userId="8169f7b0-cfb5-48d8-bf06-7373ef7064fa" providerId="ADAL" clId="{DE3D1428-C83B-4D34-AA0E-151544B0852C}" dt="2024-04-25T00:23:12.628" v="1065" actId="478"/>
          <ac:graphicFrameMkLst>
            <pc:docMk/>
            <pc:sldMk cId="225405979" sldId="2145706276"/>
            <ac:graphicFrameMk id="6" creationId="{631A9596-BD8E-742A-7C16-2DEE6C1DF244}"/>
          </ac:graphicFrameMkLst>
        </pc:graphicFrameChg>
        <pc:graphicFrameChg chg="add del mod">
          <ac:chgData name="Maria Alejandra, Cabrera Polania" userId="8169f7b0-cfb5-48d8-bf06-7373ef7064fa" providerId="ADAL" clId="{DE3D1428-C83B-4D34-AA0E-151544B0852C}" dt="2024-04-25T00:26:39.854" v="1074" actId="478"/>
          <ac:graphicFrameMkLst>
            <pc:docMk/>
            <pc:sldMk cId="225405979" sldId="2145706276"/>
            <ac:graphicFrameMk id="7" creationId="{DDB7AEE1-581A-B0E0-881F-F339CA042A82}"/>
          </ac:graphicFrameMkLst>
        </pc:graphicFrameChg>
        <pc:graphicFrameChg chg="add del mod modGraphic">
          <ac:chgData name="Maria Alejandra, Cabrera Polania" userId="8169f7b0-cfb5-48d8-bf06-7373ef7064fa" providerId="ADAL" clId="{DE3D1428-C83B-4D34-AA0E-151544B0852C}" dt="2024-04-25T00:26:21.555" v="1069" actId="478"/>
          <ac:graphicFrameMkLst>
            <pc:docMk/>
            <pc:sldMk cId="225405979" sldId="2145706276"/>
            <ac:graphicFrameMk id="8" creationId="{21A9909D-C90F-6664-823C-AC94C03A10BF}"/>
          </ac:graphicFrameMkLst>
        </pc:graphicFrameChg>
        <pc:graphicFrameChg chg="add del mod modGraphic">
          <ac:chgData name="Maria Alejandra, Cabrera Polania" userId="8169f7b0-cfb5-48d8-bf06-7373ef7064fa" providerId="ADAL" clId="{DE3D1428-C83B-4D34-AA0E-151544B0852C}" dt="2024-04-25T00:32:03.539" v="1082" actId="478"/>
          <ac:graphicFrameMkLst>
            <pc:docMk/>
            <pc:sldMk cId="225405979" sldId="2145706276"/>
            <ac:graphicFrameMk id="9" creationId="{79A9E0C0-8992-0336-F594-C39BE421556D}"/>
          </ac:graphicFrameMkLst>
        </pc:graphicFrameChg>
        <pc:graphicFrameChg chg="add mod modGraphic">
          <ac:chgData name="Maria Alejandra, Cabrera Polania" userId="8169f7b0-cfb5-48d8-bf06-7373ef7064fa" providerId="ADAL" clId="{DE3D1428-C83B-4D34-AA0E-151544B0852C}" dt="2024-04-25T00:43:42.962" v="1094" actId="1076"/>
          <ac:graphicFrameMkLst>
            <pc:docMk/>
            <pc:sldMk cId="225405979" sldId="2145706276"/>
            <ac:graphicFrameMk id="11" creationId="{26E2A9EA-4FD5-CEA3-BA16-E87DAA544735}"/>
          </ac:graphicFrameMkLst>
        </pc:graphicFrameChg>
        <pc:graphicFrameChg chg="add mod modGraphic">
          <ac:chgData name="Maria Alejandra, Cabrera Polania" userId="8169f7b0-cfb5-48d8-bf06-7373ef7064fa" providerId="ADAL" clId="{DE3D1428-C83B-4D34-AA0E-151544B0852C}" dt="2024-04-25T00:43:42.962" v="1094" actId="1076"/>
          <ac:graphicFrameMkLst>
            <pc:docMk/>
            <pc:sldMk cId="225405979" sldId="2145706276"/>
            <ac:graphicFrameMk id="12" creationId="{0BCB3068-4A6B-CA85-D665-1AEFFA092AA6}"/>
          </ac:graphicFrameMkLst>
        </pc:graphicFrameChg>
        <pc:graphicFrameChg chg="add del mod modGraphic">
          <ac:chgData name="Maria Alejandra, Cabrera Polania" userId="8169f7b0-cfb5-48d8-bf06-7373ef7064fa" providerId="ADAL" clId="{DE3D1428-C83B-4D34-AA0E-151544B0852C}" dt="2024-04-25T00:51:07.108" v="1130" actId="478"/>
          <ac:graphicFrameMkLst>
            <pc:docMk/>
            <pc:sldMk cId="225405979" sldId="2145706276"/>
            <ac:graphicFrameMk id="14" creationId="{E2FA7A56-431C-5326-2764-354B577BF994}"/>
          </ac:graphicFrameMkLst>
        </pc:graphicFrameChg>
        <pc:graphicFrameChg chg="add del mod">
          <ac:chgData name="Maria Alejandra, Cabrera Polania" userId="8169f7b0-cfb5-48d8-bf06-7373ef7064fa" providerId="ADAL" clId="{DE3D1428-C83B-4D34-AA0E-151544B0852C}" dt="2024-04-25T00:52:48.144" v="1132" actId="478"/>
          <ac:graphicFrameMkLst>
            <pc:docMk/>
            <pc:sldMk cId="225405979" sldId="2145706276"/>
            <ac:graphicFrameMk id="15" creationId="{E33ED548-8F6D-BF89-7232-2ED957FC1D36}"/>
          </ac:graphicFrameMkLst>
        </pc:graphicFrameChg>
        <pc:graphicFrameChg chg="add mod modGraphic">
          <ac:chgData name="Maria Alejandra, Cabrera Polania" userId="8169f7b0-cfb5-48d8-bf06-7373ef7064fa" providerId="ADAL" clId="{DE3D1428-C83B-4D34-AA0E-151544B0852C}" dt="2024-04-25T00:53:06.699" v="1135" actId="14100"/>
          <ac:graphicFrameMkLst>
            <pc:docMk/>
            <pc:sldMk cId="225405979" sldId="2145706276"/>
            <ac:graphicFrameMk id="16" creationId="{D658E166-B402-4B94-5BDD-A70E88CA0E0B}"/>
          </ac:graphicFrameMkLst>
        </pc:graphicFrameChg>
        <pc:graphicFrameChg chg="add mod modGraphic">
          <ac:chgData name="Maria Alejandra, Cabrera Polania" userId="8169f7b0-cfb5-48d8-bf06-7373ef7064fa" providerId="ADAL" clId="{DE3D1428-C83B-4D34-AA0E-151544B0852C}" dt="2024-04-25T00:54:36.983" v="1139" actId="1076"/>
          <ac:graphicFrameMkLst>
            <pc:docMk/>
            <pc:sldMk cId="225405979" sldId="2145706276"/>
            <ac:graphicFrameMk id="17" creationId="{89AFBC3D-1433-42EB-8D68-B6CCB7276245}"/>
          </ac:graphicFrameMkLst>
        </pc:graphicFrameChg>
        <pc:picChg chg="add mod">
          <ac:chgData name="Maria Alejandra, Cabrera Polania" userId="8169f7b0-cfb5-48d8-bf06-7373ef7064fa" providerId="ADAL" clId="{DE3D1428-C83B-4D34-AA0E-151544B0852C}" dt="2024-04-25T00:03:46.846" v="1043" actId="14100"/>
          <ac:picMkLst>
            <pc:docMk/>
            <pc:sldMk cId="225405979" sldId="2145706276"/>
            <ac:picMk id="3" creationId="{73722271-3CE2-7D3B-F491-BE4E4395D787}"/>
          </ac:picMkLst>
        </pc:picChg>
        <pc:picChg chg="add del mod">
          <ac:chgData name="Maria Alejandra, Cabrera Polania" userId="8169f7b0-cfb5-48d8-bf06-7373ef7064fa" providerId="ADAL" clId="{DE3D1428-C83B-4D34-AA0E-151544B0852C}" dt="2024-04-25T00:22:47.574" v="1060" actId="478"/>
          <ac:picMkLst>
            <pc:docMk/>
            <pc:sldMk cId="225405979" sldId="2145706276"/>
            <ac:picMk id="4" creationId="{94688899-A714-6504-CD6B-0E51990FCBA2}"/>
          </ac:picMkLst>
        </pc:picChg>
        <pc:picChg chg="add del mod">
          <ac:chgData name="Maria Alejandra, Cabrera Polania" userId="8169f7b0-cfb5-48d8-bf06-7373ef7064fa" providerId="ADAL" clId="{DE3D1428-C83B-4D34-AA0E-151544B0852C}" dt="2024-04-25T00:22:48.202" v="1061" actId="478"/>
          <ac:picMkLst>
            <pc:docMk/>
            <pc:sldMk cId="225405979" sldId="2145706276"/>
            <ac:picMk id="5" creationId="{3BF31A0C-254B-F7D3-E729-B9DEC077407D}"/>
          </ac:picMkLst>
        </pc:picChg>
        <pc:picChg chg="add del">
          <ac:chgData name="Maria Alejandra, Cabrera Polania" userId="8169f7b0-cfb5-48d8-bf06-7373ef7064fa" providerId="ADAL" clId="{DE3D1428-C83B-4D34-AA0E-151544B0852C}" dt="2024-04-25T00:31:43.718" v="1077" actId="478"/>
          <ac:picMkLst>
            <pc:docMk/>
            <pc:sldMk cId="225405979" sldId="2145706276"/>
            <ac:picMk id="10" creationId="{73AF3841-EAB1-F2AF-00EB-00FE79E342B9}"/>
          </ac:picMkLst>
        </pc:picChg>
      </pc:sldChg>
      <pc:sldChg chg="addSp delSp modSp new del mod">
        <pc:chgData name="Maria Alejandra, Cabrera Polania" userId="8169f7b0-cfb5-48d8-bf06-7373ef7064fa" providerId="ADAL" clId="{DE3D1428-C83B-4D34-AA0E-151544B0852C}" dt="2024-04-25T15:29:33.402" v="1213" actId="47"/>
        <pc:sldMkLst>
          <pc:docMk/>
          <pc:sldMk cId="258522599" sldId="2145706277"/>
        </pc:sldMkLst>
        <pc:spChg chg="del">
          <ac:chgData name="Maria Alejandra, Cabrera Polania" userId="8169f7b0-cfb5-48d8-bf06-7373ef7064fa" providerId="ADAL" clId="{DE3D1428-C83B-4D34-AA0E-151544B0852C}" dt="2024-04-25T15:24:27.541" v="1175" actId="478"/>
          <ac:spMkLst>
            <pc:docMk/>
            <pc:sldMk cId="258522599" sldId="2145706277"/>
            <ac:spMk id="2" creationId="{F0EB704B-8BA9-D96F-4F38-C73E8ADEC5C8}"/>
          </ac:spMkLst>
        </pc:spChg>
        <pc:spChg chg="del">
          <ac:chgData name="Maria Alejandra, Cabrera Polania" userId="8169f7b0-cfb5-48d8-bf06-7373ef7064fa" providerId="ADAL" clId="{DE3D1428-C83B-4D34-AA0E-151544B0852C}" dt="2024-04-25T15:24:25.316" v="1174" actId="478"/>
          <ac:spMkLst>
            <pc:docMk/>
            <pc:sldMk cId="258522599" sldId="2145706277"/>
            <ac:spMk id="3" creationId="{D375F8D0-D391-FCFE-6530-5E820B54ACE4}"/>
          </ac:spMkLst>
        </pc:spChg>
        <pc:picChg chg="add del">
          <ac:chgData name="Maria Alejandra, Cabrera Polania" userId="8169f7b0-cfb5-48d8-bf06-7373ef7064fa" providerId="ADAL" clId="{DE3D1428-C83B-4D34-AA0E-151544B0852C}" dt="2024-04-25T15:25:56.635" v="1177" actId="478"/>
          <ac:picMkLst>
            <pc:docMk/>
            <pc:sldMk cId="258522599" sldId="2145706277"/>
            <ac:picMk id="4" creationId="{F8C038C4-9BBA-E1C0-C667-AF4FF3D16D46}"/>
          </ac:picMkLst>
        </pc:picChg>
        <pc:picChg chg="add del">
          <ac:chgData name="Maria Alejandra, Cabrera Polania" userId="8169f7b0-cfb5-48d8-bf06-7373ef7064fa" providerId="ADAL" clId="{DE3D1428-C83B-4D34-AA0E-151544B0852C}" dt="2024-04-25T15:26:08.444" v="1179" actId="478"/>
          <ac:picMkLst>
            <pc:docMk/>
            <pc:sldMk cId="258522599" sldId="2145706277"/>
            <ac:picMk id="5" creationId="{327180DE-FA1F-EB4B-74E9-AF1C6F2F38AE}"/>
          </ac:picMkLst>
        </pc:picChg>
        <pc:picChg chg="add del mod">
          <ac:chgData name="Maria Alejandra, Cabrera Polania" userId="8169f7b0-cfb5-48d8-bf06-7373ef7064fa" providerId="ADAL" clId="{DE3D1428-C83B-4D34-AA0E-151544B0852C}" dt="2024-04-25T15:28:12.187" v="1189" actId="478"/>
          <ac:picMkLst>
            <pc:docMk/>
            <pc:sldMk cId="258522599" sldId="2145706277"/>
            <ac:picMk id="6" creationId="{FBE52A9C-435A-4B08-DEFD-ABBCB8D91CFB}"/>
          </ac:picMkLst>
        </pc:picChg>
        <pc:picChg chg="add del mod">
          <ac:chgData name="Maria Alejandra, Cabrera Polania" userId="8169f7b0-cfb5-48d8-bf06-7373ef7064fa" providerId="ADAL" clId="{DE3D1428-C83B-4D34-AA0E-151544B0852C}" dt="2024-04-25T15:29:22.599" v="1207" actId="21"/>
          <ac:picMkLst>
            <pc:docMk/>
            <pc:sldMk cId="258522599" sldId="2145706277"/>
            <ac:picMk id="7" creationId="{C00987A6-35EB-AD97-C9B1-C4899ADE675F}"/>
          </ac:picMkLst>
        </pc:picChg>
        <pc:picChg chg="add del mod">
          <ac:chgData name="Maria Alejandra, Cabrera Polania" userId="8169f7b0-cfb5-48d8-bf06-7373ef7064fa" providerId="ADAL" clId="{DE3D1428-C83B-4D34-AA0E-151544B0852C}" dt="2024-04-25T15:29:22.599" v="1207" actId="21"/>
          <ac:picMkLst>
            <pc:docMk/>
            <pc:sldMk cId="258522599" sldId="2145706277"/>
            <ac:picMk id="8" creationId="{48BF7BB0-0BB6-1A6E-44E0-D4DD412EB000}"/>
          </ac:picMkLst>
        </pc:picChg>
      </pc:sldChg>
      <pc:sldChg chg="new del">
        <pc:chgData name="Maria Alejandra, Cabrera Polania" userId="8169f7b0-cfb5-48d8-bf06-7373ef7064fa" providerId="ADAL" clId="{DE3D1428-C83B-4D34-AA0E-151544B0852C}" dt="2024-04-25T00:55:42.265" v="1142" actId="47"/>
        <pc:sldMkLst>
          <pc:docMk/>
          <pc:sldMk cId="2303792904" sldId="2145706277"/>
        </pc:sldMkLst>
      </pc:sldChg>
      <pc:sldChg chg="addSp modSp new mod ord">
        <pc:chgData name="Maria Alejandra, Cabrera Polania" userId="8169f7b0-cfb5-48d8-bf06-7373ef7064fa" providerId="ADAL" clId="{DE3D1428-C83B-4D34-AA0E-151544B0852C}" dt="2024-04-25T15:30:34.187" v="1375" actId="1076"/>
        <pc:sldMkLst>
          <pc:docMk/>
          <pc:sldMk cId="1299122677" sldId="2145706278"/>
        </pc:sldMkLst>
        <pc:spChg chg="add mod">
          <ac:chgData name="Maria Alejandra, Cabrera Polania" userId="8169f7b0-cfb5-48d8-bf06-7373ef7064fa" providerId="ADAL" clId="{DE3D1428-C83B-4D34-AA0E-151544B0852C}" dt="2024-04-25T15:30:23.923" v="1374" actId="20577"/>
          <ac:spMkLst>
            <pc:docMk/>
            <pc:sldMk cId="1299122677" sldId="2145706278"/>
            <ac:spMk id="2" creationId="{8AED2950-F2E0-5531-8CF5-28E3E54744B0}"/>
          </ac:spMkLst>
        </pc:spChg>
        <pc:picChg chg="add mod">
          <ac:chgData name="Maria Alejandra, Cabrera Polania" userId="8169f7b0-cfb5-48d8-bf06-7373ef7064fa" providerId="ADAL" clId="{DE3D1428-C83B-4D34-AA0E-151544B0852C}" dt="2024-04-25T15:29:31.337" v="1212" actId="1076"/>
          <ac:picMkLst>
            <pc:docMk/>
            <pc:sldMk cId="1299122677" sldId="2145706278"/>
            <ac:picMk id="7" creationId="{C00987A6-35EB-AD97-C9B1-C4899ADE675F}"/>
          </ac:picMkLst>
        </pc:picChg>
        <pc:picChg chg="add mod">
          <ac:chgData name="Maria Alejandra, Cabrera Polania" userId="8169f7b0-cfb5-48d8-bf06-7373ef7064fa" providerId="ADAL" clId="{DE3D1428-C83B-4D34-AA0E-151544B0852C}" dt="2024-04-25T15:30:34.187" v="1375" actId="1076"/>
          <ac:picMkLst>
            <pc:docMk/>
            <pc:sldMk cId="1299122677" sldId="2145706278"/>
            <ac:picMk id="8" creationId="{48BF7BB0-0BB6-1A6E-44E0-D4DD412EB000}"/>
          </ac:picMkLst>
        </pc:picChg>
      </pc:sldChg>
      <pc:sldChg chg="addSp delSp modSp add del mod">
        <pc:chgData name="Maria Alejandra, Cabrera Polania" userId="8169f7b0-cfb5-48d8-bf06-7373ef7064fa" providerId="ADAL" clId="{DE3D1428-C83B-4D34-AA0E-151544B0852C}" dt="2024-04-25T15:29:14.086" v="1205" actId="47"/>
        <pc:sldMkLst>
          <pc:docMk/>
          <pc:sldMk cId="2889350102" sldId="2145706278"/>
        </pc:sldMkLst>
        <pc:spChg chg="del">
          <ac:chgData name="Maria Alejandra, Cabrera Polania" userId="8169f7b0-cfb5-48d8-bf06-7373ef7064fa" providerId="ADAL" clId="{DE3D1428-C83B-4D34-AA0E-151544B0852C}" dt="2024-04-25T15:28:48.038" v="1200" actId="478"/>
          <ac:spMkLst>
            <pc:docMk/>
            <pc:sldMk cId="2889350102" sldId="2145706278"/>
            <ac:spMk id="3" creationId="{E67FC988-2C78-978D-45F1-35FE7460953A}"/>
          </ac:spMkLst>
        </pc:spChg>
        <pc:spChg chg="del">
          <ac:chgData name="Maria Alejandra, Cabrera Polania" userId="8169f7b0-cfb5-48d8-bf06-7373ef7064fa" providerId="ADAL" clId="{DE3D1428-C83B-4D34-AA0E-151544B0852C}" dt="2024-04-25T15:28:43.357" v="1198" actId="478"/>
          <ac:spMkLst>
            <pc:docMk/>
            <pc:sldMk cId="2889350102" sldId="2145706278"/>
            <ac:spMk id="6" creationId="{4CF49F59-2811-A436-80CA-A41FEEE1FBC5}"/>
          </ac:spMkLst>
        </pc:spChg>
        <pc:spChg chg="del">
          <ac:chgData name="Maria Alejandra, Cabrera Polania" userId="8169f7b0-cfb5-48d8-bf06-7373ef7064fa" providerId="ADAL" clId="{DE3D1428-C83B-4D34-AA0E-151544B0852C}" dt="2024-04-25T15:28:45.605" v="1199" actId="478"/>
          <ac:spMkLst>
            <pc:docMk/>
            <pc:sldMk cId="2889350102" sldId="2145706278"/>
            <ac:spMk id="8" creationId="{BEE9FD99-4758-59F0-5430-EFF19B265448}"/>
          </ac:spMkLst>
        </pc:spChg>
        <pc:graphicFrameChg chg="del">
          <ac:chgData name="Maria Alejandra, Cabrera Polania" userId="8169f7b0-cfb5-48d8-bf06-7373ef7064fa" providerId="ADAL" clId="{DE3D1428-C83B-4D34-AA0E-151544B0852C}" dt="2024-04-25T15:28:41.132" v="1197" actId="478"/>
          <ac:graphicFrameMkLst>
            <pc:docMk/>
            <pc:sldMk cId="2889350102" sldId="2145706278"/>
            <ac:graphicFrameMk id="4" creationId="{00000000-0008-0000-0000-000005000000}"/>
          </ac:graphicFrameMkLst>
        </pc:graphicFrameChg>
        <pc:graphicFrameChg chg="add mod">
          <ac:chgData name="Maria Alejandra, Cabrera Polania" userId="8169f7b0-cfb5-48d8-bf06-7373ef7064fa" providerId="ADAL" clId="{DE3D1428-C83B-4D34-AA0E-151544B0852C}" dt="2024-04-25T15:29:00.214" v="1201"/>
          <ac:graphicFrameMkLst>
            <pc:docMk/>
            <pc:sldMk cId="2889350102" sldId="2145706278"/>
            <ac:graphicFrameMk id="5" creationId="{5560AA91-E660-3420-C91B-E2071A7C2784}"/>
          </ac:graphicFrameMkLst>
        </pc:graphicFrameChg>
        <pc:graphicFrameChg chg="add mod">
          <ac:chgData name="Maria Alejandra, Cabrera Polania" userId="8169f7b0-cfb5-48d8-bf06-7373ef7064fa" providerId="ADAL" clId="{DE3D1428-C83B-4D34-AA0E-151544B0852C}" dt="2024-04-25T15:29:02.971" v="1202"/>
          <ac:graphicFrameMkLst>
            <pc:docMk/>
            <pc:sldMk cId="2889350102" sldId="2145706278"/>
            <ac:graphicFrameMk id="7" creationId="{86EBB0DA-0D0A-5447-9C6A-AF8920063EEA}"/>
          </ac:graphicFrameMkLst>
        </pc:graphicFrameChg>
        <pc:picChg chg="add del">
          <ac:chgData name="Maria Alejandra, Cabrera Polania" userId="8169f7b0-cfb5-48d8-bf06-7373ef7064fa" providerId="ADAL" clId="{DE3D1428-C83B-4D34-AA0E-151544B0852C}" dt="2024-04-25T15:29:12.612" v="1204" actId="478"/>
          <ac:picMkLst>
            <pc:docMk/>
            <pc:sldMk cId="2889350102" sldId="2145706278"/>
            <ac:picMk id="9" creationId="{3D55F931-526D-98EC-4B6C-730A6A9763DB}"/>
          </ac:picMkLst>
        </pc:picChg>
      </pc:sldChg>
      <pc:sldChg chg="new del">
        <pc:chgData name="Maria Alejandra, Cabrera Polania" userId="8169f7b0-cfb5-48d8-bf06-7373ef7064fa" providerId="ADAL" clId="{DE3D1428-C83B-4D34-AA0E-151544B0852C}" dt="2024-04-25T15:28:33.481" v="1195" actId="47"/>
        <pc:sldMkLst>
          <pc:docMk/>
          <pc:sldMk cId="3757474722" sldId="2145706278"/>
        </pc:sldMkLst>
      </pc:sldChg>
      <pc:sldChg chg="addSp modSp new del">
        <pc:chgData name="Maria Alejandra, Cabrera Polania" userId="8169f7b0-cfb5-48d8-bf06-7373ef7064fa" providerId="ADAL" clId="{DE3D1428-C83B-4D34-AA0E-151544B0852C}" dt="2024-05-03T14:45:29.349" v="1452" actId="2696"/>
        <pc:sldMkLst>
          <pc:docMk/>
          <pc:sldMk cId="610313173" sldId="2145706279"/>
        </pc:sldMkLst>
        <pc:picChg chg="add mod">
          <ac:chgData name="Maria Alejandra, Cabrera Polania" userId="8169f7b0-cfb5-48d8-bf06-7373ef7064fa" providerId="ADAL" clId="{DE3D1428-C83B-4D34-AA0E-151544B0852C}" dt="2024-05-03T14:44:28.432" v="1449"/>
          <ac:picMkLst>
            <pc:docMk/>
            <pc:sldMk cId="610313173" sldId="2145706279"/>
            <ac:picMk id="2" creationId="{DCD3826F-62BB-A049-1BAF-DCF31B074DBC}"/>
          </ac:picMkLst>
        </pc:picChg>
      </pc:sldChg>
      <pc:sldChg chg="addSp modSp new del">
        <pc:chgData name="Maria Alejandra, Cabrera Polania" userId="8169f7b0-cfb5-48d8-bf06-7373ef7064fa" providerId="ADAL" clId="{DE3D1428-C83B-4D34-AA0E-151544B0852C}" dt="2024-05-03T14:45:37.564" v="1453" actId="2696"/>
        <pc:sldMkLst>
          <pc:docMk/>
          <pc:sldMk cId="2041032609" sldId="2145706280"/>
        </pc:sldMkLst>
        <pc:picChg chg="add mod">
          <ac:chgData name="Maria Alejandra, Cabrera Polania" userId="8169f7b0-cfb5-48d8-bf06-7373ef7064fa" providerId="ADAL" clId="{DE3D1428-C83B-4D34-AA0E-151544B0852C}" dt="2024-05-03T14:44:43.128" v="1451"/>
          <ac:picMkLst>
            <pc:docMk/>
            <pc:sldMk cId="2041032609" sldId="2145706280"/>
            <ac:picMk id="2" creationId="{DE374D15-E333-9911-67D6-F12BEAEBE643}"/>
          </ac:picMkLst>
        </pc:picChg>
      </pc:sldChg>
    </pc:docChg>
  </pc:docChgLst>
  <pc:docChgLst>
    <pc:chgData name="Maria Alejandra, Cabrera Polania" userId="8169f7b0-cfb5-48d8-bf06-7373ef7064fa" providerId="ADAL" clId="{B7AE5DA1-41BB-461E-974B-E427EC737E4C}"/>
    <pc:docChg chg="undo custSel addSld delSld modSld sldOrd">
      <pc:chgData name="Maria Alejandra, Cabrera Polania" userId="8169f7b0-cfb5-48d8-bf06-7373ef7064fa" providerId="ADAL" clId="{B7AE5DA1-41BB-461E-974B-E427EC737E4C}" dt="2024-10-24T17:16:08.777" v="1069" actId="208"/>
      <pc:docMkLst>
        <pc:docMk/>
      </pc:docMkLst>
      <pc:sldChg chg="del">
        <pc:chgData name="Maria Alejandra, Cabrera Polania" userId="8169f7b0-cfb5-48d8-bf06-7373ef7064fa" providerId="ADAL" clId="{B7AE5DA1-41BB-461E-974B-E427EC737E4C}" dt="2024-10-24T01:24:14.349" v="515" actId="47"/>
        <pc:sldMkLst>
          <pc:docMk/>
          <pc:sldMk cId="1438669969" sldId="270"/>
        </pc:sldMkLst>
      </pc:sldChg>
      <pc:sldChg chg="del">
        <pc:chgData name="Maria Alejandra, Cabrera Polania" userId="8169f7b0-cfb5-48d8-bf06-7373ef7064fa" providerId="ADAL" clId="{B7AE5DA1-41BB-461E-974B-E427EC737E4C}" dt="2024-10-24T01:24:09.394" v="514" actId="47"/>
        <pc:sldMkLst>
          <pc:docMk/>
          <pc:sldMk cId="4067311268" sldId="275"/>
        </pc:sldMkLst>
      </pc:sldChg>
      <pc:sldChg chg="modSp mod">
        <pc:chgData name="Maria Alejandra, Cabrera Polania" userId="8169f7b0-cfb5-48d8-bf06-7373ef7064fa" providerId="ADAL" clId="{B7AE5DA1-41BB-461E-974B-E427EC737E4C}" dt="2024-10-23T23:03:36.432" v="128" actId="20577"/>
        <pc:sldMkLst>
          <pc:docMk/>
          <pc:sldMk cId="3192472239" sldId="2145706246"/>
        </pc:sldMkLst>
        <pc:spChg chg="mod">
          <ac:chgData name="Maria Alejandra, Cabrera Polania" userId="8169f7b0-cfb5-48d8-bf06-7373ef7064fa" providerId="ADAL" clId="{B7AE5DA1-41BB-461E-974B-E427EC737E4C}" dt="2024-10-23T23:03:36.432" v="128" actId="20577"/>
          <ac:spMkLst>
            <pc:docMk/>
            <pc:sldMk cId="3192472239" sldId="2145706246"/>
            <ac:spMk id="2" creationId="{EF0D0106-A65E-F2B0-1AF0-7ADFA6F04855}"/>
          </ac:spMkLst>
        </pc:spChg>
        <pc:spChg chg="mod">
          <ac:chgData name="Maria Alejandra, Cabrera Polania" userId="8169f7b0-cfb5-48d8-bf06-7373ef7064fa" providerId="ADAL" clId="{B7AE5DA1-41BB-461E-974B-E427EC737E4C}" dt="2024-10-23T23:03:00.789" v="61" actId="1076"/>
          <ac:spMkLst>
            <pc:docMk/>
            <pc:sldMk cId="3192472239" sldId="2145706246"/>
            <ac:spMk id="4" creationId="{F94792E6-78EE-4296-ADAC-4E5930C88CD7}"/>
          </ac:spMkLst>
        </pc:spChg>
      </pc:sldChg>
      <pc:sldChg chg="add del">
        <pc:chgData name="Maria Alejandra, Cabrera Polania" userId="8169f7b0-cfb5-48d8-bf06-7373ef7064fa" providerId="ADAL" clId="{B7AE5DA1-41BB-461E-974B-E427EC737E4C}" dt="2024-10-24T02:04:44.642" v="521" actId="47"/>
        <pc:sldMkLst>
          <pc:docMk/>
          <pc:sldMk cId="508378864" sldId="2145706265"/>
        </pc:sldMkLst>
      </pc:sldChg>
      <pc:sldChg chg="addSp delSp modSp mod">
        <pc:chgData name="Maria Alejandra, Cabrera Polania" userId="8169f7b0-cfb5-48d8-bf06-7373ef7064fa" providerId="ADAL" clId="{B7AE5DA1-41BB-461E-974B-E427EC737E4C}" dt="2024-10-23T23:37:59.747" v="350" actId="1076"/>
        <pc:sldMkLst>
          <pc:docMk/>
          <pc:sldMk cId="2396263322" sldId="2145706273"/>
        </pc:sldMkLst>
        <pc:spChg chg="mod">
          <ac:chgData name="Maria Alejandra, Cabrera Polania" userId="8169f7b0-cfb5-48d8-bf06-7373ef7064fa" providerId="ADAL" clId="{B7AE5DA1-41BB-461E-974B-E427EC737E4C}" dt="2024-10-23T23:34:19.130" v="312" actId="20577"/>
          <ac:spMkLst>
            <pc:docMk/>
            <pc:sldMk cId="2396263322" sldId="2145706273"/>
            <ac:spMk id="3" creationId="{28B795C0-66D1-52C7-5789-5B4BE9FFA30A}"/>
          </ac:spMkLst>
        </pc:spChg>
        <pc:spChg chg="del mod">
          <ac:chgData name="Maria Alejandra, Cabrera Polania" userId="8169f7b0-cfb5-48d8-bf06-7373ef7064fa" providerId="ADAL" clId="{B7AE5DA1-41BB-461E-974B-E427EC737E4C}" dt="2024-10-23T23:36:36.585" v="332" actId="478"/>
          <ac:spMkLst>
            <pc:docMk/>
            <pc:sldMk cId="2396263322" sldId="2145706273"/>
            <ac:spMk id="6" creationId="{05A09F8A-E40F-9CBC-2FBA-DDE28968B126}"/>
          </ac:spMkLst>
        </pc:spChg>
        <pc:spChg chg="add mod">
          <ac:chgData name="Maria Alejandra, Cabrera Polania" userId="8169f7b0-cfb5-48d8-bf06-7373ef7064fa" providerId="ADAL" clId="{B7AE5DA1-41BB-461E-974B-E427EC737E4C}" dt="2024-10-23T23:37:59.747" v="350" actId="1076"/>
          <ac:spMkLst>
            <pc:docMk/>
            <pc:sldMk cId="2396263322" sldId="2145706273"/>
            <ac:spMk id="8" creationId="{B1966A6B-7C27-6BFB-8C09-3E13851B7C8B}"/>
          </ac:spMkLst>
        </pc:spChg>
        <pc:graphicFrameChg chg="add del mod">
          <ac:chgData name="Maria Alejandra, Cabrera Polania" userId="8169f7b0-cfb5-48d8-bf06-7373ef7064fa" providerId="ADAL" clId="{B7AE5DA1-41BB-461E-974B-E427EC737E4C}" dt="2024-10-23T23:33:32.013" v="292" actId="478"/>
          <ac:graphicFrameMkLst>
            <pc:docMk/>
            <pc:sldMk cId="2396263322" sldId="2145706273"/>
            <ac:graphicFrameMk id="2" creationId="{45CF759A-BE8A-1C3A-8BCE-CCC7776735F0}"/>
          </ac:graphicFrameMkLst>
        </pc:graphicFrameChg>
        <pc:graphicFrameChg chg="add del mod">
          <ac:chgData name="Maria Alejandra, Cabrera Polania" userId="8169f7b0-cfb5-48d8-bf06-7373ef7064fa" providerId="ADAL" clId="{B7AE5DA1-41BB-461E-974B-E427EC737E4C}" dt="2024-10-23T23:35:31.832" v="325" actId="478"/>
          <ac:graphicFrameMkLst>
            <pc:docMk/>
            <pc:sldMk cId="2396263322" sldId="2145706273"/>
            <ac:graphicFrameMk id="4" creationId="{45CF759A-BE8A-1C3A-8BCE-CCC7776735F0}"/>
          </ac:graphicFrameMkLst>
        </pc:graphicFrameChg>
        <pc:graphicFrameChg chg="del">
          <ac:chgData name="Maria Alejandra, Cabrera Polania" userId="8169f7b0-cfb5-48d8-bf06-7373ef7064fa" providerId="ADAL" clId="{B7AE5DA1-41BB-461E-974B-E427EC737E4C}" dt="2024-10-23T23:29:43.191" v="270" actId="478"/>
          <ac:graphicFrameMkLst>
            <pc:docMk/>
            <pc:sldMk cId="2396263322" sldId="2145706273"/>
            <ac:graphicFrameMk id="5" creationId="{BE0EAB76-7050-A9D6-CCCD-FBE5EC2E3523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3T23:36:17.012" v="330" actId="14100"/>
          <ac:graphicFrameMkLst>
            <pc:docMk/>
            <pc:sldMk cId="2396263322" sldId="2145706273"/>
            <ac:graphicFrameMk id="7" creationId="{45CF759A-BE8A-1C3A-8BCE-CCC7776735F0}"/>
          </ac:graphicFrameMkLst>
        </pc:graphicFrameChg>
      </pc:sldChg>
      <pc:sldChg chg="add del">
        <pc:chgData name="Maria Alejandra, Cabrera Polania" userId="8169f7b0-cfb5-48d8-bf06-7373ef7064fa" providerId="ADAL" clId="{B7AE5DA1-41BB-461E-974B-E427EC737E4C}" dt="2024-10-23T23:05:05.796" v="181" actId="47"/>
        <pc:sldMkLst>
          <pc:docMk/>
          <pc:sldMk cId="42328423" sldId="2145706274"/>
        </pc:sldMkLst>
      </pc:sldChg>
      <pc:sldChg chg="modSp add del mod ord">
        <pc:chgData name="Maria Alejandra, Cabrera Polania" userId="8169f7b0-cfb5-48d8-bf06-7373ef7064fa" providerId="ADAL" clId="{B7AE5DA1-41BB-461E-974B-E427EC737E4C}" dt="2024-10-24T01:23:42.413" v="513" actId="47"/>
        <pc:sldMkLst>
          <pc:docMk/>
          <pc:sldMk cId="2829987591" sldId="2145706279"/>
        </pc:sldMkLst>
        <pc:spChg chg="mod">
          <ac:chgData name="Maria Alejandra, Cabrera Polania" userId="8169f7b0-cfb5-48d8-bf06-7373ef7064fa" providerId="ADAL" clId="{B7AE5DA1-41BB-461E-974B-E427EC737E4C}" dt="2024-10-23T23:06:04.419" v="268" actId="20577"/>
          <ac:spMkLst>
            <pc:docMk/>
            <pc:sldMk cId="2829987591" sldId="2145706279"/>
            <ac:spMk id="2" creationId="{3E47D29C-8646-5198-B66D-F004174C4E7E}"/>
          </ac:spMkLst>
        </pc:spChg>
      </pc:sldChg>
      <pc:sldChg chg="addSp delSp modSp mod ord modNotesTx">
        <pc:chgData name="Maria Alejandra, Cabrera Polania" userId="8169f7b0-cfb5-48d8-bf06-7373ef7064fa" providerId="ADAL" clId="{B7AE5DA1-41BB-461E-974B-E427EC737E4C}" dt="2024-10-24T14:28:50.141" v="1025" actId="20577"/>
        <pc:sldMkLst>
          <pc:docMk/>
          <pc:sldMk cId="4024050008" sldId="2145706280"/>
        </pc:sldMkLst>
        <pc:spChg chg="add mod">
          <ac:chgData name="Maria Alejandra, Cabrera Polania" userId="8169f7b0-cfb5-48d8-bf06-7373ef7064fa" providerId="ADAL" clId="{B7AE5DA1-41BB-461E-974B-E427EC737E4C}" dt="2024-10-24T03:26:26.314" v="589"/>
          <ac:spMkLst>
            <pc:docMk/>
            <pc:sldMk cId="4024050008" sldId="2145706280"/>
            <ac:spMk id="10" creationId="{D0534A5B-4431-D588-02B2-F4DE44F57A0B}"/>
          </ac:spMkLst>
        </pc:spChg>
        <pc:spChg chg="mod">
          <ac:chgData name="Maria Alejandra, Cabrera Polania" userId="8169f7b0-cfb5-48d8-bf06-7373ef7064fa" providerId="ADAL" clId="{B7AE5DA1-41BB-461E-974B-E427EC737E4C}" dt="2024-10-24T03:24:02.948" v="564" actId="1076"/>
          <ac:spMkLst>
            <pc:docMk/>
            <pc:sldMk cId="4024050008" sldId="2145706280"/>
            <ac:spMk id="13" creationId="{76EDA601-1FDE-4354-7B4F-4D60FE67535D}"/>
          </ac:spMkLst>
        </pc:spChg>
        <pc:spChg chg="add mod">
          <ac:chgData name="Maria Alejandra, Cabrera Polania" userId="8169f7b0-cfb5-48d8-bf06-7373ef7064fa" providerId="ADAL" clId="{B7AE5DA1-41BB-461E-974B-E427EC737E4C}" dt="2024-10-24T03:46:34.642" v="862" actId="1076"/>
          <ac:spMkLst>
            <pc:docMk/>
            <pc:sldMk cId="4024050008" sldId="2145706280"/>
            <ac:spMk id="18" creationId="{3E08E507-5437-9A6E-72CD-1BC61AF7A6FE}"/>
          </ac:spMkLst>
        </pc:spChg>
        <pc:spChg chg="del">
          <ac:chgData name="Maria Alejandra, Cabrera Polania" userId="8169f7b0-cfb5-48d8-bf06-7373ef7064fa" providerId="ADAL" clId="{B7AE5DA1-41BB-461E-974B-E427EC737E4C}" dt="2024-10-24T03:19:32.475" v="525" actId="478"/>
          <ac:spMkLst>
            <pc:docMk/>
            <pc:sldMk cId="4024050008" sldId="2145706280"/>
            <ac:spMk id="19" creationId="{370EBF52-ADD1-983D-4669-4CC2E0746318}"/>
          </ac:spMkLst>
        </pc:spChg>
        <pc:graphicFrameChg chg="add mod">
          <ac:chgData name="Maria Alejandra, Cabrera Polania" userId="8169f7b0-cfb5-48d8-bf06-7373ef7064fa" providerId="ADAL" clId="{B7AE5DA1-41BB-461E-974B-E427EC737E4C}" dt="2024-10-24T14:28:02.852" v="983" actId="1076"/>
          <ac:graphicFrameMkLst>
            <pc:docMk/>
            <pc:sldMk cId="4024050008" sldId="2145706280"/>
            <ac:graphicFrameMk id="2" creationId="{CC799DDC-F90F-3853-9330-704D8F666859}"/>
          </ac:graphicFrameMkLst>
        </pc:graphicFrameChg>
        <pc:graphicFrameChg chg="add del mod">
          <ac:chgData name="Maria Alejandra, Cabrera Polania" userId="8169f7b0-cfb5-48d8-bf06-7373ef7064fa" providerId="ADAL" clId="{B7AE5DA1-41BB-461E-974B-E427EC737E4C}" dt="2024-10-24T03:45:28.471" v="787" actId="1076"/>
          <ac:graphicFrameMkLst>
            <pc:docMk/>
            <pc:sldMk cId="4024050008" sldId="2145706280"/>
            <ac:graphicFrameMk id="3" creationId="{BA397A02-37ED-B5B4-4BB6-52A2BDE13D74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14:28:02.852" v="983" actId="1076"/>
          <ac:graphicFrameMkLst>
            <pc:docMk/>
            <pc:sldMk cId="4024050008" sldId="2145706280"/>
            <ac:graphicFrameMk id="4" creationId="{D13BB2E2-52A8-D9D0-DED3-395834C9816F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03:25:02.336" v="571"/>
          <ac:graphicFrameMkLst>
            <pc:docMk/>
            <pc:sldMk cId="4024050008" sldId="2145706280"/>
            <ac:graphicFrameMk id="5" creationId="{A0868F73-7DC1-7BA7-B869-559BF7D5E3AC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03:26:04.272" v="583"/>
          <ac:graphicFrameMkLst>
            <pc:docMk/>
            <pc:sldMk cId="4024050008" sldId="2145706280"/>
            <ac:graphicFrameMk id="8" creationId="{AA7483B5-8907-0284-7B49-051F70F4810B}"/>
          </ac:graphicFrameMkLst>
        </pc:graphicFrameChg>
        <pc:graphicFrameChg chg="add del mod modGraphic">
          <ac:chgData name="Maria Alejandra, Cabrera Polania" userId="8169f7b0-cfb5-48d8-bf06-7373ef7064fa" providerId="ADAL" clId="{B7AE5DA1-41BB-461E-974B-E427EC737E4C}" dt="2024-10-24T03:44:34.509" v="769" actId="21"/>
          <ac:graphicFrameMkLst>
            <pc:docMk/>
            <pc:sldMk cId="4024050008" sldId="2145706280"/>
            <ac:graphicFrameMk id="14" creationId="{5A0DB2FB-9816-793E-54A2-4E92D203B1A5}"/>
          </ac:graphicFrameMkLst>
        </pc:graphicFrameChg>
        <pc:graphicFrameChg chg="add del mod modGraphic">
          <ac:chgData name="Maria Alejandra, Cabrera Polania" userId="8169f7b0-cfb5-48d8-bf06-7373ef7064fa" providerId="ADAL" clId="{B7AE5DA1-41BB-461E-974B-E427EC737E4C}" dt="2024-10-24T14:27:44.588" v="981" actId="478"/>
          <ac:graphicFrameMkLst>
            <pc:docMk/>
            <pc:sldMk cId="4024050008" sldId="2145706280"/>
            <ac:graphicFrameMk id="15" creationId="{5A0DB2FB-9816-793E-54A2-4E92D203B1A5}"/>
          </ac:graphicFrameMkLst>
        </pc:graphicFrameChg>
        <pc:graphicFrameChg chg="add del mod modGraphic">
          <ac:chgData name="Maria Alejandra, Cabrera Polania" userId="8169f7b0-cfb5-48d8-bf06-7373ef7064fa" providerId="ADAL" clId="{B7AE5DA1-41BB-461E-974B-E427EC737E4C}" dt="2024-10-24T14:27:56.925" v="982" actId="478"/>
          <ac:graphicFrameMkLst>
            <pc:docMk/>
            <pc:sldMk cId="4024050008" sldId="2145706280"/>
            <ac:graphicFrameMk id="16" creationId="{3B77D1D2-786E-4EAE-864B-14CF230EDF88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03:45:39.554" v="788"/>
          <ac:graphicFrameMkLst>
            <pc:docMk/>
            <pc:sldMk cId="4024050008" sldId="2145706280"/>
            <ac:graphicFrameMk id="17" creationId="{7329F7AC-360F-ACE8-0591-13E8320D05AA}"/>
          </ac:graphicFrameMkLst>
        </pc:graphicFrameChg>
        <pc:picChg chg="del">
          <ac:chgData name="Maria Alejandra, Cabrera Polania" userId="8169f7b0-cfb5-48d8-bf06-7373ef7064fa" providerId="ADAL" clId="{B7AE5DA1-41BB-461E-974B-E427EC737E4C}" dt="2024-10-24T03:21:37.405" v="531" actId="478"/>
          <ac:picMkLst>
            <pc:docMk/>
            <pc:sldMk cId="4024050008" sldId="2145706280"/>
            <ac:picMk id="2" creationId="{B903A9FD-E22C-429E-EDCD-690DD1F646BC}"/>
          </ac:picMkLst>
        </pc:picChg>
        <pc:picChg chg="del">
          <ac:chgData name="Maria Alejandra, Cabrera Polania" userId="8169f7b0-cfb5-48d8-bf06-7373ef7064fa" providerId="ADAL" clId="{B7AE5DA1-41BB-461E-974B-E427EC737E4C}" dt="2024-10-24T03:21:37.895" v="532" actId="478"/>
          <ac:picMkLst>
            <pc:docMk/>
            <pc:sldMk cId="4024050008" sldId="2145706280"/>
            <ac:picMk id="4" creationId="{18912EA7-85C4-8BB6-5717-EC7EECE29A23}"/>
          </ac:picMkLst>
        </pc:picChg>
        <pc:picChg chg="del">
          <ac:chgData name="Maria Alejandra, Cabrera Polania" userId="8169f7b0-cfb5-48d8-bf06-7373ef7064fa" providerId="ADAL" clId="{B7AE5DA1-41BB-461E-974B-E427EC737E4C}" dt="2024-10-24T03:21:38.420" v="533" actId="478"/>
          <ac:picMkLst>
            <pc:docMk/>
            <pc:sldMk cId="4024050008" sldId="2145706280"/>
            <ac:picMk id="6" creationId="{78E5E926-54E7-1F42-98B6-7C90310C310B}"/>
          </ac:picMkLst>
        </pc:picChg>
        <pc:picChg chg="add del mod">
          <ac:chgData name="Maria Alejandra, Cabrera Polania" userId="8169f7b0-cfb5-48d8-bf06-7373ef7064fa" providerId="ADAL" clId="{B7AE5DA1-41BB-461E-974B-E427EC737E4C}" dt="2024-10-24T03:25:47.267" v="582" actId="478"/>
          <ac:picMkLst>
            <pc:docMk/>
            <pc:sldMk cId="4024050008" sldId="2145706280"/>
            <ac:picMk id="7" creationId="{856E51D8-8473-C9F9-EA9F-15EC733F51BB}"/>
          </ac:picMkLst>
        </pc:picChg>
        <pc:picChg chg="add mod">
          <ac:chgData name="Maria Alejandra, Cabrera Polania" userId="8169f7b0-cfb5-48d8-bf06-7373ef7064fa" providerId="ADAL" clId="{B7AE5DA1-41BB-461E-974B-E427EC737E4C}" dt="2024-10-24T03:28:09.401" v="609" actId="1076"/>
          <ac:picMkLst>
            <pc:docMk/>
            <pc:sldMk cId="4024050008" sldId="2145706280"/>
            <ac:picMk id="9" creationId="{9DD8939E-59D0-0186-E5DD-F5290878967B}"/>
          </ac:picMkLst>
        </pc:picChg>
        <pc:picChg chg="add mod">
          <ac:chgData name="Maria Alejandra, Cabrera Polania" userId="8169f7b0-cfb5-48d8-bf06-7373ef7064fa" providerId="ADAL" clId="{B7AE5DA1-41BB-461E-974B-E427EC737E4C}" dt="2024-10-24T03:41:13.992" v="617" actId="14100"/>
          <ac:picMkLst>
            <pc:docMk/>
            <pc:sldMk cId="4024050008" sldId="2145706280"/>
            <ac:picMk id="12" creationId="{01F4CEEE-49C8-212C-9CA6-6E67ED9241CC}"/>
          </ac:picMkLst>
        </pc:picChg>
      </pc:sldChg>
      <pc:sldChg chg="modSp add del mod">
        <pc:chgData name="Maria Alejandra, Cabrera Polania" userId="8169f7b0-cfb5-48d8-bf06-7373ef7064fa" providerId="ADAL" clId="{B7AE5DA1-41BB-461E-974B-E427EC737E4C}" dt="2024-10-23T23:34:29.561" v="314" actId="47"/>
        <pc:sldMkLst>
          <pc:docMk/>
          <pc:sldMk cId="2611554654" sldId="2145706281"/>
        </pc:sldMkLst>
        <pc:spChg chg="mod">
          <ac:chgData name="Maria Alejandra, Cabrera Polania" userId="8169f7b0-cfb5-48d8-bf06-7373ef7064fa" providerId="ADAL" clId="{B7AE5DA1-41BB-461E-974B-E427EC737E4C}" dt="2024-10-23T23:05:02.433" v="180" actId="20577"/>
          <ac:spMkLst>
            <pc:docMk/>
            <pc:sldMk cId="2611554654" sldId="2145706281"/>
            <ac:spMk id="3" creationId="{28B795C0-66D1-52C7-5789-5B4BE9FFA30A}"/>
          </ac:spMkLst>
        </pc:spChg>
      </pc:sldChg>
      <pc:sldChg chg="add del">
        <pc:chgData name="Maria Alejandra, Cabrera Polania" userId="8169f7b0-cfb5-48d8-bf06-7373ef7064fa" providerId="ADAL" clId="{B7AE5DA1-41BB-461E-974B-E427EC737E4C}" dt="2024-10-24T02:04:41.100" v="520" actId="47"/>
        <pc:sldMkLst>
          <pc:docMk/>
          <pc:sldMk cId="2600730270" sldId="2145706282"/>
        </pc:sldMkLst>
      </pc:sldChg>
      <pc:sldChg chg="addSp delSp modSp add del mod">
        <pc:chgData name="Maria Alejandra, Cabrera Polania" userId="8169f7b0-cfb5-48d8-bf06-7373ef7064fa" providerId="ADAL" clId="{B7AE5DA1-41BB-461E-974B-E427EC737E4C}" dt="2024-10-23T23:38:09.026" v="352" actId="47"/>
        <pc:sldMkLst>
          <pc:docMk/>
          <pc:sldMk cId="3755503814" sldId="2145706283"/>
        </pc:sldMkLst>
        <pc:spChg chg="mod">
          <ac:chgData name="Maria Alejandra, Cabrera Polania" userId="8169f7b0-cfb5-48d8-bf06-7373ef7064fa" providerId="ADAL" clId="{B7AE5DA1-41BB-461E-974B-E427EC737E4C}" dt="2024-10-23T23:34:36.307" v="318" actId="20577"/>
          <ac:spMkLst>
            <pc:docMk/>
            <pc:sldMk cId="3755503814" sldId="2145706283"/>
            <ac:spMk id="3" creationId="{28B795C0-66D1-52C7-5789-5B4BE9FFA30A}"/>
          </ac:spMkLst>
        </pc:spChg>
        <pc:graphicFrameChg chg="add del mod">
          <ac:chgData name="Maria Alejandra, Cabrera Polania" userId="8169f7b0-cfb5-48d8-bf06-7373ef7064fa" providerId="ADAL" clId="{B7AE5DA1-41BB-461E-974B-E427EC737E4C}" dt="2024-10-23T23:35:26.661" v="324" actId="478"/>
          <ac:graphicFrameMkLst>
            <pc:docMk/>
            <pc:sldMk cId="3755503814" sldId="2145706283"/>
            <ac:graphicFrameMk id="2" creationId="{45CF759A-BE8A-1C3A-8BCE-CCC7776735F0}"/>
          </ac:graphicFrameMkLst>
        </pc:graphicFrameChg>
        <pc:graphicFrameChg chg="del">
          <ac:chgData name="Maria Alejandra, Cabrera Polania" userId="8169f7b0-cfb5-48d8-bf06-7373ef7064fa" providerId="ADAL" clId="{B7AE5DA1-41BB-461E-974B-E427EC737E4C}" dt="2024-10-23T23:35:14.758" v="319" actId="478"/>
          <ac:graphicFrameMkLst>
            <pc:docMk/>
            <pc:sldMk cId="3755503814" sldId="2145706283"/>
            <ac:graphicFrameMk id="4" creationId="{45CF759A-BE8A-1C3A-8BCE-CCC7776735F0}"/>
          </ac:graphicFrameMkLst>
        </pc:graphicFrameChg>
      </pc:sldChg>
      <pc:sldChg chg="addSp delSp modSp add mod">
        <pc:chgData name="Maria Alejandra, Cabrera Polania" userId="8169f7b0-cfb5-48d8-bf06-7373ef7064fa" providerId="ADAL" clId="{B7AE5DA1-41BB-461E-974B-E427EC737E4C}" dt="2024-10-24T17:16:08.777" v="1069" actId="208"/>
        <pc:sldMkLst>
          <pc:docMk/>
          <pc:sldMk cId="1028509267" sldId="2145706284"/>
        </pc:sldMkLst>
        <pc:spChg chg="mod">
          <ac:chgData name="Maria Alejandra, Cabrera Polania" userId="8169f7b0-cfb5-48d8-bf06-7373ef7064fa" providerId="ADAL" clId="{B7AE5DA1-41BB-461E-974B-E427EC737E4C}" dt="2024-10-23T23:38:13.748" v="356" actId="20577"/>
          <ac:spMkLst>
            <pc:docMk/>
            <pc:sldMk cId="1028509267" sldId="2145706284"/>
            <ac:spMk id="3" creationId="{28B795C0-66D1-52C7-5789-5B4BE9FFA30A}"/>
          </ac:spMkLst>
        </pc:spChg>
        <pc:graphicFrameChg chg="add mod">
          <ac:chgData name="Maria Alejandra, Cabrera Polania" userId="8169f7b0-cfb5-48d8-bf06-7373ef7064fa" providerId="ADAL" clId="{B7AE5DA1-41BB-461E-974B-E427EC737E4C}" dt="2024-10-24T17:16:08.777" v="1069" actId="208"/>
          <ac:graphicFrameMkLst>
            <pc:docMk/>
            <pc:sldMk cId="1028509267" sldId="2145706284"/>
            <ac:graphicFrameMk id="2" creationId="{3E094491-0E02-44A9-8D3C-9AD2C8934226}"/>
          </ac:graphicFrameMkLst>
        </pc:graphicFrameChg>
        <pc:graphicFrameChg chg="del">
          <ac:chgData name="Maria Alejandra, Cabrera Polania" userId="8169f7b0-cfb5-48d8-bf06-7373ef7064fa" providerId="ADAL" clId="{B7AE5DA1-41BB-461E-974B-E427EC737E4C}" dt="2024-10-23T23:41:15.431" v="357" actId="478"/>
          <ac:graphicFrameMkLst>
            <pc:docMk/>
            <pc:sldMk cId="1028509267" sldId="2145706284"/>
            <ac:graphicFrameMk id="7" creationId="{45CF759A-BE8A-1C3A-8BCE-CCC7776735F0}"/>
          </ac:graphicFrameMkLst>
        </pc:graphicFrameChg>
      </pc:sldChg>
      <pc:sldChg chg="addSp delSp modSp new mod">
        <pc:chgData name="Maria Alejandra, Cabrera Polania" userId="8169f7b0-cfb5-48d8-bf06-7373ef7064fa" providerId="ADAL" clId="{B7AE5DA1-41BB-461E-974B-E427EC737E4C}" dt="2024-10-24T03:23:01.983" v="544" actId="14100"/>
        <pc:sldMkLst>
          <pc:docMk/>
          <pc:sldMk cId="4189176846" sldId="2145706285"/>
        </pc:sldMkLst>
        <pc:spChg chg="add mod">
          <ac:chgData name="Maria Alejandra, Cabrera Polania" userId="8169f7b0-cfb5-48d8-bf06-7373ef7064fa" providerId="ADAL" clId="{B7AE5DA1-41BB-461E-974B-E427EC737E4C}" dt="2024-10-24T01:10:20.056" v="424" actId="20577"/>
          <ac:spMkLst>
            <pc:docMk/>
            <pc:sldMk cId="4189176846" sldId="2145706285"/>
            <ac:spMk id="2" creationId="{90D81879-36CF-3767-C4C5-AADE364944B4}"/>
          </ac:spMkLst>
        </pc:spChg>
        <pc:spChg chg="add mod">
          <ac:chgData name="Maria Alejandra, Cabrera Polania" userId="8169f7b0-cfb5-48d8-bf06-7373ef7064fa" providerId="ADAL" clId="{B7AE5DA1-41BB-461E-974B-E427EC737E4C}" dt="2024-10-24T03:21:22.396" v="529" actId="1076"/>
          <ac:spMkLst>
            <pc:docMk/>
            <pc:sldMk cId="4189176846" sldId="2145706285"/>
            <ac:spMk id="7" creationId="{597B8223-DE20-2D92-0EB7-FFB3109287F8}"/>
          </ac:spMkLst>
        </pc:spChg>
        <pc:graphicFrameChg chg="add del mod">
          <ac:chgData name="Maria Alejandra, Cabrera Polania" userId="8169f7b0-cfb5-48d8-bf06-7373ef7064fa" providerId="ADAL" clId="{B7AE5DA1-41BB-461E-974B-E427EC737E4C}" dt="2024-10-24T01:15:23.792" v="452" actId="478"/>
          <ac:graphicFrameMkLst>
            <pc:docMk/>
            <pc:sldMk cId="4189176846" sldId="2145706285"/>
            <ac:graphicFrameMk id="3" creationId="{A8E4D8CC-2675-02F9-E429-7677BFDA0B8E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03:22:03.950" v="539" actId="20577"/>
          <ac:graphicFrameMkLst>
            <pc:docMk/>
            <pc:sldMk cId="4189176846" sldId="2145706285"/>
            <ac:graphicFrameMk id="4" creationId="{44AA9BF9-F86C-5EB7-DAE7-A844C5ACD6E0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01:17:07.577" v="464" actId="1076"/>
          <ac:graphicFrameMkLst>
            <pc:docMk/>
            <pc:sldMk cId="4189176846" sldId="2145706285"/>
            <ac:graphicFrameMk id="5" creationId="{A8E4D8CC-2675-02F9-E429-7677BFDA0B8E}"/>
          </ac:graphicFrameMkLst>
        </pc:graphicFrameChg>
        <pc:cxnChg chg="add mod">
          <ac:chgData name="Maria Alejandra, Cabrera Polania" userId="8169f7b0-cfb5-48d8-bf06-7373ef7064fa" providerId="ADAL" clId="{B7AE5DA1-41BB-461E-974B-E427EC737E4C}" dt="2024-10-24T03:23:01.983" v="544" actId="14100"/>
          <ac:cxnSpMkLst>
            <pc:docMk/>
            <pc:sldMk cId="4189176846" sldId="2145706285"/>
            <ac:cxnSpMk id="9" creationId="{36C52A77-DEE4-A853-E843-6A1820F217CF}"/>
          </ac:cxnSpMkLst>
        </pc:cxnChg>
      </pc:sldChg>
      <pc:sldChg chg="addSp delSp modSp add mod">
        <pc:chgData name="Maria Alejandra, Cabrera Polania" userId="8169f7b0-cfb5-48d8-bf06-7373ef7064fa" providerId="ADAL" clId="{B7AE5DA1-41BB-461E-974B-E427EC737E4C}" dt="2024-10-24T14:27:24.952" v="975"/>
        <pc:sldMkLst>
          <pc:docMk/>
          <pc:sldMk cId="3083377260" sldId="2145706286"/>
        </pc:sldMkLst>
        <pc:spChg chg="mod">
          <ac:chgData name="Maria Alejandra, Cabrera Polania" userId="8169f7b0-cfb5-48d8-bf06-7373ef7064fa" providerId="ADAL" clId="{B7AE5DA1-41BB-461E-974B-E427EC737E4C}" dt="2024-10-24T01:18:04.438" v="469" actId="20577"/>
          <ac:spMkLst>
            <pc:docMk/>
            <pc:sldMk cId="3083377260" sldId="2145706286"/>
            <ac:spMk id="2" creationId="{90D81879-36CF-3767-C4C5-AADE364944B4}"/>
          </ac:spMkLst>
        </pc:spChg>
        <pc:spChg chg="add mod">
          <ac:chgData name="Maria Alejandra, Cabrera Polania" userId="8169f7b0-cfb5-48d8-bf06-7373ef7064fa" providerId="ADAL" clId="{B7AE5DA1-41BB-461E-974B-E427EC737E4C}" dt="2024-10-24T03:21:28.339" v="530"/>
          <ac:spMkLst>
            <pc:docMk/>
            <pc:sldMk cId="3083377260" sldId="2145706286"/>
            <ac:spMk id="8" creationId="{677A4EE1-771D-0597-B0AF-5283A5F79C46}"/>
          </ac:spMkLst>
        </pc:spChg>
        <pc:graphicFrameChg chg="add mod">
          <ac:chgData name="Maria Alejandra, Cabrera Polania" userId="8169f7b0-cfb5-48d8-bf06-7373ef7064fa" providerId="ADAL" clId="{B7AE5DA1-41BB-461E-974B-E427EC737E4C}" dt="2024-10-24T14:27:24.952" v="975"/>
          <ac:graphicFrameMkLst>
            <pc:docMk/>
            <pc:sldMk cId="3083377260" sldId="2145706286"/>
            <ac:graphicFrameMk id="3" creationId="{8BD3E1A3-CC45-CA64-D451-BC05ACFB07A9}"/>
          </ac:graphicFrameMkLst>
        </pc:graphicFrameChg>
        <pc:graphicFrameChg chg="add del mod">
          <ac:chgData name="Maria Alejandra, Cabrera Polania" userId="8169f7b0-cfb5-48d8-bf06-7373ef7064fa" providerId="ADAL" clId="{B7AE5DA1-41BB-461E-974B-E427EC737E4C}" dt="2024-10-24T01:18:23.596" v="473" actId="478"/>
          <ac:graphicFrameMkLst>
            <pc:docMk/>
            <pc:sldMk cId="3083377260" sldId="2145706286"/>
            <ac:graphicFrameMk id="3" creationId="{9BB2F46C-CA6C-4087-AAF2-19DFC849CD26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14:27:24.952" v="975"/>
          <ac:graphicFrameMkLst>
            <pc:docMk/>
            <pc:sldMk cId="3083377260" sldId="2145706286"/>
            <ac:graphicFrameMk id="4" creationId="{058106FB-5C96-2C91-9AB0-A2070A8B2CB8}"/>
          </ac:graphicFrameMkLst>
        </pc:graphicFrameChg>
        <pc:graphicFrameChg chg="del">
          <ac:chgData name="Maria Alejandra, Cabrera Polania" userId="8169f7b0-cfb5-48d8-bf06-7373ef7064fa" providerId="ADAL" clId="{B7AE5DA1-41BB-461E-974B-E427EC737E4C}" dt="2024-10-24T01:18:50.058" v="480" actId="478"/>
          <ac:graphicFrameMkLst>
            <pc:docMk/>
            <pc:sldMk cId="3083377260" sldId="2145706286"/>
            <ac:graphicFrameMk id="4" creationId="{44AA9BF9-F86C-5EB7-DAE7-A844C5ACD6E0}"/>
          </ac:graphicFrameMkLst>
        </pc:graphicFrameChg>
        <pc:graphicFrameChg chg="del">
          <ac:chgData name="Maria Alejandra, Cabrera Polania" userId="8169f7b0-cfb5-48d8-bf06-7373ef7064fa" providerId="ADAL" clId="{B7AE5DA1-41BB-461E-974B-E427EC737E4C}" dt="2024-10-24T01:18:17.091" v="470" actId="478"/>
          <ac:graphicFrameMkLst>
            <pc:docMk/>
            <pc:sldMk cId="3083377260" sldId="2145706286"/>
            <ac:graphicFrameMk id="5" creationId="{A8E4D8CC-2675-02F9-E429-7677BFDA0B8E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01:19:31.745" v="487" actId="1076"/>
          <ac:graphicFrameMkLst>
            <pc:docMk/>
            <pc:sldMk cId="3083377260" sldId="2145706286"/>
            <ac:graphicFrameMk id="6" creationId="{9BB2F46C-CA6C-4087-AAF2-19DFC849CD26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03:23:23.693" v="553" actId="20577"/>
          <ac:graphicFrameMkLst>
            <pc:docMk/>
            <pc:sldMk cId="3083377260" sldId="2145706286"/>
            <ac:graphicFrameMk id="7" creationId="{8FEC47A1-35BD-C100-3A78-E667B51CC36F}"/>
          </ac:graphicFrameMkLst>
        </pc:graphicFrameChg>
        <pc:cxnChg chg="add mod">
          <ac:chgData name="Maria Alejandra, Cabrera Polania" userId="8169f7b0-cfb5-48d8-bf06-7373ef7064fa" providerId="ADAL" clId="{B7AE5DA1-41BB-461E-974B-E427EC737E4C}" dt="2024-10-24T03:23:15.566" v="547" actId="14100"/>
          <ac:cxnSpMkLst>
            <pc:docMk/>
            <pc:sldMk cId="3083377260" sldId="2145706286"/>
            <ac:cxnSpMk id="9" creationId="{0177904E-13C3-FBA4-3968-B04A5FC705E9}"/>
          </ac:cxnSpMkLst>
        </pc:cxnChg>
      </pc:sldChg>
      <pc:sldChg chg="delSp modSp add del mod">
        <pc:chgData name="Maria Alejandra, Cabrera Polania" userId="8169f7b0-cfb5-48d8-bf06-7373ef7064fa" providerId="ADAL" clId="{B7AE5DA1-41BB-461E-974B-E427EC737E4C}" dt="2024-10-24T14:21:32.232" v="971" actId="47"/>
        <pc:sldMkLst>
          <pc:docMk/>
          <pc:sldMk cId="1913769098" sldId="2145706287"/>
        </pc:sldMkLst>
        <pc:spChg chg="mod">
          <ac:chgData name="Maria Alejandra, Cabrera Polania" userId="8169f7b0-cfb5-48d8-bf06-7373ef7064fa" providerId="ADAL" clId="{B7AE5DA1-41BB-461E-974B-E427EC737E4C}" dt="2024-10-24T01:23:06.817" v="500" actId="115"/>
          <ac:spMkLst>
            <pc:docMk/>
            <pc:sldMk cId="1913769098" sldId="2145706287"/>
            <ac:spMk id="2" creationId="{90D81879-36CF-3767-C4C5-AADE364944B4}"/>
          </ac:spMkLst>
        </pc:spChg>
        <pc:graphicFrameChg chg="del">
          <ac:chgData name="Maria Alejandra, Cabrera Polania" userId="8169f7b0-cfb5-48d8-bf06-7373ef7064fa" providerId="ADAL" clId="{B7AE5DA1-41BB-461E-974B-E427EC737E4C}" dt="2024-10-24T02:04:22.442" v="517" actId="478"/>
          <ac:graphicFrameMkLst>
            <pc:docMk/>
            <pc:sldMk cId="1913769098" sldId="2145706287"/>
            <ac:graphicFrameMk id="4" creationId="{44AA9BF9-F86C-5EB7-DAE7-A844C5ACD6E0}"/>
          </ac:graphicFrameMkLst>
        </pc:graphicFrameChg>
        <pc:graphicFrameChg chg="del">
          <ac:chgData name="Maria Alejandra, Cabrera Polania" userId="8169f7b0-cfb5-48d8-bf06-7373ef7064fa" providerId="ADAL" clId="{B7AE5DA1-41BB-461E-974B-E427EC737E4C}" dt="2024-10-24T02:04:21.156" v="516" actId="478"/>
          <ac:graphicFrameMkLst>
            <pc:docMk/>
            <pc:sldMk cId="1913769098" sldId="2145706287"/>
            <ac:graphicFrameMk id="5" creationId="{A8E4D8CC-2675-02F9-E429-7677BFDA0B8E}"/>
          </ac:graphicFrameMkLst>
        </pc:graphicFrameChg>
      </pc:sldChg>
      <pc:sldChg chg="delSp modSp add del mod">
        <pc:chgData name="Maria Alejandra, Cabrera Polania" userId="8169f7b0-cfb5-48d8-bf06-7373ef7064fa" providerId="ADAL" clId="{B7AE5DA1-41BB-461E-974B-E427EC737E4C}" dt="2024-10-24T14:21:34.695" v="972" actId="47"/>
        <pc:sldMkLst>
          <pc:docMk/>
          <pc:sldMk cId="3364382082" sldId="2145706288"/>
        </pc:sldMkLst>
        <pc:spChg chg="mod">
          <ac:chgData name="Maria Alejandra, Cabrera Polania" userId="8169f7b0-cfb5-48d8-bf06-7373ef7064fa" providerId="ADAL" clId="{B7AE5DA1-41BB-461E-974B-E427EC737E4C}" dt="2024-10-24T01:23:24.686" v="512" actId="115"/>
          <ac:spMkLst>
            <pc:docMk/>
            <pc:sldMk cId="3364382082" sldId="2145706288"/>
            <ac:spMk id="2" creationId="{90D81879-36CF-3767-C4C5-AADE364944B4}"/>
          </ac:spMkLst>
        </pc:spChg>
        <pc:graphicFrameChg chg="del">
          <ac:chgData name="Maria Alejandra, Cabrera Polania" userId="8169f7b0-cfb5-48d8-bf06-7373ef7064fa" providerId="ADAL" clId="{B7AE5DA1-41BB-461E-974B-E427EC737E4C}" dt="2024-10-24T02:04:27.414" v="518" actId="478"/>
          <ac:graphicFrameMkLst>
            <pc:docMk/>
            <pc:sldMk cId="3364382082" sldId="2145706288"/>
            <ac:graphicFrameMk id="6" creationId="{9BB2F46C-CA6C-4087-AAF2-19DFC849CD26}"/>
          </ac:graphicFrameMkLst>
        </pc:graphicFrameChg>
        <pc:graphicFrameChg chg="del">
          <ac:chgData name="Maria Alejandra, Cabrera Polania" userId="8169f7b0-cfb5-48d8-bf06-7373ef7064fa" providerId="ADAL" clId="{B7AE5DA1-41BB-461E-974B-E427EC737E4C}" dt="2024-10-24T02:04:28.217" v="519" actId="478"/>
          <ac:graphicFrameMkLst>
            <pc:docMk/>
            <pc:sldMk cId="3364382082" sldId="2145706288"/>
            <ac:graphicFrameMk id="7" creationId="{8FEC47A1-35BD-C100-3A78-E667B51CC36F}"/>
          </ac:graphicFrameMkLst>
        </pc:graphicFrameChg>
      </pc:sldChg>
      <pc:sldChg chg="add del">
        <pc:chgData name="Maria Alejandra, Cabrera Polania" userId="8169f7b0-cfb5-48d8-bf06-7373ef7064fa" providerId="ADAL" clId="{B7AE5DA1-41BB-461E-974B-E427EC737E4C}" dt="2024-10-24T03:26:48.206" v="593" actId="47"/>
        <pc:sldMkLst>
          <pc:docMk/>
          <pc:sldMk cId="1039092827" sldId="2145706289"/>
        </pc:sldMkLst>
      </pc:sldChg>
      <pc:sldChg chg="addSp delSp modSp add mod modNotesTx">
        <pc:chgData name="Maria Alejandra, Cabrera Polania" userId="8169f7b0-cfb5-48d8-bf06-7373ef7064fa" providerId="ADAL" clId="{B7AE5DA1-41BB-461E-974B-E427EC737E4C}" dt="2024-10-24T14:29:47.832" v="1065" actId="20577"/>
        <pc:sldMkLst>
          <pc:docMk/>
          <pc:sldMk cId="3548040272" sldId="2145706290"/>
        </pc:sldMkLst>
        <pc:spChg chg="add mod">
          <ac:chgData name="Maria Alejandra, Cabrera Polania" userId="8169f7b0-cfb5-48d8-bf06-7373ef7064fa" providerId="ADAL" clId="{B7AE5DA1-41BB-461E-974B-E427EC737E4C}" dt="2024-10-24T03:46:49.343" v="863"/>
          <ac:spMkLst>
            <pc:docMk/>
            <pc:sldMk cId="3548040272" sldId="2145706290"/>
            <ac:spMk id="8" creationId="{76A8F701-6F3E-8552-4C1C-378C3A6C6F4C}"/>
          </ac:spMkLst>
        </pc:spChg>
        <pc:spChg chg="mod">
          <ac:chgData name="Maria Alejandra, Cabrera Polania" userId="8169f7b0-cfb5-48d8-bf06-7373ef7064fa" providerId="ADAL" clId="{B7AE5DA1-41BB-461E-974B-E427EC737E4C}" dt="2024-10-24T14:29:07.718" v="1060" actId="20577"/>
          <ac:spMkLst>
            <pc:docMk/>
            <pc:sldMk cId="3548040272" sldId="2145706290"/>
            <ac:spMk id="13" creationId="{76EDA601-1FDE-4354-7B4F-4D60FE67535D}"/>
          </ac:spMkLst>
        </pc:spChg>
        <pc:graphicFrameChg chg="add mod">
          <ac:chgData name="Maria Alejandra, Cabrera Polania" userId="8169f7b0-cfb5-48d8-bf06-7373ef7064fa" providerId="ADAL" clId="{B7AE5DA1-41BB-461E-974B-E427EC737E4C}" dt="2024-10-24T03:27:09.252" v="600" actId="207"/>
          <ac:graphicFrameMkLst>
            <pc:docMk/>
            <pc:sldMk cId="3548040272" sldId="2145706290"/>
            <ac:graphicFrameMk id="2" creationId="{0396C6FF-F0D9-B090-B726-3CAFE8C8946E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14:27:38.017" v="980"/>
          <ac:graphicFrameMkLst>
            <pc:docMk/>
            <pc:sldMk cId="3548040272" sldId="2145706290"/>
            <ac:graphicFrameMk id="3" creationId="{340D1E1C-B361-5048-2A61-5C8308DB29D4}"/>
          </ac:graphicFrameMkLst>
        </pc:graphicFrameChg>
        <pc:graphicFrameChg chg="del">
          <ac:chgData name="Maria Alejandra, Cabrera Polania" userId="8169f7b0-cfb5-48d8-bf06-7373ef7064fa" providerId="ADAL" clId="{B7AE5DA1-41BB-461E-974B-E427EC737E4C}" dt="2024-10-24T03:26:57.362" v="594" actId="478"/>
          <ac:graphicFrameMkLst>
            <pc:docMk/>
            <pc:sldMk cId="3548040272" sldId="2145706290"/>
            <ac:graphicFrameMk id="3" creationId="{BA397A02-37ED-B5B4-4BB6-52A2BDE13D74}"/>
          </ac:graphicFrameMkLst>
        </pc:graphicFrameChg>
        <pc:graphicFrameChg chg="add del mod modGraphic">
          <ac:chgData name="Maria Alejandra, Cabrera Polania" userId="8169f7b0-cfb5-48d8-bf06-7373ef7064fa" providerId="ADAL" clId="{B7AE5DA1-41BB-461E-974B-E427EC737E4C}" dt="2024-10-24T14:27:32.472" v="977" actId="478"/>
          <ac:graphicFrameMkLst>
            <pc:docMk/>
            <pc:sldMk cId="3548040272" sldId="2145706290"/>
            <ac:graphicFrameMk id="6" creationId="{7B0300BB-65F0-79F4-9478-1100D268B8D4}"/>
          </ac:graphicFrameMkLst>
        </pc:graphicFrameChg>
        <pc:graphicFrameChg chg="add del mod modGraphic">
          <ac:chgData name="Maria Alejandra, Cabrera Polania" userId="8169f7b0-cfb5-48d8-bf06-7373ef7064fa" providerId="ADAL" clId="{B7AE5DA1-41BB-461E-974B-E427EC737E4C}" dt="2024-10-24T14:27:37.268" v="979" actId="478"/>
          <ac:graphicFrameMkLst>
            <pc:docMk/>
            <pc:sldMk cId="3548040272" sldId="2145706290"/>
            <ac:graphicFrameMk id="7" creationId="{C6E3A26D-053B-7D80-E015-A816B35155F1}"/>
          </ac:graphicFrameMkLst>
        </pc:graphicFrameChg>
        <pc:graphicFrameChg chg="add mod">
          <ac:chgData name="Maria Alejandra, Cabrera Polania" userId="8169f7b0-cfb5-48d8-bf06-7373ef7064fa" providerId="ADAL" clId="{B7AE5DA1-41BB-461E-974B-E427EC737E4C}" dt="2024-10-24T14:27:38.017" v="980"/>
          <ac:graphicFrameMkLst>
            <pc:docMk/>
            <pc:sldMk cId="3548040272" sldId="2145706290"/>
            <ac:graphicFrameMk id="9" creationId="{AAF39ED0-741A-85BE-5318-C880DF284033}"/>
          </ac:graphicFrameMkLst>
        </pc:graphicFrameChg>
        <pc:picChg chg="add mod">
          <ac:chgData name="Maria Alejandra, Cabrera Polania" userId="8169f7b0-cfb5-48d8-bf06-7373ef7064fa" providerId="ADAL" clId="{B7AE5DA1-41BB-461E-974B-E427EC737E4C}" dt="2024-10-24T03:27:44.119" v="608" actId="14100"/>
          <ac:picMkLst>
            <pc:docMk/>
            <pc:sldMk cId="3548040272" sldId="2145706290"/>
            <ac:picMk id="4" creationId="{E0367F4A-4B17-A586-4DB6-F6AE470B99BD}"/>
          </ac:picMkLst>
        </pc:picChg>
        <pc:picChg chg="add mod">
          <ac:chgData name="Maria Alejandra, Cabrera Polania" userId="8169f7b0-cfb5-48d8-bf06-7373ef7064fa" providerId="ADAL" clId="{B7AE5DA1-41BB-461E-974B-E427EC737E4C}" dt="2024-10-24T03:46:49.343" v="863"/>
          <ac:picMkLst>
            <pc:docMk/>
            <pc:sldMk cId="3548040272" sldId="2145706290"/>
            <ac:picMk id="5" creationId="{8CE7E17A-40D0-608C-82AA-E90DA856AD6A}"/>
          </ac:picMkLst>
        </pc:picChg>
        <pc:picChg chg="del">
          <ac:chgData name="Maria Alejandra, Cabrera Polania" userId="8169f7b0-cfb5-48d8-bf06-7373ef7064fa" providerId="ADAL" clId="{B7AE5DA1-41BB-461E-974B-E427EC737E4C}" dt="2024-10-24T03:27:14.241" v="603" actId="478"/>
          <ac:picMkLst>
            <pc:docMk/>
            <pc:sldMk cId="3548040272" sldId="2145706290"/>
            <ac:picMk id="9" creationId="{9DD8939E-59D0-0186-E5DD-F5290878967B}"/>
          </ac:picMkLst>
        </pc:picChg>
      </pc:sldChg>
      <pc:sldMasterChg chg="delSldLayout">
        <pc:chgData name="Maria Alejandra, Cabrera Polania" userId="8169f7b0-cfb5-48d8-bf06-7373ef7064fa" providerId="ADAL" clId="{B7AE5DA1-41BB-461E-974B-E427EC737E4C}" dt="2024-10-24T01:24:14.349" v="515" actId="47"/>
        <pc:sldMasterMkLst>
          <pc:docMk/>
          <pc:sldMasterMk cId="1725014442" sldId="2147483665"/>
        </pc:sldMasterMkLst>
        <pc:sldLayoutChg chg="del">
          <pc:chgData name="Maria Alejandra, Cabrera Polania" userId="8169f7b0-cfb5-48d8-bf06-7373ef7064fa" providerId="ADAL" clId="{B7AE5DA1-41BB-461E-974B-E427EC737E4C}" dt="2024-10-24T01:24:14.349" v="515" actId="47"/>
          <pc:sldLayoutMkLst>
            <pc:docMk/>
            <pc:sldMasterMk cId="1725014442" sldId="2147483665"/>
            <pc:sldLayoutMk cId="1049276676" sldId="2147483675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2%20Presentaci&#243;n_nac_mujeres_10_a_19_a&#241;os\Gr&#225;ficos%20anexos%20a%20la%20presentaci&#243;n%202024Nov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2%20Presentaci&#243;n_nac_mujeres_10_a_19_a&#241;os\Gr&#225;ficos%20anexos%20a%20la%20presentaci&#243;n%202024Nov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2%20Presentaci&#243;n_nac_mujeres_10_a_19_a&#241;os\Gr&#225;ficos%20anexos%20a%20la%20presentaci&#243;n%202024Nov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2%20Presentaci&#243;n_nac_mujeres_10_a_19_a&#241;os\Gr&#225;ficos%20anexos%20a%20la%20presentaci&#243;n%202024Nov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2%20Presentaci&#243;n_nac_mujeres_10_a_19_a&#241;os\Gr&#225;ficos%20anexos%20a%20la%20presentaci&#243;n%202024Nov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2%20Presentaci&#243;n_nac_mujeres_10_a_19_a&#241;os\Gr&#225;ficos%20anexos%20a%20la%20presentaci&#243;n%202024Nov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2%20Presentaci&#243;n_nac_mujeres_10_a_19_a&#241;os\Gr&#225;ficos%20anexos%20a%20la%20presentaci&#243;n%202024Nov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2%20Presentaci&#243;n_nac_mujeres_10_a_19_a&#241;os\Gr&#225;ficos%20anexos%20a%20la%20presentaci&#243;n%202024Nov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TEF!$A$4</c:f>
              <c:strCache>
                <c:ptCount val="1"/>
                <c:pt idx="0">
                  <c:v>Nacimientos 10 a 14 años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8BB-49DB-AC62-E1AA78C5D20F}"/>
              </c:ext>
            </c:extLst>
          </c:dPt>
          <c:dPt>
            <c:idx val="18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8BB-49DB-AC62-E1AA78C5D20F}"/>
              </c:ext>
            </c:extLst>
          </c:dPt>
          <c:dLbls>
            <c:dLbl>
              <c:idx val="18"/>
              <c:spPr>
                <a:solidFill>
                  <a:schemeClr val="accent2">
                    <a:lumMod val="75000"/>
                  </a:schemeClr>
                </a:solidFill>
                <a:ln>
                  <a:solidFill>
                    <a:schemeClr val="accent2">
                      <a:lumMod val="75000"/>
                    </a:schemeClr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inBase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58BB-49DB-AC62-E1AA78C5D2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TEF!$B$2:$T$2</c:f>
              <c:strCache>
                <c:ptCount val="1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  <c:pt idx="16">
                  <c:v>2022</c:v>
                </c:pt>
                <c:pt idx="17">
                  <c:v>2023pr</c:v>
                </c:pt>
                <c:pt idx="18">
                  <c:v>Ene_Nov-2024pr</c:v>
                </c:pt>
              </c:strCache>
            </c:strRef>
          </c:cat>
          <c:val>
            <c:numRef>
              <c:f>TEF!$B$4:$T$4</c:f>
              <c:numCache>
                <c:formatCode>General</c:formatCode>
                <c:ptCount val="19"/>
                <c:pt idx="0">
                  <c:v>544</c:v>
                </c:pt>
                <c:pt idx="1">
                  <c:v>526</c:v>
                </c:pt>
                <c:pt idx="2">
                  <c:v>586</c:v>
                </c:pt>
                <c:pt idx="3">
                  <c:v>573</c:v>
                </c:pt>
                <c:pt idx="4">
                  <c:v>515</c:v>
                </c:pt>
                <c:pt idx="5">
                  <c:v>456</c:v>
                </c:pt>
                <c:pt idx="6">
                  <c:v>482</c:v>
                </c:pt>
                <c:pt idx="7">
                  <c:v>427</c:v>
                </c:pt>
                <c:pt idx="8">
                  <c:v>417</c:v>
                </c:pt>
                <c:pt idx="9">
                  <c:v>367</c:v>
                </c:pt>
                <c:pt idx="10">
                  <c:v>315</c:v>
                </c:pt>
                <c:pt idx="11">
                  <c:v>304</c:v>
                </c:pt>
                <c:pt idx="12">
                  <c:v>275</c:v>
                </c:pt>
                <c:pt idx="13">
                  <c:v>206</c:v>
                </c:pt>
                <c:pt idx="14">
                  <c:v>181</c:v>
                </c:pt>
                <c:pt idx="15">
                  <c:v>154</c:v>
                </c:pt>
                <c:pt idx="16">
                  <c:v>139</c:v>
                </c:pt>
                <c:pt idx="17">
                  <c:v>151</c:v>
                </c:pt>
                <c:pt idx="18">
                  <c:v>168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8BB-49DB-AC62-E1AA78C5D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47268256"/>
        <c:axId val="1947272576"/>
      </c:barChart>
      <c:lineChart>
        <c:grouping val="standard"/>
        <c:varyColors val="0"/>
        <c:ser>
          <c:idx val="0"/>
          <c:order val="0"/>
          <c:tx>
            <c:strRef>
              <c:f>TEF!$A$3</c:f>
              <c:strCache>
                <c:ptCount val="1"/>
                <c:pt idx="0">
                  <c:v>TEF 10 a 14 años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TEF!$B$2:$T$2</c:f>
              <c:strCache>
                <c:ptCount val="1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  <c:pt idx="16">
                  <c:v>2022</c:v>
                </c:pt>
                <c:pt idx="17">
                  <c:v>2023pr</c:v>
                </c:pt>
                <c:pt idx="18">
                  <c:v>Ene_Nov-2024pr</c:v>
                </c:pt>
              </c:strCache>
            </c:strRef>
          </c:cat>
          <c:val>
            <c:numRef>
              <c:f>TEF!$B$3:$T$3</c:f>
              <c:numCache>
                <c:formatCode>0.0</c:formatCode>
                <c:ptCount val="19"/>
                <c:pt idx="0">
                  <c:v>1.6735680840721847</c:v>
                </c:pt>
                <c:pt idx="1">
                  <c:v>1.5996253349025475</c:v>
                </c:pt>
                <c:pt idx="2">
                  <c:v>1.7806841351982909</c:v>
                </c:pt>
                <c:pt idx="3">
                  <c:v>1.7579976621392346</c:v>
                </c:pt>
                <c:pt idx="4">
                  <c:v>1.6153872694936466</c:v>
                </c:pt>
                <c:pt idx="5">
                  <c:v>1.4776409591704471</c:v>
                </c:pt>
                <c:pt idx="6">
                  <c:v>1.6217925855142294</c:v>
                </c:pt>
                <c:pt idx="7">
                  <c:v>1.4929078138165646</c:v>
                </c:pt>
                <c:pt idx="8">
                  <c:v>1.5155975706824552</c:v>
                </c:pt>
                <c:pt idx="9">
                  <c:v>1.3837568810798582</c:v>
                </c:pt>
                <c:pt idx="10">
                  <c:v>1.2264826812858209</c:v>
                </c:pt>
                <c:pt idx="11">
                  <c:v>1.2193263222069808</c:v>
                </c:pt>
                <c:pt idx="12">
                  <c:v>1.129952788518036</c:v>
                </c:pt>
                <c:pt idx="13">
                  <c:v>0.84999979368937051</c:v>
                </c:pt>
                <c:pt idx="14">
                  <c:v>0.75017821913493266</c:v>
                </c:pt>
                <c:pt idx="15">
                  <c:v>0.7</c:v>
                </c:pt>
                <c:pt idx="16">
                  <c:v>0.58661669874067324</c:v>
                </c:pt>
                <c:pt idx="17">
                  <c:v>0.7</c:v>
                </c:pt>
                <c:pt idx="18">
                  <c:v>0.73713307884691326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8BB-49DB-AC62-E1AA78C5D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40044768"/>
        <c:axId val="1840043808"/>
      </c:lineChart>
      <c:catAx>
        <c:axId val="19472682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Años epidemiológicos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47272576"/>
        <c:crosses val="autoZero"/>
        <c:auto val="1"/>
        <c:lblAlgn val="ctr"/>
        <c:lblOffset val="100"/>
        <c:noMultiLvlLbl val="0"/>
      </c:catAx>
      <c:valAx>
        <c:axId val="1947272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Nacimientos 10 a 14 años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47268256"/>
        <c:crosses val="autoZero"/>
        <c:crossBetween val="between"/>
      </c:valAx>
      <c:valAx>
        <c:axId val="184004380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Tasa específica de fecundidad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40044768"/>
        <c:crosses val="max"/>
        <c:crossBetween val="between"/>
      </c:valAx>
      <c:catAx>
        <c:axId val="18400447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40043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'10a14 2018_2024 '!$D$2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2018_2024 '!$A$3</c:f>
              <c:strCache>
                <c:ptCount val="1"/>
                <c:pt idx="0">
                  <c:v>Nacimientos 10-14 años</c:v>
                </c:pt>
              </c:strCache>
            </c:strRef>
          </c:cat>
          <c:val>
            <c:numRef>
              <c:f>'10a14 2018_2024 '!$D$3</c:f>
              <c:numCache>
                <c:formatCode>General</c:formatCode>
                <c:ptCount val="1"/>
                <c:pt idx="0">
                  <c:v>176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3F-4857-A837-C2687BB9E177}"/>
            </c:ext>
          </c:extLst>
        </c:ser>
        <c:ser>
          <c:idx val="1"/>
          <c:order val="1"/>
          <c:tx>
            <c:strRef>
              <c:f>'10a14 2018_2024 '!$E$2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2018_2024 '!$A$3</c:f>
              <c:strCache>
                <c:ptCount val="1"/>
                <c:pt idx="0">
                  <c:v>Nacimientos 10-14 años</c:v>
                </c:pt>
              </c:strCache>
            </c:strRef>
          </c:cat>
          <c:val>
            <c:numRef>
              <c:f>'10a14 2018_2024 '!$E$3</c:f>
              <c:numCache>
                <c:formatCode>General</c:formatCode>
                <c:ptCount val="1"/>
                <c:pt idx="0">
                  <c:v>142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3F-4857-A837-C2687BB9E177}"/>
            </c:ext>
          </c:extLst>
        </c:ser>
        <c:ser>
          <c:idx val="2"/>
          <c:order val="2"/>
          <c:tx>
            <c:strRef>
              <c:f>'10a14 2018_2024 '!$F$2</c:f>
              <c:strCache>
                <c:ptCount val="1"/>
                <c:pt idx="0">
                  <c:v>2022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2018_2024 '!$A$3</c:f>
              <c:strCache>
                <c:ptCount val="1"/>
                <c:pt idx="0">
                  <c:v>Nacimientos 10-14 años</c:v>
                </c:pt>
              </c:strCache>
            </c:strRef>
          </c:cat>
          <c:val>
            <c:numRef>
              <c:f>'10a14 2018_2024 '!$F$3</c:f>
              <c:numCache>
                <c:formatCode>General</c:formatCode>
                <c:ptCount val="1"/>
                <c:pt idx="0">
                  <c:v>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3F-4857-A837-C2687BB9E177}"/>
            </c:ext>
          </c:extLst>
        </c:ser>
        <c:ser>
          <c:idx val="3"/>
          <c:order val="3"/>
          <c:tx>
            <c:strRef>
              <c:f>'10a14 2018_2024 '!$G$2</c:f>
              <c:strCache>
                <c:ptCount val="1"/>
                <c:pt idx="0">
                  <c:v> 2023*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2018_2024 '!$A$3</c:f>
              <c:strCache>
                <c:ptCount val="1"/>
                <c:pt idx="0">
                  <c:v>Nacimientos 10-14 años</c:v>
                </c:pt>
              </c:strCache>
            </c:strRef>
          </c:cat>
          <c:val>
            <c:numRef>
              <c:f>'10a14 2018_2024 '!$G$3</c:f>
              <c:numCache>
                <c:formatCode>0</c:formatCode>
                <c:ptCount val="1"/>
                <c:pt idx="0">
                  <c:v>133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83F-4857-A837-C2687BB9E177}"/>
            </c:ext>
          </c:extLst>
        </c:ser>
        <c:ser>
          <c:idx val="4"/>
          <c:order val="4"/>
          <c:tx>
            <c:strRef>
              <c:f>'10a14 2018_2024 '!$H$2</c:f>
              <c:strCache>
                <c:ptCount val="1"/>
                <c:pt idx="0">
                  <c:v> 2024*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2018_2024 '!$A$3</c:f>
              <c:strCache>
                <c:ptCount val="1"/>
                <c:pt idx="0">
                  <c:v>Nacimientos 10-14 años</c:v>
                </c:pt>
              </c:strCache>
            </c:strRef>
          </c:cat>
          <c:val>
            <c:numRef>
              <c:f>'10a14 2018_2024 '!$H$3</c:f>
              <c:numCache>
                <c:formatCode>General</c:formatCode>
                <c:ptCount val="1"/>
                <c:pt idx="0">
                  <c:v>168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83F-4857-A837-C2687BB9E177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34837183"/>
        <c:axId val="834838431"/>
      </c:barChart>
      <c:catAx>
        <c:axId val="834837183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Años Epidemiológicos</a:t>
                </a:r>
              </a:p>
            </c:rich>
          </c:tx>
          <c:layout>
            <c:manualLayout>
              <c:xMode val="edge"/>
              <c:yMode val="edge"/>
              <c:x val="0.41117935258092736"/>
              <c:y val="0.903339714670972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crossAx val="834838431"/>
        <c:crosses val="autoZero"/>
        <c:auto val="1"/>
        <c:lblAlgn val="ctr"/>
        <c:lblOffset val="100"/>
        <c:noMultiLvlLbl val="0"/>
      </c:catAx>
      <c:valAx>
        <c:axId val="83483843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Nacimientos</a:t>
                </a:r>
                <a:r>
                  <a:rPr lang="es-CO" baseline="0"/>
                  <a:t> en mujeres de 10 a 14 años</a:t>
                </a:r>
                <a:endParaRPr lang="es-CO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348371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111767279090106"/>
          <c:y val="0.83562317923790186"/>
          <c:w val="0.5383803666877407"/>
          <c:h val="7.43397273578688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'10a14 2024'!$E$3</c:f>
              <c:strCache>
                <c:ptCount val="1"/>
                <c:pt idx="0">
                  <c:v>No. Nacimientos acumulado a Noviembre 2024*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00B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2024'!$D$4:$D$21</c:f>
              <c:strCache>
                <c:ptCount val="18"/>
                <c:pt idx="0">
                  <c:v>19 - Ciudad Bolívar</c:v>
                </c:pt>
                <c:pt idx="1">
                  <c:v>08 - Kennedy</c:v>
                </c:pt>
                <c:pt idx="2">
                  <c:v>11 - Suba</c:v>
                </c:pt>
                <c:pt idx="3">
                  <c:v>07 - Bosa</c:v>
                </c:pt>
                <c:pt idx="4">
                  <c:v>05 - Usme</c:v>
                </c:pt>
                <c:pt idx="5">
                  <c:v>01- Usaquén</c:v>
                </c:pt>
                <c:pt idx="6">
                  <c:v>18 - Rafael Uribe Uribe</c:v>
                </c:pt>
                <c:pt idx="7">
                  <c:v>04 - San Cristóbal</c:v>
                </c:pt>
                <c:pt idx="8">
                  <c:v>12 - Barrios Unidos</c:v>
                </c:pt>
                <c:pt idx="9">
                  <c:v>10 - Engativá</c:v>
                </c:pt>
                <c:pt idx="10">
                  <c:v>03 - Santafé</c:v>
                </c:pt>
                <c:pt idx="11">
                  <c:v>06 - Tunjuelito</c:v>
                </c:pt>
                <c:pt idx="12">
                  <c:v>14 - Los Mártires</c:v>
                </c:pt>
                <c:pt idx="13">
                  <c:v>17 - La Candelaria</c:v>
                </c:pt>
                <c:pt idx="14">
                  <c:v>20 - Sumapaz</c:v>
                </c:pt>
                <c:pt idx="15">
                  <c:v>02 - Chapinero</c:v>
                </c:pt>
                <c:pt idx="16">
                  <c:v>13 - Teusaquillo</c:v>
                </c:pt>
                <c:pt idx="17">
                  <c:v>16 - Puente Aranda</c:v>
                </c:pt>
              </c:strCache>
            </c:strRef>
          </c:cat>
          <c:val>
            <c:numRef>
              <c:f>'10a14 2024'!$E$4:$E$21</c:f>
              <c:numCache>
                <c:formatCode>General</c:formatCode>
                <c:ptCount val="18"/>
                <c:pt idx="0">
                  <c:v>29</c:v>
                </c:pt>
                <c:pt idx="1">
                  <c:v>22</c:v>
                </c:pt>
                <c:pt idx="2">
                  <c:v>22</c:v>
                </c:pt>
                <c:pt idx="3">
                  <c:v>16</c:v>
                </c:pt>
                <c:pt idx="4">
                  <c:v>13</c:v>
                </c:pt>
                <c:pt idx="5">
                  <c:v>10</c:v>
                </c:pt>
                <c:pt idx="6">
                  <c:v>10</c:v>
                </c:pt>
                <c:pt idx="7">
                  <c:v>9</c:v>
                </c:pt>
                <c:pt idx="8">
                  <c:v>9</c:v>
                </c:pt>
                <c:pt idx="9">
                  <c:v>8</c:v>
                </c:pt>
                <c:pt idx="10">
                  <c:v>5</c:v>
                </c:pt>
                <c:pt idx="11">
                  <c:v>5</c:v>
                </c:pt>
                <c:pt idx="12">
                  <c:v>3</c:v>
                </c:pt>
                <c:pt idx="13">
                  <c:v>2</c:v>
                </c:pt>
                <c:pt idx="14">
                  <c:v>2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E-4BA3-B0AD-383EFAD0756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948515536"/>
        <c:axId val="1948510256"/>
      </c:barChart>
      <c:catAx>
        <c:axId val="19485155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Localidad de residencia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48510256"/>
        <c:crosses val="autoZero"/>
        <c:auto val="1"/>
        <c:lblAlgn val="ctr"/>
        <c:lblOffset val="100"/>
        <c:noMultiLvlLbl val="0"/>
      </c:catAx>
      <c:valAx>
        <c:axId val="19485102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Nacimientos en mujeres de 10 a 14 años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48515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CO" sz="1100"/>
              <a:t>Número de nacimientos en mujeres de 10 a 14 años distribuidos por mes de nacimiento, noviembre 2024* Bogotá D.C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'10a14 2024'!$D$33</c:f>
              <c:strCache>
                <c:ptCount val="1"/>
                <c:pt idx="0">
                  <c:v>Enero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2024'!$E$33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82-4CD5-BF07-07730204904E}"/>
            </c:ext>
          </c:extLst>
        </c:ser>
        <c:ser>
          <c:idx val="1"/>
          <c:order val="1"/>
          <c:tx>
            <c:strRef>
              <c:f>'10a14 2024'!$D$34</c:f>
              <c:strCache>
                <c:ptCount val="1"/>
                <c:pt idx="0">
                  <c:v>Febrero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2024'!$E$34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82-4CD5-BF07-07730204904E}"/>
            </c:ext>
          </c:extLst>
        </c:ser>
        <c:ser>
          <c:idx val="2"/>
          <c:order val="2"/>
          <c:tx>
            <c:strRef>
              <c:f>'10a14 2024'!$D$35</c:f>
              <c:strCache>
                <c:ptCount val="1"/>
                <c:pt idx="0">
                  <c:v>Marzo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2024'!$E$35</c:f>
              <c:numCache>
                <c:formatCode>General</c:formatCode>
                <c:ptCount val="1"/>
                <c:pt idx="0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D82-4CD5-BF07-07730204904E}"/>
            </c:ext>
          </c:extLst>
        </c:ser>
        <c:ser>
          <c:idx val="3"/>
          <c:order val="3"/>
          <c:tx>
            <c:strRef>
              <c:f>'10a14 2024'!$D$36</c:f>
              <c:strCache>
                <c:ptCount val="1"/>
                <c:pt idx="0">
                  <c:v>Abril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2024'!$E$36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D82-4CD5-BF07-07730204904E}"/>
            </c:ext>
          </c:extLst>
        </c:ser>
        <c:ser>
          <c:idx val="4"/>
          <c:order val="4"/>
          <c:tx>
            <c:strRef>
              <c:f>'10a14 2024'!$D$37</c:f>
              <c:strCache>
                <c:ptCount val="1"/>
                <c:pt idx="0">
                  <c:v>Mayo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2024'!$E$37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D82-4CD5-BF07-07730204904E}"/>
            </c:ext>
          </c:extLst>
        </c:ser>
        <c:ser>
          <c:idx val="5"/>
          <c:order val="5"/>
          <c:tx>
            <c:strRef>
              <c:f>'10a14 2024'!$D$38</c:f>
              <c:strCache>
                <c:ptCount val="1"/>
                <c:pt idx="0">
                  <c:v>Junio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2024'!$E$38</c:f>
              <c:numCache>
                <c:formatCode>General</c:formatCode>
                <c:ptCount val="1"/>
                <c:pt idx="0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D82-4CD5-BF07-07730204904E}"/>
            </c:ext>
          </c:extLst>
        </c:ser>
        <c:ser>
          <c:idx val="6"/>
          <c:order val="6"/>
          <c:tx>
            <c:strRef>
              <c:f>'10a14 2024'!$D$39</c:f>
              <c:strCache>
                <c:ptCount val="1"/>
                <c:pt idx="0">
                  <c:v>Julio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2024'!$E$39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D82-4CD5-BF07-07730204904E}"/>
            </c:ext>
          </c:extLst>
        </c:ser>
        <c:ser>
          <c:idx val="7"/>
          <c:order val="7"/>
          <c:tx>
            <c:strRef>
              <c:f>'10a14 2024'!$D$40</c:f>
              <c:strCache>
                <c:ptCount val="1"/>
                <c:pt idx="0">
                  <c:v>Agosto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2024'!$E$40</c:f>
              <c:numCache>
                <c:formatCode>General</c:formatCode>
                <c:ptCount val="1"/>
                <c:pt idx="0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D82-4CD5-BF07-07730204904E}"/>
            </c:ext>
          </c:extLst>
        </c:ser>
        <c:ser>
          <c:idx val="8"/>
          <c:order val="8"/>
          <c:tx>
            <c:strRef>
              <c:f>'10a14 2024'!$D$41</c:f>
              <c:strCache>
                <c:ptCount val="1"/>
                <c:pt idx="0">
                  <c:v>Septiembre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2024'!$E$41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D82-4CD5-BF07-07730204904E}"/>
            </c:ext>
          </c:extLst>
        </c:ser>
        <c:ser>
          <c:idx val="9"/>
          <c:order val="9"/>
          <c:tx>
            <c:strRef>
              <c:f>'10a14 2024'!$D$42</c:f>
              <c:strCache>
                <c:ptCount val="1"/>
                <c:pt idx="0">
                  <c:v>Octubre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2024'!$E$42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D82-4CD5-BF07-07730204904E}"/>
            </c:ext>
          </c:extLst>
        </c:ser>
        <c:ser>
          <c:idx val="10"/>
          <c:order val="10"/>
          <c:tx>
            <c:strRef>
              <c:f>'10a14 2024'!$D$43</c:f>
              <c:strCache>
                <c:ptCount val="1"/>
                <c:pt idx="0">
                  <c:v>Noviembre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'10a14 2024'!$E$32</c:f>
              <c:strCache>
                <c:ptCount val="1"/>
                <c:pt idx="0">
                  <c:v>No. Nacimientos de 10 a 14 años</c:v>
                </c:pt>
              </c:strCache>
            </c:strRef>
          </c:cat>
          <c:val>
            <c:numRef>
              <c:f>'10a14 2024'!$E$43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D82-4CD5-BF07-07730204904E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47204144"/>
        <c:axId val="1847200784"/>
      </c:barChart>
      <c:catAx>
        <c:axId val="1847204144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Año 2024</a:t>
                </a:r>
              </a:p>
            </c:rich>
          </c:tx>
          <c:layout>
            <c:manualLayout>
              <c:xMode val="edge"/>
              <c:yMode val="edge"/>
              <c:x val="0.4847791409794705"/>
              <c:y val="0.893155171275316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crossAx val="1847200784"/>
        <c:crosses val="autoZero"/>
        <c:auto val="1"/>
        <c:lblAlgn val="ctr"/>
        <c:lblOffset val="100"/>
        <c:noMultiLvlLbl val="0"/>
      </c:catAx>
      <c:valAx>
        <c:axId val="1847200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Nacimientos en mujeres de 10 a 14 años </a:t>
                </a:r>
              </a:p>
            </c:rich>
          </c:tx>
          <c:layout>
            <c:manualLayout>
              <c:xMode val="edge"/>
              <c:yMode val="edge"/>
              <c:x val="2.5839793281653745E-2"/>
              <c:y val="9.801440328858671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4720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3927648578811376E-2"/>
          <c:y val="0.81419806635518821"/>
          <c:w val="0.89999991574086946"/>
          <c:h val="8.1228005344097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ysClr val="windowText" lastClr="000000"/>
          </a:solidFill>
        </a:defRPr>
      </a:pPr>
      <a:endParaRPr lang="es-CO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TEF!$A$6</c:f>
              <c:strCache>
                <c:ptCount val="1"/>
                <c:pt idx="0">
                  <c:v>Nacimientos 15 a 19 años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87D-4E5D-8141-55CD3E32E9C0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87D-4E5D-8141-55CD3E32E9C0}"/>
              </c:ext>
            </c:extLst>
          </c:dPt>
          <c:dPt>
            <c:idx val="17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87D-4E5D-8141-55CD3E32E9C0}"/>
              </c:ext>
            </c:extLst>
          </c:dPt>
          <c:dPt>
            <c:idx val="18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87D-4E5D-8141-55CD3E32E9C0}"/>
              </c:ext>
            </c:extLst>
          </c:dPt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TEF!$B$2:$T$2</c:f>
              <c:strCache>
                <c:ptCount val="1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  <c:pt idx="16">
                  <c:v>2022</c:v>
                </c:pt>
                <c:pt idx="17">
                  <c:v>2023pr</c:v>
                </c:pt>
                <c:pt idx="18">
                  <c:v>Ene_Nov-2024pr</c:v>
                </c:pt>
              </c:strCache>
            </c:strRef>
          </c:cat>
          <c:val>
            <c:numRef>
              <c:f>TEF!$B$6:$T$6</c:f>
              <c:numCache>
                <c:formatCode>General</c:formatCode>
                <c:ptCount val="19"/>
                <c:pt idx="0">
                  <c:v>19778</c:v>
                </c:pt>
                <c:pt idx="1">
                  <c:v>21095</c:v>
                </c:pt>
                <c:pt idx="2">
                  <c:v>21006</c:v>
                </c:pt>
                <c:pt idx="3">
                  <c:v>20675</c:v>
                </c:pt>
                <c:pt idx="4">
                  <c:v>19325</c:v>
                </c:pt>
                <c:pt idx="5">
                  <c:v>19003</c:v>
                </c:pt>
                <c:pt idx="6">
                  <c:v>19098</c:v>
                </c:pt>
                <c:pt idx="7">
                  <c:v>18091</c:v>
                </c:pt>
                <c:pt idx="8">
                  <c:v>16747</c:v>
                </c:pt>
                <c:pt idx="9">
                  <c:v>15379</c:v>
                </c:pt>
                <c:pt idx="10">
                  <c:v>13757</c:v>
                </c:pt>
                <c:pt idx="11">
                  <c:v>12036</c:v>
                </c:pt>
                <c:pt idx="12">
                  <c:v>10676</c:v>
                </c:pt>
                <c:pt idx="13">
                  <c:v>9618</c:v>
                </c:pt>
                <c:pt idx="14">
                  <c:v>8408</c:v>
                </c:pt>
                <c:pt idx="15">
                  <c:v>6474</c:v>
                </c:pt>
                <c:pt idx="16">
                  <c:v>5716</c:v>
                </c:pt>
                <c:pt idx="17">
                  <c:v>5140</c:v>
                </c:pt>
                <c:pt idx="18">
                  <c:v>4008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87D-4E5D-8141-55CD3E32E9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47268256"/>
        <c:axId val="1947272576"/>
      </c:barChart>
      <c:lineChart>
        <c:grouping val="standard"/>
        <c:varyColors val="0"/>
        <c:ser>
          <c:idx val="0"/>
          <c:order val="0"/>
          <c:tx>
            <c:strRef>
              <c:f>TEF!$A$5</c:f>
              <c:strCache>
                <c:ptCount val="1"/>
                <c:pt idx="0">
                  <c:v>TEF 15 a 19 años</c:v>
                </c:pt>
              </c:strCache>
            </c:strRef>
          </c:tx>
          <c:spPr>
            <a:ln w="28575" cap="rnd">
              <a:solidFill>
                <a:schemeClr val="accent2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TEF!$B$2:$T$2</c:f>
              <c:strCache>
                <c:ptCount val="1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  <c:pt idx="16">
                  <c:v>2022</c:v>
                </c:pt>
                <c:pt idx="17">
                  <c:v>2023pr</c:v>
                </c:pt>
                <c:pt idx="18">
                  <c:v>Ene_Nov-2024pr</c:v>
                </c:pt>
              </c:strCache>
            </c:strRef>
          </c:cat>
          <c:val>
            <c:numRef>
              <c:f>TEF!$B$5:$T$5</c:f>
              <c:numCache>
                <c:formatCode>0.0</c:formatCode>
                <c:ptCount val="19"/>
                <c:pt idx="0">
                  <c:v>66.612329579134553</c:v>
                </c:pt>
                <c:pt idx="1">
                  <c:v>69.603463180609353</c:v>
                </c:pt>
                <c:pt idx="2">
                  <c:v>67.75495195610732</c:v>
                </c:pt>
                <c:pt idx="3">
                  <c:v>65.230079979807854</c:v>
                </c:pt>
                <c:pt idx="4">
                  <c:v>59.692779104283979</c:v>
                </c:pt>
                <c:pt idx="5">
                  <c:v>57.731626772308992</c:v>
                </c:pt>
                <c:pt idx="6">
                  <c:v>57.577164494986341</c:v>
                </c:pt>
                <c:pt idx="7">
                  <c:v>54.720062914007443</c:v>
                </c:pt>
                <c:pt idx="8">
                  <c:v>51.375263057789887</c:v>
                </c:pt>
                <c:pt idx="9">
                  <c:v>48.452750770316506</c:v>
                </c:pt>
                <c:pt idx="10">
                  <c:v>44.891206453212902</c:v>
                </c:pt>
                <c:pt idx="11">
                  <c:v>40.822140822140824</c:v>
                </c:pt>
                <c:pt idx="12">
                  <c:v>37.481348851089223</c:v>
                </c:pt>
                <c:pt idx="13">
                  <c:v>34.438556287596676</c:v>
                </c:pt>
                <c:pt idx="14">
                  <c:v>31.6</c:v>
                </c:pt>
                <c:pt idx="15">
                  <c:v>25.1</c:v>
                </c:pt>
                <c:pt idx="16">
                  <c:v>22.8</c:v>
                </c:pt>
                <c:pt idx="17">
                  <c:v>21.1</c:v>
                </c:pt>
                <c:pt idx="18">
                  <c:v>16.834606709481225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E87D-4E5D-8141-55CD3E32E9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40044768"/>
        <c:axId val="1840043808"/>
      </c:lineChart>
      <c:catAx>
        <c:axId val="19472682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Años epidemiológicos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47272576"/>
        <c:crosses val="autoZero"/>
        <c:auto val="1"/>
        <c:lblAlgn val="ctr"/>
        <c:lblOffset val="100"/>
        <c:noMultiLvlLbl val="0"/>
      </c:catAx>
      <c:valAx>
        <c:axId val="1947272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Nacimientos 15 a 19 años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947268256"/>
        <c:crosses val="autoZero"/>
        <c:crossBetween val="between"/>
      </c:valAx>
      <c:valAx>
        <c:axId val="184004380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Tasa específica de fecundidad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40044768"/>
        <c:crosses val="max"/>
        <c:crossBetween val="between"/>
      </c:valAx>
      <c:catAx>
        <c:axId val="18400447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4004380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s-CO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'15a19  2024'!$E$3</c:f>
              <c:strCache>
                <c:ptCount val="1"/>
                <c:pt idx="0">
                  <c:v>No. Nacimientos acumulado a Septiembre 2024*</c:v>
                </c:pt>
              </c:strCache>
            </c:strRef>
          </c:tx>
          <c:spPr>
            <a:solidFill>
              <a:srgbClr val="FFC000"/>
            </a:solidFill>
            <a:ln>
              <a:solidFill>
                <a:srgbClr val="FFC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2024'!$D$4:$D$24</c:f>
              <c:strCache>
                <c:ptCount val="21"/>
                <c:pt idx="0">
                  <c:v>08. Kennedy</c:v>
                </c:pt>
                <c:pt idx="1">
                  <c:v>19. Ciudad Bolivar</c:v>
                </c:pt>
                <c:pt idx="2">
                  <c:v>07. Bosa</c:v>
                </c:pt>
                <c:pt idx="3">
                  <c:v>11. Suba</c:v>
                </c:pt>
                <c:pt idx="4">
                  <c:v>05. Usme</c:v>
                </c:pt>
                <c:pt idx="5">
                  <c:v>10. Engativa</c:v>
                </c:pt>
                <c:pt idx="6">
                  <c:v>04. San Cristobal</c:v>
                </c:pt>
                <c:pt idx="7">
                  <c:v>18. Rafael Uribe Uribe</c:v>
                </c:pt>
                <c:pt idx="8">
                  <c:v>09. Fontibon</c:v>
                </c:pt>
                <c:pt idx="9">
                  <c:v>01. Usaquen</c:v>
                </c:pt>
                <c:pt idx="10">
                  <c:v>06. Tunjuelito</c:v>
                </c:pt>
                <c:pt idx="11">
                  <c:v>03. Santafe</c:v>
                </c:pt>
                <c:pt idx="12">
                  <c:v>12. Barrios Unidos</c:v>
                </c:pt>
                <c:pt idx="13">
                  <c:v>14. Los Martires</c:v>
                </c:pt>
                <c:pt idx="14">
                  <c:v>20. Sumapaz</c:v>
                </c:pt>
                <c:pt idx="15">
                  <c:v>16. Puente Aranda</c:v>
                </c:pt>
                <c:pt idx="16">
                  <c:v>15. Antonio Nariño</c:v>
                </c:pt>
                <c:pt idx="17">
                  <c:v>02. Chapinero</c:v>
                </c:pt>
                <c:pt idx="18">
                  <c:v>13. Teusaquillo</c:v>
                </c:pt>
                <c:pt idx="19">
                  <c:v>17. La Candelaria</c:v>
                </c:pt>
                <c:pt idx="20">
                  <c:v>Sin Dato</c:v>
                </c:pt>
              </c:strCache>
            </c:strRef>
          </c:cat>
          <c:val>
            <c:numRef>
              <c:f>'15a19  2024'!$E$4:$E$24</c:f>
              <c:numCache>
                <c:formatCode>General</c:formatCode>
                <c:ptCount val="21"/>
                <c:pt idx="0">
                  <c:v>585</c:v>
                </c:pt>
                <c:pt idx="1">
                  <c:v>557</c:v>
                </c:pt>
                <c:pt idx="2">
                  <c:v>434</c:v>
                </c:pt>
                <c:pt idx="3">
                  <c:v>434</c:v>
                </c:pt>
                <c:pt idx="4">
                  <c:v>288</c:v>
                </c:pt>
                <c:pt idx="5">
                  <c:v>258</c:v>
                </c:pt>
                <c:pt idx="6">
                  <c:v>246</c:v>
                </c:pt>
                <c:pt idx="7">
                  <c:v>239</c:v>
                </c:pt>
                <c:pt idx="8">
                  <c:v>154</c:v>
                </c:pt>
                <c:pt idx="9">
                  <c:v>139</c:v>
                </c:pt>
                <c:pt idx="10">
                  <c:v>131</c:v>
                </c:pt>
                <c:pt idx="11">
                  <c:v>95</c:v>
                </c:pt>
                <c:pt idx="12">
                  <c:v>83</c:v>
                </c:pt>
                <c:pt idx="13">
                  <c:v>82</c:v>
                </c:pt>
                <c:pt idx="14">
                  <c:v>78</c:v>
                </c:pt>
                <c:pt idx="15">
                  <c:v>59</c:v>
                </c:pt>
                <c:pt idx="16">
                  <c:v>49</c:v>
                </c:pt>
                <c:pt idx="17">
                  <c:v>47</c:v>
                </c:pt>
                <c:pt idx="18">
                  <c:v>25</c:v>
                </c:pt>
                <c:pt idx="19">
                  <c:v>23</c:v>
                </c:pt>
                <c:pt idx="2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D9-4503-8239-03C6F503DAE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1824762496"/>
        <c:axId val="1824760576"/>
      </c:barChart>
      <c:catAx>
        <c:axId val="182476249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Localidades de residencia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24760576"/>
        <c:crosses val="autoZero"/>
        <c:auto val="1"/>
        <c:lblAlgn val="ctr"/>
        <c:lblOffset val="100"/>
        <c:noMultiLvlLbl val="0"/>
      </c:catAx>
      <c:valAx>
        <c:axId val="1824760576"/>
        <c:scaling>
          <c:orientation val="minMax"/>
          <c:max val="6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Nacimientos</a:t>
                </a:r>
                <a:r>
                  <a:rPr lang="es-CO" baseline="0"/>
                  <a:t> en mujeres de 15 a 19 años</a:t>
                </a:r>
                <a:endParaRPr lang="es-CO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2476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'15a19 2018_2024'!$D$2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2018_2024'!$A$3</c:f>
              <c:strCache>
                <c:ptCount val="1"/>
                <c:pt idx="0">
                  <c:v>Nacimientos 15-19 años</c:v>
                </c:pt>
              </c:strCache>
            </c:strRef>
          </c:cat>
          <c:val>
            <c:numRef>
              <c:f>'15a19 2018_2024'!$D$3</c:f>
              <c:numCache>
                <c:formatCode>General</c:formatCode>
                <c:ptCount val="1"/>
                <c:pt idx="0">
                  <c:v>7865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90-4D3E-ADBD-E2ACE4113B0A}"/>
            </c:ext>
          </c:extLst>
        </c:ser>
        <c:ser>
          <c:idx val="1"/>
          <c:order val="1"/>
          <c:tx>
            <c:strRef>
              <c:f>'15a19 2018_2024'!$E$2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2018_2024'!$A$3</c:f>
              <c:strCache>
                <c:ptCount val="1"/>
                <c:pt idx="0">
                  <c:v>Nacimientos 15-19 años</c:v>
                </c:pt>
              </c:strCache>
            </c:strRef>
          </c:cat>
          <c:val>
            <c:numRef>
              <c:f>'15a19 2018_2024'!$E$3</c:f>
              <c:numCache>
                <c:formatCode>General</c:formatCode>
                <c:ptCount val="1"/>
                <c:pt idx="0">
                  <c:v>5951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390-4D3E-ADBD-E2ACE4113B0A}"/>
            </c:ext>
          </c:extLst>
        </c:ser>
        <c:ser>
          <c:idx val="2"/>
          <c:order val="2"/>
          <c:tx>
            <c:strRef>
              <c:f>'15a19 2018_2024'!$F$2</c:f>
              <c:strCache>
                <c:ptCount val="1"/>
                <c:pt idx="0">
                  <c:v>2022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2018_2024'!$A$3</c:f>
              <c:strCache>
                <c:ptCount val="1"/>
                <c:pt idx="0">
                  <c:v>Nacimientos 15-19 años</c:v>
                </c:pt>
              </c:strCache>
            </c:strRef>
          </c:cat>
          <c:val>
            <c:numRef>
              <c:f>'15a19 2018_2024'!$F$3</c:f>
              <c:numCache>
                <c:formatCode>General</c:formatCode>
                <c:ptCount val="1"/>
                <c:pt idx="0">
                  <c:v>5235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90-4D3E-ADBD-E2ACE4113B0A}"/>
            </c:ext>
          </c:extLst>
        </c:ser>
        <c:ser>
          <c:idx val="3"/>
          <c:order val="3"/>
          <c:tx>
            <c:strRef>
              <c:f>'15a19 2018_2024'!$G$2</c:f>
              <c:strCache>
                <c:ptCount val="1"/>
                <c:pt idx="0">
                  <c:v> 2023*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2018_2024'!$A$3</c:f>
              <c:strCache>
                <c:ptCount val="1"/>
                <c:pt idx="0">
                  <c:v>Nacimientos 15-19 años</c:v>
                </c:pt>
              </c:strCache>
            </c:strRef>
          </c:cat>
          <c:val>
            <c:numRef>
              <c:f>'15a19 2018_2024'!$G$3</c:f>
              <c:numCache>
                <c:formatCode>0</c:formatCode>
                <c:ptCount val="1"/>
                <c:pt idx="0">
                  <c:v>4763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390-4D3E-ADBD-E2ACE4113B0A}"/>
            </c:ext>
          </c:extLst>
        </c:ser>
        <c:ser>
          <c:idx val="4"/>
          <c:order val="4"/>
          <c:tx>
            <c:strRef>
              <c:f>'15a19 2018_2024'!$H$2</c:f>
              <c:strCache>
                <c:ptCount val="1"/>
                <c:pt idx="0">
                  <c:v> 2024*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60000"/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lumMod val="60000"/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60000"/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2018_2024'!$A$3</c:f>
              <c:strCache>
                <c:ptCount val="1"/>
                <c:pt idx="0">
                  <c:v>Nacimientos 15-19 años</c:v>
                </c:pt>
              </c:strCache>
            </c:strRef>
          </c:cat>
          <c:val>
            <c:numRef>
              <c:f>'15a19 2018_2024'!$H$3</c:f>
              <c:numCache>
                <c:formatCode>General</c:formatCode>
                <c:ptCount val="1"/>
                <c:pt idx="0">
                  <c:v>4008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390-4D3E-ADBD-E2ACE4113B0A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34837183"/>
        <c:axId val="834838431"/>
      </c:barChart>
      <c:catAx>
        <c:axId val="834837183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Años pidemiológicos</a:t>
                </a:r>
              </a:p>
            </c:rich>
          </c:tx>
          <c:layout>
            <c:manualLayout>
              <c:xMode val="edge"/>
              <c:yMode val="edge"/>
              <c:x val="0.43979046369203845"/>
              <c:y val="0.90409904549712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crossAx val="834838431"/>
        <c:crosses val="autoZero"/>
        <c:auto val="1"/>
        <c:lblAlgn val="ctr"/>
        <c:lblOffset val="100"/>
        <c:noMultiLvlLbl val="0"/>
      </c:catAx>
      <c:valAx>
        <c:axId val="834838431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Nacimientos en mujeres 15 a 19 años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348371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389545056867894"/>
          <c:y val="0.83571094007139779"/>
          <c:w val="0.51220909886264221"/>
          <c:h val="6.39693635717824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s-CO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s-CO" sz="1100" b="1"/>
              <a:t>Número de nacimientos en mujeres de 15 a 19 años distribuidos por mes de nacimiento, noviembre 2024* Bogotá D.C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'15a19  2024'!$D$34</c:f>
              <c:strCache>
                <c:ptCount val="1"/>
                <c:pt idx="0">
                  <c:v>Enero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2024'!$E$34</c:f>
              <c:numCache>
                <c:formatCode>General</c:formatCode>
                <c:ptCount val="1"/>
                <c:pt idx="0">
                  <c:v>350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F2-4854-98E2-5AFD9CC91183}"/>
            </c:ext>
          </c:extLst>
        </c:ser>
        <c:ser>
          <c:idx val="1"/>
          <c:order val="1"/>
          <c:tx>
            <c:strRef>
              <c:f>'15a19  2024'!$D$35</c:f>
              <c:strCache>
                <c:ptCount val="1"/>
                <c:pt idx="0">
                  <c:v>Febrero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2024'!$E$35</c:f>
              <c:numCache>
                <c:formatCode>General</c:formatCode>
                <c:ptCount val="1"/>
                <c:pt idx="0">
                  <c:v>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F2-4854-98E2-5AFD9CC91183}"/>
            </c:ext>
          </c:extLst>
        </c:ser>
        <c:ser>
          <c:idx val="2"/>
          <c:order val="2"/>
          <c:tx>
            <c:strRef>
              <c:f>'15a19  2024'!$D$36</c:f>
              <c:strCache>
                <c:ptCount val="1"/>
                <c:pt idx="0">
                  <c:v>Marzo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2024'!$E$36</c:f>
              <c:numCache>
                <c:formatCode>General</c:formatCode>
                <c:ptCount val="1"/>
                <c:pt idx="0">
                  <c:v>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3F2-4854-98E2-5AFD9CC91183}"/>
            </c:ext>
          </c:extLst>
        </c:ser>
        <c:ser>
          <c:idx val="3"/>
          <c:order val="3"/>
          <c:tx>
            <c:strRef>
              <c:f>'15a19  2024'!$D$37</c:f>
              <c:strCache>
                <c:ptCount val="1"/>
                <c:pt idx="0">
                  <c:v>Abril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2024'!$E$37</c:f>
              <c:numCache>
                <c:formatCode>General</c:formatCode>
                <c:ptCount val="1"/>
                <c:pt idx="0">
                  <c:v>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3F2-4854-98E2-5AFD9CC91183}"/>
            </c:ext>
          </c:extLst>
        </c:ser>
        <c:ser>
          <c:idx val="4"/>
          <c:order val="4"/>
          <c:tx>
            <c:strRef>
              <c:f>'15a19  2024'!$D$38</c:f>
              <c:strCache>
                <c:ptCount val="1"/>
                <c:pt idx="0">
                  <c:v>Mayo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2024'!$E$38</c:f>
              <c:numCache>
                <c:formatCode>General</c:formatCode>
                <c:ptCount val="1"/>
                <c:pt idx="0">
                  <c:v>357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F2-4854-98E2-5AFD9CC91183}"/>
            </c:ext>
          </c:extLst>
        </c:ser>
        <c:ser>
          <c:idx val="5"/>
          <c:order val="5"/>
          <c:tx>
            <c:strRef>
              <c:f>'15a19  2024'!$D$39</c:f>
              <c:strCache>
                <c:ptCount val="1"/>
                <c:pt idx="0">
                  <c:v>Junio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2024'!$E$39</c:f>
              <c:numCache>
                <c:formatCode>General</c:formatCode>
                <c:ptCount val="1"/>
                <c:pt idx="0">
                  <c:v>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3F2-4854-98E2-5AFD9CC91183}"/>
            </c:ext>
          </c:extLst>
        </c:ser>
        <c:ser>
          <c:idx val="6"/>
          <c:order val="6"/>
          <c:tx>
            <c:strRef>
              <c:f>'15a19  2024'!$D$40</c:f>
              <c:strCache>
                <c:ptCount val="1"/>
                <c:pt idx="0">
                  <c:v>Julio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2024'!$E$40</c:f>
              <c:numCache>
                <c:formatCode>General</c:formatCode>
                <c:ptCount val="1"/>
                <c:pt idx="0">
                  <c:v>388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3F2-4854-98E2-5AFD9CC91183}"/>
            </c:ext>
          </c:extLst>
        </c:ser>
        <c:ser>
          <c:idx val="7"/>
          <c:order val="7"/>
          <c:tx>
            <c:strRef>
              <c:f>'15a19  2024'!$D$41</c:f>
              <c:strCache>
                <c:ptCount val="1"/>
                <c:pt idx="0">
                  <c:v>Agosto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2024'!$E$41</c:f>
              <c:numCache>
                <c:formatCode>General</c:formatCode>
                <c:ptCount val="1"/>
                <c:pt idx="0">
                  <c:v>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3F2-4854-98E2-5AFD9CC91183}"/>
            </c:ext>
          </c:extLst>
        </c:ser>
        <c:ser>
          <c:idx val="8"/>
          <c:order val="8"/>
          <c:tx>
            <c:strRef>
              <c:f>'15a19  2024'!$D$42</c:f>
              <c:strCache>
                <c:ptCount val="1"/>
                <c:pt idx="0">
                  <c:v>Septiembre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2024'!$E$42</c:f>
              <c:numCache>
                <c:formatCode>General</c:formatCode>
                <c:ptCount val="1"/>
                <c:pt idx="0">
                  <c:v>387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3F2-4854-98E2-5AFD9CC91183}"/>
            </c:ext>
          </c:extLst>
        </c:ser>
        <c:ser>
          <c:idx val="9"/>
          <c:order val="9"/>
          <c:tx>
            <c:strRef>
              <c:f>'15a19  2024'!$D$43</c:f>
              <c:strCache>
                <c:ptCount val="1"/>
                <c:pt idx="0">
                  <c:v>Octubre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2024'!$E$43</c:f>
              <c:numCache>
                <c:formatCode>General</c:formatCode>
                <c:ptCount val="1"/>
                <c:pt idx="0">
                  <c:v>353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03F2-4854-98E2-5AFD9CC91183}"/>
            </c:ext>
          </c:extLst>
        </c:ser>
        <c:ser>
          <c:idx val="10"/>
          <c:order val="10"/>
          <c:tx>
            <c:strRef>
              <c:f>'15a19  2024'!$D$44</c:f>
              <c:strCache>
                <c:ptCount val="1"/>
                <c:pt idx="0">
                  <c:v>Noviembre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'15a19  2024'!$E$33</c:f>
              <c:strCache>
                <c:ptCount val="1"/>
                <c:pt idx="0">
                  <c:v>No. Nacimientos de 15 a 19 años</c:v>
                </c:pt>
              </c:strCache>
            </c:strRef>
          </c:cat>
          <c:val>
            <c:numRef>
              <c:f>'15a19  2024'!$E$44</c:f>
              <c:numCache>
                <c:formatCode>General</c:formatCode>
                <c:ptCount val="1"/>
                <c:pt idx="0">
                  <c:v>327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3F2-4854-98E2-5AFD9CC91183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690066367"/>
        <c:axId val="1690064447"/>
      </c:barChart>
      <c:catAx>
        <c:axId val="1690066367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Año 2024</a:t>
                </a:r>
              </a:p>
            </c:rich>
          </c:tx>
          <c:layout>
            <c:manualLayout>
              <c:xMode val="edge"/>
              <c:yMode val="edge"/>
              <c:x val="0.4277764654418198"/>
              <c:y val="0.893147419072615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crossAx val="1690064447"/>
        <c:crosses val="autoZero"/>
        <c:auto val="1"/>
        <c:lblAlgn val="ctr"/>
        <c:lblOffset val="100"/>
        <c:noMultiLvlLbl val="0"/>
      </c:catAx>
      <c:valAx>
        <c:axId val="16900644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O"/>
                  <a:t>Nacimientos en mujeres de 15 a 19 años </a:t>
                </a:r>
              </a:p>
            </c:rich>
          </c:tx>
          <c:layout>
            <c:manualLayout>
              <c:xMode val="edge"/>
              <c:yMode val="edge"/>
              <c:x val="2.2222154663099548E-2"/>
              <c:y val="0.156147328432221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900663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7777777777777779E-2"/>
          <c:y val="0.81076334208223977"/>
          <c:w val="0.89999991026762682"/>
          <c:h val="7.15425952742910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490377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s-CO" dirty="0"/>
              <a:t>25,5% mayores de 20 años. </a:t>
            </a:r>
          </a:p>
        </p:txBody>
      </p:sp>
    </p:spTree>
    <p:extLst>
      <p:ext uri="{BB962C8B-B14F-4D97-AF65-F5344CB8AC3E}">
        <p14:creationId xmlns:p14="http://schemas.microsoft.com/office/powerpoint/2010/main" val="1340658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04989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s-CO" dirty="0"/>
              <a:t>70,6%</a:t>
            </a:r>
          </a:p>
        </p:txBody>
      </p:sp>
    </p:spTree>
    <p:extLst>
      <p:ext uri="{BB962C8B-B14F-4D97-AF65-F5344CB8AC3E}">
        <p14:creationId xmlns:p14="http://schemas.microsoft.com/office/powerpoint/2010/main" val="909671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10;p15">
            <a:extLst>
              <a:ext uri="{FF2B5EF4-FFF2-40B4-BE49-F238E27FC236}">
                <a16:creationId xmlns:a16="http://schemas.microsoft.com/office/drawing/2014/main" id="{C31D9C83-4A31-472C-BF98-8E10A6DE346E}"/>
              </a:ext>
            </a:extLst>
          </p:cNvPr>
          <p:cNvSpPr txBox="1"/>
          <p:nvPr/>
        </p:nvSpPr>
        <p:spPr>
          <a:xfrm>
            <a:off x="2419734" y="1641737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" name="Google Shape;110;p15">
            <a:extLst>
              <a:ext uri="{FF2B5EF4-FFF2-40B4-BE49-F238E27FC236}">
                <a16:creationId xmlns:a16="http://schemas.microsoft.com/office/drawing/2014/main" id="{D1A7173C-6A54-2114-1EA8-7CA7A8CD1CEF}"/>
              </a:ext>
            </a:extLst>
          </p:cNvPr>
          <p:cNvSpPr txBox="1"/>
          <p:nvPr userDrawn="1"/>
        </p:nvSpPr>
        <p:spPr>
          <a:xfrm>
            <a:off x="2419734" y="1641737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199981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1;p15">
            <a:extLst>
              <a:ext uri="{FF2B5EF4-FFF2-40B4-BE49-F238E27FC236}">
                <a16:creationId xmlns:a16="http://schemas.microsoft.com/office/drawing/2014/main" id="{330C9B8B-8F1B-4C24-B03E-CD576DBC7A87}"/>
              </a:ext>
            </a:extLst>
          </p:cNvPr>
          <p:cNvSpPr txBox="1"/>
          <p:nvPr userDrawn="1"/>
        </p:nvSpPr>
        <p:spPr>
          <a:xfrm>
            <a:off x="820225" y="1666025"/>
            <a:ext cx="8213100" cy="48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3" name="Google Shape;110;p15">
            <a:extLst>
              <a:ext uri="{FF2B5EF4-FFF2-40B4-BE49-F238E27FC236}">
                <a16:creationId xmlns:a16="http://schemas.microsoft.com/office/drawing/2014/main" id="{3BF4940B-1185-4DFE-BBB1-998228E68411}"/>
              </a:ext>
            </a:extLst>
          </p:cNvPr>
          <p:cNvSpPr txBox="1"/>
          <p:nvPr userDrawn="1"/>
        </p:nvSpPr>
        <p:spPr>
          <a:xfrm>
            <a:off x="432314" y="37277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568647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64286EEC-EA82-43A9-AD01-02F2E3383361}"/>
              </a:ext>
            </a:extLst>
          </p:cNvPr>
          <p:cNvSpPr txBox="1"/>
          <p:nvPr userDrawn="1"/>
        </p:nvSpPr>
        <p:spPr>
          <a:xfrm>
            <a:off x="820225" y="1666025"/>
            <a:ext cx="8213100" cy="48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E053543A-2455-4408-BE0E-F8130055290B}"/>
              </a:ext>
            </a:extLst>
          </p:cNvPr>
          <p:cNvSpPr txBox="1"/>
          <p:nvPr userDrawn="1"/>
        </p:nvSpPr>
        <p:spPr>
          <a:xfrm>
            <a:off x="432314" y="37277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42199986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18/12/2024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50563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10;p15">
            <a:extLst>
              <a:ext uri="{FF2B5EF4-FFF2-40B4-BE49-F238E27FC236}">
                <a16:creationId xmlns:a16="http://schemas.microsoft.com/office/drawing/2014/main" id="{C31D9C83-4A31-472C-BF98-8E10A6DE346E}"/>
              </a:ext>
            </a:extLst>
          </p:cNvPr>
          <p:cNvSpPr txBox="1"/>
          <p:nvPr userDrawn="1"/>
        </p:nvSpPr>
        <p:spPr>
          <a:xfrm>
            <a:off x="2419734" y="1641737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7402891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260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0;p15">
            <a:extLst>
              <a:ext uri="{FF2B5EF4-FFF2-40B4-BE49-F238E27FC236}">
                <a16:creationId xmlns:a16="http://schemas.microsoft.com/office/drawing/2014/main" id="{90F7A091-4C89-4367-BEAA-059CF89094F3}"/>
              </a:ext>
            </a:extLst>
          </p:cNvPr>
          <p:cNvSpPr txBox="1"/>
          <p:nvPr/>
        </p:nvSpPr>
        <p:spPr>
          <a:xfrm>
            <a:off x="2419734" y="1641737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044029635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18/12/2024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0508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1;p15">
            <a:extLst>
              <a:ext uri="{FF2B5EF4-FFF2-40B4-BE49-F238E27FC236}">
                <a16:creationId xmlns:a16="http://schemas.microsoft.com/office/drawing/2014/main" id="{64286EEC-EA82-43A9-AD01-02F2E3383361}"/>
              </a:ext>
            </a:extLst>
          </p:cNvPr>
          <p:cNvSpPr txBox="1"/>
          <p:nvPr/>
        </p:nvSpPr>
        <p:spPr>
          <a:xfrm>
            <a:off x="820225" y="1666025"/>
            <a:ext cx="8213100" cy="48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4" name="Google Shape;110;p15">
            <a:extLst>
              <a:ext uri="{FF2B5EF4-FFF2-40B4-BE49-F238E27FC236}">
                <a16:creationId xmlns:a16="http://schemas.microsoft.com/office/drawing/2014/main" id="{E053543A-2455-4408-BE0E-F8130055290B}"/>
              </a:ext>
            </a:extLst>
          </p:cNvPr>
          <p:cNvSpPr txBox="1"/>
          <p:nvPr/>
        </p:nvSpPr>
        <p:spPr>
          <a:xfrm>
            <a:off x="432314" y="37277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2" name="Google Shape;111;p15">
            <a:extLst>
              <a:ext uri="{FF2B5EF4-FFF2-40B4-BE49-F238E27FC236}">
                <a16:creationId xmlns:a16="http://schemas.microsoft.com/office/drawing/2014/main" id="{437D5913-306D-1675-978D-DDCFCDD501ED}"/>
              </a:ext>
            </a:extLst>
          </p:cNvPr>
          <p:cNvSpPr txBox="1"/>
          <p:nvPr userDrawn="1"/>
        </p:nvSpPr>
        <p:spPr>
          <a:xfrm>
            <a:off x="820225" y="1666025"/>
            <a:ext cx="8213100" cy="48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ABFBBCD0-17ED-F63F-4E21-13D606DEB0F2}"/>
              </a:ext>
            </a:extLst>
          </p:cNvPr>
          <p:cNvSpPr txBox="1"/>
          <p:nvPr userDrawn="1"/>
        </p:nvSpPr>
        <p:spPr>
          <a:xfrm>
            <a:off x="432314" y="37277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50933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75978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80358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1;p15">
            <a:extLst>
              <a:ext uri="{FF2B5EF4-FFF2-40B4-BE49-F238E27FC236}">
                <a16:creationId xmlns:a16="http://schemas.microsoft.com/office/drawing/2014/main" id="{F4BB0813-107A-4258-A559-6AD7DE48EE00}"/>
              </a:ext>
            </a:extLst>
          </p:cNvPr>
          <p:cNvSpPr txBox="1"/>
          <p:nvPr/>
        </p:nvSpPr>
        <p:spPr>
          <a:xfrm>
            <a:off x="820225" y="1666025"/>
            <a:ext cx="8213100" cy="48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3" name="Google Shape;110;p15">
            <a:extLst>
              <a:ext uri="{FF2B5EF4-FFF2-40B4-BE49-F238E27FC236}">
                <a16:creationId xmlns:a16="http://schemas.microsoft.com/office/drawing/2014/main" id="{2BB6B0E6-0179-46FE-B547-DBF8C1AD7959}"/>
              </a:ext>
            </a:extLst>
          </p:cNvPr>
          <p:cNvSpPr txBox="1"/>
          <p:nvPr/>
        </p:nvSpPr>
        <p:spPr>
          <a:xfrm>
            <a:off x="432314" y="37277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9058938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1;p15">
            <a:extLst>
              <a:ext uri="{FF2B5EF4-FFF2-40B4-BE49-F238E27FC236}">
                <a16:creationId xmlns:a16="http://schemas.microsoft.com/office/drawing/2014/main" id="{330C9B8B-8F1B-4C24-B03E-CD576DBC7A87}"/>
              </a:ext>
            </a:extLst>
          </p:cNvPr>
          <p:cNvSpPr txBox="1"/>
          <p:nvPr/>
        </p:nvSpPr>
        <p:spPr>
          <a:xfrm>
            <a:off x="820225" y="1666025"/>
            <a:ext cx="8213100" cy="48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3" name="Google Shape;110;p15">
            <a:extLst>
              <a:ext uri="{FF2B5EF4-FFF2-40B4-BE49-F238E27FC236}">
                <a16:creationId xmlns:a16="http://schemas.microsoft.com/office/drawing/2014/main" id="{3BF4940B-1185-4DFE-BBB1-998228E68411}"/>
              </a:ext>
            </a:extLst>
          </p:cNvPr>
          <p:cNvSpPr txBox="1"/>
          <p:nvPr/>
        </p:nvSpPr>
        <p:spPr>
          <a:xfrm>
            <a:off x="432314" y="37277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4" name="Google Shape;111;p15">
            <a:extLst>
              <a:ext uri="{FF2B5EF4-FFF2-40B4-BE49-F238E27FC236}">
                <a16:creationId xmlns:a16="http://schemas.microsoft.com/office/drawing/2014/main" id="{D0C65C9B-FD67-9EFD-4159-17DF51F026D0}"/>
              </a:ext>
            </a:extLst>
          </p:cNvPr>
          <p:cNvSpPr txBox="1"/>
          <p:nvPr userDrawn="1"/>
        </p:nvSpPr>
        <p:spPr>
          <a:xfrm>
            <a:off x="820225" y="1666025"/>
            <a:ext cx="8213100" cy="48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exend Deca Medium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5" name="Google Shape;110;p15">
            <a:extLst>
              <a:ext uri="{FF2B5EF4-FFF2-40B4-BE49-F238E27FC236}">
                <a16:creationId xmlns:a16="http://schemas.microsoft.com/office/drawing/2014/main" id="{4CA4EE7B-CCAD-4D0A-0543-C5707699DA6D}"/>
              </a:ext>
            </a:extLst>
          </p:cNvPr>
          <p:cNvSpPr txBox="1"/>
          <p:nvPr userDrawn="1"/>
        </p:nvSpPr>
        <p:spPr>
          <a:xfrm>
            <a:off x="432314" y="372775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700" b="1">
              <a:solidFill>
                <a:srgbClr val="285B6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258451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699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014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>
            <a:alpha val="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5" r:id="rId4"/>
    <p:sldLayoutId id="2147483656" r:id="rId5"/>
    <p:sldLayoutId id="2147483657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74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8;p13">
            <a:extLst>
              <a:ext uri="{FF2B5EF4-FFF2-40B4-BE49-F238E27FC236}">
                <a16:creationId xmlns:a16="http://schemas.microsoft.com/office/drawing/2014/main" id="{F94792E6-78EE-4296-ADAC-4E5930C88CD7}"/>
              </a:ext>
            </a:extLst>
          </p:cNvPr>
          <p:cNvSpPr txBox="1"/>
          <p:nvPr/>
        </p:nvSpPr>
        <p:spPr>
          <a:xfrm>
            <a:off x="1140259" y="1091211"/>
            <a:ext cx="9911480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4000" b="1" dirty="0">
                <a:solidFill>
                  <a:schemeClr val="lt1"/>
                </a:solidFill>
                <a:latin typeface="Oswald" panose="00000500000000000000" pitchFamily="2" charset="0"/>
                <a:ea typeface="Oswald"/>
                <a:cs typeface="Oswald"/>
                <a:sym typeface="Oswald"/>
              </a:rPr>
              <a:t>Vigilancia en salud pública de los nacimientos en mujeres de 10 a 19 años, Bogotá D.C.</a:t>
            </a:r>
          </a:p>
        </p:txBody>
      </p:sp>
      <p:sp>
        <p:nvSpPr>
          <p:cNvPr id="5" name="Google Shape;90;p13">
            <a:extLst>
              <a:ext uri="{FF2B5EF4-FFF2-40B4-BE49-F238E27FC236}">
                <a16:creationId xmlns:a16="http://schemas.microsoft.com/office/drawing/2014/main" id="{3A005BDF-CFA5-4023-B803-A50096737B61}"/>
              </a:ext>
            </a:extLst>
          </p:cNvPr>
          <p:cNvSpPr txBox="1"/>
          <p:nvPr/>
        </p:nvSpPr>
        <p:spPr>
          <a:xfrm>
            <a:off x="4776542" y="4136809"/>
            <a:ext cx="2638916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300">
              <a:solidFill>
                <a:schemeClr val="lt1"/>
              </a:solidFill>
              <a:latin typeface="Oswald" panose="00000500000000000000" pitchFamily="2" charset="0"/>
              <a:ea typeface="Lexend Deca Medium"/>
              <a:cs typeface="Lexend Deca Medium"/>
              <a:sym typeface="Lexend Deca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EF0D0106-A65E-F2B0-1AF0-7ADFA6F04855}"/>
              </a:ext>
            </a:extLst>
          </p:cNvPr>
          <p:cNvSpPr txBox="1"/>
          <p:nvPr/>
        </p:nvSpPr>
        <p:spPr>
          <a:xfrm>
            <a:off x="2479168" y="2967250"/>
            <a:ext cx="72336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sz="18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Subdirección de Vigilancia en Salud Pública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800" b="1" kern="1200" dirty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rPr>
              <a:t>Dirección de Epidemiología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Subsecretaría del Salud Pública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Secretaría Distrital de Salud</a:t>
            </a:r>
          </a:p>
        </p:txBody>
      </p:sp>
    </p:spTree>
    <p:extLst>
      <p:ext uri="{BB962C8B-B14F-4D97-AF65-F5344CB8AC3E}">
        <p14:creationId xmlns:p14="http://schemas.microsoft.com/office/powerpoint/2010/main" val="3192472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8B795C0-66D1-52C7-5789-5B4BE9FFA30A}"/>
              </a:ext>
            </a:extLst>
          </p:cNvPr>
          <p:cNvSpPr txBox="1"/>
          <p:nvPr/>
        </p:nvSpPr>
        <p:spPr>
          <a:xfrm>
            <a:off x="957864" y="16012"/>
            <a:ext cx="9659336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s-CO"/>
            </a:defPPr>
            <a:lvl1pPr lvl="0" indent="0">
              <a:spcBef>
                <a:spcPts val="0"/>
              </a:spcBef>
              <a:spcAft>
                <a:spcPts val="0"/>
              </a:spcAft>
              <a:buNone/>
              <a:defRPr sz="5700" b="1">
                <a:solidFill>
                  <a:srgbClr val="285B6A"/>
                </a:solidFill>
                <a:latin typeface="Oswald" panose="00000500000000000000" pitchFamily="2" charset="0"/>
                <a:ea typeface="Oswald"/>
                <a:cs typeface="Oswald"/>
              </a:defRPr>
            </a:lvl1pPr>
          </a:lstStyle>
          <a:p>
            <a:pPr algn="ctr"/>
            <a:r>
              <a:rPr lang="es-ES" sz="3200" dirty="0"/>
              <a:t>Tasa de fecundidad específica en mujeres de 10 a 14 años Bogotá D.C., 2006 - 2024pr.</a:t>
            </a:r>
            <a:endParaRPr lang="es-CO" sz="32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1966A6B-7C27-6BFB-8C09-3E13851B7C8B}"/>
              </a:ext>
            </a:extLst>
          </p:cNvPr>
          <p:cNvSpPr txBox="1"/>
          <p:nvPr/>
        </p:nvSpPr>
        <p:spPr>
          <a:xfrm>
            <a:off x="382823" y="6219827"/>
            <a:ext cx="7481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 b="1" spc="20" dirty="0">
                <a:cs typeface="Liberation Sans Narrow"/>
              </a:rPr>
              <a:t>Fuente</a:t>
            </a:r>
            <a:r>
              <a:rPr lang="es-CO" sz="700" b="1" spc="-55" dirty="0">
                <a:cs typeface="Liberation Sans Narrow"/>
              </a:rPr>
              <a:t> </a:t>
            </a:r>
            <a:r>
              <a:rPr lang="es-CO" sz="700" b="1" spc="15" dirty="0">
                <a:cs typeface="Liberation Sans Narrow"/>
              </a:rPr>
              <a:t>2005-2022:</a:t>
            </a:r>
            <a:r>
              <a:rPr lang="es-CO" sz="700" b="1" spc="-80" dirty="0">
                <a:cs typeface="Liberation Sans Narrow"/>
              </a:rPr>
              <a:t> </a:t>
            </a:r>
            <a:r>
              <a:rPr lang="es-CO" sz="700" spc="15" dirty="0">
                <a:cs typeface="Liberation Sans Narrow"/>
              </a:rPr>
              <a:t>Nacimientos-</a:t>
            </a:r>
            <a:r>
              <a:rPr lang="es-CO" sz="700" spc="-75" dirty="0">
                <a:cs typeface="Liberation Sans Narrow"/>
              </a:rPr>
              <a:t> </a:t>
            </a:r>
            <a:r>
              <a:rPr lang="es-CO" sz="700" spc="15" dirty="0">
                <a:cs typeface="Liberation Sans Narrow"/>
              </a:rPr>
              <a:t>Bases</a:t>
            </a:r>
            <a:r>
              <a:rPr lang="es-CO" sz="700" dirty="0">
                <a:cs typeface="Liberation Sans Narrow"/>
              </a:rPr>
              <a:t> </a:t>
            </a:r>
            <a:r>
              <a:rPr lang="es-CO" sz="700" spc="20" dirty="0">
                <a:cs typeface="Liberation Sans Narrow"/>
              </a:rPr>
              <a:t>de</a:t>
            </a:r>
            <a:r>
              <a:rPr lang="es-CO" sz="700" dirty="0">
                <a:cs typeface="Liberation Sans Narrow"/>
              </a:rPr>
              <a:t> </a:t>
            </a:r>
            <a:r>
              <a:rPr lang="es-CO" sz="700" spc="20" dirty="0">
                <a:cs typeface="Liberation Sans Narrow"/>
              </a:rPr>
              <a:t>datos</a:t>
            </a:r>
            <a:r>
              <a:rPr lang="es-CO" sz="700" spc="-50" dirty="0">
                <a:cs typeface="Liberation Sans Narrow"/>
              </a:rPr>
              <a:t> </a:t>
            </a:r>
            <a:r>
              <a:rPr lang="es-CO" sz="700" spc="15" dirty="0">
                <a:cs typeface="Liberation Sans Narrow"/>
              </a:rPr>
              <a:t>SDS</a:t>
            </a:r>
            <a:r>
              <a:rPr lang="es-CO" sz="700" spc="20" dirty="0">
                <a:cs typeface="Liberation Sans Narrow"/>
              </a:rPr>
              <a:t> </a:t>
            </a:r>
            <a:r>
              <a:rPr lang="es-CO" sz="700" spc="5" dirty="0">
                <a:cs typeface="Liberation Sans Narrow"/>
              </a:rPr>
              <a:t>-</a:t>
            </a:r>
            <a:r>
              <a:rPr lang="es-CO" sz="700" spc="25" dirty="0">
                <a:cs typeface="Liberation Sans Narrow"/>
              </a:rPr>
              <a:t> </a:t>
            </a:r>
            <a:r>
              <a:rPr lang="es-CO" sz="700" spc="15" dirty="0">
                <a:cs typeface="Liberation Sans Narrow"/>
              </a:rPr>
              <a:t>RUAF</a:t>
            </a:r>
            <a:r>
              <a:rPr lang="es-CO" sz="700" spc="5" dirty="0">
                <a:cs typeface="Liberation Sans Narrow"/>
              </a:rPr>
              <a:t> </a:t>
            </a:r>
            <a:r>
              <a:rPr lang="es-CO" sz="700" spc="15" dirty="0">
                <a:cs typeface="Liberation Sans Narrow"/>
              </a:rPr>
              <a:t>ND-Sistema</a:t>
            </a:r>
            <a:r>
              <a:rPr lang="es-CO" sz="700" spc="-25" dirty="0">
                <a:cs typeface="Liberation Sans Narrow"/>
              </a:rPr>
              <a:t> </a:t>
            </a:r>
            <a:r>
              <a:rPr lang="es-CO" sz="700" spc="20" dirty="0">
                <a:cs typeface="Liberation Sans Narrow"/>
              </a:rPr>
              <a:t>de</a:t>
            </a:r>
            <a:r>
              <a:rPr lang="es-CO" sz="700" spc="-30" dirty="0">
                <a:cs typeface="Liberation Sans Narrow"/>
              </a:rPr>
              <a:t> </a:t>
            </a:r>
            <a:r>
              <a:rPr lang="es-CO" sz="700" spc="10" dirty="0">
                <a:cs typeface="Liberation Sans Narrow"/>
              </a:rPr>
              <a:t>estadísticas</a:t>
            </a:r>
            <a:r>
              <a:rPr lang="es-CO" sz="700" spc="-50" dirty="0">
                <a:cs typeface="Liberation Sans Narrow"/>
              </a:rPr>
              <a:t> </a:t>
            </a:r>
            <a:r>
              <a:rPr lang="es-CO" sz="700" spc="10" dirty="0">
                <a:cs typeface="Liberation Sans Narrow"/>
              </a:rPr>
              <a:t>Vitales</a:t>
            </a:r>
            <a:r>
              <a:rPr lang="es-CO" sz="700" spc="-30" dirty="0">
                <a:cs typeface="Liberation Sans Narrow"/>
              </a:rPr>
              <a:t> </a:t>
            </a:r>
            <a:r>
              <a:rPr lang="es-CO" sz="700" spc="15" dirty="0">
                <a:cs typeface="Liberation Sans Narrow"/>
              </a:rPr>
              <a:t>SDS</a:t>
            </a:r>
          </a:p>
          <a:p>
            <a:r>
              <a:rPr lang="es-ES" sz="700" b="1" i="0" u="none" strike="noStrike" dirty="0">
                <a:solidFill>
                  <a:srgbClr val="000000"/>
                </a:solidFill>
                <a:effectLst/>
              </a:rPr>
              <a:t>Fuente 2023:  </a:t>
            </a:r>
            <a:r>
              <a:rPr lang="es-ES" sz="700" i="0" u="none" strike="noStrike" dirty="0">
                <a:solidFill>
                  <a:srgbClr val="000000"/>
                </a:solidFill>
                <a:effectLst/>
              </a:rPr>
              <a:t>Base de datos SDS y aplicativo Web RUAF_ND, datos PRELIMINARES-(corte 31-12-2023)-ajustada</a:t>
            </a:r>
          </a:p>
          <a:p>
            <a:r>
              <a:rPr lang="es-ES" sz="700" dirty="0"/>
              <a:t>Proyecciones poblacionales CENSO 2018, poblaciones 2020 – 2023 ajustadas </a:t>
            </a:r>
            <a:r>
              <a:rPr lang="es-ES" sz="700" dirty="0" err="1"/>
              <a:t>post-covid</a:t>
            </a:r>
            <a:r>
              <a:rPr lang="es-ES" sz="700" dirty="0"/>
              <a:t> DANE.</a:t>
            </a:r>
          </a:p>
          <a:p>
            <a:r>
              <a:rPr lang="es-ES" sz="700" b="1" i="0" u="none" strike="noStrike" dirty="0">
                <a:solidFill>
                  <a:srgbClr val="000000"/>
                </a:solidFill>
                <a:effectLst/>
              </a:rPr>
              <a:t>Fuente 2024:</a:t>
            </a:r>
            <a:r>
              <a:rPr lang="es-ES" sz="700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es-CO" sz="700" dirty="0"/>
              <a:t>Base de datos SDS y aplicativo Web RUAF_ND, Sistema de </a:t>
            </a:r>
            <a:r>
              <a:rPr lang="es-CO" sz="700" dirty="0" err="1"/>
              <a:t>Estadisticas</a:t>
            </a:r>
            <a:r>
              <a:rPr lang="es-CO" sz="700" dirty="0"/>
              <a:t> Vitales SDS datos PRELIMINARES (corte 03-12-2024 ajustado 04-12-2024 *Datos preliminares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45CF759A-BE8A-1C3A-8BCE-CCC7776735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4682003"/>
              </p:ext>
            </p:extLst>
          </p:nvPr>
        </p:nvGraphicFramePr>
        <p:xfrm>
          <a:off x="152693" y="1317128"/>
          <a:ext cx="11586589" cy="4397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96263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0D81879-36CF-3767-C4C5-AADE364944B4}"/>
              </a:ext>
            </a:extLst>
          </p:cNvPr>
          <p:cNvSpPr txBox="1"/>
          <p:nvPr/>
        </p:nvSpPr>
        <p:spPr>
          <a:xfrm>
            <a:off x="957864" y="6487"/>
            <a:ext cx="10162854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s-CO"/>
            </a:defPPr>
            <a:lvl1pPr lvl="0" indent="0">
              <a:spcBef>
                <a:spcPts val="0"/>
              </a:spcBef>
              <a:spcAft>
                <a:spcPts val="0"/>
              </a:spcAft>
              <a:buNone/>
              <a:defRPr sz="5700" b="1">
                <a:solidFill>
                  <a:srgbClr val="285B6A"/>
                </a:solidFill>
                <a:latin typeface="Oswald" panose="00000500000000000000" pitchFamily="2" charset="0"/>
                <a:ea typeface="Oswald"/>
                <a:cs typeface="Oswald"/>
              </a:defRPr>
            </a:lvl1pPr>
          </a:lstStyle>
          <a:p>
            <a:pPr algn="ctr"/>
            <a:r>
              <a:rPr lang="es-ES" sz="3200" dirty="0"/>
              <a:t>Nacimientos en mujeres de 10 a 14 años Bogotá D.C., enero a  noviembre 2020 - 2024pr.</a:t>
            </a:r>
            <a:endParaRPr lang="es-CO" sz="32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97B8223-DE20-2D92-0EB7-FFB3109287F8}"/>
              </a:ext>
            </a:extLst>
          </p:cNvPr>
          <p:cNvSpPr txBox="1"/>
          <p:nvPr/>
        </p:nvSpPr>
        <p:spPr>
          <a:xfrm>
            <a:off x="581891" y="6598805"/>
            <a:ext cx="691428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500" b="1" spc="20">
                <a:cs typeface="Liberation Sans Narrow"/>
              </a:defRPr>
            </a:lvl1pPr>
          </a:lstStyle>
          <a:p>
            <a:r>
              <a:rPr lang="es-CO" sz="700" dirty="0"/>
              <a:t>FUENTE 2024:  Aplicativo Web RUAF_ND, Sistema de </a:t>
            </a:r>
            <a:r>
              <a:rPr lang="es-CO" sz="700" dirty="0" err="1"/>
              <a:t>Estadisticas</a:t>
            </a:r>
            <a:r>
              <a:rPr lang="es-CO" sz="700" dirty="0"/>
              <a:t> Vitales  SDS  - Actualización el corte 03-12-2024 ajustado 04-12-2024 PRELIMINAR</a:t>
            </a:r>
          </a:p>
        </p:txBody>
      </p:sp>
      <p:cxnSp>
        <p:nvCxnSpPr>
          <p:cNvPr id="9" name="Conector: curvado 8">
            <a:extLst>
              <a:ext uri="{FF2B5EF4-FFF2-40B4-BE49-F238E27FC236}">
                <a16:creationId xmlns:a16="http://schemas.microsoft.com/office/drawing/2014/main" id="{36C52A77-DEE4-A853-E843-6A1820F217CF}"/>
              </a:ext>
            </a:extLst>
          </p:cNvPr>
          <p:cNvCxnSpPr>
            <a:cxnSpLocks/>
          </p:cNvCxnSpPr>
          <p:nvPr/>
        </p:nvCxnSpPr>
        <p:spPr>
          <a:xfrm flipV="1">
            <a:off x="5278784" y="4693024"/>
            <a:ext cx="817216" cy="680222"/>
          </a:xfrm>
          <a:prstGeom prst="curved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A8E4D8CC-2675-02F9-E429-7677BFDA0B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8051236"/>
              </p:ext>
            </p:extLst>
          </p:nvPr>
        </p:nvGraphicFramePr>
        <p:xfrm>
          <a:off x="0" y="1896015"/>
          <a:ext cx="5589270" cy="4209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44AA9BF9-F86C-5EB7-DAE7-A844C5ACD6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9803233"/>
              </p:ext>
            </p:extLst>
          </p:nvPr>
        </p:nvGraphicFramePr>
        <p:xfrm>
          <a:off x="6096000" y="1176008"/>
          <a:ext cx="5871882" cy="5103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89176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76EDA601-1FDE-4354-7B4F-4D60FE67535D}"/>
              </a:ext>
            </a:extLst>
          </p:cNvPr>
          <p:cNvSpPr txBox="1"/>
          <p:nvPr/>
        </p:nvSpPr>
        <p:spPr>
          <a:xfrm>
            <a:off x="763679" y="25373"/>
            <a:ext cx="10664641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s-CO"/>
            </a:defPPr>
            <a:lvl1pPr lvl="0" indent="0">
              <a:spcBef>
                <a:spcPts val="0"/>
              </a:spcBef>
              <a:spcAft>
                <a:spcPts val="0"/>
              </a:spcAft>
              <a:buNone/>
              <a:defRPr sz="5700" b="1">
                <a:solidFill>
                  <a:srgbClr val="285B6A"/>
                </a:solidFill>
                <a:latin typeface="Oswald" panose="00000500000000000000" pitchFamily="2" charset="0"/>
                <a:ea typeface="Oswald"/>
                <a:cs typeface="Oswald"/>
              </a:defRPr>
            </a:lvl1pPr>
          </a:lstStyle>
          <a:p>
            <a:pPr algn="ctr"/>
            <a:r>
              <a:rPr lang="es-ES" sz="3200" dirty="0"/>
              <a:t>Nacimientos en mujeres de 10 a 14 años Bogotá D.C., enero a  noviembre 2024pr*.</a:t>
            </a:r>
            <a:endParaRPr lang="es-CO" sz="32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0534A5B-4431-D588-02B2-F4DE44F57A0B}"/>
              </a:ext>
            </a:extLst>
          </p:cNvPr>
          <p:cNvSpPr txBox="1"/>
          <p:nvPr/>
        </p:nvSpPr>
        <p:spPr>
          <a:xfrm>
            <a:off x="549155" y="6396484"/>
            <a:ext cx="609600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500" b="1" spc="20">
                <a:cs typeface="Liberation Sans Narrow"/>
              </a:defRPr>
            </a:lvl1pPr>
          </a:lstStyle>
          <a:p>
            <a:r>
              <a:rPr lang="es-CO" dirty="0"/>
              <a:t>FUENTE 2024:  Aplicativo Web RUAF_ND, Sistema de </a:t>
            </a:r>
            <a:r>
              <a:rPr lang="es-CO" dirty="0" err="1"/>
              <a:t>Estadisticas</a:t>
            </a:r>
            <a:r>
              <a:rPr lang="es-CO" dirty="0"/>
              <a:t> Vitales  SDS  -</a:t>
            </a:r>
            <a:r>
              <a:rPr lang="es-CO" sz="600" dirty="0"/>
              <a:t> Actualización el corte 03-12-2024 ajustado 04-12-2024 PRELIMINAR</a:t>
            </a:r>
            <a:endParaRPr lang="es-CO" dirty="0"/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BA397A02-37ED-B5B4-4BB6-52A2BDE13D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1249135"/>
              </p:ext>
            </p:extLst>
          </p:nvPr>
        </p:nvGraphicFramePr>
        <p:xfrm>
          <a:off x="0" y="1852058"/>
          <a:ext cx="6096000" cy="3701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EF494D8-C063-4F9A-921B-4A39BE7F61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576479"/>
              </p:ext>
            </p:extLst>
          </p:nvPr>
        </p:nvGraphicFramePr>
        <p:xfrm>
          <a:off x="6497916" y="1465730"/>
          <a:ext cx="5550649" cy="3993776"/>
        </p:xfrm>
        <a:graphic>
          <a:graphicData uri="http://schemas.openxmlformats.org/drawingml/2006/table">
            <a:tbl>
              <a:tblPr/>
              <a:tblGrid>
                <a:gridCol w="3073607">
                  <a:extLst>
                    <a:ext uri="{9D8B030D-6E8A-4147-A177-3AD203B41FA5}">
                      <a16:colId xmlns:a16="http://schemas.microsoft.com/office/drawing/2014/main" val="771533876"/>
                    </a:ext>
                  </a:extLst>
                </a:gridCol>
                <a:gridCol w="1219068">
                  <a:extLst>
                    <a:ext uri="{9D8B030D-6E8A-4147-A177-3AD203B41FA5}">
                      <a16:colId xmlns:a16="http://schemas.microsoft.com/office/drawing/2014/main" val="2861471873"/>
                    </a:ext>
                  </a:extLst>
                </a:gridCol>
                <a:gridCol w="1257974">
                  <a:extLst>
                    <a:ext uri="{9D8B030D-6E8A-4147-A177-3AD203B41FA5}">
                      <a16:colId xmlns:a16="http://schemas.microsoft.com/office/drawing/2014/main" val="2064248060"/>
                    </a:ext>
                  </a:extLst>
                </a:gridCol>
              </a:tblGrid>
              <a:tr h="23492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EAPB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No. Nacimientos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Frecuencia relativa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898906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CAPITAL SALUD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7857434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FAMISANAR - CAFAM - COLSUBSIDIO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9E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9E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148610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SALUD TOTAL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9EA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9E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1614150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NUEVA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1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1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1253442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ASEGURADO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8C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8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31071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SANITAS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7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7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2308700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COMPENSAR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B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B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8383653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CAJACOPI ATLANTICO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D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379702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COOSALUD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D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248429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ALIANSALUD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9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0274783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ASOCIACIÓN MUTUAL SER 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9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733888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EPS Y MEDICINA PREPAGADA SURAMERICANA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9F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133069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ASMET SALUD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4423438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ASOCIACIÓN INDÍGENA DEL CESAR Y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6109475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FUERZAS MILITARES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362713"/>
                  </a:ext>
                </a:extLst>
              </a:tr>
              <a:tr h="234928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607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4050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8B795C0-66D1-52C7-5789-5B4BE9FFA30A}"/>
              </a:ext>
            </a:extLst>
          </p:cNvPr>
          <p:cNvSpPr txBox="1"/>
          <p:nvPr/>
        </p:nvSpPr>
        <p:spPr>
          <a:xfrm>
            <a:off x="957864" y="0"/>
            <a:ext cx="9659336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s-CO"/>
            </a:defPPr>
            <a:lvl1pPr lvl="0" indent="0">
              <a:spcBef>
                <a:spcPts val="0"/>
              </a:spcBef>
              <a:spcAft>
                <a:spcPts val="0"/>
              </a:spcAft>
              <a:buNone/>
              <a:defRPr sz="5700" b="1">
                <a:solidFill>
                  <a:srgbClr val="285B6A"/>
                </a:solidFill>
                <a:latin typeface="Oswald" panose="00000500000000000000" pitchFamily="2" charset="0"/>
                <a:ea typeface="Oswald"/>
                <a:cs typeface="Oswald"/>
              </a:defRPr>
            </a:lvl1pPr>
          </a:lstStyle>
          <a:p>
            <a:pPr algn="ctr"/>
            <a:r>
              <a:rPr lang="es-ES" sz="3200" dirty="0"/>
              <a:t>Tasa de fecundidad específica en mujeres de 15 a 19 años Bogotá D.C., 2006 - 2024pr.</a:t>
            </a:r>
            <a:endParaRPr lang="es-CO" sz="32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1966A6B-7C27-6BFB-8C09-3E13851B7C8B}"/>
              </a:ext>
            </a:extLst>
          </p:cNvPr>
          <p:cNvSpPr txBox="1"/>
          <p:nvPr/>
        </p:nvSpPr>
        <p:spPr>
          <a:xfrm>
            <a:off x="343449" y="6365557"/>
            <a:ext cx="67650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500" b="1" spc="20" dirty="0">
                <a:cs typeface="Liberation Sans Narrow"/>
              </a:rPr>
              <a:t>Fuente</a:t>
            </a:r>
            <a:r>
              <a:rPr lang="es-CO" sz="500" b="1" spc="-55" dirty="0">
                <a:cs typeface="Liberation Sans Narrow"/>
              </a:rPr>
              <a:t> </a:t>
            </a:r>
            <a:r>
              <a:rPr lang="es-CO" sz="500" b="1" spc="15" dirty="0">
                <a:cs typeface="Liberation Sans Narrow"/>
              </a:rPr>
              <a:t>2005-2022:</a:t>
            </a:r>
            <a:r>
              <a:rPr lang="es-CO" sz="500" b="1" spc="-80" dirty="0">
                <a:cs typeface="Liberation Sans Narrow"/>
              </a:rPr>
              <a:t> </a:t>
            </a:r>
            <a:r>
              <a:rPr lang="es-CO" sz="500" spc="15" dirty="0">
                <a:cs typeface="Liberation Sans Narrow"/>
              </a:rPr>
              <a:t>Nacimientos-</a:t>
            </a:r>
            <a:r>
              <a:rPr lang="es-CO" sz="500" spc="-75" dirty="0">
                <a:cs typeface="Liberation Sans Narrow"/>
              </a:rPr>
              <a:t> </a:t>
            </a:r>
            <a:r>
              <a:rPr lang="es-CO" sz="500" spc="15" dirty="0">
                <a:cs typeface="Liberation Sans Narrow"/>
              </a:rPr>
              <a:t>Bases</a:t>
            </a:r>
            <a:r>
              <a:rPr lang="es-CO" sz="500" dirty="0">
                <a:cs typeface="Liberation Sans Narrow"/>
              </a:rPr>
              <a:t> </a:t>
            </a:r>
            <a:r>
              <a:rPr lang="es-CO" sz="500" spc="20" dirty="0">
                <a:cs typeface="Liberation Sans Narrow"/>
              </a:rPr>
              <a:t>de</a:t>
            </a:r>
            <a:r>
              <a:rPr lang="es-CO" sz="500" dirty="0">
                <a:cs typeface="Liberation Sans Narrow"/>
              </a:rPr>
              <a:t> </a:t>
            </a:r>
            <a:r>
              <a:rPr lang="es-CO" sz="500" spc="20" dirty="0">
                <a:cs typeface="Liberation Sans Narrow"/>
              </a:rPr>
              <a:t>datos</a:t>
            </a:r>
            <a:r>
              <a:rPr lang="es-CO" sz="500" spc="-50" dirty="0">
                <a:cs typeface="Liberation Sans Narrow"/>
              </a:rPr>
              <a:t> </a:t>
            </a:r>
            <a:r>
              <a:rPr lang="es-CO" sz="500" spc="15" dirty="0">
                <a:cs typeface="Liberation Sans Narrow"/>
              </a:rPr>
              <a:t>SDS</a:t>
            </a:r>
            <a:r>
              <a:rPr lang="es-CO" sz="500" spc="20" dirty="0">
                <a:cs typeface="Liberation Sans Narrow"/>
              </a:rPr>
              <a:t> </a:t>
            </a:r>
            <a:r>
              <a:rPr lang="es-CO" sz="500" spc="5" dirty="0">
                <a:cs typeface="Liberation Sans Narrow"/>
              </a:rPr>
              <a:t>-</a:t>
            </a:r>
            <a:r>
              <a:rPr lang="es-CO" sz="500" spc="25" dirty="0">
                <a:cs typeface="Liberation Sans Narrow"/>
              </a:rPr>
              <a:t> </a:t>
            </a:r>
            <a:r>
              <a:rPr lang="es-CO" sz="500" spc="15" dirty="0">
                <a:cs typeface="Liberation Sans Narrow"/>
              </a:rPr>
              <a:t>RUAF</a:t>
            </a:r>
            <a:r>
              <a:rPr lang="es-CO" sz="500" spc="5" dirty="0">
                <a:cs typeface="Liberation Sans Narrow"/>
              </a:rPr>
              <a:t> </a:t>
            </a:r>
            <a:r>
              <a:rPr lang="es-CO" sz="500" spc="15" dirty="0">
                <a:cs typeface="Liberation Sans Narrow"/>
              </a:rPr>
              <a:t>ND-Sistema</a:t>
            </a:r>
            <a:r>
              <a:rPr lang="es-CO" sz="500" spc="-25" dirty="0">
                <a:cs typeface="Liberation Sans Narrow"/>
              </a:rPr>
              <a:t> </a:t>
            </a:r>
            <a:r>
              <a:rPr lang="es-CO" sz="500" spc="20" dirty="0">
                <a:cs typeface="Liberation Sans Narrow"/>
              </a:rPr>
              <a:t>de</a:t>
            </a:r>
            <a:r>
              <a:rPr lang="es-CO" sz="500" spc="-30" dirty="0">
                <a:cs typeface="Liberation Sans Narrow"/>
              </a:rPr>
              <a:t> </a:t>
            </a:r>
            <a:r>
              <a:rPr lang="es-CO" sz="500" spc="10" dirty="0">
                <a:cs typeface="Liberation Sans Narrow"/>
              </a:rPr>
              <a:t>estadísticas</a:t>
            </a:r>
            <a:r>
              <a:rPr lang="es-CO" sz="500" spc="-50" dirty="0">
                <a:cs typeface="Liberation Sans Narrow"/>
              </a:rPr>
              <a:t> </a:t>
            </a:r>
            <a:r>
              <a:rPr lang="es-CO" sz="500" spc="10" dirty="0">
                <a:cs typeface="Liberation Sans Narrow"/>
              </a:rPr>
              <a:t>Vitales</a:t>
            </a:r>
            <a:r>
              <a:rPr lang="es-CO" sz="500" spc="-30" dirty="0">
                <a:cs typeface="Liberation Sans Narrow"/>
              </a:rPr>
              <a:t> </a:t>
            </a:r>
            <a:r>
              <a:rPr lang="es-CO" sz="500" spc="15" dirty="0">
                <a:cs typeface="Liberation Sans Narrow"/>
              </a:rPr>
              <a:t>SDS</a:t>
            </a:r>
          </a:p>
          <a:p>
            <a:r>
              <a:rPr lang="es-ES" sz="500" b="1" i="0" u="none" strike="noStrike" dirty="0">
                <a:solidFill>
                  <a:srgbClr val="000000"/>
                </a:solidFill>
                <a:effectLst/>
              </a:rPr>
              <a:t>Fuente 2023:  </a:t>
            </a:r>
            <a:r>
              <a:rPr lang="es-ES" sz="500" i="0" u="none" strike="noStrike" dirty="0">
                <a:solidFill>
                  <a:srgbClr val="000000"/>
                </a:solidFill>
                <a:effectLst/>
              </a:rPr>
              <a:t>Base de datos SDS y aplicativo Web RUAF_ND, datos PRELIMINARES-(corte 31-12-2023)-ajustada</a:t>
            </a:r>
          </a:p>
          <a:p>
            <a:r>
              <a:rPr lang="es-ES" sz="500" dirty="0"/>
              <a:t>Proyecciones poblacionales CENSO 2018, poblaciones 2020 – 2023 ajustadas </a:t>
            </a:r>
            <a:r>
              <a:rPr lang="es-ES" sz="500" dirty="0" err="1"/>
              <a:t>post-covid</a:t>
            </a:r>
            <a:r>
              <a:rPr lang="es-ES" sz="500" dirty="0"/>
              <a:t> DANE.</a:t>
            </a:r>
            <a:r>
              <a:rPr lang="es-ES" sz="500" i="0" u="none" strike="noStrike" dirty="0">
                <a:solidFill>
                  <a:srgbClr val="000000"/>
                </a:solidFill>
                <a:effectLst/>
              </a:rPr>
              <a:t> </a:t>
            </a:r>
          </a:p>
          <a:p>
            <a:r>
              <a:rPr lang="es-ES" sz="600" b="1" i="0" u="none" strike="noStrike" dirty="0">
                <a:solidFill>
                  <a:srgbClr val="000000"/>
                </a:solidFill>
                <a:effectLst/>
              </a:rPr>
              <a:t>Fuente 2024:</a:t>
            </a:r>
            <a:r>
              <a:rPr lang="es-ES" sz="600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es-CO" sz="600" dirty="0"/>
              <a:t>Base de datos SDS y aplicativo Web RUAF_ND, Sistema de </a:t>
            </a:r>
            <a:r>
              <a:rPr lang="es-CO" sz="600" dirty="0" err="1"/>
              <a:t>Estadisticas</a:t>
            </a:r>
            <a:r>
              <a:rPr lang="es-CO" sz="600" dirty="0"/>
              <a:t> Vitales SDS datos PRELIMINARES (corte 03-12-2024 ajustado 04-12-2024 *Datos preliminares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3E094491-0E02-44A9-8D3C-9AD2C89342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831444"/>
              </p:ext>
            </p:extLst>
          </p:nvPr>
        </p:nvGraphicFramePr>
        <p:xfrm>
          <a:off x="343449" y="1169520"/>
          <a:ext cx="11449622" cy="5083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8509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0D81879-36CF-3767-C4C5-AADE364944B4}"/>
              </a:ext>
            </a:extLst>
          </p:cNvPr>
          <p:cNvSpPr txBox="1"/>
          <p:nvPr/>
        </p:nvSpPr>
        <p:spPr>
          <a:xfrm>
            <a:off x="564516" y="44644"/>
            <a:ext cx="10620054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s-CO"/>
            </a:defPPr>
            <a:lvl1pPr lvl="0" indent="0">
              <a:spcBef>
                <a:spcPts val="0"/>
              </a:spcBef>
              <a:spcAft>
                <a:spcPts val="0"/>
              </a:spcAft>
              <a:buNone/>
              <a:defRPr sz="5700" b="1">
                <a:solidFill>
                  <a:srgbClr val="285B6A"/>
                </a:solidFill>
                <a:latin typeface="Oswald" panose="00000500000000000000" pitchFamily="2" charset="0"/>
                <a:ea typeface="Oswald"/>
                <a:cs typeface="Oswald"/>
              </a:defRPr>
            </a:lvl1pPr>
          </a:lstStyle>
          <a:p>
            <a:pPr algn="ctr"/>
            <a:r>
              <a:rPr lang="es-ES" sz="3200" dirty="0"/>
              <a:t>Nacimientos en mujeres de 15 a 19 años Bogotá D.C., enero a  noviembre 2020 - 2024pr.</a:t>
            </a:r>
            <a:endParaRPr lang="es-CO" sz="32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77A4EE1-771D-0597-B0AF-5283A5F79C46}"/>
              </a:ext>
            </a:extLst>
          </p:cNvPr>
          <p:cNvSpPr txBox="1"/>
          <p:nvPr/>
        </p:nvSpPr>
        <p:spPr>
          <a:xfrm>
            <a:off x="549155" y="6396484"/>
            <a:ext cx="609600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500" b="1" spc="20">
                <a:cs typeface="Liberation Sans Narrow"/>
              </a:defRPr>
            </a:lvl1pPr>
          </a:lstStyle>
          <a:p>
            <a:r>
              <a:rPr lang="es-CO" dirty="0"/>
              <a:t>FUENTE 2024:  Aplicativo Web RUAF_ND, Sistema de </a:t>
            </a:r>
            <a:r>
              <a:rPr lang="es-CO" dirty="0" err="1"/>
              <a:t>Estadisticas</a:t>
            </a:r>
            <a:r>
              <a:rPr lang="es-CO" dirty="0"/>
              <a:t> Vitales  SDS  - </a:t>
            </a:r>
            <a:r>
              <a:rPr lang="es-CO" sz="500" dirty="0"/>
              <a:t>Actualización el corte 03-12-2024 ajustado 04-12-2024 PRELIMINAR</a:t>
            </a:r>
            <a:endParaRPr lang="es-CO" dirty="0"/>
          </a:p>
        </p:txBody>
      </p:sp>
      <p:cxnSp>
        <p:nvCxnSpPr>
          <p:cNvPr id="9" name="Conector: curvado 8">
            <a:extLst>
              <a:ext uri="{FF2B5EF4-FFF2-40B4-BE49-F238E27FC236}">
                <a16:creationId xmlns:a16="http://schemas.microsoft.com/office/drawing/2014/main" id="{0177904E-13C3-FBA4-3968-B04A5FC705E9}"/>
              </a:ext>
            </a:extLst>
          </p:cNvPr>
          <p:cNvCxnSpPr>
            <a:cxnSpLocks/>
          </p:cNvCxnSpPr>
          <p:nvPr/>
        </p:nvCxnSpPr>
        <p:spPr>
          <a:xfrm flipV="1">
            <a:off x="4792196" y="4354606"/>
            <a:ext cx="914400" cy="771525"/>
          </a:xfrm>
          <a:prstGeom prst="curved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12" name="Gráfico 11">
            <a:extLst>
              <a:ext uri="{FF2B5EF4-FFF2-40B4-BE49-F238E27FC236}">
                <a16:creationId xmlns:a16="http://schemas.microsoft.com/office/drawing/2014/main" id="{8FEC47A1-35BD-C100-3A78-E667B51CC36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112761"/>
              </p:ext>
            </p:extLst>
          </p:nvPr>
        </p:nvGraphicFramePr>
        <p:xfrm>
          <a:off x="5477995" y="1300392"/>
          <a:ext cx="6096000" cy="4857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9BB2F46C-CA6C-4087-AAF2-19DFC849CD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4660882"/>
              </p:ext>
            </p:extLst>
          </p:nvPr>
        </p:nvGraphicFramePr>
        <p:xfrm>
          <a:off x="216274" y="1808220"/>
          <a:ext cx="4839820" cy="3785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83377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>
            <a:extLst>
              <a:ext uri="{FF2B5EF4-FFF2-40B4-BE49-F238E27FC236}">
                <a16:creationId xmlns:a16="http://schemas.microsoft.com/office/drawing/2014/main" id="{76EDA601-1FDE-4354-7B4F-4D60FE67535D}"/>
              </a:ext>
            </a:extLst>
          </p:cNvPr>
          <p:cNvSpPr txBox="1"/>
          <p:nvPr/>
        </p:nvSpPr>
        <p:spPr>
          <a:xfrm>
            <a:off x="763679" y="49506"/>
            <a:ext cx="10664641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>
              <a:defRPr lang="es-CO"/>
            </a:defPPr>
            <a:lvl1pPr lvl="0" indent="0">
              <a:spcBef>
                <a:spcPts val="0"/>
              </a:spcBef>
              <a:spcAft>
                <a:spcPts val="0"/>
              </a:spcAft>
              <a:buNone/>
              <a:defRPr sz="5700" b="1">
                <a:solidFill>
                  <a:srgbClr val="285B6A"/>
                </a:solidFill>
                <a:latin typeface="Oswald" panose="00000500000000000000" pitchFamily="2" charset="0"/>
                <a:ea typeface="Oswald"/>
                <a:cs typeface="Oswald"/>
              </a:defRPr>
            </a:lvl1pPr>
          </a:lstStyle>
          <a:p>
            <a:pPr algn="ctr"/>
            <a:r>
              <a:rPr lang="es-ES" sz="3200" dirty="0"/>
              <a:t>Nacimientos en mujeres de 15 a 19 años Bogotá D.C., enero a noviembre 2024pr*.</a:t>
            </a:r>
            <a:endParaRPr lang="es-CO" sz="32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0534A5B-4431-D588-02B2-F4DE44F57A0B}"/>
              </a:ext>
            </a:extLst>
          </p:cNvPr>
          <p:cNvSpPr txBox="1"/>
          <p:nvPr/>
        </p:nvSpPr>
        <p:spPr>
          <a:xfrm>
            <a:off x="549155" y="6396484"/>
            <a:ext cx="609600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500" b="1" spc="20">
                <a:cs typeface="Liberation Sans Narrow"/>
              </a:defRPr>
            </a:lvl1pPr>
          </a:lstStyle>
          <a:p>
            <a:r>
              <a:rPr lang="es-CO" dirty="0"/>
              <a:t>FUENTE 2024:  Aplicativo Web RUAF_ND, Sistema de </a:t>
            </a:r>
            <a:r>
              <a:rPr lang="es-CO" dirty="0" err="1"/>
              <a:t>Estadisticas</a:t>
            </a:r>
            <a:r>
              <a:rPr lang="es-CO" dirty="0"/>
              <a:t> Vitales  SDS  - </a:t>
            </a:r>
            <a:r>
              <a:rPr lang="es-CO" sz="500" dirty="0"/>
              <a:t>Actualización el corte 03-12-2024 ajustado 04-12-2024 PRELIMINAR</a:t>
            </a:r>
            <a:endParaRPr lang="es-CO" dirty="0"/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0396C6FF-F0D9-B090-B726-3CAFE8C894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6766710"/>
              </p:ext>
            </p:extLst>
          </p:nvPr>
        </p:nvGraphicFramePr>
        <p:xfrm>
          <a:off x="109537" y="1712912"/>
          <a:ext cx="5572125" cy="3587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F8DB34F2-F087-4F5A-91A6-7F457F3B4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649194"/>
              </p:ext>
            </p:extLst>
          </p:nvPr>
        </p:nvGraphicFramePr>
        <p:xfrm>
          <a:off x="6096000" y="1029959"/>
          <a:ext cx="5332319" cy="5555594"/>
        </p:xfrm>
        <a:graphic>
          <a:graphicData uri="http://schemas.openxmlformats.org/drawingml/2006/table">
            <a:tbl>
              <a:tblPr/>
              <a:tblGrid>
                <a:gridCol w="2952709">
                  <a:extLst>
                    <a:ext uri="{9D8B030D-6E8A-4147-A177-3AD203B41FA5}">
                      <a16:colId xmlns:a16="http://schemas.microsoft.com/office/drawing/2014/main" val="3385193670"/>
                    </a:ext>
                  </a:extLst>
                </a:gridCol>
                <a:gridCol w="1171117">
                  <a:extLst>
                    <a:ext uri="{9D8B030D-6E8A-4147-A177-3AD203B41FA5}">
                      <a16:colId xmlns:a16="http://schemas.microsoft.com/office/drawing/2014/main" val="1009154655"/>
                    </a:ext>
                  </a:extLst>
                </a:gridCol>
                <a:gridCol w="1208493">
                  <a:extLst>
                    <a:ext uri="{9D8B030D-6E8A-4147-A177-3AD203B41FA5}">
                      <a16:colId xmlns:a16="http://schemas.microsoft.com/office/drawing/2014/main" val="3812481412"/>
                    </a:ext>
                  </a:extLst>
                </a:gridCol>
              </a:tblGrid>
              <a:tr h="169172"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EAPB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No. Nacimientos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Frecuencia relativa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5349038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CAPITAL SALUD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869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0674497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SALUD TOTAL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9E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784378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ASEGURADO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A1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485178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FAMISANAR - CAFAM - COLSUBSIDIO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AC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867777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NUEVA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B8B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9246060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SANITAS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5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958756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COMPENSAR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C8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4780260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COOSALUD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9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704241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ASOCIACIÓN MUTUAL SER 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C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263723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EPS Y MEDICINA PREPAGADA SURAMERICANA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C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5991604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CAJACOPI ATLANTICO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3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5077415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ASMET SALUD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8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972758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FUERZAS MILITARES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579236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ALIANSALUD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023680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POLICIA NACIONAL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2082379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ANASWAYUU EPSI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084458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COOSALUD 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491237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PIJAOS SALUD EPSI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B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082433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CAPRESOCA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870050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SAVIA SALUD EPS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6878539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ASOCIACIÓN INDÍGENA DEL CAUCA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368932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EPS FAMILIAR DE COLOMBIA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731912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ASOCIACIÓN INDÍGENA DEL CESAR Y LA GUAJIRA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0547337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COMFACHOCO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70595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EMSSANAR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6864950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ESPECIAL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3547083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MAGISTERIO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995834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MALLAMAS EPSI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888931"/>
                  </a:ext>
                </a:extLst>
              </a:tr>
              <a:tr h="311262">
                <a:tc>
                  <a:txBody>
                    <a:bodyPr/>
                    <a:lstStyle/>
                    <a:p>
                      <a:pPr algn="l" fontAlgn="b"/>
                      <a:r>
                        <a:rPr lang="es-MX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FONDO PASIVO SOCIAL DE LOS FERROCARRILES NACIONALES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6275324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SERVICIO OCCIDENTAL DE SALUD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708740"/>
                  </a:ext>
                </a:extLst>
              </a:tr>
              <a:tr h="169172">
                <a:tc>
                  <a:txBody>
                    <a:bodyPr/>
                    <a:lstStyle/>
                    <a:p>
                      <a:pPr algn="l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4008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100,0%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452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040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3;p20">
            <a:extLst>
              <a:ext uri="{FF2B5EF4-FFF2-40B4-BE49-F238E27FC236}">
                <a16:creationId xmlns:a16="http://schemas.microsoft.com/office/drawing/2014/main" id="{5A55A8A7-E02E-424F-AD14-20B1174E1EA1}"/>
              </a:ext>
            </a:extLst>
          </p:cNvPr>
          <p:cNvSpPr txBox="1"/>
          <p:nvPr/>
        </p:nvSpPr>
        <p:spPr>
          <a:xfrm>
            <a:off x="2322350" y="2547000"/>
            <a:ext cx="7547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>
                <a:solidFill>
                  <a:schemeClr val="lt1"/>
                </a:solidFill>
                <a:latin typeface="Oswald" panose="00000500000000000000" pitchFamily="2" charset="0"/>
                <a:ea typeface="Oswald"/>
                <a:cs typeface="Oswald"/>
                <a:sym typeface="Oswald"/>
              </a:rPr>
              <a:t>GRACIAS</a:t>
            </a:r>
            <a:endParaRPr sz="12000" b="1">
              <a:solidFill>
                <a:schemeClr val="lt1"/>
              </a:solidFill>
              <a:latin typeface="Oswald" panose="00000500000000000000" pitchFamily="2" charset="0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53075968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4" id="{FB61BE7B-362B-4F54-95FF-4B36DE632E5F}" vid="{7E05E3E5-6AB8-46E1-881C-21D273FEC7C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</TotalTime>
  <Words>827</Words>
  <Application>Microsoft Office PowerPoint</Application>
  <PresentationFormat>Panorámica</PresentationFormat>
  <Paragraphs>196</Paragraphs>
  <Slides>8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8</vt:i4>
      </vt:variant>
    </vt:vector>
  </HeadingPairs>
  <TitlesOfParts>
    <vt:vector size="15" baseType="lpstr">
      <vt:lpstr>Arial</vt:lpstr>
      <vt:lpstr>Arial Narrow</vt:lpstr>
      <vt:lpstr>Calibri</vt:lpstr>
      <vt:lpstr>Lexend Deca Medium</vt:lpstr>
      <vt:lpstr>Oswald</vt:lpstr>
      <vt:lpstr>Tema de Office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Adriana Paola Ulloa Virguez</cp:lastModifiedBy>
  <cp:revision>24</cp:revision>
  <dcterms:modified xsi:type="dcterms:W3CDTF">2024-12-19T01:20:48Z</dcterms:modified>
</cp:coreProperties>
</file>