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535" r:id="rId2"/>
    <p:sldId id="582" r:id="rId3"/>
    <p:sldId id="542" r:id="rId4"/>
    <p:sldId id="583" r:id="rId5"/>
    <p:sldId id="584" r:id="rId6"/>
    <p:sldId id="588" r:id="rId7"/>
    <p:sldId id="585" r:id="rId8"/>
    <p:sldId id="590" r:id="rId9"/>
    <p:sldId id="587" r:id="rId10"/>
    <p:sldId id="589" r:id="rId11"/>
    <p:sldId id="593" r:id="rId12"/>
    <p:sldId id="592" r:id="rId13"/>
    <p:sldId id="594" r:id="rId14"/>
    <p:sldId id="531" r:id="rId15"/>
  </p:sldIdLst>
  <p:sldSz cx="12192000" cy="6858000"/>
  <p:notesSz cx="6858000" cy="9144000"/>
  <p:defaultTextStyle>
    <a:defPPr>
      <a:defRPr lang="es-CO"/>
    </a:defPPr>
    <a:lvl1pPr marL="0" algn="l" defTabSz="9143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328"/>
    <p:restoredTop sz="97242"/>
  </p:normalViewPr>
  <p:slideViewPr>
    <p:cSldViewPr snapToGrid="0">
      <p:cViewPr varScale="1">
        <p:scale>
          <a:sx n="91" d="100"/>
          <a:sy n="91" d="100"/>
        </p:scale>
        <p:origin x="1056" y="90"/>
      </p:cViewPr>
      <p:guideLst>
        <p:guide orient="horz" pos="595"/>
        <p:guide pos="3840"/>
        <p:guide orient="horz" pos="1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nadith Hernandez Lopez" userId="46a458a84744dd27" providerId="LiveId" clId="{F1027B50-3B47-4BBC-A494-5E82CDDF5AB0}"/>
    <pc:docChg chg="undo custSel addSld modSld sldOrd">
      <pc:chgData name="Enadith Hernandez Lopez" userId="46a458a84744dd27" providerId="LiveId" clId="{F1027B50-3B47-4BBC-A494-5E82CDDF5AB0}" dt="2024-07-10T20:12:08.040" v="1135" actId="1076"/>
      <pc:docMkLst>
        <pc:docMk/>
      </pc:docMkLst>
      <pc:sldChg chg="addSp modSp mod modClrScheme chgLayout">
        <pc:chgData name="Enadith Hernandez Lopez" userId="46a458a84744dd27" providerId="LiveId" clId="{F1027B50-3B47-4BBC-A494-5E82CDDF5AB0}" dt="2024-07-10T19:32:37.048" v="900" actId="113"/>
        <pc:sldMkLst>
          <pc:docMk/>
          <pc:sldMk cId="3723064408" sldId="583"/>
        </pc:sldMkLst>
        <pc:spChg chg="add mod">
          <ac:chgData name="Enadith Hernandez Lopez" userId="46a458a84744dd27" providerId="LiveId" clId="{F1027B50-3B47-4BBC-A494-5E82CDDF5AB0}" dt="2024-07-10T15:48:27.704" v="23" actId="113"/>
          <ac:spMkLst>
            <pc:docMk/>
            <pc:sldMk cId="3723064408" sldId="583"/>
            <ac:spMk id="2" creationId="{1A7B36B1-DD10-A3E7-3322-F60C9D766AEB}"/>
          </ac:spMkLst>
        </pc:spChg>
        <pc:spChg chg="add mod">
          <ac:chgData name="Enadith Hernandez Lopez" userId="46a458a84744dd27" providerId="LiveId" clId="{F1027B50-3B47-4BBC-A494-5E82CDDF5AB0}" dt="2024-07-10T19:32:37.048" v="900" actId="113"/>
          <ac:spMkLst>
            <pc:docMk/>
            <pc:sldMk cId="3723064408" sldId="583"/>
            <ac:spMk id="3" creationId="{566FD373-6AA2-B86F-AC65-F2312654BBCC}"/>
          </ac:spMkLst>
        </pc:spChg>
      </pc:sldChg>
      <pc:sldChg chg="addSp modSp mod modClrScheme chgLayout">
        <pc:chgData name="Enadith Hernandez Lopez" userId="46a458a84744dd27" providerId="LiveId" clId="{F1027B50-3B47-4BBC-A494-5E82CDDF5AB0}" dt="2024-07-10T16:44:45.215" v="736" actId="113"/>
        <pc:sldMkLst>
          <pc:docMk/>
          <pc:sldMk cId="3322988062" sldId="584"/>
        </pc:sldMkLst>
        <pc:spChg chg="add mod">
          <ac:chgData name="Enadith Hernandez Lopez" userId="46a458a84744dd27" providerId="LiveId" clId="{F1027B50-3B47-4BBC-A494-5E82CDDF5AB0}" dt="2024-07-10T16:44:45.215" v="736" actId="113"/>
          <ac:spMkLst>
            <pc:docMk/>
            <pc:sldMk cId="3322988062" sldId="584"/>
            <ac:spMk id="2" creationId="{CB283388-8927-B783-3197-849BB3EF5F47}"/>
          </ac:spMkLst>
        </pc:spChg>
        <pc:spChg chg="add mod">
          <ac:chgData name="Enadith Hernandez Lopez" userId="46a458a84744dd27" providerId="LiveId" clId="{F1027B50-3B47-4BBC-A494-5E82CDDF5AB0}" dt="2024-07-10T16:15:32.287" v="508" actId="6549"/>
          <ac:spMkLst>
            <pc:docMk/>
            <pc:sldMk cId="3322988062" sldId="584"/>
            <ac:spMk id="3" creationId="{1EC4B973-6ED9-D466-29E9-0D065DA675F5}"/>
          </ac:spMkLst>
        </pc:spChg>
      </pc:sldChg>
      <pc:sldChg chg="addSp modSp mod modClrScheme chgLayout">
        <pc:chgData name="Enadith Hernandez Lopez" userId="46a458a84744dd27" providerId="LiveId" clId="{F1027B50-3B47-4BBC-A494-5E82CDDF5AB0}" dt="2024-07-10T16:50:50.902" v="782" actId="14100"/>
        <pc:sldMkLst>
          <pc:docMk/>
          <pc:sldMk cId="1413185132" sldId="585"/>
        </pc:sldMkLst>
        <pc:spChg chg="add mod">
          <ac:chgData name="Enadith Hernandez Lopez" userId="46a458a84744dd27" providerId="LiveId" clId="{F1027B50-3B47-4BBC-A494-5E82CDDF5AB0}" dt="2024-07-10T16:44:37.337" v="735" actId="14100"/>
          <ac:spMkLst>
            <pc:docMk/>
            <pc:sldMk cId="1413185132" sldId="585"/>
            <ac:spMk id="2" creationId="{2D1A048E-3B69-823F-8138-4D9B10FE7C07}"/>
          </ac:spMkLst>
        </pc:spChg>
        <pc:spChg chg="add mod">
          <ac:chgData name="Enadith Hernandez Lopez" userId="46a458a84744dd27" providerId="LiveId" clId="{F1027B50-3B47-4BBC-A494-5E82CDDF5AB0}" dt="2024-07-10T16:50:50.902" v="782" actId="14100"/>
          <ac:spMkLst>
            <pc:docMk/>
            <pc:sldMk cId="1413185132" sldId="585"/>
            <ac:spMk id="4" creationId="{37736550-B41A-1DF2-3DB9-94643B67FC1C}"/>
          </ac:spMkLst>
        </pc:spChg>
      </pc:sldChg>
      <pc:sldChg chg="addSp modSp add mod ord modClrScheme chgLayout">
        <pc:chgData name="Enadith Hernandez Lopez" userId="46a458a84744dd27" providerId="LiveId" clId="{F1027B50-3B47-4BBC-A494-5E82CDDF5AB0}" dt="2024-07-10T19:30:56.687" v="834"/>
        <pc:sldMkLst>
          <pc:docMk/>
          <pc:sldMk cId="3630317363" sldId="586"/>
        </pc:sldMkLst>
        <pc:spChg chg="add mod">
          <ac:chgData name="Enadith Hernandez Lopez" userId="46a458a84744dd27" providerId="LiveId" clId="{F1027B50-3B47-4BBC-A494-5E82CDDF5AB0}" dt="2024-07-10T16:51:44.366" v="799" actId="14100"/>
          <ac:spMkLst>
            <pc:docMk/>
            <pc:sldMk cId="3630317363" sldId="586"/>
            <ac:spMk id="2" creationId="{D4464D48-4386-4E05-04E2-50CE34F1A1A1}"/>
          </ac:spMkLst>
        </pc:spChg>
        <pc:spChg chg="add mod">
          <ac:chgData name="Enadith Hernandez Lopez" userId="46a458a84744dd27" providerId="LiveId" clId="{F1027B50-3B47-4BBC-A494-5E82CDDF5AB0}" dt="2024-07-10T16:56:26.225" v="830" actId="20577"/>
          <ac:spMkLst>
            <pc:docMk/>
            <pc:sldMk cId="3630317363" sldId="586"/>
            <ac:spMk id="3" creationId="{48F72270-D373-E62C-9FC2-B8E147124880}"/>
          </ac:spMkLst>
        </pc:spChg>
      </pc:sldChg>
      <pc:sldChg chg="addSp delSp modSp add mod modClrScheme chgLayout">
        <pc:chgData name="Enadith Hernandez Lopez" userId="46a458a84744dd27" providerId="LiveId" clId="{F1027B50-3B47-4BBC-A494-5E82CDDF5AB0}" dt="2024-07-10T19:45:23.012" v="1007" actId="123"/>
        <pc:sldMkLst>
          <pc:docMk/>
          <pc:sldMk cId="1604988865" sldId="587"/>
        </pc:sldMkLst>
        <pc:spChg chg="add mod">
          <ac:chgData name="Enadith Hernandez Lopez" userId="46a458a84744dd27" providerId="LiveId" clId="{F1027B50-3B47-4BBC-A494-5E82CDDF5AB0}" dt="2024-07-10T19:37:05.391" v="957" actId="27636"/>
          <ac:spMkLst>
            <pc:docMk/>
            <pc:sldMk cId="1604988865" sldId="587"/>
            <ac:spMk id="2" creationId="{76340DD1-552E-E23F-DBE7-F6D155E7CDCB}"/>
          </ac:spMkLst>
        </pc:spChg>
        <pc:spChg chg="add del mod">
          <ac:chgData name="Enadith Hernandez Lopez" userId="46a458a84744dd27" providerId="LiveId" clId="{F1027B50-3B47-4BBC-A494-5E82CDDF5AB0}" dt="2024-07-10T19:33:49.492" v="915"/>
          <ac:spMkLst>
            <pc:docMk/>
            <pc:sldMk cId="1604988865" sldId="587"/>
            <ac:spMk id="3" creationId="{D4B25F4B-5C9B-9EB7-758A-0CEA343C8BE2}"/>
          </ac:spMkLst>
        </pc:spChg>
        <pc:spChg chg="add mod">
          <ac:chgData name="Enadith Hernandez Lopez" userId="46a458a84744dd27" providerId="LiveId" clId="{F1027B50-3B47-4BBC-A494-5E82CDDF5AB0}" dt="2024-07-10T19:45:23.012" v="1007" actId="123"/>
          <ac:spMkLst>
            <pc:docMk/>
            <pc:sldMk cId="1604988865" sldId="587"/>
            <ac:spMk id="4" creationId="{D17E875D-6C35-8F61-B227-F17C45911586}"/>
          </ac:spMkLst>
        </pc:spChg>
      </pc:sldChg>
      <pc:sldChg chg="modSp add mod">
        <pc:chgData name="Enadith Hernandez Lopez" userId="46a458a84744dd27" providerId="LiveId" clId="{F1027B50-3B47-4BBC-A494-5E82CDDF5AB0}" dt="2024-07-10T16:44:49.466" v="737" actId="113"/>
        <pc:sldMkLst>
          <pc:docMk/>
          <pc:sldMk cId="1176911588" sldId="588"/>
        </pc:sldMkLst>
        <pc:spChg chg="mod">
          <ac:chgData name="Enadith Hernandez Lopez" userId="46a458a84744dd27" providerId="LiveId" clId="{F1027B50-3B47-4BBC-A494-5E82CDDF5AB0}" dt="2024-07-10T16:44:49.466" v="737" actId="113"/>
          <ac:spMkLst>
            <pc:docMk/>
            <pc:sldMk cId="1176911588" sldId="588"/>
            <ac:spMk id="2" creationId="{CB283388-8927-B783-3197-849BB3EF5F47}"/>
          </ac:spMkLst>
        </pc:spChg>
        <pc:spChg chg="mod">
          <ac:chgData name="Enadith Hernandez Lopez" userId="46a458a84744dd27" providerId="LiveId" clId="{F1027B50-3B47-4BBC-A494-5E82CDDF5AB0}" dt="2024-07-10T16:43:13.829" v="727" actId="313"/>
          <ac:spMkLst>
            <pc:docMk/>
            <pc:sldMk cId="1176911588" sldId="588"/>
            <ac:spMk id="3" creationId="{1EC4B973-6ED9-D466-29E9-0D065DA675F5}"/>
          </ac:spMkLst>
        </pc:spChg>
      </pc:sldChg>
      <pc:sldChg chg="add ord">
        <pc:chgData name="Enadith Hernandez Lopez" userId="46a458a84744dd27" providerId="LiveId" clId="{F1027B50-3B47-4BBC-A494-5E82CDDF5AB0}" dt="2024-07-10T19:41:39.326" v="966"/>
        <pc:sldMkLst>
          <pc:docMk/>
          <pc:sldMk cId="603700879" sldId="589"/>
        </pc:sldMkLst>
      </pc:sldChg>
      <pc:sldChg chg="addSp delSp modSp add mod">
        <pc:chgData name="Enadith Hernandez Lopez" userId="46a458a84744dd27" providerId="LiveId" clId="{F1027B50-3B47-4BBC-A494-5E82CDDF5AB0}" dt="2024-07-10T19:31:35.999" v="840" actId="255"/>
        <pc:sldMkLst>
          <pc:docMk/>
          <pc:sldMk cId="728162396" sldId="590"/>
        </pc:sldMkLst>
        <pc:spChg chg="mod">
          <ac:chgData name="Enadith Hernandez Lopez" userId="46a458a84744dd27" providerId="LiveId" clId="{F1027B50-3B47-4BBC-A494-5E82CDDF5AB0}" dt="2024-07-10T19:31:35.999" v="840" actId="255"/>
          <ac:spMkLst>
            <pc:docMk/>
            <pc:sldMk cId="728162396" sldId="590"/>
            <ac:spMk id="2" creationId="{D4464D48-4386-4E05-04E2-50CE34F1A1A1}"/>
          </ac:spMkLst>
        </pc:spChg>
        <pc:spChg chg="del mod">
          <ac:chgData name="Enadith Hernandez Lopez" userId="46a458a84744dd27" providerId="LiveId" clId="{F1027B50-3B47-4BBC-A494-5E82CDDF5AB0}" dt="2024-07-10T19:31:24.366" v="837" actId="478"/>
          <ac:spMkLst>
            <pc:docMk/>
            <pc:sldMk cId="728162396" sldId="590"/>
            <ac:spMk id="3" creationId="{48F72270-D373-E62C-9FC2-B8E147124880}"/>
          </ac:spMkLst>
        </pc:spChg>
        <pc:spChg chg="add del mod">
          <ac:chgData name="Enadith Hernandez Lopez" userId="46a458a84744dd27" providerId="LiveId" clId="{F1027B50-3B47-4BBC-A494-5E82CDDF5AB0}" dt="2024-07-10T19:31:28.025" v="838" actId="478"/>
          <ac:spMkLst>
            <pc:docMk/>
            <pc:sldMk cId="728162396" sldId="590"/>
            <ac:spMk id="5" creationId="{C5C63297-9394-FE9C-B7BF-C4111975AA91}"/>
          </ac:spMkLst>
        </pc:spChg>
      </pc:sldChg>
      <pc:sldChg chg="addSp delSp modSp add mod ord">
        <pc:chgData name="Enadith Hernandez Lopez" userId="46a458a84744dd27" providerId="LiveId" clId="{F1027B50-3B47-4BBC-A494-5E82CDDF5AB0}" dt="2024-07-10T19:45:11.727" v="1006" actId="123"/>
        <pc:sldMkLst>
          <pc:docMk/>
          <pc:sldMk cId="3234543140" sldId="591"/>
        </pc:sldMkLst>
        <pc:spChg chg="mod">
          <ac:chgData name="Enadith Hernandez Lopez" userId="46a458a84744dd27" providerId="LiveId" clId="{F1027B50-3B47-4BBC-A494-5E82CDDF5AB0}" dt="2024-07-10T19:45:11.727" v="1006" actId="123"/>
          <ac:spMkLst>
            <pc:docMk/>
            <pc:sldMk cId="3234543140" sldId="591"/>
            <ac:spMk id="2" creationId="{76340DD1-552E-E23F-DBE7-F6D155E7CDCB}"/>
          </ac:spMkLst>
        </pc:spChg>
        <pc:spChg chg="del mod">
          <ac:chgData name="Enadith Hernandez Lopez" userId="46a458a84744dd27" providerId="LiveId" clId="{F1027B50-3B47-4BBC-A494-5E82CDDF5AB0}" dt="2024-07-10T19:42:14.714" v="974" actId="478"/>
          <ac:spMkLst>
            <pc:docMk/>
            <pc:sldMk cId="3234543140" sldId="591"/>
            <ac:spMk id="4" creationId="{D17E875D-6C35-8F61-B227-F17C45911586}"/>
          </ac:spMkLst>
        </pc:spChg>
        <pc:picChg chg="add mod">
          <ac:chgData name="Enadith Hernandez Lopez" userId="46a458a84744dd27" providerId="LiveId" clId="{F1027B50-3B47-4BBC-A494-5E82CDDF5AB0}" dt="2024-07-10T19:42:54.689" v="983" actId="1076"/>
          <ac:picMkLst>
            <pc:docMk/>
            <pc:sldMk cId="3234543140" sldId="591"/>
            <ac:picMk id="3" creationId="{07053064-F79A-3550-6EC9-35DF5528293A}"/>
          </ac:picMkLst>
        </pc:picChg>
      </pc:sldChg>
      <pc:sldChg chg="addSp delSp modSp add mod">
        <pc:chgData name="Enadith Hernandez Lopez" userId="46a458a84744dd27" providerId="LiveId" clId="{F1027B50-3B47-4BBC-A494-5E82CDDF5AB0}" dt="2024-07-10T19:46:36.664" v="1018" actId="113"/>
        <pc:sldMkLst>
          <pc:docMk/>
          <pc:sldMk cId="2643742161" sldId="592"/>
        </pc:sldMkLst>
        <pc:spChg chg="del mod">
          <ac:chgData name="Enadith Hernandez Lopez" userId="46a458a84744dd27" providerId="LiveId" clId="{F1027B50-3B47-4BBC-A494-5E82CDDF5AB0}" dt="2024-07-10T19:43:28.426" v="986" actId="478"/>
          <ac:spMkLst>
            <pc:docMk/>
            <pc:sldMk cId="2643742161" sldId="592"/>
            <ac:spMk id="2" creationId="{76340DD1-552E-E23F-DBE7-F6D155E7CDCB}"/>
          </ac:spMkLst>
        </pc:spChg>
        <pc:spChg chg="add del mod">
          <ac:chgData name="Enadith Hernandez Lopez" userId="46a458a84744dd27" providerId="LiveId" clId="{F1027B50-3B47-4BBC-A494-5E82CDDF5AB0}" dt="2024-07-10T19:43:30.989" v="987" actId="478"/>
          <ac:spMkLst>
            <pc:docMk/>
            <pc:sldMk cId="2643742161" sldId="592"/>
            <ac:spMk id="5" creationId="{19AEDF42-3AD2-038E-78CE-FFA9236DA737}"/>
          </ac:spMkLst>
        </pc:spChg>
        <pc:spChg chg="add del mod">
          <ac:chgData name="Enadith Hernandez Lopez" userId="46a458a84744dd27" providerId="LiveId" clId="{F1027B50-3B47-4BBC-A494-5E82CDDF5AB0}" dt="2024-07-10T19:44:20.215" v="995" actId="478"/>
          <ac:spMkLst>
            <pc:docMk/>
            <pc:sldMk cId="2643742161" sldId="592"/>
            <ac:spMk id="7" creationId="{0A0C5E13-1223-AA33-7061-E66DA354839A}"/>
          </ac:spMkLst>
        </pc:spChg>
        <pc:spChg chg="add mod">
          <ac:chgData name="Enadith Hernandez Lopez" userId="46a458a84744dd27" providerId="LiveId" clId="{F1027B50-3B47-4BBC-A494-5E82CDDF5AB0}" dt="2024-07-10T19:46:36.664" v="1018" actId="113"/>
          <ac:spMkLst>
            <pc:docMk/>
            <pc:sldMk cId="2643742161" sldId="592"/>
            <ac:spMk id="9" creationId="{5341FE63-BB43-B9F6-689A-F45EA46B5FFB}"/>
          </ac:spMkLst>
        </pc:spChg>
        <pc:picChg chg="del">
          <ac:chgData name="Enadith Hernandez Lopez" userId="46a458a84744dd27" providerId="LiveId" clId="{F1027B50-3B47-4BBC-A494-5E82CDDF5AB0}" dt="2024-07-10T19:43:32.979" v="988" actId="478"/>
          <ac:picMkLst>
            <pc:docMk/>
            <pc:sldMk cId="2643742161" sldId="592"/>
            <ac:picMk id="3" creationId="{07053064-F79A-3550-6EC9-35DF5528293A}"/>
          </ac:picMkLst>
        </pc:picChg>
      </pc:sldChg>
      <pc:sldChg chg="modSp add mod ord">
        <pc:chgData name="Enadith Hernandez Lopez" userId="46a458a84744dd27" providerId="LiveId" clId="{F1027B50-3B47-4BBC-A494-5E82CDDF5AB0}" dt="2024-07-10T19:46:25.778" v="1015" actId="113"/>
        <pc:sldMkLst>
          <pc:docMk/>
          <pc:sldMk cId="2950296597" sldId="593"/>
        </pc:sldMkLst>
        <pc:spChg chg="mod">
          <ac:chgData name="Enadith Hernandez Lopez" userId="46a458a84744dd27" providerId="LiveId" clId="{F1027B50-3B47-4BBC-A494-5E82CDDF5AB0}" dt="2024-07-10T19:46:25.778" v="1015" actId="113"/>
          <ac:spMkLst>
            <pc:docMk/>
            <pc:sldMk cId="2950296597" sldId="593"/>
            <ac:spMk id="7" creationId="{0A0C5E13-1223-AA33-7061-E66DA354839A}"/>
          </ac:spMkLst>
        </pc:spChg>
      </pc:sldChg>
      <pc:sldChg chg="modSp new mod">
        <pc:chgData name="Enadith Hernandez Lopez" userId="46a458a84744dd27" providerId="LiveId" clId="{F1027B50-3B47-4BBC-A494-5E82CDDF5AB0}" dt="2024-07-10T20:12:08.040" v="1135" actId="1076"/>
        <pc:sldMkLst>
          <pc:docMk/>
          <pc:sldMk cId="1800089846" sldId="594"/>
        </pc:sldMkLst>
        <pc:spChg chg="mod">
          <ac:chgData name="Enadith Hernandez Lopez" userId="46a458a84744dd27" providerId="LiveId" clId="{F1027B50-3B47-4BBC-A494-5E82CDDF5AB0}" dt="2024-07-10T20:11:58.569" v="1133" actId="122"/>
          <ac:spMkLst>
            <pc:docMk/>
            <pc:sldMk cId="1800089846" sldId="594"/>
            <ac:spMk id="2" creationId="{40BD95B3-ECF7-4800-E67B-A90B45B206EF}"/>
          </ac:spMkLst>
        </pc:spChg>
        <pc:spChg chg="mod">
          <ac:chgData name="Enadith Hernandez Lopez" userId="46a458a84744dd27" providerId="LiveId" clId="{F1027B50-3B47-4BBC-A494-5E82CDDF5AB0}" dt="2024-07-10T20:12:08.040" v="1135" actId="1076"/>
          <ac:spMkLst>
            <pc:docMk/>
            <pc:sldMk cId="1800089846" sldId="594"/>
            <ac:spMk id="3" creationId="{9ADE64AC-82BC-28EB-03F9-51EEF1C8410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9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450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47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9"/>
            <a:ext cx="2628900" cy="5811839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9"/>
            <a:ext cx="7734300" cy="5811839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81621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4220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037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254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9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9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95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2285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1620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500"/>
            </a:lvl2pPr>
            <a:lvl3pPr marL="914332" indent="0">
              <a:buNone/>
              <a:defRPr sz="1200"/>
            </a:lvl3pPr>
            <a:lvl4pPr marL="1371498" indent="0">
              <a:buNone/>
              <a:defRPr sz="1100"/>
            </a:lvl4pPr>
            <a:lvl5pPr marL="1828664" indent="0">
              <a:buNone/>
              <a:defRPr sz="1100"/>
            </a:lvl5pPr>
            <a:lvl6pPr marL="2285830" indent="0">
              <a:buNone/>
              <a:defRPr sz="1100"/>
            </a:lvl6pPr>
            <a:lvl7pPr marL="2742994" indent="0">
              <a:buNone/>
              <a:defRPr sz="1100"/>
            </a:lvl7pPr>
            <a:lvl8pPr marL="3200160" indent="0">
              <a:buNone/>
              <a:defRPr sz="1100"/>
            </a:lvl8pPr>
            <a:lvl9pPr marL="3657327" indent="0">
              <a:buNone/>
              <a:defRPr sz="11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714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67" indent="0">
              <a:buNone/>
              <a:defRPr sz="2800"/>
            </a:lvl2pPr>
            <a:lvl3pPr marL="914332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30" indent="0">
              <a:buNone/>
              <a:defRPr sz="2000"/>
            </a:lvl6pPr>
            <a:lvl7pPr marL="2742994" indent="0">
              <a:buNone/>
              <a:defRPr sz="2000"/>
            </a:lvl7pPr>
            <a:lvl8pPr marL="3200160" indent="0">
              <a:buNone/>
              <a:defRPr sz="2000"/>
            </a:lvl8pPr>
            <a:lvl9pPr marL="3657327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500"/>
            </a:lvl2pPr>
            <a:lvl3pPr marL="914332" indent="0">
              <a:buNone/>
              <a:defRPr sz="1200"/>
            </a:lvl3pPr>
            <a:lvl4pPr marL="1371498" indent="0">
              <a:buNone/>
              <a:defRPr sz="1100"/>
            </a:lvl4pPr>
            <a:lvl5pPr marL="1828664" indent="0">
              <a:buNone/>
              <a:defRPr sz="1100"/>
            </a:lvl5pPr>
            <a:lvl6pPr marL="2285830" indent="0">
              <a:buNone/>
              <a:defRPr sz="1100"/>
            </a:lvl6pPr>
            <a:lvl7pPr marL="2742994" indent="0">
              <a:buNone/>
              <a:defRPr sz="1100"/>
            </a:lvl7pPr>
            <a:lvl8pPr marL="3200160" indent="0">
              <a:buNone/>
              <a:defRPr sz="1100"/>
            </a:lvl8pPr>
            <a:lvl9pPr marL="3657327" indent="0">
              <a:buNone/>
              <a:defRPr sz="11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9502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4" tIns="45718" rIns="91434" bIns="45718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4" tIns="45718" rIns="91434" bIns="45718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11/12/2024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2609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5" r:id="rId12"/>
  </p:sldLayoutIdLst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639" y="698499"/>
            <a:ext cx="7998732" cy="588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142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054" y="880383"/>
            <a:ext cx="8138432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00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4525" y="898071"/>
            <a:ext cx="8172904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296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067" y="1118733"/>
            <a:ext cx="8767989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42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AVTIVIDAD	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s-MX" dirty="0" smtClean="0"/>
              <a:t>Identificar una necesidad en tu competencia y hacer un diagrama (libre)</a:t>
            </a:r>
          </a:p>
          <a:p>
            <a:r>
              <a:rPr lang="es-MX" dirty="0" smtClean="0"/>
              <a:t>Realizar un caso de prototipo</a:t>
            </a:r>
          </a:p>
          <a:p>
            <a:pPr marL="0" indent="0">
              <a:buNone/>
            </a:pPr>
            <a:r>
              <a:rPr lang="es-MX" dirty="0" smtClean="0"/>
              <a:t>Pasos:  </a:t>
            </a:r>
          </a:p>
          <a:p>
            <a:r>
              <a:rPr lang="es-MX" dirty="0" smtClean="0"/>
              <a:t>Hacer una análisis de su prototipo diagnostico</a:t>
            </a:r>
          </a:p>
          <a:p>
            <a:r>
              <a:rPr lang="es-MX" dirty="0" smtClean="0"/>
              <a:t>Planificación pasos a seguir.</a:t>
            </a:r>
          </a:p>
          <a:p>
            <a:r>
              <a:rPr lang="es-MX" dirty="0" smtClean="0"/>
              <a:t>Ejecución del prototipo	</a:t>
            </a:r>
          </a:p>
          <a:p>
            <a:r>
              <a:rPr lang="es-MX" dirty="0"/>
              <a:t>E</a:t>
            </a:r>
            <a:r>
              <a:rPr lang="es-MX" dirty="0" smtClean="0"/>
              <a:t>valuación y funcionamiento</a:t>
            </a:r>
          </a:p>
          <a:p>
            <a:pPr marL="0" indent="0">
              <a:buNone/>
            </a:pPr>
            <a:endParaRPr lang="es-MX" dirty="0" smtClean="0"/>
          </a:p>
          <a:p>
            <a:pPr marL="914330" lvl="2" indent="0">
              <a:buNone/>
            </a:pPr>
            <a:r>
              <a:rPr lang="es-MX" dirty="0" smtClean="0"/>
              <a:t>       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997116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0711" y="441886"/>
            <a:ext cx="8203746" cy="541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34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1" y="837292"/>
            <a:ext cx="8679542" cy="553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645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4579" y="989239"/>
            <a:ext cx="8731477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64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383" y="937078"/>
            <a:ext cx="7988074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988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709" y="761547"/>
            <a:ext cx="8958491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11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595" y="836612"/>
            <a:ext cx="8142061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185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1036" y="844096"/>
            <a:ext cx="8745992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62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311" y="889453"/>
            <a:ext cx="8479518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98886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10448</TotalTime>
  <Words>36</Words>
  <Application>Microsoft Office PowerPoint</Application>
  <PresentationFormat>Panorámica</PresentationFormat>
  <Paragraphs>10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AVTIVIDAD 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PC</cp:lastModifiedBy>
  <cp:revision>74</cp:revision>
  <dcterms:created xsi:type="dcterms:W3CDTF">2020-10-01T23:51:28Z</dcterms:created>
  <dcterms:modified xsi:type="dcterms:W3CDTF">2024-12-11T14:09:19Z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299739c-ad3d-4908-806e-4d91151a6e13_Enabled">
    <vt:lpwstr>true</vt:lpwstr>
  </property>
  <property fmtid="{D5CDD505-2E9C-101B-9397-08002B2CF9AE}" pid="3" name="MSIP_Label_1299739c-ad3d-4908-806e-4d91151a6e13_Method">
    <vt:lpwstr>Standard</vt:lpwstr>
  </property>
  <property fmtid="{D5CDD505-2E9C-101B-9397-08002B2CF9AE}" pid="4" name="MSIP_Label_1299739c-ad3d-4908-806e-4d91151a6e13_Name">
    <vt:lpwstr>All Employees (Unrestricted)</vt:lpwstr>
  </property>
  <property fmtid="{D5CDD505-2E9C-101B-9397-08002B2CF9AE}" pid="5" name="MSIP_Label_1299739c-ad3d-4908-806e-4d91151a6e13_SiteId">
    <vt:lpwstr>cbc2c381-2f2e-4d93-91d1-506c9316ace7</vt:lpwstr>
  </property>
  <property fmtid="{D5CDD505-2E9C-101B-9397-08002B2CF9AE}" pid="6" name="MSIP_Label_1299739c-ad3d-4908-806e-4d91151a6e13_ContentBits">
    <vt:lpwstr>0</vt:lpwstr>
  </property>
  <property fmtid="{D5CDD505-2E9C-101B-9397-08002B2CF9AE}" pid="7" name="MSIP_Label_1299739c-ad3d-4908-806e-4d91151a6e13_SetDate">
    <vt:lpwstr>2022-08-12T19:17:55Z</vt:lpwstr>
  </property>
  <property fmtid="{D5CDD505-2E9C-101B-9397-08002B2CF9AE}" pid="8" name="MSIP_Label_1299739c-ad3d-4908-806e-4d91151a6e13_ActionId">
    <vt:lpwstr>8c6bc714-34a9-4b82-914e-50b1377a2da4</vt:lpwstr>
  </property>
</Properties>
</file>