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</p:sldIdLst>
  <p:sldSz cx="12192000" cy="6858000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6" d="100"/>
          <a:sy n="66" d="100"/>
        </p:scale>
        <p:origin x="668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E05AC8-96D6-FC1F-D1B1-4C324AEAEE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F5C1B2A9-11DF-F1D5-D032-9E4A65DC89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610610E-6C4C-68EB-642F-23DC646002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3586C-F1F3-4589-B686-8C57479498E8}" type="datetimeFigureOut">
              <a:rPr lang="es-EC" smtClean="0"/>
              <a:t>22/7/2026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5D4C39D-3703-2EBD-686C-80A8CDCA9F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4AF8983-1C9E-31AD-E650-E6D7BAEA1B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E699E-0D67-41BF-B560-341888F180C5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7880999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C34F995-725A-8F0E-F289-39B1459FC0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75D4183-AD9F-0874-E02B-97C6BD0878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BE38B81-57A6-469E-3B17-DE446136E4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3586C-F1F3-4589-B686-8C57479498E8}" type="datetimeFigureOut">
              <a:rPr lang="es-EC" smtClean="0"/>
              <a:t>22/7/2026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C06A2C7-5A58-70C5-C576-DB625BB719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22D21F8-D14E-471D-437F-BBD1E4013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E699E-0D67-41BF-B560-341888F180C5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0870780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751A745-3E2F-C120-D79B-74D8CE70C78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C9768726-801D-A492-606C-F52114CD58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E47F8CB-A57A-E5F8-EA2B-B49F98522C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3586C-F1F3-4589-B686-8C57479498E8}" type="datetimeFigureOut">
              <a:rPr lang="es-EC" smtClean="0"/>
              <a:t>22/7/2026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CA70ABC-2611-FAC9-DEF0-040247D98A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0F4712A-6984-3743-E5A7-D44507FFE3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E699E-0D67-41BF-B560-341888F180C5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731213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A90A9B1-E536-0022-7F41-492E887E42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B276046-D6B4-C2D0-4A70-D42C03E558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87BB30D-B90F-6CA9-0B7E-3DC0473974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3586C-F1F3-4589-B686-8C57479498E8}" type="datetimeFigureOut">
              <a:rPr lang="es-EC" smtClean="0"/>
              <a:t>22/7/2026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D9B01FE-266E-C741-1495-9B91317A49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4ED95E2-CDB7-EFA7-941F-BC5D2D6AF4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E699E-0D67-41BF-B560-341888F180C5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1880828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FA195F-5D8F-6314-1DA0-D81F57B572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DF3DBE7-A06D-15B9-3AC6-4609A9C2E0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30462CC-249E-9A3C-FF4E-B4ED56B6E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3586C-F1F3-4589-B686-8C57479498E8}" type="datetimeFigureOut">
              <a:rPr lang="es-EC" smtClean="0"/>
              <a:t>22/7/2026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DF1703C-79F0-7A3A-C9F3-75149B29E5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82A7470-9B0C-E981-AD52-04FFC25EBF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E699E-0D67-41BF-B560-341888F180C5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065381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53BC545-BEDC-8528-9336-06CD597623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3D839EC-71B8-D751-F245-0B42088C47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75240C5-695F-554D-E14E-8D5A05219D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E3A4E3D-75B3-F9B4-16C5-5E3559C9A7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3586C-F1F3-4589-B686-8C57479498E8}" type="datetimeFigureOut">
              <a:rPr lang="es-EC" smtClean="0"/>
              <a:t>22/7/2026</a:t>
            </a:fld>
            <a:endParaRPr lang="es-EC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CB782A2-BFED-8808-1669-5F6D60DC12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D7C1D1F-6112-F4DE-86C7-2EEF29BDC7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E699E-0D67-41BF-B560-341888F180C5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450691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90843C6-F0B5-1230-EC05-B7A46086CF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5B63533-5B3C-7567-4FCE-5CAD6AC63D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1B48487-901F-FDD9-ED39-1E0E166333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BCCF5576-34BD-2DBB-D9D0-2C4600D1BD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DA338005-26EB-16E2-D44E-D86F8BE8E5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BC66826B-71AA-3557-D9DB-50300FF2BB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3586C-F1F3-4589-B686-8C57479498E8}" type="datetimeFigureOut">
              <a:rPr lang="es-EC" smtClean="0"/>
              <a:t>22/7/2026</a:t>
            </a:fld>
            <a:endParaRPr lang="es-EC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7AC46735-32A3-1C10-457C-A995F09E3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C2E1BF7E-C04E-ED4B-2160-DFFC665412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E699E-0D67-41BF-B560-341888F180C5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666907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A59A04-920B-0A8C-3A2C-2E5CD9779F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94A8A869-BDEE-6AC6-EB7E-2F445B0834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3586C-F1F3-4589-B686-8C57479498E8}" type="datetimeFigureOut">
              <a:rPr lang="es-EC" smtClean="0"/>
              <a:t>22/7/2026</a:t>
            </a:fld>
            <a:endParaRPr lang="es-EC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336968F5-7A18-D1A5-B429-28240596B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AF035E3A-ECF4-9645-B153-D5B167D5A7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E699E-0D67-41BF-B560-341888F180C5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8461756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2F406BD-7364-009E-EA13-8B3C242804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3586C-F1F3-4589-B686-8C57479498E8}" type="datetimeFigureOut">
              <a:rPr lang="es-EC" smtClean="0"/>
              <a:t>22/7/2026</a:t>
            </a:fld>
            <a:endParaRPr lang="es-EC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73DEEDAD-2075-4F21-0E0E-0F1929C06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D8D4992-18B7-16D7-5B72-DCB75D2F7E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E699E-0D67-41BF-B560-341888F180C5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5774397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4A38098-D30C-E1F5-1D0B-B63B80D744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BCD8CDF-1A53-9333-C82C-1982B5819B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5EA4A052-68EC-5113-966A-5E732988FA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9F7C6E3-8B23-BB04-DE9E-D9718841CD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3586C-F1F3-4589-B686-8C57479498E8}" type="datetimeFigureOut">
              <a:rPr lang="es-EC" smtClean="0"/>
              <a:t>22/7/2026</a:t>
            </a:fld>
            <a:endParaRPr lang="es-EC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DB74433-CC1B-D001-7408-096456DE4F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A24F003-1BE2-3AB6-0F91-48CC32FFDE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E699E-0D67-41BF-B560-341888F180C5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0795070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AD1DA52-BA8E-5473-30C1-630958B20C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471DB1CC-CF80-3476-7059-C97D9AF23E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C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F039232-FE6A-BCB2-4962-C9844416F5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54A3776-5D8F-68E8-784D-1CBAD63291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3586C-F1F3-4589-B686-8C57479498E8}" type="datetimeFigureOut">
              <a:rPr lang="es-EC" smtClean="0"/>
              <a:t>22/7/2026</a:t>
            </a:fld>
            <a:endParaRPr lang="es-EC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2549AEF-9539-FF32-FB78-4D61CD979F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29AF662-A9B8-2F18-DAC2-CA35FB7886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E699E-0D67-41BF-B560-341888F180C5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53031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5AE05A90-4588-691E-CDA4-996F8DFC1F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FDA4573-21AD-E84B-3907-44E2E2577F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7A27066-B841-D661-5162-5F029DF0EC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233586C-F1F3-4589-B686-8C57479498E8}" type="datetimeFigureOut">
              <a:rPr lang="es-EC" smtClean="0"/>
              <a:t>22/7/2026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88939DC-977D-0250-56C6-2AF1A367AB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1430FA4-BBE3-C2BD-C43C-B3FDC34D62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FCE699E-0D67-41BF-B560-341888F180C5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3073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C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7631E6C7-961D-4D0D-8093-E451443AEDC0}"/>
              </a:ext>
            </a:extLst>
          </p:cNvPr>
          <p:cNvSpPr/>
          <p:nvPr/>
        </p:nvSpPr>
        <p:spPr>
          <a:xfrm>
            <a:off x="0" y="286970"/>
            <a:ext cx="12192000" cy="1315587"/>
          </a:xfrm>
          <a:prstGeom prst="rect">
            <a:avLst/>
          </a:prstGeom>
          <a:solidFill>
            <a:srgbClr val="0BA530"/>
          </a:solidFill>
          <a:ln>
            <a:solidFill>
              <a:srgbClr val="0BA5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pic>
        <p:nvPicPr>
          <p:cNvPr id="1026" name="Picture 2" descr="Tipos de Usuario">
            <a:extLst>
              <a:ext uri="{FF2B5EF4-FFF2-40B4-BE49-F238E27FC236}">
                <a16:creationId xmlns:a16="http://schemas.microsoft.com/office/drawing/2014/main" id="{A6F7EEFE-28FF-4C60-A7BC-76A6702D3F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8957" y="5750350"/>
            <a:ext cx="1019453" cy="996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60A99FB6-1BF6-460C-A4D5-CFDCFBE4E6E2}"/>
              </a:ext>
            </a:extLst>
          </p:cNvPr>
          <p:cNvSpPr txBox="1"/>
          <p:nvPr/>
        </p:nvSpPr>
        <p:spPr>
          <a:xfrm>
            <a:off x="0" y="590820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CO"/>
            </a:defPPr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s-ES" sz="4000" dirty="0">
                <a:latin typeface="Bahnschrift SemiBold" panose="020B0502040204020203" pitchFamily="34" charset="0"/>
              </a:rPr>
              <a:t>INFORME DE GESTIÓN</a:t>
            </a:r>
            <a:endParaRPr lang="es-CO" sz="4000" dirty="0">
              <a:latin typeface="Bahnschrift SemiBold" panose="020B0502040204020203" pitchFamily="34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EC36BCDC-3392-5306-98A4-8282F1E5EC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9533" y="1782246"/>
            <a:ext cx="5752934" cy="4863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21721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</Words>
  <Application>Microsoft Office PowerPoint</Application>
  <PresentationFormat>Panorámica</PresentationFormat>
  <Paragraphs>1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Bahnschrift SemiBold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Administrador</dc:creator>
  <cp:lastModifiedBy>Administrador</cp:lastModifiedBy>
  <cp:revision>4</cp:revision>
  <dcterms:created xsi:type="dcterms:W3CDTF">2026-05-15T17:07:45Z</dcterms:created>
  <dcterms:modified xsi:type="dcterms:W3CDTF">2026-07-22T15:37:47Z</dcterms:modified>
</cp:coreProperties>
</file>