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5" r:id="rId12"/>
    <p:sldId id="266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0"/>
  </p:normalViewPr>
  <p:slideViewPr>
    <p:cSldViewPr snapToGrid="0">
      <p:cViewPr varScale="1">
        <p:scale>
          <a:sx n="102" d="100"/>
          <a:sy n="102" d="100"/>
        </p:scale>
        <p:origin x="9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96CCE4-AC53-A779-042A-DCAA34A42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90FB083-628D-31E0-EF1B-BB8C44A64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8A3883-4FA8-1979-1252-FCAD9A768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7164F7-34EE-F0E3-AEAE-9B40D69C1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AE97CB-5B2D-57AD-87EC-749AD9612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8666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B3FD17-9ADB-80AB-ED08-2B1234BA5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E30960-B91A-AA71-C767-5DF298E16D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16F0E7-E0EB-421F-85C1-3457B01D4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4C6EE2-FDF3-D926-2588-8EEE69BF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15A272-05F8-E84F-294D-46B2F8E39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1059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DBBB166-56C5-6055-CD9E-599D50A819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9466CB-0C81-6E96-FD1B-B85535989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DEA25D-C02C-6104-63A2-BAA26F2F8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00F9A0-55A4-FC94-5B56-60069A849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45C2DDE-503E-8B48-B65D-FC18B3CFF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909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BDACA-EE8D-7540-5534-44219A6FC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D9A4F91-1600-751E-3787-1CEBE8FB2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8BA297-6F6A-A235-2921-516DFECB1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0D09A3-04AB-A772-4B29-D51EEEC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119E7E-2438-CB06-8D97-86B2B012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054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D959B-941B-597F-FAD0-9CB8726A9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4E23AF9-7CC8-D1FF-63DF-31B52F10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7B8D8-5356-9C5F-C2B8-36D7139BA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0D4978-0F7D-9F1D-E93C-091BEE8B8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802C86-2204-7959-69BD-5A0D56B11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1006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E8C931-2A2D-38E2-2CC1-C66436A84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738AE0D-C404-E7DE-BA00-5D0D1025FD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5FCFC7-0D2D-773D-0402-CB7146342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356B036-F600-C33C-211A-B79328B8E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888752-F85E-BD5B-4725-5340EC8AB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D78BCA-9F8E-18DF-607F-71461EDA3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017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F437C4-FDF0-A28E-C3E9-FE35D3A79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882C078-BD66-DAC2-F110-C8475AE73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76DA025-7C4C-FC6F-DD06-C1BD2309E7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B07FDF3-14C7-E635-521C-C12982A148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7885062-7A59-30BD-7177-C8D061039A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FABAE8-8B70-2E3E-9728-C9FF1B30E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B428504-7C91-CC21-7278-C46B54109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94520F1-0323-D7F4-7110-D36B6A26B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6721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4AA570-842C-824D-E1FF-FDB1CED43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B5D2F62-A065-C342-F83F-DCD72B876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5E11F38-55D6-1627-B219-93DD6C73D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DB2C8B5-F0E5-C703-2F6E-AFD585F0F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839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308D6AC-05DC-C237-5D99-BF5ADCC56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9F0D18D-F441-0276-FBDC-D4498DF6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4B686F3-C999-094F-32E9-A533706FA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147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3DB461-7605-811A-712F-0D3910D2B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91FA92-17AB-A707-C09B-C32132380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9CF17B-9A9C-8D80-6719-11A1731B4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C9808C7-2BA2-95D0-CC42-6BFE06BC3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45556D6-206B-1827-AB2E-72AB1E90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EC4E4F5-C75F-DE14-0F15-B1A966B92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69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6972C5-0AB6-2BB3-226A-2B529756C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F62725-F327-E5E1-D62C-B5F42D9DA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1B14BD-4756-353A-D577-1989F6FD2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0971C69-E4CB-5ED4-4AB4-FB05E59BC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75302B-59DB-858E-483C-0619DE786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8F3A17B-A8CA-9396-DA94-798CA3D4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079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1D11CD-2D51-5F10-FCAE-AEB037E0E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2A9E57D-7D1D-2A94-DBD8-59CA72E0D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8039A1-4C63-9183-64A9-27D934B7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474A8D-1A78-294A-83D9-2B22A7E05DF1}" type="datetimeFigureOut">
              <a:rPr lang="es-CO" smtClean="0"/>
              <a:t>24/12/25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F529D0-F082-D3D5-8423-EA074B940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D35549-40FE-DA9C-F5C8-ADD63E22C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B41CE-2537-3E4B-9C7F-59597A5B2FC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963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6E6BE7B8-9D5B-48EA-0FD3-2EA054A44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F629457-4D25-283B-09CE-5E1C34BD7C7F}"/>
              </a:ext>
            </a:extLst>
          </p:cNvPr>
          <p:cNvSpPr/>
          <p:nvPr/>
        </p:nvSpPr>
        <p:spPr>
          <a:xfrm>
            <a:off x="703835" y="1971675"/>
            <a:ext cx="3053777" cy="2914650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</p:spTree>
    <p:extLst>
      <p:ext uri="{BB962C8B-B14F-4D97-AF65-F5344CB8AC3E}">
        <p14:creationId xmlns:p14="http://schemas.microsoft.com/office/powerpoint/2010/main" val="239164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CE270-318E-BB93-6536-6DB21D50B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427BF110-396B-C4A9-4F48-C8CA1F20A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8B48608-790A-23B7-23E3-F866C3387188}"/>
              </a:ext>
            </a:extLst>
          </p:cNvPr>
          <p:cNvSpPr txBox="1"/>
          <p:nvPr/>
        </p:nvSpPr>
        <p:spPr>
          <a:xfrm>
            <a:off x="7315201" y="2323988"/>
            <a:ext cx="2397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Agregar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texto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DCB4389-E151-F883-1C06-F1303961CF03}"/>
              </a:ext>
            </a:extLst>
          </p:cNvPr>
          <p:cNvSpPr txBox="1"/>
          <p:nvPr/>
        </p:nvSpPr>
        <p:spPr>
          <a:xfrm>
            <a:off x="7315201" y="2785653"/>
            <a:ext cx="338202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Texto texto texto texto texto texto texto texto texto texto texto texto texto texto texto texto texto texto texto texto texto texto</a:t>
            </a:r>
          </a:p>
        </p:txBody>
      </p:sp>
    </p:spTree>
    <p:extLst>
      <p:ext uri="{BB962C8B-B14F-4D97-AF65-F5344CB8AC3E}">
        <p14:creationId xmlns:p14="http://schemas.microsoft.com/office/powerpoint/2010/main" val="3510170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087B2-007A-A411-07D7-2D7341FB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de la pantalla de un celular de un mensaje e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093EABF9-C77F-C6B7-0FEA-816F972C0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66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1CBA1-E623-FCD5-BD13-7610848B2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, Sitio web&#10;&#10;Descripción generada automáticamente">
            <a:extLst>
              <a:ext uri="{FF2B5EF4-FFF2-40B4-BE49-F238E27FC236}">
                <a16:creationId xmlns:a16="http://schemas.microsoft.com/office/drawing/2014/main" id="{C8854427-F99E-17B8-2053-61EA0EC72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93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243CB-1773-F98B-E712-455C59C3F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974E3B8F-87BB-A590-3FD2-119B30129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FCFB6B02-6C4F-CD99-D559-D64F9A722AA3}"/>
              </a:ext>
            </a:extLst>
          </p:cNvPr>
          <p:cNvSpPr/>
          <p:nvPr/>
        </p:nvSpPr>
        <p:spPr>
          <a:xfrm>
            <a:off x="703835" y="1971675"/>
            <a:ext cx="3053777" cy="2914650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</p:spTree>
    <p:extLst>
      <p:ext uri="{BB962C8B-B14F-4D97-AF65-F5344CB8AC3E}">
        <p14:creationId xmlns:p14="http://schemas.microsoft.com/office/powerpoint/2010/main" val="251371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E86B1-4588-A520-76BA-EB2977C0E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a captura de pantalla de un celular&#10;&#10;Descripción generada automáticamente con confianza media">
            <a:extLst>
              <a:ext uri="{FF2B5EF4-FFF2-40B4-BE49-F238E27FC236}">
                <a16:creationId xmlns:a16="http://schemas.microsoft.com/office/drawing/2014/main" id="{E1D5DB5F-D990-63F3-97D1-AE251242C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75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3EC67-13CF-FD98-53C3-CEB9965FE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DA0D6E85-6949-449F-FBBE-0D4CAC8D3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13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43D89-FEC8-FB52-C0B9-400BA1EDE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B195E63E-7E71-8E06-1352-BCAE7AF57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35BA5D97-A478-D031-7258-8C4CC98473CF}"/>
              </a:ext>
            </a:extLst>
          </p:cNvPr>
          <p:cNvSpPr/>
          <p:nvPr/>
        </p:nvSpPr>
        <p:spPr>
          <a:xfrm>
            <a:off x="2700338" y="2822678"/>
            <a:ext cx="2371724" cy="2263671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B1D1B8-CF93-FB78-6ADA-73C8153E2E8C}"/>
              </a:ext>
            </a:extLst>
          </p:cNvPr>
          <p:cNvSpPr txBox="1"/>
          <p:nvPr/>
        </p:nvSpPr>
        <p:spPr>
          <a:xfrm>
            <a:off x="789140" y="3539014"/>
            <a:ext cx="1656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Conoce más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aquí</a:t>
            </a:r>
          </a:p>
        </p:txBody>
      </p:sp>
    </p:spTree>
    <p:extLst>
      <p:ext uri="{BB962C8B-B14F-4D97-AF65-F5344CB8AC3E}">
        <p14:creationId xmlns:p14="http://schemas.microsoft.com/office/powerpoint/2010/main" val="2951288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AB84D-EAEF-82BE-3989-5DE1A42FD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3B9F2CA6-0305-A7E5-974A-3EDB13F0F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51573CD-01A6-528B-F2B5-591111D9B980}"/>
              </a:ext>
            </a:extLst>
          </p:cNvPr>
          <p:cNvSpPr/>
          <p:nvPr/>
        </p:nvSpPr>
        <p:spPr>
          <a:xfrm>
            <a:off x="2700338" y="2822678"/>
            <a:ext cx="2371724" cy="2263671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7743DCB-48B8-24F9-2E22-23AFFF1FF14A}"/>
              </a:ext>
            </a:extLst>
          </p:cNvPr>
          <p:cNvSpPr txBox="1"/>
          <p:nvPr/>
        </p:nvSpPr>
        <p:spPr>
          <a:xfrm>
            <a:off x="789140" y="3539014"/>
            <a:ext cx="1656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Conoce más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aquí</a:t>
            </a:r>
          </a:p>
        </p:txBody>
      </p:sp>
    </p:spTree>
    <p:extLst>
      <p:ext uri="{BB962C8B-B14F-4D97-AF65-F5344CB8AC3E}">
        <p14:creationId xmlns:p14="http://schemas.microsoft.com/office/powerpoint/2010/main" val="4088659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C6153-4B50-9521-2A57-5E6DAAFE9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Chat o mensaje de texto&#10;&#10;Descripción generada automáticamente">
            <a:extLst>
              <a:ext uri="{FF2B5EF4-FFF2-40B4-BE49-F238E27FC236}">
                <a16:creationId xmlns:a16="http://schemas.microsoft.com/office/drawing/2014/main" id="{BF21BD89-182C-0C67-D59D-8A1938880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8287850-132B-32EC-3709-92FE6D572727}"/>
              </a:ext>
            </a:extLst>
          </p:cNvPr>
          <p:cNvSpPr/>
          <p:nvPr/>
        </p:nvSpPr>
        <p:spPr>
          <a:xfrm>
            <a:off x="7623068" y="2752594"/>
            <a:ext cx="2371724" cy="2263671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481B58-1A20-23D7-1DE5-B9A5E746B7FA}"/>
              </a:ext>
            </a:extLst>
          </p:cNvPr>
          <p:cNvSpPr txBox="1"/>
          <p:nvPr/>
        </p:nvSpPr>
        <p:spPr>
          <a:xfrm>
            <a:off x="7980450" y="1822947"/>
            <a:ext cx="1656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Conoce más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aquí</a:t>
            </a:r>
          </a:p>
        </p:txBody>
      </p:sp>
    </p:spTree>
    <p:extLst>
      <p:ext uri="{BB962C8B-B14F-4D97-AF65-F5344CB8AC3E}">
        <p14:creationId xmlns:p14="http://schemas.microsoft.com/office/powerpoint/2010/main" val="1267586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B44C9-A6ED-9F22-A69A-A66E952F8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4CAF3ED6-764E-1CD0-2D72-CE0F368CC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12E145EA-23AF-9C9A-D6FC-047808620A91}"/>
              </a:ext>
            </a:extLst>
          </p:cNvPr>
          <p:cNvSpPr/>
          <p:nvPr/>
        </p:nvSpPr>
        <p:spPr>
          <a:xfrm>
            <a:off x="7623068" y="2752594"/>
            <a:ext cx="2371724" cy="2263671"/>
          </a:xfrm>
          <a:prstGeom prst="rect">
            <a:avLst/>
          </a:prstGeom>
          <a:solidFill>
            <a:schemeClr val="bg1">
              <a:lumMod val="65000"/>
              <a:alpha val="15055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rgbClr val="C00000"/>
                </a:solidFill>
              </a:rPr>
              <a:t>ESPACIO PARA QR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F248B59-EB3E-724F-CE9A-786B284BDC10}"/>
              </a:ext>
            </a:extLst>
          </p:cNvPr>
          <p:cNvSpPr txBox="1"/>
          <p:nvPr/>
        </p:nvSpPr>
        <p:spPr>
          <a:xfrm>
            <a:off x="7980450" y="1822947"/>
            <a:ext cx="1656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Conoce más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aquí</a:t>
            </a:r>
          </a:p>
        </p:txBody>
      </p:sp>
    </p:spTree>
    <p:extLst>
      <p:ext uri="{BB962C8B-B14F-4D97-AF65-F5344CB8AC3E}">
        <p14:creationId xmlns:p14="http://schemas.microsoft.com/office/powerpoint/2010/main" val="2524729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A06BF-FF21-6AD3-1634-FCA7E3DE1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Chat o mensaje de texto&#10;&#10;Descripción generada automáticamente">
            <a:extLst>
              <a:ext uri="{FF2B5EF4-FFF2-40B4-BE49-F238E27FC236}">
                <a16:creationId xmlns:a16="http://schemas.microsoft.com/office/drawing/2014/main" id="{3C6D270B-2965-CF62-8F86-6D304BAD3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8A08630-5CE2-F145-665C-F74090640585}"/>
              </a:ext>
            </a:extLst>
          </p:cNvPr>
          <p:cNvSpPr txBox="1"/>
          <p:nvPr/>
        </p:nvSpPr>
        <p:spPr>
          <a:xfrm>
            <a:off x="7315201" y="2323988"/>
            <a:ext cx="2397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rgbClr val="013451"/>
                </a:solidFill>
                <a:latin typeface="Century Gothic" panose="020B0502020202020204" pitchFamily="34" charset="0"/>
              </a:rPr>
              <a:t>Agregar </a:t>
            </a:r>
            <a:r>
              <a:rPr lang="es-CO" sz="2400" b="1" dirty="0">
                <a:solidFill>
                  <a:srgbClr val="013451"/>
                </a:solidFill>
                <a:latin typeface="Century Gothic" panose="020B0502020202020204" pitchFamily="34" charset="0"/>
              </a:rPr>
              <a:t>texto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5BD26FE-171D-472F-D214-DFAB84089C85}"/>
              </a:ext>
            </a:extLst>
          </p:cNvPr>
          <p:cNvSpPr txBox="1"/>
          <p:nvPr/>
        </p:nvSpPr>
        <p:spPr>
          <a:xfrm>
            <a:off x="7315201" y="2785653"/>
            <a:ext cx="338202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Texto texto texto texto texto texto texto texto texto texto texto texto texto texto texto texto texto texto texto texto texto texto</a:t>
            </a:r>
          </a:p>
        </p:txBody>
      </p:sp>
    </p:spTree>
    <p:extLst>
      <p:ext uri="{BB962C8B-B14F-4D97-AF65-F5344CB8AC3E}">
        <p14:creationId xmlns:p14="http://schemas.microsoft.com/office/powerpoint/2010/main" val="27177490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</Words>
  <Application>Microsoft Macintosh PowerPoint</Application>
  <PresentationFormat>Panorámica</PresentationFormat>
  <Paragraphs>14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Alexandra Londoño Aguilera</dc:creator>
  <cp:lastModifiedBy>Diana Alexandra Londoño Aguilera</cp:lastModifiedBy>
  <cp:revision>1</cp:revision>
  <dcterms:created xsi:type="dcterms:W3CDTF">2025-12-24T20:23:46Z</dcterms:created>
  <dcterms:modified xsi:type="dcterms:W3CDTF">2025-12-24T20:29:02Z</dcterms:modified>
</cp:coreProperties>
</file>