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13004800" cx="9753600"/>
  <p:notesSz cx="9753600" cy="130048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GoogleSlidesCustomDataVersion2">
      <go:slidesCustomData xmlns:go="http://customooxmlschemas.google.com/" r:id="rId17" roundtripDataSignature="AMtx7mhnkBHSEpqqdctJyJCPc24IYWl7A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38E3444-64D9-4D14-BC66-DC164C2958AD}">
  <a:tblStyle styleId="{B38E3444-64D9-4D14-BC66-DC164C2958AD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  <a:tblStyle styleId="{CB37AE08-630E-4EE4-AB6B-88F4810E8A84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customschemas.google.com/relationships/presentationmetadata" Target="metadata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625925" y="975350"/>
            <a:ext cx="6502725" cy="487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75350" y="6177275"/>
            <a:ext cx="7802875" cy="58521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:notes"/>
          <p:cNvSpPr txBox="1"/>
          <p:nvPr>
            <p:ph idx="1" type="body"/>
          </p:nvPr>
        </p:nvSpPr>
        <p:spPr>
          <a:xfrm>
            <a:off x="975350" y="6177275"/>
            <a:ext cx="7802875" cy="58521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2" name="Google Shape;42;p1:notes"/>
          <p:cNvSpPr/>
          <p:nvPr>
            <p:ph idx="2" type="sldImg"/>
          </p:nvPr>
        </p:nvSpPr>
        <p:spPr>
          <a:xfrm>
            <a:off x="3048000" y="974725"/>
            <a:ext cx="3657600" cy="487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9109b17486_0_32:notes"/>
          <p:cNvSpPr txBox="1"/>
          <p:nvPr>
            <p:ph idx="1" type="body"/>
          </p:nvPr>
        </p:nvSpPr>
        <p:spPr>
          <a:xfrm>
            <a:off x="975350" y="6177275"/>
            <a:ext cx="7803000" cy="58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5" name="Google Shape;155;g39109b17486_0_32:notes"/>
          <p:cNvSpPr/>
          <p:nvPr>
            <p:ph idx="2" type="sldImg"/>
          </p:nvPr>
        </p:nvSpPr>
        <p:spPr>
          <a:xfrm>
            <a:off x="3048000" y="974725"/>
            <a:ext cx="3657600" cy="487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3a56d24d9ff_0_1:notes"/>
          <p:cNvSpPr txBox="1"/>
          <p:nvPr>
            <p:ph idx="1" type="body"/>
          </p:nvPr>
        </p:nvSpPr>
        <p:spPr>
          <a:xfrm>
            <a:off x="975350" y="6177275"/>
            <a:ext cx="7803000" cy="58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5" name="Google Shape;55;g3a56d24d9ff_0_1:notes"/>
          <p:cNvSpPr/>
          <p:nvPr>
            <p:ph idx="2" type="sldImg"/>
          </p:nvPr>
        </p:nvSpPr>
        <p:spPr>
          <a:xfrm>
            <a:off x="3048000" y="974725"/>
            <a:ext cx="3657600" cy="487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a56d24d9ff_1_0:notes"/>
          <p:cNvSpPr txBox="1"/>
          <p:nvPr>
            <p:ph idx="1" type="body"/>
          </p:nvPr>
        </p:nvSpPr>
        <p:spPr>
          <a:xfrm>
            <a:off x="975350" y="6177275"/>
            <a:ext cx="7803000" cy="58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8" name="Google Shape;68;g3a56d24d9ff_1_0:notes"/>
          <p:cNvSpPr/>
          <p:nvPr>
            <p:ph idx="2" type="sldImg"/>
          </p:nvPr>
        </p:nvSpPr>
        <p:spPr>
          <a:xfrm>
            <a:off x="3048000" y="974725"/>
            <a:ext cx="3657600" cy="487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a56d24d9ff_1_13:notes"/>
          <p:cNvSpPr txBox="1"/>
          <p:nvPr>
            <p:ph idx="1" type="body"/>
          </p:nvPr>
        </p:nvSpPr>
        <p:spPr>
          <a:xfrm>
            <a:off x="975350" y="6177275"/>
            <a:ext cx="7803000" cy="58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1" name="Google Shape;81;g3a56d24d9ff_1_13:notes"/>
          <p:cNvSpPr/>
          <p:nvPr>
            <p:ph idx="2" type="sldImg"/>
          </p:nvPr>
        </p:nvSpPr>
        <p:spPr>
          <a:xfrm>
            <a:off x="3048000" y="974725"/>
            <a:ext cx="3657600" cy="487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8:notes"/>
          <p:cNvSpPr txBox="1"/>
          <p:nvPr>
            <p:ph idx="1" type="body"/>
          </p:nvPr>
        </p:nvSpPr>
        <p:spPr>
          <a:xfrm>
            <a:off x="975350" y="6177275"/>
            <a:ext cx="7802875" cy="5852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8:notes"/>
          <p:cNvSpPr/>
          <p:nvPr>
            <p:ph idx="2" type="sldImg"/>
          </p:nvPr>
        </p:nvSpPr>
        <p:spPr>
          <a:xfrm>
            <a:off x="1625925" y="975350"/>
            <a:ext cx="6502725" cy="487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9:notes"/>
          <p:cNvSpPr txBox="1"/>
          <p:nvPr>
            <p:ph idx="1" type="body"/>
          </p:nvPr>
        </p:nvSpPr>
        <p:spPr>
          <a:xfrm>
            <a:off x="975350" y="6177275"/>
            <a:ext cx="7802875" cy="5852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9:notes"/>
          <p:cNvSpPr/>
          <p:nvPr>
            <p:ph idx="2" type="sldImg"/>
          </p:nvPr>
        </p:nvSpPr>
        <p:spPr>
          <a:xfrm>
            <a:off x="1625925" y="975350"/>
            <a:ext cx="6502725" cy="487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0:notes"/>
          <p:cNvSpPr txBox="1"/>
          <p:nvPr>
            <p:ph idx="1" type="body"/>
          </p:nvPr>
        </p:nvSpPr>
        <p:spPr>
          <a:xfrm>
            <a:off x="975350" y="6177275"/>
            <a:ext cx="7802875" cy="58521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0:notes"/>
          <p:cNvSpPr/>
          <p:nvPr>
            <p:ph idx="2" type="sldImg"/>
          </p:nvPr>
        </p:nvSpPr>
        <p:spPr>
          <a:xfrm>
            <a:off x="1625925" y="975350"/>
            <a:ext cx="6502725" cy="487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9109b17486_0_3:notes"/>
          <p:cNvSpPr txBox="1"/>
          <p:nvPr>
            <p:ph idx="1" type="body"/>
          </p:nvPr>
        </p:nvSpPr>
        <p:spPr>
          <a:xfrm>
            <a:off x="975350" y="6177275"/>
            <a:ext cx="7803000" cy="58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0" name="Google Shape;130;g39109b17486_0_3:notes"/>
          <p:cNvSpPr/>
          <p:nvPr>
            <p:ph idx="2" type="sldImg"/>
          </p:nvPr>
        </p:nvSpPr>
        <p:spPr>
          <a:xfrm>
            <a:off x="3048000" y="974725"/>
            <a:ext cx="3657600" cy="487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9109b17486_0_17:notes"/>
          <p:cNvSpPr txBox="1"/>
          <p:nvPr>
            <p:ph idx="1" type="body"/>
          </p:nvPr>
        </p:nvSpPr>
        <p:spPr>
          <a:xfrm>
            <a:off x="975350" y="6177275"/>
            <a:ext cx="7803000" cy="58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2" name="Google Shape;142;g39109b17486_0_17:notes"/>
          <p:cNvSpPr/>
          <p:nvPr>
            <p:ph idx="2" type="sldImg"/>
          </p:nvPr>
        </p:nvSpPr>
        <p:spPr>
          <a:xfrm>
            <a:off x="3048000" y="974725"/>
            <a:ext cx="3657600" cy="487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/>
          <p:nvPr>
            <p:ph idx="11" type="ftr"/>
          </p:nvPr>
        </p:nvSpPr>
        <p:spPr>
          <a:xfrm>
            <a:off x="3316224" y="12094464"/>
            <a:ext cx="3121152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0" type="dt"/>
          </p:nvPr>
        </p:nvSpPr>
        <p:spPr>
          <a:xfrm>
            <a:off x="487680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022592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ctrTitle"/>
          </p:nvPr>
        </p:nvSpPr>
        <p:spPr>
          <a:xfrm>
            <a:off x="731520" y="4031488"/>
            <a:ext cx="8290560" cy="27310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subTitle"/>
          </p:nvPr>
        </p:nvSpPr>
        <p:spPr>
          <a:xfrm>
            <a:off x="1463040" y="7282688"/>
            <a:ext cx="6827520" cy="32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1" type="ftr"/>
          </p:nvPr>
        </p:nvSpPr>
        <p:spPr>
          <a:xfrm>
            <a:off x="3316224" y="12094464"/>
            <a:ext cx="3121152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0" type="dt"/>
          </p:nvPr>
        </p:nvSpPr>
        <p:spPr>
          <a:xfrm>
            <a:off x="487680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7022592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487680" y="520192"/>
            <a:ext cx="8778240" cy="2080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" type="body"/>
          </p:nvPr>
        </p:nvSpPr>
        <p:spPr>
          <a:xfrm>
            <a:off x="487680" y="2991104"/>
            <a:ext cx="8778240" cy="85831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1" type="ftr"/>
          </p:nvPr>
        </p:nvSpPr>
        <p:spPr>
          <a:xfrm>
            <a:off x="3316224" y="12094464"/>
            <a:ext cx="3121152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0" type="dt"/>
          </p:nvPr>
        </p:nvSpPr>
        <p:spPr>
          <a:xfrm>
            <a:off x="487680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7022592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487680" y="520192"/>
            <a:ext cx="8778240" cy="2080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" type="body"/>
          </p:nvPr>
        </p:nvSpPr>
        <p:spPr>
          <a:xfrm>
            <a:off x="487680" y="2991104"/>
            <a:ext cx="4242816" cy="85831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2" type="body"/>
          </p:nvPr>
        </p:nvSpPr>
        <p:spPr>
          <a:xfrm>
            <a:off x="5023104" y="2991104"/>
            <a:ext cx="4242816" cy="85831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1" type="ftr"/>
          </p:nvPr>
        </p:nvSpPr>
        <p:spPr>
          <a:xfrm>
            <a:off x="3316224" y="12094464"/>
            <a:ext cx="3121152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0" type="dt"/>
          </p:nvPr>
        </p:nvSpPr>
        <p:spPr>
          <a:xfrm>
            <a:off x="487680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7022592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487680" y="520192"/>
            <a:ext cx="8778240" cy="2080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1" type="ftr"/>
          </p:nvPr>
        </p:nvSpPr>
        <p:spPr>
          <a:xfrm>
            <a:off x="3316224" y="12094464"/>
            <a:ext cx="3121152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0" type="dt"/>
          </p:nvPr>
        </p:nvSpPr>
        <p:spPr>
          <a:xfrm>
            <a:off x="487680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2" type="sldNum"/>
          </p:nvPr>
        </p:nvSpPr>
        <p:spPr>
          <a:xfrm>
            <a:off x="7022592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/>
          <p:nvPr/>
        </p:nvSpPr>
        <p:spPr>
          <a:xfrm>
            <a:off x="0" y="0"/>
            <a:ext cx="9753600" cy="1096645"/>
          </a:xfrm>
          <a:custGeom>
            <a:rect b="b" l="l" r="r" t="t"/>
            <a:pathLst>
              <a:path extrusionOk="0" h="1096645" w="9753600">
                <a:moveTo>
                  <a:pt x="0" y="1096350"/>
                </a:moveTo>
                <a:lnTo>
                  <a:pt x="9753600" y="1096350"/>
                </a:lnTo>
                <a:lnTo>
                  <a:pt x="9753600" y="0"/>
                </a:lnTo>
                <a:lnTo>
                  <a:pt x="0" y="0"/>
                </a:lnTo>
                <a:lnTo>
                  <a:pt x="0" y="10963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2"/>
          <p:cNvSpPr txBox="1"/>
          <p:nvPr>
            <p:ph type="title"/>
          </p:nvPr>
        </p:nvSpPr>
        <p:spPr>
          <a:xfrm>
            <a:off x="487680" y="520192"/>
            <a:ext cx="8778240" cy="2080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" type="body"/>
          </p:nvPr>
        </p:nvSpPr>
        <p:spPr>
          <a:xfrm>
            <a:off x="487680" y="2991104"/>
            <a:ext cx="8778240" cy="85831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3316224" y="12094464"/>
            <a:ext cx="3121152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0" type="dt"/>
          </p:nvPr>
        </p:nvSpPr>
        <p:spPr>
          <a:xfrm>
            <a:off x="487680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2" type="sldNum"/>
          </p:nvPr>
        </p:nvSpPr>
        <p:spPr>
          <a:xfrm>
            <a:off x="7022592" y="12094464"/>
            <a:ext cx="2243328" cy="650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0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"/>
          <p:cNvSpPr txBox="1"/>
          <p:nvPr/>
        </p:nvSpPr>
        <p:spPr>
          <a:xfrm>
            <a:off x="6350" y="421523"/>
            <a:ext cx="9747250" cy="2590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rPr>
              <a:t>F I C H A   T É C N I C A	  P A R A   R E M A N U F A C T U R 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1"/>
          <p:cNvSpPr/>
          <p:nvPr/>
        </p:nvSpPr>
        <p:spPr>
          <a:xfrm>
            <a:off x="6350" y="1102700"/>
            <a:ext cx="9747250" cy="637540"/>
          </a:xfrm>
          <a:custGeom>
            <a:rect b="b" l="l" r="r" t="t"/>
            <a:pathLst>
              <a:path extrusionOk="0" h="637539" w="9747250">
                <a:moveTo>
                  <a:pt x="9747250" y="637234"/>
                </a:moveTo>
                <a:lnTo>
                  <a:pt x="0" y="637234"/>
                </a:lnTo>
                <a:lnTo>
                  <a:pt x="0" y="0"/>
                </a:lnTo>
                <a:lnTo>
                  <a:pt x="9747250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"/>
          <p:cNvSpPr txBox="1"/>
          <p:nvPr/>
        </p:nvSpPr>
        <p:spPr>
          <a:xfrm>
            <a:off x="-11013" y="1102700"/>
            <a:ext cx="62274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7800">
            <a:spAutoFit/>
          </a:bodyPr>
          <a:lstStyle/>
          <a:p>
            <a:pPr indent="0" lvl="0" marL="26098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EMPRESA: GMOVIL S.A.S.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"/>
          <p:cNvSpPr/>
          <p:nvPr/>
        </p:nvSpPr>
        <p:spPr>
          <a:xfrm>
            <a:off x="6233729" y="1102700"/>
            <a:ext cx="3520440" cy="637540"/>
          </a:xfrm>
          <a:custGeom>
            <a:rect b="b" l="l" r="r" t="t"/>
            <a:pathLst>
              <a:path extrusionOk="0" h="637539" w="3520440">
                <a:moveTo>
                  <a:pt x="3519871" y="637234"/>
                </a:moveTo>
                <a:lnTo>
                  <a:pt x="0" y="637234"/>
                </a:lnTo>
                <a:lnTo>
                  <a:pt x="0" y="0"/>
                </a:lnTo>
                <a:lnTo>
                  <a:pt x="3519871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"/>
          <p:cNvSpPr txBox="1"/>
          <p:nvPr/>
        </p:nvSpPr>
        <p:spPr>
          <a:xfrm>
            <a:off x="6287394" y="1253249"/>
            <a:ext cx="34842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FECHA:  18 DE NOVIEMBRE DE 2025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9" name="Google Shape;49;p1"/>
          <p:cNvGraphicFramePr/>
          <p:nvPr/>
        </p:nvGraphicFramePr>
        <p:xfrm>
          <a:off x="272135" y="808616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1251875"/>
                <a:gridCol w="1742800"/>
                <a:gridCol w="1612175"/>
                <a:gridCol w="1856775"/>
                <a:gridCol w="1549425"/>
                <a:gridCol w="1193175"/>
              </a:tblGrid>
              <a:tr h="909950">
                <a:tc>
                  <a:txBody>
                    <a:bodyPr/>
                    <a:lstStyle/>
                    <a:p>
                      <a:pPr indent="-9525" lvl="0" marL="952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REFERENCIA </a:t>
                      </a:r>
                      <a:endParaRPr sz="1000" u="none" cap="none" strike="noStrike">
                        <a:solidFill>
                          <a:srgbClr val="2E2E2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632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DOTACIÓN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45339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CANTIDAD 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MEDIDAS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85738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COSTO FINAL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 - 001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GMOVIL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Pantalón 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camisa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 sz="1400" u="none" cap="none" strike="noStrike"/>
                    </a:p>
                    <a:p>
                      <a:pPr indent="-952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Cremallera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slaiders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Cinta falla de 2cm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Yumbolon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Reata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 cm cremallera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slaiders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3mts de cinta falla de 2cm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tapas de yumbolon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 cm de reata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39cm x 30cm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UNIDAD: 47.900$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DOCENA: 42.000$: C/U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0" name="Google Shape;50;p1"/>
          <p:cNvGraphicFramePr/>
          <p:nvPr/>
        </p:nvGraphicFramePr>
        <p:xfrm>
          <a:off x="268958" y="280717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2846700"/>
                <a:gridCol w="6359525"/>
              </a:tblGrid>
              <a:tr h="125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246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NOMBRE NAIARA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FOTO PORTACOMPUTADOR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73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pic>
        <p:nvPicPr>
          <p:cNvPr id="51" name="Google Shape;51;p1" title="NAIARA ORIGINAL 1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3425" y="5261725"/>
            <a:ext cx="2422825" cy="72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" title="WhatsApp Image 2025-11-18 at 5.07.10 AM.jpeg"/>
          <p:cNvPicPr preferRelativeResize="0"/>
          <p:nvPr/>
        </p:nvPicPr>
        <p:blipFill rotWithShape="1">
          <a:blip r:embed="rId4">
            <a:alphaModFix/>
          </a:blip>
          <a:srcRect b="17930" l="0" r="0" t="0"/>
          <a:stretch/>
        </p:blipFill>
        <p:spPr>
          <a:xfrm>
            <a:off x="5075475" y="4276875"/>
            <a:ext cx="2643303" cy="2892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9109b17486_0_32"/>
          <p:cNvSpPr txBox="1"/>
          <p:nvPr/>
        </p:nvSpPr>
        <p:spPr>
          <a:xfrm>
            <a:off x="6350" y="421523"/>
            <a:ext cx="9747300" cy="2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rPr>
              <a:t>F I C H A   T É C N I C A	  P A R A   R E M A N U F A C T U R 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g39109b17486_0_32"/>
          <p:cNvSpPr/>
          <p:nvPr/>
        </p:nvSpPr>
        <p:spPr>
          <a:xfrm>
            <a:off x="6350" y="1102700"/>
            <a:ext cx="9747250" cy="637539"/>
          </a:xfrm>
          <a:custGeom>
            <a:rect b="b" l="l" r="r" t="t"/>
            <a:pathLst>
              <a:path extrusionOk="0" h="637539" w="9747250">
                <a:moveTo>
                  <a:pt x="9747250" y="637234"/>
                </a:moveTo>
                <a:lnTo>
                  <a:pt x="0" y="637234"/>
                </a:lnTo>
                <a:lnTo>
                  <a:pt x="0" y="0"/>
                </a:lnTo>
                <a:lnTo>
                  <a:pt x="9747250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g39109b17486_0_32"/>
          <p:cNvSpPr txBox="1"/>
          <p:nvPr/>
        </p:nvSpPr>
        <p:spPr>
          <a:xfrm>
            <a:off x="-11013" y="1102700"/>
            <a:ext cx="62274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7800">
            <a:spAutoFit/>
          </a:bodyPr>
          <a:lstStyle/>
          <a:p>
            <a:pPr indent="0" lvl="0" marL="26098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EMPRESA: GMOVIL S.A.S.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g39109b17486_0_32"/>
          <p:cNvSpPr/>
          <p:nvPr/>
        </p:nvSpPr>
        <p:spPr>
          <a:xfrm>
            <a:off x="6233729" y="1102700"/>
            <a:ext cx="3520440" cy="637539"/>
          </a:xfrm>
          <a:custGeom>
            <a:rect b="b" l="l" r="r" t="t"/>
            <a:pathLst>
              <a:path extrusionOk="0" h="637539" w="3520440">
                <a:moveTo>
                  <a:pt x="3519871" y="637234"/>
                </a:moveTo>
                <a:lnTo>
                  <a:pt x="0" y="637234"/>
                </a:lnTo>
                <a:lnTo>
                  <a:pt x="0" y="0"/>
                </a:lnTo>
                <a:lnTo>
                  <a:pt x="3519871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g39109b17486_0_32"/>
          <p:cNvSpPr txBox="1"/>
          <p:nvPr/>
        </p:nvSpPr>
        <p:spPr>
          <a:xfrm>
            <a:off x="6287394" y="1253249"/>
            <a:ext cx="34842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FECHA:  18 DE NOVIEMBRE DE 2025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62" name="Google Shape;162;g39109b17486_0_32"/>
          <p:cNvGraphicFramePr/>
          <p:nvPr/>
        </p:nvGraphicFramePr>
        <p:xfrm>
          <a:off x="272135" y="808616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1251875"/>
                <a:gridCol w="1742800"/>
                <a:gridCol w="1612175"/>
                <a:gridCol w="1856775"/>
                <a:gridCol w="1549425"/>
                <a:gridCol w="1193175"/>
              </a:tblGrid>
              <a:tr h="909950">
                <a:tc>
                  <a:txBody>
                    <a:bodyPr/>
                    <a:lstStyle/>
                    <a:p>
                      <a:pPr indent="-9525" lvl="0" marL="952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REFERENCIA </a:t>
                      </a:r>
                      <a:endParaRPr sz="1000" u="none" cap="none" strike="noStrike">
                        <a:solidFill>
                          <a:srgbClr val="2E2E2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632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DOTACIÓN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45339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CANTIDAD 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MEDIDAS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85737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COSTO FINAL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 - 001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GMOVIL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Pantalón 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camisa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 sz="1400" u="none" cap="none" strike="noStrike"/>
                    </a:p>
                    <a:p>
                      <a:pPr indent="-952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Cremallera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slaiders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Cinta falla de 2cm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Yumbolon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Reata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Pantalon gris oscuro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 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cm x 22 cm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Precio x unidad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$22.000 pesos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Precio a partir de 50 unidades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$16.000 pesos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3" name="Google Shape;163;g39109b17486_0_32"/>
          <p:cNvGraphicFramePr/>
          <p:nvPr/>
        </p:nvGraphicFramePr>
        <p:xfrm>
          <a:off x="268958" y="280717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2846700"/>
                <a:gridCol w="6359525"/>
              </a:tblGrid>
              <a:tr h="125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246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NOMBRE NAIARA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FOTO PORTACOMPUTADOR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73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pic>
        <p:nvPicPr>
          <p:cNvPr id="164" name="Google Shape;164;g39109b17486_0_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86175" y="4061925"/>
            <a:ext cx="2607263" cy="3473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a56d24d9ff_0_1"/>
          <p:cNvSpPr txBox="1"/>
          <p:nvPr/>
        </p:nvSpPr>
        <p:spPr>
          <a:xfrm>
            <a:off x="6350" y="421523"/>
            <a:ext cx="9747300" cy="2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rPr>
              <a:t>F I C H A   T É C N I C A	  P A R A   R E M A N U F A C T U R 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g3a56d24d9ff_0_1"/>
          <p:cNvSpPr/>
          <p:nvPr/>
        </p:nvSpPr>
        <p:spPr>
          <a:xfrm>
            <a:off x="6350" y="1102700"/>
            <a:ext cx="9747250" cy="637539"/>
          </a:xfrm>
          <a:custGeom>
            <a:rect b="b" l="l" r="r" t="t"/>
            <a:pathLst>
              <a:path extrusionOk="0" h="637539" w="9747250">
                <a:moveTo>
                  <a:pt x="9747250" y="637234"/>
                </a:moveTo>
                <a:lnTo>
                  <a:pt x="0" y="637234"/>
                </a:lnTo>
                <a:lnTo>
                  <a:pt x="0" y="0"/>
                </a:lnTo>
                <a:lnTo>
                  <a:pt x="9747250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g3a56d24d9ff_0_1"/>
          <p:cNvSpPr txBox="1"/>
          <p:nvPr/>
        </p:nvSpPr>
        <p:spPr>
          <a:xfrm>
            <a:off x="-11013" y="1102700"/>
            <a:ext cx="62274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7800">
            <a:spAutoFit/>
          </a:bodyPr>
          <a:lstStyle/>
          <a:p>
            <a:pPr indent="0" lvl="0" marL="26098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EMPRESA: GMOVIL S.A.S.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g3a56d24d9ff_0_1"/>
          <p:cNvSpPr/>
          <p:nvPr/>
        </p:nvSpPr>
        <p:spPr>
          <a:xfrm>
            <a:off x="6233729" y="1102700"/>
            <a:ext cx="3520440" cy="637539"/>
          </a:xfrm>
          <a:custGeom>
            <a:rect b="b" l="l" r="r" t="t"/>
            <a:pathLst>
              <a:path extrusionOk="0" h="637539" w="3520440">
                <a:moveTo>
                  <a:pt x="3519871" y="637234"/>
                </a:moveTo>
                <a:lnTo>
                  <a:pt x="0" y="637234"/>
                </a:lnTo>
                <a:lnTo>
                  <a:pt x="0" y="0"/>
                </a:lnTo>
                <a:lnTo>
                  <a:pt x="3519871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g3a56d24d9ff_0_1"/>
          <p:cNvSpPr txBox="1"/>
          <p:nvPr/>
        </p:nvSpPr>
        <p:spPr>
          <a:xfrm>
            <a:off x="6287394" y="1253249"/>
            <a:ext cx="34842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FECHA:  18 DE NOVIEMBRE DE 2025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62" name="Google Shape;62;g3a56d24d9ff_0_1"/>
          <p:cNvGraphicFramePr/>
          <p:nvPr/>
        </p:nvGraphicFramePr>
        <p:xfrm>
          <a:off x="272135" y="808616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1251875"/>
                <a:gridCol w="1742800"/>
                <a:gridCol w="1612175"/>
                <a:gridCol w="1856775"/>
                <a:gridCol w="1549425"/>
                <a:gridCol w="1193175"/>
              </a:tblGrid>
              <a:tr h="909950">
                <a:tc>
                  <a:txBody>
                    <a:bodyPr/>
                    <a:lstStyle/>
                    <a:p>
                      <a:pPr indent="-9525" lvl="0" marL="952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REFERENCIA </a:t>
                      </a:r>
                      <a:endParaRPr sz="1000" u="none" cap="none" strike="noStrike">
                        <a:solidFill>
                          <a:srgbClr val="2E2E2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632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DOTACIÓN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45339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CANTIDAD 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MEDIDAS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85737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COSTO FINAL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 - 002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GMOVIL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Pantalón 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camisa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  <a:p>
                      <a:pPr indent="-952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-1714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Cremallera </a:t>
                      </a:r>
                      <a:endParaRPr sz="1800" u="none" cap="none" strike="noStrike"/>
                    </a:p>
                    <a:p>
                      <a:pPr indent="-1714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Forro</a:t>
                      </a:r>
                      <a:endParaRPr sz="1800" u="none" cap="none" strike="noStrike"/>
                    </a:p>
                    <a:p>
                      <a:pPr indent="-1714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Yumbolon</a:t>
                      </a:r>
                      <a:endParaRPr sz="1800" u="none" cap="none" strike="noStrike"/>
                    </a:p>
                    <a:p>
                      <a:pPr indent="-1714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Herrajes</a:t>
                      </a:r>
                      <a:endParaRPr sz="1800" u="none" cap="none" strike="noStrike"/>
                    </a:p>
                    <a:p>
                      <a:pPr indent="-171450" lvl="0" marL="1714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Cinta falla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pantalón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camisa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1.5 mts de cremallera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 cm de forro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 cm de Yumbolon de 0.5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herrajes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mt de cinta falla de 2.5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 Cms de ancho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 Cms de alto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 Cms de profundidad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UNIDAD: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$ 45.900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DOCENA: $ 41.000 C/U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" name="Google Shape;63;g3a56d24d9ff_0_1"/>
          <p:cNvGraphicFramePr/>
          <p:nvPr/>
        </p:nvGraphicFramePr>
        <p:xfrm>
          <a:off x="268958" y="280717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2846700"/>
                <a:gridCol w="6359525"/>
              </a:tblGrid>
              <a:tr h="125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246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NOMBRE NAIARA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FOTO MORRAL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73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pic>
        <p:nvPicPr>
          <p:cNvPr id="64" name="Google Shape;64;g3a56d24d9ff_0_1" title="NAIARA ORIGINAL 1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3425" y="5261725"/>
            <a:ext cx="2422825" cy="72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g3a56d24d9ff_0_1" title="WhatsApp Image 2025-11-18 at 5.07.10 AM (1).jpeg"/>
          <p:cNvPicPr preferRelativeResize="0"/>
          <p:nvPr/>
        </p:nvPicPr>
        <p:blipFill rotWithShape="1">
          <a:blip r:embed="rId4">
            <a:alphaModFix/>
          </a:blip>
          <a:srcRect b="12861" l="0" r="0" t="0"/>
          <a:stretch/>
        </p:blipFill>
        <p:spPr>
          <a:xfrm>
            <a:off x="4988450" y="4268426"/>
            <a:ext cx="2573451" cy="2989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a56d24d9ff_1_0"/>
          <p:cNvSpPr txBox="1"/>
          <p:nvPr/>
        </p:nvSpPr>
        <p:spPr>
          <a:xfrm>
            <a:off x="6350" y="421523"/>
            <a:ext cx="9747300" cy="2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rPr>
              <a:t>F I C H A   T É C N I C A	  P A R A   R E M A N U F A C T U R 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g3a56d24d9ff_1_0"/>
          <p:cNvSpPr/>
          <p:nvPr/>
        </p:nvSpPr>
        <p:spPr>
          <a:xfrm>
            <a:off x="6350" y="1102700"/>
            <a:ext cx="9747250" cy="637539"/>
          </a:xfrm>
          <a:custGeom>
            <a:rect b="b" l="l" r="r" t="t"/>
            <a:pathLst>
              <a:path extrusionOk="0" h="637539" w="9747250">
                <a:moveTo>
                  <a:pt x="9747250" y="637234"/>
                </a:moveTo>
                <a:lnTo>
                  <a:pt x="0" y="637234"/>
                </a:lnTo>
                <a:lnTo>
                  <a:pt x="0" y="0"/>
                </a:lnTo>
                <a:lnTo>
                  <a:pt x="9747250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g3a56d24d9ff_1_0"/>
          <p:cNvSpPr txBox="1"/>
          <p:nvPr/>
        </p:nvSpPr>
        <p:spPr>
          <a:xfrm>
            <a:off x="-11013" y="1102700"/>
            <a:ext cx="62274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7800">
            <a:spAutoFit/>
          </a:bodyPr>
          <a:lstStyle/>
          <a:p>
            <a:pPr indent="0" lvl="0" marL="26098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EMPRESA: GMOVIL S.A.S.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g3a56d24d9ff_1_0"/>
          <p:cNvSpPr/>
          <p:nvPr/>
        </p:nvSpPr>
        <p:spPr>
          <a:xfrm>
            <a:off x="6233729" y="1102700"/>
            <a:ext cx="3520440" cy="637539"/>
          </a:xfrm>
          <a:custGeom>
            <a:rect b="b" l="l" r="r" t="t"/>
            <a:pathLst>
              <a:path extrusionOk="0" h="637539" w="3520440">
                <a:moveTo>
                  <a:pt x="3519871" y="637234"/>
                </a:moveTo>
                <a:lnTo>
                  <a:pt x="0" y="637234"/>
                </a:lnTo>
                <a:lnTo>
                  <a:pt x="0" y="0"/>
                </a:lnTo>
                <a:lnTo>
                  <a:pt x="3519871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g3a56d24d9ff_1_0"/>
          <p:cNvSpPr txBox="1"/>
          <p:nvPr/>
        </p:nvSpPr>
        <p:spPr>
          <a:xfrm>
            <a:off x="6287394" y="1253249"/>
            <a:ext cx="34842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FECHA:  18 DE NOVIEMBRE DE 2025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75" name="Google Shape;75;g3a56d24d9ff_1_0"/>
          <p:cNvGraphicFramePr/>
          <p:nvPr/>
        </p:nvGraphicFramePr>
        <p:xfrm>
          <a:off x="272135" y="808616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1251875"/>
                <a:gridCol w="1742800"/>
                <a:gridCol w="1612175"/>
                <a:gridCol w="1856775"/>
                <a:gridCol w="1549425"/>
                <a:gridCol w="1193175"/>
              </a:tblGrid>
              <a:tr h="909950">
                <a:tc>
                  <a:txBody>
                    <a:bodyPr/>
                    <a:lstStyle/>
                    <a:p>
                      <a:pPr indent="-9525" lvl="0" marL="952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REFERENCIA </a:t>
                      </a:r>
                      <a:endParaRPr sz="1000" u="none" cap="none" strike="noStrike">
                        <a:solidFill>
                          <a:srgbClr val="2E2E2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632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DOTACIÓN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45339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CANTIDAD 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MEDIDAS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85737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COSTO FINAL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 - 003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GMOVIL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Pantalón 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camisa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  <a:p>
                      <a:pPr indent="-952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/>
                    </a:p>
                    <a:p>
                      <a:pPr indent="-3048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Estampados</a:t>
                      </a:r>
                      <a:endParaRPr sz="1800" u="none" cap="none" strike="noStrike"/>
                    </a:p>
                    <a:p>
                      <a:pPr indent="-3048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Chaqueta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048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camisas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048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Cordón crispeta</a:t>
                      </a:r>
                      <a:endParaRPr sz="1800" u="none" cap="none" strike="noStrike"/>
                    </a:p>
                    <a:p>
                      <a:pPr indent="-3048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Cinta falla</a:t>
                      </a:r>
                      <a:endParaRPr sz="1800" u="none" cap="none" strike="noStrike"/>
                    </a:p>
                    <a:p>
                      <a:pPr indent="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camisa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chaqueta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estampados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3.2 de cordón crispeta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1.2 cm de cinta falla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35Cms de ancho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 Cms de alto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UNIDAD: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$ 25.000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DOCENA: $ 15.000 C/U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6" name="Google Shape;76;g3a56d24d9ff_1_0"/>
          <p:cNvGraphicFramePr/>
          <p:nvPr/>
        </p:nvGraphicFramePr>
        <p:xfrm>
          <a:off x="268958" y="280717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2846700"/>
                <a:gridCol w="6359525"/>
              </a:tblGrid>
              <a:tr h="125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246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NOMBRE NAIARA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FOTO TULA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73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pic>
        <p:nvPicPr>
          <p:cNvPr id="77" name="Google Shape;77;g3a56d24d9ff_1_0" title="NAIARA ORIGINAL 1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3425" y="5261725"/>
            <a:ext cx="2422825" cy="72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g3a56d24d9ff_1_0" title="WhatsApp Image 2025-11-18 at 5.07.09 AM (1).jpeg"/>
          <p:cNvPicPr preferRelativeResize="0"/>
          <p:nvPr/>
        </p:nvPicPr>
        <p:blipFill rotWithShape="1">
          <a:blip r:embed="rId4">
            <a:alphaModFix/>
          </a:blip>
          <a:srcRect b="20489" l="0" r="0" t="0"/>
          <a:stretch/>
        </p:blipFill>
        <p:spPr>
          <a:xfrm>
            <a:off x="4878975" y="4247950"/>
            <a:ext cx="2936250" cy="3112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a56d24d9ff_1_13"/>
          <p:cNvSpPr txBox="1"/>
          <p:nvPr/>
        </p:nvSpPr>
        <p:spPr>
          <a:xfrm>
            <a:off x="6350" y="421523"/>
            <a:ext cx="9747300" cy="2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rPr>
              <a:t>F I C H A   T É C N I C A	  P A R A   R E M A N U F A C T U R 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g3a56d24d9ff_1_13"/>
          <p:cNvSpPr/>
          <p:nvPr/>
        </p:nvSpPr>
        <p:spPr>
          <a:xfrm>
            <a:off x="6350" y="1102700"/>
            <a:ext cx="9747250" cy="637539"/>
          </a:xfrm>
          <a:custGeom>
            <a:rect b="b" l="l" r="r" t="t"/>
            <a:pathLst>
              <a:path extrusionOk="0" h="637539" w="9747250">
                <a:moveTo>
                  <a:pt x="9747250" y="637234"/>
                </a:moveTo>
                <a:lnTo>
                  <a:pt x="0" y="637234"/>
                </a:lnTo>
                <a:lnTo>
                  <a:pt x="0" y="0"/>
                </a:lnTo>
                <a:lnTo>
                  <a:pt x="9747250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g3a56d24d9ff_1_13"/>
          <p:cNvSpPr txBox="1"/>
          <p:nvPr/>
        </p:nvSpPr>
        <p:spPr>
          <a:xfrm>
            <a:off x="-11013" y="1102700"/>
            <a:ext cx="62274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7800">
            <a:spAutoFit/>
          </a:bodyPr>
          <a:lstStyle/>
          <a:p>
            <a:pPr indent="0" lvl="0" marL="26098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EMPRESA: GMOVIL S.A.S.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3a56d24d9ff_1_13"/>
          <p:cNvSpPr/>
          <p:nvPr/>
        </p:nvSpPr>
        <p:spPr>
          <a:xfrm>
            <a:off x="6233729" y="1102700"/>
            <a:ext cx="3520440" cy="637539"/>
          </a:xfrm>
          <a:custGeom>
            <a:rect b="b" l="l" r="r" t="t"/>
            <a:pathLst>
              <a:path extrusionOk="0" h="637539" w="3520440">
                <a:moveTo>
                  <a:pt x="3519871" y="637234"/>
                </a:moveTo>
                <a:lnTo>
                  <a:pt x="0" y="637234"/>
                </a:lnTo>
                <a:lnTo>
                  <a:pt x="0" y="0"/>
                </a:lnTo>
                <a:lnTo>
                  <a:pt x="3519871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g3a56d24d9ff_1_13"/>
          <p:cNvSpPr txBox="1"/>
          <p:nvPr/>
        </p:nvSpPr>
        <p:spPr>
          <a:xfrm>
            <a:off x="6287394" y="1253249"/>
            <a:ext cx="34842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FECHA:  18 DE NOVIEMBRE DE 2025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8" name="Google Shape;88;g3a56d24d9ff_1_13"/>
          <p:cNvGraphicFramePr/>
          <p:nvPr/>
        </p:nvGraphicFramePr>
        <p:xfrm>
          <a:off x="272135" y="808616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1251875"/>
                <a:gridCol w="1742800"/>
                <a:gridCol w="1612175"/>
                <a:gridCol w="1856775"/>
                <a:gridCol w="1549425"/>
                <a:gridCol w="1193175"/>
              </a:tblGrid>
              <a:tr h="909950">
                <a:tc>
                  <a:txBody>
                    <a:bodyPr/>
                    <a:lstStyle/>
                    <a:p>
                      <a:pPr indent="-9525" lvl="0" marL="952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REFERENCIA </a:t>
                      </a:r>
                      <a:endParaRPr sz="1000" u="none" cap="none" strike="noStrike">
                        <a:solidFill>
                          <a:srgbClr val="2E2E2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632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DOTACIÓN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45339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CANTIDAD 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MEDIDAS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85737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COSTO FINAL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 - 004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GMOVIL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Pantalón 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  <a:p>
                      <a:pPr indent="-952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/>
                    </a:p>
                    <a:p>
                      <a:pPr indent="-3048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Estampados</a:t>
                      </a:r>
                      <a:endParaRPr sz="1800" u="none" cap="none" strike="noStrike"/>
                    </a:p>
                    <a:p>
                      <a:pPr indent="-3048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Pantalon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048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Noto Sans Symbols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cremallera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048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Slaiders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3048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Char char="✔"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Cinta falla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Pantalon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Slaiders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estampado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1.5 mts Cinta falla 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mts de caucho de 1.5 de ancho</a:t>
                      </a:r>
                      <a:endParaRPr sz="18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Times New Roman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23Cms de ancho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 Cms de alto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cms de profundidad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UNIDAD: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$ 25.000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DOCENA: $ 15.000 C/U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9" name="Google Shape;89;g3a56d24d9ff_1_13"/>
          <p:cNvGraphicFramePr/>
          <p:nvPr/>
        </p:nvGraphicFramePr>
        <p:xfrm>
          <a:off x="268958" y="280717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2846700"/>
                <a:gridCol w="6359525"/>
              </a:tblGrid>
              <a:tr h="125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246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NOMBRE NAIARA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FOTO PORTACABLES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73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pic>
        <p:nvPicPr>
          <p:cNvPr id="90" name="Google Shape;90;g3a56d24d9ff_1_13" title="NAIARA ORIGINAL 1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3425" y="5261725"/>
            <a:ext cx="2422825" cy="72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g3a56d24d9ff_1_13" title="WhatsApp Image 2025-11-18 at 5.07.09 AM.jpeg"/>
          <p:cNvPicPr preferRelativeResize="0"/>
          <p:nvPr/>
        </p:nvPicPr>
        <p:blipFill rotWithShape="1">
          <a:blip r:embed="rId4">
            <a:alphaModFix/>
          </a:blip>
          <a:srcRect b="0" l="0" r="17830" t="0"/>
          <a:stretch/>
        </p:blipFill>
        <p:spPr>
          <a:xfrm rot="-5400000">
            <a:off x="4836813" y="3468711"/>
            <a:ext cx="2871726" cy="4659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8"/>
          <p:cNvSpPr txBox="1"/>
          <p:nvPr/>
        </p:nvSpPr>
        <p:spPr>
          <a:xfrm>
            <a:off x="6350" y="421523"/>
            <a:ext cx="9747250" cy="2590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rPr>
              <a:t>F I C H A   T É C N I C A	  P A R A   R E M A N U F A C T U R 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8"/>
          <p:cNvSpPr/>
          <p:nvPr/>
        </p:nvSpPr>
        <p:spPr>
          <a:xfrm>
            <a:off x="6350" y="1102700"/>
            <a:ext cx="9747250" cy="637540"/>
          </a:xfrm>
          <a:custGeom>
            <a:rect b="b" l="l" r="r" t="t"/>
            <a:pathLst>
              <a:path extrusionOk="0" h="637539" w="9747250">
                <a:moveTo>
                  <a:pt x="9747250" y="637234"/>
                </a:moveTo>
                <a:lnTo>
                  <a:pt x="0" y="637234"/>
                </a:lnTo>
                <a:lnTo>
                  <a:pt x="0" y="0"/>
                </a:lnTo>
                <a:lnTo>
                  <a:pt x="9747250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8"/>
          <p:cNvSpPr txBox="1"/>
          <p:nvPr/>
        </p:nvSpPr>
        <p:spPr>
          <a:xfrm>
            <a:off x="-11013" y="1102700"/>
            <a:ext cx="6227445" cy="4257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7800">
            <a:spAutoFit/>
          </a:bodyPr>
          <a:lstStyle/>
          <a:p>
            <a:pPr indent="0" lvl="0" marL="26098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EMPRESA: IRON MOUNTAIN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8"/>
          <p:cNvSpPr/>
          <p:nvPr/>
        </p:nvSpPr>
        <p:spPr>
          <a:xfrm>
            <a:off x="6233729" y="1102700"/>
            <a:ext cx="3520440" cy="637540"/>
          </a:xfrm>
          <a:custGeom>
            <a:rect b="b" l="l" r="r" t="t"/>
            <a:pathLst>
              <a:path extrusionOk="0" h="637539" w="3520440">
                <a:moveTo>
                  <a:pt x="3519871" y="637234"/>
                </a:moveTo>
                <a:lnTo>
                  <a:pt x="0" y="637234"/>
                </a:lnTo>
                <a:lnTo>
                  <a:pt x="0" y="0"/>
                </a:lnTo>
                <a:lnTo>
                  <a:pt x="3519871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8"/>
          <p:cNvSpPr txBox="1"/>
          <p:nvPr/>
        </p:nvSpPr>
        <p:spPr>
          <a:xfrm>
            <a:off x="6287394" y="1253249"/>
            <a:ext cx="3484072" cy="2590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FECHA:  15 OCTUBRE 2025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1" name="Google Shape;101;p8"/>
          <p:cNvGraphicFramePr/>
          <p:nvPr/>
        </p:nvGraphicFramePr>
        <p:xfrm>
          <a:off x="272135" y="808616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{CB37AE08-630E-4EE4-AB6B-88F4810E8A84}</a:tableStyleId>
              </a:tblPr>
              <a:tblGrid>
                <a:gridCol w="1251875"/>
                <a:gridCol w="1742800"/>
                <a:gridCol w="1612175"/>
                <a:gridCol w="1856775"/>
                <a:gridCol w="1549425"/>
                <a:gridCol w="1193175"/>
              </a:tblGrid>
              <a:tr h="909950">
                <a:tc>
                  <a:txBody>
                    <a:bodyPr/>
                    <a:lstStyle/>
                    <a:p>
                      <a:pPr indent="-9525" lvl="0" marL="952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REFERENCIA </a:t>
                      </a:r>
                      <a:endParaRPr sz="1000" u="none" cap="none" strike="noStrike">
                        <a:solidFill>
                          <a:srgbClr val="2E2E2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632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DOTACIÓN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45339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CANTIDAD 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MEDIDAS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85738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COSTO FINAL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IM - 001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MR-Gmovil</a:t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/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/>
                    </a:p>
                    <a:p>
                      <a:pPr indent="-952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CAMISA1,CAMISETA 1, CHAQUETAS 2, PANTALON 1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BOTELLERO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 cm de ancho por 28cm de alto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50.000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2" name="Google Shape;102;p8"/>
          <p:cNvGraphicFramePr/>
          <p:nvPr/>
        </p:nvGraphicFramePr>
        <p:xfrm>
          <a:off x="268958" y="280717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{CB37AE08-630E-4EE4-AB6B-88F4810E8A84}</a:tableStyleId>
              </a:tblPr>
              <a:tblGrid>
                <a:gridCol w="2846700"/>
                <a:gridCol w="6359525"/>
              </a:tblGrid>
              <a:tr h="125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246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NOMBRE MARCA O LOGO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FOTO PRODUCTO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73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CREACIONES ADA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pic>
        <p:nvPicPr>
          <p:cNvPr id="103" name="Google Shape;103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8975" y="4061925"/>
            <a:ext cx="2605089" cy="3473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9"/>
          <p:cNvSpPr txBox="1"/>
          <p:nvPr/>
        </p:nvSpPr>
        <p:spPr>
          <a:xfrm>
            <a:off x="6350" y="421523"/>
            <a:ext cx="9747250" cy="2590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rPr>
              <a:t>F I C H A   T É C N I C A	  P A R A   R E M A N U F A C T U R 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9"/>
          <p:cNvSpPr/>
          <p:nvPr/>
        </p:nvSpPr>
        <p:spPr>
          <a:xfrm>
            <a:off x="6350" y="1102700"/>
            <a:ext cx="9747250" cy="637540"/>
          </a:xfrm>
          <a:custGeom>
            <a:rect b="b" l="l" r="r" t="t"/>
            <a:pathLst>
              <a:path extrusionOk="0" h="637539" w="9747250">
                <a:moveTo>
                  <a:pt x="9747250" y="637234"/>
                </a:moveTo>
                <a:lnTo>
                  <a:pt x="0" y="637234"/>
                </a:lnTo>
                <a:lnTo>
                  <a:pt x="0" y="0"/>
                </a:lnTo>
                <a:lnTo>
                  <a:pt x="9747250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9"/>
          <p:cNvSpPr txBox="1"/>
          <p:nvPr/>
        </p:nvSpPr>
        <p:spPr>
          <a:xfrm>
            <a:off x="-11013" y="1102700"/>
            <a:ext cx="6227445" cy="4257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7800">
            <a:spAutoFit/>
          </a:bodyPr>
          <a:lstStyle/>
          <a:p>
            <a:pPr indent="0" lvl="0" marL="26098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EMPRESA: IRON MOUNTAIN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9"/>
          <p:cNvSpPr/>
          <p:nvPr/>
        </p:nvSpPr>
        <p:spPr>
          <a:xfrm>
            <a:off x="6233729" y="1102700"/>
            <a:ext cx="3520440" cy="637540"/>
          </a:xfrm>
          <a:custGeom>
            <a:rect b="b" l="l" r="r" t="t"/>
            <a:pathLst>
              <a:path extrusionOk="0" h="637539" w="3520440">
                <a:moveTo>
                  <a:pt x="3519871" y="637234"/>
                </a:moveTo>
                <a:lnTo>
                  <a:pt x="0" y="637234"/>
                </a:lnTo>
                <a:lnTo>
                  <a:pt x="0" y="0"/>
                </a:lnTo>
                <a:lnTo>
                  <a:pt x="3519871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9"/>
          <p:cNvSpPr txBox="1"/>
          <p:nvPr/>
        </p:nvSpPr>
        <p:spPr>
          <a:xfrm>
            <a:off x="6287394" y="1253249"/>
            <a:ext cx="3484072" cy="2590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FECHA:  15 OCTUBRE 2025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13" name="Google Shape;113;p9"/>
          <p:cNvGraphicFramePr/>
          <p:nvPr/>
        </p:nvGraphicFramePr>
        <p:xfrm>
          <a:off x="272135" y="808616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{CB37AE08-630E-4EE4-AB6B-88F4810E8A84}</a:tableStyleId>
              </a:tblPr>
              <a:tblGrid>
                <a:gridCol w="1251875"/>
                <a:gridCol w="1742800"/>
                <a:gridCol w="1612175"/>
                <a:gridCol w="1856775"/>
                <a:gridCol w="1549425"/>
                <a:gridCol w="1193175"/>
              </a:tblGrid>
              <a:tr h="909950">
                <a:tc>
                  <a:txBody>
                    <a:bodyPr/>
                    <a:lstStyle/>
                    <a:p>
                      <a:pPr indent="-9525" lvl="0" marL="952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REFERENCIA </a:t>
                      </a:r>
                      <a:endParaRPr sz="1000" u="none" cap="none" strike="noStrike">
                        <a:solidFill>
                          <a:srgbClr val="2E2E2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632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DOTACIÓN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45339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CANTIDAD 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MEDIDAS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85738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COSTO FINAL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IM - 001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MR-Gmovil</a:t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/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/>
                    </a:p>
                    <a:p>
                      <a:pPr indent="-952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CAMISA1,CAMISETA 1, CHAQUETAS 2, PANTALON 1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LONCHERA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 cm de ancho por 22cm de alto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20.000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4" name="Google Shape;114;p9"/>
          <p:cNvGraphicFramePr/>
          <p:nvPr/>
        </p:nvGraphicFramePr>
        <p:xfrm>
          <a:off x="268958" y="280717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{CB37AE08-630E-4EE4-AB6B-88F4810E8A84}</a:tableStyleId>
              </a:tblPr>
              <a:tblGrid>
                <a:gridCol w="2846700"/>
                <a:gridCol w="6359525"/>
              </a:tblGrid>
              <a:tr h="125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246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NOMBRE MARCA O LOGO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FOTO PRODUCTO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73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CREACIONES ADA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pic>
        <p:nvPicPr>
          <p:cNvPr id="115" name="Google Shape;115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0575" y="4061925"/>
            <a:ext cx="2605086" cy="3473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"/>
          <p:cNvSpPr txBox="1"/>
          <p:nvPr/>
        </p:nvSpPr>
        <p:spPr>
          <a:xfrm>
            <a:off x="6350" y="421523"/>
            <a:ext cx="9747250" cy="2590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rPr>
              <a:t>F I C H A   T É C N I C A	  P A R A   R E M A N U F A C T U R 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0"/>
          <p:cNvSpPr/>
          <p:nvPr/>
        </p:nvSpPr>
        <p:spPr>
          <a:xfrm>
            <a:off x="6350" y="1102700"/>
            <a:ext cx="9747250" cy="637540"/>
          </a:xfrm>
          <a:custGeom>
            <a:rect b="b" l="l" r="r" t="t"/>
            <a:pathLst>
              <a:path extrusionOk="0" h="637539" w="9747250">
                <a:moveTo>
                  <a:pt x="9747250" y="637234"/>
                </a:moveTo>
                <a:lnTo>
                  <a:pt x="0" y="637234"/>
                </a:lnTo>
                <a:lnTo>
                  <a:pt x="0" y="0"/>
                </a:lnTo>
                <a:lnTo>
                  <a:pt x="9747250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0"/>
          <p:cNvSpPr txBox="1"/>
          <p:nvPr/>
        </p:nvSpPr>
        <p:spPr>
          <a:xfrm>
            <a:off x="-11013" y="1102700"/>
            <a:ext cx="6227445" cy="4257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7800">
            <a:spAutoFit/>
          </a:bodyPr>
          <a:lstStyle/>
          <a:p>
            <a:pPr indent="0" lvl="0" marL="26098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EMPRESA: IRON MOUNTAIN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0"/>
          <p:cNvSpPr/>
          <p:nvPr/>
        </p:nvSpPr>
        <p:spPr>
          <a:xfrm>
            <a:off x="6233729" y="1102700"/>
            <a:ext cx="3520440" cy="637540"/>
          </a:xfrm>
          <a:custGeom>
            <a:rect b="b" l="l" r="r" t="t"/>
            <a:pathLst>
              <a:path extrusionOk="0" h="637539" w="3520440">
                <a:moveTo>
                  <a:pt x="3519871" y="637234"/>
                </a:moveTo>
                <a:lnTo>
                  <a:pt x="0" y="637234"/>
                </a:lnTo>
                <a:lnTo>
                  <a:pt x="0" y="0"/>
                </a:lnTo>
                <a:lnTo>
                  <a:pt x="3519871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0"/>
          <p:cNvSpPr txBox="1"/>
          <p:nvPr/>
        </p:nvSpPr>
        <p:spPr>
          <a:xfrm>
            <a:off x="6287394" y="1253249"/>
            <a:ext cx="3484072" cy="2590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FECHA:  15 OCTUBRE 2025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25" name="Google Shape;125;p10"/>
          <p:cNvGraphicFramePr/>
          <p:nvPr/>
        </p:nvGraphicFramePr>
        <p:xfrm>
          <a:off x="272135" y="808616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{CB37AE08-630E-4EE4-AB6B-88F4810E8A84}</a:tableStyleId>
              </a:tblPr>
              <a:tblGrid>
                <a:gridCol w="1251875"/>
                <a:gridCol w="1742800"/>
                <a:gridCol w="1612175"/>
                <a:gridCol w="1856775"/>
                <a:gridCol w="1549425"/>
                <a:gridCol w="1193175"/>
              </a:tblGrid>
              <a:tr h="909950">
                <a:tc>
                  <a:txBody>
                    <a:bodyPr/>
                    <a:lstStyle/>
                    <a:p>
                      <a:pPr indent="-9525" lvl="0" marL="952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REFERENCIA </a:t>
                      </a:r>
                      <a:endParaRPr sz="1000" u="none" cap="none" strike="noStrike">
                        <a:solidFill>
                          <a:srgbClr val="2E2E2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632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DOTACIÓN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45339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CANTIDAD 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MEDIDAS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85738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COSTO FINAL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IM - 001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MR-Gmovil</a:t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/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/>
                    </a:p>
                    <a:p>
                      <a:pPr indent="-952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CAMISA1,CAMISETA 1, CHAQUETAS 2, PANTALON 1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TOTEBAG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 cm de ancho por 34 cm de alto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40.000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6" name="Google Shape;126;p10"/>
          <p:cNvGraphicFramePr/>
          <p:nvPr/>
        </p:nvGraphicFramePr>
        <p:xfrm>
          <a:off x="268958" y="280717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{CB37AE08-630E-4EE4-AB6B-88F4810E8A84}</a:tableStyleId>
              </a:tblPr>
              <a:tblGrid>
                <a:gridCol w="2846700"/>
                <a:gridCol w="6359525"/>
              </a:tblGrid>
              <a:tr h="125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246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NOMBRE MARCA O LOGO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FOTO PRODUCTO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73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CREACIONES ADA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pic>
        <p:nvPicPr>
          <p:cNvPr id="127" name="Google Shape;127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3150" y="4061925"/>
            <a:ext cx="2605080" cy="3473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9109b17486_0_3"/>
          <p:cNvSpPr txBox="1"/>
          <p:nvPr/>
        </p:nvSpPr>
        <p:spPr>
          <a:xfrm>
            <a:off x="6350" y="421523"/>
            <a:ext cx="9747300" cy="2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rPr>
              <a:t>F I C H A   T É C N I C A	  P A R A   R E M A N U F A C T U R 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g39109b17486_0_3"/>
          <p:cNvSpPr/>
          <p:nvPr/>
        </p:nvSpPr>
        <p:spPr>
          <a:xfrm>
            <a:off x="6350" y="1102700"/>
            <a:ext cx="9747250" cy="637539"/>
          </a:xfrm>
          <a:custGeom>
            <a:rect b="b" l="l" r="r" t="t"/>
            <a:pathLst>
              <a:path extrusionOk="0" h="637539" w="9747250">
                <a:moveTo>
                  <a:pt x="9747250" y="637234"/>
                </a:moveTo>
                <a:lnTo>
                  <a:pt x="0" y="637234"/>
                </a:lnTo>
                <a:lnTo>
                  <a:pt x="0" y="0"/>
                </a:lnTo>
                <a:lnTo>
                  <a:pt x="9747250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g39109b17486_0_3"/>
          <p:cNvSpPr txBox="1"/>
          <p:nvPr/>
        </p:nvSpPr>
        <p:spPr>
          <a:xfrm>
            <a:off x="-11013" y="1102700"/>
            <a:ext cx="62274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7800">
            <a:spAutoFit/>
          </a:bodyPr>
          <a:lstStyle/>
          <a:p>
            <a:pPr indent="0" lvl="0" marL="26098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EMPRESA: GMOVIL S.A.S.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g39109b17486_0_3"/>
          <p:cNvSpPr/>
          <p:nvPr/>
        </p:nvSpPr>
        <p:spPr>
          <a:xfrm>
            <a:off x="6233729" y="1102700"/>
            <a:ext cx="3520440" cy="637539"/>
          </a:xfrm>
          <a:custGeom>
            <a:rect b="b" l="l" r="r" t="t"/>
            <a:pathLst>
              <a:path extrusionOk="0" h="637539" w="3520440">
                <a:moveTo>
                  <a:pt x="3519871" y="637234"/>
                </a:moveTo>
                <a:lnTo>
                  <a:pt x="0" y="637234"/>
                </a:lnTo>
                <a:lnTo>
                  <a:pt x="0" y="0"/>
                </a:lnTo>
                <a:lnTo>
                  <a:pt x="3519871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g39109b17486_0_3"/>
          <p:cNvSpPr txBox="1"/>
          <p:nvPr/>
        </p:nvSpPr>
        <p:spPr>
          <a:xfrm>
            <a:off x="6287394" y="1253249"/>
            <a:ext cx="34842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FECHA:  18 DE NOVIEMBRE DE 2025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37" name="Google Shape;137;g39109b17486_0_3"/>
          <p:cNvGraphicFramePr/>
          <p:nvPr/>
        </p:nvGraphicFramePr>
        <p:xfrm>
          <a:off x="272135" y="808616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1251875"/>
                <a:gridCol w="1742800"/>
                <a:gridCol w="1612175"/>
                <a:gridCol w="1856775"/>
                <a:gridCol w="1549425"/>
                <a:gridCol w="1193175"/>
              </a:tblGrid>
              <a:tr h="909950">
                <a:tc>
                  <a:txBody>
                    <a:bodyPr/>
                    <a:lstStyle/>
                    <a:p>
                      <a:pPr indent="-9525" lvl="0" marL="952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REFERENCIA </a:t>
                      </a:r>
                      <a:endParaRPr sz="1000" u="none" cap="none" strike="noStrike">
                        <a:solidFill>
                          <a:srgbClr val="2E2E2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632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DOTACIÓN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45339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CANTIDAD 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MEDIDAS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85737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COSTO FINAL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 - 001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GMOVIL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Pantalón 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camisa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 sz="1400" u="none" cap="none" strike="noStrike"/>
                    </a:p>
                    <a:p>
                      <a:pPr indent="-952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Cremallera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slaiders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Cinta falla de 2cm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Yumbolon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Reata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Camiseta blanca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Pantalón gris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Forro chaqueta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Dotación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Adornos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 cm x 11 cm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PACK 2 GNOMOS...$25.000 pesos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Precio a partir de 20 Packs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$20.000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8" name="Google Shape;138;g39109b17486_0_3"/>
          <p:cNvGraphicFramePr/>
          <p:nvPr/>
        </p:nvGraphicFramePr>
        <p:xfrm>
          <a:off x="268958" y="280717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2846700"/>
                <a:gridCol w="6359525"/>
              </a:tblGrid>
              <a:tr h="125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246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NOMBRE NAIARA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FOTO PORTACOMPUTADOR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73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pic>
        <p:nvPicPr>
          <p:cNvPr id="139" name="Google Shape;139;g39109b17486_0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8350" y="4061927"/>
            <a:ext cx="2607266" cy="3473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9109b17486_0_17"/>
          <p:cNvSpPr txBox="1"/>
          <p:nvPr/>
        </p:nvSpPr>
        <p:spPr>
          <a:xfrm>
            <a:off x="6350" y="421523"/>
            <a:ext cx="9747300" cy="2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rPr>
              <a:t>F I C H A   T É C N I C A	  P A R A   R E M A N U F A C T U R A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39109b17486_0_17"/>
          <p:cNvSpPr/>
          <p:nvPr/>
        </p:nvSpPr>
        <p:spPr>
          <a:xfrm>
            <a:off x="6350" y="1102700"/>
            <a:ext cx="9747250" cy="637539"/>
          </a:xfrm>
          <a:custGeom>
            <a:rect b="b" l="l" r="r" t="t"/>
            <a:pathLst>
              <a:path extrusionOk="0" h="637539" w="9747250">
                <a:moveTo>
                  <a:pt x="9747250" y="637234"/>
                </a:moveTo>
                <a:lnTo>
                  <a:pt x="0" y="637234"/>
                </a:lnTo>
                <a:lnTo>
                  <a:pt x="0" y="0"/>
                </a:lnTo>
                <a:lnTo>
                  <a:pt x="9747250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g39109b17486_0_17"/>
          <p:cNvSpPr txBox="1"/>
          <p:nvPr/>
        </p:nvSpPr>
        <p:spPr>
          <a:xfrm>
            <a:off x="-11013" y="1102700"/>
            <a:ext cx="62274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7800">
            <a:spAutoFit/>
          </a:bodyPr>
          <a:lstStyle/>
          <a:p>
            <a:pPr indent="0" lvl="0" marL="26098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EMPRESA: GMOVIL S.A.S.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g39109b17486_0_17"/>
          <p:cNvSpPr/>
          <p:nvPr/>
        </p:nvSpPr>
        <p:spPr>
          <a:xfrm>
            <a:off x="6233729" y="1102700"/>
            <a:ext cx="3520440" cy="637539"/>
          </a:xfrm>
          <a:custGeom>
            <a:rect b="b" l="l" r="r" t="t"/>
            <a:pathLst>
              <a:path extrusionOk="0" h="637539" w="3520440">
                <a:moveTo>
                  <a:pt x="3519871" y="637234"/>
                </a:moveTo>
                <a:lnTo>
                  <a:pt x="0" y="637234"/>
                </a:lnTo>
                <a:lnTo>
                  <a:pt x="0" y="0"/>
                </a:lnTo>
                <a:lnTo>
                  <a:pt x="3519871" y="0"/>
                </a:lnTo>
              </a:path>
            </a:pathLst>
          </a:custGeom>
          <a:noFill/>
          <a:ln cap="flat" cmpd="sng" w="25400">
            <a:solidFill>
              <a:srgbClr val="2323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g39109b17486_0_17"/>
          <p:cNvSpPr txBox="1"/>
          <p:nvPr/>
        </p:nvSpPr>
        <p:spPr>
          <a:xfrm>
            <a:off x="6287394" y="1253249"/>
            <a:ext cx="34842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FECHA:  18 DE NOVIEMBRE DE 2025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49" name="Google Shape;149;g39109b17486_0_17"/>
          <p:cNvGraphicFramePr/>
          <p:nvPr/>
        </p:nvGraphicFramePr>
        <p:xfrm>
          <a:off x="272135" y="808616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1251875"/>
                <a:gridCol w="1742800"/>
                <a:gridCol w="1612175"/>
                <a:gridCol w="1856775"/>
                <a:gridCol w="1549425"/>
                <a:gridCol w="1193175"/>
              </a:tblGrid>
              <a:tr h="909950">
                <a:tc>
                  <a:txBody>
                    <a:bodyPr/>
                    <a:lstStyle/>
                    <a:p>
                      <a:pPr indent="-9525" lvl="0" marL="952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REFERENCIA </a:t>
                      </a:r>
                      <a:endParaRPr sz="1000" u="none" cap="none" strike="noStrike">
                        <a:solidFill>
                          <a:srgbClr val="2E2E2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5632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DOTACIÓN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45339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CANTIDAD MATERIAL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MEDIDAS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69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85737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COSTO FINAL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2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 - 001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None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GMOVIL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Pantalón 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camisa</a:t>
                      </a:r>
                      <a:endParaRPr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-1714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Times New Roman"/>
                        <a:buChar char="-"/>
                      </a:pPr>
                      <a:r>
                        <a:rPr b="0" i="0" lang="en-US" sz="1200" u="none" cap="none" strike="noStrik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 sz="1400" u="none" cap="none" strike="noStrike"/>
                    </a:p>
                    <a:p>
                      <a:pPr indent="-95250" lvl="0" marL="17145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b="0" i="0" sz="1200" u="none" cap="none" strike="noStrik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Cremallera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slaiders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Cinta falla de 2cm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Yumbolon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Reata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Camisa azul clara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Dotación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cm x 57 cm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Precio x unidad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$22.000 pesos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Precio a partir de 50 unidades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$16.000 pesos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0" name="Google Shape;150;g39109b17486_0_17"/>
          <p:cNvGraphicFramePr/>
          <p:nvPr/>
        </p:nvGraphicFramePr>
        <p:xfrm>
          <a:off x="268958" y="280717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{B38E3444-64D9-4D14-BC66-DC164C2958AD}</a:tableStyleId>
              </a:tblPr>
              <a:tblGrid>
                <a:gridCol w="2846700"/>
                <a:gridCol w="6359525"/>
              </a:tblGrid>
              <a:tr h="1254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63246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NOMBRE NAIARA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844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cap="none" strike="noStrike">
                          <a:solidFill>
                            <a:srgbClr val="2E2E2D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FOTO PORTACOMPUTADOR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73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A6A39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4C2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FE0DF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AEAEA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5D5D5"/>
                    </a:solidFill>
                  </a:tcPr>
                </a:tc>
              </a:tr>
            </a:tbl>
          </a:graphicData>
        </a:graphic>
      </p:graphicFrame>
      <p:pic>
        <p:nvPicPr>
          <p:cNvPr id="151" name="Google Shape;151;g39109b17486_0_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14300" y="4061926"/>
            <a:ext cx="2607260" cy="3473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g39109b17486_0_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21550" y="4061950"/>
            <a:ext cx="2607251" cy="3473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2025-03-29T16:47:28Z</dcterms:created>
  <dc:creator>Usuario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2025-03-29T00:00:00Z</vt:filetime>
  </property>
  <property fmtid="{D5CDD505-2E9C-101B-9397-08002B2CF9AE}" pid="3" name="Creator">
    <vt:lpwstr>Pages</vt:lpwstr>
  </property>
  <property fmtid="{D5CDD505-2E9C-101B-9397-08002B2CF9AE}" pid="4" name="LastSaved">
    <vt:filetime>2025-03-29T00:00:00Z</vt:filetime>
  </property>
  <property fmtid="{D5CDD505-2E9C-101B-9397-08002B2CF9AE}" pid="5" name="Producer">
    <vt:lpwstr>macOS Versión 15.2 (Fase 24C101) Quartz PDFContext</vt:lpwstr>
  </property>
  <property fmtid="{D5CDD505-2E9C-101B-9397-08002B2CF9AE}" pid="6" name="MSIP_Label_defa4170-0d19-0005-0004-bc88714345d2_Enabled">
    <vt:lpwstr>true</vt:lpwstr>
  </property>
  <property fmtid="{D5CDD505-2E9C-101B-9397-08002B2CF9AE}" pid="7" name="MSIP_Label_defa4170-0d19-0005-0004-bc88714345d2_SetDate">
    <vt:lpwstr>2025-05-19T15:11:23Z</vt:lpwstr>
  </property>
  <property fmtid="{D5CDD505-2E9C-101B-9397-08002B2CF9AE}" pid="8" name="MSIP_Label_defa4170-0d19-0005-0004-bc88714345d2_Method">
    <vt:lpwstr>Standard</vt:lpwstr>
  </property>
  <property fmtid="{D5CDD505-2E9C-101B-9397-08002B2CF9AE}" pid="9" name="MSIP_Label_defa4170-0d19-0005-0004-bc88714345d2_Name">
    <vt:lpwstr>defa4170-0d19-0005-0004-bc88714345d2</vt:lpwstr>
  </property>
  <property fmtid="{D5CDD505-2E9C-101B-9397-08002B2CF9AE}" pid="10" name="MSIP_Label_defa4170-0d19-0005-0004-bc88714345d2_SiteId">
    <vt:lpwstr>de2fffed-60b8-42b2-a465-00fee1de04ba</vt:lpwstr>
  </property>
  <property fmtid="{D5CDD505-2E9C-101B-9397-08002B2CF9AE}" pid="11" name="MSIP_Label_defa4170-0d19-0005-0004-bc88714345d2_ActionId">
    <vt:lpwstr>64492be7-a7db-401b-aa5c-ffc77ee477c4</vt:lpwstr>
  </property>
  <property fmtid="{D5CDD505-2E9C-101B-9397-08002B2CF9AE}" pid="12" name="MSIP_Label_defa4170-0d19-0005-0004-bc88714345d2_ContentBits">
    <vt:lpwstr>0</vt:lpwstr>
  </property>
  <property fmtid="{D5CDD505-2E9C-101B-9397-08002B2CF9AE}" pid="13" name="MSIP_Label_defa4170-0d19-0005-0004-bc88714345d2_Tag">
    <vt:lpwstr>10, 3, 0, 1</vt:lpwstr>
  </property>
</Properties>
</file>