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538" r:id="rId2"/>
    <p:sldId id="537" r:id="rId3"/>
    <p:sldId id="536" r:id="rId4"/>
    <p:sldId id="531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C"/>
    <a:srgbClr val="343433"/>
    <a:srgbClr val="FF6C00"/>
    <a:srgbClr val="38AA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64" autoAdjust="0"/>
    <p:restoredTop sz="97242"/>
  </p:normalViewPr>
  <p:slideViewPr>
    <p:cSldViewPr snapToGrid="0">
      <p:cViewPr varScale="1">
        <p:scale>
          <a:sx n="111" d="100"/>
          <a:sy n="111" d="100"/>
        </p:scale>
        <p:origin x="768" y="96"/>
      </p:cViewPr>
      <p:guideLst>
        <p:guide orient="horz" pos="595"/>
        <p:guide pos="3840"/>
        <p:guide orient="horz" pos="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14/05/2025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14/05/2025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14/05/2025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14/05/2025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14/05/2025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14/05/2025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14/05/2025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14/05/2025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14/05/2025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14/05/2025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14/05/2025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14/05/2025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14/05/2025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14/05/2025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14/05/2025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15D167A-EE62-EA02-E6F4-53710691F485}"/>
              </a:ext>
            </a:extLst>
          </p:cNvPr>
          <p:cNvSpPr txBox="1"/>
          <p:nvPr/>
        </p:nvSpPr>
        <p:spPr>
          <a:xfrm>
            <a:off x="1334608" y="2474893"/>
            <a:ext cx="98020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Comité de Política Institucional de Atención con Enfoque Pluralista y Diferencial 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315FE5E-403E-B2E0-1C8A-EFA27A2B0A16}"/>
              </a:ext>
            </a:extLst>
          </p:cNvPr>
          <p:cNvSpPr txBox="1"/>
          <p:nvPr/>
        </p:nvSpPr>
        <p:spPr>
          <a:xfrm>
            <a:off x="1394993" y="3553479"/>
            <a:ext cx="3854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 Roman" pitchFamily="2" charset="77"/>
                <a:ea typeface="+mn-ea"/>
                <a:cs typeface="+mn-cs"/>
              </a:rPr>
              <a:t>19 de mayo de 2025</a:t>
            </a:r>
          </a:p>
        </p:txBody>
      </p:sp>
      <p:pic>
        <p:nvPicPr>
          <p:cNvPr id="7" name="Imagen 6" descr="Calendario, Código QR&#10;&#10;El contenido generado por IA puede ser incorrecto.">
            <a:extLst>
              <a:ext uri="{FF2B5EF4-FFF2-40B4-BE49-F238E27FC236}">
                <a16:creationId xmlns:a16="http://schemas.microsoft.com/office/drawing/2014/main" id="{222A3D2D-9CB1-E020-C7CB-43A19F927B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44"/>
          <a:stretch/>
        </p:blipFill>
        <p:spPr>
          <a:xfrm>
            <a:off x="9238890" y="5010668"/>
            <a:ext cx="2087593" cy="1048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9726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919601" y="2022898"/>
            <a:ext cx="272355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38AA00"/>
                </a:solidFill>
                <a:latin typeface="WORK SANS BOLD ROMAN" pitchFamily="2" charset="77"/>
              </a:rPr>
              <a:t>AGENDA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69DD18A-AB54-34AC-A662-0BDC60B050FF}"/>
              </a:ext>
            </a:extLst>
          </p:cNvPr>
          <p:cNvCxnSpPr>
            <a:cxnSpLocks/>
          </p:cNvCxnSpPr>
          <p:nvPr/>
        </p:nvCxnSpPr>
        <p:spPr>
          <a:xfrm>
            <a:off x="1019445" y="2699496"/>
            <a:ext cx="1425934" cy="0"/>
          </a:xfrm>
          <a:prstGeom prst="line">
            <a:avLst/>
          </a:prstGeom>
          <a:ln w="12700">
            <a:solidFill>
              <a:srgbClr val="4D4D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>
            <a:extLst>
              <a:ext uri="{FF2B5EF4-FFF2-40B4-BE49-F238E27FC236}">
                <a16:creationId xmlns:a16="http://schemas.microsoft.com/office/drawing/2014/main" id="{CBB8E863-134C-047E-564D-20E4D7521C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166" r="239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C3998FE-74C4-E62D-2B0D-A78EABBA3D63}"/>
              </a:ext>
            </a:extLst>
          </p:cNvPr>
          <p:cNvSpPr txBox="1"/>
          <p:nvPr/>
        </p:nvSpPr>
        <p:spPr>
          <a:xfrm>
            <a:off x="656978" y="2890558"/>
            <a:ext cx="521761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fontAlgn="base">
              <a:buFont typeface="+mj-lt"/>
              <a:buAutoNum type="arabicPeriod"/>
            </a:pPr>
            <a:r>
              <a:rPr lang="es-MX" sz="180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Saludo de las coordinaciones misionales</a:t>
            </a:r>
          </a:p>
          <a:p>
            <a:pPr marL="342900" indent="-342900" algn="l" fontAlgn="base">
              <a:buFont typeface="+mj-lt"/>
              <a:buAutoNum type="arabicPeriod"/>
            </a:pPr>
            <a:r>
              <a:rPr lang="es-MX" sz="180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Contextualización de lo realizado a la fecha</a:t>
            </a:r>
          </a:p>
          <a:p>
            <a:pPr marL="342900" indent="-342900" algn="l" fontAlgn="base">
              <a:buFont typeface="+mj-lt"/>
              <a:buAutoNum type="arabicPeriod"/>
            </a:pPr>
            <a:r>
              <a:rPr lang="es-MX" sz="180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Definición del plan operativo y ruta de atención</a:t>
            </a:r>
          </a:p>
          <a:p>
            <a:pPr marL="342900" indent="-342900" algn="l" fontAlgn="base">
              <a:buFont typeface="+mj-lt"/>
              <a:buAutoNum type="arabicPeriod"/>
            </a:pPr>
            <a:r>
              <a:rPr lang="es-MX" sz="180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Proposiciones y varios</a:t>
            </a:r>
          </a:p>
          <a:p>
            <a:pPr marL="342900" indent="-342900" algn="l" fontAlgn="base">
              <a:buFont typeface="+mj-lt"/>
              <a:buAutoNum type="arabicPeriod"/>
            </a:pPr>
            <a:r>
              <a:rPr lang="es-MX" sz="180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Conclusiones y compromisos</a:t>
            </a:r>
          </a:p>
        </p:txBody>
      </p:sp>
    </p:spTree>
    <p:extLst>
      <p:ext uri="{BB962C8B-B14F-4D97-AF65-F5344CB8AC3E}">
        <p14:creationId xmlns:p14="http://schemas.microsoft.com/office/powerpoint/2010/main" val="3038000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5293F6FF-4A97-F26C-F479-72E6EC5738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2682"/>
            <a:ext cx="12192000" cy="6712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058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3828</TotalTime>
  <Words>48</Words>
  <Application>Microsoft Office PowerPoint</Application>
  <PresentationFormat>Panorámica</PresentationFormat>
  <Paragraphs>8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2" baseType="lpstr">
      <vt:lpstr>Aptos</vt:lpstr>
      <vt:lpstr>Arial</vt:lpstr>
      <vt:lpstr>Calibri</vt:lpstr>
      <vt:lpstr>Calibri Light</vt:lpstr>
      <vt:lpstr>Work Sans Bold Roman</vt:lpstr>
      <vt:lpstr>Work Sans Bold Roman</vt:lpstr>
      <vt:lpstr>Work Sans Light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Ruby Esther Abril Espitia</cp:lastModifiedBy>
  <cp:revision>59</cp:revision>
  <dcterms:created xsi:type="dcterms:W3CDTF">2020-10-01T23:51:28Z</dcterms:created>
  <dcterms:modified xsi:type="dcterms:W3CDTF">2025-05-14T14:18:43Z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2025-05-14T13:26:54Z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6e174388-ffa0-412f-9312-f9c75910d33e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