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334" r:id="rId3"/>
    <p:sldId id="335" r:id="rId4"/>
    <p:sldId id="275" r:id="rId5"/>
    <p:sldId id="313" r:id="rId6"/>
    <p:sldId id="301" r:id="rId7"/>
    <p:sldId id="294" r:id="rId8"/>
    <p:sldId id="319" r:id="rId9"/>
    <p:sldId id="324" r:id="rId10"/>
    <p:sldId id="306" r:id="rId11"/>
    <p:sldId id="317" r:id="rId12"/>
    <p:sldId id="309" r:id="rId13"/>
    <p:sldId id="287" r:id="rId14"/>
    <p:sldId id="272" r:id="rId15"/>
    <p:sldId id="273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7DD37-A48A-45DF-958E-D5FFA6F8D0B8}" v="165" dt="2026-04-13T18:36:43.70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9" autoAdjust="0"/>
    <p:restoredTop sz="89886" autoAdjust="0"/>
  </p:normalViewPr>
  <p:slideViewPr>
    <p:cSldViewPr>
      <p:cViewPr varScale="1">
        <p:scale>
          <a:sx n="57" d="100"/>
          <a:sy n="57" d="100"/>
        </p:scale>
        <p:origin x="884" y="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nyb_626" userId="4cf8611d-91d3-4058-bf5d-b9f2b3c5fb25" providerId="ADAL" clId="{03DE4F1F-C5EC-4263-A87F-AEF4F15E8F0D}"/>
    <pc:docChg chg="undo custSel addSld delSld modSld sldOrd">
      <pc:chgData name="stefannyb_626" userId="4cf8611d-91d3-4058-bf5d-b9f2b3c5fb25" providerId="ADAL" clId="{03DE4F1F-C5EC-4263-A87F-AEF4F15E8F0D}" dt="2026-04-13T18:36:59.768" v="3049" actId="20577"/>
      <pc:docMkLst>
        <pc:docMk/>
      </pc:docMkLst>
      <pc:sldChg chg="modSp mod">
        <pc:chgData name="stefannyb_626" userId="4cf8611d-91d3-4058-bf5d-b9f2b3c5fb25" providerId="ADAL" clId="{03DE4F1F-C5EC-4263-A87F-AEF4F15E8F0D}" dt="2026-04-13T16:41:14.067" v="61" actId="20577"/>
        <pc:sldMkLst>
          <pc:docMk/>
          <pc:sldMk cId="0" sldId="256"/>
        </pc:sldMkLst>
        <pc:spChg chg="mod">
          <ac:chgData name="stefannyb_626" userId="4cf8611d-91d3-4058-bf5d-b9f2b3c5fb25" providerId="ADAL" clId="{03DE4F1F-C5EC-4263-A87F-AEF4F15E8F0D}" dt="2026-04-13T16:41:03.465" v="57" actId="108"/>
          <ac:spMkLst>
            <pc:docMk/>
            <pc:sldMk cId="0" sldId="256"/>
            <ac:spMk id="3" creationId="{00000000-0000-0000-0000-000000000000}"/>
          </ac:spMkLst>
        </pc:spChg>
        <pc:spChg chg="mod">
          <ac:chgData name="stefannyb_626" userId="4cf8611d-91d3-4058-bf5d-b9f2b3c5fb25" providerId="ADAL" clId="{03DE4F1F-C5EC-4263-A87F-AEF4F15E8F0D}" dt="2026-04-13T16:41:14.067" v="61" actId="20577"/>
          <ac:spMkLst>
            <pc:docMk/>
            <pc:sldMk cId="0" sldId="256"/>
            <ac:spMk id="5" creationId="{A63AF3F4-E4DA-7401-6B02-A8219E43CAAA}"/>
          </ac:spMkLst>
        </pc:spChg>
      </pc:sldChg>
      <pc:sldChg chg="addSp delSp modSp add del mod">
        <pc:chgData name="stefannyb_626" userId="4cf8611d-91d3-4058-bf5d-b9f2b3c5fb25" providerId="ADAL" clId="{03DE4F1F-C5EC-4263-A87F-AEF4F15E8F0D}" dt="2026-04-13T17:57:49.367" v="2269" actId="14100"/>
        <pc:sldMkLst>
          <pc:docMk/>
          <pc:sldMk cId="2946283638" sldId="275"/>
        </pc:sldMkLst>
        <pc:spChg chg="mod">
          <ac:chgData name="stefannyb_626" userId="4cf8611d-91d3-4058-bf5d-b9f2b3c5fb25" providerId="ADAL" clId="{03DE4F1F-C5EC-4263-A87F-AEF4F15E8F0D}" dt="2026-04-13T17:07:25.391" v="900" actId="20577"/>
          <ac:spMkLst>
            <pc:docMk/>
            <pc:sldMk cId="2946283638" sldId="275"/>
            <ac:spMk id="2" creationId="{6E8E2EA8-13A0-5184-873D-DE6455BF8428}"/>
          </ac:spMkLst>
        </pc:spChg>
        <pc:spChg chg="del">
          <ac:chgData name="stefannyb_626" userId="4cf8611d-91d3-4058-bf5d-b9f2b3c5fb25" providerId="ADAL" clId="{03DE4F1F-C5EC-4263-A87F-AEF4F15E8F0D}" dt="2026-04-13T17:07:28.105" v="901" actId="478"/>
          <ac:spMkLst>
            <pc:docMk/>
            <pc:sldMk cId="2946283638" sldId="275"/>
            <ac:spMk id="3" creationId="{049C9CF3-4C7E-B6B4-D0C0-E499C24E95A4}"/>
          </ac:spMkLst>
        </pc:spChg>
        <pc:spChg chg="del">
          <ac:chgData name="stefannyb_626" userId="4cf8611d-91d3-4058-bf5d-b9f2b3c5fb25" providerId="ADAL" clId="{03DE4F1F-C5EC-4263-A87F-AEF4F15E8F0D}" dt="2026-04-13T17:07:00.918" v="878" actId="478"/>
          <ac:spMkLst>
            <pc:docMk/>
            <pc:sldMk cId="2946283638" sldId="275"/>
            <ac:spMk id="68" creationId="{BD0FDF9F-E620-1D39-31E0-668C3988A829}"/>
          </ac:spMkLst>
        </pc:spChg>
        <pc:spChg chg="del">
          <ac:chgData name="stefannyb_626" userId="4cf8611d-91d3-4058-bf5d-b9f2b3c5fb25" providerId="ADAL" clId="{03DE4F1F-C5EC-4263-A87F-AEF4F15E8F0D}" dt="2026-04-13T17:06:58.932" v="875" actId="478"/>
          <ac:spMkLst>
            <pc:docMk/>
            <pc:sldMk cId="2946283638" sldId="275"/>
            <ac:spMk id="70" creationId="{46D5F4DD-2A0B-791D-702C-35550AE955F0}"/>
          </ac:spMkLst>
        </pc:spChg>
        <pc:grpChg chg="del mod">
          <ac:chgData name="stefannyb_626" userId="4cf8611d-91d3-4058-bf5d-b9f2b3c5fb25" providerId="ADAL" clId="{03DE4F1F-C5EC-4263-A87F-AEF4F15E8F0D}" dt="2026-04-13T17:06:49.331" v="870" actId="478"/>
          <ac:grpSpMkLst>
            <pc:docMk/>
            <pc:sldMk cId="2946283638" sldId="275"/>
            <ac:grpSpMk id="5" creationId="{D1C818BD-77FD-DDB5-1AB9-59A077F39BF4}"/>
          </ac:grpSpMkLst>
        </pc:grpChg>
        <pc:graphicFrameChg chg="mod modGraphic">
          <ac:chgData name="stefannyb_626" userId="4cf8611d-91d3-4058-bf5d-b9f2b3c5fb25" providerId="ADAL" clId="{03DE4F1F-C5EC-4263-A87F-AEF4F15E8F0D}" dt="2026-04-13T17:36:21.442" v="1796" actId="207"/>
          <ac:graphicFrameMkLst>
            <pc:docMk/>
            <pc:sldMk cId="2946283638" sldId="275"/>
            <ac:graphicFrameMk id="4" creationId="{284767BB-2269-8DE7-DEF8-3DACE447306B}"/>
          </ac:graphicFrameMkLst>
        </pc:graphicFrameChg>
        <pc:graphicFrameChg chg="add mod modGraphic">
          <ac:chgData name="stefannyb_626" userId="4cf8611d-91d3-4058-bf5d-b9f2b3c5fb25" providerId="ADAL" clId="{03DE4F1F-C5EC-4263-A87F-AEF4F15E8F0D}" dt="2026-04-13T17:57:49.367" v="2269" actId="14100"/>
          <ac:graphicFrameMkLst>
            <pc:docMk/>
            <pc:sldMk cId="2946283638" sldId="275"/>
            <ac:graphicFrameMk id="10" creationId="{3CC63B38-6BA0-F890-4F16-EEE0377464A7}"/>
          </ac:graphicFrameMkLst>
        </pc:graphicFrameChg>
        <pc:picChg chg="del">
          <ac:chgData name="stefannyb_626" userId="4cf8611d-91d3-4058-bf5d-b9f2b3c5fb25" providerId="ADAL" clId="{03DE4F1F-C5EC-4263-A87F-AEF4F15E8F0D}" dt="2026-04-13T17:06:47.705" v="869" actId="478"/>
          <ac:picMkLst>
            <pc:docMk/>
            <pc:sldMk cId="2946283638" sldId="275"/>
            <ac:picMk id="13" creationId="{CFE4EB6B-554F-70BC-F3CE-0876F5B78D0A}"/>
          </ac:picMkLst>
        </pc:picChg>
        <pc:picChg chg="del">
          <ac:chgData name="stefannyb_626" userId="4cf8611d-91d3-4058-bf5d-b9f2b3c5fb25" providerId="ADAL" clId="{03DE4F1F-C5EC-4263-A87F-AEF4F15E8F0D}" dt="2026-04-13T17:06:51.360" v="871" actId="478"/>
          <ac:picMkLst>
            <pc:docMk/>
            <pc:sldMk cId="2946283638" sldId="275"/>
            <ac:picMk id="64" creationId="{A7FF7BC2-08E7-7654-0583-01F51F98572F}"/>
          </ac:picMkLst>
        </pc:picChg>
        <pc:picChg chg="del">
          <ac:chgData name="stefannyb_626" userId="4cf8611d-91d3-4058-bf5d-b9f2b3c5fb25" providerId="ADAL" clId="{03DE4F1F-C5EC-4263-A87F-AEF4F15E8F0D}" dt="2026-04-13T17:06:52.056" v="872" actId="478"/>
          <ac:picMkLst>
            <pc:docMk/>
            <pc:sldMk cId="2946283638" sldId="275"/>
            <ac:picMk id="65" creationId="{830AA1C8-4E29-E1B7-3FDC-2DBE04EAAE85}"/>
          </ac:picMkLst>
        </pc:picChg>
        <pc:picChg chg="del">
          <ac:chgData name="stefannyb_626" userId="4cf8611d-91d3-4058-bf5d-b9f2b3c5fb25" providerId="ADAL" clId="{03DE4F1F-C5EC-4263-A87F-AEF4F15E8F0D}" dt="2026-04-13T17:06:59.332" v="876" actId="478"/>
          <ac:picMkLst>
            <pc:docMk/>
            <pc:sldMk cId="2946283638" sldId="275"/>
            <ac:picMk id="71" creationId="{2BA4DC26-1BF3-6FA3-4713-C2C96AFD35C5}"/>
          </ac:picMkLst>
        </pc:picChg>
        <pc:cxnChg chg="del">
          <ac:chgData name="stefannyb_626" userId="4cf8611d-91d3-4058-bf5d-b9f2b3c5fb25" providerId="ADAL" clId="{03DE4F1F-C5EC-4263-A87F-AEF4F15E8F0D}" dt="2026-04-13T17:06:59.947" v="877" actId="478"/>
          <ac:cxnSpMkLst>
            <pc:docMk/>
            <pc:sldMk cId="2946283638" sldId="275"/>
            <ac:cxnSpMk id="66" creationId="{2727D4B1-93CB-FC0F-4E95-58251A93B339}"/>
          </ac:cxnSpMkLst>
        </pc:cxnChg>
        <pc:cxnChg chg="del mod">
          <ac:chgData name="stefannyb_626" userId="4cf8611d-91d3-4058-bf5d-b9f2b3c5fb25" providerId="ADAL" clId="{03DE4F1F-C5EC-4263-A87F-AEF4F15E8F0D}" dt="2026-04-13T17:06:57.651" v="874" actId="478"/>
          <ac:cxnSpMkLst>
            <pc:docMk/>
            <pc:sldMk cId="2946283638" sldId="275"/>
            <ac:cxnSpMk id="69" creationId="{AC63F896-6661-18DA-7728-332BC4389338}"/>
          </ac:cxnSpMkLst>
        </pc:cxnChg>
      </pc:sldChg>
      <pc:sldChg chg="del">
        <pc:chgData name="stefannyb_626" userId="4cf8611d-91d3-4058-bf5d-b9f2b3c5fb25" providerId="ADAL" clId="{03DE4F1F-C5EC-4263-A87F-AEF4F15E8F0D}" dt="2026-04-13T16:40:44.440" v="48" actId="47"/>
        <pc:sldMkLst>
          <pc:docMk/>
          <pc:sldMk cId="110821877" sldId="286"/>
        </pc:sldMkLst>
      </pc:sldChg>
      <pc:sldChg chg="addSp delSp modSp mod">
        <pc:chgData name="stefannyb_626" userId="4cf8611d-91d3-4058-bf5d-b9f2b3c5fb25" providerId="ADAL" clId="{03DE4F1F-C5EC-4263-A87F-AEF4F15E8F0D}" dt="2026-04-13T18:36:59.768" v="3049" actId="20577"/>
        <pc:sldMkLst>
          <pc:docMk/>
          <pc:sldMk cId="1180199510" sldId="287"/>
        </pc:sldMkLst>
        <pc:spChg chg="mod">
          <ac:chgData name="stefannyb_626" userId="4cf8611d-91d3-4058-bf5d-b9f2b3c5fb25" providerId="ADAL" clId="{03DE4F1F-C5EC-4263-A87F-AEF4F15E8F0D}" dt="2026-04-13T18:23:21.003" v="2833" actId="20577"/>
          <ac:spMkLst>
            <pc:docMk/>
            <pc:sldMk cId="1180199510" sldId="287"/>
            <ac:spMk id="2" creationId="{0D653988-97C7-8C63-1362-84B6E5C7EE37}"/>
          </ac:spMkLst>
        </pc:spChg>
        <pc:spChg chg="del mod">
          <ac:chgData name="stefannyb_626" userId="4cf8611d-91d3-4058-bf5d-b9f2b3c5fb25" providerId="ADAL" clId="{03DE4F1F-C5EC-4263-A87F-AEF4F15E8F0D}" dt="2026-04-13T18:30:54.788" v="2900" actId="478"/>
          <ac:spMkLst>
            <pc:docMk/>
            <pc:sldMk cId="1180199510" sldId="287"/>
            <ac:spMk id="4" creationId="{09B80188-2BF8-4784-7AD4-6589757651B6}"/>
          </ac:spMkLst>
        </pc:spChg>
        <pc:graphicFrameChg chg="add mod modGraphic">
          <ac:chgData name="stefannyb_626" userId="4cf8611d-91d3-4058-bf5d-b9f2b3c5fb25" providerId="ADAL" clId="{03DE4F1F-C5EC-4263-A87F-AEF4F15E8F0D}" dt="2026-04-13T18:36:59.768" v="3049" actId="20577"/>
          <ac:graphicFrameMkLst>
            <pc:docMk/>
            <pc:sldMk cId="1180199510" sldId="287"/>
            <ac:graphicFrameMk id="3" creationId="{16EFF39E-6734-42AF-B3F1-89E23AE9D0BD}"/>
          </ac:graphicFrameMkLst>
        </pc:graphicFrameChg>
      </pc:sldChg>
      <pc:sldChg chg="del">
        <pc:chgData name="stefannyb_626" userId="4cf8611d-91d3-4058-bf5d-b9f2b3c5fb25" providerId="ADAL" clId="{03DE4F1F-C5EC-4263-A87F-AEF4F15E8F0D}" dt="2026-04-13T17:42:54.481" v="1899" actId="47"/>
        <pc:sldMkLst>
          <pc:docMk/>
          <pc:sldMk cId="4187146110" sldId="289"/>
        </pc:sldMkLst>
      </pc:sldChg>
      <pc:sldChg chg="addSp delSp modSp mod">
        <pc:chgData name="stefannyb_626" userId="4cf8611d-91d3-4058-bf5d-b9f2b3c5fb25" providerId="ADAL" clId="{03DE4F1F-C5EC-4263-A87F-AEF4F15E8F0D}" dt="2026-04-13T18:08:48.480" v="2374" actId="20577"/>
        <pc:sldMkLst>
          <pc:docMk/>
          <pc:sldMk cId="835627864" sldId="294"/>
        </pc:sldMkLst>
        <pc:spChg chg="mod">
          <ac:chgData name="stefannyb_626" userId="4cf8611d-91d3-4058-bf5d-b9f2b3c5fb25" providerId="ADAL" clId="{03DE4F1F-C5EC-4263-A87F-AEF4F15E8F0D}" dt="2026-04-13T17:46:46.883" v="1945" actId="20577"/>
          <ac:spMkLst>
            <pc:docMk/>
            <pc:sldMk cId="835627864" sldId="294"/>
            <ac:spMk id="2" creationId="{972CC973-0604-5428-4130-83969A5D1320}"/>
          </ac:spMkLst>
        </pc:spChg>
        <pc:spChg chg="del">
          <ac:chgData name="stefannyb_626" userId="4cf8611d-91d3-4058-bf5d-b9f2b3c5fb25" providerId="ADAL" clId="{03DE4F1F-C5EC-4263-A87F-AEF4F15E8F0D}" dt="2026-04-13T17:47:18.637" v="1948" actId="478"/>
          <ac:spMkLst>
            <pc:docMk/>
            <pc:sldMk cId="835627864" sldId="294"/>
            <ac:spMk id="3" creationId="{42F9983F-B866-E459-D4D8-7129EF4CC39E}"/>
          </ac:spMkLst>
        </pc:spChg>
        <pc:spChg chg="add mod">
          <ac:chgData name="stefannyb_626" userId="4cf8611d-91d3-4058-bf5d-b9f2b3c5fb25" providerId="ADAL" clId="{03DE4F1F-C5EC-4263-A87F-AEF4F15E8F0D}" dt="2026-04-13T18:08:48.480" v="2374" actId="20577"/>
          <ac:spMkLst>
            <pc:docMk/>
            <pc:sldMk cId="835627864" sldId="294"/>
            <ac:spMk id="4" creationId="{7D37D22E-0EA9-48DE-EBF5-C601212E70B9}"/>
          </ac:spMkLst>
        </pc:spChg>
        <pc:spChg chg="del">
          <ac:chgData name="stefannyb_626" userId="4cf8611d-91d3-4058-bf5d-b9f2b3c5fb25" providerId="ADAL" clId="{03DE4F1F-C5EC-4263-A87F-AEF4F15E8F0D}" dt="2026-04-13T17:47:20.018" v="1949" actId="478"/>
          <ac:spMkLst>
            <pc:docMk/>
            <pc:sldMk cId="835627864" sldId="294"/>
            <ac:spMk id="5" creationId="{95CEB243-6EB0-6C3E-3EB2-6F06FA66E26E}"/>
          </ac:spMkLst>
        </pc:spChg>
        <pc:spChg chg="mod">
          <ac:chgData name="stefannyb_626" userId="4cf8611d-91d3-4058-bf5d-b9f2b3c5fb25" providerId="ADAL" clId="{03DE4F1F-C5EC-4263-A87F-AEF4F15E8F0D}" dt="2026-04-13T17:47:44.412" v="1956" actId="14100"/>
          <ac:spMkLst>
            <pc:docMk/>
            <pc:sldMk cId="835627864" sldId="294"/>
            <ac:spMk id="11" creationId="{CB05E233-1232-60E6-7077-F395DFB066A3}"/>
          </ac:spMkLst>
        </pc:spChg>
        <pc:picChg chg="mod">
          <ac:chgData name="stefannyb_626" userId="4cf8611d-91d3-4058-bf5d-b9f2b3c5fb25" providerId="ADAL" clId="{03DE4F1F-C5EC-4263-A87F-AEF4F15E8F0D}" dt="2026-04-13T17:47:39.073" v="1953" actId="1076"/>
          <ac:picMkLst>
            <pc:docMk/>
            <pc:sldMk cId="835627864" sldId="294"/>
            <ac:picMk id="9" creationId="{F10A1EAA-DE93-94C8-49FA-90F870CD1DDC}"/>
          </ac:picMkLst>
        </pc:picChg>
        <pc:picChg chg="mod">
          <ac:chgData name="stefannyb_626" userId="4cf8611d-91d3-4058-bf5d-b9f2b3c5fb25" providerId="ADAL" clId="{03DE4F1F-C5EC-4263-A87F-AEF4F15E8F0D}" dt="2026-04-13T17:47:22.415" v="1951" actId="1076"/>
          <ac:picMkLst>
            <pc:docMk/>
            <pc:sldMk cId="835627864" sldId="294"/>
            <ac:picMk id="12" creationId="{9C07FB13-2EAB-6702-115E-464E2A55CCEC}"/>
          </ac:picMkLst>
        </pc:picChg>
      </pc:sldChg>
      <pc:sldChg chg="del">
        <pc:chgData name="stefannyb_626" userId="4cf8611d-91d3-4058-bf5d-b9f2b3c5fb25" providerId="ADAL" clId="{03DE4F1F-C5EC-4263-A87F-AEF4F15E8F0D}" dt="2026-04-13T18:10:52.790" v="2399" actId="47"/>
        <pc:sldMkLst>
          <pc:docMk/>
          <pc:sldMk cId="2550211194" sldId="295"/>
        </pc:sldMkLst>
      </pc:sldChg>
      <pc:sldChg chg="del">
        <pc:chgData name="stefannyb_626" userId="4cf8611d-91d3-4058-bf5d-b9f2b3c5fb25" providerId="ADAL" clId="{03DE4F1F-C5EC-4263-A87F-AEF4F15E8F0D}" dt="2026-04-13T18:10:54.606" v="2403" actId="47"/>
        <pc:sldMkLst>
          <pc:docMk/>
          <pc:sldMk cId="3659503907" sldId="299"/>
        </pc:sldMkLst>
      </pc:sldChg>
      <pc:sldChg chg="del">
        <pc:chgData name="stefannyb_626" userId="4cf8611d-91d3-4058-bf5d-b9f2b3c5fb25" providerId="ADAL" clId="{03DE4F1F-C5EC-4263-A87F-AEF4F15E8F0D}" dt="2026-04-13T18:22:02.756" v="2826" actId="47"/>
        <pc:sldMkLst>
          <pc:docMk/>
          <pc:sldMk cId="322714168" sldId="300"/>
        </pc:sldMkLst>
      </pc:sldChg>
      <pc:sldChg chg="addSp delSp modSp mod">
        <pc:chgData name="stefannyb_626" userId="4cf8611d-91d3-4058-bf5d-b9f2b3c5fb25" providerId="ADAL" clId="{03DE4F1F-C5EC-4263-A87F-AEF4F15E8F0D}" dt="2026-04-13T18:08:42.744" v="2372" actId="20577"/>
        <pc:sldMkLst>
          <pc:docMk/>
          <pc:sldMk cId="2591713863" sldId="301"/>
        </pc:sldMkLst>
        <pc:spChg chg="mod">
          <ac:chgData name="stefannyb_626" userId="4cf8611d-91d3-4058-bf5d-b9f2b3c5fb25" providerId="ADAL" clId="{03DE4F1F-C5EC-4263-A87F-AEF4F15E8F0D}" dt="2026-04-13T17:43:19.343" v="1924" actId="20577"/>
          <ac:spMkLst>
            <pc:docMk/>
            <pc:sldMk cId="2591713863" sldId="301"/>
            <ac:spMk id="2" creationId="{41E3087D-C95B-82BA-086B-4FF565186344}"/>
          </ac:spMkLst>
        </pc:spChg>
        <pc:spChg chg="mod">
          <ac:chgData name="stefannyb_626" userId="4cf8611d-91d3-4058-bf5d-b9f2b3c5fb25" providerId="ADAL" clId="{03DE4F1F-C5EC-4263-A87F-AEF4F15E8F0D}" dt="2026-04-13T18:08:40.614" v="2370" actId="20577"/>
          <ac:spMkLst>
            <pc:docMk/>
            <pc:sldMk cId="2591713863" sldId="301"/>
            <ac:spMk id="13" creationId="{4A82E3F4-3B73-8F53-3056-ABB8BC6C3674}"/>
          </ac:spMkLst>
        </pc:spChg>
        <pc:spChg chg="mod">
          <ac:chgData name="stefannyb_626" userId="4cf8611d-91d3-4058-bf5d-b9f2b3c5fb25" providerId="ADAL" clId="{03DE4F1F-C5EC-4263-A87F-AEF4F15E8F0D}" dt="2026-04-13T18:08:42.744" v="2372" actId="20577"/>
          <ac:spMkLst>
            <pc:docMk/>
            <pc:sldMk cId="2591713863" sldId="301"/>
            <ac:spMk id="14" creationId="{91ACBBB3-EBA1-5F08-0D0C-AC2613B12D9A}"/>
          </ac:spMkLst>
        </pc:spChg>
        <pc:spChg chg="del">
          <ac:chgData name="stefannyb_626" userId="4cf8611d-91d3-4058-bf5d-b9f2b3c5fb25" providerId="ADAL" clId="{03DE4F1F-C5EC-4263-A87F-AEF4F15E8F0D}" dt="2026-04-13T17:43:43.449" v="1926" actId="478"/>
          <ac:spMkLst>
            <pc:docMk/>
            <pc:sldMk cId="2591713863" sldId="301"/>
            <ac:spMk id="17" creationId="{6BB4774B-6845-5864-2622-2EE6859E9244}"/>
          </ac:spMkLst>
        </pc:spChg>
        <pc:picChg chg="add mod modCrop">
          <ac:chgData name="stefannyb_626" userId="4cf8611d-91d3-4058-bf5d-b9f2b3c5fb25" providerId="ADAL" clId="{03DE4F1F-C5EC-4263-A87F-AEF4F15E8F0D}" dt="2026-04-13T17:48:17.145" v="2019" actId="1076"/>
          <ac:picMkLst>
            <pc:docMk/>
            <pc:sldMk cId="2591713863" sldId="301"/>
            <ac:picMk id="3" creationId="{633ADAA5-A28A-25B0-5B7A-B01D5A4B0DA3}"/>
          </ac:picMkLst>
        </pc:picChg>
        <pc:picChg chg="del">
          <ac:chgData name="stefannyb_626" userId="4cf8611d-91d3-4058-bf5d-b9f2b3c5fb25" providerId="ADAL" clId="{03DE4F1F-C5EC-4263-A87F-AEF4F15E8F0D}" dt="2026-04-13T17:43:24.700" v="1925" actId="478"/>
          <ac:picMkLst>
            <pc:docMk/>
            <pc:sldMk cId="2591713863" sldId="301"/>
            <ac:picMk id="9" creationId="{244DA867-A6B3-750C-09C6-7E700948EAC6}"/>
          </ac:picMkLst>
        </pc:picChg>
        <pc:picChg chg="mod">
          <ac:chgData name="stefannyb_626" userId="4cf8611d-91d3-4058-bf5d-b9f2b3c5fb25" providerId="ADAL" clId="{03DE4F1F-C5EC-4263-A87F-AEF4F15E8F0D}" dt="2026-04-13T17:45:44.194" v="1943" actId="1076"/>
          <ac:picMkLst>
            <pc:docMk/>
            <pc:sldMk cId="2591713863" sldId="301"/>
            <ac:picMk id="12" creationId="{6E590AA4-A222-0456-B9FE-D25B2D66AF40}"/>
          </ac:picMkLst>
        </pc:picChg>
      </pc:sldChg>
      <pc:sldChg chg="del">
        <pc:chgData name="stefannyb_626" userId="4cf8611d-91d3-4058-bf5d-b9f2b3c5fb25" providerId="ADAL" clId="{03DE4F1F-C5EC-4263-A87F-AEF4F15E8F0D}" dt="2026-04-13T17:44:43.767" v="1937" actId="47"/>
        <pc:sldMkLst>
          <pc:docMk/>
          <pc:sldMk cId="176709744" sldId="302"/>
        </pc:sldMkLst>
      </pc:sldChg>
      <pc:sldChg chg="del">
        <pc:chgData name="stefannyb_626" userId="4cf8611d-91d3-4058-bf5d-b9f2b3c5fb25" providerId="ADAL" clId="{03DE4F1F-C5EC-4263-A87F-AEF4F15E8F0D}" dt="2026-04-13T17:52:30.625" v="2174" actId="47"/>
        <pc:sldMkLst>
          <pc:docMk/>
          <pc:sldMk cId="2141076068" sldId="303"/>
        </pc:sldMkLst>
      </pc:sldChg>
      <pc:sldChg chg="add del">
        <pc:chgData name="stefannyb_626" userId="4cf8611d-91d3-4058-bf5d-b9f2b3c5fb25" providerId="ADAL" clId="{03DE4F1F-C5EC-4263-A87F-AEF4F15E8F0D}" dt="2026-04-13T17:57:30.055" v="2265" actId="47"/>
        <pc:sldMkLst>
          <pc:docMk/>
          <pc:sldMk cId="2667486989" sldId="304"/>
        </pc:sldMkLst>
      </pc:sldChg>
      <pc:sldChg chg="delSp modSp add del mod">
        <pc:chgData name="stefannyb_626" userId="4cf8611d-91d3-4058-bf5d-b9f2b3c5fb25" providerId="ADAL" clId="{03DE4F1F-C5EC-4263-A87F-AEF4F15E8F0D}" dt="2026-04-13T18:09:57.700" v="2398" actId="20577"/>
        <pc:sldMkLst>
          <pc:docMk/>
          <pc:sldMk cId="2598217720" sldId="306"/>
        </pc:sldMkLst>
        <pc:spChg chg="mod">
          <ac:chgData name="stefannyb_626" userId="4cf8611d-91d3-4058-bf5d-b9f2b3c5fb25" providerId="ADAL" clId="{03DE4F1F-C5EC-4263-A87F-AEF4F15E8F0D}" dt="2026-04-13T18:09:43.574" v="2391" actId="20577"/>
          <ac:spMkLst>
            <pc:docMk/>
            <pc:sldMk cId="2598217720" sldId="306"/>
            <ac:spMk id="2" creationId="{1952C3D1-736E-C076-D611-1C4500E7C502}"/>
          </ac:spMkLst>
        </pc:spChg>
        <pc:spChg chg="del">
          <ac:chgData name="stefannyb_626" userId="4cf8611d-91d3-4058-bf5d-b9f2b3c5fb25" providerId="ADAL" clId="{03DE4F1F-C5EC-4263-A87F-AEF4F15E8F0D}" dt="2026-04-13T18:09:41.388" v="2390" actId="478"/>
          <ac:spMkLst>
            <pc:docMk/>
            <pc:sldMk cId="2598217720" sldId="306"/>
            <ac:spMk id="4" creationId="{B9C8F8E4-A9E7-D65D-E378-6EAE7A8F52AD}"/>
          </ac:spMkLst>
        </pc:spChg>
        <pc:spChg chg="mod">
          <ac:chgData name="stefannyb_626" userId="4cf8611d-91d3-4058-bf5d-b9f2b3c5fb25" providerId="ADAL" clId="{03DE4F1F-C5EC-4263-A87F-AEF4F15E8F0D}" dt="2026-04-13T18:09:57.700" v="2398" actId="20577"/>
          <ac:spMkLst>
            <pc:docMk/>
            <pc:sldMk cId="2598217720" sldId="306"/>
            <ac:spMk id="13" creationId="{BBD34FD6-659F-3FC1-1EA5-1FF98124897A}"/>
          </ac:spMkLst>
        </pc:spChg>
        <pc:graphicFrameChg chg="del">
          <ac:chgData name="stefannyb_626" userId="4cf8611d-91d3-4058-bf5d-b9f2b3c5fb25" providerId="ADAL" clId="{03DE4F1F-C5EC-4263-A87F-AEF4F15E8F0D}" dt="2026-04-13T18:09:36.660" v="2387" actId="478"/>
          <ac:graphicFrameMkLst>
            <pc:docMk/>
            <pc:sldMk cId="2598217720" sldId="306"/>
            <ac:graphicFrameMk id="8" creationId="{8053425D-3D55-30CB-C204-BF50DE49EE97}"/>
          </ac:graphicFrameMkLst>
        </pc:graphicFrameChg>
        <pc:picChg chg="mod">
          <ac:chgData name="stefannyb_626" userId="4cf8611d-91d3-4058-bf5d-b9f2b3c5fb25" providerId="ADAL" clId="{03DE4F1F-C5EC-4263-A87F-AEF4F15E8F0D}" dt="2026-04-13T18:09:47.526" v="2394" actId="1076"/>
          <ac:picMkLst>
            <pc:docMk/>
            <pc:sldMk cId="2598217720" sldId="306"/>
            <ac:picMk id="12" creationId="{6D552B9B-BF2B-8BEC-289C-73B4EB3CAC34}"/>
          </ac:picMkLst>
        </pc:picChg>
      </pc:sldChg>
      <pc:sldChg chg="del">
        <pc:chgData name="stefannyb_626" userId="4cf8611d-91d3-4058-bf5d-b9f2b3c5fb25" providerId="ADAL" clId="{03DE4F1F-C5EC-4263-A87F-AEF4F15E8F0D}" dt="2026-04-13T16:40:45.099" v="49" actId="47"/>
        <pc:sldMkLst>
          <pc:docMk/>
          <pc:sldMk cId="2616247273" sldId="307"/>
        </pc:sldMkLst>
      </pc:sldChg>
      <pc:sldChg chg="del">
        <pc:chgData name="stefannyb_626" userId="4cf8611d-91d3-4058-bf5d-b9f2b3c5fb25" providerId="ADAL" clId="{03DE4F1F-C5EC-4263-A87F-AEF4F15E8F0D}" dt="2026-04-13T16:40:48.916" v="50" actId="47"/>
        <pc:sldMkLst>
          <pc:docMk/>
          <pc:sldMk cId="1811349820" sldId="308"/>
        </pc:sldMkLst>
      </pc:sldChg>
      <pc:sldChg chg="modSp mod">
        <pc:chgData name="stefannyb_626" userId="4cf8611d-91d3-4058-bf5d-b9f2b3c5fb25" providerId="ADAL" clId="{03DE4F1F-C5EC-4263-A87F-AEF4F15E8F0D}" dt="2026-04-13T18:23:15.021" v="2832" actId="20577"/>
        <pc:sldMkLst>
          <pc:docMk/>
          <pc:sldMk cId="2383715163" sldId="309"/>
        </pc:sldMkLst>
        <pc:spChg chg="mod">
          <ac:chgData name="stefannyb_626" userId="4cf8611d-91d3-4058-bf5d-b9f2b3c5fb25" providerId="ADAL" clId="{03DE4F1F-C5EC-4263-A87F-AEF4F15E8F0D}" dt="2026-04-13T18:23:15.021" v="2832" actId="20577"/>
          <ac:spMkLst>
            <pc:docMk/>
            <pc:sldMk cId="2383715163" sldId="309"/>
            <ac:spMk id="2" creationId="{78493057-C845-87E0-1E3D-9A6C470F7DE1}"/>
          </ac:spMkLst>
        </pc:spChg>
        <pc:graphicFrameChg chg="mod modGraphic">
          <ac:chgData name="stefannyb_626" userId="4cf8611d-91d3-4058-bf5d-b9f2b3c5fb25" providerId="ADAL" clId="{03DE4F1F-C5EC-4263-A87F-AEF4F15E8F0D}" dt="2026-04-13T18:22:52.831" v="2831" actId="113"/>
          <ac:graphicFrameMkLst>
            <pc:docMk/>
            <pc:sldMk cId="2383715163" sldId="309"/>
            <ac:graphicFrameMk id="3" creationId="{FAF1C712-4A35-8FB3-74B4-4F79963BA975}"/>
          </ac:graphicFrameMkLst>
        </pc:graphicFrameChg>
      </pc:sldChg>
      <pc:sldChg chg="del">
        <pc:chgData name="stefannyb_626" userId="4cf8611d-91d3-4058-bf5d-b9f2b3c5fb25" providerId="ADAL" clId="{03DE4F1F-C5EC-4263-A87F-AEF4F15E8F0D}" dt="2026-04-13T18:11:00.575" v="2404" actId="47"/>
        <pc:sldMkLst>
          <pc:docMk/>
          <pc:sldMk cId="2238290077" sldId="310"/>
        </pc:sldMkLst>
      </pc:sldChg>
      <pc:sldChg chg="del">
        <pc:chgData name="stefannyb_626" userId="4cf8611d-91d3-4058-bf5d-b9f2b3c5fb25" providerId="ADAL" clId="{03DE4F1F-C5EC-4263-A87F-AEF4F15E8F0D}" dt="2026-04-13T18:21:58.747" v="2824" actId="47"/>
        <pc:sldMkLst>
          <pc:docMk/>
          <pc:sldMk cId="2493589490" sldId="311"/>
        </pc:sldMkLst>
      </pc:sldChg>
      <pc:sldChg chg="del">
        <pc:chgData name="stefannyb_626" userId="4cf8611d-91d3-4058-bf5d-b9f2b3c5fb25" providerId="ADAL" clId="{03DE4F1F-C5EC-4263-A87F-AEF4F15E8F0D}" dt="2026-04-13T18:11:01.421" v="2405" actId="47"/>
        <pc:sldMkLst>
          <pc:docMk/>
          <pc:sldMk cId="1627617403" sldId="312"/>
        </pc:sldMkLst>
      </pc:sldChg>
      <pc:sldChg chg="addSp delSp modSp mod">
        <pc:chgData name="stefannyb_626" userId="4cf8611d-91d3-4058-bf5d-b9f2b3c5fb25" providerId="ADAL" clId="{03DE4F1F-C5EC-4263-A87F-AEF4F15E8F0D}" dt="2026-04-13T18:08:24.191" v="2367" actId="20577"/>
        <pc:sldMkLst>
          <pc:docMk/>
          <pc:sldMk cId="2291032925" sldId="313"/>
        </pc:sldMkLst>
        <pc:spChg chg="mod">
          <ac:chgData name="stefannyb_626" userId="4cf8611d-91d3-4058-bf5d-b9f2b3c5fb25" providerId="ADAL" clId="{03DE4F1F-C5EC-4263-A87F-AEF4F15E8F0D}" dt="2026-04-13T17:43:06.699" v="1921" actId="20577"/>
          <ac:spMkLst>
            <pc:docMk/>
            <pc:sldMk cId="2291032925" sldId="313"/>
            <ac:spMk id="2" creationId="{2DA41485-E7F1-DEB6-6901-9F0A310E6EC2}"/>
          </ac:spMkLst>
        </pc:spChg>
        <pc:spChg chg="add">
          <ac:chgData name="stefannyb_626" userId="4cf8611d-91d3-4058-bf5d-b9f2b3c5fb25" providerId="ADAL" clId="{03DE4F1F-C5EC-4263-A87F-AEF4F15E8F0D}" dt="2026-04-13T17:38:30.652" v="1810"/>
          <ac:spMkLst>
            <pc:docMk/>
            <pc:sldMk cId="2291032925" sldId="313"/>
            <ac:spMk id="3" creationId="{392A8E91-F40B-3C73-64AB-C6E9A1740FCA}"/>
          </ac:spMkLst>
        </pc:spChg>
        <pc:spChg chg="del">
          <ac:chgData name="stefannyb_626" userId="4cf8611d-91d3-4058-bf5d-b9f2b3c5fb25" providerId="ADAL" clId="{03DE4F1F-C5EC-4263-A87F-AEF4F15E8F0D}" dt="2026-04-13T17:36:43.216" v="1801" actId="478"/>
          <ac:spMkLst>
            <pc:docMk/>
            <pc:sldMk cId="2291032925" sldId="313"/>
            <ac:spMk id="4" creationId="{09299869-203D-CED1-F8B1-9ACC42579A22}"/>
          </ac:spMkLst>
        </pc:spChg>
        <pc:spChg chg="add">
          <ac:chgData name="stefannyb_626" userId="4cf8611d-91d3-4058-bf5d-b9f2b3c5fb25" providerId="ADAL" clId="{03DE4F1F-C5EC-4263-A87F-AEF4F15E8F0D}" dt="2026-04-13T17:38:34.615" v="1811"/>
          <ac:spMkLst>
            <pc:docMk/>
            <pc:sldMk cId="2291032925" sldId="313"/>
            <ac:spMk id="7" creationId="{A76A8408-8CC6-7F60-4334-D3D4036F88D6}"/>
          </ac:spMkLst>
        </pc:spChg>
        <pc:spChg chg="add mod">
          <ac:chgData name="stefannyb_626" userId="4cf8611d-91d3-4058-bf5d-b9f2b3c5fb25" providerId="ADAL" clId="{03DE4F1F-C5EC-4263-A87F-AEF4F15E8F0D}" dt="2026-04-13T18:03:38.956" v="2329" actId="1076"/>
          <ac:spMkLst>
            <pc:docMk/>
            <pc:sldMk cId="2291032925" sldId="313"/>
            <ac:spMk id="15" creationId="{9957E790-73FC-1F24-110B-3805B65BC811}"/>
          </ac:spMkLst>
        </pc:spChg>
        <pc:spChg chg="add mod">
          <ac:chgData name="stefannyb_626" userId="4cf8611d-91d3-4058-bf5d-b9f2b3c5fb25" providerId="ADAL" clId="{03DE4F1F-C5EC-4263-A87F-AEF4F15E8F0D}" dt="2026-04-13T18:03:49.312" v="2334" actId="1076"/>
          <ac:spMkLst>
            <pc:docMk/>
            <pc:sldMk cId="2291032925" sldId="313"/>
            <ac:spMk id="16" creationId="{01C493FA-1C72-8B1C-120A-622760308E41}"/>
          </ac:spMkLst>
        </pc:spChg>
        <pc:spChg chg="add mod">
          <ac:chgData name="stefannyb_626" userId="4cf8611d-91d3-4058-bf5d-b9f2b3c5fb25" providerId="ADAL" clId="{03DE4F1F-C5EC-4263-A87F-AEF4F15E8F0D}" dt="2026-04-13T18:03:44.356" v="2332" actId="1076"/>
          <ac:spMkLst>
            <pc:docMk/>
            <pc:sldMk cId="2291032925" sldId="313"/>
            <ac:spMk id="17" creationId="{52040FF4-EAB9-D92D-DC17-6FCFF9C793A0}"/>
          </ac:spMkLst>
        </pc:spChg>
        <pc:spChg chg="add mod">
          <ac:chgData name="stefannyb_626" userId="4cf8611d-91d3-4058-bf5d-b9f2b3c5fb25" providerId="ADAL" clId="{03DE4F1F-C5EC-4263-A87F-AEF4F15E8F0D}" dt="2026-04-13T18:08:24.191" v="2367" actId="20577"/>
          <ac:spMkLst>
            <pc:docMk/>
            <pc:sldMk cId="2291032925" sldId="313"/>
            <ac:spMk id="21" creationId="{34FC45D5-0EED-47FF-17B7-0FE270B7AEC0}"/>
          </ac:spMkLst>
        </pc:spChg>
        <pc:graphicFrameChg chg="del">
          <ac:chgData name="stefannyb_626" userId="4cf8611d-91d3-4058-bf5d-b9f2b3c5fb25" providerId="ADAL" clId="{03DE4F1F-C5EC-4263-A87F-AEF4F15E8F0D}" dt="2026-04-13T17:36:41.856" v="1800" actId="478"/>
          <ac:graphicFrameMkLst>
            <pc:docMk/>
            <pc:sldMk cId="2291032925" sldId="313"/>
            <ac:graphicFrameMk id="6" creationId="{A7A0CFCF-25D7-EC9D-E585-8D16773A3F08}"/>
          </ac:graphicFrameMkLst>
        </pc:graphicFrameChg>
        <pc:picChg chg="add del">
          <ac:chgData name="stefannyb_626" userId="4cf8611d-91d3-4058-bf5d-b9f2b3c5fb25" providerId="ADAL" clId="{03DE4F1F-C5EC-4263-A87F-AEF4F15E8F0D}" dt="2026-04-13T17:36:57.309" v="1806" actId="478"/>
          <ac:picMkLst>
            <pc:docMk/>
            <pc:sldMk cId="2291032925" sldId="313"/>
            <ac:picMk id="5" creationId="{255B4D0C-75A1-DF15-D3D0-F35F2FECCE0F}"/>
          </ac:picMkLst>
        </pc:picChg>
        <pc:picChg chg="add mod">
          <ac:chgData name="stefannyb_626" userId="4cf8611d-91d3-4058-bf5d-b9f2b3c5fb25" providerId="ADAL" clId="{03DE4F1F-C5EC-4263-A87F-AEF4F15E8F0D}" dt="2026-04-13T18:03:37.267" v="2328" actId="1076"/>
          <ac:picMkLst>
            <pc:docMk/>
            <pc:sldMk cId="2291032925" sldId="313"/>
            <ac:picMk id="9" creationId="{902AB3FF-7785-B588-D0F3-89411921C3DD}"/>
          </ac:picMkLst>
        </pc:picChg>
        <pc:picChg chg="add del mod">
          <ac:chgData name="stefannyb_626" userId="4cf8611d-91d3-4058-bf5d-b9f2b3c5fb25" providerId="ADAL" clId="{03DE4F1F-C5EC-4263-A87F-AEF4F15E8F0D}" dt="2026-04-13T17:37:55.770" v="1809" actId="478"/>
          <ac:picMkLst>
            <pc:docMk/>
            <pc:sldMk cId="2291032925" sldId="313"/>
            <ac:picMk id="10" creationId="{B9229D02-4FC5-B0F6-2DAB-8BF57CB4385E}"/>
          </ac:picMkLst>
        </pc:picChg>
        <pc:picChg chg="add mod">
          <ac:chgData name="stefannyb_626" userId="4cf8611d-91d3-4058-bf5d-b9f2b3c5fb25" providerId="ADAL" clId="{03DE4F1F-C5EC-4263-A87F-AEF4F15E8F0D}" dt="2026-04-13T18:03:40.332" v="2330" actId="1076"/>
          <ac:picMkLst>
            <pc:docMk/>
            <pc:sldMk cId="2291032925" sldId="313"/>
            <ac:picMk id="11" creationId="{6586D74E-61E7-98B8-0E4B-E602421897C2}"/>
          </ac:picMkLst>
        </pc:picChg>
        <pc:picChg chg="add mod">
          <ac:chgData name="stefannyb_626" userId="4cf8611d-91d3-4058-bf5d-b9f2b3c5fb25" providerId="ADAL" clId="{03DE4F1F-C5EC-4263-A87F-AEF4F15E8F0D}" dt="2026-04-13T18:03:42.486" v="2331" actId="1076"/>
          <ac:picMkLst>
            <pc:docMk/>
            <pc:sldMk cId="2291032925" sldId="313"/>
            <ac:picMk id="12" creationId="{3EAE578D-8F5D-65C9-918F-41135132D589}"/>
          </ac:picMkLst>
        </pc:picChg>
        <pc:picChg chg="add mod">
          <ac:chgData name="stefannyb_626" userId="4cf8611d-91d3-4058-bf5d-b9f2b3c5fb25" providerId="ADAL" clId="{03DE4F1F-C5EC-4263-A87F-AEF4F15E8F0D}" dt="2026-04-13T18:08:10.522" v="2351" actId="1076"/>
          <ac:picMkLst>
            <pc:docMk/>
            <pc:sldMk cId="2291032925" sldId="313"/>
            <ac:picMk id="14" creationId="{31CED280-747F-429A-853A-C63EB9710D73}"/>
          </ac:picMkLst>
        </pc:picChg>
        <pc:picChg chg="add del mod">
          <ac:chgData name="stefannyb_626" userId="4cf8611d-91d3-4058-bf5d-b9f2b3c5fb25" providerId="ADAL" clId="{03DE4F1F-C5EC-4263-A87F-AEF4F15E8F0D}" dt="2026-04-13T18:07:54.286" v="2346" actId="478"/>
          <ac:picMkLst>
            <pc:docMk/>
            <pc:sldMk cId="2291032925" sldId="313"/>
            <ac:picMk id="18" creationId="{BC7CB173-62FD-BABD-A2F9-7D2F4297FAB9}"/>
          </ac:picMkLst>
        </pc:picChg>
        <pc:picChg chg="add mod">
          <ac:chgData name="stefannyb_626" userId="4cf8611d-91d3-4058-bf5d-b9f2b3c5fb25" providerId="ADAL" clId="{03DE4F1F-C5EC-4263-A87F-AEF4F15E8F0D}" dt="2026-04-13T18:08:12.594" v="2352" actId="1076"/>
          <ac:picMkLst>
            <pc:docMk/>
            <pc:sldMk cId="2291032925" sldId="313"/>
            <ac:picMk id="20" creationId="{430559DD-C222-5552-574A-03CCE40C05F9}"/>
          </ac:picMkLst>
        </pc:picChg>
      </pc:sldChg>
      <pc:sldChg chg="del">
        <pc:chgData name="stefannyb_626" userId="4cf8611d-91d3-4058-bf5d-b9f2b3c5fb25" providerId="ADAL" clId="{03DE4F1F-C5EC-4263-A87F-AEF4F15E8F0D}" dt="2026-04-13T17:40:20.226" v="1828" actId="47"/>
        <pc:sldMkLst>
          <pc:docMk/>
          <pc:sldMk cId="610353295" sldId="314"/>
        </pc:sldMkLst>
      </pc:sldChg>
      <pc:sldChg chg="del">
        <pc:chgData name="stefannyb_626" userId="4cf8611d-91d3-4058-bf5d-b9f2b3c5fb25" providerId="ADAL" clId="{03DE4F1F-C5EC-4263-A87F-AEF4F15E8F0D}" dt="2026-04-13T17:49:39.316" v="2073" actId="47"/>
        <pc:sldMkLst>
          <pc:docMk/>
          <pc:sldMk cId="2357829602" sldId="315"/>
        </pc:sldMkLst>
      </pc:sldChg>
      <pc:sldChg chg="addSp delSp modSp mod">
        <pc:chgData name="stefannyb_626" userId="4cf8611d-91d3-4058-bf5d-b9f2b3c5fb25" providerId="ADAL" clId="{03DE4F1F-C5EC-4263-A87F-AEF4F15E8F0D}" dt="2026-04-13T18:24:01.389" v="2873" actId="20577"/>
        <pc:sldMkLst>
          <pc:docMk/>
          <pc:sldMk cId="1883694639" sldId="317"/>
        </pc:sldMkLst>
        <pc:spChg chg="mod">
          <ac:chgData name="stefannyb_626" userId="4cf8611d-91d3-4058-bf5d-b9f2b3c5fb25" providerId="ADAL" clId="{03DE4F1F-C5EC-4263-A87F-AEF4F15E8F0D}" dt="2026-04-13T18:24:01.389" v="2873" actId="20577"/>
          <ac:spMkLst>
            <pc:docMk/>
            <pc:sldMk cId="1883694639" sldId="317"/>
            <ac:spMk id="2" creationId="{77B5DE13-9A7D-E752-CAF6-7BF50A3C9F42}"/>
          </ac:spMkLst>
        </pc:spChg>
        <pc:spChg chg="mod">
          <ac:chgData name="stefannyb_626" userId="4cf8611d-91d3-4058-bf5d-b9f2b3c5fb25" providerId="ADAL" clId="{03DE4F1F-C5EC-4263-A87F-AEF4F15E8F0D}" dt="2026-04-13T18:11:53.714" v="2414" actId="1076"/>
          <ac:spMkLst>
            <pc:docMk/>
            <pc:sldMk cId="1883694639" sldId="317"/>
            <ac:spMk id="5" creationId="{206C4E97-83D9-46E2-7F2D-0033B4CF1A79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18" creationId="{543E2BDB-5727-395C-939A-AF4856207802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20" creationId="{555CADCE-CE76-9677-E59B-44A4D0E1AC66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21" creationId="{95A9651A-1E54-0EAB-9BD0-3260ED14CDCE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23" creationId="{D6E191F4-2985-DB11-E06C-4FE5AE67AC69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25" creationId="{5643325A-71E5-6ACA-F3D3-857FF202EDE1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26" creationId="{66AE708F-37EB-DA2B-6987-98FFBD9DA288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32" creationId="{78E87223-2A9B-5B15-F304-3BC9D2E05A83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36" creationId="{0E90F097-7AB7-3A19-4661-E62F78FFD1B2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38" creationId="{AC005118-11B8-CEE7-5C75-96A2B503C65F}"/>
          </ac:spMkLst>
        </pc:spChg>
        <pc:spChg chg="add mod">
          <ac:chgData name="stefannyb_626" userId="4cf8611d-91d3-4058-bf5d-b9f2b3c5fb25" providerId="ADAL" clId="{03DE4F1F-C5EC-4263-A87F-AEF4F15E8F0D}" dt="2026-04-13T18:11:34.749" v="2407"/>
          <ac:spMkLst>
            <pc:docMk/>
            <pc:sldMk cId="1883694639" sldId="317"/>
            <ac:spMk id="40" creationId="{6C4566CC-5A24-CFA9-B5DD-C90F94D3D116}"/>
          </ac:spMkLst>
        </pc:spChg>
        <pc:spChg chg="add mod">
          <ac:chgData name="stefannyb_626" userId="4cf8611d-91d3-4058-bf5d-b9f2b3c5fb25" providerId="ADAL" clId="{03DE4F1F-C5EC-4263-A87F-AEF4F15E8F0D}" dt="2026-04-13T18:21:36.736" v="2823" actId="313"/>
          <ac:spMkLst>
            <pc:docMk/>
            <pc:sldMk cId="1883694639" sldId="317"/>
            <ac:spMk id="42" creationId="{7F834698-2E82-794B-E409-8058425908D5}"/>
          </ac:spMkLst>
        </pc:spChg>
        <pc:spChg chg="add mod">
          <ac:chgData name="stefannyb_626" userId="4cf8611d-91d3-4058-bf5d-b9f2b3c5fb25" providerId="ADAL" clId="{03DE4F1F-C5EC-4263-A87F-AEF4F15E8F0D}" dt="2026-04-13T18:13:34.809" v="2419"/>
          <ac:spMkLst>
            <pc:docMk/>
            <pc:sldMk cId="1883694639" sldId="317"/>
            <ac:spMk id="43" creationId="{6C14E4AA-57B2-62ED-4730-AC2F2E66A8FF}"/>
          </ac:spMkLst>
        </pc:spChg>
        <pc:graphicFrameChg chg="del">
          <ac:chgData name="stefannyb_626" userId="4cf8611d-91d3-4058-bf5d-b9f2b3c5fb25" providerId="ADAL" clId="{03DE4F1F-C5EC-4263-A87F-AEF4F15E8F0D}" dt="2026-04-13T18:11:40.661" v="2409" actId="478"/>
          <ac:graphicFrameMkLst>
            <pc:docMk/>
            <pc:sldMk cId="1883694639" sldId="317"/>
            <ac:graphicFrameMk id="7" creationId="{CB4772F6-5478-DDE5-D168-3DFD433C8FED}"/>
          </ac:graphicFrameMkLst>
        </pc:graphicFrameChg>
        <pc:graphicFrameChg chg="add mod modGraphic">
          <ac:chgData name="stefannyb_626" userId="4cf8611d-91d3-4058-bf5d-b9f2b3c5fb25" providerId="ADAL" clId="{03DE4F1F-C5EC-4263-A87F-AEF4F15E8F0D}" dt="2026-04-13T18:21:33.339" v="2822" actId="20577"/>
          <ac:graphicFrameMkLst>
            <pc:docMk/>
            <pc:sldMk cId="1883694639" sldId="317"/>
            <ac:graphicFrameMk id="44" creationId="{FBAD2750-C040-8704-EF7B-A3BCCDB00B95}"/>
          </ac:graphicFrameMkLst>
        </pc:graphicFrameChg>
      </pc:sldChg>
      <pc:sldChg chg="del">
        <pc:chgData name="stefannyb_626" userId="4cf8611d-91d3-4058-bf5d-b9f2b3c5fb25" providerId="ADAL" clId="{03DE4F1F-C5EC-4263-A87F-AEF4F15E8F0D}" dt="2026-04-13T18:10:52.853" v="2400" actId="47"/>
        <pc:sldMkLst>
          <pc:docMk/>
          <pc:sldMk cId="3537807692" sldId="318"/>
        </pc:sldMkLst>
      </pc:sldChg>
      <pc:sldChg chg="addSp delSp modSp mod">
        <pc:chgData name="stefannyb_626" userId="4cf8611d-91d3-4058-bf5d-b9f2b3c5fb25" providerId="ADAL" clId="{03DE4F1F-C5EC-4263-A87F-AEF4F15E8F0D}" dt="2026-04-13T18:08:57.146" v="2381" actId="20577"/>
        <pc:sldMkLst>
          <pc:docMk/>
          <pc:sldMk cId="710958165" sldId="319"/>
        </pc:sldMkLst>
        <pc:spChg chg="del">
          <ac:chgData name="stefannyb_626" userId="4cf8611d-91d3-4058-bf5d-b9f2b3c5fb25" providerId="ADAL" clId="{03DE4F1F-C5EC-4263-A87F-AEF4F15E8F0D}" dt="2026-04-13T17:50:00.545" v="2076" actId="478"/>
          <ac:spMkLst>
            <pc:docMk/>
            <pc:sldMk cId="710958165" sldId="319"/>
            <ac:spMk id="4" creationId="{17A82ACF-3E3A-673C-3EB4-438227F86B9E}"/>
          </ac:spMkLst>
        </pc:spChg>
        <pc:spChg chg="add mod">
          <ac:chgData name="stefannyb_626" userId="4cf8611d-91d3-4058-bf5d-b9f2b3c5fb25" providerId="ADAL" clId="{03DE4F1F-C5EC-4263-A87F-AEF4F15E8F0D}" dt="2026-04-13T18:08:52.257" v="2376" actId="20577"/>
          <ac:spMkLst>
            <pc:docMk/>
            <pc:sldMk cId="710958165" sldId="319"/>
            <ac:spMk id="5" creationId="{A915C12A-BEE0-1454-F9D1-11EDA7FC2B4C}"/>
          </ac:spMkLst>
        </pc:spChg>
        <pc:spChg chg="del">
          <ac:chgData name="stefannyb_626" userId="4cf8611d-91d3-4058-bf5d-b9f2b3c5fb25" providerId="ADAL" clId="{03DE4F1F-C5EC-4263-A87F-AEF4F15E8F0D}" dt="2026-04-13T17:50:01.566" v="2077" actId="478"/>
          <ac:spMkLst>
            <pc:docMk/>
            <pc:sldMk cId="710958165" sldId="319"/>
            <ac:spMk id="8" creationId="{15CC49D5-E362-7DCE-9673-1819FFD4E1AB}"/>
          </ac:spMkLst>
        </pc:spChg>
        <pc:spChg chg="add mod">
          <ac:chgData name="stefannyb_626" userId="4cf8611d-91d3-4058-bf5d-b9f2b3c5fb25" providerId="ADAL" clId="{03DE4F1F-C5EC-4263-A87F-AEF4F15E8F0D}" dt="2026-04-13T18:08:54.851" v="2378" actId="20577"/>
          <ac:spMkLst>
            <pc:docMk/>
            <pc:sldMk cId="710958165" sldId="319"/>
            <ac:spMk id="9" creationId="{828EEAF2-647F-35B9-4B28-3C9C03C58908}"/>
          </ac:spMkLst>
        </pc:spChg>
        <pc:spChg chg="del">
          <ac:chgData name="stefannyb_626" userId="4cf8611d-91d3-4058-bf5d-b9f2b3c5fb25" providerId="ADAL" clId="{03DE4F1F-C5EC-4263-A87F-AEF4F15E8F0D}" dt="2026-04-13T17:50:02.771" v="2078" actId="478"/>
          <ac:spMkLst>
            <pc:docMk/>
            <pc:sldMk cId="710958165" sldId="319"/>
            <ac:spMk id="10" creationId="{B45AB954-D11B-5C7A-A550-1378F8956B52}"/>
          </ac:spMkLst>
        </pc:spChg>
        <pc:spChg chg="mod">
          <ac:chgData name="stefannyb_626" userId="4cf8611d-91d3-4058-bf5d-b9f2b3c5fb25" providerId="ADAL" clId="{03DE4F1F-C5EC-4263-A87F-AEF4F15E8F0D}" dt="2026-04-13T17:49:59.146" v="2075" actId="6549"/>
          <ac:spMkLst>
            <pc:docMk/>
            <pc:sldMk cId="710958165" sldId="319"/>
            <ac:spMk id="11" creationId="{6535601C-01FB-F8B0-90E6-6D38712A799E}"/>
          </ac:spMkLst>
        </pc:spChg>
        <pc:spChg chg="add mod">
          <ac:chgData name="stefannyb_626" userId="4cf8611d-91d3-4058-bf5d-b9f2b3c5fb25" providerId="ADAL" clId="{03DE4F1F-C5EC-4263-A87F-AEF4F15E8F0D}" dt="2026-04-13T18:08:57.146" v="2381" actId="20577"/>
          <ac:spMkLst>
            <pc:docMk/>
            <pc:sldMk cId="710958165" sldId="319"/>
            <ac:spMk id="14" creationId="{ECEBD551-7815-0E81-361E-033EEC99A66B}"/>
          </ac:spMkLst>
        </pc:spChg>
        <pc:picChg chg="add del mod modCrop">
          <ac:chgData name="stefannyb_626" userId="4cf8611d-91d3-4058-bf5d-b9f2b3c5fb25" providerId="ADAL" clId="{03DE4F1F-C5EC-4263-A87F-AEF4F15E8F0D}" dt="2026-04-13T17:55:14.144" v="2218" actId="478"/>
          <ac:picMkLst>
            <pc:docMk/>
            <pc:sldMk cId="710958165" sldId="319"/>
            <ac:picMk id="3" creationId="{75E52780-7BEB-AA47-89DF-A2C4D3172B65}"/>
          </ac:picMkLst>
        </pc:picChg>
        <pc:picChg chg="mod">
          <ac:chgData name="stefannyb_626" userId="4cf8611d-91d3-4058-bf5d-b9f2b3c5fb25" providerId="ADAL" clId="{03DE4F1F-C5EC-4263-A87F-AEF4F15E8F0D}" dt="2026-04-13T17:50:13.854" v="2085" actId="1076"/>
          <ac:picMkLst>
            <pc:docMk/>
            <pc:sldMk cId="710958165" sldId="319"/>
            <ac:picMk id="6" creationId="{C8E07CD8-5C38-4A27-07C0-51F4819F74A5}"/>
          </ac:picMkLst>
        </pc:picChg>
        <pc:picChg chg="mod">
          <ac:chgData name="stefannyb_626" userId="4cf8611d-91d3-4058-bf5d-b9f2b3c5fb25" providerId="ADAL" clId="{03DE4F1F-C5EC-4263-A87F-AEF4F15E8F0D}" dt="2026-04-13T17:50:06.820" v="2081" actId="1076"/>
          <ac:picMkLst>
            <pc:docMk/>
            <pc:sldMk cId="710958165" sldId="319"/>
            <ac:picMk id="7" creationId="{EFFAF111-D704-B536-AADE-649ED1396F8A}"/>
          </ac:picMkLst>
        </pc:picChg>
        <pc:picChg chg="add mod modCrop">
          <ac:chgData name="stefannyb_626" userId="4cf8611d-91d3-4058-bf5d-b9f2b3c5fb25" providerId="ADAL" clId="{03DE4F1F-C5EC-4263-A87F-AEF4F15E8F0D}" dt="2026-04-13T17:54:07.744" v="2187" actId="1076"/>
          <ac:picMkLst>
            <pc:docMk/>
            <pc:sldMk cId="710958165" sldId="319"/>
            <ac:picMk id="13" creationId="{13DF9214-B4E3-02DA-01E7-2EEA78829FEE}"/>
          </ac:picMkLst>
        </pc:picChg>
        <pc:picChg chg="add mod">
          <ac:chgData name="stefannyb_626" userId="4cf8611d-91d3-4058-bf5d-b9f2b3c5fb25" providerId="ADAL" clId="{03DE4F1F-C5EC-4263-A87F-AEF4F15E8F0D}" dt="2026-04-13T17:55:32.037" v="2224" actId="14100"/>
          <ac:picMkLst>
            <pc:docMk/>
            <pc:sldMk cId="710958165" sldId="319"/>
            <ac:picMk id="16" creationId="{176A2A42-2F0A-24B6-72C4-AE0D604C4A1D}"/>
          </ac:picMkLst>
        </pc:picChg>
      </pc:sldChg>
      <pc:sldChg chg="del">
        <pc:chgData name="stefannyb_626" userId="4cf8611d-91d3-4058-bf5d-b9f2b3c5fb25" providerId="ADAL" clId="{03DE4F1F-C5EC-4263-A87F-AEF4F15E8F0D}" dt="2026-04-13T17:40:21.262" v="1829" actId="47"/>
        <pc:sldMkLst>
          <pc:docMk/>
          <pc:sldMk cId="717782422" sldId="320"/>
        </pc:sldMkLst>
      </pc:sldChg>
      <pc:sldChg chg="del">
        <pc:chgData name="stefannyb_626" userId="4cf8611d-91d3-4058-bf5d-b9f2b3c5fb25" providerId="ADAL" clId="{03DE4F1F-C5EC-4263-A87F-AEF4F15E8F0D}" dt="2026-04-13T17:40:25.576" v="1830" actId="47"/>
        <pc:sldMkLst>
          <pc:docMk/>
          <pc:sldMk cId="1187776451" sldId="321"/>
        </pc:sldMkLst>
      </pc:sldChg>
      <pc:sldChg chg="del">
        <pc:chgData name="stefannyb_626" userId="4cf8611d-91d3-4058-bf5d-b9f2b3c5fb25" providerId="ADAL" clId="{03DE4F1F-C5EC-4263-A87F-AEF4F15E8F0D}" dt="2026-04-13T17:49:41.411" v="2074" actId="47"/>
        <pc:sldMkLst>
          <pc:docMk/>
          <pc:sldMk cId="1611854689" sldId="322"/>
        </pc:sldMkLst>
      </pc:sldChg>
      <pc:sldChg chg="del">
        <pc:chgData name="stefannyb_626" userId="4cf8611d-91d3-4058-bf5d-b9f2b3c5fb25" providerId="ADAL" clId="{03DE4F1F-C5EC-4263-A87F-AEF4F15E8F0D}" dt="2026-04-13T17:55:39.431" v="2225" actId="47"/>
        <pc:sldMkLst>
          <pc:docMk/>
          <pc:sldMk cId="2658920950" sldId="323"/>
        </pc:sldMkLst>
      </pc:sldChg>
      <pc:sldChg chg="addSp delSp modSp mod">
        <pc:chgData name="stefannyb_626" userId="4cf8611d-91d3-4058-bf5d-b9f2b3c5fb25" providerId="ADAL" clId="{03DE4F1F-C5EC-4263-A87F-AEF4F15E8F0D}" dt="2026-04-13T18:09:00.132" v="2383" actId="20577"/>
        <pc:sldMkLst>
          <pc:docMk/>
          <pc:sldMk cId="1112050116" sldId="324"/>
        </pc:sldMkLst>
        <pc:spChg chg="add mod">
          <ac:chgData name="stefannyb_626" userId="4cf8611d-91d3-4058-bf5d-b9f2b3c5fb25" providerId="ADAL" clId="{03DE4F1F-C5EC-4263-A87F-AEF4F15E8F0D}" dt="2026-04-13T18:02:01.198" v="2327" actId="1076"/>
          <ac:spMkLst>
            <pc:docMk/>
            <pc:sldMk cId="1112050116" sldId="324"/>
            <ac:spMk id="3" creationId="{D973FDF1-BCC8-DE52-43AE-402707099527}"/>
          </ac:spMkLst>
        </pc:spChg>
        <pc:spChg chg="del">
          <ac:chgData name="stefannyb_626" userId="4cf8611d-91d3-4058-bf5d-b9f2b3c5fb25" providerId="ADAL" clId="{03DE4F1F-C5EC-4263-A87F-AEF4F15E8F0D}" dt="2026-04-13T17:55:45.193" v="2227" actId="478"/>
          <ac:spMkLst>
            <pc:docMk/>
            <pc:sldMk cId="1112050116" sldId="324"/>
            <ac:spMk id="7" creationId="{4760CC03-72AB-42C8-8A5E-D17AB2DF4886}"/>
          </ac:spMkLst>
        </pc:spChg>
        <pc:spChg chg="del">
          <ac:chgData name="stefannyb_626" userId="4cf8611d-91d3-4058-bf5d-b9f2b3c5fb25" providerId="ADAL" clId="{03DE4F1F-C5EC-4263-A87F-AEF4F15E8F0D}" dt="2026-04-13T17:55:44.057" v="2226" actId="478"/>
          <ac:spMkLst>
            <pc:docMk/>
            <pc:sldMk cId="1112050116" sldId="324"/>
            <ac:spMk id="8" creationId="{E6CEA70B-FCFE-F19E-5BA1-46378C64ED3A}"/>
          </ac:spMkLst>
        </pc:spChg>
        <pc:spChg chg="mod">
          <ac:chgData name="stefannyb_626" userId="4cf8611d-91d3-4058-bf5d-b9f2b3c5fb25" providerId="ADAL" clId="{03DE4F1F-C5EC-4263-A87F-AEF4F15E8F0D}" dt="2026-04-13T17:56:19.206" v="2242" actId="20577"/>
          <ac:spMkLst>
            <pc:docMk/>
            <pc:sldMk cId="1112050116" sldId="324"/>
            <ac:spMk id="9" creationId="{813E1F75-838D-2B2B-E0F5-D853E4F66F9A}"/>
          </ac:spMkLst>
        </pc:spChg>
        <pc:spChg chg="add mod">
          <ac:chgData name="stefannyb_626" userId="4cf8611d-91d3-4058-bf5d-b9f2b3c5fb25" providerId="ADAL" clId="{03DE4F1F-C5EC-4263-A87F-AEF4F15E8F0D}" dt="2026-04-13T18:09:00.132" v="2383" actId="20577"/>
          <ac:spMkLst>
            <pc:docMk/>
            <pc:sldMk cId="1112050116" sldId="324"/>
            <ac:spMk id="15" creationId="{5AD4D2F2-70F4-3F0B-874C-2BCDF03C492A}"/>
          </ac:spMkLst>
        </pc:spChg>
        <pc:picChg chg="del mod">
          <ac:chgData name="stefannyb_626" userId="4cf8611d-91d3-4058-bf5d-b9f2b3c5fb25" providerId="ADAL" clId="{03DE4F1F-C5EC-4263-A87F-AEF4F15E8F0D}" dt="2026-04-13T17:58:57.539" v="2270" actId="478"/>
          <ac:picMkLst>
            <pc:docMk/>
            <pc:sldMk cId="1112050116" sldId="324"/>
            <ac:picMk id="4" creationId="{1EBB0CE0-F147-4BD4-701E-B4E278182DA3}"/>
          </ac:picMkLst>
        </pc:picChg>
        <pc:picChg chg="del mod">
          <ac:chgData name="stefannyb_626" userId="4cf8611d-91d3-4058-bf5d-b9f2b3c5fb25" providerId="ADAL" clId="{03DE4F1F-C5EC-4263-A87F-AEF4F15E8F0D}" dt="2026-04-13T17:58:58.337" v="2271" actId="478"/>
          <ac:picMkLst>
            <pc:docMk/>
            <pc:sldMk cId="1112050116" sldId="324"/>
            <ac:picMk id="5" creationId="{89333062-2619-6B31-64A8-C9162AF85029}"/>
          </ac:picMkLst>
        </pc:picChg>
        <pc:picChg chg="add mod">
          <ac:chgData name="stefannyb_626" userId="4cf8611d-91d3-4058-bf5d-b9f2b3c5fb25" providerId="ADAL" clId="{03DE4F1F-C5EC-4263-A87F-AEF4F15E8F0D}" dt="2026-04-13T18:00:02.842" v="2294" actId="1076"/>
          <ac:picMkLst>
            <pc:docMk/>
            <pc:sldMk cId="1112050116" sldId="324"/>
            <ac:picMk id="10" creationId="{00C9A82B-402E-4C4E-2DC1-667B82B8BD83}"/>
          </ac:picMkLst>
        </pc:picChg>
        <pc:picChg chg="add mod">
          <ac:chgData name="stefannyb_626" userId="4cf8611d-91d3-4058-bf5d-b9f2b3c5fb25" providerId="ADAL" clId="{03DE4F1F-C5EC-4263-A87F-AEF4F15E8F0D}" dt="2026-04-13T18:01:34.769" v="2304" actId="1076"/>
          <ac:picMkLst>
            <pc:docMk/>
            <pc:sldMk cId="1112050116" sldId="324"/>
            <ac:picMk id="14" creationId="{5D53228C-7BBB-D932-62E5-0C8AC0E0C88E}"/>
          </ac:picMkLst>
        </pc:picChg>
        <pc:cxnChg chg="add mod">
          <ac:chgData name="stefannyb_626" userId="4cf8611d-91d3-4058-bf5d-b9f2b3c5fb25" providerId="ADAL" clId="{03DE4F1F-C5EC-4263-A87F-AEF4F15E8F0D}" dt="2026-04-13T18:01:13.519" v="2298" actId="208"/>
          <ac:cxnSpMkLst>
            <pc:docMk/>
            <pc:sldMk cId="1112050116" sldId="324"/>
            <ac:cxnSpMk id="12" creationId="{78203D74-6ABC-6E71-13B1-C73D062A77E1}"/>
          </ac:cxnSpMkLst>
        </pc:cxnChg>
      </pc:sldChg>
      <pc:sldChg chg="del">
        <pc:chgData name="stefannyb_626" userId="4cf8611d-91d3-4058-bf5d-b9f2b3c5fb25" providerId="ADAL" clId="{03DE4F1F-C5EC-4263-A87F-AEF4F15E8F0D}" dt="2026-04-13T18:10:53.486" v="2401" actId="47"/>
        <pc:sldMkLst>
          <pc:docMk/>
          <pc:sldMk cId="814783938" sldId="325"/>
        </pc:sldMkLst>
      </pc:sldChg>
      <pc:sldChg chg="del">
        <pc:chgData name="stefannyb_626" userId="4cf8611d-91d3-4058-bf5d-b9f2b3c5fb25" providerId="ADAL" clId="{03DE4F1F-C5EC-4263-A87F-AEF4F15E8F0D}" dt="2026-04-13T18:10:54.032" v="2402" actId="47"/>
        <pc:sldMkLst>
          <pc:docMk/>
          <pc:sldMk cId="4153958607" sldId="326"/>
        </pc:sldMkLst>
      </pc:sldChg>
      <pc:sldChg chg="del">
        <pc:chgData name="stefannyb_626" userId="4cf8611d-91d3-4058-bf5d-b9f2b3c5fb25" providerId="ADAL" clId="{03DE4F1F-C5EC-4263-A87F-AEF4F15E8F0D}" dt="2026-04-13T18:22:01.980" v="2825" actId="47"/>
        <pc:sldMkLst>
          <pc:docMk/>
          <pc:sldMk cId="4175643564" sldId="327"/>
        </pc:sldMkLst>
      </pc:sldChg>
      <pc:sldChg chg="del">
        <pc:chgData name="stefannyb_626" userId="4cf8611d-91d3-4058-bf5d-b9f2b3c5fb25" providerId="ADAL" clId="{03DE4F1F-C5EC-4263-A87F-AEF4F15E8F0D}" dt="2026-04-13T17:40:27.473" v="1831" actId="47"/>
        <pc:sldMkLst>
          <pc:docMk/>
          <pc:sldMk cId="2255698729" sldId="328"/>
        </pc:sldMkLst>
      </pc:sldChg>
      <pc:sldChg chg="del">
        <pc:chgData name="stefannyb_626" userId="4cf8611d-91d3-4058-bf5d-b9f2b3c5fb25" providerId="ADAL" clId="{03DE4F1F-C5EC-4263-A87F-AEF4F15E8F0D}" dt="2026-04-13T17:42:51.683" v="1898" actId="47"/>
        <pc:sldMkLst>
          <pc:docMk/>
          <pc:sldMk cId="4189379865" sldId="329"/>
        </pc:sldMkLst>
      </pc:sldChg>
      <pc:sldChg chg="del">
        <pc:chgData name="stefannyb_626" userId="4cf8611d-91d3-4058-bf5d-b9f2b3c5fb25" providerId="ADAL" clId="{03DE4F1F-C5EC-4263-A87F-AEF4F15E8F0D}" dt="2026-04-13T17:42:49.726" v="1897" actId="47"/>
        <pc:sldMkLst>
          <pc:docMk/>
          <pc:sldMk cId="2057450010" sldId="330"/>
        </pc:sldMkLst>
      </pc:sldChg>
      <pc:sldChg chg="modSp add del mod ord">
        <pc:chgData name="stefannyb_626" userId="4cf8611d-91d3-4058-bf5d-b9f2b3c5fb25" providerId="ADAL" clId="{03DE4F1F-C5EC-4263-A87F-AEF4F15E8F0D}" dt="2026-04-13T18:08:36.890" v="2368" actId="47"/>
        <pc:sldMkLst>
          <pc:docMk/>
          <pc:sldMk cId="2945391562" sldId="331"/>
        </pc:sldMkLst>
        <pc:spChg chg="mod">
          <ac:chgData name="stefannyb_626" userId="4cf8611d-91d3-4058-bf5d-b9f2b3c5fb25" providerId="ADAL" clId="{03DE4F1F-C5EC-4263-A87F-AEF4F15E8F0D}" dt="2026-04-13T17:43:09.552" v="1922" actId="20577"/>
          <ac:spMkLst>
            <pc:docMk/>
            <pc:sldMk cId="2945391562" sldId="331"/>
            <ac:spMk id="2" creationId="{8B22E23B-8B11-AC5B-9E66-590FFD6741BA}"/>
          </ac:spMkLst>
        </pc:spChg>
      </pc:sldChg>
      <pc:sldChg chg="del">
        <pc:chgData name="stefannyb_626" userId="4cf8611d-91d3-4058-bf5d-b9f2b3c5fb25" providerId="ADAL" clId="{03DE4F1F-C5EC-4263-A87F-AEF4F15E8F0D}" dt="2026-04-13T17:49:36.604" v="2072" actId="47"/>
        <pc:sldMkLst>
          <pc:docMk/>
          <pc:sldMk cId="913323172" sldId="332"/>
        </pc:sldMkLst>
      </pc:sldChg>
      <pc:sldChg chg="del ord">
        <pc:chgData name="stefannyb_626" userId="4cf8611d-91d3-4058-bf5d-b9f2b3c5fb25" providerId="ADAL" clId="{03DE4F1F-C5EC-4263-A87F-AEF4F15E8F0D}" dt="2026-04-13T18:09:21.272" v="2384" actId="47"/>
        <pc:sldMkLst>
          <pc:docMk/>
          <pc:sldMk cId="1286842908" sldId="333"/>
        </pc:sldMkLst>
      </pc:sldChg>
      <pc:sldChg chg="addSp delSp modSp add mod">
        <pc:chgData name="stefannyb_626" userId="4cf8611d-91d3-4058-bf5d-b9f2b3c5fb25" providerId="ADAL" clId="{03DE4F1F-C5EC-4263-A87F-AEF4F15E8F0D}" dt="2026-04-13T18:23:48.866" v="2862" actId="20577"/>
        <pc:sldMkLst>
          <pc:docMk/>
          <pc:sldMk cId="961393173" sldId="334"/>
        </pc:sldMkLst>
        <pc:spChg chg="mod">
          <ac:chgData name="stefannyb_626" userId="4cf8611d-91d3-4058-bf5d-b9f2b3c5fb25" providerId="ADAL" clId="{03DE4F1F-C5EC-4263-A87F-AEF4F15E8F0D}" dt="2026-04-13T17:28:18.994" v="1223" actId="20577"/>
          <ac:spMkLst>
            <pc:docMk/>
            <pc:sldMk cId="961393173" sldId="334"/>
            <ac:spMk id="2" creationId="{426A975A-8D7C-8BA5-55F7-570FA956D2A9}"/>
          </ac:spMkLst>
        </pc:spChg>
        <pc:spChg chg="del">
          <ac:chgData name="stefannyb_626" userId="4cf8611d-91d3-4058-bf5d-b9f2b3c5fb25" providerId="ADAL" clId="{03DE4F1F-C5EC-4263-A87F-AEF4F15E8F0D}" dt="2026-04-13T16:48:13.110" v="80" actId="478"/>
          <ac:spMkLst>
            <pc:docMk/>
            <pc:sldMk cId="961393173" sldId="334"/>
            <ac:spMk id="68" creationId="{26A02673-5F6D-0A5C-732F-06290E00B223}"/>
          </ac:spMkLst>
        </pc:spChg>
        <pc:spChg chg="del">
          <ac:chgData name="stefannyb_626" userId="4cf8611d-91d3-4058-bf5d-b9f2b3c5fb25" providerId="ADAL" clId="{03DE4F1F-C5EC-4263-A87F-AEF4F15E8F0D}" dt="2026-04-13T16:49:00.922" v="83" actId="478"/>
          <ac:spMkLst>
            <pc:docMk/>
            <pc:sldMk cId="961393173" sldId="334"/>
            <ac:spMk id="70" creationId="{E70E7ED1-C5AD-957F-1C04-EE1EB0EC32BE}"/>
          </ac:spMkLst>
        </pc:spChg>
        <pc:grpChg chg="del">
          <ac:chgData name="stefannyb_626" userId="4cf8611d-91d3-4058-bf5d-b9f2b3c5fb25" providerId="ADAL" clId="{03DE4F1F-C5EC-4263-A87F-AEF4F15E8F0D}" dt="2026-04-13T16:44:55.717" v="65" actId="478"/>
          <ac:grpSpMkLst>
            <pc:docMk/>
            <pc:sldMk cId="961393173" sldId="334"/>
            <ac:grpSpMk id="5" creationId="{AD6AF7B3-92D8-BCDA-5FCA-E13EBA2E1DB7}"/>
          </ac:grpSpMkLst>
        </pc:grpChg>
        <pc:graphicFrameChg chg="mod modGraphic">
          <ac:chgData name="stefannyb_626" userId="4cf8611d-91d3-4058-bf5d-b9f2b3c5fb25" providerId="ADAL" clId="{03DE4F1F-C5EC-4263-A87F-AEF4F15E8F0D}" dt="2026-04-13T18:23:48.866" v="2862" actId="20577"/>
          <ac:graphicFrameMkLst>
            <pc:docMk/>
            <pc:sldMk cId="961393173" sldId="334"/>
            <ac:graphicFrameMk id="4" creationId="{03C5B257-D10C-FD90-344B-F8B88B5C7DF5}"/>
          </ac:graphicFrameMkLst>
        </pc:graphicFrameChg>
        <pc:graphicFrameChg chg="add del mod modGraphic">
          <ac:chgData name="stefannyb_626" userId="4cf8611d-91d3-4058-bf5d-b9f2b3c5fb25" providerId="ADAL" clId="{03DE4F1F-C5EC-4263-A87F-AEF4F15E8F0D}" dt="2026-04-13T17:26:43.300" v="1206" actId="14734"/>
          <ac:graphicFrameMkLst>
            <pc:docMk/>
            <pc:sldMk cId="961393173" sldId="334"/>
            <ac:graphicFrameMk id="10" creationId="{2D7937EA-2DCE-6A8A-0E48-275FF90D3098}"/>
          </ac:graphicFrameMkLst>
        </pc:graphicFrameChg>
        <pc:picChg chg="add mod">
          <ac:chgData name="stefannyb_626" userId="4cf8611d-91d3-4058-bf5d-b9f2b3c5fb25" providerId="ADAL" clId="{03DE4F1F-C5EC-4263-A87F-AEF4F15E8F0D}" dt="2026-04-13T17:04:29.999" v="849" actId="1076"/>
          <ac:picMkLst>
            <pc:docMk/>
            <pc:sldMk cId="961393173" sldId="334"/>
            <ac:picMk id="14" creationId="{E508F69D-0C39-DDF5-E30F-DB80342A03A0}"/>
          </ac:picMkLst>
        </pc:picChg>
        <pc:picChg chg="add mod">
          <ac:chgData name="stefannyb_626" userId="4cf8611d-91d3-4058-bf5d-b9f2b3c5fb25" providerId="ADAL" clId="{03DE4F1F-C5EC-4263-A87F-AEF4F15E8F0D}" dt="2026-04-13T17:04:33.364" v="852" actId="1076"/>
          <ac:picMkLst>
            <pc:docMk/>
            <pc:sldMk cId="961393173" sldId="334"/>
            <ac:picMk id="15" creationId="{A4EA1C87-26B2-5297-DF88-B775F1428238}"/>
          </ac:picMkLst>
        </pc:picChg>
        <pc:picChg chg="add mod">
          <ac:chgData name="stefannyb_626" userId="4cf8611d-91d3-4058-bf5d-b9f2b3c5fb25" providerId="ADAL" clId="{03DE4F1F-C5EC-4263-A87F-AEF4F15E8F0D}" dt="2026-04-13T17:05:21.961" v="862" actId="1076"/>
          <ac:picMkLst>
            <pc:docMk/>
            <pc:sldMk cId="961393173" sldId="334"/>
            <ac:picMk id="16" creationId="{FDDAFD68-5C05-6B3E-40FE-A3E24FA5E5BF}"/>
          </ac:picMkLst>
        </pc:picChg>
        <pc:picChg chg="add del mod">
          <ac:chgData name="stefannyb_626" userId="4cf8611d-91d3-4058-bf5d-b9f2b3c5fb25" providerId="ADAL" clId="{03DE4F1F-C5EC-4263-A87F-AEF4F15E8F0D}" dt="2026-04-13T17:05:33.426" v="866" actId="478"/>
          <ac:picMkLst>
            <pc:docMk/>
            <pc:sldMk cId="961393173" sldId="334"/>
            <ac:picMk id="17" creationId="{AF33AF11-6CFD-2D96-44CE-6FD33EE0DBAC}"/>
          </ac:picMkLst>
        </pc:picChg>
        <pc:picChg chg="del">
          <ac:chgData name="stefannyb_626" userId="4cf8611d-91d3-4058-bf5d-b9f2b3c5fb25" providerId="ADAL" clId="{03DE4F1F-C5EC-4263-A87F-AEF4F15E8F0D}" dt="2026-04-13T16:44:57.930" v="66" actId="478"/>
          <ac:picMkLst>
            <pc:docMk/>
            <pc:sldMk cId="961393173" sldId="334"/>
            <ac:picMk id="64" creationId="{893C1C97-BF9C-5640-4D87-372356258BD9}"/>
          </ac:picMkLst>
        </pc:picChg>
        <pc:picChg chg="del">
          <ac:chgData name="stefannyb_626" userId="4cf8611d-91d3-4058-bf5d-b9f2b3c5fb25" providerId="ADAL" clId="{03DE4F1F-C5EC-4263-A87F-AEF4F15E8F0D}" dt="2026-04-13T16:44:59.438" v="67" actId="478"/>
          <ac:picMkLst>
            <pc:docMk/>
            <pc:sldMk cId="961393173" sldId="334"/>
            <ac:picMk id="65" creationId="{91446E65-8EC9-95E6-CC0A-25A6B6660C3A}"/>
          </ac:picMkLst>
        </pc:picChg>
        <pc:picChg chg="del">
          <ac:chgData name="stefannyb_626" userId="4cf8611d-91d3-4058-bf5d-b9f2b3c5fb25" providerId="ADAL" clId="{03DE4F1F-C5EC-4263-A87F-AEF4F15E8F0D}" dt="2026-04-13T16:48:59.898" v="82" actId="478"/>
          <ac:picMkLst>
            <pc:docMk/>
            <pc:sldMk cId="961393173" sldId="334"/>
            <ac:picMk id="71" creationId="{D433E01F-0ECD-8BF9-CDEF-97FA0138CB53}"/>
          </ac:picMkLst>
        </pc:picChg>
        <pc:cxnChg chg="del">
          <ac:chgData name="stefannyb_626" userId="4cf8611d-91d3-4058-bf5d-b9f2b3c5fb25" providerId="ADAL" clId="{03DE4F1F-C5EC-4263-A87F-AEF4F15E8F0D}" dt="2026-04-13T16:45:04.161" v="68" actId="478"/>
          <ac:cxnSpMkLst>
            <pc:docMk/>
            <pc:sldMk cId="961393173" sldId="334"/>
            <ac:cxnSpMk id="66" creationId="{3AF9E91E-3B6B-E270-D284-39836B17B39C}"/>
          </ac:cxnSpMkLst>
        </pc:cxnChg>
        <pc:cxnChg chg="del">
          <ac:chgData name="stefannyb_626" userId="4cf8611d-91d3-4058-bf5d-b9f2b3c5fb25" providerId="ADAL" clId="{03DE4F1F-C5EC-4263-A87F-AEF4F15E8F0D}" dt="2026-04-13T16:49:01.581" v="84" actId="478"/>
          <ac:cxnSpMkLst>
            <pc:docMk/>
            <pc:sldMk cId="961393173" sldId="334"/>
            <ac:cxnSpMk id="69" creationId="{03B8DA03-6714-1EC7-BF10-19CCE0946156}"/>
          </ac:cxnSpMkLst>
        </pc:cxnChg>
      </pc:sldChg>
      <pc:sldChg chg="addSp delSp modSp add mod">
        <pc:chgData name="stefannyb_626" userId="4cf8611d-91d3-4058-bf5d-b9f2b3c5fb25" providerId="ADAL" clId="{03DE4F1F-C5EC-4263-A87F-AEF4F15E8F0D}" dt="2026-04-13T17:29:42.130" v="1248" actId="20577"/>
        <pc:sldMkLst>
          <pc:docMk/>
          <pc:sldMk cId="3171442777" sldId="335"/>
        </pc:sldMkLst>
        <pc:spChg chg="mod">
          <ac:chgData name="stefannyb_626" userId="4cf8611d-91d3-4058-bf5d-b9f2b3c5fb25" providerId="ADAL" clId="{03DE4F1F-C5EC-4263-A87F-AEF4F15E8F0D}" dt="2026-04-13T17:28:35.929" v="1227" actId="6549"/>
          <ac:spMkLst>
            <pc:docMk/>
            <pc:sldMk cId="3171442777" sldId="335"/>
            <ac:spMk id="2" creationId="{2A84EE67-DCDB-07ED-0050-29935CABCE11}"/>
          </ac:spMkLst>
        </pc:spChg>
        <pc:spChg chg="del">
          <ac:chgData name="stefannyb_626" userId="4cf8611d-91d3-4058-bf5d-b9f2b3c5fb25" providerId="ADAL" clId="{03DE4F1F-C5EC-4263-A87F-AEF4F15E8F0D}" dt="2026-04-13T17:14:32.195" v="950" actId="478"/>
          <ac:spMkLst>
            <pc:docMk/>
            <pc:sldMk cId="3171442777" sldId="335"/>
            <ac:spMk id="3" creationId="{A2DC0983-F395-BAA0-68AC-F40EF0930C40}"/>
          </ac:spMkLst>
        </pc:spChg>
        <pc:spChg chg="add mod">
          <ac:chgData name="stefannyb_626" userId="4cf8611d-91d3-4058-bf5d-b9f2b3c5fb25" providerId="ADAL" clId="{03DE4F1F-C5EC-4263-A87F-AEF4F15E8F0D}" dt="2026-04-13T17:29:20.282" v="1235" actId="208"/>
          <ac:spMkLst>
            <pc:docMk/>
            <pc:sldMk cId="3171442777" sldId="335"/>
            <ac:spMk id="8" creationId="{02F0D7F8-7335-E042-3255-3F88996C18D5}"/>
          </ac:spMkLst>
        </pc:spChg>
        <pc:spChg chg="add mod">
          <ac:chgData name="stefannyb_626" userId="4cf8611d-91d3-4058-bf5d-b9f2b3c5fb25" providerId="ADAL" clId="{03DE4F1F-C5EC-4263-A87F-AEF4F15E8F0D}" dt="2026-04-13T17:29:32.863" v="1243" actId="1076"/>
          <ac:spMkLst>
            <pc:docMk/>
            <pc:sldMk cId="3171442777" sldId="335"/>
            <ac:spMk id="9" creationId="{135298AD-AD55-80E8-D59F-0E00C06FD618}"/>
          </ac:spMkLst>
        </pc:spChg>
        <pc:spChg chg="add mod">
          <ac:chgData name="stefannyb_626" userId="4cf8611d-91d3-4058-bf5d-b9f2b3c5fb25" providerId="ADAL" clId="{03DE4F1F-C5EC-4263-A87F-AEF4F15E8F0D}" dt="2026-04-13T17:29:27.067" v="1238" actId="20577"/>
          <ac:spMkLst>
            <pc:docMk/>
            <pc:sldMk cId="3171442777" sldId="335"/>
            <ac:spMk id="11" creationId="{7755ADE4-5808-EF0F-445E-18346B05AD48}"/>
          </ac:spMkLst>
        </pc:spChg>
        <pc:spChg chg="add mod">
          <ac:chgData name="stefannyb_626" userId="4cf8611d-91d3-4058-bf5d-b9f2b3c5fb25" providerId="ADAL" clId="{03DE4F1F-C5EC-4263-A87F-AEF4F15E8F0D}" dt="2026-04-13T17:29:36.672" v="1245" actId="20577"/>
          <ac:spMkLst>
            <pc:docMk/>
            <pc:sldMk cId="3171442777" sldId="335"/>
            <ac:spMk id="12" creationId="{FCC1B51A-386B-A3C9-1F08-787370441E85}"/>
          </ac:spMkLst>
        </pc:spChg>
        <pc:spChg chg="add mod">
          <ac:chgData name="stefannyb_626" userId="4cf8611d-91d3-4058-bf5d-b9f2b3c5fb25" providerId="ADAL" clId="{03DE4F1F-C5EC-4263-A87F-AEF4F15E8F0D}" dt="2026-04-13T17:29:42.130" v="1248" actId="20577"/>
          <ac:spMkLst>
            <pc:docMk/>
            <pc:sldMk cId="3171442777" sldId="335"/>
            <ac:spMk id="13" creationId="{9633D5C4-895E-CC26-FCA6-FD051698F95D}"/>
          </ac:spMkLst>
        </pc:spChg>
        <pc:graphicFrameChg chg="del">
          <ac:chgData name="stefannyb_626" userId="4cf8611d-91d3-4058-bf5d-b9f2b3c5fb25" providerId="ADAL" clId="{03DE4F1F-C5EC-4263-A87F-AEF4F15E8F0D}" dt="2026-04-13T17:14:33.897" v="951" actId="478"/>
          <ac:graphicFrameMkLst>
            <pc:docMk/>
            <pc:sldMk cId="3171442777" sldId="335"/>
            <ac:graphicFrameMk id="4" creationId="{D28B26C1-DFA6-D075-343D-95EB7B5F6B60}"/>
          </ac:graphicFrameMkLst>
        </pc:graphicFrameChg>
        <pc:graphicFrameChg chg="add mod ord modGraphic">
          <ac:chgData name="stefannyb_626" userId="4cf8611d-91d3-4058-bf5d-b9f2b3c5fb25" providerId="ADAL" clId="{03DE4F1F-C5EC-4263-A87F-AEF4F15E8F0D}" dt="2026-04-13T17:28:32.821" v="1224" actId="167"/>
          <ac:graphicFrameMkLst>
            <pc:docMk/>
            <pc:sldMk cId="3171442777" sldId="335"/>
            <ac:graphicFrameMk id="5" creationId="{3CEEAE45-C403-F40D-021B-CD65A89A1EBA}"/>
          </ac:graphicFrameMkLst>
        </pc:graphicFrameChg>
        <pc:graphicFrameChg chg="add del">
          <ac:chgData name="stefannyb_626" userId="4cf8611d-91d3-4058-bf5d-b9f2b3c5fb25" providerId="ADAL" clId="{03DE4F1F-C5EC-4263-A87F-AEF4F15E8F0D}" dt="2026-04-13T17:20:21.791" v="1002" actId="478"/>
          <ac:graphicFrameMkLst>
            <pc:docMk/>
            <pc:sldMk cId="3171442777" sldId="335"/>
            <ac:graphicFrameMk id="6" creationId="{CD71FF81-ACD0-471F-CC78-90525D4DB5ED}"/>
          </ac:graphicFrameMkLst>
        </pc:graphicFrameChg>
        <pc:graphicFrameChg chg="add mod modGraphic">
          <ac:chgData name="stefannyb_626" userId="4cf8611d-91d3-4058-bf5d-b9f2b3c5fb25" providerId="ADAL" clId="{03DE4F1F-C5EC-4263-A87F-AEF4F15E8F0D}" dt="2026-04-13T17:27:43.139" v="1221" actId="242"/>
          <ac:graphicFrameMkLst>
            <pc:docMk/>
            <pc:sldMk cId="3171442777" sldId="335"/>
            <ac:graphicFrameMk id="7" creationId="{7D0C7456-817F-CBD2-5E16-114B3227AE45}"/>
          </ac:graphicFrameMkLst>
        </pc:graphicFrameChg>
        <pc:graphicFrameChg chg="del">
          <ac:chgData name="stefannyb_626" userId="4cf8611d-91d3-4058-bf5d-b9f2b3c5fb25" providerId="ADAL" clId="{03DE4F1F-C5EC-4263-A87F-AEF4F15E8F0D}" dt="2026-04-13T17:14:36.273" v="954" actId="478"/>
          <ac:graphicFrameMkLst>
            <pc:docMk/>
            <pc:sldMk cId="3171442777" sldId="335"/>
            <ac:graphicFrameMk id="10" creationId="{3B160A39-4DBD-E59A-919D-E7087932F07D}"/>
          </ac:graphicFrameMkLst>
        </pc:graphicFrameChg>
        <pc:picChg chg="del">
          <ac:chgData name="stefannyb_626" userId="4cf8611d-91d3-4058-bf5d-b9f2b3c5fb25" providerId="ADAL" clId="{03DE4F1F-C5EC-4263-A87F-AEF4F15E8F0D}" dt="2026-04-13T17:14:35.237" v="953" actId="478"/>
          <ac:picMkLst>
            <pc:docMk/>
            <pc:sldMk cId="3171442777" sldId="335"/>
            <ac:picMk id="14" creationId="{2A1439D0-F577-C40E-2832-3FB13D34DA77}"/>
          </ac:picMkLst>
        </pc:picChg>
        <pc:picChg chg="del">
          <ac:chgData name="stefannyb_626" userId="4cf8611d-91d3-4058-bf5d-b9f2b3c5fb25" providerId="ADAL" clId="{03DE4F1F-C5EC-4263-A87F-AEF4F15E8F0D}" dt="2026-04-13T17:14:34.584" v="952" actId="478"/>
          <ac:picMkLst>
            <pc:docMk/>
            <pc:sldMk cId="3171442777" sldId="335"/>
            <ac:picMk id="15" creationId="{59E2FF66-B3D6-DD48-8D1F-4D9999BFDC24}"/>
          </ac:picMkLst>
        </pc:picChg>
        <pc:picChg chg="del">
          <ac:chgData name="stefannyb_626" userId="4cf8611d-91d3-4058-bf5d-b9f2b3c5fb25" providerId="ADAL" clId="{03DE4F1F-C5EC-4263-A87F-AEF4F15E8F0D}" dt="2026-04-13T17:14:36.924" v="955" actId="478"/>
          <ac:picMkLst>
            <pc:docMk/>
            <pc:sldMk cId="3171442777" sldId="335"/>
            <ac:picMk id="16" creationId="{5A6EDD53-438A-4B00-F2FB-8F068353696A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6742B6-6409-4B98-A728-15E9156F89D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FA6AF82C-2EBC-4463-9024-36EEB4E77CA6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ES" sz="1500" b="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 </a:t>
          </a:r>
          <a:endParaRPr lang="es-CO" sz="15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846157-39BB-49FF-AAA9-B3156810B6A7}" type="parTrans" cxnId="{57E9C4AE-52CA-42BA-A3E1-A79DCE7EF0B5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44E3FFE-426E-4DD1-9DA7-79B1B519225F}" type="sibTrans" cxnId="{57E9C4AE-52CA-42BA-A3E1-A79DCE7EF0B5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EBC1423-9781-41B8-A9C4-B5E9E3BA18BD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ES" sz="1500" dirty="0">
              <a:latin typeface="Verdana" panose="020B0604030504040204" pitchFamily="34" charset="0"/>
              <a:ea typeface="Verdana" panose="020B0604030504040204" pitchFamily="34" charset="0"/>
            </a:rPr>
            <a:t>Construcción de la Línea Base Territorial Ambiental (LBTA)</a:t>
          </a:r>
          <a:endParaRPr lang="es-CO" sz="15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B08BEF-3E02-4D3B-BCBA-D06A38E38DCB}" type="parTrans" cxnId="{C9131DE4-B255-45E7-8DF3-7B9FE1FB7EE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890B95D-629C-4D84-BE3D-1F986AFE1D40}" type="sibTrans" cxnId="{C9131DE4-B255-45E7-8DF3-7B9FE1FB7EE0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EA37E4-5942-4F70-81CE-4CE3E3B5CB63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es-CO" sz="1500" b="0" dirty="0">
              <a:latin typeface="Verdana" panose="020B0604030504040204" pitchFamily="34" charset="0"/>
              <a:ea typeface="Verdana" panose="020B0604030504040204" pitchFamily="34" charset="0"/>
            </a:rPr>
            <a:t>Prospectiva Tecnológica Ambiental (PTA) </a:t>
          </a:r>
        </a:p>
      </dgm:t>
    </dgm:pt>
    <dgm:pt modelId="{3593818E-30EE-434A-9F44-AF1C3AA0268D}" type="parTrans" cxnId="{CB9801EB-9E49-4F9B-A883-6E96ABB75D03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83D230F-3E84-425B-A5CB-D4CDE33FA66C}" type="sibTrans" cxnId="{CB9801EB-9E49-4F9B-A883-6E96ABB75D03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11D569-9CAF-4011-8C57-DA70C04C399D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es-CO" sz="1500" dirty="0">
              <a:latin typeface="Verdana" panose="020B0604030504040204" pitchFamily="34" charset="0"/>
              <a:ea typeface="Verdana" panose="020B0604030504040204" pitchFamily="34" charset="0"/>
            </a:rPr>
            <a:t>Integración y priorización</a:t>
          </a:r>
        </a:p>
      </dgm:t>
    </dgm:pt>
    <dgm:pt modelId="{A7E24E16-0494-4C7C-974E-DF682FC959C7}" type="parTrans" cxnId="{8581106A-7C22-4A49-B090-464577A2E641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AED7BE5-F83A-4FB6-8D33-94620A89600D}" type="sibTrans" cxnId="{8581106A-7C22-4A49-B090-464577A2E641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3851882-06D4-4F5A-A079-DE67A2385EC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>
            <a:buNone/>
          </a:pPr>
          <a:r>
            <a:rPr lang="es-CO" sz="15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Instrumento técnico, científico y académico </a:t>
          </a:r>
          <a:endParaRPr lang="es-CO" sz="15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ACE48B-7F09-4E14-957D-7C8D085984AB}" type="parTrans" cxnId="{F5312BB9-4C51-409B-8A33-A5FED6A6CC8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CC8A07-4A6C-4F9B-97C3-0AE6A6899CA2}" type="sibTrans" cxnId="{F5312BB9-4C51-409B-8A33-A5FED6A6CC8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FA77A2-483B-4F31-9BD2-2DF1A14FD73E}" type="pres">
      <dgm:prSet presAssocID="{B36742B6-6409-4B98-A728-15E9156F89D3}" presName="Name0" presStyleCnt="0">
        <dgm:presLayoutVars>
          <dgm:dir/>
          <dgm:resizeHandles val="exact"/>
        </dgm:presLayoutVars>
      </dgm:prSet>
      <dgm:spPr/>
    </dgm:pt>
    <dgm:pt modelId="{3799AA77-4975-47F6-911E-3CBB06E8AFD1}" type="pres">
      <dgm:prSet presAssocID="{FA6AF82C-2EBC-4463-9024-36EEB4E77CA6}" presName="node" presStyleLbl="node1" presStyleIdx="0" presStyleCnt="5">
        <dgm:presLayoutVars>
          <dgm:bulletEnabled val="1"/>
        </dgm:presLayoutVars>
      </dgm:prSet>
      <dgm:spPr/>
    </dgm:pt>
    <dgm:pt modelId="{2DA04A70-98CD-43E1-A13B-B44550876AE8}" type="pres">
      <dgm:prSet presAssocID="{A44E3FFE-426E-4DD1-9DA7-79B1B519225F}" presName="sibTrans" presStyleLbl="sibTrans2D1" presStyleIdx="0" presStyleCnt="4"/>
      <dgm:spPr/>
    </dgm:pt>
    <dgm:pt modelId="{32997154-0F98-4696-9BB8-DC0A5E74569A}" type="pres">
      <dgm:prSet presAssocID="{A44E3FFE-426E-4DD1-9DA7-79B1B519225F}" presName="connectorText" presStyleLbl="sibTrans2D1" presStyleIdx="0" presStyleCnt="4"/>
      <dgm:spPr/>
    </dgm:pt>
    <dgm:pt modelId="{61641D95-CDDF-4121-8BFE-3D1AABCB7C1B}" type="pres">
      <dgm:prSet presAssocID="{8EBC1423-9781-41B8-A9C4-B5E9E3BA18BD}" presName="node" presStyleLbl="node1" presStyleIdx="1" presStyleCnt="5">
        <dgm:presLayoutVars>
          <dgm:bulletEnabled val="1"/>
        </dgm:presLayoutVars>
      </dgm:prSet>
      <dgm:spPr/>
    </dgm:pt>
    <dgm:pt modelId="{3201173E-733F-443E-8240-9791D5EB49D8}" type="pres">
      <dgm:prSet presAssocID="{7890B95D-629C-4D84-BE3D-1F986AFE1D40}" presName="sibTrans" presStyleLbl="sibTrans2D1" presStyleIdx="1" presStyleCnt="4"/>
      <dgm:spPr/>
    </dgm:pt>
    <dgm:pt modelId="{6A726AFF-8DA2-47D5-9D80-CE87D5C13B22}" type="pres">
      <dgm:prSet presAssocID="{7890B95D-629C-4D84-BE3D-1F986AFE1D40}" presName="connectorText" presStyleLbl="sibTrans2D1" presStyleIdx="1" presStyleCnt="4"/>
      <dgm:spPr/>
    </dgm:pt>
    <dgm:pt modelId="{F38F38C4-1FA9-4984-BEDC-647A238CE13F}" type="pres">
      <dgm:prSet presAssocID="{2DEA37E4-5942-4F70-81CE-4CE3E3B5CB63}" presName="node" presStyleLbl="node1" presStyleIdx="2" presStyleCnt="5">
        <dgm:presLayoutVars>
          <dgm:bulletEnabled val="1"/>
        </dgm:presLayoutVars>
      </dgm:prSet>
      <dgm:spPr/>
    </dgm:pt>
    <dgm:pt modelId="{F87868D0-E62C-416C-A883-4E09A933A390}" type="pres">
      <dgm:prSet presAssocID="{383D230F-3E84-425B-A5CB-D4CDE33FA66C}" presName="sibTrans" presStyleLbl="sibTrans2D1" presStyleIdx="2" presStyleCnt="4"/>
      <dgm:spPr/>
    </dgm:pt>
    <dgm:pt modelId="{8E063A12-25D7-450F-A5F9-8A4C87F8C5C6}" type="pres">
      <dgm:prSet presAssocID="{383D230F-3E84-425B-A5CB-D4CDE33FA66C}" presName="connectorText" presStyleLbl="sibTrans2D1" presStyleIdx="2" presStyleCnt="4"/>
      <dgm:spPr/>
    </dgm:pt>
    <dgm:pt modelId="{527291C0-222C-444E-B569-5349C4D7174E}" type="pres">
      <dgm:prSet presAssocID="{FA11D569-9CAF-4011-8C57-DA70C04C399D}" presName="node" presStyleLbl="node1" presStyleIdx="3" presStyleCnt="5">
        <dgm:presLayoutVars>
          <dgm:bulletEnabled val="1"/>
        </dgm:presLayoutVars>
      </dgm:prSet>
      <dgm:spPr/>
    </dgm:pt>
    <dgm:pt modelId="{C42CCBC4-493D-4A2D-BD0E-115CFDB8BC1A}" type="pres">
      <dgm:prSet presAssocID="{7AED7BE5-F83A-4FB6-8D33-94620A89600D}" presName="sibTrans" presStyleLbl="sibTrans2D1" presStyleIdx="3" presStyleCnt="4"/>
      <dgm:spPr/>
    </dgm:pt>
    <dgm:pt modelId="{A1F62338-0B02-4075-8E59-B93434F7660D}" type="pres">
      <dgm:prSet presAssocID="{7AED7BE5-F83A-4FB6-8D33-94620A89600D}" presName="connectorText" presStyleLbl="sibTrans2D1" presStyleIdx="3" presStyleCnt="4"/>
      <dgm:spPr/>
    </dgm:pt>
    <dgm:pt modelId="{D84BE61C-03A4-4696-AEF7-537240DFE3BD}" type="pres">
      <dgm:prSet presAssocID="{53851882-06D4-4F5A-A079-DE67A2385EC5}" presName="node" presStyleLbl="node1" presStyleIdx="4" presStyleCnt="5">
        <dgm:presLayoutVars>
          <dgm:bulletEnabled val="1"/>
        </dgm:presLayoutVars>
      </dgm:prSet>
      <dgm:spPr/>
    </dgm:pt>
  </dgm:ptLst>
  <dgm:cxnLst>
    <dgm:cxn modelId="{F8173716-A49C-4E32-849D-D824958FDAF8}" type="presOf" srcId="{A44E3FFE-426E-4DD1-9DA7-79B1B519225F}" destId="{32997154-0F98-4696-9BB8-DC0A5E74569A}" srcOrd="1" destOrd="0" presId="urn:microsoft.com/office/officeart/2005/8/layout/process1"/>
    <dgm:cxn modelId="{1E143F2C-1EBF-4498-AACF-F08AA6F846D8}" type="presOf" srcId="{383D230F-3E84-425B-A5CB-D4CDE33FA66C}" destId="{8E063A12-25D7-450F-A5F9-8A4C87F8C5C6}" srcOrd="1" destOrd="0" presId="urn:microsoft.com/office/officeart/2005/8/layout/process1"/>
    <dgm:cxn modelId="{94D3633B-51AC-4848-8F87-D8FDEE9A64B4}" type="presOf" srcId="{8EBC1423-9781-41B8-A9C4-B5E9E3BA18BD}" destId="{61641D95-CDDF-4121-8BFE-3D1AABCB7C1B}" srcOrd="0" destOrd="0" presId="urn:microsoft.com/office/officeart/2005/8/layout/process1"/>
    <dgm:cxn modelId="{D79AE75F-6CD6-4E24-9617-21DAE876D044}" type="presOf" srcId="{7890B95D-629C-4D84-BE3D-1F986AFE1D40}" destId="{3201173E-733F-443E-8240-9791D5EB49D8}" srcOrd="0" destOrd="0" presId="urn:microsoft.com/office/officeart/2005/8/layout/process1"/>
    <dgm:cxn modelId="{649E1743-DFBF-4EDE-8F3A-FDF22CCEC5DE}" type="presOf" srcId="{B36742B6-6409-4B98-A728-15E9156F89D3}" destId="{FAFA77A2-483B-4F31-9BD2-2DF1A14FD73E}" srcOrd="0" destOrd="0" presId="urn:microsoft.com/office/officeart/2005/8/layout/process1"/>
    <dgm:cxn modelId="{F7695544-9BBF-4A64-A6F8-F1AA1A8375E3}" type="presOf" srcId="{7890B95D-629C-4D84-BE3D-1F986AFE1D40}" destId="{6A726AFF-8DA2-47D5-9D80-CE87D5C13B22}" srcOrd="1" destOrd="0" presId="urn:microsoft.com/office/officeart/2005/8/layout/process1"/>
    <dgm:cxn modelId="{BFBB9C68-2BD7-4EA0-A983-53F79AB28A49}" type="presOf" srcId="{7AED7BE5-F83A-4FB6-8D33-94620A89600D}" destId="{A1F62338-0B02-4075-8E59-B93434F7660D}" srcOrd="1" destOrd="0" presId="urn:microsoft.com/office/officeart/2005/8/layout/process1"/>
    <dgm:cxn modelId="{8581106A-7C22-4A49-B090-464577A2E641}" srcId="{B36742B6-6409-4B98-A728-15E9156F89D3}" destId="{FA11D569-9CAF-4011-8C57-DA70C04C399D}" srcOrd="3" destOrd="0" parTransId="{A7E24E16-0494-4C7C-974E-DF682FC959C7}" sibTransId="{7AED7BE5-F83A-4FB6-8D33-94620A89600D}"/>
    <dgm:cxn modelId="{E903A252-4205-4A5D-B9BA-6F0363A2A41A}" type="presOf" srcId="{383D230F-3E84-425B-A5CB-D4CDE33FA66C}" destId="{F87868D0-E62C-416C-A883-4E09A933A390}" srcOrd="0" destOrd="0" presId="urn:microsoft.com/office/officeart/2005/8/layout/process1"/>
    <dgm:cxn modelId="{AF1FEA88-4B8D-4AAE-A8EB-EB5D4C78B415}" type="presOf" srcId="{53851882-06D4-4F5A-A079-DE67A2385EC5}" destId="{D84BE61C-03A4-4696-AEF7-537240DFE3BD}" srcOrd="0" destOrd="0" presId="urn:microsoft.com/office/officeart/2005/8/layout/process1"/>
    <dgm:cxn modelId="{57E9C4AE-52CA-42BA-A3E1-A79DCE7EF0B5}" srcId="{B36742B6-6409-4B98-A728-15E9156F89D3}" destId="{FA6AF82C-2EBC-4463-9024-36EEB4E77CA6}" srcOrd="0" destOrd="0" parTransId="{0B846157-39BB-49FF-AAA9-B3156810B6A7}" sibTransId="{A44E3FFE-426E-4DD1-9DA7-79B1B519225F}"/>
    <dgm:cxn modelId="{D9BA24B2-5F39-413F-B8AC-9FCF853F93BC}" type="presOf" srcId="{FA11D569-9CAF-4011-8C57-DA70C04C399D}" destId="{527291C0-222C-444E-B569-5349C4D7174E}" srcOrd="0" destOrd="0" presId="urn:microsoft.com/office/officeart/2005/8/layout/process1"/>
    <dgm:cxn modelId="{F5312BB9-4C51-409B-8A33-A5FED6A6CC80}" srcId="{B36742B6-6409-4B98-A728-15E9156F89D3}" destId="{53851882-06D4-4F5A-A079-DE67A2385EC5}" srcOrd="4" destOrd="0" parTransId="{98ACE48B-7F09-4E14-957D-7C8D085984AB}" sibTransId="{73CC8A07-4A6C-4F9B-97C3-0AE6A6899CA2}"/>
    <dgm:cxn modelId="{EA1BA3D6-5764-49B4-9482-672050DFDF14}" type="presOf" srcId="{7AED7BE5-F83A-4FB6-8D33-94620A89600D}" destId="{C42CCBC4-493D-4A2D-BD0E-115CFDB8BC1A}" srcOrd="0" destOrd="0" presId="urn:microsoft.com/office/officeart/2005/8/layout/process1"/>
    <dgm:cxn modelId="{C9131DE4-B255-45E7-8DF3-7B9FE1FB7EE0}" srcId="{B36742B6-6409-4B98-A728-15E9156F89D3}" destId="{8EBC1423-9781-41B8-A9C4-B5E9E3BA18BD}" srcOrd="1" destOrd="0" parTransId="{E8B08BEF-3E02-4D3B-BCBA-D06A38E38DCB}" sibTransId="{7890B95D-629C-4D84-BE3D-1F986AFE1D40}"/>
    <dgm:cxn modelId="{9E780BE8-DAC8-45F6-A7DA-8B7CE5A409B2}" type="presOf" srcId="{FA6AF82C-2EBC-4463-9024-36EEB4E77CA6}" destId="{3799AA77-4975-47F6-911E-3CBB06E8AFD1}" srcOrd="0" destOrd="0" presId="urn:microsoft.com/office/officeart/2005/8/layout/process1"/>
    <dgm:cxn modelId="{7E5343E8-E665-4D1C-9962-2017748D8FBD}" type="presOf" srcId="{A44E3FFE-426E-4DD1-9DA7-79B1B519225F}" destId="{2DA04A70-98CD-43E1-A13B-B44550876AE8}" srcOrd="0" destOrd="0" presId="urn:microsoft.com/office/officeart/2005/8/layout/process1"/>
    <dgm:cxn modelId="{CB9801EB-9E49-4F9B-A883-6E96ABB75D03}" srcId="{B36742B6-6409-4B98-A728-15E9156F89D3}" destId="{2DEA37E4-5942-4F70-81CE-4CE3E3B5CB63}" srcOrd="2" destOrd="0" parTransId="{3593818E-30EE-434A-9F44-AF1C3AA0268D}" sibTransId="{383D230F-3E84-425B-A5CB-D4CDE33FA66C}"/>
    <dgm:cxn modelId="{8400C5EB-06AC-435A-990D-5B0F1029607E}" type="presOf" srcId="{2DEA37E4-5942-4F70-81CE-4CE3E3B5CB63}" destId="{F38F38C4-1FA9-4984-BEDC-647A238CE13F}" srcOrd="0" destOrd="0" presId="urn:microsoft.com/office/officeart/2005/8/layout/process1"/>
    <dgm:cxn modelId="{1ACDCF0A-558B-4F59-97B5-B8058AE66566}" type="presParOf" srcId="{FAFA77A2-483B-4F31-9BD2-2DF1A14FD73E}" destId="{3799AA77-4975-47F6-911E-3CBB06E8AFD1}" srcOrd="0" destOrd="0" presId="urn:microsoft.com/office/officeart/2005/8/layout/process1"/>
    <dgm:cxn modelId="{07C43E03-C92F-4A49-A00B-0BC3898D4141}" type="presParOf" srcId="{FAFA77A2-483B-4F31-9BD2-2DF1A14FD73E}" destId="{2DA04A70-98CD-43E1-A13B-B44550876AE8}" srcOrd="1" destOrd="0" presId="urn:microsoft.com/office/officeart/2005/8/layout/process1"/>
    <dgm:cxn modelId="{DE5AEB92-E970-4190-8F7E-60ACD000F790}" type="presParOf" srcId="{2DA04A70-98CD-43E1-A13B-B44550876AE8}" destId="{32997154-0F98-4696-9BB8-DC0A5E74569A}" srcOrd="0" destOrd="0" presId="urn:microsoft.com/office/officeart/2005/8/layout/process1"/>
    <dgm:cxn modelId="{5E03799A-E53D-469E-BE47-536CA864F8CB}" type="presParOf" srcId="{FAFA77A2-483B-4F31-9BD2-2DF1A14FD73E}" destId="{61641D95-CDDF-4121-8BFE-3D1AABCB7C1B}" srcOrd="2" destOrd="0" presId="urn:microsoft.com/office/officeart/2005/8/layout/process1"/>
    <dgm:cxn modelId="{B65AFE71-EFBB-4B13-94B4-A89DC0F261DD}" type="presParOf" srcId="{FAFA77A2-483B-4F31-9BD2-2DF1A14FD73E}" destId="{3201173E-733F-443E-8240-9791D5EB49D8}" srcOrd="3" destOrd="0" presId="urn:microsoft.com/office/officeart/2005/8/layout/process1"/>
    <dgm:cxn modelId="{2E66C4B6-991A-427B-B7FF-8552D2A4F07E}" type="presParOf" srcId="{3201173E-733F-443E-8240-9791D5EB49D8}" destId="{6A726AFF-8DA2-47D5-9D80-CE87D5C13B22}" srcOrd="0" destOrd="0" presId="urn:microsoft.com/office/officeart/2005/8/layout/process1"/>
    <dgm:cxn modelId="{CDF0051A-8BAF-4F37-835F-5A893112FFC1}" type="presParOf" srcId="{FAFA77A2-483B-4F31-9BD2-2DF1A14FD73E}" destId="{F38F38C4-1FA9-4984-BEDC-647A238CE13F}" srcOrd="4" destOrd="0" presId="urn:microsoft.com/office/officeart/2005/8/layout/process1"/>
    <dgm:cxn modelId="{D6AE72E3-887C-4E19-A384-9BDE543EA57C}" type="presParOf" srcId="{FAFA77A2-483B-4F31-9BD2-2DF1A14FD73E}" destId="{F87868D0-E62C-416C-A883-4E09A933A390}" srcOrd="5" destOrd="0" presId="urn:microsoft.com/office/officeart/2005/8/layout/process1"/>
    <dgm:cxn modelId="{C6BAC844-6A98-4C9E-B035-43305C758509}" type="presParOf" srcId="{F87868D0-E62C-416C-A883-4E09A933A390}" destId="{8E063A12-25D7-450F-A5F9-8A4C87F8C5C6}" srcOrd="0" destOrd="0" presId="urn:microsoft.com/office/officeart/2005/8/layout/process1"/>
    <dgm:cxn modelId="{C9C38CB7-3D3F-4938-A48F-194856AA82AA}" type="presParOf" srcId="{FAFA77A2-483B-4F31-9BD2-2DF1A14FD73E}" destId="{527291C0-222C-444E-B569-5349C4D7174E}" srcOrd="6" destOrd="0" presId="urn:microsoft.com/office/officeart/2005/8/layout/process1"/>
    <dgm:cxn modelId="{332F1F79-355F-4B6A-8A3F-7CC47DB61B32}" type="presParOf" srcId="{FAFA77A2-483B-4F31-9BD2-2DF1A14FD73E}" destId="{C42CCBC4-493D-4A2D-BD0E-115CFDB8BC1A}" srcOrd="7" destOrd="0" presId="urn:microsoft.com/office/officeart/2005/8/layout/process1"/>
    <dgm:cxn modelId="{B6928215-C877-4EF6-8387-2B0C2E8C3582}" type="presParOf" srcId="{C42CCBC4-493D-4A2D-BD0E-115CFDB8BC1A}" destId="{A1F62338-0B02-4075-8E59-B93434F7660D}" srcOrd="0" destOrd="0" presId="urn:microsoft.com/office/officeart/2005/8/layout/process1"/>
    <dgm:cxn modelId="{2DB41C3F-1EBF-444E-8442-D5B1FF2F3065}" type="presParOf" srcId="{FAFA77A2-483B-4F31-9BD2-2DF1A14FD73E}" destId="{D84BE61C-03A4-4696-AEF7-537240DFE3BD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E4A3E8-9837-4CB3-8A26-B3F4F85C8894}" type="doc">
      <dgm:prSet loTypeId="urn:microsoft.com/office/officeart/2005/8/layout/vList2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CO"/>
        </a:p>
      </dgm:t>
    </dgm:pt>
    <dgm:pt modelId="{BD519383-A9F9-4100-94C2-E22B6C359610}">
      <dgm:prSet phldrT="[Texto]" custT="1"/>
      <dgm:spPr/>
      <dgm:t>
        <a:bodyPr/>
        <a:lstStyle/>
        <a:p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Solar: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Sistemas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on-grid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y off-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grid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para zonas rurales</a:t>
          </a: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.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A854D1C-B59A-48BA-8861-805C007D8BFE}" type="parTrans" cxnId="{A9B22AE5-F2D4-4E94-B762-5F4EED6B493D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DD2B4C8-0B64-4484-A766-44F3C2171AD5}" type="sibTrans" cxnId="{A9B22AE5-F2D4-4E94-B762-5F4EED6B493D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EDD72D-0A8C-428F-AE09-E95427279AB9}">
      <dgm:prSet phldrT="[Texto]" custT="1"/>
      <dgm:spPr/>
      <dgm:t>
        <a:bodyPr/>
        <a:lstStyle/>
        <a:p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Eólica: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Turbinas eje vertical (VAWT) de baja capacidad (inicio 2–3 m/s).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6C2F09D-89FF-44F0-A606-8B6B864D3F8B}" type="parTrans" cxnId="{C10D6FFB-6497-46D0-9D86-BDB5B3C2CF79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C2D1AF9-A48D-4F30-984B-3A11987DD4D2}" type="sibTrans" cxnId="{C10D6FFB-6497-46D0-9D86-BDB5B3C2CF79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2ABD49E-D78E-44CD-B5D2-23F6DA934ABE}">
      <dgm:prSet phldrT="[Texto]" custT="1"/>
      <dgm:spPr/>
      <dgm:t>
        <a:bodyPr/>
        <a:lstStyle/>
        <a:p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Biomasa: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Biodigestores tubulares,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ecoestufas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eficientes, peletizadoras rurales.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903FE7-DB31-4460-86B2-089CEBEAA637}" type="parTrans" cxnId="{13351525-1B77-4179-8894-886B4D287164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1A6005B-167D-419A-B9F2-D151E3A72542}" type="sibTrans" cxnId="{13351525-1B77-4179-8894-886B4D287164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0B84843-33E7-4AE1-931E-3F1176176BD0}">
      <dgm:prSet phldrT="[Texto]" custT="1"/>
      <dgm:spPr/>
      <dgm:t>
        <a:bodyPr/>
        <a:lstStyle/>
        <a:p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Residuos: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Compostaje,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lombricultivo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, biorreactores IVC, captura LFG en rellenos.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99105AC-7DB6-4383-B0F7-A7E266988139}" type="parTrans" cxnId="{AB5E3D9D-BD2C-4224-B4B4-AD60415B0636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26445AC-428E-40CE-A2F8-A1211AECBBE1}" type="sibTrans" cxnId="{AB5E3D9D-BD2C-4224-B4B4-AD60415B0636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700E3A-96B6-4F81-BD54-BCC8E8CA2D20}">
      <dgm:prSet phldrT="[Texto]" custT="1"/>
      <dgm:spPr/>
      <dgm:t>
        <a:bodyPr/>
        <a:lstStyle/>
        <a:p>
          <a:pPr algn="just"/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</a:rPr>
            <a:t>Tecnología de aprovechamiento del recurso hídrico: hidroeléctrica (pequeña escala), producción de hidrogeno verde en PTAR, bombas como turbina.</a:t>
          </a:r>
        </a:p>
      </dgm:t>
    </dgm:pt>
    <dgm:pt modelId="{D503EC89-1E54-4426-977B-FC4600C61748}" type="parTrans" cxnId="{92BD0C97-25DD-4BB7-BD5E-14494BA7A598}">
      <dgm:prSet/>
      <dgm:spPr/>
      <dgm:t>
        <a:bodyPr/>
        <a:lstStyle/>
        <a:p>
          <a:endParaRPr lang="es-CO"/>
        </a:p>
      </dgm:t>
    </dgm:pt>
    <dgm:pt modelId="{9DC06D47-EC71-484D-99B0-DFE9F6164F8F}" type="sibTrans" cxnId="{92BD0C97-25DD-4BB7-BD5E-14494BA7A598}">
      <dgm:prSet/>
      <dgm:spPr/>
      <dgm:t>
        <a:bodyPr/>
        <a:lstStyle/>
        <a:p>
          <a:endParaRPr lang="es-CO"/>
        </a:p>
      </dgm:t>
    </dgm:pt>
    <dgm:pt modelId="{43DD38FC-ABFB-4F55-BEED-FFD634EEC2C2}">
      <dgm:prSet custT="1"/>
      <dgm:spPr/>
      <dgm:t>
        <a:bodyPr/>
        <a:lstStyle/>
        <a:p>
          <a:r>
            <a:rPr lang="es-CO" sz="1600" dirty="0">
              <a:latin typeface="Verdana" panose="020B0604030504040204" pitchFamily="34" charset="0"/>
              <a:ea typeface="Verdana" panose="020B0604030504040204" pitchFamily="34" charset="0"/>
            </a:rPr>
            <a:t>Tecnología de eficiencia energética: electrolineras</a:t>
          </a:r>
        </a:p>
      </dgm:t>
    </dgm:pt>
    <dgm:pt modelId="{7331534F-2F7B-42B2-A8B5-C6DF3101B4FE}" type="parTrans" cxnId="{B223455A-1861-4ACC-B4F6-779F4CCD5460}">
      <dgm:prSet/>
      <dgm:spPr/>
      <dgm:t>
        <a:bodyPr/>
        <a:lstStyle/>
        <a:p>
          <a:endParaRPr lang="es-CO"/>
        </a:p>
      </dgm:t>
    </dgm:pt>
    <dgm:pt modelId="{26B7BF55-8D4E-464C-B34A-09F9C14EECC4}" type="sibTrans" cxnId="{B223455A-1861-4ACC-B4F6-779F4CCD5460}">
      <dgm:prSet/>
      <dgm:spPr/>
      <dgm:t>
        <a:bodyPr/>
        <a:lstStyle/>
        <a:p>
          <a:endParaRPr lang="es-CO"/>
        </a:p>
      </dgm:t>
    </dgm:pt>
    <dgm:pt modelId="{5D790626-250D-46CE-9ECD-F4FDB1915D91}" type="pres">
      <dgm:prSet presAssocID="{FCE4A3E8-9837-4CB3-8A26-B3F4F85C8894}" presName="linear" presStyleCnt="0">
        <dgm:presLayoutVars>
          <dgm:animLvl val="lvl"/>
          <dgm:resizeHandles val="exact"/>
        </dgm:presLayoutVars>
      </dgm:prSet>
      <dgm:spPr/>
    </dgm:pt>
    <dgm:pt modelId="{284EF447-AEA9-41F4-9E2A-B0FB251A28EF}" type="pres">
      <dgm:prSet presAssocID="{BD519383-A9F9-4100-94C2-E22B6C359610}" presName="parentText" presStyleLbl="node1" presStyleIdx="0" presStyleCnt="6" custLinFactY="-22959" custLinFactNeighborX="-5063" custLinFactNeighborY="-100000">
        <dgm:presLayoutVars>
          <dgm:chMax val="0"/>
          <dgm:bulletEnabled val="1"/>
        </dgm:presLayoutVars>
      </dgm:prSet>
      <dgm:spPr/>
    </dgm:pt>
    <dgm:pt modelId="{14F8D134-FE4F-442F-A1F5-00AD3545AE64}" type="pres">
      <dgm:prSet presAssocID="{FDD2B4C8-0B64-4484-A766-44F3C2171AD5}" presName="spacer" presStyleCnt="0"/>
      <dgm:spPr/>
    </dgm:pt>
    <dgm:pt modelId="{57D7697D-F455-4F25-9A8A-C7F58AD6F665}" type="pres">
      <dgm:prSet presAssocID="{F1EDD72D-0A8C-428F-AE09-E95427279AB9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36E923FA-B15B-4F7C-BDA2-35C8588B007D}" type="pres">
      <dgm:prSet presAssocID="{3C2D1AF9-A48D-4F30-984B-3A11987DD4D2}" presName="spacer" presStyleCnt="0"/>
      <dgm:spPr/>
    </dgm:pt>
    <dgm:pt modelId="{EE7ABF14-C4CD-4F04-954A-CADA9FB19E5F}" type="pres">
      <dgm:prSet presAssocID="{D2ABD49E-D78E-44CD-B5D2-23F6DA934AB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D1029A3-D462-4EAE-AAB9-C7E1B2338673}" type="pres">
      <dgm:prSet presAssocID="{D1A6005B-167D-419A-B9F2-D151E3A72542}" presName="spacer" presStyleCnt="0"/>
      <dgm:spPr/>
    </dgm:pt>
    <dgm:pt modelId="{5FC252F9-9BCB-4FFC-A17D-342E151B84C1}" type="pres">
      <dgm:prSet presAssocID="{E8700E3A-96B6-4F81-BD54-BCC8E8CA2D2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639AE9B-D28A-4738-9F2D-54BDFD8A9FED}" type="pres">
      <dgm:prSet presAssocID="{9DC06D47-EC71-484D-99B0-DFE9F6164F8F}" presName="spacer" presStyleCnt="0"/>
      <dgm:spPr/>
    </dgm:pt>
    <dgm:pt modelId="{39CA6B0A-538D-4CAD-A47C-E6EDC392E8BF}" type="pres">
      <dgm:prSet presAssocID="{43DD38FC-ABFB-4F55-BEED-FFD634EEC2C2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8B8A6BB4-DA2D-489D-A7CB-1FB058CDEEC3}" type="pres">
      <dgm:prSet presAssocID="{26B7BF55-8D4E-464C-B34A-09F9C14EECC4}" presName="spacer" presStyleCnt="0"/>
      <dgm:spPr/>
    </dgm:pt>
    <dgm:pt modelId="{7B14BC25-C8FA-4642-8168-1939ACB7B9B7}" type="pres">
      <dgm:prSet presAssocID="{00B84843-33E7-4AE1-931E-3F1176176BD0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C68DC508-7ADC-4023-ADCE-78536587E7F8}" type="presOf" srcId="{BD519383-A9F9-4100-94C2-E22B6C359610}" destId="{284EF447-AEA9-41F4-9E2A-B0FB251A28EF}" srcOrd="0" destOrd="0" presId="urn:microsoft.com/office/officeart/2005/8/layout/vList2"/>
    <dgm:cxn modelId="{13351525-1B77-4179-8894-886B4D287164}" srcId="{FCE4A3E8-9837-4CB3-8A26-B3F4F85C8894}" destId="{D2ABD49E-D78E-44CD-B5D2-23F6DA934ABE}" srcOrd="2" destOrd="0" parTransId="{83903FE7-DB31-4460-86B2-089CEBEAA637}" sibTransId="{D1A6005B-167D-419A-B9F2-D151E3A72542}"/>
    <dgm:cxn modelId="{D2DA9E67-A39A-4A84-985F-B8728A45F051}" type="presOf" srcId="{FCE4A3E8-9837-4CB3-8A26-B3F4F85C8894}" destId="{5D790626-250D-46CE-9ECD-F4FDB1915D91}" srcOrd="0" destOrd="0" presId="urn:microsoft.com/office/officeart/2005/8/layout/vList2"/>
    <dgm:cxn modelId="{B2AD306E-206D-4F0C-B4B0-16E63279697B}" type="presOf" srcId="{00B84843-33E7-4AE1-931E-3F1176176BD0}" destId="{7B14BC25-C8FA-4642-8168-1939ACB7B9B7}" srcOrd="0" destOrd="0" presId="urn:microsoft.com/office/officeart/2005/8/layout/vList2"/>
    <dgm:cxn modelId="{25751C72-1DEA-491F-B314-72739A03C03A}" type="presOf" srcId="{F1EDD72D-0A8C-428F-AE09-E95427279AB9}" destId="{57D7697D-F455-4F25-9A8A-C7F58AD6F665}" srcOrd="0" destOrd="0" presId="urn:microsoft.com/office/officeart/2005/8/layout/vList2"/>
    <dgm:cxn modelId="{B223455A-1861-4ACC-B4F6-779F4CCD5460}" srcId="{FCE4A3E8-9837-4CB3-8A26-B3F4F85C8894}" destId="{43DD38FC-ABFB-4F55-BEED-FFD634EEC2C2}" srcOrd="4" destOrd="0" parTransId="{7331534F-2F7B-42B2-A8B5-C6DF3101B4FE}" sibTransId="{26B7BF55-8D4E-464C-B34A-09F9C14EECC4}"/>
    <dgm:cxn modelId="{7912027C-82BE-45F0-9518-5ABAAA4A3974}" type="presOf" srcId="{43DD38FC-ABFB-4F55-BEED-FFD634EEC2C2}" destId="{39CA6B0A-538D-4CAD-A47C-E6EDC392E8BF}" srcOrd="0" destOrd="0" presId="urn:microsoft.com/office/officeart/2005/8/layout/vList2"/>
    <dgm:cxn modelId="{0BC7CD90-5673-40DA-AB9A-95BED3E4F88C}" type="presOf" srcId="{D2ABD49E-D78E-44CD-B5D2-23F6DA934ABE}" destId="{EE7ABF14-C4CD-4F04-954A-CADA9FB19E5F}" srcOrd="0" destOrd="0" presId="urn:microsoft.com/office/officeart/2005/8/layout/vList2"/>
    <dgm:cxn modelId="{92BD0C97-25DD-4BB7-BD5E-14494BA7A598}" srcId="{FCE4A3E8-9837-4CB3-8A26-B3F4F85C8894}" destId="{E8700E3A-96B6-4F81-BD54-BCC8E8CA2D20}" srcOrd="3" destOrd="0" parTransId="{D503EC89-1E54-4426-977B-FC4600C61748}" sibTransId="{9DC06D47-EC71-484D-99B0-DFE9F6164F8F}"/>
    <dgm:cxn modelId="{B4190D97-BC6F-4BDB-B4C3-4ABDB2753491}" type="presOf" srcId="{E8700E3A-96B6-4F81-BD54-BCC8E8CA2D20}" destId="{5FC252F9-9BCB-4FFC-A17D-342E151B84C1}" srcOrd="0" destOrd="0" presId="urn:microsoft.com/office/officeart/2005/8/layout/vList2"/>
    <dgm:cxn modelId="{AB5E3D9D-BD2C-4224-B4B4-AD60415B0636}" srcId="{FCE4A3E8-9837-4CB3-8A26-B3F4F85C8894}" destId="{00B84843-33E7-4AE1-931E-3F1176176BD0}" srcOrd="5" destOrd="0" parTransId="{199105AC-7DB6-4383-B0F7-A7E266988139}" sibTransId="{C26445AC-428E-40CE-A2F8-A1211AECBBE1}"/>
    <dgm:cxn modelId="{A9B22AE5-F2D4-4E94-B762-5F4EED6B493D}" srcId="{FCE4A3E8-9837-4CB3-8A26-B3F4F85C8894}" destId="{BD519383-A9F9-4100-94C2-E22B6C359610}" srcOrd="0" destOrd="0" parTransId="{AA854D1C-B59A-48BA-8861-805C007D8BFE}" sibTransId="{FDD2B4C8-0B64-4484-A766-44F3C2171AD5}"/>
    <dgm:cxn modelId="{C10D6FFB-6497-46D0-9D86-BDB5B3C2CF79}" srcId="{FCE4A3E8-9837-4CB3-8A26-B3F4F85C8894}" destId="{F1EDD72D-0A8C-428F-AE09-E95427279AB9}" srcOrd="1" destOrd="0" parTransId="{F6C2F09D-89FF-44F0-A606-8B6B864D3F8B}" sibTransId="{3C2D1AF9-A48D-4F30-984B-3A11987DD4D2}"/>
    <dgm:cxn modelId="{D39FE790-F04E-4058-8801-BCBD6661D699}" type="presParOf" srcId="{5D790626-250D-46CE-9ECD-F4FDB1915D91}" destId="{284EF447-AEA9-41F4-9E2A-B0FB251A28EF}" srcOrd="0" destOrd="0" presId="urn:microsoft.com/office/officeart/2005/8/layout/vList2"/>
    <dgm:cxn modelId="{F3A30EF0-0858-43EC-A898-7151F74023B6}" type="presParOf" srcId="{5D790626-250D-46CE-9ECD-F4FDB1915D91}" destId="{14F8D134-FE4F-442F-A1F5-00AD3545AE64}" srcOrd="1" destOrd="0" presId="urn:microsoft.com/office/officeart/2005/8/layout/vList2"/>
    <dgm:cxn modelId="{3847B117-5CF9-48B8-BA3A-4D8E7FC55FD4}" type="presParOf" srcId="{5D790626-250D-46CE-9ECD-F4FDB1915D91}" destId="{57D7697D-F455-4F25-9A8A-C7F58AD6F665}" srcOrd="2" destOrd="0" presId="urn:microsoft.com/office/officeart/2005/8/layout/vList2"/>
    <dgm:cxn modelId="{42EBDC20-6EC2-4BC5-A16B-62EFC60E52B0}" type="presParOf" srcId="{5D790626-250D-46CE-9ECD-F4FDB1915D91}" destId="{36E923FA-B15B-4F7C-BDA2-35C8588B007D}" srcOrd="3" destOrd="0" presId="urn:microsoft.com/office/officeart/2005/8/layout/vList2"/>
    <dgm:cxn modelId="{8412B790-8012-40B9-B84A-96C3AD72C104}" type="presParOf" srcId="{5D790626-250D-46CE-9ECD-F4FDB1915D91}" destId="{EE7ABF14-C4CD-4F04-954A-CADA9FB19E5F}" srcOrd="4" destOrd="0" presId="urn:microsoft.com/office/officeart/2005/8/layout/vList2"/>
    <dgm:cxn modelId="{C5663177-00C6-409D-9B89-479734E24D4A}" type="presParOf" srcId="{5D790626-250D-46CE-9ECD-F4FDB1915D91}" destId="{CD1029A3-D462-4EAE-AAB9-C7E1B2338673}" srcOrd="5" destOrd="0" presId="urn:microsoft.com/office/officeart/2005/8/layout/vList2"/>
    <dgm:cxn modelId="{98180593-0310-4F36-8743-8D5AF23E9A8E}" type="presParOf" srcId="{5D790626-250D-46CE-9ECD-F4FDB1915D91}" destId="{5FC252F9-9BCB-4FFC-A17D-342E151B84C1}" srcOrd="6" destOrd="0" presId="urn:microsoft.com/office/officeart/2005/8/layout/vList2"/>
    <dgm:cxn modelId="{CCB88FAA-1814-4BAF-A900-D360CF927382}" type="presParOf" srcId="{5D790626-250D-46CE-9ECD-F4FDB1915D91}" destId="{7639AE9B-D28A-4738-9F2D-54BDFD8A9FED}" srcOrd="7" destOrd="0" presId="urn:microsoft.com/office/officeart/2005/8/layout/vList2"/>
    <dgm:cxn modelId="{1442844F-0937-40C4-B700-1EB3E2AF2927}" type="presParOf" srcId="{5D790626-250D-46CE-9ECD-F4FDB1915D91}" destId="{39CA6B0A-538D-4CAD-A47C-E6EDC392E8BF}" srcOrd="8" destOrd="0" presId="urn:microsoft.com/office/officeart/2005/8/layout/vList2"/>
    <dgm:cxn modelId="{9C6F04F8-5470-4BB2-A9FF-ECA25925B1F2}" type="presParOf" srcId="{5D790626-250D-46CE-9ECD-F4FDB1915D91}" destId="{8B8A6BB4-DA2D-489D-A7CB-1FB058CDEEC3}" srcOrd="9" destOrd="0" presId="urn:microsoft.com/office/officeart/2005/8/layout/vList2"/>
    <dgm:cxn modelId="{75F9A40B-577F-4D11-A8C7-4C489F13A057}" type="presParOf" srcId="{5D790626-250D-46CE-9ECD-F4FDB1915D91}" destId="{7B14BC25-C8FA-4642-8168-1939ACB7B9B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D99C13-F7F6-4478-A62F-468797C716A6}" type="doc">
      <dgm:prSet loTypeId="urn:microsoft.com/office/officeart/2005/8/layout/chevron2" loCatId="process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CO"/>
        </a:p>
      </dgm:t>
    </dgm:pt>
    <dgm:pt modelId="{6969644F-10D2-45CE-BE48-1E41C8CB1DB3}">
      <dgm:prSet phldrT="[Texto]" phldr="0"/>
      <dgm:spPr/>
      <dgm:t>
        <a:bodyPr/>
        <a:lstStyle/>
        <a:p>
          <a:r>
            <a:rPr lang="es-CO" dirty="0"/>
            <a:t>1</a:t>
          </a:r>
        </a:p>
      </dgm:t>
    </dgm:pt>
    <dgm:pt modelId="{2FD287E4-D5D4-43CB-A99B-0F4DF33AF0AD}" type="parTrans" cxnId="{811CD47D-4CB2-4694-A3DD-893E3D569CE1}">
      <dgm:prSet/>
      <dgm:spPr/>
      <dgm:t>
        <a:bodyPr/>
        <a:lstStyle/>
        <a:p>
          <a:endParaRPr lang="es-CO"/>
        </a:p>
      </dgm:t>
    </dgm:pt>
    <dgm:pt modelId="{FCABDFF3-CF44-4BFB-A760-59B122DA9499}" type="sibTrans" cxnId="{811CD47D-4CB2-4694-A3DD-893E3D569CE1}">
      <dgm:prSet/>
      <dgm:spPr/>
      <dgm:t>
        <a:bodyPr/>
        <a:lstStyle/>
        <a:p>
          <a:endParaRPr lang="es-CO"/>
        </a:p>
      </dgm:t>
    </dgm:pt>
    <dgm:pt modelId="{0658F660-5850-49CD-AC89-D0FC6A097F52}">
      <dgm:prSet phldrT="[Texto]" custT="1"/>
      <dgm:spPr/>
      <dgm:t>
        <a:bodyPr/>
        <a:lstStyle/>
        <a:p>
          <a:pPr algn="ctr">
            <a:buNone/>
          </a:pPr>
          <a:r>
            <a:rPr lang="en-US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13 </a:t>
          </a:r>
          <a:r>
            <a:rPr lang="es-CO" sz="20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indicadores independientes integrados en un índice coherente con lógica común escala 1–5, reproducible y auditable para priorizar municipios CAR.</a:t>
          </a:r>
          <a:endParaRPr lang="es-CO" sz="20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0A461E-5A57-41E7-9EBF-89B6FF08A5A5}" type="parTrans" cxnId="{5B2111DD-1B7B-4DBF-885B-74310BCDAAE9}">
      <dgm:prSet/>
      <dgm:spPr/>
      <dgm:t>
        <a:bodyPr/>
        <a:lstStyle/>
        <a:p>
          <a:endParaRPr lang="es-CO"/>
        </a:p>
      </dgm:t>
    </dgm:pt>
    <dgm:pt modelId="{5C557EB9-AFAA-4724-B90C-9AD8EC2246FD}" type="sibTrans" cxnId="{5B2111DD-1B7B-4DBF-885B-74310BCDAAE9}">
      <dgm:prSet/>
      <dgm:spPr/>
      <dgm:t>
        <a:bodyPr/>
        <a:lstStyle/>
        <a:p>
          <a:endParaRPr lang="es-CO"/>
        </a:p>
      </dgm:t>
    </dgm:pt>
    <dgm:pt modelId="{69CBA411-743C-470E-9D9E-E4FFC9795474}">
      <dgm:prSet phldrT="[Texto]" phldr="0"/>
      <dgm:spPr/>
      <dgm:t>
        <a:bodyPr/>
        <a:lstStyle/>
        <a:p>
          <a:r>
            <a:rPr lang="es-CO" dirty="0"/>
            <a:t>2</a:t>
          </a:r>
        </a:p>
      </dgm:t>
    </dgm:pt>
    <dgm:pt modelId="{E1CFC00B-FAF1-43F4-AC2C-ACC32528B27A}" type="parTrans" cxnId="{47C5F8E0-9A59-4327-AEC5-0052D17D57E6}">
      <dgm:prSet/>
      <dgm:spPr/>
      <dgm:t>
        <a:bodyPr/>
        <a:lstStyle/>
        <a:p>
          <a:endParaRPr lang="es-CO"/>
        </a:p>
      </dgm:t>
    </dgm:pt>
    <dgm:pt modelId="{B02EADBF-7F1F-4CD4-A77E-9BF1809ECAB6}" type="sibTrans" cxnId="{47C5F8E0-9A59-4327-AEC5-0052D17D57E6}">
      <dgm:prSet/>
      <dgm:spPr/>
      <dgm:t>
        <a:bodyPr/>
        <a:lstStyle/>
        <a:p>
          <a:endParaRPr lang="es-CO"/>
        </a:p>
      </dgm:t>
    </dgm:pt>
    <dgm:pt modelId="{18ABFD48-C075-48DC-BBE6-B2C229C50A0E}">
      <dgm:prSet phldrT="[Texto]" custT="1"/>
      <dgm:spPr/>
      <dgm:t>
        <a:bodyPr/>
        <a:lstStyle/>
        <a:p>
          <a:pPr algn="ctr">
            <a:buNone/>
          </a:pPr>
          <a:r>
            <a:rPr lang="es-ES" sz="2000" dirty="0">
              <a:latin typeface="Verdana" panose="020B0604030504040204" pitchFamily="34" charset="0"/>
              <a:ea typeface="Verdana" panose="020B0604030504040204" pitchFamily="34" charset="0"/>
            </a:rPr>
            <a:t>La CAR ahora cuenta con una metodología documentada, reproducible y auditable para priorizar municipios en proyectos de mitigación climática. </a:t>
          </a:r>
          <a:endParaRPr lang="es-CO" sz="2000" dirty="0"/>
        </a:p>
      </dgm:t>
    </dgm:pt>
    <dgm:pt modelId="{04797FB5-4820-4C67-B522-58B9E6615BAC}" type="parTrans" cxnId="{978789EA-DB1D-4BC2-B386-6229733F844C}">
      <dgm:prSet/>
      <dgm:spPr/>
      <dgm:t>
        <a:bodyPr/>
        <a:lstStyle/>
        <a:p>
          <a:endParaRPr lang="es-CO"/>
        </a:p>
      </dgm:t>
    </dgm:pt>
    <dgm:pt modelId="{D1504AE1-8C8B-40C9-A1B2-449B2DBB1F6F}" type="sibTrans" cxnId="{978789EA-DB1D-4BC2-B386-6229733F844C}">
      <dgm:prSet/>
      <dgm:spPr/>
      <dgm:t>
        <a:bodyPr/>
        <a:lstStyle/>
        <a:p>
          <a:endParaRPr lang="es-CO"/>
        </a:p>
      </dgm:t>
    </dgm:pt>
    <dgm:pt modelId="{D6E384C7-597B-4426-B839-623EF879CE97}">
      <dgm:prSet phldrT="[Texto]" phldr="0" custT="1"/>
      <dgm:spPr/>
      <dgm:t>
        <a:bodyPr/>
        <a:lstStyle/>
        <a:p>
          <a:pPr algn="ctr">
            <a:buNone/>
          </a:pPr>
          <a:r>
            <a:rPr lang="es-E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La PTA sienta las bases para actualizar y expandir un catálogo tecnológico enfocado a la reducción de GEI. </a:t>
          </a:r>
          <a:endParaRPr lang="es-CO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gm:t>
    </dgm:pt>
    <dgm:pt modelId="{29020B9C-93CB-4685-94CB-38C252BE609E}" type="parTrans" cxnId="{CBE97D64-886B-4F86-9324-236A020CAF74}">
      <dgm:prSet/>
      <dgm:spPr/>
      <dgm:t>
        <a:bodyPr/>
        <a:lstStyle/>
        <a:p>
          <a:endParaRPr lang="es-CO"/>
        </a:p>
      </dgm:t>
    </dgm:pt>
    <dgm:pt modelId="{6A59D3FD-FE3D-4797-BB8D-1DFBBBC51C18}" type="sibTrans" cxnId="{CBE97D64-886B-4F86-9324-236A020CAF74}">
      <dgm:prSet/>
      <dgm:spPr/>
      <dgm:t>
        <a:bodyPr/>
        <a:lstStyle/>
        <a:p>
          <a:endParaRPr lang="es-CO"/>
        </a:p>
      </dgm:t>
    </dgm:pt>
    <dgm:pt modelId="{46F4D3A1-17A5-4695-AEAC-DFC2C57A8F0E}">
      <dgm:prSet phldrT="[Texto]" custT="1"/>
      <dgm:spPr/>
      <dgm:t>
        <a:bodyPr/>
        <a:lstStyle/>
        <a:p>
          <a:pPr algn="ctr"/>
          <a:r>
            <a:rPr lang="es-CO" sz="200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</a:t>
          </a:r>
        </a:p>
      </dgm:t>
    </dgm:pt>
    <dgm:pt modelId="{19803731-F69D-41CE-A65B-E294EC6361F1}" type="parTrans" cxnId="{9F33CF2A-7219-4A18-B128-14941BB55A4A}">
      <dgm:prSet/>
      <dgm:spPr/>
      <dgm:t>
        <a:bodyPr/>
        <a:lstStyle/>
        <a:p>
          <a:endParaRPr lang="es-CO"/>
        </a:p>
      </dgm:t>
    </dgm:pt>
    <dgm:pt modelId="{F0151639-8CE3-4861-A9DF-26CFECA0B78A}" type="sibTrans" cxnId="{9F33CF2A-7219-4A18-B128-14941BB55A4A}">
      <dgm:prSet/>
      <dgm:spPr/>
      <dgm:t>
        <a:bodyPr/>
        <a:lstStyle/>
        <a:p>
          <a:endParaRPr lang="es-CO"/>
        </a:p>
      </dgm:t>
    </dgm:pt>
    <dgm:pt modelId="{0E344219-5C2B-4809-8584-A11AA1DD9E79}">
      <dgm:prSet custT="1"/>
      <dgm:spPr/>
      <dgm:t>
        <a:bodyPr/>
        <a:lstStyle/>
        <a:p>
          <a:pPr algn="ctr">
            <a:buNone/>
          </a:pPr>
          <a:r>
            <a:rPr lang="es-E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Capacidad de generar instrumentos técnicos, digitales y normativos que institucionalizan el conocimiento producido y lo ponen al servicio del territorio</a:t>
          </a:r>
        </a:p>
      </dgm:t>
    </dgm:pt>
    <dgm:pt modelId="{108AC1BD-17A3-46D7-9FE7-308C48E95EAC}" type="parTrans" cxnId="{E304C63A-4EFF-4B43-9D4B-32D5F333D2F8}">
      <dgm:prSet/>
      <dgm:spPr/>
      <dgm:t>
        <a:bodyPr/>
        <a:lstStyle/>
        <a:p>
          <a:endParaRPr lang="es-CO"/>
        </a:p>
      </dgm:t>
    </dgm:pt>
    <dgm:pt modelId="{5026F5B6-6B9A-45D5-B50F-2871B6E9C0B2}" type="sibTrans" cxnId="{E304C63A-4EFF-4B43-9D4B-32D5F333D2F8}">
      <dgm:prSet/>
      <dgm:spPr/>
      <dgm:t>
        <a:bodyPr/>
        <a:lstStyle/>
        <a:p>
          <a:endParaRPr lang="es-CO"/>
        </a:p>
      </dgm:t>
    </dgm:pt>
    <dgm:pt modelId="{95CF4D82-7D04-40B2-B1F4-E36981468A1B}">
      <dgm:prSet/>
      <dgm:spPr/>
      <dgm:t>
        <a:bodyPr/>
        <a:lstStyle/>
        <a:p>
          <a:r>
            <a:rPr lang="es-CO" dirty="0"/>
            <a:t>3</a:t>
          </a:r>
        </a:p>
      </dgm:t>
    </dgm:pt>
    <dgm:pt modelId="{F858B1CA-061D-435D-AC91-FD37F382D3EB}" type="parTrans" cxnId="{490C6531-5548-4F1C-8A37-3A0A492CA2A4}">
      <dgm:prSet/>
      <dgm:spPr/>
      <dgm:t>
        <a:bodyPr/>
        <a:lstStyle/>
        <a:p>
          <a:endParaRPr lang="es-CO"/>
        </a:p>
      </dgm:t>
    </dgm:pt>
    <dgm:pt modelId="{1C72440F-CC7E-4EF8-AEC0-0A5C55E11D9C}" type="sibTrans" cxnId="{490C6531-5548-4F1C-8A37-3A0A492CA2A4}">
      <dgm:prSet/>
      <dgm:spPr/>
      <dgm:t>
        <a:bodyPr/>
        <a:lstStyle/>
        <a:p>
          <a:endParaRPr lang="es-CO"/>
        </a:p>
      </dgm:t>
    </dgm:pt>
    <dgm:pt modelId="{D243C349-0121-4810-96EC-7FF62831C79A}" type="pres">
      <dgm:prSet presAssocID="{55D99C13-F7F6-4478-A62F-468797C716A6}" presName="linearFlow" presStyleCnt="0">
        <dgm:presLayoutVars>
          <dgm:dir/>
          <dgm:animLvl val="lvl"/>
          <dgm:resizeHandles val="exact"/>
        </dgm:presLayoutVars>
      </dgm:prSet>
      <dgm:spPr/>
    </dgm:pt>
    <dgm:pt modelId="{A9063D63-BB6A-48FF-BCDA-5039D61A695A}" type="pres">
      <dgm:prSet presAssocID="{6969644F-10D2-45CE-BE48-1E41C8CB1DB3}" presName="composite" presStyleCnt="0"/>
      <dgm:spPr/>
    </dgm:pt>
    <dgm:pt modelId="{9A926DCD-6D15-4091-85F4-1B9B1C00D6BF}" type="pres">
      <dgm:prSet presAssocID="{6969644F-10D2-45CE-BE48-1E41C8CB1DB3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452F80E5-9A18-4893-950C-73DDA0955C6F}" type="pres">
      <dgm:prSet presAssocID="{6969644F-10D2-45CE-BE48-1E41C8CB1DB3}" presName="descendantText" presStyleLbl="alignAcc1" presStyleIdx="0" presStyleCnt="4">
        <dgm:presLayoutVars>
          <dgm:bulletEnabled val="1"/>
        </dgm:presLayoutVars>
      </dgm:prSet>
      <dgm:spPr/>
    </dgm:pt>
    <dgm:pt modelId="{3C5151FE-02B4-4CB6-95A6-2E4D42A96D01}" type="pres">
      <dgm:prSet presAssocID="{FCABDFF3-CF44-4BFB-A760-59B122DA9499}" presName="sp" presStyleCnt="0"/>
      <dgm:spPr/>
    </dgm:pt>
    <dgm:pt modelId="{06E571C5-DA52-4075-B32D-09999B9C8A7C}" type="pres">
      <dgm:prSet presAssocID="{69CBA411-743C-470E-9D9E-E4FFC9795474}" presName="composite" presStyleCnt="0"/>
      <dgm:spPr/>
    </dgm:pt>
    <dgm:pt modelId="{15BFDF26-77E4-440A-87C9-10ABED7DECE0}" type="pres">
      <dgm:prSet presAssocID="{69CBA411-743C-470E-9D9E-E4FFC9795474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B92FDEC8-F43D-485E-A011-85E1B87E3337}" type="pres">
      <dgm:prSet presAssocID="{69CBA411-743C-470E-9D9E-E4FFC9795474}" presName="descendantText" presStyleLbl="alignAcc1" presStyleIdx="1" presStyleCnt="4">
        <dgm:presLayoutVars>
          <dgm:bulletEnabled val="1"/>
        </dgm:presLayoutVars>
      </dgm:prSet>
      <dgm:spPr/>
    </dgm:pt>
    <dgm:pt modelId="{B2EA8554-2E1D-4277-88DA-531A1971F287}" type="pres">
      <dgm:prSet presAssocID="{B02EADBF-7F1F-4CD4-A77E-9BF1809ECAB6}" presName="sp" presStyleCnt="0"/>
      <dgm:spPr/>
    </dgm:pt>
    <dgm:pt modelId="{7590D2B3-B6D5-4A12-9C17-CB08ECB9AB01}" type="pres">
      <dgm:prSet presAssocID="{95CF4D82-7D04-40B2-B1F4-E36981468A1B}" presName="composite" presStyleCnt="0"/>
      <dgm:spPr/>
    </dgm:pt>
    <dgm:pt modelId="{3677F1FC-927A-41D2-9671-0235B2EE1067}" type="pres">
      <dgm:prSet presAssocID="{95CF4D82-7D04-40B2-B1F4-E36981468A1B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DEA76E48-A480-4C34-BDD0-50543DD42A16}" type="pres">
      <dgm:prSet presAssocID="{95CF4D82-7D04-40B2-B1F4-E36981468A1B}" presName="descendantText" presStyleLbl="alignAcc1" presStyleIdx="2" presStyleCnt="4">
        <dgm:presLayoutVars>
          <dgm:bulletEnabled val="1"/>
        </dgm:presLayoutVars>
      </dgm:prSet>
      <dgm:spPr/>
    </dgm:pt>
    <dgm:pt modelId="{3807AF9E-AE7A-44C1-9F49-21B678F8E8B5}" type="pres">
      <dgm:prSet presAssocID="{1C72440F-CC7E-4EF8-AEC0-0A5C55E11D9C}" presName="sp" presStyleCnt="0"/>
      <dgm:spPr/>
    </dgm:pt>
    <dgm:pt modelId="{AD973DE1-6C82-4F33-B53C-0C637AED6DFF}" type="pres">
      <dgm:prSet presAssocID="{46F4D3A1-17A5-4695-AEAC-DFC2C57A8F0E}" presName="composite" presStyleCnt="0"/>
      <dgm:spPr/>
    </dgm:pt>
    <dgm:pt modelId="{6FAB5946-A67D-41BD-AD01-D63F48B5BAE6}" type="pres">
      <dgm:prSet presAssocID="{46F4D3A1-17A5-4695-AEAC-DFC2C57A8F0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45DA301-2B93-43F8-8E2E-98A12DA1679E}" type="pres">
      <dgm:prSet presAssocID="{46F4D3A1-17A5-4695-AEAC-DFC2C57A8F0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3BB49312-E11F-4A68-AE1E-B540E78E2E18}" type="presOf" srcId="{46F4D3A1-17A5-4695-AEAC-DFC2C57A8F0E}" destId="{6FAB5946-A67D-41BD-AD01-D63F48B5BAE6}" srcOrd="0" destOrd="0" presId="urn:microsoft.com/office/officeart/2005/8/layout/chevron2"/>
    <dgm:cxn modelId="{9F33CF2A-7219-4A18-B128-14941BB55A4A}" srcId="{55D99C13-F7F6-4478-A62F-468797C716A6}" destId="{46F4D3A1-17A5-4695-AEAC-DFC2C57A8F0E}" srcOrd="3" destOrd="0" parTransId="{19803731-F69D-41CE-A65B-E294EC6361F1}" sibTransId="{F0151639-8CE3-4861-A9DF-26CFECA0B78A}"/>
    <dgm:cxn modelId="{490C6531-5548-4F1C-8A37-3A0A492CA2A4}" srcId="{55D99C13-F7F6-4478-A62F-468797C716A6}" destId="{95CF4D82-7D04-40B2-B1F4-E36981468A1B}" srcOrd="2" destOrd="0" parTransId="{F858B1CA-061D-435D-AC91-FD37F382D3EB}" sibTransId="{1C72440F-CC7E-4EF8-AEC0-0A5C55E11D9C}"/>
    <dgm:cxn modelId="{E304C63A-4EFF-4B43-9D4B-32D5F333D2F8}" srcId="{46F4D3A1-17A5-4695-AEAC-DFC2C57A8F0E}" destId="{0E344219-5C2B-4809-8584-A11AA1DD9E79}" srcOrd="0" destOrd="0" parTransId="{108AC1BD-17A3-46D7-9FE7-308C48E95EAC}" sibTransId="{5026F5B6-6B9A-45D5-B50F-2871B6E9C0B2}"/>
    <dgm:cxn modelId="{2F43DF5E-4FC9-4864-B4A8-7727DE527F93}" type="presOf" srcId="{95CF4D82-7D04-40B2-B1F4-E36981468A1B}" destId="{3677F1FC-927A-41D2-9671-0235B2EE1067}" srcOrd="0" destOrd="0" presId="urn:microsoft.com/office/officeart/2005/8/layout/chevron2"/>
    <dgm:cxn modelId="{CBE97D64-886B-4F86-9324-236A020CAF74}" srcId="{95CF4D82-7D04-40B2-B1F4-E36981468A1B}" destId="{D6E384C7-597B-4426-B839-623EF879CE97}" srcOrd="0" destOrd="0" parTransId="{29020B9C-93CB-4685-94CB-38C252BE609E}" sibTransId="{6A59D3FD-FE3D-4797-BB8D-1DFBBBC51C18}"/>
    <dgm:cxn modelId="{8A76A469-01B9-4D51-8ACB-632063156C8B}" type="presOf" srcId="{69CBA411-743C-470E-9D9E-E4FFC9795474}" destId="{15BFDF26-77E4-440A-87C9-10ABED7DECE0}" srcOrd="0" destOrd="0" presId="urn:microsoft.com/office/officeart/2005/8/layout/chevron2"/>
    <dgm:cxn modelId="{E172DF4A-B394-4290-9D95-E9990439CBF1}" type="presOf" srcId="{55D99C13-F7F6-4478-A62F-468797C716A6}" destId="{D243C349-0121-4810-96EC-7FF62831C79A}" srcOrd="0" destOrd="0" presId="urn:microsoft.com/office/officeart/2005/8/layout/chevron2"/>
    <dgm:cxn modelId="{811CD47D-4CB2-4694-A3DD-893E3D569CE1}" srcId="{55D99C13-F7F6-4478-A62F-468797C716A6}" destId="{6969644F-10D2-45CE-BE48-1E41C8CB1DB3}" srcOrd="0" destOrd="0" parTransId="{2FD287E4-D5D4-43CB-A99B-0F4DF33AF0AD}" sibTransId="{FCABDFF3-CF44-4BFB-A760-59B122DA9499}"/>
    <dgm:cxn modelId="{9DB95A82-0C30-4104-96CB-554578844491}" type="presOf" srcId="{0658F660-5850-49CD-AC89-D0FC6A097F52}" destId="{452F80E5-9A18-4893-950C-73DDA0955C6F}" srcOrd="0" destOrd="0" presId="urn:microsoft.com/office/officeart/2005/8/layout/chevron2"/>
    <dgm:cxn modelId="{A0C5B8C1-203C-4975-9D1E-001E0ABDCBF8}" type="presOf" srcId="{6969644F-10D2-45CE-BE48-1E41C8CB1DB3}" destId="{9A926DCD-6D15-4091-85F4-1B9B1C00D6BF}" srcOrd="0" destOrd="0" presId="urn:microsoft.com/office/officeart/2005/8/layout/chevron2"/>
    <dgm:cxn modelId="{1EF673CC-7098-4A01-BE8A-774C90F580EE}" type="presOf" srcId="{0E344219-5C2B-4809-8584-A11AA1DD9E79}" destId="{E45DA301-2B93-43F8-8E2E-98A12DA1679E}" srcOrd="0" destOrd="0" presId="urn:microsoft.com/office/officeart/2005/8/layout/chevron2"/>
    <dgm:cxn modelId="{5B2111DD-1B7B-4DBF-885B-74310BCDAAE9}" srcId="{6969644F-10D2-45CE-BE48-1E41C8CB1DB3}" destId="{0658F660-5850-49CD-AC89-D0FC6A097F52}" srcOrd="0" destOrd="0" parTransId="{B30A461E-5A57-41E7-9EBF-89B6FF08A5A5}" sibTransId="{5C557EB9-AFAA-4724-B90C-9AD8EC2246FD}"/>
    <dgm:cxn modelId="{E1ED99DF-F2B2-41FD-869D-38E76374928D}" type="presOf" srcId="{18ABFD48-C075-48DC-BBE6-B2C229C50A0E}" destId="{B92FDEC8-F43D-485E-A011-85E1B87E3337}" srcOrd="0" destOrd="0" presId="urn:microsoft.com/office/officeart/2005/8/layout/chevron2"/>
    <dgm:cxn modelId="{47C5F8E0-9A59-4327-AEC5-0052D17D57E6}" srcId="{55D99C13-F7F6-4478-A62F-468797C716A6}" destId="{69CBA411-743C-470E-9D9E-E4FFC9795474}" srcOrd="1" destOrd="0" parTransId="{E1CFC00B-FAF1-43F4-AC2C-ACC32528B27A}" sibTransId="{B02EADBF-7F1F-4CD4-A77E-9BF1809ECAB6}"/>
    <dgm:cxn modelId="{978789EA-DB1D-4BC2-B386-6229733F844C}" srcId="{69CBA411-743C-470E-9D9E-E4FFC9795474}" destId="{18ABFD48-C075-48DC-BBE6-B2C229C50A0E}" srcOrd="0" destOrd="0" parTransId="{04797FB5-4820-4C67-B522-58B9E6615BAC}" sibTransId="{D1504AE1-8C8B-40C9-A1B2-449B2DBB1F6F}"/>
    <dgm:cxn modelId="{D88328F5-6A23-4883-9767-EF3D0A28C0F0}" type="presOf" srcId="{D6E384C7-597B-4426-B839-623EF879CE97}" destId="{DEA76E48-A480-4C34-BDD0-50543DD42A16}" srcOrd="0" destOrd="0" presId="urn:microsoft.com/office/officeart/2005/8/layout/chevron2"/>
    <dgm:cxn modelId="{7C65417B-8A8A-439E-9A70-3304F6B23AE3}" type="presParOf" srcId="{D243C349-0121-4810-96EC-7FF62831C79A}" destId="{A9063D63-BB6A-48FF-BCDA-5039D61A695A}" srcOrd="0" destOrd="0" presId="urn:microsoft.com/office/officeart/2005/8/layout/chevron2"/>
    <dgm:cxn modelId="{9C699452-4733-469F-B48F-1562170F21B3}" type="presParOf" srcId="{A9063D63-BB6A-48FF-BCDA-5039D61A695A}" destId="{9A926DCD-6D15-4091-85F4-1B9B1C00D6BF}" srcOrd="0" destOrd="0" presId="urn:microsoft.com/office/officeart/2005/8/layout/chevron2"/>
    <dgm:cxn modelId="{A68158FC-CE00-409C-B6F4-4793EE54B95B}" type="presParOf" srcId="{A9063D63-BB6A-48FF-BCDA-5039D61A695A}" destId="{452F80E5-9A18-4893-950C-73DDA0955C6F}" srcOrd="1" destOrd="0" presId="urn:microsoft.com/office/officeart/2005/8/layout/chevron2"/>
    <dgm:cxn modelId="{91A3F827-A84F-4698-A89F-B1E60B1593DA}" type="presParOf" srcId="{D243C349-0121-4810-96EC-7FF62831C79A}" destId="{3C5151FE-02B4-4CB6-95A6-2E4D42A96D01}" srcOrd="1" destOrd="0" presId="urn:microsoft.com/office/officeart/2005/8/layout/chevron2"/>
    <dgm:cxn modelId="{5C7A780F-795E-4736-96B3-3E84B4D19DF2}" type="presParOf" srcId="{D243C349-0121-4810-96EC-7FF62831C79A}" destId="{06E571C5-DA52-4075-B32D-09999B9C8A7C}" srcOrd="2" destOrd="0" presId="urn:microsoft.com/office/officeart/2005/8/layout/chevron2"/>
    <dgm:cxn modelId="{D753AD3C-7864-4BDD-8AF3-3BABE8233E60}" type="presParOf" srcId="{06E571C5-DA52-4075-B32D-09999B9C8A7C}" destId="{15BFDF26-77E4-440A-87C9-10ABED7DECE0}" srcOrd="0" destOrd="0" presId="urn:microsoft.com/office/officeart/2005/8/layout/chevron2"/>
    <dgm:cxn modelId="{CF93114D-D5E0-4D4A-B94C-CF62C0876B72}" type="presParOf" srcId="{06E571C5-DA52-4075-B32D-09999B9C8A7C}" destId="{B92FDEC8-F43D-485E-A011-85E1B87E3337}" srcOrd="1" destOrd="0" presId="urn:microsoft.com/office/officeart/2005/8/layout/chevron2"/>
    <dgm:cxn modelId="{F7B024AD-7E10-4BC3-A6C4-86EDD9FDA0CD}" type="presParOf" srcId="{D243C349-0121-4810-96EC-7FF62831C79A}" destId="{B2EA8554-2E1D-4277-88DA-531A1971F287}" srcOrd="3" destOrd="0" presId="urn:microsoft.com/office/officeart/2005/8/layout/chevron2"/>
    <dgm:cxn modelId="{823B9698-513D-4230-8EAB-8FAB6870033A}" type="presParOf" srcId="{D243C349-0121-4810-96EC-7FF62831C79A}" destId="{7590D2B3-B6D5-4A12-9C17-CB08ECB9AB01}" srcOrd="4" destOrd="0" presId="urn:microsoft.com/office/officeart/2005/8/layout/chevron2"/>
    <dgm:cxn modelId="{8DC6B697-D2E2-4B76-8027-7601D9C330DA}" type="presParOf" srcId="{7590D2B3-B6D5-4A12-9C17-CB08ECB9AB01}" destId="{3677F1FC-927A-41D2-9671-0235B2EE1067}" srcOrd="0" destOrd="0" presId="urn:microsoft.com/office/officeart/2005/8/layout/chevron2"/>
    <dgm:cxn modelId="{E852C527-7480-4668-83CC-5464AF600783}" type="presParOf" srcId="{7590D2B3-B6D5-4A12-9C17-CB08ECB9AB01}" destId="{DEA76E48-A480-4C34-BDD0-50543DD42A16}" srcOrd="1" destOrd="0" presId="urn:microsoft.com/office/officeart/2005/8/layout/chevron2"/>
    <dgm:cxn modelId="{DF06A419-C655-4BB9-9BC3-D10190BC4B3F}" type="presParOf" srcId="{D243C349-0121-4810-96EC-7FF62831C79A}" destId="{3807AF9E-AE7A-44C1-9F49-21B678F8E8B5}" srcOrd="5" destOrd="0" presId="urn:microsoft.com/office/officeart/2005/8/layout/chevron2"/>
    <dgm:cxn modelId="{CDEC28B4-5D52-44DE-BDA0-8CBFE6ABB6C4}" type="presParOf" srcId="{D243C349-0121-4810-96EC-7FF62831C79A}" destId="{AD973DE1-6C82-4F33-B53C-0C637AED6DFF}" srcOrd="6" destOrd="0" presId="urn:microsoft.com/office/officeart/2005/8/layout/chevron2"/>
    <dgm:cxn modelId="{2D5A0BBF-1FC5-46F7-A189-BE9664BB9CF8}" type="presParOf" srcId="{AD973DE1-6C82-4F33-B53C-0C637AED6DFF}" destId="{6FAB5946-A67D-41BD-AD01-D63F48B5BAE6}" srcOrd="0" destOrd="0" presId="urn:microsoft.com/office/officeart/2005/8/layout/chevron2"/>
    <dgm:cxn modelId="{954F229B-2BD5-4151-B94A-40A34E811BF4}" type="presParOf" srcId="{AD973DE1-6C82-4F33-B53C-0C637AED6DFF}" destId="{E45DA301-2B93-43F8-8E2E-98A12DA1679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9AA77-4975-47F6-911E-3CBB06E8AFD1}">
      <dsp:nvSpPr>
        <dsp:cNvPr id="0" name=""/>
        <dsp:cNvSpPr/>
      </dsp:nvSpPr>
      <dsp:spPr>
        <a:xfrm>
          <a:off x="51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0" kern="120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 </a:t>
          </a:r>
          <a:endParaRPr lang="es-CO" sz="15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8743" y="2004092"/>
        <a:ext cx="1501297" cy="1402014"/>
      </dsp:txXfrm>
    </dsp:sp>
    <dsp:sp modelId="{2DA04A70-98CD-43E1-A13B-B44550876AE8}">
      <dsp:nvSpPr>
        <dsp:cNvPr id="0" name=""/>
        <dsp:cNvSpPr/>
      </dsp:nvSpPr>
      <dsp:spPr>
        <a:xfrm>
          <a:off x="175251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52513" y="2586912"/>
        <a:ext cx="235738" cy="236374"/>
      </dsp:txXfrm>
    </dsp:sp>
    <dsp:sp modelId="{61641D95-CDDF-4121-8BFE-3D1AABCB7C1B}">
      <dsp:nvSpPr>
        <dsp:cNvPr id="0" name=""/>
        <dsp:cNvSpPr/>
      </dsp:nvSpPr>
      <dsp:spPr>
        <a:xfrm>
          <a:off x="222907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>
              <a:latin typeface="Verdana" panose="020B0604030504040204" pitchFamily="34" charset="0"/>
              <a:ea typeface="Verdana" panose="020B0604030504040204" pitchFamily="34" charset="0"/>
            </a:rPr>
            <a:t>Construcción de la Línea Base Territorial Ambiental (LBTA)</a:t>
          </a:r>
          <a:endParaRPr lang="es-CO" sz="15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72693" y="2004092"/>
        <a:ext cx="1501297" cy="1402014"/>
      </dsp:txXfrm>
    </dsp:sp>
    <dsp:sp modelId="{3201173E-733F-443E-8240-9791D5EB49D8}">
      <dsp:nvSpPr>
        <dsp:cNvPr id="0" name=""/>
        <dsp:cNvSpPr/>
      </dsp:nvSpPr>
      <dsp:spPr>
        <a:xfrm>
          <a:off x="397646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976463" y="2586912"/>
        <a:ext cx="235738" cy="236374"/>
      </dsp:txXfrm>
    </dsp:sp>
    <dsp:sp modelId="{F38F38C4-1FA9-4984-BEDC-647A238CE13F}">
      <dsp:nvSpPr>
        <dsp:cNvPr id="0" name=""/>
        <dsp:cNvSpPr/>
      </dsp:nvSpPr>
      <dsp:spPr>
        <a:xfrm>
          <a:off x="44530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0" kern="1200" dirty="0">
              <a:latin typeface="Verdana" panose="020B0604030504040204" pitchFamily="34" charset="0"/>
              <a:ea typeface="Verdana" panose="020B0604030504040204" pitchFamily="34" charset="0"/>
            </a:rPr>
            <a:t>Prospectiva Tecnológica Ambiental (PTA) </a:t>
          </a:r>
        </a:p>
      </dsp:txBody>
      <dsp:txXfrm>
        <a:off x="4496643" y="2004092"/>
        <a:ext cx="1501297" cy="1402014"/>
      </dsp:txXfrm>
    </dsp:sp>
    <dsp:sp modelId="{F87868D0-E62C-416C-A883-4E09A933A390}">
      <dsp:nvSpPr>
        <dsp:cNvPr id="0" name=""/>
        <dsp:cNvSpPr/>
      </dsp:nvSpPr>
      <dsp:spPr>
        <a:xfrm>
          <a:off x="620041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200413" y="2586912"/>
        <a:ext cx="235738" cy="236374"/>
      </dsp:txXfrm>
    </dsp:sp>
    <dsp:sp modelId="{527291C0-222C-444E-B569-5349C4D7174E}">
      <dsp:nvSpPr>
        <dsp:cNvPr id="0" name=""/>
        <dsp:cNvSpPr/>
      </dsp:nvSpPr>
      <dsp:spPr>
        <a:xfrm>
          <a:off x="667697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>
              <a:latin typeface="Verdana" panose="020B0604030504040204" pitchFamily="34" charset="0"/>
              <a:ea typeface="Verdana" panose="020B0604030504040204" pitchFamily="34" charset="0"/>
            </a:rPr>
            <a:t>Integración y priorización</a:t>
          </a:r>
        </a:p>
      </dsp:txBody>
      <dsp:txXfrm>
        <a:off x="6720593" y="2004092"/>
        <a:ext cx="1501297" cy="1402014"/>
      </dsp:txXfrm>
    </dsp:sp>
    <dsp:sp modelId="{C42CCBC4-493D-4A2D-BD0E-115CFDB8BC1A}">
      <dsp:nvSpPr>
        <dsp:cNvPr id="0" name=""/>
        <dsp:cNvSpPr/>
      </dsp:nvSpPr>
      <dsp:spPr>
        <a:xfrm>
          <a:off x="842436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8424363" y="2586912"/>
        <a:ext cx="235738" cy="236374"/>
      </dsp:txXfrm>
    </dsp:sp>
    <dsp:sp modelId="{D84BE61C-03A4-4696-AEF7-537240DFE3BD}">
      <dsp:nvSpPr>
        <dsp:cNvPr id="0" name=""/>
        <dsp:cNvSpPr/>
      </dsp:nvSpPr>
      <dsp:spPr>
        <a:xfrm>
          <a:off x="89009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Instrumento técnico, científico y académico </a:t>
          </a:r>
          <a:endParaRPr lang="es-CO" sz="15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8944543" y="2004092"/>
        <a:ext cx="1501297" cy="14020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EF447-AEA9-41F4-9E2A-B0FB251A28EF}">
      <dsp:nvSpPr>
        <dsp:cNvPr id="0" name=""/>
        <dsp:cNvSpPr/>
      </dsp:nvSpPr>
      <dsp:spPr>
        <a:xfrm>
          <a:off x="0" y="0"/>
          <a:ext cx="6019799" cy="645181"/>
        </a:xfrm>
        <a:prstGeom prst="round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Solar: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Sistemas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on-grid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y off-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grid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para zonas rurales</a:t>
          </a: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.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495" y="31495"/>
        <a:ext cx="5956809" cy="582191"/>
      </dsp:txXfrm>
    </dsp:sp>
    <dsp:sp modelId="{57D7697D-F455-4F25-9A8A-C7F58AD6F665}">
      <dsp:nvSpPr>
        <dsp:cNvPr id="0" name=""/>
        <dsp:cNvSpPr/>
      </dsp:nvSpPr>
      <dsp:spPr>
        <a:xfrm>
          <a:off x="0" y="661073"/>
          <a:ext cx="6019799" cy="645181"/>
        </a:xfrm>
        <a:prstGeom prst="roundRect">
          <a:avLst/>
        </a:prstGeom>
        <a:solidFill>
          <a:schemeClr val="accent5">
            <a:shade val="80000"/>
            <a:hueOff val="41044"/>
            <a:satOff val="-448"/>
            <a:lumOff val="51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Eólica: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Turbinas eje vertical (VAWT) de baja capacidad (inicio 2–3 m/s).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495" y="692568"/>
        <a:ext cx="5956809" cy="582191"/>
      </dsp:txXfrm>
    </dsp:sp>
    <dsp:sp modelId="{EE7ABF14-C4CD-4F04-954A-CADA9FB19E5F}">
      <dsp:nvSpPr>
        <dsp:cNvPr id="0" name=""/>
        <dsp:cNvSpPr/>
      </dsp:nvSpPr>
      <dsp:spPr>
        <a:xfrm>
          <a:off x="0" y="1320513"/>
          <a:ext cx="6019799" cy="645181"/>
        </a:xfrm>
        <a:prstGeom prst="roundRect">
          <a:avLst/>
        </a:prstGeom>
        <a:solidFill>
          <a:schemeClr val="accent5">
            <a:shade val="80000"/>
            <a:hueOff val="82088"/>
            <a:satOff val="-895"/>
            <a:lumOff val="102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Biomasa: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Biodigestores tubulares,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ecoestufas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eficientes, peletizadoras rurales.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495" y="1352008"/>
        <a:ext cx="5956809" cy="582191"/>
      </dsp:txXfrm>
    </dsp:sp>
    <dsp:sp modelId="{5FC252F9-9BCB-4FFC-A17D-342E151B84C1}">
      <dsp:nvSpPr>
        <dsp:cNvPr id="0" name=""/>
        <dsp:cNvSpPr/>
      </dsp:nvSpPr>
      <dsp:spPr>
        <a:xfrm>
          <a:off x="0" y="1979954"/>
          <a:ext cx="6019799" cy="645181"/>
        </a:xfrm>
        <a:prstGeom prst="roundRect">
          <a:avLst/>
        </a:prstGeom>
        <a:solidFill>
          <a:schemeClr val="accent5">
            <a:shade val="80000"/>
            <a:hueOff val="123133"/>
            <a:satOff val="-1343"/>
            <a:lumOff val="153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</a:rPr>
            <a:t>Tecnología de aprovechamiento del recurso hídrico: hidroeléctrica (pequeña escala), producción de hidrogeno verde en PTAR, bombas como turbina.</a:t>
          </a:r>
        </a:p>
      </dsp:txBody>
      <dsp:txXfrm>
        <a:off x="31495" y="2011449"/>
        <a:ext cx="5956809" cy="582191"/>
      </dsp:txXfrm>
    </dsp:sp>
    <dsp:sp modelId="{39CA6B0A-538D-4CAD-A47C-E6EDC392E8BF}">
      <dsp:nvSpPr>
        <dsp:cNvPr id="0" name=""/>
        <dsp:cNvSpPr/>
      </dsp:nvSpPr>
      <dsp:spPr>
        <a:xfrm>
          <a:off x="0" y="2639394"/>
          <a:ext cx="6019799" cy="645181"/>
        </a:xfrm>
        <a:prstGeom prst="roundRect">
          <a:avLst/>
        </a:prstGeom>
        <a:solidFill>
          <a:schemeClr val="accent5">
            <a:shade val="80000"/>
            <a:hueOff val="164177"/>
            <a:satOff val="-1790"/>
            <a:lumOff val="204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Verdana" panose="020B0604030504040204" pitchFamily="34" charset="0"/>
              <a:ea typeface="Verdana" panose="020B0604030504040204" pitchFamily="34" charset="0"/>
            </a:rPr>
            <a:t>Tecnología de eficiencia energética: electrolineras</a:t>
          </a:r>
        </a:p>
      </dsp:txBody>
      <dsp:txXfrm>
        <a:off x="31495" y="2670889"/>
        <a:ext cx="5956809" cy="582191"/>
      </dsp:txXfrm>
    </dsp:sp>
    <dsp:sp modelId="{7B14BC25-C8FA-4642-8168-1939ACB7B9B7}">
      <dsp:nvSpPr>
        <dsp:cNvPr id="0" name=""/>
        <dsp:cNvSpPr/>
      </dsp:nvSpPr>
      <dsp:spPr>
        <a:xfrm>
          <a:off x="0" y="3298834"/>
          <a:ext cx="6019799" cy="645181"/>
        </a:xfrm>
        <a:prstGeom prst="roundRect">
          <a:avLst/>
        </a:prstGeom>
        <a:solidFill>
          <a:schemeClr val="accent5">
            <a:shade val="80000"/>
            <a:hueOff val="205221"/>
            <a:satOff val="-2238"/>
            <a:lumOff val="25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Residuos: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Compostaje,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lombricultivo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, biorreactores IVC, captura LFG en rellenos.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495" y="3330329"/>
        <a:ext cx="5956809" cy="5821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926DCD-6D15-4091-85F4-1B9B1C00D6BF}">
      <dsp:nvSpPr>
        <dsp:cNvPr id="0" name=""/>
        <dsp:cNvSpPr/>
      </dsp:nvSpPr>
      <dsp:spPr>
        <a:xfrm rot="5400000">
          <a:off x="-186947" y="191344"/>
          <a:ext cx="1246313" cy="872419"/>
        </a:xfrm>
        <a:prstGeom prst="chevron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1</a:t>
          </a:r>
        </a:p>
      </dsp:txBody>
      <dsp:txXfrm rot="-5400000">
        <a:off x="1" y="440607"/>
        <a:ext cx="872419" cy="373894"/>
      </dsp:txXfrm>
    </dsp:sp>
    <dsp:sp modelId="{452F80E5-9A18-4893-950C-73DDA0955C6F}">
      <dsp:nvSpPr>
        <dsp:cNvPr id="0" name=""/>
        <dsp:cNvSpPr/>
      </dsp:nvSpPr>
      <dsp:spPr>
        <a:xfrm rot="5400000">
          <a:off x="4827440" y="-3950623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13 </a:t>
          </a:r>
          <a:r>
            <a:rPr lang="es-CO" sz="2000" kern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indicadores independientes integrados en un índice coherente con lógica común escala 1–5, reproducible y auditable para priorizar municipios CAR.</a:t>
          </a:r>
          <a:endParaRPr lang="es-CO" sz="20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872420" y="43943"/>
        <a:ext cx="8680599" cy="731012"/>
      </dsp:txXfrm>
    </dsp:sp>
    <dsp:sp modelId="{15BFDF26-77E4-440A-87C9-10ABED7DECE0}">
      <dsp:nvSpPr>
        <dsp:cNvPr id="0" name=""/>
        <dsp:cNvSpPr/>
      </dsp:nvSpPr>
      <dsp:spPr>
        <a:xfrm rot="5400000">
          <a:off x="-186947" y="1291065"/>
          <a:ext cx="1246313" cy="872419"/>
        </a:xfrm>
        <a:prstGeom prst="chevron">
          <a:avLst/>
        </a:prstGeom>
        <a:solidFill>
          <a:schemeClr val="accent5">
            <a:shade val="80000"/>
            <a:hueOff val="68407"/>
            <a:satOff val="-746"/>
            <a:lumOff val="8526"/>
            <a:alphaOff val="0"/>
          </a:schemeClr>
        </a:solidFill>
        <a:ln w="25400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2</a:t>
          </a:r>
        </a:p>
      </dsp:txBody>
      <dsp:txXfrm rot="-5400000">
        <a:off x="1" y="1540328"/>
        <a:ext cx="872419" cy="373894"/>
      </dsp:txXfrm>
    </dsp:sp>
    <dsp:sp modelId="{B92FDEC8-F43D-485E-A011-85E1B87E3337}">
      <dsp:nvSpPr>
        <dsp:cNvPr id="0" name=""/>
        <dsp:cNvSpPr/>
      </dsp:nvSpPr>
      <dsp:spPr>
        <a:xfrm rot="5400000">
          <a:off x="4827440" y="-2850902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kern="1200" dirty="0">
              <a:latin typeface="Verdana" panose="020B0604030504040204" pitchFamily="34" charset="0"/>
              <a:ea typeface="Verdana" panose="020B0604030504040204" pitchFamily="34" charset="0"/>
            </a:rPr>
            <a:t>La CAR ahora cuenta con una metodología documentada, reproducible y auditable para priorizar municipios en proyectos de mitigación climática. </a:t>
          </a:r>
          <a:endParaRPr lang="es-CO" sz="2000" kern="1200" dirty="0"/>
        </a:p>
      </dsp:txBody>
      <dsp:txXfrm rot="-5400000">
        <a:off x="872420" y="1143664"/>
        <a:ext cx="8680599" cy="731012"/>
      </dsp:txXfrm>
    </dsp:sp>
    <dsp:sp modelId="{3677F1FC-927A-41D2-9671-0235B2EE1067}">
      <dsp:nvSpPr>
        <dsp:cNvPr id="0" name=""/>
        <dsp:cNvSpPr/>
      </dsp:nvSpPr>
      <dsp:spPr>
        <a:xfrm rot="5400000">
          <a:off x="-186947" y="2390785"/>
          <a:ext cx="1246313" cy="872419"/>
        </a:xfrm>
        <a:prstGeom prst="chevron">
          <a:avLst/>
        </a:prstGeom>
        <a:solidFill>
          <a:schemeClr val="accent5">
            <a:shade val="80000"/>
            <a:hueOff val="136814"/>
            <a:satOff val="-1492"/>
            <a:lumOff val="17053"/>
            <a:alphaOff val="0"/>
          </a:schemeClr>
        </a:solidFill>
        <a:ln w="25400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3</a:t>
          </a:r>
        </a:p>
      </dsp:txBody>
      <dsp:txXfrm rot="-5400000">
        <a:off x="1" y="2640048"/>
        <a:ext cx="872419" cy="373894"/>
      </dsp:txXfrm>
    </dsp:sp>
    <dsp:sp modelId="{DEA76E48-A480-4C34-BDD0-50543DD42A16}">
      <dsp:nvSpPr>
        <dsp:cNvPr id="0" name=""/>
        <dsp:cNvSpPr/>
      </dsp:nvSpPr>
      <dsp:spPr>
        <a:xfrm rot="5400000">
          <a:off x="4827440" y="-1751181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La PTA sienta las bases para actualizar y expandir un catálogo tecnológico enfocado a la reducción de GEI. </a:t>
          </a:r>
          <a:endParaRPr lang="es-CO" sz="2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sp:txBody>
      <dsp:txXfrm rot="-5400000">
        <a:off x="872420" y="2243385"/>
        <a:ext cx="8680599" cy="731012"/>
      </dsp:txXfrm>
    </dsp:sp>
    <dsp:sp modelId="{6FAB5946-A67D-41BD-AD01-D63F48B5BAE6}">
      <dsp:nvSpPr>
        <dsp:cNvPr id="0" name=""/>
        <dsp:cNvSpPr/>
      </dsp:nvSpPr>
      <dsp:spPr>
        <a:xfrm rot="5400000">
          <a:off x="-186947" y="3490506"/>
          <a:ext cx="1246313" cy="872419"/>
        </a:xfrm>
        <a:prstGeom prst="chevron">
          <a:avLst/>
        </a:prstGeom>
        <a:solidFill>
          <a:schemeClr val="accent5">
            <a:shade val="80000"/>
            <a:hueOff val="205221"/>
            <a:satOff val="-2238"/>
            <a:lumOff val="25579"/>
            <a:alphaOff val="0"/>
          </a:schemeClr>
        </a:solidFill>
        <a:ln w="25400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</a:t>
          </a:r>
        </a:p>
      </dsp:txBody>
      <dsp:txXfrm rot="-5400000">
        <a:off x="1" y="3739769"/>
        <a:ext cx="872419" cy="373894"/>
      </dsp:txXfrm>
    </dsp:sp>
    <dsp:sp modelId="{E45DA301-2B93-43F8-8E2E-98A12DA1679E}">
      <dsp:nvSpPr>
        <dsp:cNvPr id="0" name=""/>
        <dsp:cNvSpPr/>
      </dsp:nvSpPr>
      <dsp:spPr>
        <a:xfrm rot="5400000">
          <a:off x="4827440" y="-651461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Capacidad de generar instrumentos técnicos, digitales y normativos que institucionalizan el conocimiento producido y lo ponen al servicio del territorio</a:t>
          </a:r>
        </a:p>
      </dsp:txBody>
      <dsp:txXfrm rot="-5400000">
        <a:off x="872420" y="3343105"/>
        <a:ext cx="8680599" cy="731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6D76-5AE4-4241-AD3F-7E146D55E88A}" type="datetimeFigureOut">
              <a:rPr lang="es-CO" smtClean="0"/>
              <a:t>13/04/2026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931EF-B820-4B07-A7DA-7EFD83D2BD9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1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931EF-B820-4B07-A7DA-7EFD83D2BD94}" type="slidenum">
              <a:rPr lang="es-CO" smtClean="0"/>
              <a:t>13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961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46" y="634999"/>
            <a:ext cx="12185653" cy="622299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38199" y="1523999"/>
            <a:ext cx="105156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19050">
            <a:solidFill>
              <a:srgbClr val="B0D95B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4390" y="398729"/>
            <a:ext cx="8619235" cy="9537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4/13/2026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8649"/>
            <a:ext cx="12192000" cy="622934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19200" y="1524000"/>
            <a:ext cx="9982200" cy="2473178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 algn="ctr">
              <a:lnSpc>
                <a:spcPts val="4750"/>
              </a:lnSpc>
              <a:spcBef>
                <a:spcPts val="705"/>
              </a:spcBef>
            </a:pPr>
            <a:r>
              <a:rPr lang="es-CO" sz="40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Proyecto PAC 2026</a:t>
            </a: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O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9.4.1.</a:t>
            </a:r>
            <a:r>
              <a:rPr lang="es-ES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Estrategias de ecosostenibilidad para la mitigación al cambio climático</a:t>
            </a:r>
            <a:endParaRPr lang="es-CO" sz="2800" spc="-150" dirty="0">
              <a:solidFill>
                <a:srgbClr val="006C8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3AF3F4-E4DA-7401-6B02-A8219E43CAAA}"/>
              </a:ext>
            </a:extLst>
          </p:cNvPr>
          <p:cNvSpPr txBox="1"/>
          <p:nvPr/>
        </p:nvSpPr>
        <p:spPr>
          <a:xfrm>
            <a:off x="3810000" y="4419600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Dirección Técnica Científica y de Modelamiento Ambiental (DCMA)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GEEA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 13 de abril de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6F3B7-1302-A440-DB90-5E14A8FC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952C3D1-736E-C076-D611-1C4500E7C5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Gestión Sostenible de residuos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D552B9B-BF2B-8BEC-289C-73B4EB3CAC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500" t="30953" r="11875" b="17857"/>
          <a:stretch>
            <a:fillRect/>
          </a:stretch>
        </p:blipFill>
        <p:spPr>
          <a:xfrm>
            <a:off x="1943100" y="1740725"/>
            <a:ext cx="7696200" cy="3718389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BD34FD6-659F-3FC1-1EA5-1FF98124897A}"/>
              </a:ext>
            </a:extLst>
          </p:cNvPr>
          <p:cNvSpPr txBox="1"/>
          <p:nvPr/>
        </p:nvSpPr>
        <p:spPr>
          <a:xfrm>
            <a:off x="3080361" y="5638799"/>
            <a:ext cx="5530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12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Resultados de evaluación- gestión sostenible de residuos</a:t>
            </a:r>
          </a:p>
        </p:txBody>
      </p:sp>
    </p:spTree>
    <p:extLst>
      <p:ext uri="{BB962C8B-B14F-4D97-AF65-F5344CB8AC3E}">
        <p14:creationId xmlns:p14="http://schemas.microsoft.com/office/powerpoint/2010/main" val="2598217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42EB9-65FF-340E-C30F-72892A9B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7B5DE13-9A7D-E752-CAF6-7BF50A3C9F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Resultados-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06C4E97-83D9-46E2-7F2D-0033B4CF1A79}"/>
              </a:ext>
            </a:extLst>
          </p:cNvPr>
          <p:cNvSpPr txBox="1"/>
          <p:nvPr/>
        </p:nvSpPr>
        <p:spPr>
          <a:xfrm>
            <a:off x="6477000" y="1611868"/>
            <a:ext cx="4648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Matriz multicriterio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F834698-2E82-794B-E409-8058425908D5}"/>
              </a:ext>
            </a:extLst>
          </p:cNvPr>
          <p:cNvSpPr txBox="1"/>
          <p:nvPr/>
        </p:nvSpPr>
        <p:spPr>
          <a:xfrm>
            <a:off x="7086600" y="2209800"/>
            <a:ext cx="44958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Descripción de tecnología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Especificaciones técnicas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Especificaciones ambientales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Ventajas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Articulación con programas y proyectos institucionales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Componente GEI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Escala de aplicación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Riesgos y limitaciones (Tecnológicos)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Riesgos y limitaciones (Ambientales)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Marco normativo y regulatorio aplicable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Nivel de Madurez tecnológica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Eficiencia tecnológica</a:t>
            </a:r>
          </a:p>
        </p:txBody>
      </p:sp>
      <p:graphicFrame>
        <p:nvGraphicFramePr>
          <p:cNvPr id="44" name="Diagrama 43">
            <a:extLst>
              <a:ext uri="{FF2B5EF4-FFF2-40B4-BE49-F238E27FC236}">
                <a16:creationId xmlns:a16="http://schemas.microsoft.com/office/drawing/2014/main" id="{FBAD2750-C040-8704-EF7B-A3BCCDB00B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539907"/>
              </p:ext>
            </p:extLst>
          </p:nvPr>
        </p:nvGraphicFramePr>
        <p:xfrm>
          <a:off x="457201" y="1803581"/>
          <a:ext cx="6019799" cy="3945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694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26C5F-1F09-806D-8EFF-AF82A9F62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8493057-C845-87E0-1E3D-9A6C470F7D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Resultados esperados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AF1C712-4A35-8FB3-74B4-4F79963BA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593592"/>
              </p:ext>
            </p:extLst>
          </p:nvPr>
        </p:nvGraphicFramePr>
        <p:xfrm>
          <a:off x="914400" y="1743569"/>
          <a:ext cx="10300010" cy="435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0005">
                  <a:extLst>
                    <a:ext uri="{9D8B030D-6E8A-4147-A177-3AD203B41FA5}">
                      <a16:colId xmlns:a16="http://schemas.microsoft.com/office/drawing/2014/main" val="1078808529"/>
                    </a:ext>
                  </a:extLst>
                </a:gridCol>
                <a:gridCol w="5150005">
                  <a:extLst>
                    <a:ext uri="{9D8B030D-6E8A-4147-A177-3AD203B41FA5}">
                      <a16:colId xmlns:a16="http://schemas.microsoft.com/office/drawing/2014/main" val="2556672852"/>
                    </a:ext>
                  </a:extLst>
                </a:gridCol>
              </a:tblGrid>
              <a:tr h="37836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Producto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Descripción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537104"/>
                  </a:ext>
                </a:extLst>
              </a:tr>
              <a:tr h="1309335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LBTA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Mapas integrados con aptitud (potencial solar, hídrico, eólico y biomasa) por municipio para las líneas de transición, eficiencia energética y gestión sostenible de residuos.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282002"/>
                  </a:ext>
                </a:extLst>
              </a:tr>
              <a:tr h="378362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Catálogo de perfiles tecnológicos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Ficha de cada tecnología aplicable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83330"/>
                  </a:ext>
                </a:extLst>
              </a:tr>
              <a:tr h="545256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Integración de LBTA y PTA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Cruce espacial LBTA + PT, con jerarquización de municipios para intervención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70363"/>
                  </a:ext>
                </a:extLst>
              </a:tr>
              <a:tr h="1713661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Instrumento para la toma de decisiones </a:t>
                      </a:r>
                      <a:endParaRPr lang="es-CO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Análisis Territorial para la identificación de zonas priorizadas en los potenciales de energía y gestión sostenible de residuos para la aplicación de estrategias de </a:t>
                      </a:r>
                      <a:r>
                        <a:rPr lang="es-ES" sz="16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ecosostenibilidad</a:t>
                      </a: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para la mitigación al cambio climático</a:t>
                      </a:r>
                    </a:p>
                    <a:p>
                      <a:pPr algn="just"/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702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71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94C02-B25C-09C9-8BA4-C93BAA1BF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D653988-97C7-8C63-1362-84B6E5C7EE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4390" y="398729"/>
            <a:ext cx="8619235" cy="728199"/>
          </a:xfrm>
          <a:prstGeom prst="rect">
            <a:avLst/>
          </a:prstGeom>
        </p:spPr>
        <p:txBody>
          <a:bodyPr vert="horz" wrap="square" lIns="0" tIns="233476" rIns="0" bIns="0" rtlCol="0">
            <a:spAutoFit/>
          </a:bodyPr>
          <a:lstStyle/>
          <a:p>
            <a:pPr marL="285115">
              <a:lnSpc>
                <a:spcPct val="100000"/>
              </a:lnSpc>
              <a:spcBef>
                <a:spcPts val="105"/>
              </a:spcBef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Conclusiones</a:t>
            </a:r>
            <a:endParaRPr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16EFF39E-6734-42AF-B3F1-89E23AE9D0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7872987"/>
              </p:ext>
            </p:extLst>
          </p:nvPr>
        </p:nvGraphicFramePr>
        <p:xfrm>
          <a:off x="1066800" y="1905000"/>
          <a:ext cx="9592565" cy="4554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0199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343217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74545" y="1705229"/>
            <a:ext cx="8122920" cy="32832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 indent="16510">
              <a:lnSpc>
                <a:spcPts val="13419"/>
              </a:lnSpc>
              <a:spcBef>
                <a:spcPts val="660"/>
              </a:spcBef>
            </a:pPr>
            <a:r>
              <a:rPr sz="7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GRACIAS</a:t>
            </a:r>
            <a:r>
              <a:rPr sz="7200" b="0" spc="-484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 </a:t>
            </a:r>
            <a:br>
              <a:rPr lang="es-ES"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sz="7200" b="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</a:t>
            </a:r>
            <a:r>
              <a:rPr sz="7200" b="0" spc="-13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90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sz="7200" b="0" spc="1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TENCIÓN</a:t>
            </a:r>
            <a:endParaRPr sz="7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C564B-C9B5-9978-B848-E82F4B18E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26A975A-8D7C-8BA5-55F7-570FA956D2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Contexto 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5C3A6BD-30BE-D7CB-7D79-6AE0860A9EBA}"/>
              </a:ext>
            </a:extLst>
          </p:cNvPr>
          <p:cNvSpPr txBox="1"/>
          <p:nvPr/>
        </p:nvSpPr>
        <p:spPr>
          <a:xfrm>
            <a:off x="606527" y="970203"/>
            <a:ext cx="1012840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240029" algn="l"/>
              </a:tabLst>
            </a:pPr>
            <a:r>
              <a:rPr lang="es-ES" sz="1400" b="1" spc="-1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9.4.1 Implementar estrategias de ecosostenibilidad para la mitigación al cambio climático</a:t>
            </a:r>
            <a:endParaRPr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3C5B257-D10C-FD90-344B-F8B88B5C7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728195"/>
              </p:ext>
            </p:extLst>
          </p:nvPr>
        </p:nvGraphicFramePr>
        <p:xfrm>
          <a:off x="457200" y="1520215"/>
          <a:ext cx="10820400" cy="2144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</a:tblGrid>
              <a:tr h="384785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Línea base territorial ambiental  (LBTA)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Prospectiva Tecnológica (PTA)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704021"/>
                  </a:ext>
                </a:extLst>
              </a:tr>
              <a:tr h="1759279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Análisis de variables relacionadas con la oferta energética, potencial ambiental, componente social, gobernanza y riesgo, para cuencas priorizadas de la jurisdicción de la CAR, en pro de identificar</a:t>
                      </a:r>
                      <a:r>
                        <a:rPr lang="es-CO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zonas con potencial de implementación de proyectos en transición energética y gestión sostenible de residuos. 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endParaRPr lang="es-CO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Desarrollo de perfiles tecnológicos aplicables dentro de las cuencas priorizadas de la jurisdicción de la CAR, orientadas a las tecnologías: solar, eólico, biomasa, hídrico y gestión de residuos,</a:t>
                      </a:r>
                      <a:r>
                        <a:rPr lang="es-CO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en el marco de la Mitigación de GEI y Adaptación al Cambio Climático.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</a:txBody>
                  <a:tcP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D7937EA-2DCE-6A8A-0E48-275FF90D3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488936"/>
              </p:ext>
            </p:extLst>
          </p:nvPr>
        </p:nvGraphicFramePr>
        <p:xfrm>
          <a:off x="457200" y="3886200"/>
          <a:ext cx="10820400" cy="2431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040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</a:tblGrid>
              <a:tr h="779191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PROYECTO: </a:t>
                      </a: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Análisis Territorial para la identificación de zonas priorizadas en los potenciales de energía y gestión sostenible de residuos para la aplicación de estrategias de </a:t>
                      </a:r>
                      <a:r>
                        <a:rPr lang="es-ES" sz="1400" b="1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ecosostenibilidad</a:t>
                      </a: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para la mitigación al cambio climático</a:t>
                      </a:r>
                    </a:p>
                    <a:p>
                      <a:endParaRPr lang="es-CO" sz="1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287523"/>
                  </a:ext>
                </a:extLst>
              </a:tr>
              <a:tr h="1486793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Objetivo</a:t>
                      </a:r>
                      <a:r>
                        <a:rPr lang="es-CO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: Realizar un análisis territorial para la identificación y priorización de zonas con potencial solar, eólico, hídrico, biomasa y gestión sostenible de residuos en la jurisdicción CAR,  como instrumento técnico, científico y académico para la definición e implementación de estrategias de </a:t>
                      </a:r>
                      <a:r>
                        <a:rPr lang="es-CO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ecosostenibilidad</a:t>
                      </a:r>
                      <a:r>
                        <a:rPr lang="es-CO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orientadas a la Mitigación de GEI y Adaptación al Cambio Climático.</a:t>
                      </a:r>
                      <a:endParaRPr lang="es-CO" sz="1200" dirty="0"/>
                    </a:p>
                  </a:txBody>
                  <a:tcP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pic>
        <p:nvPicPr>
          <p:cNvPr id="14" name="Picture 4354">
            <a:extLst>
              <a:ext uri="{FF2B5EF4-FFF2-40B4-BE49-F238E27FC236}">
                <a16:creationId xmlns:a16="http://schemas.microsoft.com/office/drawing/2014/main" id="{E508F69D-0C39-DDF5-E30F-DB80342A0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959" y="2769547"/>
            <a:ext cx="860400" cy="892491"/>
          </a:xfrm>
          <a:prstGeom prst="rect">
            <a:avLst/>
          </a:prstGeom>
        </p:spPr>
      </p:pic>
      <p:pic>
        <p:nvPicPr>
          <p:cNvPr id="15" name="Picture 4355">
            <a:extLst>
              <a:ext uri="{FF2B5EF4-FFF2-40B4-BE49-F238E27FC236}">
                <a16:creationId xmlns:a16="http://schemas.microsoft.com/office/drawing/2014/main" id="{A4EA1C87-26B2-5297-DF88-B775F1428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465" y="2943549"/>
            <a:ext cx="643408" cy="643409"/>
          </a:xfrm>
          <a:prstGeom prst="rect">
            <a:avLst/>
          </a:prstGeom>
        </p:spPr>
      </p:pic>
      <p:pic>
        <p:nvPicPr>
          <p:cNvPr id="16" name="Imagen 15" descr="Forma&#10;&#10;El contenido generado por IA puede ser incorrecto.">
            <a:extLst>
              <a:ext uri="{FF2B5EF4-FFF2-40B4-BE49-F238E27FC236}">
                <a16:creationId xmlns:a16="http://schemas.microsoft.com/office/drawing/2014/main" id="{FDDAFD68-5C05-6B3E-40FE-A3E24FA5E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5703" y="5458570"/>
            <a:ext cx="858453" cy="85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93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08A74-D59A-99D7-CFE7-C2A9B0212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CEEAE45-C403-F40D-021B-CD65A89A1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6672179"/>
              </p:ext>
            </p:extLst>
          </p:nvPr>
        </p:nvGraphicFramePr>
        <p:xfrm>
          <a:off x="848708" y="-228600"/>
          <a:ext cx="10494584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2A84EE67-DCDB-07ED-0050-29935CABCE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Metodología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7D0C7456-817F-CBD2-5E16-114B3227A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82123"/>
              </p:ext>
            </p:extLst>
          </p:nvPr>
        </p:nvGraphicFramePr>
        <p:xfrm>
          <a:off x="762000" y="3810000"/>
          <a:ext cx="1049458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2156660354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690347149"/>
                    </a:ext>
                  </a:extLst>
                </a:gridCol>
                <a:gridCol w="2181951">
                  <a:extLst>
                    <a:ext uri="{9D8B030D-6E8A-4147-A177-3AD203B41FA5}">
                      <a16:colId xmlns:a16="http://schemas.microsoft.com/office/drawing/2014/main" val="1496200192"/>
                    </a:ext>
                  </a:extLst>
                </a:gridCol>
                <a:gridCol w="2313849">
                  <a:extLst>
                    <a:ext uri="{9D8B030D-6E8A-4147-A177-3AD203B41FA5}">
                      <a16:colId xmlns:a16="http://schemas.microsoft.com/office/drawing/2014/main" val="633453567"/>
                    </a:ext>
                  </a:extLst>
                </a:gridCol>
                <a:gridCol w="1883985">
                  <a:extLst>
                    <a:ext uri="{9D8B030D-6E8A-4147-A177-3AD203B41FA5}">
                      <a16:colId xmlns:a16="http://schemas.microsoft.com/office/drawing/2014/main" val="545048130"/>
                    </a:ext>
                  </a:extLst>
                </a:gridCol>
              </a:tblGrid>
              <a:tr h="2362200"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Levantamiento de datos territoriales por componente: oferta energética, potencial ambiental, demanda social, gobernanza y riesgo de origen natural.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Procesamiento, normalización y categorización de variables en escala 1–5 por municipio. Generación de cartografía para las cuencas priorizadas.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</a:t>
                      </a:r>
                      <a:r>
                        <a:rPr lang="es-ES" sz="12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dentificación</a:t>
                      </a:r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y evaluación de tecnologías aplicables mediante matriz multicriterio para potencial solar, eólico, hídrico, biomasa, eficiencia energética y gestión sostenible de residuos. 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Cruce espacial LBTA × PTA para obtener el Índice de Aptitud Tecnológica por municipio. 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algn="ctr"/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Definición e implementación de estrategias de </a:t>
                      </a:r>
                      <a:r>
                        <a:rPr lang="es-CO" sz="12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ecosostenibilidad</a:t>
                      </a:r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orientadas a la Mitigación de GEI y Adaptación al Cambio Climático.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221276"/>
                  </a:ext>
                </a:extLst>
              </a:tr>
            </a:tbl>
          </a:graphicData>
        </a:graphic>
      </p:graphicFrame>
      <p:sp>
        <p:nvSpPr>
          <p:cNvPr id="8" name="Elipse 7">
            <a:extLst>
              <a:ext uri="{FF2B5EF4-FFF2-40B4-BE49-F238E27FC236}">
                <a16:creationId xmlns:a16="http://schemas.microsoft.com/office/drawing/2014/main" id="{02F0D7F8-7335-E042-3255-3F88996C18D5}"/>
              </a:ext>
            </a:extLst>
          </p:cNvPr>
          <p:cNvSpPr/>
          <p:nvPr/>
        </p:nvSpPr>
        <p:spPr>
          <a:xfrm>
            <a:off x="762000" y="1600200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35298AD-AD55-80E8-D59F-0E00C06FD618}"/>
              </a:ext>
            </a:extLst>
          </p:cNvPr>
          <p:cNvSpPr/>
          <p:nvPr/>
        </p:nvSpPr>
        <p:spPr>
          <a:xfrm>
            <a:off x="2819400" y="1570383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755ADE4-5808-EF0F-445E-18346B05AD48}"/>
              </a:ext>
            </a:extLst>
          </p:cNvPr>
          <p:cNvSpPr/>
          <p:nvPr/>
        </p:nvSpPr>
        <p:spPr>
          <a:xfrm>
            <a:off x="5209407" y="1551798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FCC1B51A-386B-A3C9-1F08-787370441E85}"/>
              </a:ext>
            </a:extLst>
          </p:cNvPr>
          <p:cNvSpPr/>
          <p:nvPr/>
        </p:nvSpPr>
        <p:spPr>
          <a:xfrm>
            <a:off x="7379820" y="1586182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9633D5C4-895E-CC26-FCA6-FD051698F95D}"/>
              </a:ext>
            </a:extLst>
          </p:cNvPr>
          <p:cNvSpPr/>
          <p:nvPr/>
        </p:nvSpPr>
        <p:spPr>
          <a:xfrm>
            <a:off x="9550233" y="1623433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7144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09D84-C691-CBB7-134F-4A5F996A9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E8E2EA8-13A0-5184-873D-DE6455BF84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Dimensiones de LBTA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84767BB-2269-8DE7-DEF8-3DACE4473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809978"/>
              </p:ext>
            </p:extLst>
          </p:nvPr>
        </p:nvGraphicFramePr>
        <p:xfrm>
          <a:off x="457200" y="1367817"/>
          <a:ext cx="109728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17775354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24612538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237553145"/>
                    </a:ext>
                  </a:extLst>
                </a:gridCol>
              </a:tblGrid>
              <a:tr h="2933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Oferta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Energética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Potencial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Ambiental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Demanda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Social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Gobernanza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Riesgo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716949"/>
                  </a:ext>
                </a:extLst>
              </a:tr>
              <a:tr h="1615454"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Solar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eólico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hídrico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biomasa</a:t>
                      </a:r>
                    </a:p>
                  </a:txBody>
                  <a:tcPr anchor="ctr"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n-US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n-US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Inventario de Gases de Efecto Invernadero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Determinantes Ambientales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Adaptación al cambio climático </a:t>
                      </a:r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Índice de pobreza multidimensional 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Pobreza energética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Densidad poblacional </a:t>
                      </a:r>
                    </a:p>
                  </a:txBody>
                  <a:tcPr anchor="ctr"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Planes de ordenamiento territorial </a:t>
                      </a:r>
                    </a:p>
                  </a:txBody>
                  <a:tcPr anchor="ctr"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Origen natural: </a:t>
                      </a: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Inundaciones, deslizamientos e incendios</a:t>
                      </a:r>
                    </a:p>
                  </a:txBody>
                  <a:tcPr anchor="ctr">
                    <a:solidFill>
                      <a:srgbClr val="93C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3CC63B38-6BA0-F890-4F16-EEE037746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42821"/>
              </p:ext>
            </p:extLst>
          </p:nvPr>
        </p:nvGraphicFramePr>
        <p:xfrm>
          <a:off x="457200" y="4267200"/>
          <a:ext cx="10972801" cy="18805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8778241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</a:tblGrid>
              <a:tr h="188050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Indicador compuesto- Gestión Sostenible de Residuos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400" b="0" noProof="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– Potencial GEI · 45%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 – Viabilidad implementación · 40%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 – Actualidad PGIRS · 15%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ES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Más infraestructura existente= menor costo de entrada al piloto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PGIRS reciente = contraparte activa + metas vigentes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Programa operativo = base para escalar el piloto GEI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716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283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03F5C-E630-BAE3-2239-0DA1A7AB2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DA41485-E7F1-DEB6-6901-9F0A310E6E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02AB3FF-7785-B588-D0F3-89411921C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78824"/>
            <a:ext cx="2447267" cy="3505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586D74E-61E7-98B8-0E4B-E60242189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915" y="2014655"/>
            <a:ext cx="3048000" cy="336937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EAE578D-8F5D-65C9-918F-41135132D5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232" y="4572000"/>
            <a:ext cx="1123522" cy="76633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1CED280-747F-429A-853A-C63EB9710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99" y="2014655"/>
            <a:ext cx="2471242" cy="336936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9957E790-73FC-1F24-110B-3805B65BC811}"/>
              </a:ext>
            </a:extLst>
          </p:cNvPr>
          <p:cNvSpPr txBox="1"/>
          <p:nvPr/>
        </p:nvSpPr>
        <p:spPr>
          <a:xfrm>
            <a:off x="457200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1.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 Potencial solar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C493FA-1C72-8B1C-120A-622760308E41}"/>
              </a:ext>
            </a:extLst>
          </p:cNvPr>
          <p:cNvSpPr txBox="1"/>
          <p:nvPr/>
        </p:nvSpPr>
        <p:spPr>
          <a:xfrm>
            <a:off x="6557363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3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eólico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2040FF4-EAB9-D92D-DC17-6FCFF9C793A0}"/>
              </a:ext>
            </a:extLst>
          </p:cNvPr>
          <p:cNvSpPr txBox="1"/>
          <p:nvPr/>
        </p:nvSpPr>
        <p:spPr>
          <a:xfrm>
            <a:off x="3225500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2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biomasa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430559DD-C222-5552-574A-03CCE40C05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7800" y="2438400"/>
            <a:ext cx="2926720" cy="2782547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4FC45D5-0EED-47FF-17B7-0FE270B7AEC0}"/>
              </a:ext>
            </a:extLst>
          </p:cNvPr>
          <p:cNvSpPr txBox="1"/>
          <p:nvPr/>
        </p:nvSpPr>
        <p:spPr>
          <a:xfrm>
            <a:off x="9327520" y="5701098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4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hídrico</a:t>
            </a:r>
          </a:p>
        </p:txBody>
      </p:sp>
    </p:spTree>
    <p:extLst>
      <p:ext uri="{BB962C8B-B14F-4D97-AF65-F5344CB8AC3E}">
        <p14:creationId xmlns:p14="http://schemas.microsoft.com/office/powerpoint/2010/main" val="2291032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C45A4-63F5-68A2-CE27-15EC66B0C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1E3087D-C95B-82BA-086B-4FF5651863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E590AA4-A222-0456-B9FE-D25B2D66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81200"/>
            <a:ext cx="5347049" cy="30920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A82E3F4-3B73-8F53-3056-ABB8BC6C3674}"/>
              </a:ext>
            </a:extLst>
          </p:cNvPr>
          <p:cNvSpPr txBox="1"/>
          <p:nvPr/>
        </p:nvSpPr>
        <p:spPr>
          <a:xfrm>
            <a:off x="1143000" y="5485501"/>
            <a:ext cx="4831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5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% peso sectorial por cuenca de emisiones de GEI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1ACBBB3-EBA1-5F08-0D0C-AC2613B12D9A}"/>
              </a:ext>
            </a:extLst>
          </p:cNvPr>
          <p:cNvSpPr txBox="1"/>
          <p:nvPr/>
        </p:nvSpPr>
        <p:spPr>
          <a:xfrm>
            <a:off x="7391400" y="5617439"/>
            <a:ext cx="31357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6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Determinantes ambientales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33ADAA5-A28A-25B0-5B7A-B01D5A4B0D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591"/>
          <a:stretch>
            <a:fillRect/>
          </a:stretch>
        </p:blipFill>
        <p:spPr>
          <a:xfrm>
            <a:off x="7409985" y="1816211"/>
            <a:ext cx="3191899" cy="380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13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8CA8D-571A-3E1E-0CDE-95B99B3F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C07FB13-2EAB-6702-115E-464E2A55C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0200"/>
            <a:ext cx="6212752" cy="4045838"/>
          </a:xfrm>
          <a:prstGeom prst="rect">
            <a:avLst/>
          </a:prstGeom>
        </p:spPr>
      </p:pic>
      <p:sp>
        <p:nvSpPr>
          <p:cNvPr id="2" name="object 2">
            <a:extLst>
              <a:ext uri="{FF2B5EF4-FFF2-40B4-BE49-F238E27FC236}">
                <a16:creationId xmlns:a16="http://schemas.microsoft.com/office/drawing/2014/main" id="{972CC973-0604-5428-4130-83969A5D13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10A1EAA-DE93-94C8-49FA-90F870CD1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434" y="2019981"/>
            <a:ext cx="5079425" cy="2864663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B05E233-1232-60E6-7077-F395DFB066A3}"/>
              </a:ext>
            </a:extLst>
          </p:cNvPr>
          <p:cNvSpPr/>
          <p:nvPr/>
        </p:nvSpPr>
        <p:spPr>
          <a:xfrm>
            <a:off x="11097653" y="2667000"/>
            <a:ext cx="713348" cy="22176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D37D22E-0EA9-48DE-EBF5-C601212E70B9}"/>
              </a:ext>
            </a:extLst>
          </p:cNvPr>
          <p:cNvSpPr txBox="1"/>
          <p:nvPr/>
        </p:nvSpPr>
        <p:spPr>
          <a:xfrm>
            <a:off x="4260641" y="5755888"/>
            <a:ext cx="49455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7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Capacidad adaptativa al Cambio Climático- POMCA</a:t>
            </a:r>
          </a:p>
        </p:txBody>
      </p:sp>
    </p:spTree>
    <p:extLst>
      <p:ext uri="{BB962C8B-B14F-4D97-AF65-F5344CB8AC3E}">
        <p14:creationId xmlns:p14="http://schemas.microsoft.com/office/powerpoint/2010/main" val="835627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FFAF111-D704-B536-AADE-649ED1396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03789"/>
            <a:ext cx="3438035" cy="38862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8E07CD8-5C38-4A27-07C0-51F4819F74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258"/>
          <a:stretch>
            <a:fillRect/>
          </a:stretch>
        </p:blipFill>
        <p:spPr>
          <a:xfrm>
            <a:off x="2590800" y="4800600"/>
            <a:ext cx="1219200" cy="795310"/>
          </a:xfrm>
          <a:prstGeom prst="rect">
            <a:avLst/>
          </a:prstGeom>
        </p:spPr>
      </p:pic>
      <p:sp>
        <p:nvSpPr>
          <p:cNvPr id="11" name="object 2">
            <a:extLst>
              <a:ext uri="{FF2B5EF4-FFF2-40B4-BE49-F238E27FC236}">
                <a16:creationId xmlns:a16="http://schemas.microsoft.com/office/drawing/2014/main" id="{6535601C-01FB-F8B0-90E6-6D38712A79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5000" y="398463"/>
            <a:ext cx="861853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915C12A-BEE0-1454-F9D1-11EDA7FC2B4C}"/>
              </a:ext>
            </a:extLst>
          </p:cNvPr>
          <p:cNvSpPr txBox="1"/>
          <p:nvPr/>
        </p:nvSpPr>
        <p:spPr>
          <a:xfrm>
            <a:off x="373537" y="5952969"/>
            <a:ext cx="3757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8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Índice de pobreza multidimensional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28EEAF2-647F-35B9-4B28-3C9C03C58908}"/>
              </a:ext>
            </a:extLst>
          </p:cNvPr>
          <p:cNvSpPr txBox="1"/>
          <p:nvPr/>
        </p:nvSpPr>
        <p:spPr>
          <a:xfrm>
            <a:off x="4729601" y="5938254"/>
            <a:ext cx="3252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9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Índice de pobreza energética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13DF9214-B4E3-02DA-01E7-2EEA78829F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751" t="40476" r="24999" b="9524"/>
          <a:stretch>
            <a:fillRect/>
          </a:stretch>
        </p:blipFill>
        <p:spPr>
          <a:xfrm>
            <a:off x="8001000" y="2805838"/>
            <a:ext cx="4038600" cy="191404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ECEBD551-7815-0E81-361E-033EEC99A66B}"/>
              </a:ext>
            </a:extLst>
          </p:cNvPr>
          <p:cNvSpPr txBox="1"/>
          <p:nvPr/>
        </p:nvSpPr>
        <p:spPr>
          <a:xfrm>
            <a:off x="8610600" y="4945417"/>
            <a:ext cx="27510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10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Densidad poblacional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176A2A42-2F0A-24B6-72C4-AE0D604C4A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01" y="1877887"/>
            <a:ext cx="2590361" cy="357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58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>
            <a:extLst>
              <a:ext uri="{FF2B5EF4-FFF2-40B4-BE49-F238E27FC236}">
                <a16:creationId xmlns:a16="http://schemas.microsoft.com/office/drawing/2014/main" id="{813E1F75-838D-2B2B-E0F5-D853E4F66F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Gobernanza y riesgo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973FDF1-BCC8-DE52-43AE-402707099527}"/>
              </a:ext>
            </a:extLst>
          </p:cNvPr>
          <p:cNvSpPr txBox="1"/>
          <p:nvPr/>
        </p:nvSpPr>
        <p:spPr>
          <a:xfrm>
            <a:off x="6629400" y="2850883"/>
            <a:ext cx="4800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Riesgo: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Este indicador evalúa las condiciones de amenaza en las subcuencas asociadas a la ocurrencia de deslizamientos, inundaciones e incendios de cobertura vegetal, con el fin de identificar áreas potenciales para la implementación de proyectos.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0C9A82B-402E-4C4E-2DC1-667B82B8B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752600"/>
            <a:ext cx="3709851" cy="4222595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78203D74-6ABC-6E71-13B1-C73D062A77E1}"/>
              </a:ext>
            </a:extLst>
          </p:cNvPr>
          <p:cNvCxnSpPr/>
          <p:nvPr/>
        </p:nvCxnSpPr>
        <p:spPr>
          <a:xfrm>
            <a:off x="5943600" y="1676400"/>
            <a:ext cx="0" cy="457200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n 13">
            <a:extLst>
              <a:ext uri="{FF2B5EF4-FFF2-40B4-BE49-F238E27FC236}">
                <a16:creationId xmlns:a16="http://schemas.microsoft.com/office/drawing/2014/main" id="{5D53228C-7BBB-D932-62E5-0C8AC0E0C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56" y="5103279"/>
            <a:ext cx="1523998" cy="979713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5AD4D2F2-70F4-3F0B-874C-2BCDF03C492A}"/>
              </a:ext>
            </a:extLst>
          </p:cNvPr>
          <p:cNvSpPr txBox="1"/>
          <p:nvPr/>
        </p:nvSpPr>
        <p:spPr>
          <a:xfrm>
            <a:off x="2514600" y="5949175"/>
            <a:ext cx="2592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11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Uso propuesto POT</a:t>
            </a:r>
          </a:p>
        </p:txBody>
      </p:sp>
    </p:spTree>
    <p:extLst>
      <p:ext uri="{BB962C8B-B14F-4D97-AF65-F5344CB8AC3E}">
        <p14:creationId xmlns:p14="http://schemas.microsoft.com/office/powerpoint/2010/main" val="1112050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1829</TotalTime>
  <Words>967</Words>
  <Application>Microsoft Office PowerPoint</Application>
  <PresentationFormat>Panorámica</PresentationFormat>
  <Paragraphs>126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0" baseType="lpstr">
      <vt:lpstr>Aptos</vt:lpstr>
      <vt:lpstr>Arial</vt:lpstr>
      <vt:lpstr>Calibri</vt:lpstr>
      <vt:lpstr>Verdana</vt:lpstr>
      <vt:lpstr>Office Theme</vt:lpstr>
      <vt:lpstr>Proyecto PAC 2026  9.4.1.Estrategias de ecosostenibilidad para la mitigación al cambio climático</vt:lpstr>
      <vt:lpstr>Contexto </vt:lpstr>
      <vt:lpstr>Metodología</vt:lpstr>
      <vt:lpstr> Dimensiones de LBTA</vt:lpstr>
      <vt:lpstr>Resultados LBTA-Oferta energética</vt:lpstr>
      <vt:lpstr>Resultados LBTA- Potencial ambiental</vt:lpstr>
      <vt:lpstr> Resultados LBTA- Potencial ambiental</vt:lpstr>
      <vt:lpstr>Resultados LBTA- Demanda social</vt:lpstr>
      <vt:lpstr>Resultados LBTA- Gobernanza y riesgo</vt:lpstr>
      <vt:lpstr>Resultados LBTA- Gestión Sostenible de residuos</vt:lpstr>
      <vt:lpstr>Resultados- PTA</vt:lpstr>
      <vt:lpstr>Resultados esperados</vt:lpstr>
      <vt:lpstr>Conclusiones</vt:lpstr>
      <vt:lpstr>GRACIAS POR  SU ATENCIÓN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Joan Steven Rico Lopez</dc:creator>
  <cp:lastModifiedBy>STEFANNY BOGOYA HERRERA</cp:lastModifiedBy>
  <cp:revision>23</cp:revision>
  <dcterms:created xsi:type="dcterms:W3CDTF">2025-08-24T16:13:32Z</dcterms:created>
  <dcterms:modified xsi:type="dcterms:W3CDTF">2026-04-13T18:37:06Z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2025-08-24T00:00:00Z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2025-08-24T00:00:00Z</vt:filetime>
  </property>
  <property fmtid="{D5CDD505-2E9C-101B-9397-08002B2CF9AE}" pid="5" name="Producer">
    <vt:lpwstr>Microsoft® PowerPoint® for Microsoft 365</vt:lpwstr>
  </property>
</Properties>
</file>