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0" r:id="rId4"/>
    <p:sldMasterId id="2147483691" r:id="rId5"/>
  </p:sldMasterIdLst>
  <p:notesMasterIdLst>
    <p:notesMasterId r:id="rId14"/>
  </p:notesMasterIdLst>
  <p:sldIdLst>
    <p:sldId id="262" r:id="rId6"/>
    <p:sldId id="311" r:id="rId7"/>
    <p:sldId id="314" r:id="rId8"/>
    <p:sldId id="318" r:id="rId9"/>
    <p:sldId id="325" r:id="rId10"/>
    <p:sldId id="326" r:id="rId11"/>
    <p:sldId id="315" r:id="rId12"/>
    <p:sldId id="324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9FA"/>
    <a:srgbClr val="FC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1212A1-DD27-C9E4-068F-1B94F95C59CD}" v="2" dt="2026-06-28T17:55:53.303"/>
  </p1510:revLst>
</p1510:revInfo>
</file>

<file path=ppt/tableStyles.xml><?xml version="1.0" encoding="utf-8"?>
<a:tblStyleLst xmlns:a="http://schemas.openxmlformats.org/drawingml/2006/main" def="{6328895C-74E4-4240-A379-70882346DA2C}">
  <a:tblStyle styleId="{6328895C-74E4-4240-A379-70882346DA2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EBE6A235-E6FD-EDC9-CEB1-36E473DE2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CC3DEE15-4163-FC8E-EE63-66E3A9B3E1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F2115124-15BE-90FD-A18F-328AEEE2FB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301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60A35151-A7A9-2384-0D1A-AF7378BCB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7CD6D21A-2884-B70F-F253-097058A822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B062CF3D-0FA3-29C9-D458-E5AE508C00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5582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088E8198-5ECF-351A-61BB-4E6731832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15C3799E-A491-A78D-A5C7-676DC8BD58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EAE84AFF-EE1A-74EE-CEE7-9E4127266B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0145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66D34781-FDDE-68D9-A717-6712D7B08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7D588BE7-92E9-4E7D-82A8-005B39250E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D18ECE7B-B51B-BF53-0954-D3E33D911F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5445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326137BA-AAB3-8AD9-078E-CC118434C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019D68DB-8D9D-CA09-8866-E1642C6135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6E770814-DCCF-E695-E7BB-4E2F1B9B98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3660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6B4D948A-9816-3551-929A-4CE854C19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4072739ea5_12_0:notes">
            <a:extLst>
              <a:ext uri="{FF2B5EF4-FFF2-40B4-BE49-F238E27FC236}">
                <a16:creationId xmlns:a16="http://schemas.microsoft.com/office/drawing/2014/main" id="{1CD73E27-44FB-1E0C-49ED-A99FDDB3B8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14072739ea5_12_0:notes">
            <a:extLst>
              <a:ext uri="{FF2B5EF4-FFF2-40B4-BE49-F238E27FC236}">
                <a16:creationId xmlns:a16="http://schemas.microsoft.com/office/drawing/2014/main" id="{B7AE7F22-BF43-C0F0-72A3-4C4A56046C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2026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1698700" y="445025"/>
            <a:ext cx="672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26" name="Google Shape;26;p4"/>
          <p:cNvGrpSpPr/>
          <p:nvPr/>
        </p:nvGrpSpPr>
        <p:grpSpPr>
          <a:xfrm>
            <a:off x="-1903137" y="539500"/>
            <a:ext cx="12461979" cy="4331625"/>
            <a:chOff x="-1903137" y="539500"/>
            <a:chExt cx="12461979" cy="4331625"/>
          </a:xfrm>
        </p:grpSpPr>
        <p:sp>
          <p:nvSpPr>
            <p:cNvPr id="27" name="Google Shape;27;p4"/>
            <p:cNvSpPr/>
            <p:nvPr/>
          </p:nvSpPr>
          <p:spPr>
            <a:xfrm>
              <a:off x="-1903137" y="5395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8603441" y="29157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1430" y="316331"/>
            <a:ext cx="946289" cy="8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" title="MANUAL 6gwplus-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4" title="MANUAL 6gwplus-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 1 1">
  <p:cSld name="CUSTOM_10_1_1">
    <p:bg>
      <p:bgPr>
        <a:solidFill>
          <a:schemeClr val="dk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2159500" y="445025"/>
            <a:ext cx="627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01" name="Google Shape;101;p15" title="MANUAL 6gwplus-13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5" title="MANUAL 6gwplus-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 title="logo energia-0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299" y="362110"/>
            <a:ext cx="738872" cy="73852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04" name="Google Shape;104;p15" title="logo final 6gwplus 10 de junio-09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55319" y="403560"/>
            <a:ext cx="512848" cy="6556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5" name="Google Shape;105;p15"/>
          <p:cNvCxnSpPr/>
          <p:nvPr/>
        </p:nvCxnSpPr>
        <p:spPr>
          <a:xfrm>
            <a:off x="1228850" y="435713"/>
            <a:ext cx="0" cy="59130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 2">
  <p:cSld name="CUSTOM_10_2">
    <p:bg>
      <p:bgPr>
        <a:solidFill>
          <a:schemeClr val="l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108" name="Google Shape;108;p16" title="MANUAL 6gwplus-13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 title="MANUAL 6gwplus-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 title="logo energia-0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400" y="445025"/>
            <a:ext cx="662973" cy="6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 title="logo final 6gwplus 10 de junio_Mesa de trabajo 1 copi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49075" y="4400324"/>
            <a:ext cx="1604797" cy="465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 2 1">
  <p:cSld name="CUSTOM_10_2_1">
    <p:bg>
      <p:bgPr>
        <a:solidFill>
          <a:schemeClr val="lt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114" name="Google Shape;114;p17" title="MANUAL 6gwplus-13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7" title="MANUAL 6gwplus-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7" title="logo energia-0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400" y="445025"/>
            <a:ext cx="662973" cy="6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 title="logo final 6gwplus 10 de junio-05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97025" y="4382251"/>
            <a:ext cx="1271823" cy="52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 1 1 1">
  <p:cSld name="CUSTOM_10_1_1_1">
    <p:bg>
      <p:bgPr>
        <a:solidFill>
          <a:schemeClr val="l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2159500" y="445025"/>
            <a:ext cx="627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120" name="Google Shape;120;p18" title="MANUAL 6gwplus-13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 title="MANUAL 6gwplus-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2" name="Google Shape;122;p18"/>
          <p:cNvCxnSpPr/>
          <p:nvPr/>
        </p:nvCxnSpPr>
        <p:spPr>
          <a:xfrm>
            <a:off x="1064000" y="480850"/>
            <a:ext cx="0" cy="591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3" name="Google Shape;123;p18" title="logo energia-0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400" y="445025"/>
            <a:ext cx="662973" cy="6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 title="logo final 6gwplus 10 de junio-0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1450" y="480850"/>
            <a:ext cx="462533" cy="591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subTitle" idx="1"/>
          </p:nvPr>
        </p:nvSpPr>
        <p:spPr>
          <a:xfrm>
            <a:off x="720000" y="208756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2"/>
          </p:nvPr>
        </p:nvSpPr>
        <p:spPr>
          <a:xfrm>
            <a:off x="3419271" y="208756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ubTitle" idx="3"/>
          </p:nvPr>
        </p:nvSpPr>
        <p:spPr>
          <a:xfrm>
            <a:off x="720000" y="373570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subTitle" idx="4"/>
          </p:nvPr>
        </p:nvSpPr>
        <p:spPr>
          <a:xfrm>
            <a:off x="3419271" y="373570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5"/>
          </p:nvPr>
        </p:nvSpPr>
        <p:spPr>
          <a:xfrm>
            <a:off x="6118549" y="208756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subTitle" idx="6"/>
          </p:nvPr>
        </p:nvSpPr>
        <p:spPr>
          <a:xfrm>
            <a:off x="6118549" y="373570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title" idx="7" hasCustomPrompt="1"/>
          </p:nvPr>
        </p:nvSpPr>
        <p:spPr>
          <a:xfrm>
            <a:off x="1505400" y="131501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4" name="Google Shape;134;p19"/>
          <p:cNvSpPr txBox="1">
            <a:spLocks noGrp="1"/>
          </p:cNvSpPr>
          <p:nvPr>
            <p:ph type="title" idx="8" hasCustomPrompt="1"/>
          </p:nvPr>
        </p:nvSpPr>
        <p:spPr>
          <a:xfrm>
            <a:off x="1505400" y="296256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9"/>
          <p:cNvSpPr txBox="1">
            <a:spLocks noGrp="1"/>
          </p:cNvSpPr>
          <p:nvPr>
            <p:ph type="title" idx="9" hasCustomPrompt="1"/>
          </p:nvPr>
        </p:nvSpPr>
        <p:spPr>
          <a:xfrm>
            <a:off x="4204671" y="131501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6" name="Google Shape;136;p19"/>
          <p:cNvSpPr txBox="1">
            <a:spLocks noGrp="1"/>
          </p:cNvSpPr>
          <p:nvPr>
            <p:ph type="title" idx="13" hasCustomPrompt="1"/>
          </p:nvPr>
        </p:nvSpPr>
        <p:spPr>
          <a:xfrm>
            <a:off x="4204671" y="296256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7" name="Google Shape;137;p19"/>
          <p:cNvSpPr txBox="1">
            <a:spLocks noGrp="1"/>
          </p:cNvSpPr>
          <p:nvPr>
            <p:ph type="title" idx="14" hasCustomPrompt="1"/>
          </p:nvPr>
        </p:nvSpPr>
        <p:spPr>
          <a:xfrm>
            <a:off x="6903949" y="131501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8" name="Google Shape;138;p19"/>
          <p:cNvSpPr txBox="1">
            <a:spLocks noGrp="1"/>
          </p:cNvSpPr>
          <p:nvPr>
            <p:ph type="title" idx="15" hasCustomPrompt="1"/>
          </p:nvPr>
        </p:nvSpPr>
        <p:spPr>
          <a:xfrm>
            <a:off x="6903949" y="296256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Alegreya Sans"/>
              <a:buNone/>
              <a:defRPr sz="30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139" name="Google Shape;139;p19"/>
          <p:cNvSpPr txBox="1">
            <a:spLocks noGrp="1"/>
          </p:cNvSpPr>
          <p:nvPr>
            <p:ph type="subTitle" idx="16"/>
          </p:nvPr>
        </p:nvSpPr>
        <p:spPr>
          <a:xfrm>
            <a:off x="720000" y="1784103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40" name="Google Shape;140;p19"/>
          <p:cNvSpPr txBox="1">
            <a:spLocks noGrp="1"/>
          </p:cNvSpPr>
          <p:nvPr>
            <p:ph type="subTitle" idx="17"/>
          </p:nvPr>
        </p:nvSpPr>
        <p:spPr>
          <a:xfrm>
            <a:off x="3419271" y="1784103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8"/>
          </p:nvPr>
        </p:nvSpPr>
        <p:spPr>
          <a:xfrm>
            <a:off x="6118549" y="1784103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42" name="Google Shape;142;p19"/>
          <p:cNvSpPr txBox="1">
            <a:spLocks noGrp="1"/>
          </p:cNvSpPr>
          <p:nvPr>
            <p:ph type="subTitle" idx="19"/>
          </p:nvPr>
        </p:nvSpPr>
        <p:spPr>
          <a:xfrm>
            <a:off x="720000" y="343172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0"/>
          </p:nvPr>
        </p:nvSpPr>
        <p:spPr>
          <a:xfrm>
            <a:off x="3419271" y="343172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21"/>
          </p:nvPr>
        </p:nvSpPr>
        <p:spPr>
          <a:xfrm>
            <a:off x="6118549" y="343172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145" name="Google Shape;145;p19"/>
          <p:cNvGrpSpPr/>
          <p:nvPr/>
        </p:nvGrpSpPr>
        <p:grpSpPr>
          <a:xfrm>
            <a:off x="-1570471" y="894400"/>
            <a:ext cx="12683171" cy="4471175"/>
            <a:chOff x="-1570471" y="894400"/>
            <a:chExt cx="12683171" cy="4471175"/>
          </a:xfrm>
        </p:grpSpPr>
        <p:sp>
          <p:nvSpPr>
            <p:cNvPr id="146" name="Google Shape;146;p19"/>
            <p:cNvSpPr/>
            <p:nvPr/>
          </p:nvSpPr>
          <p:spPr>
            <a:xfrm>
              <a:off x="8668900" y="8944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147" name="Google Shape;147;p19"/>
            <p:cNvSpPr/>
            <p:nvPr/>
          </p:nvSpPr>
          <p:spPr>
            <a:xfrm>
              <a:off x="-1570471" y="34101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 txBox="1">
            <a:spLocks noGrp="1"/>
          </p:cNvSpPr>
          <p:nvPr>
            <p:ph type="title"/>
          </p:nvPr>
        </p:nvSpPr>
        <p:spPr>
          <a:xfrm>
            <a:off x="713225" y="3272400"/>
            <a:ext cx="4336800" cy="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subTitle" idx="1"/>
          </p:nvPr>
        </p:nvSpPr>
        <p:spPr>
          <a:xfrm>
            <a:off x="713225" y="1409100"/>
            <a:ext cx="4336800" cy="186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51" name="Google Shape;151;p20"/>
          <p:cNvSpPr/>
          <p:nvPr/>
        </p:nvSpPr>
        <p:spPr>
          <a:xfrm>
            <a:off x="-1941427" y="701859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2" name="Google Shape;152;p20"/>
          <p:cNvCxnSpPr/>
          <p:nvPr/>
        </p:nvCxnSpPr>
        <p:spPr>
          <a:xfrm>
            <a:off x="-339900" y="544959"/>
            <a:ext cx="988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20"/>
          <p:cNvSpPr>
            <a:spLocks noGrp="1"/>
          </p:cNvSpPr>
          <p:nvPr>
            <p:ph type="pic" idx="2"/>
          </p:nvPr>
        </p:nvSpPr>
        <p:spPr>
          <a:xfrm>
            <a:off x="5585875" y="1090350"/>
            <a:ext cx="2844900" cy="2844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56" name="Google Shape;156;p21"/>
          <p:cNvGrpSpPr/>
          <p:nvPr/>
        </p:nvGrpSpPr>
        <p:grpSpPr>
          <a:xfrm>
            <a:off x="-1846200" y="721875"/>
            <a:ext cx="12381629" cy="3882125"/>
            <a:chOff x="-1846200" y="721875"/>
            <a:chExt cx="12381629" cy="3882125"/>
          </a:xfrm>
        </p:grpSpPr>
        <p:sp>
          <p:nvSpPr>
            <p:cNvPr id="157" name="Google Shape;157;p21"/>
            <p:cNvSpPr/>
            <p:nvPr/>
          </p:nvSpPr>
          <p:spPr>
            <a:xfrm>
              <a:off x="-184620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1"/>
            <p:cNvSpPr/>
            <p:nvPr/>
          </p:nvSpPr>
          <p:spPr>
            <a:xfrm>
              <a:off x="8580029" y="7218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" name="Google Shape;159;p21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160" name="Google Shape;160;p21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1" name="Google Shape;161;p21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2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64" name="Google Shape;164;p22"/>
          <p:cNvGrpSpPr/>
          <p:nvPr/>
        </p:nvGrpSpPr>
        <p:grpSpPr>
          <a:xfrm>
            <a:off x="-1570471" y="559000"/>
            <a:ext cx="12683171" cy="4136050"/>
            <a:chOff x="-1570471" y="559000"/>
            <a:chExt cx="12683171" cy="4136050"/>
          </a:xfrm>
        </p:grpSpPr>
        <p:sp>
          <p:nvSpPr>
            <p:cNvPr id="165" name="Google Shape;165;p22"/>
            <p:cNvSpPr/>
            <p:nvPr/>
          </p:nvSpPr>
          <p:spPr>
            <a:xfrm>
              <a:off x="8668900" y="5590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2"/>
            <p:cNvSpPr/>
            <p:nvPr/>
          </p:nvSpPr>
          <p:spPr>
            <a:xfrm>
              <a:off x="-1570471" y="2739650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" name="Google Shape;167;p22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168" name="Google Shape;168;p22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9" name="Google Shape;169;p22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ONLY_3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72" name="Google Shape;172;p23"/>
          <p:cNvGrpSpPr/>
          <p:nvPr/>
        </p:nvGrpSpPr>
        <p:grpSpPr>
          <a:xfrm>
            <a:off x="-2071800" y="539500"/>
            <a:ext cx="12733704" cy="4411425"/>
            <a:chOff x="-2071800" y="539500"/>
            <a:chExt cx="12733704" cy="4411425"/>
          </a:xfrm>
        </p:grpSpPr>
        <p:sp>
          <p:nvSpPr>
            <p:cNvPr id="173" name="Google Shape;173;p23"/>
            <p:cNvSpPr/>
            <p:nvPr/>
          </p:nvSpPr>
          <p:spPr>
            <a:xfrm>
              <a:off x="-2071800" y="5395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3"/>
            <p:cNvSpPr/>
            <p:nvPr/>
          </p:nvSpPr>
          <p:spPr>
            <a:xfrm>
              <a:off x="8706504" y="29955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" name="Google Shape;175;p23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176" name="Google Shape;176;p23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7" name="Google Shape;177;p23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4"/>
          <p:cNvSpPr txBox="1">
            <a:spLocks noGrp="1"/>
          </p:cNvSpPr>
          <p:nvPr>
            <p:ph type="title"/>
          </p:nvPr>
        </p:nvSpPr>
        <p:spPr>
          <a:xfrm>
            <a:off x="4739575" y="1303013"/>
            <a:ext cx="3691200" cy="170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1"/>
          </p:nvPr>
        </p:nvSpPr>
        <p:spPr>
          <a:xfrm>
            <a:off x="4739575" y="3006488"/>
            <a:ext cx="3691200" cy="8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4"/>
          <p:cNvSpPr/>
          <p:nvPr/>
        </p:nvSpPr>
        <p:spPr>
          <a:xfrm>
            <a:off x="8668900" y="1548625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2" name="Google Shape;182;p24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183" name="Google Shape;183;p24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4" name="Google Shape;184;p24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85" name="Google Shape;185;p24"/>
          <p:cNvSpPr>
            <a:spLocks noGrp="1"/>
          </p:cNvSpPr>
          <p:nvPr>
            <p:ph type="pic" idx="2"/>
          </p:nvPr>
        </p:nvSpPr>
        <p:spPr>
          <a:xfrm>
            <a:off x="713229" y="1149300"/>
            <a:ext cx="2844900" cy="2844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1"/>
          </p:nvPr>
        </p:nvSpPr>
        <p:spPr>
          <a:xfrm>
            <a:off x="5055284" y="35390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2"/>
          </p:nvPr>
        </p:nvSpPr>
        <p:spPr>
          <a:xfrm>
            <a:off x="1583300" y="35390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3"/>
          </p:nvPr>
        </p:nvSpPr>
        <p:spPr>
          <a:xfrm>
            <a:off x="5055275" y="3122525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4"/>
          </p:nvPr>
        </p:nvSpPr>
        <p:spPr>
          <a:xfrm>
            <a:off x="1583075" y="3122525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38" name="Google Shape;38;p5"/>
          <p:cNvGrpSpPr/>
          <p:nvPr/>
        </p:nvGrpSpPr>
        <p:grpSpPr>
          <a:xfrm>
            <a:off x="-1482746" y="678725"/>
            <a:ext cx="12595446" cy="3925275"/>
            <a:chOff x="-1482746" y="678725"/>
            <a:chExt cx="12595446" cy="3925275"/>
          </a:xfrm>
        </p:grpSpPr>
        <p:sp>
          <p:nvSpPr>
            <p:cNvPr id="39" name="Google Shape;39;p5"/>
            <p:cNvSpPr/>
            <p:nvPr/>
          </p:nvSpPr>
          <p:spPr>
            <a:xfrm>
              <a:off x="8668900" y="678725"/>
              <a:ext cx="2443800" cy="2443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5"/>
            <p:cNvSpPr/>
            <p:nvPr/>
          </p:nvSpPr>
          <p:spPr>
            <a:xfrm>
              <a:off x="-1482746" y="2648600"/>
              <a:ext cx="1955400" cy="1955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1" name="Google Shape;41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6151" y="382473"/>
            <a:ext cx="652889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5" title="MANUAL 6gwplus-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 title="MANUAL 6gwplus-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 txBox="1">
            <a:spLocks noGrp="1"/>
          </p:cNvSpPr>
          <p:nvPr>
            <p:ph type="title"/>
          </p:nvPr>
        </p:nvSpPr>
        <p:spPr>
          <a:xfrm>
            <a:off x="720000" y="1876675"/>
            <a:ext cx="3597900" cy="58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25"/>
          <p:cNvSpPr txBox="1">
            <a:spLocks noGrp="1"/>
          </p:cNvSpPr>
          <p:nvPr>
            <p:ph type="subTitle" idx="1"/>
          </p:nvPr>
        </p:nvSpPr>
        <p:spPr>
          <a:xfrm>
            <a:off x="720000" y="2461625"/>
            <a:ext cx="35979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5"/>
          <p:cNvSpPr/>
          <p:nvPr/>
        </p:nvSpPr>
        <p:spPr>
          <a:xfrm>
            <a:off x="-1808550" y="2689500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" name="Google Shape;190;p25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191" name="Google Shape;191;p25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92" name="Google Shape;192;p25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>
            <a:spLocks noGrp="1"/>
          </p:cNvSpPr>
          <p:nvPr>
            <p:ph type="title"/>
          </p:nvPr>
        </p:nvSpPr>
        <p:spPr>
          <a:xfrm>
            <a:off x="4837200" y="1849513"/>
            <a:ext cx="3593400" cy="62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6"/>
          <p:cNvSpPr txBox="1">
            <a:spLocks noGrp="1"/>
          </p:cNvSpPr>
          <p:nvPr>
            <p:ph type="subTitle" idx="1"/>
          </p:nvPr>
        </p:nvSpPr>
        <p:spPr>
          <a:xfrm>
            <a:off x="4837375" y="2475288"/>
            <a:ext cx="3593400" cy="8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26"/>
          <p:cNvSpPr/>
          <p:nvPr/>
        </p:nvSpPr>
        <p:spPr>
          <a:xfrm>
            <a:off x="8668900" y="618650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97;p26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198" name="Google Shape;198;p26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99" name="Google Shape;199;p26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4_2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 txBox="1">
            <a:spLocks noGrp="1"/>
          </p:cNvSpPr>
          <p:nvPr>
            <p:ph type="title"/>
          </p:nvPr>
        </p:nvSpPr>
        <p:spPr>
          <a:xfrm>
            <a:off x="720000" y="1876675"/>
            <a:ext cx="3597900" cy="58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7"/>
          <p:cNvSpPr txBox="1">
            <a:spLocks noGrp="1"/>
          </p:cNvSpPr>
          <p:nvPr>
            <p:ph type="subTitle" idx="1"/>
          </p:nvPr>
        </p:nvSpPr>
        <p:spPr>
          <a:xfrm>
            <a:off x="720000" y="2461625"/>
            <a:ext cx="35979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7"/>
          <p:cNvSpPr/>
          <p:nvPr/>
        </p:nvSpPr>
        <p:spPr>
          <a:xfrm>
            <a:off x="-1906025" y="709400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204;p27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05" name="Google Shape;205;p27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6" name="Google Shape;206;p27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_AND_BODY_1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28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24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210" name="Google Shape;210;p28"/>
          <p:cNvGrpSpPr/>
          <p:nvPr/>
        </p:nvGrpSpPr>
        <p:grpSpPr>
          <a:xfrm>
            <a:off x="-1570471" y="721875"/>
            <a:ext cx="12683171" cy="3882125"/>
            <a:chOff x="-1570471" y="721875"/>
            <a:chExt cx="12683171" cy="3882125"/>
          </a:xfrm>
        </p:grpSpPr>
        <p:sp>
          <p:nvSpPr>
            <p:cNvPr id="211" name="Google Shape;211;p28"/>
            <p:cNvSpPr/>
            <p:nvPr/>
          </p:nvSpPr>
          <p:spPr>
            <a:xfrm>
              <a:off x="866890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8"/>
            <p:cNvSpPr/>
            <p:nvPr/>
          </p:nvSpPr>
          <p:spPr>
            <a:xfrm>
              <a:off x="-1570471" y="7218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3" name="Google Shape;213;p28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214" name="Google Shape;214;p28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" name="Google Shape;215;p28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18" name="Google Shape;218;p29"/>
          <p:cNvSpPr txBox="1">
            <a:spLocks noGrp="1"/>
          </p:cNvSpPr>
          <p:nvPr>
            <p:ph type="subTitle" idx="1"/>
          </p:nvPr>
        </p:nvSpPr>
        <p:spPr>
          <a:xfrm>
            <a:off x="4850550" y="3214650"/>
            <a:ext cx="2785200" cy="11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29"/>
          <p:cNvSpPr txBox="1">
            <a:spLocks noGrp="1"/>
          </p:cNvSpPr>
          <p:nvPr>
            <p:ph type="subTitle" idx="2"/>
          </p:nvPr>
        </p:nvSpPr>
        <p:spPr>
          <a:xfrm>
            <a:off x="1508300" y="3214650"/>
            <a:ext cx="2785200" cy="11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9"/>
          <p:cNvSpPr txBox="1">
            <a:spLocks noGrp="1"/>
          </p:cNvSpPr>
          <p:nvPr>
            <p:ph type="subTitle" idx="3"/>
          </p:nvPr>
        </p:nvSpPr>
        <p:spPr>
          <a:xfrm>
            <a:off x="1508300" y="2674225"/>
            <a:ext cx="2785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21" name="Google Shape;221;p29"/>
          <p:cNvSpPr txBox="1">
            <a:spLocks noGrp="1"/>
          </p:cNvSpPr>
          <p:nvPr>
            <p:ph type="subTitle" idx="4"/>
          </p:nvPr>
        </p:nvSpPr>
        <p:spPr>
          <a:xfrm>
            <a:off x="4850553" y="2674225"/>
            <a:ext cx="2785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222" name="Google Shape;222;p29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23" name="Google Shape;223;p29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4" name="Google Shape;224;p29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25" name="Google Shape;225;p29"/>
          <p:cNvGrpSpPr/>
          <p:nvPr/>
        </p:nvGrpSpPr>
        <p:grpSpPr>
          <a:xfrm>
            <a:off x="-1319796" y="539500"/>
            <a:ext cx="12344771" cy="4106275"/>
            <a:chOff x="-1319796" y="539500"/>
            <a:chExt cx="12344771" cy="4106275"/>
          </a:xfrm>
        </p:grpSpPr>
        <p:sp>
          <p:nvSpPr>
            <p:cNvPr id="226" name="Google Shape;226;p29"/>
            <p:cNvSpPr/>
            <p:nvPr/>
          </p:nvSpPr>
          <p:spPr>
            <a:xfrm>
              <a:off x="8581175" y="5395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9"/>
            <p:cNvSpPr/>
            <p:nvPr/>
          </p:nvSpPr>
          <p:spPr>
            <a:xfrm>
              <a:off x="-1319796" y="26903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1"/>
          </p:nvPr>
        </p:nvSpPr>
        <p:spPr>
          <a:xfrm>
            <a:off x="4832087" y="1823775"/>
            <a:ext cx="3367200" cy="21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30"/>
          <p:cNvSpPr txBox="1">
            <a:spLocks noGrp="1"/>
          </p:cNvSpPr>
          <p:nvPr>
            <p:ph type="subTitle" idx="2"/>
          </p:nvPr>
        </p:nvSpPr>
        <p:spPr>
          <a:xfrm>
            <a:off x="944725" y="1823775"/>
            <a:ext cx="3367200" cy="21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32" name="Google Shape;232;p30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33" name="Google Shape;233;p30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4" name="Google Shape;234;p30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5" name="Google Shape;235;p30"/>
          <p:cNvGrpSpPr/>
          <p:nvPr/>
        </p:nvGrpSpPr>
        <p:grpSpPr>
          <a:xfrm>
            <a:off x="-1871246" y="859725"/>
            <a:ext cx="12470096" cy="3882125"/>
            <a:chOff x="-1871246" y="859725"/>
            <a:chExt cx="12470096" cy="3882125"/>
          </a:xfrm>
        </p:grpSpPr>
        <p:sp>
          <p:nvSpPr>
            <p:cNvPr id="236" name="Google Shape;236;p30"/>
            <p:cNvSpPr/>
            <p:nvPr/>
          </p:nvSpPr>
          <p:spPr>
            <a:xfrm flipH="1">
              <a:off x="-1871246" y="229805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0"/>
            <p:cNvSpPr/>
            <p:nvPr/>
          </p:nvSpPr>
          <p:spPr>
            <a:xfrm flipH="1">
              <a:off x="8643450" y="8597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_AND_TWO_COLUMNS_1_1_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40" name="Google Shape;240;p31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41" name="Google Shape;241;p31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2" name="Google Shape;242;p31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3" name="Google Shape;243;p31"/>
          <p:cNvGrpSpPr/>
          <p:nvPr/>
        </p:nvGrpSpPr>
        <p:grpSpPr>
          <a:xfrm>
            <a:off x="-1871246" y="859725"/>
            <a:ext cx="12470096" cy="3882125"/>
            <a:chOff x="-1871246" y="859725"/>
            <a:chExt cx="12470096" cy="3882125"/>
          </a:xfrm>
        </p:grpSpPr>
        <p:sp>
          <p:nvSpPr>
            <p:cNvPr id="244" name="Google Shape;244;p31"/>
            <p:cNvSpPr/>
            <p:nvPr/>
          </p:nvSpPr>
          <p:spPr>
            <a:xfrm flipH="1">
              <a:off x="-1871246" y="229805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1"/>
            <p:cNvSpPr/>
            <p:nvPr/>
          </p:nvSpPr>
          <p:spPr>
            <a:xfrm flipH="1">
              <a:off x="8643450" y="8597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6" name="Google Shape;246;p31"/>
          <p:cNvSpPr txBox="1">
            <a:spLocks noGrp="1"/>
          </p:cNvSpPr>
          <p:nvPr>
            <p:ph type="subTitle" idx="1"/>
          </p:nvPr>
        </p:nvSpPr>
        <p:spPr>
          <a:xfrm>
            <a:off x="2808675" y="2254445"/>
            <a:ext cx="46578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31"/>
          <p:cNvSpPr txBox="1">
            <a:spLocks noGrp="1"/>
          </p:cNvSpPr>
          <p:nvPr>
            <p:ph type="subTitle" idx="2"/>
          </p:nvPr>
        </p:nvSpPr>
        <p:spPr>
          <a:xfrm>
            <a:off x="2808675" y="1334950"/>
            <a:ext cx="4657800" cy="91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48" name="Google Shape;248;p31"/>
          <p:cNvSpPr txBox="1">
            <a:spLocks noGrp="1"/>
          </p:cNvSpPr>
          <p:nvPr>
            <p:ph type="subTitle" idx="3"/>
          </p:nvPr>
        </p:nvSpPr>
        <p:spPr>
          <a:xfrm>
            <a:off x="2808675" y="3905550"/>
            <a:ext cx="46578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31"/>
          <p:cNvSpPr txBox="1">
            <a:spLocks noGrp="1"/>
          </p:cNvSpPr>
          <p:nvPr>
            <p:ph type="subTitle" idx="4"/>
          </p:nvPr>
        </p:nvSpPr>
        <p:spPr>
          <a:xfrm>
            <a:off x="2808675" y="2986050"/>
            <a:ext cx="4657800" cy="91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>
  <p:cSld name="TITLE_AND_BODY_1_1_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body" idx="1"/>
          </p:nvPr>
        </p:nvSpPr>
        <p:spPr>
          <a:xfrm>
            <a:off x="720000" y="1215725"/>
            <a:ext cx="3855000" cy="338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53" name="Google Shape;253;p32"/>
          <p:cNvSpPr txBox="1">
            <a:spLocks noGrp="1"/>
          </p:cNvSpPr>
          <p:nvPr>
            <p:ph type="body" idx="2"/>
          </p:nvPr>
        </p:nvSpPr>
        <p:spPr>
          <a:xfrm>
            <a:off x="4575000" y="1215725"/>
            <a:ext cx="3855000" cy="338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254" name="Google Shape;254;p32"/>
          <p:cNvGrpSpPr/>
          <p:nvPr/>
        </p:nvGrpSpPr>
        <p:grpSpPr>
          <a:xfrm>
            <a:off x="-1570471" y="721875"/>
            <a:ext cx="12683171" cy="3882125"/>
            <a:chOff x="-1570471" y="721875"/>
            <a:chExt cx="12683171" cy="3882125"/>
          </a:xfrm>
        </p:grpSpPr>
        <p:sp>
          <p:nvSpPr>
            <p:cNvPr id="255" name="Google Shape;255;p32"/>
            <p:cNvSpPr/>
            <p:nvPr/>
          </p:nvSpPr>
          <p:spPr>
            <a:xfrm>
              <a:off x="866890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2"/>
            <p:cNvSpPr/>
            <p:nvPr/>
          </p:nvSpPr>
          <p:spPr>
            <a:xfrm>
              <a:off x="-1570471" y="7218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257;p32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cxnSp>
          <p:nvCxnSpPr>
            <p:cNvPr id="258" name="Google Shape;258;p32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9" name="Google Shape;259;p32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subTitle" idx="1"/>
          </p:nvPr>
        </p:nvSpPr>
        <p:spPr>
          <a:xfrm>
            <a:off x="850925" y="3032281"/>
            <a:ext cx="2348700" cy="8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33"/>
          <p:cNvSpPr txBox="1">
            <a:spLocks noGrp="1"/>
          </p:cNvSpPr>
          <p:nvPr>
            <p:ph type="subTitle" idx="2"/>
          </p:nvPr>
        </p:nvSpPr>
        <p:spPr>
          <a:xfrm>
            <a:off x="3397650" y="3032281"/>
            <a:ext cx="2348700" cy="8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33"/>
          <p:cNvSpPr txBox="1">
            <a:spLocks noGrp="1"/>
          </p:cNvSpPr>
          <p:nvPr>
            <p:ph type="subTitle" idx="3"/>
          </p:nvPr>
        </p:nvSpPr>
        <p:spPr>
          <a:xfrm>
            <a:off x="5944350" y="3032281"/>
            <a:ext cx="2348700" cy="8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33"/>
          <p:cNvSpPr txBox="1">
            <a:spLocks noGrp="1"/>
          </p:cNvSpPr>
          <p:nvPr>
            <p:ph type="subTitle" idx="4"/>
          </p:nvPr>
        </p:nvSpPr>
        <p:spPr>
          <a:xfrm>
            <a:off x="850925" y="2512800"/>
            <a:ext cx="2348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66" name="Google Shape;266;p33"/>
          <p:cNvSpPr txBox="1">
            <a:spLocks noGrp="1"/>
          </p:cNvSpPr>
          <p:nvPr>
            <p:ph type="subTitle" idx="5"/>
          </p:nvPr>
        </p:nvSpPr>
        <p:spPr>
          <a:xfrm>
            <a:off x="3397654" y="2512800"/>
            <a:ext cx="2348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67" name="Google Shape;267;p33"/>
          <p:cNvSpPr txBox="1">
            <a:spLocks noGrp="1"/>
          </p:cNvSpPr>
          <p:nvPr>
            <p:ph type="subTitle" idx="6"/>
          </p:nvPr>
        </p:nvSpPr>
        <p:spPr>
          <a:xfrm>
            <a:off x="5944350" y="2512800"/>
            <a:ext cx="2348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268" name="Google Shape;268;p33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69" name="Google Shape;269;p33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0" name="Google Shape;270;p33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71" name="Google Shape;271;p33"/>
          <p:cNvGrpSpPr/>
          <p:nvPr/>
        </p:nvGrpSpPr>
        <p:grpSpPr>
          <a:xfrm>
            <a:off x="-1958971" y="721875"/>
            <a:ext cx="12495171" cy="3882125"/>
            <a:chOff x="-1958971" y="721875"/>
            <a:chExt cx="12495171" cy="3882125"/>
          </a:xfrm>
        </p:grpSpPr>
        <p:sp>
          <p:nvSpPr>
            <p:cNvPr id="272" name="Google Shape;272;p33"/>
            <p:cNvSpPr/>
            <p:nvPr/>
          </p:nvSpPr>
          <p:spPr>
            <a:xfrm rot="10800000">
              <a:off x="-1958971" y="721875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3"/>
            <p:cNvSpPr/>
            <p:nvPr/>
          </p:nvSpPr>
          <p:spPr>
            <a:xfrm rot="10800000">
              <a:off x="8580800" y="2648600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76" name="Google Shape;276;p34"/>
          <p:cNvSpPr txBox="1">
            <a:spLocks noGrp="1"/>
          </p:cNvSpPr>
          <p:nvPr>
            <p:ph type="subTitle" idx="1"/>
          </p:nvPr>
        </p:nvSpPr>
        <p:spPr>
          <a:xfrm>
            <a:off x="720000" y="1624354"/>
            <a:ext cx="35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34"/>
          <p:cNvSpPr txBox="1">
            <a:spLocks noGrp="1"/>
          </p:cNvSpPr>
          <p:nvPr>
            <p:ph type="subTitle" idx="2"/>
          </p:nvPr>
        </p:nvSpPr>
        <p:spPr>
          <a:xfrm>
            <a:off x="720000" y="2784187"/>
            <a:ext cx="35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subTitle" idx="3"/>
          </p:nvPr>
        </p:nvSpPr>
        <p:spPr>
          <a:xfrm>
            <a:off x="720000" y="3944000"/>
            <a:ext cx="3517200" cy="6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34"/>
          <p:cNvSpPr txBox="1">
            <a:spLocks noGrp="1"/>
          </p:cNvSpPr>
          <p:nvPr>
            <p:ph type="subTitle" idx="4"/>
          </p:nvPr>
        </p:nvSpPr>
        <p:spPr>
          <a:xfrm>
            <a:off x="720000" y="1104875"/>
            <a:ext cx="35172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80" name="Google Shape;280;p34"/>
          <p:cNvSpPr txBox="1">
            <a:spLocks noGrp="1"/>
          </p:cNvSpPr>
          <p:nvPr>
            <p:ph type="subTitle" idx="5"/>
          </p:nvPr>
        </p:nvSpPr>
        <p:spPr>
          <a:xfrm>
            <a:off x="720000" y="2264701"/>
            <a:ext cx="35172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81" name="Google Shape;281;p34"/>
          <p:cNvSpPr txBox="1">
            <a:spLocks noGrp="1"/>
          </p:cNvSpPr>
          <p:nvPr>
            <p:ph type="subTitle" idx="6"/>
          </p:nvPr>
        </p:nvSpPr>
        <p:spPr>
          <a:xfrm>
            <a:off x="720000" y="3424514"/>
            <a:ext cx="35172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82" name="Google Shape;282;p34"/>
          <p:cNvSpPr/>
          <p:nvPr/>
        </p:nvSpPr>
        <p:spPr>
          <a:xfrm>
            <a:off x="-1967350" y="539500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3" name="Google Shape;283;p34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84" name="Google Shape;284;p34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85" name="Google Shape;285;p34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86" name="Google Shape;286;p34"/>
          <p:cNvSpPr>
            <a:spLocks noGrp="1"/>
          </p:cNvSpPr>
          <p:nvPr>
            <p:ph type="pic" idx="7"/>
          </p:nvPr>
        </p:nvSpPr>
        <p:spPr>
          <a:xfrm>
            <a:off x="5579104" y="1377900"/>
            <a:ext cx="2844900" cy="2844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>
            <a:spLocks noGrp="1"/>
          </p:cNvSpPr>
          <p:nvPr>
            <p:ph type="title"/>
          </p:nvPr>
        </p:nvSpPr>
        <p:spPr>
          <a:xfrm>
            <a:off x="1237875" y="397575"/>
            <a:ext cx="7193100" cy="62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ubTitle" idx="1"/>
          </p:nvPr>
        </p:nvSpPr>
        <p:spPr>
          <a:xfrm>
            <a:off x="720000" y="1700300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/>
          <p:nvPr/>
        </p:nvSpPr>
        <p:spPr>
          <a:xfrm>
            <a:off x="-1244625" y="4447475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7"/>
          <p:cNvSpPr>
            <a:spLocks noGrp="1"/>
          </p:cNvSpPr>
          <p:nvPr>
            <p:ph type="pic" idx="2"/>
          </p:nvPr>
        </p:nvSpPr>
        <p:spPr>
          <a:xfrm>
            <a:off x="5586000" y="1149300"/>
            <a:ext cx="2844900" cy="39942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  <p:pic>
        <p:nvPicPr>
          <p:cNvPr id="57" name="Google Shape;5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8452" y="463773"/>
            <a:ext cx="610150" cy="5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89" name="Google Shape;289;p35"/>
          <p:cNvSpPr txBox="1">
            <a:spLocks noGrp="1"/>
          </p:cNvSpPr>
          <p:nvPr>
            <p:ph type="subTitle" idx="1"/>
          </p:nvPr>
        </p:nvSpPr>
        <p:spPr>
          <a:xfrm>
            <a:off x="2277411" y="195495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35"/>
          <p:cNvSpPr txBox="1">
            <a:spLocks noGrp="1"/>
          </p:cNvSpPr>
          <p:nvPr>
            <p:ph type="subTitle" idx="2"/>
          </p:nvPr>
        </p:nvSpPr>
        <p:spPr>
          <a:xfrm>
            <a:off x="6069302" y="195495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35"/>
          <p:cNvSpPr txBox="1">
            <a:spLocks noGrp="1"/>
          </p:cNvSpPr>
          <p:nvPr>
            <p:ph type="subTitle" idx="3"/>
          </p:nvPr>
        </p:nvSpPr>
        <p:spPr>
          <a:xfrm>
            <a:off x="2277411" y="3597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35"/>
          <p:cNvSpPr txBox="1">
            <a:spLocks noGrp="1"/>
          </p:cNvSpPr>
          <p:nvPr>
            <p:ph type="subTitle" idx="4"/>
          </p:nvPr>
        </p:nvSpPr>
        <p:spPr>
          <a:xfrm>
            <a:off x="6069302" y="3597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35"/>
          <p:cNvSpPr txBox="1">
            <a:spLocks noGrp="1"/>
          </p:cNvSpPr>
          <p:nvPr>
            <p:ph type="subTitle" idx="5"/>
          </p:nvPr>
        </p:nvSpPr>
        <p:spPr>
          <a:xfrm>
            <a:off x="2277411" y="1431125"/>
            <a:ext cx="1978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94" name="Google Shape;294;p35"/>
          <p:cNvSpPr txBox="1">
            <a:spLocks noGrp="1"/>
          </p:cNvSpPr>
          <p:nvPr>
            <p:ph type="subTitle" idx="6"/>
          </p:nvPr>
        </p:nvSpPr>
        <p:spPr>
          <a:xfrm>
            <a:off x="2277411" y="3074100"/>
            <a:ext cx="1978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95" name="Google Shape;295;p35"/>
          <p:cNvSpPr txBox="1">
            <a:spLocks noGrp="1"/>
          </p:cNvSpPr>
          <p:nvPr>
            <p:ph type="subTitle" idx="7"/>
          </p:nvPr>
        </p:nvSpPr>
        <p:spPr>
          <a:xfrm>
            <a:off x="6069298" y="1431125"/>
            <a:ext cx="1978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296" name="Google Shape;296;p35"/>
          <p:cNvSpPr txBox="1">
            <a:spLocks noGrp="1"/>
          </p:cNvSpPr>
          <p:nvPr>
            <p:ph type="subTitle" idx="8"/>
          </p:nvPr>
        </p:nvSpPr>
        <p:spPr>
          <a:xfrm>
            <a:off x="6069298" y="3074100"/>
            <a:ext cx="1978200" cy="65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297" name="Google Shape;297;p35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298" name="Google Shape;298;p35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99" name="Google Shape;299;p35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00" name="Google Shape;300;p35"/>
          <p:cNvGrpSpPr/>
          <p:nvPr/>
        </p:nvGrpSpPr>
        <p:grpSpPr>
          <a:xfrm>
            <a:off x="-1235396" y="881850"/>
            <a:ext cx="12220321" cy="5116625"/>
            <a:chOff x="-1235396" y="881850"/>
            <a:chExt cx="12220321" cy="5116625"/>
          </a:xfrm>
        </p:grpSpPr>
        <p:sp>
          <p:nvSpPr>
            <p:cNvPr id="301" name="Google Shape;301;p35"/>
            <p:cNvSpPr/>
            <p:nvPr/>
          </p:nvSpPr>
          <p:spPr>
            <a:xfrm>
              <a:off x="8541125" y="88185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5"/>
            <p:cNvSpPr/>
            <p:nvPr/>
          </p:nvSpPr>
          <p:spPr>
            <a:xfrm>
              <a:off x="-1235396" y="40430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5_1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05" name="Google Shape;305;p36"/>
          <p:cNvSpPr txBox="1">
            <a:spLocks noGrp="1"/>
          </p:cNvSpPr>
          <p:nvPr>
            <p:ph type="subTitle" idx="1"/>
          </p:nvPr>
        </p:nvSpPr>
        <p:spPr>
          <a:xfrm>
            <a:off x="713224" y="1854775"/>
            <a:ext cx="3421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36"/>
          <p:cNvSpPr txBox="1">
            <a:spLocks noGrp="1"/>
          </p:cNvSpPr>
          <p:nvPr>
            <p:ph type="subTitle" idx="2"/>
          </p:nvPr>
        </p:nvSpPr>
        <p:spPr>
          <a:xfrm>
            <a:off x="5002706" y="1854775"/>
            <a:ext cx="3421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36"/>
          <p:cNvSpPr txBox="1">
            <a:spLocks noGrp="1"/>
          </p:cNvSpPr>
          <p:nvPr>
            <p:ph type="subTitle" idx="3"/>
          </p:nvPr>
        </p:nvSpPr>
        <p:spPr>
          <a:xfrm>
            <a:off x="713224" y="3497650"/>
            <a:ext cx="3421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36"/>
          <p:cNvSpPr txBox="1">
            <a:spLocks noGrp="1"/>
          </p:cNvSpPr>
          <p:nvPr>
            <p:ph type="subTitle" idx="4"/>
          </p:nvPr>
        </p:nvSpPr>
        <p:spPr>
          <a:xfrm>
            <a:off x="5002706" y="3497650"/>
            <a:ext cx="3421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36"/>
          <p:cNvSpPr txBox="1">
            <a:spLocks noGrp="1"/>
          </p:cNvSpPr>
          <p:nvPr>
            <p:ph type="subTitle" idx="5"/>
          </p:nvPr>
        </p:nvSpPr>
        <p:spPr>
          <a:xfrm>
            <a:off x="713224" y="1489700"/>
            <a:ext cx="3421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10" name="Google Shape;310;p36"/>
          <p:cNvSpPr txBox="1">
            <a:spLocks noGrp="1"/>
          </p:cNvSpPr>
          <p:nvPr>
            <p:ph type="subTitle" idx="6"/>
          </p:nvPr>
        </p:nvSpPr>
        <p:spPr>
          <a:xfrm>
            <a:off x="713224" y="3132675"/>
            <a:ext cx="3421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11" name="Google Shape;311;p36"/>
          <p:cNvSpPr txBox="1">
            <a:spLocks noGrp="1"/>
          </p:cNvSpPr>
          <p:nvPr>
            <p:ph type="subTitle" idx="7"/>
          </p:nvPr>
        </p:nvSpPr>
        <p:spPr>
          <a:xfrm>
            <a:off x="5002700" y="1489700"/>
            <a:ext cx="3421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12" name="Google Shape;312;p36"/>
          <p:cNvSpPr txBox="1">
            <a:spLocks noGrp="1"/>
          </p:cNvSpPr>
          <p:nvPr>
            <p:ph type="subTitle" idx="8"/>
          </p:nvPr>
        </p:nvSpPr>
        <p:spPr>
          <a:xfrm>
            <a:off x="5002700" y="3132675"/>
            <a:ext cx="3421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313" name="Google Shape;313;p36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314" name="Google Shape;314;p36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15" name="Google Shape;315;p36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16" name="Google Shape;316;p36"/>
          <p:cNvGrpSpPr/>
          <p:nvPr/>
        </p:nvGrpSpPr>
        <p:grpSpPr>
          <a:xfrm>
            <a:off x="-1570471" y="721875"/>
            <a:ext cx="12683171" cy="3882125"/>
            <a:chOff x="-1570471" y="721875"/>
            <a:chExt cx="12683171" cy="3882125"/>
          </a:xfrm>
        </p:grpSpPr>
        <p:sp>
          <p:nvSpPr>
            <p:cNvPr id="317" name="Google Shape;317;p36"/>
            <p:cNvSpPr/>
            <p:nvPr/>
          </p:nvSpPr>
          <p:spPr>
            <a:xfrm>
              <a:off x="866890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6"/>
            <p:cNvSpPr/>
            <p:nvPr/>
          </p:nvSpPr>
          <p:spPr>
            <a:xfrm>
              <a:off x="-1570471" y="7218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CUSTOM_7_1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21" name="Google Shape;321;p37"/>
          <p:cNvSpPr txBox="1">
            <a:spLocks noGrp="1"/>
          </p:cNvSpPr>
          <p:nvPr>
            <p:ph type="subTitle" idx="1"/>
          </p:nvPr>
        </p:nvSpPr>
        <p:spPr>
          <a:xfrm>
            <a:off x="1054219" y="1993050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37"/>
          <p:cNvSpPr txBox="1">
            <a:spLocks noGrp="1"/>
          </p:cNvSpPr>
          <p:nvPr>
            <p:ph type="subTitle" idx="2"/>
          </p:nvPr>
        </p:nvSpPr>
        <p:spPr>
          <a:xfrm>
            <a:off x="3524131" y="1993050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37"/>
          <p:cNvSpPr txBox="1">
            <a:spLocks noGrp="1"/>
          </p:cNvSpPr>
          <p:nvPr>
            <p:ph type="subTitle" idx="3"/>
          </p:nvPr>
        </p:nvSpPr>
        <p:spPr>
          <a:xfrm>
            <a:off x="2289144" y="3423275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37"/>
          <p:cNvSpPr txBox="1">
            <a:spLocks noGrp="1"/>
          </p:cNvSpPr>
          <p:nvPr>
            <p:ph type="subTitle" idx="4"/>
          </p:nvPr>
        </p:nvSpPr>
        <p:spPr>
          <a:xfrm>
            <a:off x="4759056" y="3423275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37"/>
          <p:cNvSpPr txBox="1">
            <a:spLocks noGrp="1"/>
          </p:cNvSpPr>
          <p:nvPr>
            <p:ph type="subTitle" idx="5"/>
          </p:nvPr>
        </p:nvSpPr>
        <p:spPr>
          <a:xfrm>
            <a:off x="5993981" y="1993051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37"/>
          <p:cNvSpPr txBox="1">
            <a:spLocks noGrp="1"/>
          </p:cNvSpPr>
          <p:nvPr>
            <p:ph type="subTitle" idx="6"/>
          </p:nvPr>
        </p:nvSpPr>
        <p:spPr>
          <a:xfrm>
            <a:off x="1054219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27" name="Google Shape;327;p37"/>
          <p:cNvSpPr txBox="1">
            <a:spLocks noGrp="1"/>
          </p:cNvSpPr>
          <p:nvPr>
            <p:ph type="subTitle" idx="7"/>
          </p:nvPr>
        </p:nvSpPr>
        <p:spPr>
          <a:xfrm>
            <a:off x="3524131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28" name="Google Shape;328;p37"/>
          <p:cNvSpPr txBox="1">
            <a:spLocks noGrp="1"/>
          </p:cNvSpPr>
          <p:nvPr>
            <p:ph type="subTitle" idx="8"/>
          </p:nvPr>
        </p:nvSpPr>
        <p:spPr>
          <a:xfrm>
            <a:off x="5993981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29" name="Google Shape;329;p37"/>
          <p:cNvSpPr txBox="1">
            <a:spLocks noGrp="1"/>
          </p:cNvSpPr>
          <p:nvPr>
            <p:ph type="subTitle" idx="9"/>
          </p:nvPr>
        </p:nvSpPr>
        <p:spPr>
          <a:xfrm>
            <a:off x="2289144" y="30868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30" name="Google Shape;330;p37"/>
          <p:cNvSpPr txBox="1">
            <a:spLocks noGrp="1"/>
          </p:cNvSpPr>
          <p:nvPr>
            <p:ph type="subTitle" idx="13"/>
          </p:nvPr>
        </p:nvSpPr>
        <p:spPr>
          <a:xfrm>
            <a:off x="4759056" y="30868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331" name="Google Shape;331;p37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332" name="Google Shape;332;p37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33" name="Google Shape;333;p37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34" name="Google Shape;334;p37"/>
          <p:cNvGrpSpPr/>
          <p:nvPr/>
        </p:nvGrpSpPr>
        <p:grpSpPr>
          <a:xfrm>
            <a:off x="-1382496" y="2160200"/>
            <a:ext cx="12407446" cy="2558475"/>
            <a:chOff x="-1382496" y="2160200"/>
            <a:chExt cx="12407446" cy="2558475"/>
          </a:xfrm>
        </p:grpSpPr>
        <p:sp>
          <p:nvSpPr>
            <p:cNvPr id="335" name="Google Shape;335;p37"/>
            <p:cNvSpPr/>
            <p:nvPr/>
          </p:nvSpPr>
          <p:spPr>
            <a:xfrm>
              <a:off x="858115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7"/>
            <p:cNvSpPr/>
            <p:nvPr/>
          </p:nvSpPr>
          <p:spPr>
            <a:xfrm>
              <a:off x="-1382496" y="27632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legreya Sans"/>
              <a:buNone/>
              <a:defRPr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39" name="Google Shape;339;p38"/>
          <p:cNvSpPr txBox="1">
            <a:spLocks noGrp="1"/>
          </p:cNvSpPr>
          <p:nvPr>
            <p:ph type="subTitle" idx="1"/>
          </p:nvPr>
        </p:nvSpPr>
        <p:spPr>
          <a:xfrm>
            <a:off x="1054219" y="1993050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38"/>
          <p:cNvSpPr txBox="1">
            <a:spLocks noGrp="1"/>
          </p:cNvSpPr>
          <p:nvPr>
            <p:ph type="subTitle" idx="2"/>
          </p:nvPr>
        </p:nvSpPr>
        <p:spPr>
          <a:xfrm>
            <a:off x="3524131" y="1993050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38"/>
          <p:cNvSpPr txBox="1">
            <a:spLocks noGrp="1"/>
          </p:cNvSpPr>
          <p:nvPr>
            <p:ph type="subTitle" idx="3"/>
          </p:nvPr>
        </p:nvSpPr>
        <p:spPr>
          <a:xfrm>
            <a:off x="1054219" y="3423275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p38"/>
          <p:cNvSpPr txBox="1">
            <a:spLocks noGrp="1"/>
          </p:cNvSpPr>
          <p:nvPr>
            <p:ph type="subTitle" idx="4"/>
          </p:nvPr>
        </p:nvSpPr>
        <p:spPr>
          <a:xfrm>
            <a:off x="3524131" y="3423275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38"/>
          <p:cNvSpPr txBox="1">
            <a:spLocks noGrp="1"/>
          </p:cNvSpPr>
          <p:nvPr>
            <p:ph type="subTitle" idx="5"/>
          </p:nvPr>
        </p:nvSpPr>
        <p:spPr>
          <a:xfrm>
            <a:off x="5993981" y="1993051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4" name="Google Shape;344;p38"/>
          <p:cNvSpPr txBox="1">
            <a:spLocks noGrp="1"/>
          </p:cNvSpPr>
          <p:nvPr>
            <p:ph type="subTitle" idx="6"/>
          </p:nvPr>
        </p:nvSpPr>
        <p:spPr>
          <a:xfrm>
            <a:off x="5993981" y="3423275"/>
            <a:ext cx="20958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38"/>
          <p:cNvSpPr txBox="1">
            <a:spLocks noGrp="1"/>
          </p:cNvSpPr>
          <p:nvPr>
            <p:ph type="subTitle" idx="7"/>
          </p:nvPr>
        </p:nvSpPr>
        <p:spPr>
          <a:xfrm>
            <a:off x="1054219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46" name="Google Shape;346;p38"/>
          <p:cNvSpPr txBox="1">
            <a:spLocks noGrp="1"/>
          </p:cNvSpPr>
          <p:nvPr>
            <p:ph type="subTitle" idx="8"/>
          </p:nvPr>
        </p:nvSpPr>
        <p:spPr>
          <a:xfrm>
            <a:off x="3524131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47" name="Google Shape;347;p38"/>
          <p:cNvSpPr txBox="1">
            <a:spLocks noGrp="1"/>
          </p:cNvSpPr>
          <p:nvPr>
            <p:ph type="subTitle" idx="9"/>
          </p:nvPr>
        </p:nvSpPr>
        <p:spPr>
          <a:xfrm>
            <a:off x="5993981" y="16566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48" name="Google Shape;348;p38"/>
          <p:cNvSpPr txBox="1">
            <a:spLocks noGrp="1"/>
          </p:cNvSpPr>
          <p:nvPr>
            <p:ph type="subTitle" idx="13"/>
          </p:nvPr>
        </p:nvSpPr>
        <p:spPr>
          <a:xfrm>
            <a:off x="1054219" y="30868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49" name="Google Shape;349;p38"/>
          <p:cNvSpPr txBox="1">
            <a:spLocks noGrp="1"/>
          </p:cNvSpPr>
          <p:nvPr>
            <p:ph type="subTitle" idx="14"/>
          </p:nvPr>
        </p:nvSpPr>
        <p:spPr>
          <a:xfrm>
            <a:off x="3524131" y="30868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sp>
        <p:nvSpPr>
          <p:cNvPr id="350" name="Google Shape;350;p38"/>
          <p:cNvSpPr txBox="1">
            <a:spLocks noGrp="1"/>
          </p:cNvSpPr>
          <p:nvPr>
            <p:ph type="subTitle" idx="15"/>
          </p:nvPr>
        </p:nvSpPr>
        <p:spPr>
          <a:xfrm>
            <a:off x="5993981" y="3086800"/>
            <a:ext cx="20958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egreya Sans"/>
              <a:buNone/>
              <a:defRPr sz="2400"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  <p:grpSp>
        <p:nvGrpSpPr>
          <p:cNvPr id="351" name="Google Shape;351;p38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352" name="Google Shape;352;p38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3" name="Google Shape;353;p38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54" name="Google Shape;354;p38"/>
          <p:cNvGrpSpPr/>
          <p:nvPr/>
        </p:nvGrpSpPr>
        <p:grpSpPr>
          <a:xfrm>
            <a:off x="-1901525" y="743675"/>
            <a:ext cx="12199954" cy="5199750"/>
            <a:chOff x="-1901525" y="743675"/>
            <a:chExt cx="12199954" cy="5199750"/>
          </a:xfrm>
        </p:grpSpPr>
        <p:sp>
          <p:nvSpPr>
            <p:cNvPr id="355" name="Google Shape;355;p38"/>
            <p:cNvSpPr/>
            <p:nvPr/>
          </p:nvSpPr>
          <p:spPr>
            <a:xfrm>
              <a:off x="-1901525" y="743675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8"/>
            <p:cNvSpPr/>
            <p:nvPr/>
          </p:nvSpPr>
          <p:spPr>
            <a:xfrm>
              <a:off x="8343029" y="39880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9"/>
          <p:cNvSpPr txBox="1">
            <a:spLocks noGrp="1"/>
          </p:cNvSpPr>
          <p:nvPr>
            <p:ph type="title" hasCustomPrompt="1"/>
          </p:nvPr>
        </p:nvSpPr>
        <p:spPr>
          <a:xfrm>
            <a:off x="4615975" y="638350"/>
            <a:ext cx="3814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359" name="Google Shape;359;p39"/>
          <p:cNvSpPr txBox="1">
            <a:spLocks noGrp="1"/>
          </p:cNvSpPr>
          <p:nvPr>
            <p:ph type="subTitle" idx="1"/>
          </p:nvPr>
        </p:nvSpPr>
        <p:spPr>
          <a:xfrm>
            <a:off x="4615975" y="1327275"/>
            <a:ext cx="3814800" cy="3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360" name="Google Shape;360;p39"/>
          <p:cNvSpPr txBox="1">
            <a:spLocks noGrp="1"/>
          </p:cNvSpPr>
          <p:nvPr>
            <p:ph type="title" idx="2" hasCustomPrompt="1"/>
          </p:nvPr>
        </p:nvSpPr>
        <p:spPr>
          <a:xfrm>
            <a:off x="4615975" y="1990613"/>
            <a:ext cx="3814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361" name="Google Shape;361;p39"/>
          <p:cNvSpPr txBox="1">
            <a:spLocks noGrp="1"/>
          </p:cNvSpPr>
          <p:nvPr>
            <p:ph type="subTitle" idx="3"/>
          </p:nvPr>
        </p:nvSpPr>
        <p:spPr>
          <a:xfrm>
            <a:off x="4615975" y="2679525"/>
            <a:ext cx="3814800" cy="3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362" name="Google Shape;362;p39"/>
          <p:cNvSpPr txBox="1">
            <a:spLocks noGrp="1"/>
          </p:cNvSpPr>
          <p:nvPr>
            <p:ph type="title" idx="4" hasCustomPrompt="1"/>
          </p:nvPr>
        </p:nvSpPr>
        <p:spPr>
          <a:xfrm>
            <a:off x="4615975" y="3342851"/>
            <a:ext cx="3814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legreya Sans"/>
              <a:buNone/>
              <a:defRPr sz="6000">
                <a:solidFill>
                  <a:schemeClr val="lt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r>
              <a:t>xx%</a:t>
            </a:r>
          </a:p>
        </p:txBody>
      </p:sp>
      <p:sp>
        <p:nvSpPr>
          <p:cNvPr id="363" name="Google Shape;363;p39"/>
          <p:cNvSpPr txBox="1">
            <a:spLocks noGrp="1"/>
          </p:cNvSpPr>
          <p:nvPr>
            <p:ph type="subTitle" idx="5"/>
          </p:nvPr>
        </p:nvSpPr>
        <p:spPr>
          <a:xfrm>
            <a:off x="4615975" y="4031800"/>
            <a:ext cx="3814800" cy="3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364" name="Google Shape;364;p39"/>
          <p:cNvSpPr/>
          <p:nvPr/>
        </p:nvSpPr>
        <p:spPr>
          <a:xfrm>
            <a:off x="8648448" y="945184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5" name="Google Shape;365;p39"/>
          <p:cNvCxnSpPr/>
          <p:nvPr/>
        </p:nvCxnSpPr>
        <p:spPr>
          <a:xfrm>
            <a:off x="-339900" y="544959"/>
            <a:ext cx="988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6" name="Google Shape;366;p39"/>
          <p:cNvSpPr>
            <a:spLocks noGrp="1"/>
          </p:cNvSpPr>
          <p:nvPr>
            <p:ph type="pic" idx="6"/>
          </p:nvPr>
        </p:nvSpPr>
        <p:spPr>
          <a:xfrm>
            <a:off x="713229" y="1073100"/>
            <a:ext cx="2844900" cy="2844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1"/>
          <p:cNvSpPr txBox="1">
            <a:spLocks noGrp="1"/>
          </p:cNvSpPr>
          <p:nvPr>
            <p:ph type="title"/>
          </p:nvPr>
        </p:nvSpPr>
        <p:spPr>
          <a:xfrm>
            <a:off x="4621819" y="677525"/>
            <a:ext cx="38004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41"/>
          <p:cNvSpPr txBox="1">
            <a:spLocks noGrp="1"/>
          </p:cNvSpPr>
          <p:nvPr>
            <p:ph type="subTitle" idx="1"/>
          </p:nvPr>
        </p:nvSpPr>
        <p:spPr>
          <a:xfrm>
            <a:off x="4621787" y="1841450"/>
            <a:ext cx="3800400" cy="105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41"/>
          <p:cNvSpPr txBox="1"/>
          <p:nvPr/>
        </p:nvSpPr>
        <p:spPr>
          <a:xfrm>
            <a:off x="4621838" y="3610175"/>
            <a:ext cx="38004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CREDITS:</a:t>
            </a:r>
            <a:r>
              <a:rPr lang="en"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This presentation template was created by </a:t>
            </a:r>
            <a:r>
              <a:rPr lang="en" sz="1200" b="1" u="sng">
                <a:solidFill>
                  <a:schemeClr val="hlink"/>
                </a:solidFill>
                <a:latin typeface="DM Sans"/>
                <a:ea typeface="DM Sans"/>
                <a:cs typeface="DM Sans"/>
                <a:sym typeface="DM Sans"/>
                <a:hlinkClick r:id="rId2"/>
              </a:rPr>
              <a:t>Slidesgo</a:t>
            </a:r>
            <a:r>
              <a:rPr lang="en"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and includes icons by </a:t>
            </a:r>
            <a:r>
              <a:rPr lang="en" sz="12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and infographics &amp; images by </a:t>
            </a:r>
            <a:r>
              <a:rPr lang="en" sz="12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1200" b="1" u="sng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88" name="Google Shape;388;p41"/>
          <p:cNvSpPr/>
          <p:nvPr/>
        </p:nvSpPr>
        <p:spPr>
          <a:xfrm>
            <a:off x="8661398" y="1002659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9" name="Google Shape;389;p41"/>
          <p:cNvCxnSpPr/>
          <p:nvPr/>
        </p:nvCxnSpPr>
        <p:spPr>
          <a:xfrm>
            <a:off x="-339900" y="544959"/>
            <a:ext cx="988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0" name="Google Shape;390;p41"/>
          <p:cNvSpPr>
            <a:spLocks noGrp="1"/>
          </p:cNvSpPr>
          <p:nvPr>
            <p:ph type="pic" idx="2"/>
          </p:nvPr>
        </p:nvSpPr>
        <p:spPr>
          <a:xfrm>
            <a:off x="713229" y="1149300"/>
            <a:ext cx="2844900" cy="2844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42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393" name="Google Shape;393;p42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4" name="Google Shape;394;p42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5" name="Google Shape;395;p42"/>
          <p:cNvGrpSpPr/>
          <p:nvPr/>
        </p:nvGrpSpPr>
        <p:grpSpPr>
          <a:xfrm>
            <a:off x="-1382496" y="2160200"/>
            <a:ext cx="12407446" cy="2558475"/>
            <a:chOff x="-1382496" y="2160200"/>
            <a:chExt cx="12407446" cy="2558475"/>
          </a:xfrm>
        </p:grpSpPr>
        <p:sp>
          <p:nvSpPr>
            <p:cNvPr id="396" name="Google Shape;396;p42"/>
            <p:cNvSpPr/>
            <p:nvPr/>
          </p:nvSpPr>
          <p:spPr>
            <a:xfrm>
              <a:off x="8581150" y="216020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42"/>
            <p:cNvSpPr/>
            <p:nvPr/>
          </p:nvSpPr>
          <p:spPr>
            <a:xfrm>
              <a:off x="-1382496" y="276327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oogle Shape;399;p43"/>
          <p:cNvGrpSpPr/>
          <p:nvPr/>
        </p:nvGrpSpPr>
        <p:grpSpPr>
          <a:xfrm>
            <a:off x="-339900" y="357884"/>
            <a:ext cx="9882000" cy="4531227"/>
            <a:chOff x="-339900" y="357884"/>
            <a:chExt cx="9882000" cy="4531227"/>
          </a:xfrm>
        </p:grpSpPr>
        <p:sp>
          <p:nvSpPr>
            <p:cNvPr id="400" name="Google Shape;400;p43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01" name="Google Shape;401;p43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2" name="Google Shape;402;p43"/>
          <p:cNvGrpSpPr/>
          <p:nvPr/>
        </p:nvGrpSpPr>
        <p:grpSpPr>
          <a:xfrm>
            <a:off x="-1901525" y="743675"/>
            <a:ext cx="12199954" cy="5199750"/>
            <a:chOff x="-1901525" y="743675"/>
            <a:chExt cx="12199954" cy="5199750"/>
          </a:xfrm>
        </p:grpSpPr>
        <p:sp>
          <p:nvSpPr>
            <p:cNvPr id="403" name="Google Shape;403;p43"/>
            <p:cNvSpPr/>
            <p:nvPr/>
          </p:nvSpPr>
          <p:spPr>
            <a:xfrm>
              <a:off x="-1901525" y="743675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43"/>
            <p:cNvSpPr/>
            <p:nvPr/>
          </p:nvSpPr>
          <p:spPr>
            <a:xfrm>
              <a:off x="8343029" y="39880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467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29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rgbClr val="FFFAD9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5098675" y="1647350"/>
            <a:ext cx="3332100" cy="184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60" name="Google Shape;60;p8"/>
          <p:cNvSpPr/>
          <p:nvPr/>
        </p:nvSpPr>
        <p:spPr>
          <a:xfrm>
            <a:off x="8573673" y="2648609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8"/>
          <p:cNvSpPr>
            <a:spLocks noGrp="1"/>
          </p:cNvSpPr>
          <p:nvPr>
            <p:ph type="pic" idx="2"/>
          </p:nvPr>
        </p:nvSpPr>
        <p:spPr>
          <a:xfrm>
            <a:off x="713225" y="1647350"/>
            <a:ext cx="2844900" cy="39942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  <p:pic>
        <p:nvPicPr>
          <p:cNvPr id="62" name="Google Shape;62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2530" y="536093"/>
            <a:ext cx="946289" cy="8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8" title="logo final 6gwplus 10 de junio_Mesa de trabajo 1 copi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9475" y="727473"/>
            <a:ext cx="2202127" cy="6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3792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0525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4979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6289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159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160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369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763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3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3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149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709aaad769_0_2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6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g3709aaad769_0_230"/>
          <p:cNvSpPr txBox="1">
            <a:spLocks noGrp="1"/>
          </p:cNvSpPr>
          <p:nvPr>
            <p:ph type="subTitle" idx="1"/>
          </p:nvPr>
        </p:nvSpPr>
        <p:spPr>
          <a:xfrm>
            <a:off x="4832087" y="1823775"/>
            <a:ext cx="3367125" cy="21656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9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g3709aaad769_0_230"/>
          <p:cNvSpPr txBox="1">
            <a:spLocks noGrp="1"/>
          </p:cNvSpPr>
          <p:nvPr>
            <p:ph type="subTitle" idx="2"/>
          </p:nvPr>
        </p:nvSpPr>
        <p:spPr>
          <a:xfrm>
            <a:off x="944726" y="1823775"/>
            <a:ext cx="3367125" cy="21656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9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grpSp>
        <p:nvGrpSpPr>
          <p:cNvPr id="236" name="Google Shape;236;g3709aaad769_0_230"/>
          <p:cNvGrpSpPr/>
          <p:nvPr/>
        </p:nvGrpSpPr>
        <p:grpSpPr>
          <a:xfrm>
            <a:off x="-339891" y="357875"/>
            <a:ext cx="9881753" cy="4531114"/>
            <a:chOff x="-339900" y="357884"/>
            <a:chExt cx="9882000" cy="4531227"/>
          </a:xfrm>
        </p:grpSpPr>
        <p:sp>
          <p:nvSpPr>
            <p:cNvPr id="237" name="Google Shape;237;g3709aaad769_0_230"/>
            <p:cNvSpPr/>
            <p:nvPr/>
          </p:nvSpPr>
          <p:spPr>
            <a:xfrm>
              <a:off x="4141300" y="4871136"/>
              <a:ext cx="861400" cy="17975"/>
            </a:xfrm>
            <a:custGeom>
              <a:avLst/>
              <a:gdLst/>
              <a:ahLst/>
              <a:cxnLst/>
              <a:rect l="l" t="t" r="r" b="b"/>
              <a:pathLst>
                <a:path w="34456" h="719" extrusionOk="0">
                  <a:moveTo>
                    <a:pt x="0" y="1"/>
                  </a:moveTo>
                  <a:lnTo>
                    <a:pt x="0" y="718"/>
                  </a:lnTo>
                  <a:lnTo>
                    <a:pt x="34455" y="718"/>
                  </a:lnTo>
                  <a:lnTo>
                    <a:pt x="344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88"/>
            </a:p>
          </p:txBody>
        </p:sp>
        <p:cxnSp>
          <p:nvCxnSpPr>
            <p:cNvPr id="238" name="Google Shape;238;g3709aaad769_0_230"/>
            <p:cNvCxnSpPr/>
            <p:nvPr/>
          </p:nvCxnSpPr>
          <p:spPr>
            <a:xfrm>
              <a:off x="-339900" y="357884"/>
              <a:ext cx="9882000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239;g3709aaad769_0_230"/>
          <p:cNvGrpSpPr/>
          <p:nvPr/>
        </p:nvGrpSpPr>
        <p:grpSpPr>
          <a:xfrm>
            <a:off x="-1871200" y="859704"/>
            <a:ext cx="12469785" cy="3882028"/>
            <a:chOff x="-1871246" y="859725"/>
            <a:chExt cx="12470096" cy="3882125"/>
          </a:xfrm>
        </p:grpSpPr>
        <p:sp>
          <p:nvSpPr>
            <p:cNvPr id="240" name="Google Shape;240;g3709aaad769_0_230"/>
            <p:cNvSpPr/>
            <p:nvPr/>
          </p:nvSpPr>
          <p:spPr>
            <a:xfrm flipH="1">
              <a:off x="-1871246" y="2298050"/>
              <a:ext cx="2443800" cy="2443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88"/>
            </a:p>
          </p:txBody>
        </p:sp>
        <p:sp>
          <p:nvSpPr>
            <p:cNvPr id="241" name="Google Shape;241;g3709aaad769_0_230"/>
            <p:cNvSpPr/>
            <p:nvPr/>
          </p:nvSpPr>
          <p:spPr>
            <a:xfrm flipH="1">
              <a:off x="8643450" y="859725"/>
              <a:ext cx="1955400" cy="1955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88"/>
            </a:p>
          </p:txBody>
        </p:sp>
      </p:grpSp>
    </p:spTree>
    <p:extLst>
      <p:ext uri="{BB962C8B-B14F-4D97-AF65-F5344CB8AC3E}">
        <p14:creationId xmlns:p14="http://schemas.microsoft.com/office/powerpoint/2010/main" val="1721428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713225" y="1500700"/>
            <a:ext cx="36429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subTitle" idx="1"/>
          </p:nvPr>
        </p:nvSpPr>
        <p:spPr>
          <a:xfrm>
            <a:off x="713225" y="2662125"/>
            <a:ext cx="3642900" cy="98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>
            <a:spLocks noGrp="1"/>
          </p:cNvSpPr>
          <p:nvPr>
            <p:ph type="pic" idx="2"/>
          </p:nvPr>
        </p:nvSpPr>
        <p:spPr>
          <a:xfrm>
            <a:off x="5585875" y="1090350"/>
            <a:ext cx="2844900" cy="40530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  <p:sp>
        <p:nvSpPr>
          <p:cNvPr id="68" name="Google Shape;68;p9"/>
          <p:cNvSpPr/>
          <p:nvPr/>
        </p:nvSpPr>
        <p:spPr>
          <a:xfrm>
            <a:off x="-1928877" y="2404409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0830" y="3879243"/>
            <a:ext cx="946289" cy="8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9" title="MANUAL 6gwplus-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9" title="MANUAL 6gwplus-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206175" y="2426388"/>
            <a:ext cx="4224600" cy="83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75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27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2" hasCustomPrompt="1"/>
          </p:nvPr>
        </p:nvSpPr>
        <p:spPr>
          <a:xfrm>
            <a:off x="4206175" y="1510488"/>
            <a:ext cx="1007400" cy="915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4206175" y="3258013"/>
            <a:ext cx="42246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>
            <a:spLocks noGrp="1"/>
          </p:cNvSpPr>
          <p:nvPr>
            <p:ph type="pic" idx="3"/>
          </p:nvPr>
        </p:nvSpPr>
        <p:spPr>
          <a:xfrm>
            <a:off x="713225" y="1149300"/>
            <a:ext cx="2844900" cy="39942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1" name="Google Shape;21;p3"/>
          <p:cNvSpPr/>
          <p:nvPr/>
        </p:nvSpPr>
        <p:spPr>
          <a:xfrm>
            <a:off x="8568648" y="789584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28352" y="250427"/>
            <a:ext cx="614652" cy="539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206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>
            <a:spLocks noGrp="1"/>
          </p:cNvSpPr>
          <p:nvPr>
            <p:ph type="pic" idx="2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>
          <a:xfrm>
            <a:off x="720000" y="3947850"/>
            <a:ext cx="7704000" cy="6393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723025" y="1857325"/>
            <a:ext cx="4462500" cy="93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723025" y="2789084"/>
            <a:ext cx="44625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8" name="Google Shape;78;p11"/>
          <p:cNvSpPr/>
          <p:nvPr/>
        </p:nvSpPr>
        <p:spPr>
          <a:xfrm>
            <a:off x="-1941427" y="741909"/>
            <a:ext cx="2443800" cy="2443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1"/>
          <p:cNvSpPr>
            <a:spLocks noGrp="1"/>
          </p:cNvSpPr>
          <p:nvPr>
            <p:ph type="pic" idx="2"/>
          </p:nvPr>
        </p:nvSpPr>
        <p:spPr>
          <a:xfrm>
            <a:off x="5585875" y="1149300"/>
            <a:ext cx="2844900" cy="39942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sp>
      <p:pic>
        <p:nvPicPr>
          <p:cNvPr id="80" name="Google Shape;80;p11" title="MANUAL 6gwplus-13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1" title="MANUAL 6gwplus-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1" title="logo final 6gwplus 10 de junio_Mesa de trabajo 1 copi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9600" y="4341698"/>
            <a:ext cx="2202127" cy="6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1" title="logo energia-0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025" y="258651"/>
            <a:ext cx="981473" cy="981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">
  <p:cSld name="CUSTOM_10">
    <p:bg>
      <p:bgPr>
        <a:solidFill>
          <a:schemeClr val="dk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89" name="Google Shape;89;p13" title="logo final 6gwplus 10 de junio-08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07976" y="4451024"/>
            <a:ext cx="1258127" cy="522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 title="MANUAL 6gwplus-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 title="MANUAL 6gwplus-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 title="logo energia-0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4699" y="279200"/>
            <a:ext cx="738872" cy="73852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 1">
  <p:cSld name="CUSTOM_10_1">
    <p:bg>
      <p:bgPr>
        <a:solidFill>
          <a:schemeClr val="dk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1355325" y="445025"/>
            <a:ext cx="707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95" name="Google Shape;95;p14" title="logo final 6gwplus 10 de junio_Mesa de trabajo 1 copia 2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25135" y="4164945"/>
            <a:ext cx="2546263" cy="73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 title="MANUAL 6gwplus-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19715" y="3758801"/>
            <a:ext cx="1139726" cy="168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 title="MANUAL 6gwplus-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79327" y="-637898"/>
            <a:ext cx="2505600" cy="1367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 title="logo energia-0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299" y="362112"/>
            <a:ext cx="738872" cy="73852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3" r:id="rId32"/>
    <p:sldLayoutId id="2147483684" r:id="rId33"/>
    <p:sldLayoutId id="2147483685" r:id="rId34"/>
    <p:sldLayoutId id="2147483687" r:id="rId35"/>
    <p:sldLayoutId id="2147483688" r:id="rId36"/>
    <p:sldLayoutId id="2147483689" r:id="rId3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2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ctr" defTabSz="342892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34289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342892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342892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5073653" y="-1112032"/>
            <a:ext cx="4020593" cy="402059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0" cap="sq">
              <a:solidFill>
                <a:srgbClr val="FFD600">
                  <a:alpha val="37647"/>
                </a:srgbClr>
              </a:solidFill>
              <a:prstDash val="solid"/>
              <a:miter/>
            </a:ln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84048">
                <a:buClrTx/>
              </a:pPr>
              <a:endParaRPr lang="es-CO" sz="378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84048">
                <a:lnSpc>
                  <a:spcPts val="1050"/>
                </a:lnSpc>
                <a:buClrTx/>
              </a:pPr>
              <a:endParaRPr sz="378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365539" y="7833"/>
            <a:ext cx="2485715" cy="248571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8F8F8"/>
            </a:solidFill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84048">
                <a:buClrTx/>
              </a:pPr>
              <a:endParaRPr lang="es-CO" sz="378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84048">
                <a:lnSpc>
                  <a:spcPts val="1050"/>
                </a:lnSpc>
                <a:buClrTx/>
              </a:pPr>
              <a:endParaRPr sz="378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3500265" y="842349"/>
            <a:ext cx="2216258" cy="737464"/>
          </a:xfrm>
          <a:custGeom>
            <a:avLst/>
            <a:gdLst/>
            <a:ahLst/>
            <a:cxnLst/>
            <a:rect l="l" t="t" r="r" b="b"/>
            <a:pathLst>
              <a:path w="3489684" h="1229704">
                <a:moveTo>
                  <a:pt x="0" y="0"/>
                </a:moveTo>
                <a:lnTo>
                  <a:pt x="3489684" y="0"/>
                </a:lnTo>
                <a:lnTo>
                  <a:pt x="3489684" y="1229704"/>
                </a:lnTo>
                <a:lnTo>
                  <a:pt x="0" y="1229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88" b="-1488"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84048">
              <a:buClrTx/>
            </a:pPr>
            <a:endParaRPr lang="es-CO" sz="37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4024354" y="1499460"/>
            <a:ext cx="1147313" cy="82404"/>
          </a:xfrm>
          <a:custGeom>
            <a:avLst/>
            <a:gdLst/>
            <a:ahLst/>
            <a:cxnLst/>
            <a:rect l="l" t="t" r="r" b="b"/>
            <a:pathLst>
              <a:path w="3059501" h="219743">
                <a:moveTo>
                  <a:pt x="0" y="0"/>
                </a:moveTo>
                <a:lnTo>
                  <a:pt x="3059501" y="0"/>
                </a:lnTo>
                <a:lnTo>
                  <a:pt x="3059501" y="219744"/>
                </a:lnTo>
                <a:lnTo>
                  <a:pt x="0" y="2197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84048">
              <a:buClrTx/>
            </a:pPr>
            <a:endParaRPr lang="es-CO" sz="37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6791581" y="3387526"/>
            <a:ext cx="2226075" cy="2226075"/>
          </a:xfrm>
          <a:custGeom>
            <a:avLst/>
            <a:gdLst/>
            <a:ahLst/>
            <a:cxnLst/>
            <a:rect l="l" t="t" r="r" b="b"/>
            <a:pathLst>
              <a:path w="5936200" h="5936200">
                <a:moveTo>
                  <a:pt x="0" y="0"/>
                </a:moveTo>
                <a:lnTo>
                  <a:pt x="5936200" y="0"/>
                </a:lnTo>
                <a:lnTo>
                  <a:pt x="5936200" y="5936200"/>
                </a:lnTo>
                <a:lnTo>
                  <a:pt x="0" y="59362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84048">
              <a:buClrTx/>
            </a:pPr>
            <a:endParaRPr lang="es-CO" sz="37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-66665" y="1028703"/>
            <a:ext cx="2419330" cy="2419330"/>
          </a:xfrm>
          <a:custGeom>
            <a:avLst/>
            <a:gdLst/>
            <a:ahLst/>
            <a:cxnLst/>
            <a:rect l="l" t="t" r="r" b="b"/>
            <a:pathLst>
              <a:path w="6451546" h="6451546">
                <a:moveTo>
                  <a:pt x="0" y="0"/>
                </a:moveTo>
                <a:lnTo>
                  <a:pt x="6451546" y="0"/>
                </a:lnTo>
                <a:lnTo>
                  <a:pt x="6451546" y="6451546"/>
                </a:lnTo>
                <a:lnTo>
                  <a:pt x="0" y="6451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84048">
              <a:buClrTx/>
            </a:pPr>
            <a:endParaRPr lang="es-CO" sz="378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-776618" y="2771850"/>
            <a:ext cx="4020593" cy="402059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0" cap="sq">
              <a:solidFill>
                <a:srgbClr val="FFD600">
                  <a:alpha val="21961"/>
                </a:srgbClr>
              </a:solidFill>
              <a:prstDash val="solid"/>
              <a:miter/>
            </a:ln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84048">
                <a:buClrTx/>
              </a:pPr>
              <a:endParaRPr lang="es-CO" sz="378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84048">
                <a:lnSpc>
                  <a:spcPts val="1050"/>
                </a:lnSpc>
                <a:buClrTx/>
              </a:pPr>
              <a:endParaRPr sz="378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" name="TextBox 3"/>
          <p:cNvSpPr txBox="1"/>
          <p:nvPr/>
        </p:nvSpPr>
        <p:spPr>
          <a:xfrm>
            <a:off x="1275589" y="2577546"/>
            <a:ext cx="6967727" cy="136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84048">
              <a:lnSpc>
                <a:spcPts val="2700"/>
              </a:lnSpc>
              <a:spcBef>
                <a:spcPct val="0"/>
              </a:spcBef>
              <a:buClrTx/>
            </a:pPr>
            <a:r>
              <a:rPr lang="es-CO" sz="3200" b="1">
                <a:solidFill>
                  <a:prstClr val="black"/>
                </a:solidFill>
                <a:latin typeface="Nunito"/>
                <a:ea typeface="Calibri"/>
                <a:cs typeface="Calibri"/>
              </a:rPr>
              <a:t>Estrategias de eficiencia energética</a:t>
            </a:r>
          </a:p>
          <a:p>
            <a:pPr algn="ctr" defTabSz="384048">
              <a:lnSpc>
                <a:spcPts val="2700"/>
              </a:lnSpc>
              <a:spcBef>
                <a:spcPct val="0"/>
              </a:spcBef>
              <a:buClrTx/>
            </a:pPr>
            <a:endParaRPr lang="es-CO" sz="2400" b="1">
              <a:solidFill>
                <a:prstClr val="black"/>
              </a:solidFill>
              <a:latin typeface="Nunito"/>
              <a:ea typeface="Calibri"/>
              <a:cs typeface="Calibri"/>
            </a:endParaRPr>
          </a:p>
          <a:p>
            <a:pPr algn="ctr" defTabSz="384048">
              <a:lnSpc>
                <a:spcPts val="2700"/>
              </a:lnSpc>
              <a:spcBef>
                <a:spcPct val="0"/>
              </a:spcBef>
              <a:buClrTx/>
            </a:pPr>
            <a:r>
              <a:rPr lang="es-CO" sz="1800" b="1">
                <a:solidFill>
                  <a:prstClr val="black"/>
                </a:solidFill>
                <a:latin typeface="Nunito"/>
                <a:ea typeface="Calibri"/>
                <a:cs typeface="Calibri"/>
              </a:rPr>
              <a:t>Ministerio de Minas y Energía, Dirección de Energía Eléctrica</a:t>
            </a:r>
          </a:p>
          <a:p>
            <a:pPr algn="ctr" defTabSz="384048">
              <a:lnSpc>
                <a:spcPts val="2700"/>
              </a:lnSpc>
              <a:spcBef>
                <a:spcPct val="0"/>
              </a:spcBef>
              <a:buClrTx/>
            </a:pPr>
            <a:r>
              <a:rPr lang="es-CO" sz="1800" b="1">
                <a:solidFill>
                  <a:prstClr val="black"/>
                </a:solidFill>
                <a:latin typeface="Nunito"/>
                <a:ea typeface="Calibri"/>
                <a:cs typeface="Calibri"/>
              </a:rPr>
              <a:t>JUNIO 2026</a:t>
            </a:r>
            <a:endParaRPr lang="en-US" sz="1800" b="1">
              <a:solidFill>
                <a:prstClr val="black"/>
              </a:solidFill>
              <a:latin typeface="Nunito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6E7A045B-07E8-CB42-A8F0-70E6B8E01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12BA0074-D27D-1303-307D-8109714364D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791" y="3797625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44B18030-5E09-1F92-3D51-A6AA715AC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883DE9DD-1A32-3F5B-E22C-9EFA298B8B22}"/>
              </a:ext>
            </a:extLst>
          </p:cNvPr>
          <p:cNvSpPr txBox="1">
            <a:spLocks/>
          </p:cNvSpPr>
          <p:nvPr/>
        </p:nvSpPr>
        <p:spPr>
          <a:xfrm>
            <a:off x="569791" y="42639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pPr algn="l"/>
            <a:r>
              <a:rPr lang="es-CO"/>
              <a:t>Contenido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7D05B64-88CF-0D9B-9DE3-DCF7C50C2EFF}"/>
              </a:ext>
            </a:extLst>
          </p:cNvPr>
          <p:cNvSpPr txBox="1"/>
          <p:nvPr/>
        </p:nvSpPr>
        <p:spPr>
          <a:xfrm>
            <a:off x="569791" y="1219200"/>
            <a:ext cx="42562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CO"/>
              <a:t>Eficiencia energética: Una acción estratégica ante el fenómeno de “El Niño”.</a:t>
            </a:r>
          </a:p>
          <a:p>
            <a:pPr marL="342900" indent="-342900">
              <a:buAutoNum type="arabicPeriod"/>
            </a:pPr>
            <a:endParaRPr lang="es-CO"/>
          </a:p>
          <a:p>
            <a:pPr marL="342900" indent="-342900">
              <a:buAutoNum type="arabicPeriod"/>
            </a:pPr>
            <a:r>
              <a:rPr lang="es-CO"/>
              <a:t>El ahorro de energía es una oportunidad inmediata.</a:t>
            </a:r>
          </a:p>
          <a:p>
            <a:pPr marL="342900" indent="-342900">
              <a:buAutoNum type="arabicPeriod"/>
            </a:pPr>
            <a:endParaRPr lang="es-CO"/>
          </a:p>
          <a:p>
            <a:pPr marL="342900" indent="-342900">
              <a:buAutoNum type="arabicPeriod"/>
            </a:pPr>
            <a:r>
              <a:rPr lang="es-CO"/>
              <a:t>Medidas prioritarias para las entidades públicas.</a:t>
            </a:r>
          </a:p>
          <a:p>
            <a:pPr marL="342900" indent="-342900">
              <a:buAutoNum type="arabicPeriod"/>
            </a:pPr>
            <a:endParaRPr lang="es-CO"/>
          </a:p>
          <a:p>
            <a:pPr marL="342900" indent="-342900">
              <a:buAutoNum type="arabicPeriod"/>
            </a:pPr>
            <a:r>
              <a:rPr lang="es-CO"/>
              <a:t>Más allá del ahorro: Beneficios para las entidades y para el país.</a:t>
            </a:r>
          </a:p>
          <a:p>
            <a:pPr marL="342900" indent="-342900">
              <a:buAutoNum type="arabicPeriod"/>
            </a:pPr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DC471EB-096A-62BD-44C5-9755BE7D8DC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rcRect l="6906"/>
          <a:stretch>
            <a:fillRect/>
          </a:stretch>
        </p:blipFill>
        <p:spPr>
          <a:xfrm>
            <a:off x="4887764" y="-10545"/>
            <a:ext cx="4256236" cy="515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38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1ECB46D0-E48E-A35D-8CAF-F288DDCF9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3C9664A3-FE59-4E2A-A93E-6B720E0289C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8685" y="36029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1955995D-FBD2-1FB4-03CB-3F13E3023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C45D288C-DA98-FD11-68CB-47E2896051B6}"/>
              </a:ext>
            </a:extLst>
          </p:cNvPr>
          <p:cNvSpPr txBox="1">
            <a:spLocks/>
          </p:cNvSpPr>
          <p:nvPr/>
        </p:nvSpPr>
        <p:spPr>
          <a:xfrm>
            <a:off x="569791" y="426394"/>
            <a:ext cx="7330888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r>
              <a:rPr lang="es-ES" sz="2800"/>
              <a:t>Acción Estratégica ante el Fenómeno de El Niño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115E5499-EAD8-CC08-58F1-1FE4C1033B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8181" b="20583"/>
          <a:stretch>
            <a:fillRect/>
          </a:stretch>
        </p:blipFill>
        <p:spPr>
          <a:xfrm>
            <a:off x="5161605" y="1506394"/>
            <a:ext cx="3372317" cy="2566252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0A58FE16-8CA9-E305-7B77-D5A9727D0502}"/>
              </a:ext>
            </a:extLst>
          </p:cNvPr>
          <p:cNvSpPr txBox="1"/>
          <p:nvPr/>
        </p:nvSpPr>
        <p:spPr>
          <a:xfrm>
            <a:off x="1400925" y="1773575"/>
            <a:ext cx="3976059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Reducir </a:t>
            </a:r>
            <a:r>
              <a:rPr lang="es-ES" sz="1300" b="1" i="0" u="none" strike="noStrike">
                <a:solidFill>
                  <a:srgbClr val="108A4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presión</a:t>
            </a: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en el sistema eléctrico nacional.</a:t>
            </a: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br>
              <a:rPr lang="es-ES" sz="1300" b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None/>
            </a:pP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Garantizar la </a:t>
            </a:r>
            <a:r>
              <a:rPr lang="es-ES" sz="1300" b="1" i="0" u="none" strike="noStrike">
                <a:solidFill>
                  <a:srgbClr val="108A4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seguridad energética</a:t>
            </a: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del país.</a:t>
            </a: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br>
              <a:rPr lang="es-ES" sz="1300" b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None/>
            </a:pP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Demostrar el </a:t>
            </a:r>
            <a:r>
              <a:rPr lang="es-ES" sz="1300" b="1" i="0" u="none" strike="noStrike">
                <a:solidFill>
                  <a:srgbClr val="108A4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liderazgo ejemplar</a:t>
            </a: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del sector público.</a:t>
            </a: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br>
              <a:rPr lang="es-ES" sz="1300" b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None/>
            </a:pP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Generar </a:t>
            </a:r>
            <a:r>
              <a:rPr lang="es-ES" sz="1300" b="1" i="0" u="none" strike="noStrike">
                <a:solidFill>
                  <a:srgbClr val="108A4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ahorros operativos</a:t>
            </a:r>
            <a:r>
              <a:rPr lang="es-ES" sz="1300" b="1" i="0" u="none" strike="noStrike">
                <a:solidFill>
                  <a:srgbClr val="1F293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inmediatos.</a:t>
            </a:r>
            <a:endParaRPr lang="es-ES" sz="1300" b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Imagen 42" descr="image.png">
            <a:extLst>
              <a:ext uri="{FF2B5EF4-FFF2-40B4-BE49-F238E27FC236}">
                <a16:creationId xmlns:a16="http://schemas.microsoft.com/office/drawing/2014/main" id="{8B5A0730-8DEC-DB05-26B7-80A4E2132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75" y="1813564"/>
            <a:ext cx="361950" cy="371475"/>
          </a:xfrm>
          <a:prstGeom prst="rect">
            <a:avLst/>
          </a:prstGeom>
        </p:spPr>
      </p:pic>
      <p:pic>
        <p:nvPicPr>
          <p:cNvPr id="44" name="Imagen 43" descr="image.png">
            <a:extLst>
              <a:ext uri="{FF2B5EF4-FFF2-40B4-BE49-F238E27FC236}">
                <a16:creationId xmlns:a16="http://schemas.microsoft.com/office/drawing/2014/main" id="{4726A9F1-2702-F7F4-090F-305B9B6D06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75" y="2544528"/>
            <a:ext cx="361950" cy="371475"/>
          </a:xfrm>
          <a:prstGeom prst="rect">
            <a:avLst/>
          </a:prstGeom>
        </p:spPr>
      </p:pic>
      <p:pic>
        <p:nvPicPr>
          <p:cNvPr id="45" name="Imagen 44" descr="image.png">
            <a:extLst>
              <a:ext uri="{FF2B5EF4-FFF2-40B4-BE49-F238E27FC236}">
                <a16:creationId xmlns:a16="http://schemas.microsoft.com/office/drawing/2014/main" id="{2FE7DB62-2AB5-1175-AAFD-DCF57A10D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75" y="3184049"/>
            <a:ext cx="361950" cy="371475"/>
          </a:xfrm>
          <a:prstGeom prst="rect">
            <a:avLst/>
          </a:prstGeom>
        </p:spPr>
      </p:pic>
      <p:pic>
        <p:nvPicPr>
          <p:cNvPr id="46" name="Imagen 45" descr="image.png">
            <a:extLst>
              <a:ext uri="{FF2B5EF4-FFF2-40B4-BE49-F238E27FC236}">
                <a16:creationId xmlns:a16="http://schemas.microsoft.com/office/drawing/2014/main" id="{5DDD2B4A-BD67-A65D-01B1-20A7A880F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75" y="3902467"/>
            <a:ext cx="361950" cy="371475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02B93E67-1BFD-13C8-1DD5-8ADC90F8BDD8}"/>
              </a:ext>
            </a:extLst>
          </p:cNvPr>
          <p:cNvSpPr txBox="1"/>
          <p:nvPr/>
        </p:nvSpPr>
        <p:spPr>
          <a:xfrm>
            <a:off x="5475740" y="4159034"/>
            <a:ext cx="2744045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es-ES" sz="1200" b="1" i="1" u="none" strike="noStrike">
                <a:solidFill>
                  <a:srgbClr val="0F172A"/>
                </a:solidFill>
                <a:effectLst/>
                <a:latin typeface="Inter" panose="020B0604020202020204" charset="0"/>
              </a:rPr>
              <a:t>“La energía más eficiente es aquella que no necesitamos consumir.”</a:t>
            </a:r>
            <a:endParaRPr lang="es-ES" sz="1200" b="0" i="1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1716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87E36421-AB8A-181E-12D1-6AB9C4913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450F49C3-4532-F0FF-D4E0-40420700C3C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8685" y="36029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18F05B71-8D93-B645-370D-C4209CE5D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13D0DC4F-6ECA-9B50-0D82-45AB6BABE902}"/>
              </a:ext>
            </a:extLst>
          </p:cNvPr>
          <p:cNvSpPr txBox="1">
            <a:spLocks/>
          </p:cNvSpPr>
          <p:nvPr/>
        </p:nvSpPr>
        <p:spPr>
          <a:xfrm>
            <a:off x="569791" y="42639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r>
              <a:rPr lang="es-ES" sz="2800"/>
              <a:t>El Ahorro es una Oportunidad Inmediata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0D02978-3B10-C056-FF25-7595B0F46B6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4955" r="38418"/>
          <a:stretch>
            <a:fillRect/>
          </a:stretch>
        </p:blipFill>
        <p:spPr>
          <a:xfrm>
            <a:off x="727259" y="2331090"/>
            <a:ext cx="3667394" cy="219924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0125AFCA-98D3-2C70-911A-DE24A77B85EE}"/>
              </a:ext>
            </a:extLst>
          </p:cNvPr>
          <p:cNvSpPr txBox="1"/>
          <p:nvPr/>
        </p:nvSpPr>
        <p:spPr>
          <a:xfrm>
            <a:off x="727259" y="1127424"/>
            <a:ext cx="704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/>
              <a:t>La UPME identificó el potencial de ahorro estimado por sector y las oportunidades inmediatas para adoptar.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8F075B4-333F-B63B-7DEE-17DD99F8F802}"/>
              </a:ext>
            </a:extLst>
          </p:cNvPr>
          <p:cNvSpPr txBox="1"/>
          <p:nvPr/>
        </p:nvSpPr>
        <p:spPr>
          <a:xfrm>
            <a:off x="935351" y="1748521"/>
            <a:ext cx="3251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600" b="1">
                <a:solidFill>
                  <a:schemeClr val="accent3"/>
                </a:solidFill>
              </a:rPr>
              <a:t>Potencial de Ahorro Energético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502EA0C-4434-3B00-F3F6-7D14BD11780F}"/>
              </a:ext>
            </a:extLst>
          </p:cNvPr>
          <p:cNvSpPr txBox="1"/>
          <p:nvPr/>
        </p:nvSpPr>
        <p:spPr>
          <a:xfrm>
            <a:off x="4937925" y="2179086"/>
            <a:ext cx="32987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/>
              <a:t>La adopción de medidas operativas de bajo costo permite alcanzar reducciones significativas sin requerir grandes inversiones.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5DDC3A2B-B8FE-D3EA-4FDD-5196F12D7E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8453" y="2854644"/>
            <a:ext cx="428393" cy="1884929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48FB73FA-527F-E8C9-394E-F588F1D153A4}"/>
              </a:ext>
            </a:extLst>
          </p:cNvPr>
          <p:cNvSpPr txBox="1"/>
          <p:nvPr/>
        </p:nvSpPr>
        <p:spPr>
          <a:xfrm>
            <a:off x="5416846" y="2874379"/>
            <a:ext cx="27267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/>
              <a:t>Optimización</a:t>
            </a:r>
            <a:r>
              <a:rPr lang="es-ES" sz="1050"/>
              <a:t> de </a:t>
            </a:r>
            <a:r>
              <a:rPr lang="es-ES" sz="1050" b="1"/>
              <a:t>iluminación</a:t>
            </a:r>
            <a:r>
              <a:rPr lang="es-ES" sz="1050"/>
              <a:t> (aprovechamiento de </a:t>
            </a:r>
            <a:r>
              <a:rPr lang="es-ES" sz="1050" b="1"/>
              <a:t>luz natural</a:t>
            </a:r>
            <a:r>
              <a:rPr lang="es-ES" sz="1050"/>
              <a:t> y </a:t>
            </a:r>
            <a:r>
              <a:rPr lang="es-ES" sz="1050" b="1"/>
              <a:t>LED</a:t>
            </a:r>
            <a:r>
              <a:rPr lang="es-ES" sz="1050"/>
              <a:t>).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6E93631-0BC6-5D80-903C-51105BD2E0FA}"/>
              </a:ext>
            </a:extLst>
          </p:cNvPr>
          <p:cNvSpPr txBox="1"/>
          <p:nvPr/>
        </p:nvSpPr>
        <p:spPr>
          <a:xfrm>
            <a:off x="5416847" y="3344792"/>
            <a:ext cx="27267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b="1"/>
              <a:t>Regulación</a:t>
            </a:r>
            <a:r>
              <a:rPr lang="es-CO" sz="1050"/>
              <a:t> de </a:t>
            </a:r>
            <a:r>
              <a:rPr lang="es-CO" sz="1050" b="1"/>
              <a:t>aire acondicionado</a:t>
            </a:r>
            <a:r>
              <a:rPr lang="es-CO" sz="1050"/>
              <a:t> (</a:t>
            </a:r>
            <a:r>
              <a:rPr lang="es-CO" sz="1050" b="1"/>
              <a:t>control</a:t>
            </a:r>
            <a:r>
              <a:rPr lang="es-CO" sz="1050"/>
              <a:t> de </a:t>
            </a:r>
            <a:r>
              <a:rPr lang="es-CO" sz="1050" b="1"/>
              <a:t>termostatos</a:t>
            </a:r>
            <a:r>
              <a:rPr lang="es-CO" sz="1050"/>
              <a:t>).</a:t>
            </a:r>
            <a:endParaRPr lang="es-ES" sz="105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E2CB865-7439-14DE-8C22-1BA903FB6E79}"/>
              </a:ext>
            </a:extLst>
          </p:cNvPr>
          <p:cNvSpPr txBox="1"/>
          <p:nvPr/>
        </p:nvSpPr>
        <p:spPr>
          <a:xfrm>
            <a:off x="5416847" y="3833277"/>
            <a:ext cx="27267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/>
              <a:t>Automatización</a:t>
            </a:r>
            <a:r>
              <a:rPr lang="es-ES" sz="1050"/>
              <a:t> de </a:t>
            </a:r>
            <a:r>
              <a:rPr lang="es-ES" sz="1050" b="1"/>
              <a:t>horarios</a:t>
            </a:r>
            <a:r>
              <a:rPr lang="es-ES" sz="1050"/>
              <a:t> (</a:t>
            </a:r>
            <a:r>
              <a:rPr lang="es-ES" sz="1050" b="1"/>
              <a:t>sensores</a:t>
            </a:r>
            <a:r>
              <a:rPr lang="es-ES" sz="1050"/>
              <a:t> y </a:t>
            </a:r>
            <a:r>
              <a:rPr lang="es-ES" sz="1050" b="1"/>
              <a:t>desconexión programada</a:t>
            </a:r>
            <a:r>
              <a:rPr lang="es-ES" sz="1050"/>
              <a:t>).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3C75BCD4-E20D-7250-5984-73C5D35906A3}"/>
              </a:ext>
            </a:extLst>
          </p:cNvPr>
          <p:cNvSpPr txBox="1"/>
          <p:nvPr/>
        </p:nvSpPr>
        <p:spPr>
          <a:xfrm>
            <a:off x="5431725" y="4411686"/>
            <a:ext cx="27128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b="1"/>
              <a:t>Mantenimiento</a:t>
            </a:r>
            <a:r>
              <a:rPr lang="es-CO" sz="1050"/>
              <a:t> y </a:t>
            </a:r>
            <a:r>
              <a:rPr lang="es-CO" sz="1050" b="1"/>
              <a:t>seguimiento riguroso</a:t>
            </a:r>
            <a:r>
              <a:rPr lang="es-CO" sz="1050"/>
              <a:t>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4C511FC-92FF-E287-F29E-4B2E99FD18B8}"/>
              </a:ext>
            </a:extLst>
          </p:cNvPr>
          <p:cNvSpPr txBox="1"/>
          <p:nvPr/>
        </p:nvSpPr>
        <p:spPr>
          <a:xfrm>
            <a:off x="5200561" y="1679228"/>
            <a:ext cx="27735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solidFill>
                  <a:schemeClr val="accent3"/>
                </a:solidFill>
              </a:defRPr>
            </a:lvl1pPr>
          </a:lstStyle>
          <a:p>
            <a:r>
              <a:rPr lang="es-CO"/>
              <a:t>Oportunidades inmediatas</a:t>
            </a: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476AC286-1F99-A0A5-B789-6440A8918BC7}"/>
              </a:ext>
            </a:extLst>
          </p:cNvPr>
          <p:cNvCxnSpPr>
            <a:cxnSpLocks/>
          </p:cNvCxnSpPr>
          <p:nvPr/>
        </p:nvCxnSpPr>
        <p:spPr>
          <a:xfrm>
            <a:off x="994956" y="2129994"/>
            <a:ext cx="313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82F451B8-2433-D5B0-E104-85DA01E66741}"/>
              </a:ext>
            </a:extLst>
          </p:cNvPr>
          <p:cNvCxnSpPr>
            <a:cxnSpLocks/>
          </p:cNvCxnSpPr>
          <p:nvPr/>
        </p:nvCxnSpPr>
        <p:spPr>
          <a:xfrm>
            <a:off x="5160310" y="2060701"/>
            <a:ext cx="28540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078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31A36904-547E-D8AD-FC16-966D7D779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7D95287-5919-77B3-7C37-C8A5CAF0D2C7}"/>
              </a:ext>
            </a:extLst>
          </p:cNvPr>
          <p:cNvSpPr/>
          <p:nvPr/>
        </p:nvSpPr>
        <p:spPr>
          <a:xfrm>
            <a:off x="4696693" y="2095882"/>
            <a:ext cx="3744000" cy="1224000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4" name="Rectángulo: esquinas redondeadas 63">
            <a:extLst>
              <a:ext uri="{FF2B5EF4-FFF2-40B4-BE49-F238E27FC236}">
                <a16:creationId xmlns:a16="http://schemas.microsoft.com/office/drawing/2014/main" id="{5B25407B-DC0A-5B6A-51A7-5495161DE292}"/>
              </a:ext>
            </a:extLst>
          </p:cNvPr>
          <p:cNvSpPr/>
          <p:nvPr/>
        </p:nvSpPr>
        <p:spPr>
          <a:xfrm>
            <a:off x="753481" y="2095882"/>
            <a:ext cx="3744000" cy="1224000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D598DBF4-0EDA-B4BC-A538-ED3E6628276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8685" y="36029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9F19019D-C76B-F912-E6D0-414E64A44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FE4AAABA-6546-EED2-72E7-B2514EB36E97}"/>
              </a:ext>
            </a:extLst>
          </p:cNvPr>
          <p:cNvSpPr txBox="1">
            <a:spLocks/>
          </p:cNvSpPr>
          <p:nvPr/>
        </p:nvSpPr>
        <p:spPr>
          <a:xfrm>
            <a:off x="569791" y="426394"/>
            <a:ext cx="746903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r>
              <a:rPr lang="es-ES" sz="3200"/>
              <a:t>Medidas Prioritarias impulsadas en el Sector Público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FDCFD1BC-D11D-6B1D-72CE-C20C6493063A}"/>
              </a:ext>
            </a:extLst>
          </p:cNvPr>
          <p:cNvSpPr txBox="1"/>
          <p:nvPr/>
        </p:nvSpPr>
        <p:spPr>
          <a:xfrm>
            <a:off x="417198" y="1531737"/>
            <a:ext cx="7941487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100" i="1" dirty="0"/>
              <a:t>Por medio de la Circular 40021 de 2026, el Ministerio de Minas y Energía emitió lineamientos para fortalecer la eficiencia energética en las entidades </a:t>
            </a:r>
            <a:r>
              <a:rPr lang="es-CO" sz="1100" i="1"/>
              <a:t>públicas</a:t>
            </a:r>
            <a:r>
              <a:rPr lang="es-CO" sz="1100" i="1" dirty="0"/>
              <a:t>.</a:t>
            </a:r>
          </a:p>
        </p:txBody>
      </p:sp>
      <p:sp>
        <p:nvSpPr>
          <p:cNvPr id="57" name="Google Shape;89;p13">
            <a:extLst>
              <a:ext uri="{FF2B5EF4-FFF2-40B4-BE49-F238E27FC236}">
                <a16:creationId xmlns:a16="http://schemas.microsoft.com/office/drawing/2014/main" id="{67BB4E0F-7E40-7E99-FD3D-DA95430B62C9}"/>
              </a:ext>
            </a:extLst>
          </p:cNvPr>
          <p:cNvSpPr txBox="1"/>
          <p:nvPr/>
        </p:nvSpPr>
        <p:spPr>
          <a:xfrm>
            <a:off x="1450844" y="2165045"/>
            <a:ext cx="1163738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Gestión</a:t>
            </a:r>
            <a:r>
              <a:rPr lang="en-US" b="1" i="0" u="none" strike="noStrike" cap="none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:</a:t>
            </a:r>
            <a:endParaRPr sz="1000" b="1">
              <a:latin typeface="+mj-lt"/>
            </a:endParaRPr>
          </a:p>
        </p:txBody>
      </p:sp>
      <p:sp>
        <p:nvSpPr>
          <p:cNvPr id="58" name="Google Shape;96;p13">
            <a:extLst>
              <a:ext uri="{FF2B5EF4-FFF2-40B4-BE49-F238E27FC236}">
                <a16:creationId xmlns:a16="http://schemas.microsoft.com/office/drawing/2014/main" id="{BE2EBFD8-DD5E-54A2-8757-21F9488593D8}"/>
              </a:ext>
            </a:extLst>
          </p:cNvPr>
          <p:cNvSpPr txBox="1"/>
          <p:nvPr/>
        </p:nvSpPr>
        <p:spPr>
          <a:xfrm>
            <a:off x="1450844" y="2417289"/>
            <a:ext cx="2772000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Establecer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metas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cuantificables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Realizar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seguimiento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semanal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cumplimiento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.</a:t>
            </a:r>
            <a:endParaRPr lang="es-ES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Desarrollar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campañas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internas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cultura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energética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.</a:t>
            </a:r>
            <a:endParaRPr lang="es-ES" sz="100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BD9E70FD-B6ED-AB11-62F6-F2385104D998}"/>
              </a:ext>
            </a:extLst>
          </p:cNvPr>
          <p:cNvSpPr/>
          <p:nvPr/>
        </p:nvSpPr>
        <p:spPr>
          <a:xfrm>
            <a:off x="753481" y="3452428"/>
            <a:ext cx="3744000" cy="1224000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64A80BD-0ABD-88DB-EF1D-B5FCE66AE8B3}"/>
              </a:ext>
            </a:extLst>
          </p:cNvPr>
          <p:cNvSpPr/>
          <p:nvPr/>
        </p:nvSpPr>
        <p:spPr>
          <a:xfrm>
            <a:off x="4696693" y="3452428"/>
            <a:ext cx="3744000" cy="1224000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26D0079-805A-47FA-B299-2278A05E0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946" y="2412172"/>
            <a:ext cx="531178" cy="67710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9F39DBF-E085-5D58-EB5A-A839BB7C36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256" y="2511917"/>
            <a:ext cx="495562" cy="50509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CFC4F57-F2C0-AF70-01B4-9736BE86DD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12" y="3847722"/>
            <a:ext cx="552425" cy="612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57F5A84-C434-7123-6559-807371126D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9694" y="3915769"/>
            <a:ext cx="537124" cy="483944"/>
          </a:xfrm>
          <a:prstGeom prst="rect">
            <a:avLst/>
          </a:prstGeom>
        </p:spPr>
      </p:pic>
      <p:sp>
        <p:nvSpPr>
          <p:cNvPr id="16" name="Google Shape;89;p13">
            <a:extLst>
              <a:ext uri="{FF2B5EF4-FFF2-40B4-BE49-F238E27FC236}">
                <a16:creationId xmlns:a16="http://schemas.microsoft.com/office/drawing/2014/main" id="{08E0413C-62DC-9A37-E053-0A043C7956AF}"/>
              </a:ext>
            </a:extLst>
          </p:cNvPr>
          <p:cNvSpPr txBox="1"/>
          <p:nvPr/>
        </p:nvSpPr>
        <p:spPr>
          <a:xfrm>
            <a:off x="5491808" y="2139419"/>
            <a:ext cx="196782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Operación</a:t>
            </a:r>
            <a:r>
              <a:rPr lang="en-US" b="1" i="0" u="none" strike="noStrike" cap="none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:</a:t>
            </a:r>
            <a:endParaRPr sz="1000" b="1">
              <a:latin typeface="+mj-lt"/>
            </a:endParaRPr>
          </a:p>
        </p:txBody>
      </p:sp>
      <p:sp>
        <p:nvSpPr>
          <p:cNvPr id="17" name="Google Shape;96;p13">
            <a:extLst>
              <a:ext uri="{FF2B5EF4-FFF2-40B4-BE49-F238E27FC236}">
                <a16:creationId xmlns:a16="http://schemas.microsoft.com/office/drawing/2014/main" id="{73A10906-92A2-1F54-8280-F3973D939FCD}"/>
              </a:ext>
            </a:extLst>
          </p:cNvPr>
          <p:cNvSpPr txBox="1"/>
          <p:nvPr/>
        </p:nvSpPr>
        <p:spPr>
          <a:xfrm>
            <a:off x="5491808" y="2399976"/>
            <a:ext cx="2772000" cy="83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lvl="0" indent="-171450">
              <a:lnSpc>
                <a:spcPct val="144962"/>
              </a:lnSpc>
              <a:buFont typeface="Arial" panose="020B0604020202020204" pitchFamily="34" charset="0"/>
              <a:buChar char="•"/>
            </a:pPr>
            <a:r>
              <a:rPr lang="es-E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Aprovechar al máximo la luz natural.</a:t>
            </a:r>
            <a:endParaRPr lang="es-E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E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Desconectar pantallas y apagar equipos inactivos.</a:t>
            </a:r>
            <a:endParaRPr lang="es-E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Ajustar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el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aire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acondicionado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estrictamente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entre </a:t>
            </a:r>
            <a:r>
              <a:rPr lang="en-US" sz="1000" b="1">
                <a:solidFill>
                  <a:srgbClr val="38A169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22°C y 25°C</a:t>
            </a:r>
            <a:r>
              <a:rPr lang="en-US" sz="1000">
                <a:solidFill>
                  <a:srgbClr val="334155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.</a:t>
            </a:r>
            <a:endParaRPr lang="es-ES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Google Shape;89;p13">
            <a:extLst>
              <a:ext uri="{FF2B5EF4-FFF2-40B4-BE49-F238E27FC236}">
                <a16:creationId xmlns:a16="http://schemas.microsoft.com/office/drawing/2014/main" id="{5E1AC95F-59AB-FE04-5361-9C2705BB839A}"/>
              </a:ext>
            </a:extLst>
          </p:cNvPr>
          <p:cNvSpPr txBox="1"/>
          <p:nvPr/>
        </p:nvSpPr>
        <p:spPr>
          <a:xfrm>
            <a:off x="1500114" y="3537286"/>
            <a:ext cx="174586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Tecnología</a:t>
            </a:r>
            <a:r>
              <a:rPr lang="en-US" b="1" i="0" u="none" strike="noStrike" cap="none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:</a:t>
            </a:r>
            <a:endParaRPr sz="1000" b="1">
              <a:latin typeface="+mj-lt"/>
            </a:endParaRPr>
          </a:p>
        </p:txBody>
      </p:sp>
      <p:sp>
        <p:nvSpPr>
          <p:cNvPr id="19" name="Google Shape;96;p13">
            <a:extLst>
              <a:ext uri="{FF2B5EF4-FFF2-40B4-BE49-F238E27FC236}">
                <a16:creationId xmlns:a16="http://schemas.microsoft.com/office/drawing/2014/main" id="{A0738B25-6A8D-630B-AAFD-F54CFF75622B}"/>
              </a:ext>
            </a:extLst>
          </p:cNvPr>
          <p:cNvSpPr txBox="1"/>
          <p:nvPr/>
        </p:nvSpPr>
        <p:spPr>
          <a:xfrm>
            <a:off x="1500114" y="3781216"/>
            <a:ext cx="27720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Transición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a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iluminación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LED de bajo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consumo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Instalar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sensores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presencia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en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áreas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latin typeface="+mj-lt"/>
                <a:ea typeface="Inter"/>
                <a:sym typeface="Inter"/>
              </a:rPr>
              <a:t>comunes</a:t>
            </a:r>
            <a:r>
              <a:rPr lang="en-US" sz="1000">
                <a:solidFill>
                  <a:srgbClr val="334155"/>
                </a:solidFill>
                <a:latin typeface="+mj-lt"/>
                <a:ea typeface="Inter"/>
                <a:sym typeface="Inter"/>
              </a:rPr>
              <a:t>.</a:t>
            </a:r>
            <a:endParaRPr lang="es-ES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Implementar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sistemas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medición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avanzada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.</a:t>
            </a:r>
            <a:endParaRPr lang="es-ES" sz="1000"/>
          </a:p>
        </p:txBody>
      </p:sp>
      <p:sp>
        <p:nvSpPr>
          <p:cNvPr id="20" name="Google Shape;89;p13">
            <a:extLst>
              <a:ext uri="{FF2B5EF4-FFF2-40B4-BE49-F238E27FC236}">
                <a16:creationId xmlns:a16="http://schemas.microsoft.com/office/drawing/2014/main" id="{B27BD1E6-AC85-BD3F-8449-18100CE0BF33}"/>
              </a:ext>
            </a:extLst>
          </p:cNvPr>
          <p:cNvSpPr txBox="1"/>
          <p:nvPr/>
        </p:nvSpPr>
        <p:spPr>
          <a:xfrm>
            <a:off x="5491808" y="3537286"/>
            <a:ext cx="196782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Planeación</a:t>
            </a:r>
            <a:r>
              <a:rPr lang="en-US" b="1" i="0" u="none" strike="noStrike" cap="none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:</a:t>
            </a:r>
            <a:endParaRPr sz="1000" b="1">
              <a:latin typeface="+mj-lt"/>
            </a:endParaRPr>
          </a:p>
        </p:txBody>
      </p:sp>
      <p:sp>
        <p:nvSpPr>
          <p:cNvPr id="21" name="Google Shape;96;p13">
            <a:extLst>
              <a:ext uri="{FF2B5EF4-FFF2-40B4-BE49-F238E27FC236}">
                <a16:creationId xmlns:a16="http://schemas.microsoft.com/office/drawing/2014/main" id="{2571F5F7-C407-C7BB-90DC-5D21FD566506}"/>
              </a:ext>
            </a:extLst>
          </p:cNvPr>
          <p:cNvSpPr txBox="1"/>
          <p:nvPr/>
        </p:nvSpPr>
        <p:spPr>
          <a:xfrm>
            <a:off x="5491808" y="3789530"/>
            <a:ext cx="27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Ejecutar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auditorías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</a:t>
            </a:r>
            <a:r>
              <a:rPr lang="en-US" sz="1000" b="0" i="0" u="none" strike="noStrike" cap="none" err="1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energéticas</a:t>
            </a:r>
            <a:r>
              <a:rPr lang="en-US" sz="1000" b="0" i="0" u="none" strike="noStrike" cap="none">
                <a:solidFill>
                  <a:srgbClr val="334155"/>
                </a:solidFill>
                <a:latin typeface="+mj-lt"/>
                <a:ea typeface="Inter"/>
                <a:cs typeface="Inter"/>
                <a:sym typeface="Inter"/>
              </a:rPr>
              <a:t> (Ley 2294).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Formular y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fortalecer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el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b="1">
                <a:solidFill>
                  <a:schemeClr val="accent2"/>
                </a:solidFill>
                <a:ea typeface="Inter"/>
                <a:cs typeface="Inter"/>
                <a:sym typeface="Inter"/>
              </a:rPr>
              <a:t>PGEE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(Plan de gestion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eficiente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energía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).</a:t>
            </a:r>
            <a:endParaRPr lang="es-ES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Aplicar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criterios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estrictos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de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compras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públicas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 </a:t>
            </a:r>
            <a:r>
              <a:rPr lang="en-US" sz="1000" err="1">
                <a:solidFill>
                  <a:srgbClr val="334155"/>
                </a:solidFill>
                <a:ea typeface="Inter"/>
                <a:cs typeface="Inter"/>
                <a:sym typeface="Inter"/>
              </a:rPr>
              <a:t>eficientes</a:t>
            </a:r>
            <a:r>
              <a:rPr lang="en-US" sz="1000">
                <a:solidFill>
                  <a:srgbClr val="334155"/>
                </a:solidFill>
                <a:ea typeface="Inter"/>
                <a:cs typeface="Inter"/>
                <a:sym typeface="Inter"/>
              </a:rPr>
              <a:t>.</a:t>
            </a:r>
            <a:endParaRPr lang="es-ES" sz="1000"/>
          </a:p>
        </p:txBody>
      </p:sp>
    </p:spTree>
    <p:extLst>
      <p:ext uri="{BB962C8B-B14F-4D97-AF65-F5344CB8AC3E}">
        <p14:creationId xmlns:p14="http://schemas.microsoft.com/office/powerpoint/2010/main" val="444581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897888D1-A8F8-146C-94A6-383C49833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391198F0-D8B4-307D-7CED-6CA30851DD9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8685" y="36029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8C7CD752-CC23-7B91-2123-1347DA131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F5E184E0-C73E-D233-EB0E-88C45E9B160C}"/>
              </a:ext>
            </a:extLst>
          </p:cNvPr>
          <p:cNvSpPr txBox="1">
            <a:spLocks/>
          </p:cNvSpPr>
          <p:nvPr/>
        </p:nvSpPr>
        <p:spPr>
          <a:xfrm>
            <a:off x="457961" y="42639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r>
              <a:rPr lang="es-CO" sz="3200"/>
              <a:t>Más allá del ahorro: Beneficios para entidades y para el país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773A64E5-56EC-AC49-C253-9A68ADD1AD9C}"/>
              </a:ext>
            </a:extLst>
          </p:cNvPr>
          <p:cNvSpPr/>
          <p:nvPr/>
        </p:nvSpPr>
        <p:spPr>
          <a:xfrm>
            <a:off x="604120" y="1723545"/>
            <a:ext cx="2470566" cy="3058964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Google Shape;89;p13">
            <a:extLst>
              <a:ext uri="{FF2B5EF4-FFF2-40B4-BE49-F238E27FC236}">
                <a16:creationId xmlns:a16="http://schemas.microsoft.com/office/drawing/2014/main" id="{F995B34E-D156-76C9-F4C0-EA9D27F03A1A}"/>
              </a:ext>
            </a:extLst>
          </p:cNvPr>
          <p:cNvSpPr txBox="1"/>
          <p:nvPr/>
        </p:nvSpPr>
        <p:spPr>
          <a:xfrm>
            <a:off x="994008" y="1879121"/>
            <a:ext cx="16907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Económicos</a:t>
            </a:r>
            <a:endParaRPr sz="1200" b="1">
              <a:latin typeface="+mj-lt"/>
            </a:endParaRPr>
          </a:p>
        </p:txBody>
      </p:sp>
      <p:sp>
        <p:nvSpPr>
          <p:cNvPr id="11" name="Google Shape;96;p13">
            <a:extLst>
              <a:ext uri="{FF2B5EF4-FFF2-40B4-BE49-F238E27FC236}">
                <a16:creationId xmlns:a16="http://schemas.microsoft.com/office/drawing/2014/main" id="{A0DD50C0-1043-9930-5701-F7AB7B2F038A}"/>
              </a:ext>
            </a:extLst>
          </p:cNvPr>
          <p:cNvSpPr txBox="1"/>
          <p:nvPr/>
        </p:nvSpPr>
        <p:spPr>
          <a:xfrm>
            <a:off x="1086217" y="2402473"/>
            <a:ext cx="1690789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300" b="0" i="0" u="none" strike="noStrike" cap="none">
                <a:solidFill>
                  <a:schemeClr val="tx1">
                    <a:lumMod val="50000"/>
                  </a:schemeClr>
                </a:solidFill>
                <a:latin typeface="+mj-lt"/>
                <a:ea typeface="Inter"/>
                <a:cs typeface="Inter"/>
                <a:sym typeface="Inter"/>
              </a:rPr>
              <a:t>Reducción directa del gasto  mensual.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CO" sz="1300" b="0" i="0" u="none" strike="noStrike" cap="none">
              <a:solidFill>
                <a:schemeClr val="tx1">
                  <a:lumMod val="50000"/>
                </a:schemeClr>
              </a:solidFill>
              <a:latin typeface="+mj-lt"/>
              <a:ea typeface="Inter"/>
              <a:cs typeface="Inter"/>
              <a:sym typeface="Inter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300">
                <a:solidFill>
                  <a:schemeClr val="tx1">
                    <a:lumMod val="50000"/>
                  </a:schemeClr>
                </a:solidFill>
              </a:rPr>
              <a:t>Disminución sostenida de los costos operativos institucionales.</a:t>
            </a: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7638830B-5BFD-7523-F964-777B1DC48B9A}"/>
              </a:ext>
            </a:extLst>
          </p:cNvPr>
          <p:cNvSpPr/>
          <p:nvPr/>
        </p:nvSpPr>
        <p:spPr>
          <a:xfrm>
            <a:off x="3263807" y="1723545"/>
            <a:ext cx="2470566" cy="3058964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1788F65A-C832-49DD-BB5F-1DAA3DDDC5B9}"/>
              </a:ext>
            </a:extLst>
          </p:cNvPr>
          <p:cNvSpPr/>
          <p:nvPr/>
        </p:nvSpPr>
        <p:spPr>
          <a:xfrm>
            <a:off x="5923494" y="1723545"/>
            <a:ext cx="2470566" cy="3058964"/>
          </a:xfrm>
          <a:prstGeom prst="round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Google Shape;89;p13">
            <a:extLst>
              <a:ext uri="{FF2B5EF4-FFF2-40B4-BE49-F238E27FC236}">
                <a16:creationId xmlns:a16="http://schemas.microsoft.com/office/drawing/2014/main" id="{55AB69E8-6671-ADDE-53F2-B992DF9C17F8}"/>
              </a:ext>
            </a:extLst>
          </p:cNvPr>
          <p:cNvSpPr txBox="1"/>
          <p:nvPr/>
        </p:nvSpPr>
        <p:spPr>
          <a:xfrm>
            <a:off x="3653695" y="1879120"/>
            <a:ext cx="16907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err="1">
                <a:solidFill>
                  <a:srgbClr val="0F172A"/>
                </a:solidFill>
                <a:latin typeface="+mj-lt"/>
                <a:ea typeface="Inter ExtraBold"/>
                <a:cs typeface="Inter ExtraBold"/>
                <a:sym typeface="Inter ExtraBold"/>
              </a:rPr>
              <a:t>Operativos</a:t>
            </a:r>
            <a:endParaRPr sz="1200" b="1">
              <a:latin typeface="+mj-lt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93E6A4A4-63AD-31D0-265E-30629A2C853E}"/>
              </a:ext>
            </a:extLst>
          </p:cNvPr>
          <p:cNvSpPr/>
          <p:nvPr/>
        </p:nvSpPr>
        <p:spPr>
          <a:xfrm>
            <a:off x="6019251" y="1828800"/>
            <a:ext cx="2282711" cy="4114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Google Shape;89;p13">
            <a:extLst>
              <a:ext uri="{FF2B5EF4-FFF2-40B4-BE49-F238E27FC236}">
                <a16:creationId xmlns:a16="http://schemas.microsoft.com/office/drawing/2014/main" id="{CBE78BA2-4EEE-C1DB-209B-87469E737F5F}"/>
              </a:ext>
            </a:extLst>
          </p:cNvPr>
          <p:cNvSpPr txBox="1"/>
          <p:nvPr/>
        </p:nvSpPr>
        <p:spPr>
          <a:xfrm>
            <a:off x="6313382" y="1879120"/>
            <a:ext cx="16907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err="1">
                <a:solidFill>
                  <a:srgbClr val="FFFFFF"/>
                </a:solidFill>
                <a:latin typeface="+mj-lt"/>
                <a:ea typeface="Inter ExtraBold"/>
                <a:cs typeface="Inter ExtraBold"/>
                <a:sym typeface="Inter ExtraBold"/>
              </a:rPr>
              <a:t>Estratégicos</a:t>
            </a:r>
            <a:endParaRPr sz="1200" b="1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4" name="Google Shape;96;p13">
            <a:extLst>
              <a:ext uri="{FF2B5EF4-FFF2-40B4-BE49-F238E27FC236}">
                <a16:creationId xmlns:a16="http://schemas.microsoft.com/office/drawing/2014/main" id="{8F8BE6F8-06C2-5D15-3BDC-4962BD4DE6F8}"/>
              </a:ext>
            </a:extLst>
          </p:cNvPr>
          <p:cNvSpPr txBox="1"/>
          <p:nvPr/>
        </p:nvSpPr>
        <p:spPr>
          <a:xfrm>
            <a:off x="3726605" y="2402472"/>
            <a:ext cx="1924255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300" b="0" i="0" u="none" strike="noStrike" cap="none">
                <a:solidFill>
                  <a:schemeClr val="tx1">
                    <a:lumMod val="50000"/>
                  </a:schemeClr>
                </a:solidFill>
                <a:latin typeface="+mj-lt"/>
                <a:ea typeface="Inter"/>
                <a:cs typeface="Inter"/>
                <a:sym typeface="Inter"/>
              </a:rPr>
              <a:t>Mayor confiabilidad de los sistemas y equipos.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CO" sz="1300" b="0" i="0" u="none" strike="noStrike" cap="none">
              <a:solidFill>
                <a:schemeClr val="tx1">
                  <a:lumMod val="50000"/>
                </a:schemeClr>
              </a:solidFill>
              <a:latin typeface="+mj-lt"/>
              <a:ea typeface="Inter"/>
              <a:cs typeface="Inter"/>
              <a:sym typeface="Inter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300">
                <a:solidFill>
                  <a:schemeClr val="tx1">
                    <a:lumMod val="50000"/>
                  </a:schemeClr>
                </a:solidFill>
              </a:rPr>
              <a:t>Incremento en la productividad general.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300">
              <a:solidFill>
                <a:schemeClr val="tx1">
                  <a:lumMod val="50000"/>
                </a:schemeClr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300">
                <a:solidFill>
                  <a:schemeClr val="tx1">
                    <a:lumMod val="50000"/>
                  </a:schemeClr>
                </a:solidFill>
              </a:rPr>
              <a:t>Extensión de la vida útil de los activos.</a:t>
            </a:r>
          </a:p>
        </p:txBody>
      </p:sp>
      <p:sp>
        <p:nvSpPr>
          <p:cNvPr id="15" name="Google Shape;96;p13">
            <a:extLst>
              <a:ext uri="{FF2B5EF4-FFF2-40B4-BE49-F238E27FC236}">
                <a16:creationId xmlns:a16="http://schemas.microsoft.com/office/drawing/2014/main" id="{B75EE1FB-7B72-1A95-04AB-488AEE50D9C0}"/>
              </a:ext>
            </a:extLst>
          </p:cNvPr>
          <p:cNvSpPr txBox="1"/>
          <p:nvPr/>
        </p:nvSpPr>
        <p:spPr>
          <a:xfrm>
            <a:off x="6164485" y="2360042"/>
            <a:ext cx="2137477" cy="2200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300" b="0" i="0" u="none" strike="noStrike" cap="none">
                <a:solidFill>
                  <a:schemeClr val="tx1">
                    <a:lumMod val="50000"/>
                  </a:schemeClr>
                </a:solidFill>
                <a:latin typeface="+mj-lt"/>
                <a:ea typeface="Inter"/>
                <a:cs typeface="Inter"/>
                <a:sym typeface="Inter"/>
              </a:rPr>
              <a:t>Aumento de la resiliencia frente a la variabilidad de El Niño.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CO" sz="1300" b="0" i="0" u="none" strike="noStrike" cap="none">
              <a:solidFill>
                <a:schemeClr val="tx1">
                  <a:lumMod val="50000"/>
                </a:schemeClr>
              </a:solidFill>
              <a:latin typeface="+mj-lt"/>
              <a:ea typeface="Inter"/>
              <a:cs typeface="Inter"/>
              <a:sym typeface="Inter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300">
                <a:solidFill>
                  <a:schemeClr val="tx1">
                    <a:lumMod val="50000"/>
                  </a:schemeClr>
                </a:solidFill>
              </a:rPr>
              <a:t>Aceleración de la ruta de transición energética nacional.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300">
              <a:solidFill>
                <a:schemeClr val="tx1">
                  <a:lumMod val="50000"/>
                </a:schemeClr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sz="1300">
                <a:solidFill>
                  <a:schemeClr val="tx1">
                    <a:lumMod val="50000"/>
                  </a:schemeClr>
                </a:solidFill>
              </a:rPr>
              <a:t>Protección proactiva de la seguridad energética del país.</a:t>
            </a:r>
          </a:p>
        </p:txBody>
      </p:sp>
      <p:pic>
        <p:nvPicPr>
          <p:cNvPr id="16" name="Imagen 15" descr="image.png">
            <a:extLst>
              <a:ext uri="{FF2B5EF4-FFF2-40B4-BE49-F238E27FC236}">
                <a16:creationId xmlns:a16="http://schemas.microsoft.com/office/drawing/2014/main" id="{C917ACD2-380B-24AE-3801-9DF8887EA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82" y="2386012"/>
            <a:ext cx="361950" cy="371475"/>
          </a:xfrm>
          <a:prstGeom prst="rect">
            <a:avLst/>
          </a:prstGeom>
        </p:spPr>
      </p:pic>
      <p:pic>
        <p:nvPicPr>
          <p:cNvPr id="17" name="Imagen 16" descr="image.png">
            <a:extLst>
              <a:ext uri="{FF2B5EF4-FFF2-40B4-BE49-F238E27FC236}">
                <a16:creationId xmlns:a16="http://schemas.microsoft.com/office/drawing/2014/main" id="{6E0D1B97-705F-90D6-7A9B-57ABF0403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82" y="2996798"/>
            <a:ext cx="361950" cy="371475"/>
          </a:xfrm>
          <a:prstGeom prst="rect">
            <a:avLst/>
          </a:prstGeom>
        </p:spPr>
      </p:pic>
      <p:pic>
        <p:nvPicPr>
          <p:cNvPr id="18" name="Imagen 17" descr="image.png">
            <a:extLst>
              <a:ext uri="{FF2B5EF4-FFF2-40B4-BE49-F238E27FC236}">
                <a16:creationId xmlns:a16="http://schemas.microsoft.com/office/drawing/2014/main" id="{7A0B8DFE-E9E3-3AD9-4BC0-A14E80C2C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720" y="2405334"/>
            <a:ext cx="361950" cy="371475"/>
          </a:xfrm>
          <a:prstGeom prst="rect">
            <a:avLst/>
          </a:prstGeom>
        </p:spPr>
      </p:pic>
      <p:pic>
        <p:nvPicPr>
          <p:cNvPr id="19" name="Imagen 18" descr="image.png">
            <a:extLst>
              <a:ext uri="{FF2B5EF4-FFF2-40B4-BE49-F238E27FC236}">
                <a16:creationId xmlns:a16="http://schemas.microsoft.com/office/drawing/2014/main" id="{75FDA270-E992-9BFC-91B9-383AFA48B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614" y="3016953"/>
            <a:ext cx="361950" cy="371475"/>
          </a:xfrm>
          <a:prstGeom prst="rect">
            <a:avLst/>
          </a:prstGeom>
        </p:spPr>
      </p:pic>
      <p:pic>
        <p:nvPicPr>
          <p:cNvPr id="20" name="Imagen 19" descr="image.png">
            <a:extLst>
              <a:ext uri="{FF2B5EF4-FFF2-40B4-BE49-F238E27FC236}">
                <a16:creationId xmlns:a16="http://schemas.microsoft.com/office/drawing/2014/main" id="{76AB292B-89E7-A624-A3AC-15E7C995D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720" y="3604003"/>
            <a:ext cx="361950" cy="371475"/>
          </a:xfrm>
          <a:prstGeom prst="rect">
            <a:avLst/>
          </a:prstGeom>
        </p:spPr>
      </p:pic>
      <p:pic>
        <p:nvPicPr>
          <p:cNvPr id="21" name="Imagen 20" descr="image.png">
            <a:extLst>
              <a:ext uri="{FF2B5EF4-FFF2-40B4-BE49-F238E27FC236}">
                <a16:creationId xmlns:a16="http://schemas.microsoft.com/office/drawing/2014/main" id="{8A320F24-34D7-3ED1-F25D-C8025D65B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481" y="2386012"/>
            <a:ext cx="361950" cy="371475"/>
          </a:xfrm>
          <a:prstGeom prst="rect">
            <a:avLst/>
          </a:prstGeom>
        </p:spPr>
      </p:pic>
      <p:pic>
        <p:nvPicPr>
          <p:cNvPr id="22" name="Imagen 21" descr="image.png">
            <a:extLst>
              <a:ext uri="{FF2B5EF4-FFF2-40B4-BE49-F238E27FC236}">
                <a16:creationId xmlns:a16="http://schemas.microsoft.com/office/drawing/2014/main" id="{6977F03B-4D22-35BC-D272-FE22FCAB9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481" y="3192396"/>
            <a:ext cx="361950" cy="371475"/>
          </a:xfrm>
          <a:prstGeom prst="rect">
            <a:avLst/>
          </a:prstGeom>
        </p:spPr>
      </p:pic>
      <p:pic>
        <p:nvPicPr>
          <p:cNvPr id="23" name="Imagen 22" descr="image.png">
            <a:extLst>
              <a:ext uri="{FF2B5EF4-FFF2-40B4-BE49-F238E27FC236}">
                <a16:creationId xmlns:a16="http://schemas.microsoft.com/office/drawing/2014/main" id="{B6DCB32B-4D4E-7A8D-0E05-6E0D0DE05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481" y="3987452"/>
            <a:ext cx="36195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91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8F2F445E-ACB0-368C-6CF0-C735D69B2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437;p47" title="logo energia-02.png">
            <a:extLst>
              <a:ext uri="{FF2B5EF4-FFF2-40B4-BE49-F238E27FC236}">
                <a16:creationId xmlns:a16="http://schemas.microsoft.com/office/drawing/2014/main" id="{F7372648-5810-A433-B6CC-B51C41E4C3A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8685" y="36029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022535F9-C455-B43D-9CAB-856858734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153913"/>
            <a:ext cx="184715" cy="3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464;p50">
            <a:extLst>
              <a:ext uri="{FF2B5EF4-FFF2-40B4-BE49-F238E27FC236}">
                <a16:creationId xmlns:a16="http://schemas.microsoft.com/office/drawing/2014/main" id="{9D69EDA8-5C93-3653-9BE5-977E752C32D4}"/>
              </a:ext>
            </a:extLst>
          </p:cNvPr>
          <p:cNvSpPr txBox="1">
            <a:spLocks/>
          </p:cNvSpPr>
          <p:nvPr/>
        </p:nvSpPr>
        <p:spPr>
          <a:xfrm>
            <a:off x="569791" y="42639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Nunito Sans Black"/>
              <a:buNone/>
              <a:defRPr sz="3500" b="0" i="0" u="none" strike="noStrike" cap="none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pPr algn="l"/>
            <a:r>
              <a:rPr lang="es-CO" sz="3200"/>
              <a:t>Un llamado a la acción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A69A5DC-06DF-A40C-681B-44953277FA90}"/>
              </a:ext>
            </a:extLst>
          </p:cNvPr>
          <p:cNvSpPr txBox="1"/>
          <p:nvPr/>
        </p:nvSpPr>
        <p:spPr>
          <a:xfrm>
            <a:off x="657661" y="4287349"/>
            <a:ext cx="800849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600"/>
              <a:t>Cada kilovatio-hora ahorrado contribuye a la </a:t>
            </a:r>
            <a:r>
              <a:rPr lang="es-ES" sz="1600" b="1">
                <a:solidFill>
                  <a:schemeClr val="accent2">
                    <a:lumMod val="76000"/>
                  </a:schemeClr>
                </a:solidFill>
              </a:rPr>
              <a:t>seguridad energética</a:t>
            </a:r>
            <a:r>
              <a:rPr lang="es-ES" sz="1600"/>
              <a:t>, la </a:t>
            </a:r>
            <a:r>
              <a:rPr lang="es-ES" sz="1600" b="1">
                <a:solidFill>
                  <a:schemeClr val="accent2">
                    <a:lumMod val="76000"/>
                  </a:schemeClr>
                </a:solidFill>
              </a:rPr>
              <a:t>sostenibilidad</a:t>
            </a:r>
            <a:r>
              <a:rPr lang="es-ES" sz="1600"/>
              <a:t> y la </a:t>
            </a:r>
            <a:r>
              <a:rPr lang="es-ES" sz="1600" b="1">
                <a:solidFill>
                  <a:schemeClr val="accent2">
                    <a:lumMod val="76000"/>
                  </a:schemeClr>
                </a:solidFill>
              </a:rPr>
              <a:t>competitividad</a:t>
            </a:r>
            <a:r>
              <a:rPr lang="es-ES" sz="1600"/>
              <a:t> de Colombia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015C7A-4DB0-00F8-2DCE-9A56C87DE58E}"/>
              </a:ext>
            </a:extLst>
          </p:cNvPr>
          <p:cNvSpPr/>
          <p:nvPr/>
        </p:nvSpPr>
        <p:spPr>
          <a:xfrm>
            <a:off x="1457163" y="1385548"/>
            <a:ext cx="20776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200">
                <a:solidFill>
                  <a:schemeClr val="accent5"/>
                </a:solidFill>
              </a:rPr>
              <a:t>1. Implementar medidas operativas y de mantenimiento inmediatas.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F9201217-6763-FEB5-F9D9-6CE6EA672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769" y="1410496"/>
            <a:ext cx="641504" cy="648000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2EDE80C-F868-ABD6-07CE-70803325980F}"/>
              </a:ext>
            </a:extLst>
          </p:cNvPr>
          <p:cNvSpPr/>
          <p:nvPr/>
        </p:nvSpPr>
        <p:spPr>
          <a:xfrm>
            <a:off x="2085504" y="2414471"/>
            <a:ext cx="20776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200">
                <a:solidFill>
                  <a:schemeClr val="accent5"/>
                </a:solidFill>
              </a:rPr>
              <a:t>2. Adelantar auditorías energéticas obligatorias (Art. 237, Ley 2294).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98FAA5A-7AC2-A2D4-5E90-8191B369BBF7}"/>
              </a:ext>
            </a:extLst>
          </p:cNvPr>
          <p:cNvSpPr/>
          <p:nvPr/>
        </p:nvSpPr>
        <p:spPr>
          <a:xfrm>
            <a:off x="2719513" y="3423459"/>
            <a:ext cx="20776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200">
                <a:solidFill>
                  <a:schemeClr val="accent5"/>
                </a:solidFill>
              </a:rPr>
              <a:t>3. Formular y fortalecer el Plan de Gestión Eficiente de la Energía (PGEE).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ECF08F6-6789-86E2-04B6-415A5B56DBAE}"/>
              </a:ext>
            </a:extLst>
          </p:cNvPr>
          <p:cNvSpPr/>
          <p:nvPr/>
        </p:nvSpPr>
        <p:spPr>
          <a:xfrm>
            <a:off x="5534081" y="1699873"/>
            <a:ext cx="20776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200">
                <a:solidFill>
                  <a:schemeClr val="accent5"/>
                </a:solidFill>
              </a:rPr>
              <a:t>4. Mantener un monitoreo constante con indicadores medibles.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F60786E-BA67-1F84-FF70-26391BF1DA67}"/>
              </a:ext>
            </a:extLst>
          </p:cNvPr>
          <p:cNvSpPr/>
          <p:nvPr/>
        </p:nvSpPr>
        <p:spPr>
          <a:xfrm>
            <a:off x="6152921" y="2848175"/>
            <a:ext cx="20776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200">
                <a:solidFill>
                  <a:schemeClr val="accent5"/>
                </a:solidFill>
              </a:rPr>
              <a:t>5. Consolidar una cultura interna permanente de eficiencia energética.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1D45FDA-D985-19B7-6459-FC415B8ED7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273" y="2444414"/>
            <a:ext cx="638231" cy="648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25F135A-6C55-33EB-5467-D7613F16C0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5504" y="3453402"/>
            <a:ext cx="630313" cy="648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F9981756-900D-0DB2-87E5-2E61B49CD5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4181" y="1729816"/>
            <a:ext cx="639900" cy="648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024967F-5BBA-80F4-AE28-66EB907A3B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4081" y="2881294"/>
            <a:ext cx="61884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8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9A28B-8F4A-E883-85DE-C8E6A2B69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928A766D-33FA-9CAB-5CCA-1D65255D18E7}"/>
              </a:ext>
            </a:extLst>
          </p:cNvPr>
          <p:cNvGrpSpPr/>
          <p:nvPr/>
        </p:nvGrpSpPr>
        <p:grpSpPr>
          <a:xfrm>
            <a:off x="5073653" y="-1112032"/>
            <a:ext cx="4020593" cy="4020593"/>
            <a:chOff x="0" y="0"/>
            <a:chExt cx="812800" cy="8128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5322F90-07FF-A3D7-7840-CB663A0E581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0" cap="sq">
              <a:solidFill>
                <a:srgbClr val="FFD600">
                  <a:alpha val="37647"/>
                </a:srgbClr>
              </a:solidFill>
              <a:prstDash val="solid"/>
              <a:miter/>
            </a:ln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3840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s-CO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833C642B-3B19-058E-749E-E6FB70523054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4048" rtl="0" eaLnBrk="1" fontAlgn="auto" latinLnBrk="0" hangingPunct="1">
                <a:lnSpc>
                  <a:spcPts val="10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F507E375-E241-D1FC-5645-5CCF1587D4FB}"/>
              </a:ext>
            </a:extLst>
          </p:cNvPr>
          <p:cNvGrpSpPr/>
          <p:nvPr/>
        </p:nvGrpSpPr>
        <p:grpSpPr>
          <a:xfrm>
            <a:off x="3365539" y="7833"/>
            <a:ext cx="2485715" cy="2485715"/>
            <a:chOff x="0" y="0"/>
            <a:chExt cx="812800" cy="8128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FDEC3BB-D7F4-F6F9-25F6-BABDF365BAE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8F8F8"/>
            </a:solidFill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3840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s-CO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EC728139-7724-82A2-DF9F-129C4E6209AB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4048" rtl="0" eaLnBrk="1" fontAlgn="auto" latinLnBrk="0" hangingPunct="1">
                <a:lnSpc>
                  <a:spcPts val="10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id="{36EA3FC0-5843-76FA-2353-0C22DB6A3298}"/>
              </a:ext>
            </a:extLst>
          </p:cNvPr>
          <p:cNvSpPr/>
          <p:nvPr/>
        </p:nvSpPr>
        <p:spPr>
          <a:xfrm>
            <a:off x="3500265" y="842349"/>
            <a:ext cx="2216258" cy="737464"/>
          </a:xfrm>
          <a:custGeom>
            <a:avLst/>
            <a:gdLst/>
            <a:ahLst/>
            <a:cxnLst/>
            <a:rect l="l" t="t" r="r" b="b"/>
            <a:pathLst>
              <a:path w="3489684" h="1229704">
                <a:moveTo>
                  <a:pt x="0" y="0"/>
                </a:moveTo>
                <a:lnTo>
                  <a:pt x="3489684" y="0"/>
                </a:lnTo>
                <a:lnTo>
                  <a:pt x="3489684" y="1229704"/>
                </a:lnTo>
                <a:lnTo>
                  <a:pt x="0" y="1229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88" b="-1488"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84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CO" sz="37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DDC672D3-9979-BA60-EF79-3AD9F55FBF3A}"/>
              </a:ext>
            </a:extLst>
          </p:cNvPr>
          <p:cNvSpPr/>
          <p:nvPr/>
        </p:nvSpPr>
        <p:spPr>
          <a:xfrm>
            <a:off x="4024354" y="1499460"/>
            <a:ext cx="1147313" cy="82404"/>
          </a:xfrm>
          <a:custGeom>
            <a:avLst/>
            <a:gdLst/>
            <a:ahLst/>
            <a:cxnLst/>
            <a:rect l="l" t="t" r="r" b="b"/>
            <a:pathLst>
              <a:path w="3059501" h="219743">
                <a:moveTo>
                  <a:pt x="0" y="0"/>
                </a:moveTo>
                <a:lnTo>
                  <a:pt x="3059501" y="0"/>
                </a:lnTo>
                <a:lnTo>
                  <a:pt x="3059501" y="219744"/>
                </a:lnTo>
                <a:lnTo>
                  <a:pt x="0" y="2197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84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CO" sz="37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9855C61-3E00-EBB6-984F-D18CBA291995}"/>
              </a:ext>
            </a:extLst>
          </p:cNvPr>
          <p:cNvSpPr/>
          <p:nvPr/>
        </p:nvSpPr>
        <p:spPr>
          <a:xfrm>
            <a:off x="6791581" y="3387526"/>
            <a:ext cx="2226075" cy="2226075"/>
          </a:xfrm>
          <a:custGeom>
            <a:avLst/>
            <a:gdLst/>
            <a:ahLst/>
            <a:cxnLst/>
            <a:rect l="l" t="t" r="r" b="b"/>
            <a:pathLst>
              <a:path w="5936200" h="5936200">
                <a:moveTo>
                  <a:pt x="0" y="0"/>
                </a:moveTo>
                <a:lnTo>
                  <a:pt x="5936200" y="0"/>
                </a:lnTo>
                <a:lnTo>
                  <a:pt x="5936200" y="5936200"/>
                </a:lnTo>
                <a:lnTo>
                  <a:pt x="0" y="59362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84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CO" sz="37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DC180B46-D3C3-0DE0-BC9E-6897F572B345}"/>
              </a:ext>
            </a:extLst>
          </p:cNvPr>
          <p:cNvSpPr/>
          <p:nvPr/>
        </p:nvSpPr>
        <p:spPr>
          <a:xfrm>
            <a:off x="-66665" y="1028703"/>
            <a:ext cx="2419330" cy="2419330"/>
          </a:xfrm>
          <a:custGeom>
            <a:avLst/>
            <a:gdLst/>
            <a:ahLst/>
            <a:cxnLst/>
            <a:rect l="l" t="t" r="r" b="b"/>
            <a:pathLst>
              <a:path w="6451546" h="6451546">
                <a:moveTo>
                  <a:pt x="0" y="0"/>
                </a:moveTo>
                <a:lnTo>
                  <a:pt x="6451546" y="0"/>
                </a:lnTo>
                <a:lnTo>
                  <a:pt x="6451546" y="6451546"/>
                </a:lnTo>
                <a:lnTo>
                  <a:pt x="0" y="6451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84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CO" sz="37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14" name="Group 14">
            <a:extLst>
              <a:ext uri="{FF2B5EF4-FFF2-40B4-BE49-F238E27FC236}">
                <a16:creationId xmlns:a16="http://schemas.microsoft.com/office/drawing/2014/main" id="{3D029576-7332-AAB6-CCF1-9357324FCA37}"/>
              </a:ext>
            </a:extLst>
          </p:cNvPr>
          <p:cNvGrpSpPr/>
          <p:nvPr/>
        </p:nvGrpSpPr>
        <p:grpSpPr>
          <a:xfrm>
            <a:off x="-776618" y="2771850"/>
            <a:ext cx="4020593" cy="4020593"/>
            <a:chOff x="0" y="0"/>
            <a:chExt cx="812800" cy="812800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1E5261E3-0073-4B8B-4E31-A6C757286AB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0" cap="sq">
              <a:solidFill>
                <a:srgbClr val="FFD600">
                  <a:alpha val="21961"/>
                </a:srgbClr>
              </a:solidFill>
              <a:prstDash val="solid"/>
              <a:miter/>
            </a:ln>
          </p:spPr>
          <p:txBody>
            <a:bodyPr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3840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s-CO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A3660F78-1029-6E7B-3C1F-1DB348BE9AC2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19050" tIns="19050" rIns="19050" bIns="19050" rtlCol="0" anchor="ctr"/>
            <a:lstStyle>
              <a:defPPr>
                <a:defRPr lang="en-US"/>
              </a:defPPr>
              <a:lvl1pPr marL="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5603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1206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6809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4128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280160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36192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92224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48256" algn="l" defTabSz="512064" rtl="0" eaLnBrk="1" latinLnBrk="0" hangingPunct="1">
                <a:defRPr sz="100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4048" rtl="0" eaLnBrk="1" fontAlgn="auto" latinLnBrk="0" hangingPunct="1">
                <a:lnSpc>
                  <a:spcPts val="10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sz="37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" name="TextBox 3">
            <a:extLst>
              <a:ext uri="{FF2B5EF4-FFF2-40B4-BE49-F238E27FC236}">
                <a16:creationId xmlns:a16="http://schemas.microsoft.com/office/drawing/2014/main" id="{47DDD754-FF2B-B9AC-236C-3317A7485157}"/>
              </a:ext>
            </a:extLst>
          </p:cNvPr>
          <p:cNvSpPr txBox="1"/>
          <p:nvPr/>
        </p:nvSpPr>
        <p:spPr>
          <a:xfrm>
            <a:off x="1275589" y="2577546"/>
            <a:ext cx="6967727" cy="136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603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06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9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4128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0160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192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2224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8256" algn="l" defTabSz="512064" rtl="0" eaLnBrk="1" latinLnBrk="0" hangingPunct="1">
              <a:defRPr sz="10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84048" rtl="0" eaLnBrk="1" fontAlgn="auto" latinLnBrk="0" hangingPunct="1">
              <a:lnSpc>
                <a:spcPts val="27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Calibri"/>
                <a:cs typeface="Calibri"/>
                <a:sym typeface="Arial"/>
              </a:rPr>
              <a:t>Estrategias de eficiencia energética</a:t>
            </a:r>
          </a:p>
          <a:p>
            <a:pPr marL="0" marR="0" lvl="0" indent="0" algn="ctr" defTabSz="384048" rtl="0" eaLnBrk="1" fontAlgn="auto" latinLnBrk="0" hangingPunct="1">
              <a:lnSpc>
                <a:spcPts val="27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CO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Calibri"/>
              <a:cs typeface="Calibri"/>
              <a:sym typeface="Arial"/>
            </a:endParaRPr>
          </a:p>
          <a:p>
            <a:pPr marL="0" marR="0" lvl="0" indent="0" algn="ctr" defTabSz="384048" rtl="0" eaLnBrk="1" fontAlgn="auto" latinLnBrk="0" hangingPunct="1">
              <a:lnSpc>
                <a:spcPts val="27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Calibri"/>
                <a:cs typeface="Calibri"/>
                <a:sym typeface="Arial"/>
              </a:rPr>
              <a:t>Ministerio de Minas y Energía, Dirección de Energía Eléctrica</a:t>
            </a:r>
          </a:p>
          <a:p>
            <a:pPr marL="0" marR="0" lvl="0" indent="0" algn="ctr" defTabSz="384048" rtl="0" eaLnBrk="1" fontAlgn="auto" latinLnBrk="0" hangingPunct="1">
              <a:lnSpc>
                <a:spcPts val="27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Calibri"/>
                <a:cs typeface="Calibri"/>
                <a:sym typeface="Arial"/>
              </a:rPr>
              <a:t>JUNIO 2026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Calibri"/>
              <a:cs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8994168"/>
      </p:ext>
    </p:extLst>
  </p:cSld>
  <p:clrMapOvr>
    <a:masterClrMapping/>
  </p:clrMapOvr>
</p:sld>
</file>

<file path=ppt/theme/theme1.xml><?xml version="1.0" encoding="utf-8"?>
<a:theme xmlns:a="http://schemas.openxmlformats.org/drawingml/2006/main" name="Biotechnology Major for College: Animal Breeding by Slidesgo">
  <a:themeElements>
    <a:clrScheme name="Simple Light">
      <a:dk1>
        <a:srgbClr val="333333"/>
      </a:dk1>
      <a:lt1>
        <a:srgbClr val="FFF5DB"/>
      </a:lt1>
      <a:dk2>
        <a:srgbClr val="FFC803"/>
      </a:dk2>
      <a:lt2>
        <a:srgbClr val="5592CD"/>
      </a:lt2>
      <a:accent1>
        <a:srgbClr val="FFC000"/>
      </a:accent1>
      <a:accent2>
        <a:srgbClr val="2CAB66"/>
      </a:accent2>
      <a:accent3>
        <a:srgbClr val="E95A28"/>
      </a:accent3>
      <a:accent4>
        <a:srgbClr val="FFC000"/>
      </a:accent4>
      <a:accent5>
        <a:srgbClr val="333333"/>
      </a:accent5>
      <a:accent6>
        <a:srgbClr val="FFC803"/>
      </a:accent6>
      <a:hlink>
        <a:srgbClr val="5592C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D2AC1A0CAA71244BE1C830520B3580B" ma:contentTypeVersion="20" ma:contentTypeDescription="Crear nuevo documento." ma:contentTypeScope="" ma:versionID="d5c3a08b4f380d25d30e14ea7bdd62ac">
  <xsd:schema xmlns:xsd="http://www.w3.org/2001/XMLSchema" xmlns:xs="http://www.w3.org/2001/XMLSchema" xmlns:p="http://schemas.microsoft.com/office/2006/metadata/properties" xmlns:ns2="ccaf9895-93ab-4536-b1cb-77a268359520" xmlns:ns3="189b51a7-d269-4f29-b142-79e8ee84f3f3" targetNamespace="http://schemas.microsoft.com/office/2006/metadata/properties" ma:root="true" ma:fieldsID="bff250eede24884c95f6806f9ee1f194" ns2:_="" ns3:_="">
    <xsd:import namespace="ccaf9895-93ab-4536-b1cb-77a268359520"/>
    <xsd:import namespace="189b51a7-d269-4f29-b142-79e8ee84f3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f9895-93ab-4536-b1cb-77a2683595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9b51a7-d269-4f29-b142-79e8ee84f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c517a5c-2787-4b84-b078-20a6da190105}" ma:internalName="TaxCatchAll" ma:showField="CatchAllData" ma:web="189b51a7-d269-4f29-b142-79e8ee84f3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af9895-93ab-4536-b1cb-77a268359520">
      <Terms xmlns="http://schemas.microsoft.com/office/infopath/2007/PartnerControls"/>
    </lcf76f155ced4ddcb4097134ff3c332f>
    <TaxCatchAll xmlns="189b51a7-d269-4f29-b142-79e8ee84f3f3" xsi:nil="true"/>
  </documentManagement>
</p:properties>
</file>

<file path=customXml/itemProps1.xml><?xml version="1.0" encoding="utf-8"?>
<ds:datastoreItem xmlns:ds="http://schemas.openxmlformats.org/officeDocument/2006/customXml" ds:itemID="{CBFFE15E-E6B6-400F-A4E4-1B12953DA0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6D50A6-A701-4C2C-9B08-75115499E0B6}"/>
</file>

<file path=customXml/itemProps3.xml><?xml version="1.0" encoding="utf-8"?>
<ds:datastoreItem xmlns:ds="http://schemas.openxmlformats.org/officeDocument/2006/customXml" ds:itemID="{0206AB8E-78DE-41C0-8029-CC31981E2D87}">
  <ds:schemaRefs>
    <ds:schemaRef ds:uri="189b51a7-d269-4f29-b142-79e8ee84f3f3"/>
    <ds:schemaRef ds:uri="ccaf9895-93ab-4536-b1cb-77a26835952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Presentación en pantalla (16:9)</PresentationFormat>
  <Slides>8</Slides>
  <Notes>6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0" baseType="lpstr">
      <vt:lpstr>Biotechnology Major for College: Animal Breeding by Slidesgo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Comité</dc:title>
  <dc:creator>Camilo Alberto Castro G.</dc:creator>
  <cp:revision>7</cp:revision>
  <dcterms:modified xsi:type="dcterms:W3CDTF">2026-06-29T19:26:12Z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0x0101001D2AC1A0CAA71244BE1C830520B3580B</vt:lpwstr>
  </property>
  <property fmtid="{D5CDD505-2E9C-101B-9397-08002B2CF9AE}" pid="3" name="MediaServiceImageTags">
    <vt:lpwstr/>
  </property>
</Properties>
</file>