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87" r:id="rId5"/>
  </p:sldMasterIdLst>
  <p:notesMasterIdLst>
    <p:notesMasterId r:id="rId11"/>
  </p:notesMasterIdLst>
  <p:sldIdLst>
    <p:sldId id="257" r:id="rId6"/>
    <p:sldId id="2145708534" r:id="rId7"/>
    <p:sldId id="2145708556" r:id="rId8"/>
    <p:sldId id="2145708557" r:id="rId9"/>
    <p:sldId id="2145708558" r:id="rId10"/>
  </p:sldIdLst>
  <p:sldSz cx="43200638" cy="27017663"/>
  <p:notesSz cx="7315200" cy="9601200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9C2C96-79C4-B6D3-789D-FE6AFA3762DD}" name="Natalia Acosta Mahecha" initials="NA" userId="S::natalia.acosta@minagricultura.gov.co::11d5479a-94c5-4a02-ab64-4ef3b0e5c1f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7B50"/>
    <a:srgbClr val="7194B0"/>
    <a:srgbClr val="E3E7EB"/>
    <a:srgbClr val="99C255"/>
    <a:srgbClr val="7AA060"/>
    <a:srgbClr val="3A60A6"/>
    <a:srgbClr val="C5E0B4"/>
    <a:srgbClr val="96BE53"/>
    <a:srgbClr val="23AAB9"/>
    <a:srgbClr val="3A4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5033" autoAdjust="0"/>
  </p:normalViewPr>
  <p:slideViewPr>
    <p:cSldViewPr snapToGrid="0">
      <p:cViewPr varScale="1">
        <p:scale>
          <a:sx n="28" d="100"/>
          <a:sy n="28" d="100"/>
        </p:scale>
        <p:origin x="12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gs" Target="tags/tag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8"/>
          </a:xfrm>
          <a:prstGeom prst="rect">
            <a:avLst/>
          </a:prstGeom>
        </p:spPr>
        <p:txBody>
          <a:bodyPr vert="horz" lIns="96657" tIns="48329" rIns="96657" bIns="48329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8"/>
          </a:xfrm>
          <a:prstGeom prst="rect">
            <a:avLst/>
          </a:prstGeom>
        </p:spPr>
        <p:txBody>
          <a:bodyPr vert="horz" lIns="96657" tIns="48329" rIns="96657" bIns="48329" rtlCol="0"/>
          <a:lstStyle>
            <a:lvl1pPr algn="r">
              <a:defRPr sz="1200"/>
            </a:lvl1pPr>
          </a:lstStyle>
          <a:p>
            <a:fld id="{95FF7823-8C96-4121-9890-CE95F9111A73}" type="datetimeFigureOut">
              <a:rPr lang="es-CO" smtClean="0"/>
              <a:t>25/02/2026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66800" y="1200150"/>
            <a:ext cx="518160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7" tIns="48329" rIns="96657" bIns="48329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521" y="4620577"/>
            <a:ext cx="5852160" cy="3780472"/>
          </a:xfrm>
          <a:prstGeom prst="rect">
            <a:avLst/>
          </a:prstGeom>
        </p:spPr>
        <p:txBody>
          <a:bodyPr vert="horz" lIns="96657" tIns="48329" rIns="96657" bIns="48329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7"/>
          </a:xfrm>
          <a:prstGeom prst="rect">
            <a:avLst/>
          </a:prstGeom>
        </p:spPr>
        <p:txBody>
          <a:bodyPr vert="horz" lIns="96657" tIns="48329" rIns="96657" bIns="48329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7"/>
          </a:xfrm>
          <a:prstGeom prst="rect">
            <a:avLst/>
          </a:prstGeom>
        </p:spPr>
        <p:txBody>
          <a:bodyPr vert="horz" lIns="96657" tIns="48329" rIns="96657" bIns="48329" rtlCol="0" anchor="b"/>
          <a:lstStyle>
            <a:lvl1pPr algn="r">
              <a:defRPr sz="1200"/>
            </a:lvl1pPr>
          </a:lstStyle>
          <a:p>
            <a:fld id="{51543777-E28C-4578-B055-BCD55251825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7771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1pPr>
    <a:lvl2pPr marL="1685239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2pPr>
    <a:lvl3pPr marL="3370478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3pPr>
    <a:lvl4pPr marL="5055718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4pPr>
    <a:lvl5pPr marL="6740957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5pPr>
    <a:lvl6pPr marL="8426196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6pPr>
    <a:lvl7pPr marL="10111435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7pPr>
    <a:lvl8pPr marL="11796674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8pPr>
    <a:lvl9pPr marL="13481914" algn="l" defTabSz="3370478" rtl="0" eaLnBrk="1" latinLnBrk="0" hangingPunct="1">
      <a:defRPr sz="44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43777-E28C-4578-B055-BCD55251825D}" type="slidenum">
              <a:rPr lang="es-CO" smtClean="0"/>
              <a:t>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611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63E44-3A61-00ED-98C7-DADD031A9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6EF00BB-C8CC-46CD-35C0-E2CF280532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62025" y="1143000"/>
            <a:ext cx="4933950" cy="308610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A6D09A2-8B78-A296-8D9C-629FC9F7E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CC8466E-29F9-62A3-8C73-7233BE1369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C42FF-D061-423E-8092-2C763A2A9A1A}" type="slidenum">
              <a:rPr lang="es-CO" smtClean="0"/>
              <a:t>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46770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63E44-3A61-00ED-98C7-DADD031A9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6EF00BB-C8CC-46CD-35C0-E2CF280532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62025" y="1143000"/>
            <a:ext cx="4933950" cy="308610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A6D09A2-8B78-A296-8D9C-629FC9F7E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CC8466E-29F9-62A3-8C73-7233BE1369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C42FF-D061-423E-8092-2C763A2A9A1A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43364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63E44-3A61-00ED-98C7-DADD031A9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6EF00BB-C8CC-46CD-35C0-E2CF280532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62025" y="1143000"/>
            <a:ext cx="4933950" cy="308610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A6D09A2-8B78-A296-8D9C-629FC9F7E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CC8466E-29F9-62A3-8C73-7233BE1369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C42FF-D061-423E-8092-2C763A2A9A1A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2686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80" y="4421643"/>
            <a:ext cx="32400479" cy="9406149"/>
          </a:xfrm>
        </p:spPr>
        <p:txBody>
          <a:bodyPr anchor="b"/>
          <a:lstStyle>
            <a:lvl1pPr algn="ctr">
              <a:defRPr sz="2126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4190529"/>
            <a:ext cx="32400479" cy="6523012"/>
          </a:xfrm>
        </p:spPr>
        <p:txBody>
          <a:bodyPr/>
          <a:lstStyle>
            <a:lvl1pPr marL="0" indent="0" algn="ctr">
              <a:buNone/>
              <a:defRPr sz="8504"/>
            </a:lvl1pPr>
            <a:lvl2pPr marL="1620042" indent="0" algn="ctr">
              <a:buNone/>
              <a:defRPr sz="7087"/>
            </a:lvl2pPr>
            <a:lvl3pPr marL="3240085" indent="0" algn="ctr">
              <a:buNone/>
              <a:defRPr sz="6378"/>
            </a:lvl3pPr>
            <a:lvl4pPr marL="4860127" indent="0" algn="ctr">
              <a:buNone/>
              <a:defRPr sz="5669"/>
            </a:lvl4pPr>
            <a:lvl5pPr marL="6480170" indent="0" algn="ctr">
              <a:buNone/>
              <a:defRPr sz="5669"/>
            </a:lvl5pPr>
            <a:lvl6pPr marL="8100212" indent="0" algn="ctr">
              <a:buNone/>
              <a:defRPr sz="5669"/>
            </a:lvl6pPr>
            <a:lvl7pPr marL="9720255" indent="0" algn="ctr">
              <a:buNone/>
              <a:defRPr sz="5669"/>
            </a:lvl7pPr>
            <a:lvl8pPr marL="11340297" indent="0" algn="ctr">
              <a:buNone/>
              <a:defRPr sz="5669"/>
            </a:lvl8pPr>
            <a:lvl9pPr marL="12960340" indent="0" algn="ctr">
              <a:buNone/>
              <a:defRPr sz="566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912D1E3-FE7F-06B3-F294-C9DC80D90D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31909"/>
            <a:ext cx="43199692" cy="2701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8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1135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6" y="1438440"/>
            <a:ext cx="9315138" cy="228962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4" y="1438440"/>
            <a:ext cx="27405405" cy="2289622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6083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91"/>
            <a:ext cx="43200638" cy="27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11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83" y="4421643"/>
            <a:ext cx="32400479" cy="9406149"/>
          </a:xfrm>
        </p:spPr>
        <p:txBody>
          <a:bodyPr anchor="b"/>
          <a:lstStyle>
            <a:lvl1pPr algn="ctr">
              <a:defRPr sz="2126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3" y="14190529"/>
            <a:ext cx="32400479" cy="6523012"/>
          </a:xfrm>
        </p:spPr>
        <p:txBody>
          <a:bodyPr/>
          <a:lstStyle>
            <a:lvl1pPr marL="0" indent="0" algn="ctr">
              <a:buNone/>
              <a:defRPr sz="8504"/>
            </a:lvl1pPr>
            <a:lvl2pPr marL="1620042" indent="0" algn="ctr">
              <a:buNone/>
              <a:defRPr sz="7087"/>
            </a:lvl2pPr>
            <a:lvl3pPr marL="3240085" indent="0" algn="ctr">
              <a:buNone/>
              <a:defRPr sz="6378"/>
            </a:lvl3pPr>
            <a:lvl4pPr marL="4860127" indent="0" algn="ctr">
              <a:buNone/>
              <a:defRPr sz="5669"/>
            </a:lvl4pPr>
            <a:lvl5pPr marL="6480170" indent="0" algn="ctr">
              <a:buNone/>
              <a:defRPr sz="5669"/>
            </a:lvl5pPr>
            <a:lvl6pPr marL="8100212" indent="0" algn="ctr">
              <a:buNone/>
              <a:defRPr sz="5669"/>
            </a:lvl6pPr>
            <a:lvl7pPr marL="9720255" indent="0" algn="ctr">
              <a:buNone/>
              <a:defRPr sz="5669"/>
            </a:lvl7pPr>
            <a:lvl8pPr marL="11340297" indent="0" algn="ctr">
              <a:buNone/>
              <a:defRPr sz="5669"/>
            </a:lvl8pPr>
            <a:lvl9pPr marL="12960340" indent="0" algn="ctr">
              <a:buNone/>
              <a:defRPr sz="5669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071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651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4" y="6735669"/>
            <a:ext cx="37260550" cy="11238595"/>
          </a:xfrm>
        </p:spPr>
        <p:txBody>
          <a:bodyPr anchor="b"/>
          <a:lstStyle>
            <a:lvl1pPr>
              <a:defRPr sz="2126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4" y="18080586"/>
            <a:ext cx="37260550" cy="5910112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>
                    <a:tint val="75000"/>
                  </a:schemeClr>
                </a:solidFill>
              </a:defRPr>
            </a:lvl1pPr>
            <a:lvl2pPr marL="1620042" indent="0">
              <a:buNone/>
              <a:defRPr sz="7087">
                <a:solidFill>
                  <a:schemeClr val="tx1">
                    <a:tint val="75000"/>
                  </a:schemeClr>
                </a:solidFill>
              </a:defRPr>
            </a:lvl2pPr>
            <a:lvl3pPr marL="3240085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6012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8017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100212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202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4029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6034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19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7" y="7192202"/>
            <a:ext cx="18360271" cy="171424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7192202"/>
            <a:ext cx="18360271" cy="171424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95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438454"/>
            <a:ext cx="37260550" cy="522216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80" y="6623082"/>
            <a:ext cx="18275893" cy="3245870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80" y="9868952"/>
            <a:ext cx="18275893" cy="14515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3" y="6623082"/>
            <a:ext cx="18365898" cy="3245870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3" y="9868952"/>
            <a:ext cx="18365898" cy="14515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576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49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105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63F8BFD-1ACB-2D0D-DE66-1B6DDCBF0C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944" y="1852640"/>
            <a:ext cx="43199692" cy="2516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873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" y="0"/>
            <a:ext cx="43200638" cy="27017663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43" dirty="0"/>
          </a:p>
        </p:txBody>
      </p:sp>
    </p:spTree>
    <p:extLst>
      <p:ext uri="{BB962C8B-B14F-4D97-AF65-F5344CB8AC3E}">
        <p14:creationId xmlns:p14="http://schemas.microsoft.com/office/powerpoint/2010/main" val="3718411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80" y="1801178"/>
            <a:ext cx="13933329" cy="6304121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3890057"/>
            <a:ext cx="21870323" cy="19200052"/>
          </a:xfrm>
        </p:spPr>
        <p:txBody>
          <a:bodyPr/>
          <a:lstStyle>
            <a:lvl1pPr>
              <a:defRPr sz="11339"/>
            </a:lvl1pPr>
            <a:lvl2pPr>
              <a:defRPr sz="9922"/>
            </a:lvl2pPr>
            <a:lvl3pPr>
              <a:defRPr sz="8504"/>
            </a:lvl3pPr>
            <a:lvl4pPr>
              <a:defRPr sz="7087"/>
            </a:lvl4pPr>
            <a:lvl5pPr>
              <a:defRPr sz="7087"/>
            </a:lvl5pPr>
            <a:lvl6pPr>
              <a:defRPr sz="7087"/>
            </a:lvl6pPr>
            <a:lvl7pPr>
              <a:defRPr sz="7087"/>
            </a:lvl7pPr>
            <a:lvl8pPr>
              <a:defRPr sz="7087"/>
            </a:lvl8pPr>
            <a:lvl9pPr>
              <a:defRPr sz="708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80" y="8105299"/>
            <a:ext cx="13933329" cy="15016069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90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80" y="1801178"/>
            <a:ext cx="13933329" cy="6304121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65898" y="3890057"/>
            <a:ext cx="21870323" cy="19200052"/>
          </a:xfrm>
        </p:spPr>
        <p:txBody>
          <a:bodyPr/>
          <a:lstStyle>
            <a:lvl1pPr marL="0" indent="0">
              <a:buNone/>
              <a:defRPr sz="11339"/>
            </a:lvl1pPr>
            <a:lvl2pPr marL="1620042" indent="0">
              <a:buNone/>
              <a:defRPr sz="9922"/>
            </a:lvl2pPr>
            <a:lvl3pPr marL="3240085" indent="0">
              <a:buNone/>
              <a:defRPr sz="8504"/>
            </a:lvl3pPr>
            <a:lvl4pPr marL="4860127" indent="0">
              <a:buNone/>
              <a:defRPr sz="7087"/>
            </a:lvl4pPr>
            <a:lvl5pPr marL="6480170" indent="0">
              <a:buNone/>
              <a:defRPr sz="7087"/>
            </a:lvl5pPr>
            <a:lvl6pPr marL="8100212" indent="0">
              <a:buNone/>
              <a:defRPr sz="7087"/>
            </a:lvl6pPr>
            <a:lvl7pPr marL="9720255" indent="0">
              <a:buNone/>
              <a:defRPr sz="7087"/>
            </a:lvl7pPr>
            <a:lvl8pPr marL="11340297" indent="0">
              <a:buNone/>
              <a:defRPr sz="7087"/>
            </a:lvl8pPr>
            <a:lvl9pPr marL="12960340" indent="0">
              <a:buNone/>
              <a:defRPr sz="7087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80" y="8105299"/>
            <a:ext cx="13933329" cy="15016069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2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6357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6" y="1438440"/>
            <a:ext cx="9315138" cy="228962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4" y="1438440"/>
            <a:ext cx="27405405" cy="228962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pPr/>
              <a:t>2/25/2026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35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line"/>
          <p:cNvSpPr>
            <a:spLocks noGrp="1"/>
          </p:cNvSpPr>
          <p:nvPr>
            <p:ph type="body" sz="quarter" idx="13" hasCustomPrompt="1"/>
          </p:nvPr>
        </p:nvSpPr>
        <p:spPr>
          <a:xfrm>
            <a:off x="1913662" y="3829275"/>
            <a:ext cx="39370429" cy="2127375"/>
          </a:xfrm>
        </p:spPr>
        <p:txBody>
          <a:bodyPr/>
          <a:lstStyle>
            <a:lvl1pPr marL="0" indent="0">
              <a:buNone/>
              <a:defRPr baseline="0">
                <a:solidFill>
                  <a:srgbClr val="7F7F7F"/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Date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4" name="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5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913662" y="1701900"/>
            <a:ext cx="39370429" cy="42547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line"/>
          <p:cNvSpPr>
            <a:spLocks noGrp="1"/>
          </p:cNvSpPr>
          <p:nvPr>
            <p:ph type="body" sz="quarter" idx="13" hasCustomPrompt="1"/>
          </p:nvPr>
        </p:nvSpPr>
        <p:spPr>
          <a:xfrm>
            <a:off x="1913662" y="3829275"/>
            <a:ext cx="39370429" cy="2127375"/>
          </a:xfrm>
        </p:spPr>
        <p:txBody>
          <a:bodyPr/>
          <a:lstStyle>
            <a:lvl1pPr marL="0" indent="0">
              <a:buNone/>
              <a:defRPr baseline="0">
                <a:solidFill>
                  <a:srgbClr val="7F7F7F"/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Content 1"/>
          <p:cNvSpPr>
            <a:spLocks noGrp="1"/>
          </p:cNvSpPr>
          <p:nvPr>
            <p:ph sz="half" idx="1"/>
          </p:nvPr>
        </p:nvSpPr>
        <p:spPr>
          <a:xfrm>
            <a:off x="1913662" y="5956650"/>
            <a:ext cx="18945266" cy="16933905"/>
          </a:xfrm>
        </p:spPr>
        <p:txBody>
          <a:bodyPr/>
          <a:lstStyle>
            <a:lvl1pPr>
              <a:defRPr sz="7795"/>
            </a:lvl1pPr>
            <a:lvl2pPr>
              <a:defRPr sz="7087"/>
            </a:lvl2pPr>
            <a:lvl3pPr>
              <a:defRPr sz="6378"/>
            </a:lvl3pPr>
            <a:lvl4pPr>
              <a:defRPr sz="5669"/>
            </a:lvl4pPr>
            <a:lvl5pPr>
              <a:defRPr sz="5669"/>
            </a:lvl5pPr>
            <a:lvl6pPr>
              <a:defRPr sz="6378"/>
            </a:lvl6pPr>
            <a:lvl7pPr>
              <a:defRPr sz="6378"/>
            </a:lvl7pPr>
            <a:lvl8pPr>
              <a:defRPr sz="6378"/>
            </a:lvl8pPr>
            <a:lvl9pPr>
              <a:defRPr sz="637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2"/>
          <p:cNvSpPr>
            <a:spLocks noGrp="1"/>
          </p:cNvSpPr>
          <p:nvPr>
            <p:ph sz="half" idx="2"/>
          </p:nvPr>
        </p:nvSpPr>
        <p:spPr>
          <a:xfrm>
            <a:off x="22338829" y="5956650"/>
            <a:ext cx="18945266" cy="16933905"/>
          </a:xfrm>
        </p:spPr>
        <p:txBody>
          <a:bodyPr/>
          <a:lstStyle>
            <a:lvl1pPr>
              <a:defRPr sz="7795"/>
            </a:lvl1pPr>
            <a:lvl2pPr>
              <a:defRPr sz="7087"/>
            </a:lvl2pPr>
            <a:lvl3pPr>
              <a:defRPr sz="6378"/>
            </a:lvl3pPr>
            <a:lvl4pPr>
              <a:defRPr sz="5669"/>
            </a:lvl4pPr>
            <a:lvl5pPr>
              <a:defRPr sz="5669"/>
            </a:lvl5pPr>
            <a:lvl6pPr>
              <a:defRPr sz="6378"/>
            </a:lvl6pPr>
            <a:lvl7pPr>
              <a:defRPr sz="6378"/>
            </a:lvl7pPr>
            <a:lvl8pPr>
              <a:defRPr sz="6378"/>
            </a:lvl8pPr>
            <a:lvl9pPr>
              <a:defRPr sz="637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C3DAB-407D-4279-8EB6-232635B61438}" type="datetimeFigureOut">
              <a:rPr lang="en-US" smtClean="0"/>
              <a:t>2/25/2026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4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A697B20-4E12-45FD-A03F-7E87F561C78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9519082"/>
              </p:ext>
            </p:extLst>
          </p:nvPr>
        </p:nvGraphicFramePr>
        <p:xfrm>
          <a:off x="5627" y="6256"/>
          <a:ext cx="5627" cy="6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think-cell Slide" r:id="rId4" imgW="592" imgH="595" progId="TCLayout.ActiveDocument.1">
                  <p:embed/>
                </p:oleObj>
              </mc:Choice>
              <mc:Fallback>
                <p:oleObj name="think-cell Slide" r:id="rId4" imgW="592" imgH="595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A697B20-4E12-45FD-A03F-7E87F561C7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7" y="6256"/>
                        <a:ext cx="5627" cy="6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Google Shape;18;p1">
            <a:extLst>
              <a:ext uri="{FF2B5EF4-FFF2-40B4-BE49-F238E27FC236}">
                <a16:creationId xmlns:a16="http://schemas.microsoft.com/office/drawing/2014/main" id="{90413C2D-FA4E-4FCC-BA6C-77AAC4FE816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2185904" y="25494005"/>
            <a:ext cx="2348259" cy="709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2835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CO" dirty="0"/>
              <a:t>Página  </a:t>
            </a:r>
            <a:fld id="{00000000-1234-1234-1234-123412341234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800907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ítulo y contenid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raphic 7" descr="Graphic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5271" y="248416"/>
            <a:ext cx="23035468" cy="34440937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Texto del título"/>
          <p:cNvSpPr txBox="1">
            <a:spLocks noGrp="1"/>
          </p:cNvSpPr>
          <p:nvPr>
            <p:ph type="title"/>
          </p:nvPr>
        </p:nvSpPr>
        <p:spPr>
          <a:xfrm>
            <a:off x="1915754" y="8472206"/>
            <a:ext cx="37260554" cy="360235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E2D6A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 dirty="0"/>
          </a:p>
        </p:txBody>
      </p:sp>
      <p:pic>
        <p:nvPicPr>
          <p:cNvPr id="89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3371" y="23741681"/>
            <a:ext cx="8717267" cy="2053157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918153" y="12074559"/>
            <a:ext cx="37260554" cy="11146878"/>
          </a:xfrm>
          <a:prstGeom prst="rect">
            <a:avLst/>
          </a:prstGeom>
        </p:spPr>
        <p:txBody>
          <a:bodyPr/>
          <a:lstStyle>
            <a:lvl1pPr>
              <a:defRPr sz="7795"/>
            </a:lvl1pPr>
            <a:lvl2pPr marL="2511062" indent="-891020">
              <a:defRPr sz="7795"/>
            </a:lvl2pPr>
            <a:lvl3pPr marL="4230111" indent="-990026">
              <a:defRPr sz="7795"/>
            </a:lvl3pPr>
            <a:lvl4pPr marL="5973907" indent="-1113779">
              <a:defRPr sz="7795"/>
            </a:lvl4pPr>
            <a:lvl5pPr marL="7593949" indent="-1113779">
              <a:defRPr sz="7795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</p:spTree>
    <p:extLst>
      <p:ext uri="{BB962C8B-B14F-4D97-AF65-F5344CB8AC3E}">
        <p14:creationId xmlns:p14="http://schemas.microsoft.com/office/powerpoint/2010/main" val="13877600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4" y="6735658"/>
            <a:ext cx="37260550" cy="11238595"/>
          </a:xfrm>
        </p:spPr>
        <p:txBody>
          <a:bodyPr anchor="b"/>
          <a:lstStyle>
            <a:lvl1pPr>
              <a:defRPr sz="2126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4" y="18080574"/>
            <a:ext cx="37260550" cy="5910112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>
                    <a:tint val="75000"/>
                  </a:schemeClr>
                </a:solidFill>
              </a:defRPr>
            </a:lvl1pPr>
            <a:lvl2pPr marL="1620042" indent="0">
              <a:buNone/>
              <a:defRPr sz="7087">
                <a:solidFill>
                  <a:schemeClr val="tx1">
                    <a:tint val="75000"/>
                  </a:schemeClr>
                </a:solidFill>
              </a:defRPr>
            </a:lvl2pPr>
            <a:lvl3pPr marL="3240085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6012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8017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100212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202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4029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6034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C273DCF-D30C-DDC2-BFCC-BC8ED4F1D5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91"/>
            <a:ext cx="43200638" cy="27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147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7192202"/>
            <a:ext cx="18360271" cy="1714245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7192202"/>
            <a:ext cx="18360271" cy="1714245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28261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438442"/>
            <a:ext cx="37260550" cy="522216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3" y="6623082"/>
            <a:ext cx="18275893" cy="3245870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3" y="9868952"/>
            <a:ext cx="18275893" cy="14515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3" y="6623082"/>
            <a:ext cx="18365898" cy="3245870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3" y="9868952"/>
            <a:ext cx="18365898" cy="14515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09821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54653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32454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801178"/>
            <a:ext cx="13933329" cy="6304121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3890045"/>
            <a:ext cx="21870323" cy="19200052"/>
          </a:xfrm>
        </p:spPr>
        <p:txBody>
          <a:bodyPr/>
          <a:lstStyle>
            <a:lvl1pPr>
              <a:defRPr sz="11339"/>
            </a:lvl1pPr>
            <a:lvl2pPr>
              <a:defRPr sz="9922"/>
            </a:lvl2pPr>
            <a:lvl3pPr>
              <a:defRPr sz="8504"/>
            </a:lvl3pPr>
            <a:lvl4pPr>
              <a:defRPr sz="7087"/>
            </a:lvl4pPr>
            <a:lvl5pPr>
              <a:defRPr sz="7087"/>
            </a:lvl5pPr>
            <a:lvl6pPr>
              <a:defRPr sz="7087"/>
            </a:lvl6pPr>
            <a:lvl7pPr>
              <a:defRPr sz="7087"/>
            </a:lvl7pPr>
            <a:lvl8pPr>
              <a:defRPr sz="7087"/>
            </a:lvl8pPr>
            <a:lvl9pPr>
              <a:defRPr sz="708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8105299"/>
            <a:ext cx="13933329" cy="15016069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94548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801178"/>
            <a:ext cx="13933329" cy="6304121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3890045"/>
            <a:ext cx="21870323" cy="19200052"/>
          </a:xfrm>
        </p:spPr>
        <p:txBody>
          <a:bodyPr anchor="t"/>
          <a:lstStyle>
            <a:lvl1pPr marL="0" indent="0">
              <a:buNone/>
              <a:defRPr sz="11339"/>
            </a:lvl1pPr>
            <a:lvl2pPr marL="1620042" indent="0">
              <a:buNone/>
              <a:defRPr sz="9922"/>
            </a:lvl2pPr>
            <a:lvl3pPr marL="3240085" indent="0">
              <a:buNone/>
              <a:defRPr sz="8504"/>
            </a:lvl3pPr>
            <a:lvl4pPr marL="4860127" indent="0">
              <a:buNone/>
              <a:defRPr sz="7087"/>
            </a:lvl4pPr>
            <a:lvl5pPr marL="6480170" indent="0">
              <a:buNone/>
              <a:defRPr sz="7087"/>
            </a:lvl5pPr>
            <a:lvl6pPr marL="8100212" indent="0">
              <a:buNone/>
              <a:defRPr sz="7087"/>
            </a:lvl6pPr>
            <a:lvl7pPr marL="9720255" indent="0">
              <a:buNone/>
              <a:defRPr sz="7087"/>
            </a:lvl7pPr>
            <a:lvl8pPr marL="11340297" indent="0">
              <a:buNone/>
              <a:defRPr sz="7087"/>
            </a:lvl8pPr>
            <a:lvl9pPr marL="12960340" indent="0">
              <a:buNone/>
              <a:defRPr sz="7087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8105299"/>
            <a:ext cx="13933329" cy="15016069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730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438442"/>
            <a:ext cx="37260550" cy="5222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7192202"/>
            <a:ext cx="37260550" cy="17142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5041373"/>
            <a:ext cx="9720144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pPr/>
              <a:t>25/02/2026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25041373"/>
            <a:ext cx="14580215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5041373"/>
            <a:ext cx="9720144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77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62" r:id="rId12"/>
  </p:sldLayoutIdLst>
  <p:txStyles>
    <p:titleStyle>
      <a:lvl1pPr algn="l" defTabSz="3240085" rtl="0" eaLnBrk="1" latinLnBrk="0" hangingPunct="1">
        <a:lnSpc>
          <a:spcPct val="90000"/>
        </a:lnSpc>
        <a:spcBef>
          <a:spcPct val="0"/>
        </a:spcBef>
        <a:buNone/>
        <a:defRPr sz="155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0021" indent="-810021" algn="l" defTabSz="3240085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2" kern="1200">
          <a:solidFill>
            <a:schemeClr val="tx1"/>
          </a:solidFill>
          <a:latin typeface="+mn-lt"/>
          <a:ea typeface="+mn-ea"/>
          <a:cs typeface="+mn-cs"/>
        </a:defRPr>
      </a:lvl1pPr>
      <a:lvl2pPr marL="243006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5010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3pPr>
      <a:lvl4pPr marL="567014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9019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1023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7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5031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7036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2004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4008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6012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10021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2025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4029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4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8" y="1438454"/>
            <a:ext cx="37260550" cy="5222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8" y="7192202"/>
            <a:ext cx="37260550" cy="17142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5041385"/>
            <a:ext cx="9720144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19359"/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319359"/>
              <a:t>2/25/2026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5" y="25041385"/>
            <a:ext cx="14580215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19359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5041385"/>
            <a:ext cx="9720144" cy="1438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19359"/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319359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2" r:id="rId14"/>
    <p:sldLayoutId id="2147483703" r:id="rId15"/>
    <p:sldLayoutId id="2147483704" r:id="rId16"/>
  </p:sldLayoutIdLst>
  <p:txStyles>
    <p:titleStyle>
      <a:lvl1pPr algn="l" defTabSz="3240085" rtl="0" eaLnBrk="1" latinLnBrk="0" hangingPunct="1">
        <a:lnSpc>
          <a:spcPct val="90000"/>
        </a:lnSpc>
        <a:spcBef>
          <a:spcPct val="0"/>
        </a:spcBef>
        <a:buNone/>
        <a:defRPr sz="155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0021" indent="-810021" algn="l" defTabSz="3240085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2" kern="1200">
          <a:solidFill>
            <a:schemeClr val="tx1"/>
          </a:solidFill>
          <a:latin typeface="+mn-lt"/>
          <a:ea typeface="+mn-ea"/>
          <a:cs typeface="+mn-cs"/>
        </a:defRPr>
      </a:lvl1pPr>
      <a:lvl2pPr marL="243006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5010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3pPr>
      <a:lvl4pPr marL="567014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9019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1023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7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5031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7036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2004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4008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6012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10021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2025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4029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4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-1208632" y="6890658"/>
            <a:ext cx="36151775" cy="11397344"/>
          </a:xfrm>
          <a:prstGeom prst="rect">
            <a:avLst/>
          </a:prstGeom>
        </p:spPr>
        <p:txBody>
          <a:bodyPr vert="horz" lIns="324005" tIns="162002" rIns="324005" bIns="162002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9600" b="1" dirty="0">
                <a:solidFill>
                  <a:schemeClr val="bg1"/>
                </a:solidFill>
              </a:rPr>
              <a:t>Presentación Plan de Trabajo</a:t>
            </a:r>
          </a:p>
          <a:p>
            <a:endParaRPr lang="es-CO" sz="9600" b="1" dirty="0">
              <a:solidFill>
                <a:schemeClr val="bg1"/>
              </a:solidFill>
            </a:endParaRPr>
          </a:p>
          <a:p>
            <a:r>
              <a:rPr lang="es-CO" sz="9600" b="1" dirty="0">
                <a:solidFill>
                  <a:schemeClr val="bg1"/>
                </a:solidFill>
              </a:rPr>
              <a:t>ERICA SOFÍA CELY GRANADOS</a:t>
            </a:r>
          </a:p>
          <a:p>
            <a:r>
              <a:rPr lang="es-CO" sz="9600" b="1" dirty="0">
                <a:solidFill>
                  <a:schemeClr val="bg1"/>
                </a:solidFill>
              </a:rPr>
              <a:t>Analista - OTIC</a:t>
            </a:r>
          </a:p>
          <a:p>
            <a:endParaRPr lang="es-CO" sz="9600" b="1" dirty="0">
              <a:solidFill>
                <a:schemeClr val="bg1"/>
              </a:solidFill>
            </a:endParaRPr>
          </a:p>
          <a:p>
            <a:endParaRPr lang="es-CO" sz="9600" b="1" dirty="0">
              <a:solidFill>
                <a:schemeClr val="bg1"/>
              </a:solidFill>
            </a:endParaRPr>
          </a:p>
          <a:p>
            <a:r>
              <a:rPr lang="es-CO" sz="9600" b="1" dirty="0">
                <a:solidFill>
                  <a:schemeClr val="bg1"/>
                </a:solidFill>
              </a:rPr>
              <a:t>Febrero 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17686006" y="23546245"/>
            <a:ext cx="7828627" cy="56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D6EA8-BA73-C74B-EFFD-9BEB57FD5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">
            <a:extLst>
              <a:ext uri="{FF2B5EF4-FFF2-40B4-BE49-F238E27FC236}">
                <a16:creationId xmlns:a16="http://schemas.microsoft.com/office/drawing/2014/main" id="{C65D7F02-36D1-4B71-B88F-79711BEA94C8}"/>
              </a:ext>
            </a:extLst>
          </p:cNvPr>
          <p:cNvSpPr txBox="1"/>
          <p:nvPr/>
        </p:nvSpPr>
        <p:spPr>
          <a:xfrm>
            <a:off x="13665333" y="4319587"/>
            <a:ext cx="1748522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1500" b="1" dirty="0">
                <a:solidFill>
                  <a:srgbClr val="5D7B50"/>
                </a:solidFill>
                <a:latin typeface="Aptos Narrow" panose="020B0004020202020204" pitchFamily="34" charset="0"/>
              </a:rPr>
              <a:t>Catastro multipropósito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4C52D0A2-CDAA-4C38-8777-0295D554A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013" y="6418255"/>
            <a:ext cx="28800000" cy="1673874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grpSp>
        <p:nvGrpSpPr>
          <p:cNvPr id="29" name="Grupo 28">
            <a:extLst>
              <a:ext uri="{FF2B5EF4-FFF2-40B4-BE49-F238E27FC236}">
                <a16:creationId xmlns:a16="http://schemas.microsoft.com/office/drawing/2014/main" id="{ADECD204-88B1-4C97-96C5-F343B62615C4}"/>
              </a:ext>
            </a:extLst>
          </p:cNvPr>
          <p:cNvGrpSpPr/>
          <p:nvPr/>
        </p:nvGrpSpPr>
        <p:grpSpPr>
          <a:xfrm>
            <a:off x="973578" y="475720"/>
            <a:ext cx="20972021" cy="1994541"/>
            <a:chOff x="973578" y="475720"/>
            <a:chExt cx="20972021" cy="1994541"/>
          </a:xfrm>
        </p:grpSpPr>
        <p:grpSp>
          <p:nvGrpSpPr>
            <p:cNvPr id="30" name="Group 13">
              <a:extLst>
                <a:ext uri="{FF2B5EF4-FFF2-40B4-BE49-F238E27FC236}">
                  <a16:creationId xmlns:a16="http://schemas.microsoft.com/office/drawing/2014/main" id="{07FD4BDE-952C-404D-84FA-91DD59AD3E9E}"/>
                </a:ext>
              </a:extLst>
            </p:cNvPr>
            <p:cNvGrpSpPr/>
            <p:nvPr/>
          </p:nvGrpSpPr>
          <p:grpSpPr>
            <a:xfrm>
              <a:off x="973578" y="475720"/>
              <a:ext cx="19071819" cy="1969770"/>
              <a:chOff x="973578" y="871960"/>
              <a:chExt cx="19071819" cy="1969770"/>
            </a:xfrm>
          </p:grpSpPr>
          <p:sp>
            <p:nvSpPr>
              <p:cNvPr id="32" name="TextBox 3">
                <a:extLst>
                  <a:ext uri="{FF2B5EF4-FFF2-40B4-BE49-F238E27FC236}">
                    <a16:creationId xmlns:a16="http://schemas.microsoft.com/office/drawing/2014/main" id="{AFB5CE25-D93A-40B1-A9F2-707F8D05F28F}"/>
                  </a:ext>
                </a:extLst>
              </p:cNvPr>
              <p:cNvSpPr txBox="1"/>
              <p:nvPr/>
            </p:nvSpPr>
            <p:spPr>
              <a:xfrm>
                <a:off x="5069972" y="871960"/>
                <a:ext cx="14975425" cy="1862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sz="11500" i="1" dirty="0">
                  <a:ln w="19050">
                    <a:solidFill>
                      <a:srgbClr val="385EA5"/>
                    </a:solidFill>
                  </a:ln>
                  <a:solidFill>
                    <a:srgbClr val="5D7B50"/>
                  </a:solidFill>
                </a:endParaRPr>
              </a:p>
            </p:txBody>
          </p:sp>
          <p:sp>
            <p:nvSpPr>
              <p:cNvPr id="33" name="TextBox 1">
                <a:extLst>
                  <a:ext uri="{FF2B5EF4-FFF2-40B4-BE49-F238E27FC236}">
                    <a16:creationId xmlns:a16="http://schemas.microsoft.com/office/drawing/2014/main" id="{751FC33A-C89D-4F9E-8808-3FD8C9A69DF9}"/>
                  </a:ext>
                </a:extLst>
              </p:cNvPr>
              <p:cNvSpPr txBox="1"/>
              <p:nvPr/>
            </p:nvSpPr>
            <p:spPr>
              <a:xfrm>
                <a:off x="973578" y="1518291"/>
                <a:ext cx="3307660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s-MX" sz="8000" b="1" dirty="0">
                    <a:solidFill>
                      <a:srgbClr val="5D7B50"/>
                    </a:solidFill>
                    <a:latin typeface="Aptos Narrow" panose="020B0004020202020204" pitchFamily="34" charset="0"/>
                  </a:rPr>
                  <a:t>OTIC</a:t>
                </a:r>
              </a:p>
            </p:txBody>
          </p:sp>
          <p:cxnSp>
            <p:nvCxnSpPr>
              <p:cNvPr id="34" name="Straight Connector 11">
                <a:extLst>
                  <a:ext uri="{FF2B5EF4-FFF2-40B4-BE49-F238E27FC236}">
                    <a16:creationId xmlns:a16="http://schemas.microsoft.com/office/drawing/2014/main" id="{6865E9C9-54AB-4B9D-878D-0CDD91C243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37748" y="1365891"/>
                <a:ext cx="0" cy="1475839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1">
              <a:extLst>
                <a:ext uri="{FF2B5EF4-FFF2-40B4-BE49-F238E27FC236}">
                  <a16:creationId xmlns:a16="http://schemas.microsoft.com/office/drawing/2014/main" id="{869992E3-6B1E-41E9-892D-3B8E73ED1706}"/>
                </a:ext>
              </a:extLst>
            </p:cNvPr>
            <p:cNvSpPr txBox="1"/>
            <p:nvPr/>
          </p:nvSpPr>
          <p:spPr>
            <a:xfrm>
              <a:off x="3377842" y="1146822"/>
              <a:ext cx="18567757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s-MX" sz="8000" dirty="0">
                  <a:solidFill>
                    <a:srgbClr val="5D7B50"/>
                  </a:solidFill>
                  <a:latin typeface="Aptos Narrow" panose="020B0004020202020204" pitchFamily="34" charset="0"/>
                </a:rPr>
                <a:t>Plan de trabajo – enero 20 - junio 2026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4678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D6EA8-BA73-C74B-EFFD-9BEB57FD5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">
            <a:extLst>
              <a:ext uri="{FF2B5EF4-FFF2-40B4-BE49-F238E27FC236}">
                <a16:creationId xmlns:a16="http://schemas.microsoft.com/office/drawing/2014/main" id="{C65D7F02-36D1-4B71-B88F-79711BEA94C8}"/>
              </a:ext>
            </a:extLst>
          </p:cNvPr>
          <p:cNvSpPr txBox="1"/>
          <p:nvPr/>
        </p:nvSpPr>
        <p:spPr>
          <a:xfrm>
            <a:off x="13665333" y="4319587"/>
            <a:ext cx="1748522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1500" b="1" dirty="0">
                <a:solidFill>
                  <a:srgbClr val="5D7B50"/>
                </a:solidFill>
                <a:latin typeface="Aptos Narrow" panose="020B0004020202020204" pitchFamily="34" charset="0"/>
              </a:rPr>
              <a:t>Catastro multipropósito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6374AC2-A611-4CE1-B794-EF7D40C5E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013" y="6459178"/>
            <a:ext cx="28800000" cy="1409930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E8752211-BAAB-495D-ADF9-720705DDEE0A}"/>
              </a:ext>
            </a:extLst>
          </p:cNvPr>
          <p:cNvGrpSpPr/>
          <p:nvPr/>
        </p:nvGrpSpPr>
        <p:grpSpPr>
          <a:xfrm>
            <a:off x="973578" y="475720"/>
            <a:ext cx="21135307" cy="1994541"/>
            <a:chOff x="973578" y="475720"/>
            <a:chExt cx="21135307" cy="1994541"/>
          </a:xfrm>
        </p:grpSpPr>
        <p:grpSp>
          <p:nvGrpSpPr>
            <p:cNvPr id="15" name="Group 13">
              <a:extLst>
                <a:ext uri="{FF2B5EF4-FFF2-40B4-BE49-F238E27FC236}">
                  <a16:creationId xmlns:a16="http://schemas.microsoft.com/office/drawing/2014/main" id="{0A7147BB-434F-4CE3-A506-2A08FD799117}"/>
                </a:ext>
              </a:extLst>
            </p:cNvPr>
            <p:cNvGrpSpPr/>
            <p:nvPr/>
          </p:nvGrpSpPr>
          <p:grpSpPr>
            <a:xfrm>
              <a:off x="973578" y="475720"/>
              <a:ext cx="19071819" cy="1969770"/>
              <a:chOff x="973578" y="871960"/>
              <a:chExt cx="19071819" cy="1969770"/>
            </a:xfrm>
          </p:grpSpPr>
          <p:sp>
            <p:nvSpPr>
              <p:cNvPr id="18" name="TextBox 3">
                <a:extLst>
                  <a:ext uri="{FF2B5EF4-FFF2-40B4-BE49-F238E27FC236}">
                    <a16:creationId xmlns:a16="http://schemas.microsoft.com/office/drawing/2014/main" id="{78B35420-06E6-418E-81EC-0B1D54A11550}"/>
                  </a:ext>
                </a:extLst>
              </p:cNvPr>
              <p:cNvSpPr txBox="1"/>
              <p:nvPr/>
            </p:nvSpPr>
            <p:spPr>
              <a:xfrm>
                <a:off x="5069972" y="871960"/>
                <a:ext cx="14975425" cy="1862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sz="11500" i="1" dirty="0">
                  <a:ln w="19050">
                    <a:solidFill>
                      <a:srgbClr val="385EA5"/>
                    </a:solidFill>
                  </a:ln>
                  <a:solidFill>
                    <a:srgbClr val="5D7B50"/>
                  </a:solidFill>
                </a:endParaRPr>
              </a:p>
            </p:txBody>
          </p:sp>
          <p:sp>
            <p:nvSpPr>
              <p:cNvPr id="19" name="TextBox 1">
                <a:extLst>
                  <a:ext uri="{FF2B5EF4-FFF2-40B4-BE49-F238E27FC236}">
                    <a16:creationId xmlns:a16="http://schemas.microsoft.com/office/drawing/2014/main" id="{0A80B9E2-80DE-44D6-A052-CD81ADEDF276}"/>
                  </a:ext>
                </a:extLst>
              </p:cNvPr>
              <p:cNvSpPr txBox="1"/>
              <p:nvPr/>
            </p:nvSpPr>
            <p:spPr>
              <a:xfrm>
                <a:off x="973578" y="1518291"/>
                <a:ext cx="3307660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s-MX" sz="8000" b="1" dirty="0">
                    <a:solidFill>
                      <a:srgbClr val="5D7B50"/>
                    </a:solidFill>
                    <a:latin typeface="Aptos Narrow" panose="020B0004020202020204" pitchFamily="34" charset="0"/>
                  </a:rPr>
                  <a:t>OTIC</a:t>
                </a:r>
              </a:p>
            </p:txBody>
          </p:sp>
          <p:cxnSp>
            <p:nvCxnSpPr>
              <p:cNvPr id="20" name="Straight Connector 11">
                <a:extLst>
                  <a:ext uri="{FF2B5EF4-FFF2-40B4-BE49-F238E27FC236}">
                    <a16:creationId xmlns:a16="http://schemas.microsoft.com/office/drawing/2014/main" id="{DA5551FE-7DA7-4D4C-B820-E0A14E1959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37748" y="1365891"/>
                <a:ext cx="0" cy="1475839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">
              <a:extLst>
                <a:ext uri="{FF2B5EF4-FFF2-40B4-BE49-F238E27FC236}">
                  <a16:creationId xmlns:a16="http://schemas.microsoft.com/office/drawing/2014/main" id="{D1208D4D-8848-464D-A1F2-C1AEE89B38A5}"/>
                </a:ext>
              </a:extLst>
            </p:cNvPr>
            <p:cNvSpPr txBox="1"/>
            <p:nvPr/>
          </p:nvSpPr>
          <p:spPr>
            <a:xfrm>
              <a:off x="3377842" y="1146822"/>
              <a:ext cx="1873104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s-MX" sz="8000" dirty="0">
                  <a:solidFill>
                    <a:srgbClr val="5D7B50"/>
                  </a:solidFill>
                  <a:latin typeface="Aptos Narrow" panose="020B0004020202020204" pitchFamily="34" charset="0"/>
                </a:rPr>
                <a:t>Plan de trabajo – enero 20 - junio 2026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518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D6EA8-BA73-C74B-EFFD-9BEB57FD5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66DA6EB2-3C61-CA7B-9005-9FB369270677}"/>
              </a:ext>
            </a:extLst>
          </p:cNvPr>
          <p:cNvSpPr txBox="1"/>
          <p:nvPr/>
        </p:nvSpPr>
        <p:spPr>
          <a:xfrm>
            <a:off x="5069972" y="475720"/>
            <a:ext cx="14975425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1500" i="1" dirty="0">
              <a:ln w="19050">
                <a:solidFill>
                  <a:srgbClr val="385EA5"/>
                </a:solidFill>
              </a:ln>
              <a:solidFill>
                <a:srgbClr val="5D7B50"/>
              </a:solidFill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C65D7F02-36D1-4B71-B88F-79711BEA94C8}"/>
              </a:ext>
            </a:extLst>
          </p:cNvPr>
          <p:cNvSpPr txBox="1"/>
          <p:nvPr/>
        </p:nvSpPr>
        <p:spPr>
          <a:xfrm>
            <a:off x="13665333" y="4319587"/>
            <a:ext cx="1748522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11500" b="1" dirty="0">
                <a:solidFill>
                  <a:srgbClr val="5D7B50"/>
                </a:solidFill>
                <a:latin typeface="Aptos Narrow" panose="020B0004020202020204" pitchFamily="34" charset="0"/>
              </a:rPr>
              <a:t>Catastro multipropósito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02F8140-5EF3-4C6A-BAB5-BFEA6EC89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804" y="6437299"/>
            <a:ext cx="28800000" cy="1735341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C414EB6E-D75D-40FF-9741-4BD9E2131048}"/>
              </a:ext>
            </a:extLst>
          </p:cNvPr>
          <p:cNvGrpSpPr/>
          <p:nvPr/>
        </p:nvGrpSpPr>
        <p:grpSpPr>
          <a:xfrm>
            <a:off x="973578" y="475720"/>
            <a:ext cx="21919079" cy="1994541"/>
            <a:chOff x="973578" y="475720"/>
            <a:chExt cx="21919079" cy="1994541"/>
          </a:xfrm>
        </p:grpSpPr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id="{195220BA-B01E-43D8-B4BF-6F6A00E6C746}"/>
                </a:ext>
              </a:extLst>
            </p:cNvPr>
            <p:cNvGrpSpPr/>
            <p:nvPr/>
          </p:nvGrpSpPr>
          <p:grpSpPr>
            <a:xfrm>
              <a:off x="973578" y="475720"/>
              <a:ext cx="19071819" cy="1969770"/>
              <a:chOff x="973578" y="871960"/>
              <a:chExt cx="19071819" cy="1969770"/>
            </a:xfrm>
          </p:grpSpPr>
          <p:sp>
            <p:nvSpPr>
              <p:cNvPr id="21" name="TextBox 3">
                <a:extLst>
                  <a:ext uri="{FF2B5EF4-FFF2-40B4-BE49-F238E27FC236}">
                    <a16:creationId xmlns:a16="http://schemas.microsoft.com/office/drawing/2014/main" id="{A7105EBF-7422-40C9-ADA3-4A2BDC6884EE}"/>
                  </a:ext>
                </a:extLst>
              </p:cNvPr>
              <p:cNvSpPr txBox="1"/>
              <p:nvPr/>
            </p:nvSpPr>
            <p:spPr>
              <a:xfrm>
                <a:off x="5069972" y="871960"/>
                <a:ext cx="14975425" cy="1862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sz="11500" i="1" dirty="0">
                  <a:ln w="19050">
                    <a:solidFill>
                      <a:srgbClr val="385EA5"/>
                    </a:solidFill>
                  </a:ln>
                  <a:solidFill>
                    <a:srgbClr val="5D7B50"/>
                  </a:solidFill>
                </a:endParaRPr>
              </a:p>
            </p:txBody>
          </p:sp>
          <p:sp>
            <p:nvSpPr>
              <p:cNvPr id="22" name="TextBox 1">
                <a:extLst>
                  <a:ext uri="{FF2B5EF4-FFF2-40B4-BE49-F238E27FC236}">
                    <a16:creationId xmlns:a16="http://schemas.microsoft.com/office/drawing/2014/main" id="{FFBA1EB2-22B0-4933-B5AD-E825428E3D20}"/>
                  </a:ext>
                </a:extLst>
              </p:cNvPr>
              <p:cNvSpPr txBox="1"/>
              <p:nvPr/>
            </p:nvSpPr>
            <p:spPr>
              <a:xfrm>
                <a:off x="973578" y="1518291"/>
                <a:ext cx="3307660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s-MX" sz="8000" b="1" dirty="0">
                    <a:solidFill>
                      <a:srgbClr val="5D7B50"/>
                    </a:solidFill>
                    <a:latin typeface="Aptos Narrow" panose="020B0004020202020204" pitchFamily="34" charset="0"/>
                  </a:rPr>
                  <a:t>OTIC</a:t>
                </a:r>
              </a:p>
            </p:txBody>
          </p:sp>
          <p:cxnSp>
            <p:nvCxnSpPr>
              <p:cNvPr id="23" name="Straight Connector 11">
                <a:extLst>
                  <a:ext uri="{FF2B5EF4-FFF2-40B4-BE49-F238E27FC236}">
                    <a16:creationId xmlns:a16="http://schemas.microsoft.com/office/drawing/2014/main" id="{ADB2343E-E63B-4107-9733-47C73D421D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37748" y="1365891"/>
                <a:ext cx="0" cy="1475839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">
              <a:extLst>
                <a:ext uri="{FF2B5EF4-FFF2-40B4-BE49-F238E27FC236}">
                  <a16:creationId xmlns:a16="http://schemas.microsoft.com/office/drawing/2014/main" id="{57ED5078-3C03-45BA-9E26-42E08E27A084}"/>
                </a:ext>
              </a:extLst>
            </p:cNvPr>
            <p:cNvSpPr txBox="1"/>
            <p:nvPr/>
          </p:nvSpPr>
          <p:spPr>
            <a:xfrm>
              <a:off x="3377843" y="1146822"/>
              <a:ext cx="19514814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s-MX" sz="8000" dirty="0">
                  <a:solidFill>
                    <a:srgbClr val="5D7B50"/>
                  </a:solidFill>
                  <a:latin typeface="Aptos Narrow" panose="020B0004020202020204" pitchFamily="34" charset="0"/>
                </a:rPr>
                <a:t>Plan de trabajo – enero 20 - junio 2026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889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CLUDEHIDDENSLIDES" val="False"/>
  <p:tag name="NUMBEROFPAGES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2013 - Tema de 2022">
  <a:themeElements>
    <a:clrScheme name="Office 2013 - Tema de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">
  <a:themeElements>
    <a:clrScheme name="Blue">
      <a:dk1>
        <a:srgbClr val="000000"/>
      </a:dk1>
      <a:lt1>
        <a:srgbClr val="FFFFFF"/>
      </a:lt1>
      <a:dk2>
        <a:srgbClr val="000000"/>
      </a:dk2>
      <a:lt2>
        <a:srgbClr val="FEFFFF"/>
      </a:lt2>
      <a:accent1>
        <a:srgbClr val="2A729F"/>
      </a:accent1>
      <a:accent2>
        <a:srgbClr val="ECF2F6"/>
      </a:accent2>
      <a:accent3>
        <a:srgbClr val="747F83"/>
      </a:accent3>
      <a:accent4>
        <a:srgbClr val="949494"/>
      </a:accent4>
      <a:accent5>
        <a:srgbClr val="EAEAEA"/>
      </a:accent5>
      <a:accent6>
        <a:srgbClr val="D4D4D4"/>
      </a:accent6>
      <a:hlink>
        <a:srgbClr val="FEFFF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lue" id="{F34F8E86-971B-8144-86D2-002F53367952}" vid="{91901892-54E1-DF40-B961-D461CE970EEF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7E1E738B3325D4CB852EBF6B851B68B" ma:contentTypeVersion="14" ma:contentTypeDescription="Crear nuevo documento." ma:contentTypeScope="" ma:versionID="73c96bae42d7033eed238dafab0962ea">
  <xsd:schema xmlns:xsd="http://www.w3.org/2001/XMLSchema" xmlns:xs="http://www.w3.org/2001/XMLSchema" xmlns:p="http://schemas.microsoft.com/office/2006/metadata/properties" xmlns:ns2="8d915e31-9ab6-4f5d-9035-ce7dd207e250" xmlns:ns3="4c66d194-5aa3-4c03-b4fc-8fedf2c708af" targetNamespace="http://schemas.microsoft.com/office/2006/metadata/properties" ma:root="true" ma:fieldsID="177e3a10a843b9f70c81a29ee0b30c54" ns2:_="" ns3:_="">
    <xsd:import namespace="8d915e31-9ab6-4f5d-9035-ce7dd207e250"/>
    <xsd:import namespace="4c66d194-5aa3-4c03-b4fc-8fedf2c708a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915e31-9ab6-4f5d-9035-ce7dd207e2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202ef2ac-9fa5-4cf2-ab23-7792f470ab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66d194-5aa3-4c03-b4fc-8fedf2c708a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d9ed953-66c0-4ef4-8dfa-79f6e06b96a2}" ma:internalName="TaxCatchAll" ma:showField="CatchAllData" ma:web="4c66d194-5aa3-4c03-b4fc-8fedf2c708a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915e31-9ab6-4f5d-9035-ce7dd207e250">
      <Terms xmlns="http://schemas.microsoft.com/office/infopath/2007/PartnerControls"/>
    </lcf76f155ced4ddcb4097134ff3c332f>
    <TaxCatchAll xmlns="4c66d194-5aa3-4c03-b4fc-8fedf2c708af" xsi:nil="true"/>
  </documentManagement>
</p:properties>
</file>

<file path=customXml/itemProps1.xml><?xml version="1.0" encoding="utf-8"?>
<ds:datastoreItem xmlns:ds="http://schemas.openxmlformats.org/officeDocument/2006/customXml" ds:itemID="{A283B68F-123E-49E2-A775-B8048F05240F}">
  <ds:schemaRefs>
    <ds:schemaRef ds:uri="4c66d194-5aa3-4c03-b4fc-8fedf2c708af"/>
    <ds:schemaRef ds:uri="8d915e31-9ab6-4f5d-9035-ce7dd207e25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5F5F2E0-14C9-4112-B5D5-253449C7B6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F31A62-2333-4887-88D6-A94A10D6FFF1}">
  <ds:schemaRefs>
    <ds:schemaRef ds:uri="http://purl.org/dc/dcmitype/"/>
    <ds:schemaRef ds:uri="http://schemas.microsoft.com/office/2006/documentManagement/types"/>
    <ds:schemaRef ds:uri="4c66d194-5aa3-4c03-b4fc-8fedf2c708af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8d915e31-9ab6-4f5d-9035-ce7dd207e250"/>
  </ds:schemaRefs>
</ds:datastoreItem>
</file>

<file path=docMetadata/LabelInfo.xml><?xml version="1.0" encoding="utf-8"?>
<clbl:labelList xmlns:clbl="http://schemas.microsoft.com/office/2020/mipLabelMetadata">
  <clbl:label id="{3741da7a-79c1-417c-b408-16c0bfe99fca}" enabled="1" method="Standard" siteId="{1e355c04-e0a4-42ed-8e2d-7351591f0ef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14197</TotalTime>
  <Words>53</Words>
  <Application>Microsoft Office PowerPoint</Application>
  <PresentationFormat>Personalizado</PresentationFormat>
  <Paragraphs>20</Paragraphs>
  <Slides>5</Slides>
  <Notes>4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4" baseType="lpstr">
      <vt:lpstr>Aptos</vt:lpstr>
      <vt:lpstr>Aptos Narrow</vt:lpstr>
      <vt:lpstr>Arial</vt:lpstr>
      <vt:lpstr>Calibri</vt:lpstr>
      <vt:lpstr>Calibri Light</vt:lpstr>
      <vt:lpstr>Verdana</vt:lpstr>
      <vt:lpstr>Office 2013 - Tema de 2022</vt:lpstr>
      <vt:lpstr>Blue</vt:lpstr>
      <vt:lpstr>think-cell Slide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Office</dc:creator>
  <cp:lastModifiedBy>ERICA CELY</cp:lastModifiedBy>
  <cp:revision>149</cp:revision>
  <cp:lastPrinted>2025-10-28T16:43:59Z</cp:lastPrinted>
  <dcterms:created xsi:type="dcterms:W3CDTF">2024-08-27T22:36:24Z</dcterms:created>
  <dcterms:modified xsi:type="dcterms:W3CDTF">2026-02-26T00:39:17Z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0x01010037E1E738B3325D4CB852EBF6B851B68B</vt:lpwstr>
  </property>
  <property fmtid="{D5CDD505-2E9C-101B-9397-08002B2CF9AE}" pid="3" name="MediaServiceImageTags">
    <vt:lpwstr/>
  </property>
</Properties>
</file>