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9" r:id="rId1"/>
    <p:sldMasterId id="2147483688" r:id="rId2"/>
  </p:sldMasterIdLst>
  <p:notesMasterIdLst>
    <p:notesMasterId r:id="rId19"/>
  </p:notesMasterIdLst>
  <p:sldIdLst>
    <p:sldId id="538" r:id="rId3"/>
    <p:sldId id="542" r:id="rId4"/>
    <p:sldId id="584" r:id="rId5"/>
    <p:sldId id="585" r:id="rId6"/>
    <p:sldId id="586" r:id="rId7"/>
    <p:sldId id="587" r:id="rId8"/>
    <p:sldId id="588" r:id="rId9"/>
    <p:sldId id="589" r:id="rId10"/>
    <p:sldId id="590" r:id="rId11"/>
    <p:sldId id="591" r:id="rId12"/>
    <p:sldId id="593" r:id="rId13"/>
    <p:sldId id="592" r:id="rId14"/>
    <p:sldId id="594" r:id="rId15"/>
    <p:sldId id="595" r:id="rId16"/>
    <p:sldId id="596" r:id="rId17"/>
    <p:sldId id="531" r:id="rId18"/>
  </p:sldIdLst>
  <p:sldSz cx="12192000" cy="6858000"/>
  <p:notesSz cx="6858000" cy="9144000"/>
  <p:embeddedFontLst>
    <p:embeddedFont>
      <p:font typeface="Work Sans" pitchFamily="2" charset="77"/>
      <p:regular r:id="rId20"/>
      <p:bold r:id="rId21"/>
      <p:italic r:id="rId22"/>
      <p:boldItalic r:id="rId23"/>
    </p:embeddedFont>
    <p:embeddedFont>
      <p:font typeface="Work Sans Light" panose="020F0302020204030204" pitchFamily="34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595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87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8" roundtripDataSignature="AMtx7mjOByDda1VWPacTRzqJSYXWuv5t0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3"/>
    <p:restoredTop sz="94654"/>
  </p:normalViewPr>
  <p:slideViewPr>
    <p:cSldViewPr snapToGrid="0">
      <p:cViewPr varScale="1">
        <p:scale>
          <a:sx n="90" d="100"/>
          <a:sy n="90" d="100"/>
        </p:scale>
        <p:origin x="232" y="488"/>
      </p:cViewPr>
      <p:guideLst>
        <p:guide orient="horz" pos="595"/>
        <p:guide pos="3840"/>
        <p:guide orient="horz" pos="1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7.fntdata"/><Relationship Id="rId3" Type="http://schemas.openxmlformats.org/officeDocument/2006/relationships/slide" Target="slides/slide1.xml"/><Relationship Id="rId21" Type="http://schemas.openxmlformats.org/officeDocument/2006/relationships/font" Target="fonts/font2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4.fntdata"/><Relationship Id="rId28" Type="http://customschemas.google.com/relationships/presentationmetadata" Target="metadata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226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090"/>
            </a:lvl1pPr>
            <a:lvl2pPr marL="398221" indent="0" algn="ctr">
              <a:buNone/>
              <a:defRPr sz="1742"/>
            </a:lvl2pPr>
            <a:lvl3pPr marL="796442" indent="0" algn="ctr">
              <a:buNone/>
              <a:defRPr sz="1568"/>
            </a:lvl3pPr>
            <a:lvl4pPr marL="1194664" indent="0" algn="ctr">
              <a:buNone/>
              <a:defRPr sz="1394"/>
            </a:lvl4pPr>
            <a:lvl5pPr marL="1592885" indent="0" algn="ctr">
              <a:buNone/>
              <a:defRPr sz="1394"/>
            </a:lvl5pPr>
            <a:lvl6pPr marL="1991106" indent="0" algn="ctr">
              <a:buNone/>
              <a:defRPr sz="1394"/>
            </a:lvl6pPr>
            <a:lvl7pPr marL="2389327" indent="0" algn="ctr">
              <a:buNone/>
              <a:defRPr sz="1394"/>
            </a:lvl7pPr>
            <a:lvl8pPr marL="2787548" indent="0" algn="ctr">
              <a:buNone/>
              <a:defRPr sz="1394"/>
            </a:lvl8pPr>
            <a:lvl9pPr marL="3185770" indent="0" algn="ctr">
              <a:buNone/>
              <a:defRPr sz="1394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Calibri" panose="020F0502020204030204" pitchFamily="34" charset="0"/>
              </a:defRPr>
            </a:lvl1pPr>
          </a:lstStyle>
          <a:p>
            <a:pPr defTabSz="796442">
              <a:buClrTx/>
              <a:defRPr/>
            </a:pPr>
            <a:fld id="{BD986248-06F7-A441-A47A-264EBD310E11}" type="datetimeFigureOut">
              <a:rPr lang="es-CO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</a:rPr>
              <a:pPr defTabSz="796442">
                <a:buClrTx/>
                <a:defRPr/>
              </a:pPr>
              <a:t>10/07/25</a:t>
            </a:fld>
            <a:endParaRPr lang="es-CO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Calibri" panose="020F0502020204030204" pitchFamily="34" charset="0"/>
              </a:defRPr>
            </a:lvl1pPr>
          </a:lstStyle>
          <a:p>
            <a:pPr defTabSz="796442">
              <a:buClrTx/>
              <a:defRPr/>
            </a:pPr>
            <a:endParaRPr lang="es-CO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Calibri" panose="020F0502020204030204" pitchFamily="34" charset="0"/>
              </a:defRPr>
            </a:lvl1pPr>
          </a:lstStyle>
          <a:p>
            <a:pPr defTabSz="796442">
              <a:buClrTx/>
              <a:defRPr/>
            </a:pPr>
            <a:fld id="{63E15DF6-230E-2E43-B847-68755106EC6D}" type="slidenum">
              <a:rPr lang="es-CO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</a:rPr>
              <a:pPr defTabSz="796442">
                <a:buClrTx/>
                <a:defRPr/>
              </a:pPr>
              <a:t>‹Nº›</a:t>
            </a:fld>
            <a:endParaRPr lang="es-CO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E7F9124A-8690-93E6-8C6C-1EC6644153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0160"/>
            <a:ext cx="12192000" cy="68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4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41646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1086315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2787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787"/>
            </a:lvl1pPr>
            <a:lvl2pPr>
              <a:defRPr sz="2439"/>
            </a:lvl2pPr>
            <a:lvl3pPr>
              <a:defRPr sz="2090"/>
            </a:lvl3pPr>
            <a:lvl4pPr>
              <a:defRPr sz="1742"/>
            </a:lvl4pPr>
            <a:lvl5pPr>
              <a:defRPr sz="1742"/>
            </a:lvl5pPr>
            <a:lvl6pPr>
              <a:defRPr sz="1742"/>
            </a:lvl6pPr>
            <a:lvl7pPr>
              <a:defRPr sz="1742"/>
            </a:lvl7pPr>
            <a:lvl8pPr>
              <a:defRPr sz="1742"/>
            </a:lvl8pPr>
            <a:lvl9pPr>
              <a:defRPr sz="1742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394"/>
            </a:lvl1pPr>
            <a:lvl2pPr marL="398221" indent="0">
              <a:buNone/>
              <a:defRPr sz="1219"/>
            </a:lvl2pPr>
            <a:lvl3pPr marL="796442" indent="0">
              <a:buNone/>
              <a:defRPr sz="1045"/>
            </a:lvl3pPr>
            <a:lvl4pPr marL="1194664" indent="0">
              <a:buNone/>
              <a:defRPr sz="871"/>
            </a:lvl4pPr>
            <a:lvl5pPr marL="1592885" indent="0">
              <a:buNone/>
              <a:defRPr sz="871"/>
            </a:lvl5pPr>
            <a:lvl6pPr marL="1991106" indent="0">
              <a:buNone/>
              <a:defRPr sz="871"/>
            </a:lvl6pPr>
            <a:lvl7pPr marL="2389327" indent="0">
              <a:buNone/>
              <a:defRPr sz="871"/>
            </a:lvl7pPr>
            <a:lvl8pPr marL="2787548" indent="0">
              <a:buNone/>
              <a:defRPr sz="871"/>
            </a:lvl8pPr>
            <a:lvl9pPr marL="3185770" indent="0">
              <a:buNone/>
              <a:defRPr sz="87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154756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2787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2787"/>
            </a:lvl1pPr>
            <a:lvl2pPr marL="398221" indent="0">
              <a:buNone/>
              <a:defRPr sz="2439"/>
            </a:lvl2pPr>
            <a:lvl3pPr marL="796442" indent="0">
              <a:buNone/>
              <a:defRPr sz="2090"/>
            </a:lvl3pPr>
            <a:lvl4pPr marL="1194664" indent="0">
              <a:buNone/>
              <a:defRPr sz="1742"/>
            </a:lvl4pPr>
            <a:lvl5pPr marL="1592885" indent="0">
              <a:buNone/>
              <a:defRPr sz="1742"/>
            </a:lvl5pPr>
            <a:lvl6pPr marL="1991106" indent="0">
              <a:buNone/>
              <a:defRPr sz="1742"/>
            </a:lvl6pPr>
            <a:lvl7pPr marL="2389327" indent="0">
              <a:buNone/>
              <a:defRPr sz="1742"/>
            </a:lvl7pPr>
            <a:lvl8pPr marL="2787548" indent="0">
              <a:buNone/>
              <a:defRPr sz="1742"/>
            </a:lvl8pPr>
            <a:lvl9pPr marL="3185770" indent="0">
              <a:buNone/>
              <a:defRPr sz="1742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394"/>
            </a:lvl1pPr>
            <a:lvl2pPr marL="398221" indent="0">
              <a:buNone/>
              <a:defRPr sz="1219"/>
            </a:lvl2pPr>
            <a:lvl3pPr marL="796442" indent="0">
              <a:buNone/>
              <a:defRPr sz="1045"/>
            </a:lvl3pPr>
            <a:lvl4pPr marL="1194664" indent="0">
              <a:buNone/>
              <a:defRPr sz="871"/>
            </a:lvl4pPr>
            <a:lvl5pPr marL="1592885" indent="0">
              <a:buNone/>
              <a:defRPr sz="871"/>
            </a:lvl5pPr>
            <a:lvl6pPr marL="1991106" indent="0">
              <a:buNone/>
              <a:defRPr sz="871"/>
            </a:lvl6pPr>
            <a:lvl7pPr marL="2389327" indent="0">
              <a:buNone/>
              <a:defRPr sz="871"/>
            </a:lvl7pPr>
            <a:lvl8pPr marL="2787548" indent="0">
              <a:buNone/>
              <a:defRPr sz="871"/>
            </a:lvl8pPr>
            <a:lvl9pPr marL="3185770" indent="0">
              <a:buNone/>
              <a:defRPr sz="87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75771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1496392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754814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Patrón de fondo&#10;&#10;Descripción generada automáticamente">
            <a:extLst>
              <a:ext uri="{FF2B5EF4-FFF2-40B4-BE49-F238E27FC236}">
                <a16:creationId xmlns:a16="http://schemas.microsoft.com/office/drawing/2014/main" id="{EDE1298D-A4F7-F1E4-F1B3-3D2F5117E0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9B39820-C822-5D71-439D-76D8E95C16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54860" y="303050"/>
            <a:ext cx="855785" cy="83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8313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82436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&#10;&#10;Descripción generada automáticamente">
            <a:extLst>
              <a:ext uri="{FF2B5EF4-FFF2-40B4-BE49-F238E27FC236}">
                <a16:creationId xmlns:a16="http://schemas.microsoft.com/office/drawing/2014/main" id="{7DFF890D-F3AC-9928-32A3-F179DB21A0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108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3454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381"/>
            </a:lvl1pPr>
            <a:lvl2pPr marL="263134" indent="0" algn="ctr">
              <a:buNone/>
              <a:defRPr sz="1151"/>
            </a:lvl2pPr>
            <a:lvl3pPr marL="526270" indent="0" algn="ctr">
              <a:buNone/>
              <a:defRPr sz="1036"/>
            </a:lvl3pPr>
            <a:lvl4pPr marL="789406" indent="0" algn="ctr">
              <a:buNone/>
              <a:defRPr sz="921"/>
            </a:lvl4pPr>
            <a:lvl5pPr marL="1052541" indent="0" algn="ctr">
              <a:buNone/>
              <a:defRPr sz="921"/>
            </a:lvl5pPr>
            <a:lvl6pPr marL="1315675" indent="0" algn="ctr">
              <a:buNone/>
              <a:defRPr sz="921"/>
            </a:lvl6pPr>
            <a:lvl7pPr marL="1578811" indent="0" algn="ctr">
              <a:buNone/>
              <a:defRPr sz="921"/>
            </a:lvl7pPr>
            <a:lvl8pPr marL="1841946" indent="0" algn="ctr">
              <a:buNone/>
              <a:defRPr sz="921"/>
            </a:lvl8pPr>
            <a:lvl9pPr marL="2105082" indent="0" algn="ctr">
              <a:buNone/>
              <a:defRPr sz="921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526270">
              <a:defRPr/>
            </a:pPr>
            <a:fld id="{BD986248-06F7-A441-A47A-264EBD310E11}" type="datetimeFigureOut">
              <a:rPr lang="es-CO" sz="691" smtClean="0">
                <a:solidFill>
                  <a:prstClr val="black">
                    <a:tint val="75000"/>
                  </a:prstClr>
                </a:solidFill>
              </a:rPr>
              <a:pPr defTabSz="526270">
                <a:defRPr/>
              </a:pPr>
              <a:t>10/07/25</a:t>
            </a:fld>
            <a:endParaRPr lang="es-CO" sz="691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526270">
              <a:defRPr/>
            </a:pPr>
            <a:endParaRPr lang="es-CO" sz="691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526270">
              <a:defRPr/>
            </a:pPr>
            <a:fld id="{63E15DF6-230E-2E43-B847-68755106EC6D}" type="slidenum">
              <a:rPr lang="es-CO" sz="691" smtClean="0">
                <a:solidFill>
                  <a:prstClr val="black">
                    <a:tint val="75000"/>
                  </a:prstClr>
                </a:solidFill>
              </a:rPr>
              <a:pPr defTabSz="526270">
                <a:defRPr/>
              </a:pPr>
              <a:t>‹Nº›</a:t>
            </a:fld>
            <a:endParaRPr lang="es-CO" sz="691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E7F9124A-8690-93E6-8C6C-1EC6644153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0159"/>
            <a:ext cx="12192000" cy="68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396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85D202A-93A1-D88D-FD8C-F883CB39AC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08" y="0"/>
            <a:ext cx="121885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0528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85D202A-93A1-D88D-FD8C-F883CB39AC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8" y="0"/>
            <a:ext cx="121885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9006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3EC87CA-0509-7492-BA14-A1FA938C15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45" y="-39821"/>
            <a:ext cx="121806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2833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681F5CE-E5A3-5F41-D16A-693CD5495E7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59" y="4"/>
            <a:ext cx="12180041" cy="6864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3206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3965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585"/>
            </a:lvl1pPr>
            <a:lvl2pPr marL="302106" indent="0" algn="ctr">
              <a:buNone/>
              <a:defRPr sz="1321"/>
            </a:lvl2pPr>
            <a:lvl3pPr marL="604214" indent="0" algn="ctr">
              <a:buNone/>
              <a:defRPr sz="1190"/>
            </a:lvl3pPr>
            <a:lvl4pPr marL="906321" indent="0" algn="ctr">
              <a:buNone/>
              <a:defRPr sz="1057"/>
            </a:lvl4pPr>
            <a:lvl5pPr marL="1208428" indent="0" algn="ctr">
              <a:buNone/>
              <a:defRPr sz="1057"/>
            </a:lvl5pPr>
            <a:lvl6pPr marL="1510534" indent="0" algn="ctr">
              <a:buNone/>
              <a:defRPr sz="1057"/>
            </a:lvl6pPr>
            <a:lvl7pPr marL="1812642" indent="0" algn="ctr">
              <a:buNone/>
              <a:defRPr sz="1057"/>
            </a:lvl7pPr>
            <a:lvl8pPr marL="2114748" indent="0" algn="ctr">
              <a:buNone/>
              <a:defRPr sz="1057"/>
            </a:lvl8pPr>
            <a:lvl9pPr marL="2416856" indent="0" algn="ctr">
              <a:buNone/>
              <a:defRPr sz="1057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023437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986808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41"/>
            <a:ext cx="10515600" cy="2852737"/>
          </a:xfrm>
        </p:spPr>
        <p:txBody>
          <a:bodyPr anchor="b"/>
          <a:lstStyle>
            <a:lvl1pPr>
              <a:defRPr sz="3965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1585">
                <a:solidFill>
                  <a:schemeClr val="tx1">
                    <a:tint val="75000"/>
                  </a:schemeClr>
                </a:solidFill>
              </a:defRPr>
            </a:lvl1pPr>
            <a:lvl2pPr marL="302106" indent="0">
              <a:buNone/>
              <a:defRPr sz="1321">
                <a:solidFill>
                  <a:schemeClr val="tx1">
                    <a:tint val="75000"/>
                  </a:schemeClr>
                </a:solidFill>
              </a:defRPr>
            </a:lvl2pPr>
            <a:lvl3pPr marL="604214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3pPr>
            <a:lvl4pPr marL="906321" indent="0">
              <a:buNone/>
              <a:defRPr sz="1057">
                <a:solidFill>
                  <a:schemeClr val="tx1">
                    <a:tint val="75000"/>
                  </a:schemeClr>
                </a:solidFill>
              </a:defRPr>
            </a:lvl4pPr>
            <a:lvl5pPr marL="1208428" indent="0">
              <a:buNone/>
              <a:defRPr sz="1057">
                <a:solidFill>
                  <a:schemeClr val="tx1">
                    <a:tint val="75000"/>
                  </a:schemeClr>
                </a:solidFill>
              </a:defRPr>
            </a:lvl5pPr>
            <a:lvl6pPr marL="1510534" indent="0">
              <a:buNone/>
              <a:defRPr sz="1057">
                <a:solidFill>
                  <a:schemeClr val="tx1">
                    <a:tint val="75000"/>
                  </a:schemeClr>
                </a:solidFill>
              </a:defRPr>
            </a:lvl6pPr>
            <a:lvl7pPr marL="1812642" indent="0">
              <a:buNone/>
              <a:defRPr sz="1057">
                <a:solidFill>
                  <a:schemeClr val="tx1">
                    <a:tint val="75000"/>
                  </a:schemeClr>
                </a:solidFill>
              </a:defRPr>
            </a:lvl7pPr>
            <a:lvl8pPr marL="2114748" indent="0">
              <a:buNone/>
              <a:defRPr sz="1057">
                <a:solidFill>
                  <a:schemeClr val="tx1">
                    <a:tint val="75000"/>
                  </a:schemeClr>
                </a:solidFill>
              </a:defRPr>
            </a:lvl8pPr>
            <a:lvl9pPr marL="2416856" indent="0">
              <a:buNone/>
              <a:defRPr sz="105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594678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914757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8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1" y="1681163"/>
            <a:ext cx="5157787" cy="823912"/>
          </a:xfrm>
        </p:spPr>
        <p:txBody>
          <a:bodyPr anchor="b"/>
          <a:lstStyle>
            <a:lvl1pPr marL="0" indent="0">
              <a:buNone/>
              <a:defRPr sz="1585" b="1"/>
            </a:lvl1pPr>
            <a:lvl2pPr marL="302106" indent="0">
              <a:buNone/>
              <a:defRPr sz="1321" b="1"/>
            </a:lvl2pPr>
            <a:lvl3pPr marL="604214" indent="0">
              <a:buNone/>
              <a:defRPr sz="1190" b="1"/>
            </a:lvl3pPr>
            <a:lvl4pPr marL="906321" indent="0">
              <a:buNone/>
              <a:defRPr sz="1057" b="1"/>
            </a:lvl4pPr>
            <a:lvl5pPr marL="1208428" indent="0">
              <a:buNone/>
              <a:defRPr sz="1057" b="1"/>
            </a:lvl5pPr>
            <a:lvl6pPr marL="1510534" indent="0">
              <a:buNone/>
              <a:defRPr sz="1057" b="1"/>
            </a:lvl6pPr>
            <a:lvl7pPr marL="1812642" indent="0">
              <a:buNone/>
              <a:defRPr sz="1057" b="1"/>
            </a:lvl7pPr>
            <a:lvl8pPr marL="2114748" indent="0">
              <a:buNone/>
              <a:defRPr sz="1057" b="1"/>
            </a:lvl8pPr>
            <a:lvl9pPr marL="2416856" indent="0">
              <a:buNone/>
              <a:defRPr sz="105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1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585" b="1"/>
            </a:lvl1pPr>
            <a:lvl2pPr marL="302106" indent="0">
              <a:buNone/>
              <a:defRPr sz="1321" b="1"/>
            </a:lvl2pPr>
            <a:lvl3pPr marL="604214" indent="0">
              <a:buNone/>
              <a:defRPr sz="1190" b="1"/>
            </a:lvl3pPr>
            <a:lvl4pPr marL="906321" indent="0">
              <a:buNone/>
              <a:defRPr sz="1057" b="1"/>
            </a:lvl4pPr>
            <a:lvl5pPr marL="1208428" indent="0">
              <a:buNone/>
              <a:defRPr sz="1057" b="1"/>
            </a:lvl5pPr>
            <a:lvl6pPr marL="1510534" indent="0">
              <a:buNone/>
              <a:defRPr sz="1057" b="1"/>
            </a:lvl6pPr>
            <a:lvl7pPr marL="1812642" indent="0">
              <a:buNone/>
              <a:defRPr sz="1057" b="1"/>
            </a:lvl7pPr>
            <a:lvl8pPr marL="2114748" indent="0">
              <a:buNone/>
              <a:defRPr sz="1057" b="1"/>
            </a:lvl8pPr>
            <a:lvl9pPr marL="2416856" indent="0">
              <a:buNone/>
              <a:defRPr sz="105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843950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320519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03460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3EC87CA-0509-7492-BA14-A1FA938C15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45" y="-39821"/>
            <a:ext cx="121806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21086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7" cy="1600200"/>
          </a:xfrm>
        </p:spPr>
        <p:txBody>
          <a:bodyPr anchor="b"/>
          <a:lstStyle>
            <a:lvl1pPr>
              <a:defRPr sz="2114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2114"/>
            </a:lvl1pPr>
            <a:lvl2pPr>
              <a:defRPr sz="1850"/>
            </a:lvl2pPr>
            <a:lvl3pPr>
              <a:defRPr sz="1585"/>
            </a:lvl3pPr>
            <a:lvl4pPr>
              <a:defRPr sz="1321"/>
            </a:lvl4pPr>
            <a:lvl5pPr>
              <a:defRPr sz="1321"/>
            </a:lvl5pPr>
            <a:lvl6pPr>
              <a:defRPr sz="1321"/>
            </a:lvl6pPr>
            <a:lvl7pPr>
              <a:defRPr sz="1321"/>
            </a:lvl7pPr>
            <a:lvl8pPr>
              <a:defRPr sz="1321"/>
            </a:lvl8pPr>
            <a:lvl9pPr>
              <a:defRPr sz="132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7" cy="3811588"/>
          </a:xfrm>
        </p:spPr>
        <p:txBody>
          <a:bodyPr/>
          <a:lstStyle>
            <a:lvl1pPr marL="0" indent="0">
              <a:buNone/>
              <a:defRPr sz="1057"/>
            </a:lvl1pPr>
            <a:lvl2pPr marL="302106" indent="0">
              <a:buNone/>
              <a:defRPr sz="925"/>
            </a:lvl2pPr>
            <a:lvl3pPr marL="604214" indent="0">
              <a:buNone/>
              <a:defRPr sz="793"/>
            </a:lvl3pPr>
            <a:lvl4pPr marL="906321" indent="0">
              <a:buNone/>
              <a:defRPr sz="661"/>
            </a:lvl4pPr>
            <a:lvl5pPr marL="1208428" indent="0">
              <a:buNone/>
              <a:defRPr sz="661"/>
            </a:lvl5pPr>
            <a:lvl6pPr marL="1510534" indent="0">
              <a:buNone/>
              <a:defRPr sz="661"/>
            </a:lvl6pPr>
            <a:lvl7pPr marL="1812642" indent="0">
              <a:buNone/>
              <a:defRPr sz="661"/>
            </a:lvl7pPr>
            <a:lvl8pPr marL="2114748" indent="0">
              <a:buNone/>
              <a:defRPr sz="661"/>
            </a:lvl8pPr>
            <a:lvl9pPr marL="2416856" indent="0">
              <a:buNone/>
              <a:defRPr sz="66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950915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7" cy="1600200"/>
          </a:xfrm>
        </p:spPr>
        <p:txBody>
          <a:bodyPr anchor="b"/>
          <a:lstStyle>
            <a:lvl1pPr>
              <a:defRPr sz="2114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2114"/>
            </a:lvl1pPr>
            <a:lvl2pPr marL="302106" indent="0">
              <a:buNone/>
              <a:defRPr sz="1850"/>
            </a:lvl2pPr>
            <a:lvl3pPr marL="604214" indent="0">
              <a:buNone/>
              <a:defRPr sz="1585"/>
            </a:lvl3pPr>
            <a:lvl4pPr marL="906321" indent="0">
              <a:buNone/>
              <a:defRPr sz="1321"/>
            </a:lvl4pPr>
            <a:lvl5pPr marL="1208428" indent="0">
              <a:buNone/>
              <a:defRPr sz="1321"/>
            </a:lvl5pPr>
            <a:lvl6pPr marL="1510534" indent="0">
              <a:buNone/>
              <a:defRPr sz="1321"/>
            </a:lvl6pPr>
            <a:lvl7pPr marL="1812642" indent="0">
              <a:buNone/>
              <a:defRPr sz="1321"/>
            </a:lvl7pPr>
            <a:lvl8pPr marL="2114748" indent="0">
              <a:buNone/>
              <a:defRPr sz="1321"/>
            </a:lvl8pPr>
            <a:lvl9pPr marL="2416856" indent="0">
              <a:buNone/>
              <a:defRPr sz="1321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7" cy="3811588"/>
          </a:xfrm>
        </p:spPr>
        <p:txBody>
          <a:bodyPr/>
          <a:lstStyle>
            <a:lvl1pPr marL="0" indent="0">
              <a:buNone/>
              <a:defRPr sz="1057"/>
            </a:lvl1pPr>
            <a:lvl2pPr marL="302106" indent="0">
              <a:buNone/>
              <a:defRPr sz="925"/>
            </a:lvl2pPr>
            <a:lvl3pPr marL="604214" indent="0">
              <a:buNone/>
              <a:defRPr sz="793"/>
            </a:lvl3pPr>
            <a:lvl4pPr marL="906321" indent="0">
              <a:buNone/>
              <a:defRPr sz="661"/>
            </a:lvl4pPr>
            <a:lvl5pPr marL="1208428" indent="0">
              <a:buNone/>
              <a:defRPr sz="661"/>
            </a:lvl5pPr>
            <a:lvl6pPr marL="1510534" indent="0">
              <a:buNone/>
              <a:defRPr sz="661"/>
            </a:lvl6pPr>
            <a:lvl7pPr marL="1812642" indent="0">
              <a:buNone/>
              <a:defRPr sz="661"/>
            </a:lvl7pPr>
            <a:lvl8pPr marL="2114748" indent="0">
              <a:buNone/>
              <a:defRPr sz="661"/>
            </a:lvl8pPr>
            <a:lvl9pPr marL="2416856" indent="0">
              <a:buNone/>
              <a:defRPr sz="66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543892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226693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70378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Patrón de fondo&#10;&#10;Descripción generada automáticamente">
            <a:extLst>
              <a:ext uri="{FF2B5EF4-FFF2-40B4-BE49-F238E27FC236}">
                <a16:creationId xmlns:a16="http://schemas.microsoft.com/office/drawing/2014/main" id="{EDE1298D-A4F7-F1E4-F1B3-3D2F5117E0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9B39820-C822-5D71-439D-76D8E95C16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54862" y="303050"/>
            <a:ext cx="855785" cy="83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1948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057667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&#10;&#10;Descripción generada automáticamente">
            <a:extLst>
              <a:ext uri="{FF2B5EF4-FFF2-40B4-BE49-F238E27FC236}">
                <a16:creationId xmlns:a16="http://schemas.microsoft.com/office/drawing/2014/main" id="{7DFF890D-F3AC-9928-32A3-F179DB21A0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827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681F5CE-E5A3-5F41-D16A-693CD5495E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59" y="1"/>
            <a:ext cx="12180041" cy="6864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151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226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090"/>
            </a:lvl1pPr>
            <a:lvl2pPr marL="398221" indent="0" algn="ctr">
              <a:buNone/>
              <a:defRPr sz="1742"/>
            </a:lvl2pPr>
            <a:lvl3pPr marL="796442" indent="0" algn="ctr">
              <a:buNone/>
              <a:defRPr sz="1568"/>
            </a:lvl3pPr>
            <a:lvl4pPr marL="1194664" indent="0" algn="ctr">
              <a:buNone/>
              <a:defRPr sz="1394"/>
            </a:lvl4pPr>
            <a:lvl5pPr marL="1592885" indent="0" algn="ctr">
              <a:buNone/>
              <a:defRPr sz="1394"/>
            </a:lvl5pPr>
            <a:lvl6pPr marL="1991106" indent="0" algn="ctr">
              <a:buNone/>
              <a:defRPr sz="1394"/>
            </a:lvl6pPr>
            <a:lvl7pPr marL="2389327" indent="0" algn="ctr">
              <a:buNone/>
              <a:defRPr sz="1394"/>
            </a:lvl7pPr>
            <a:lvl8pPr marL="2787548" indent="0" algn="ctr">
              <a:buNone/>
              <a:defRPr sz="1394"/>
            </a:lvl8pPr>
            <a:lvl9pPr marL="3185770" indent="0" algn="ctr">
              <a:buNone/>
              <a:defRPr sz="1394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7861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84495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226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090">
                <a:solidFill>
                  <a:schemeClr val="tx1">
                    <a:tint val="75000"/>
                  </a:schemeClr>
                </a:solidFill>
              </a:defRPr>
            </a:lvl1pPr>
            <a:lvl2pPr marL="398221" indent="0">
              <a:buNone/>
              <a:defRPr sz="1742">
                <a:solidFill>
                  <a:schemeClr val="tx1">
                    <a:tint val="75000"/>
                  </a:schemeClr>
                </a:solidFill>
              </a:defRPr>
            </a:lvl2pPr>
            <a:lvl3pPr marL="796442" indent="0">
              <a:buNone/>
              <a:defRPr sz="1568">
                <a:solidFill>
                  <a:schemeClr val="tx1">
                    <a:tint val="75000"/>
                  </a:schemeClr>
                </a:solidFill>
              </a:defRPr>
            </a:lvl3pPr>
            <a:lvl4pPr marL="1194664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4pPr>
            <a:lvl5pPr marL="1592885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5pPr>
            <a:lvl6pPr marL="1991106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6pPr>
            <a:lvl7pPr marL="2389327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7pPr>
            <a:lvl8pPr marL="2787548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8pPr>
            <a:lvl9pPr marL="3185770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23226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88520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090" b="1"/>
            </a:lvl1pPr>
            <a:lvl2pPr marL="398221" indent="0">
              <a:buNone/>
              <a:defRPr sz="1742" b="1"/>
            </a:lvl2pPr>
            <a:lvl3pPr marL="796442" indent="0">
              <a:buNone/>
              <a:defRPr sz="1568" b="1"/>
            </a:lvl3pPr>
            <a:lvl4pPr marL="1194664" indent="0">
              <a:buNone/>
              <a:defRPr sz="1394" b="1"/>
            </a:lvl4pPr>
            <a:lvl5pPr marL="1592885" indent="0">
              <a:buNone/>
              <a:defRPr sz="1394" b="1"/>
            </a:lvl5pPr>
            <a:lvl6pPr marL="1991106" indent="0">
              <a:buNone/>
              <a:defRPr sz="1394" b="1"/>
            </a:lvl6pPr>
            <a:lvl7pPr marL="2389327" indent="0">
              <a:buNone/>
              <a:defRPr sz="1394" b="1"/>
            </a:lvl7pPr>
            <a:lvl8pPr marL="2787548" indent="0">
              <a:buNone/>
              <a:defRPr sz="1394" b="1"/>
            </a:lvl8pPr>
            <a:lvl9pPr marL="3185770" indent="0">
              <a:buNone/>
              <a:defRPr sz="139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090" b="1"/>
            </a:lvl1pPr>
            <a:lvl2pPr marL="398221" indent="0">
              <a:buNone/>
              <a:defRPr sz="1742" b="1"/>
            </a:lvl2pPr>
            <a:lvl3pPr marL="796442" indent="0">
              <a:buNone/>
              <a:defRPr sz="1568" b="1"/>
            </a:lvl3pPr>
            <a:lvl4pPr marL="1194664" indent="0">
              <a:buNone/>
              <a:defRPr sz="1394" b="1"/>
            </a:lvl4pPr>
            <a:lvl5pPr marL="1592885" indent="0">
              <a:buNone/>
              <a:defRPr sz="1394" b="1"/>
            </a:lvl5pPr>
            <a:lvl6pPr marL="1991106" indent="0">
              <a:buNone/>
              <a:defRPr sz="1394" b="1"/>
            </a:lvl6pPr>
            <a:lvl7pPr marL="2389327" indent="0">
              <a:buNone/>
              <a:defRPr sz="1394" b="1"/>
            </a:lvl7pPr>
            <a:lvl8pPr marL="2787548" indent="0">
              <a:buNone/>
              <a:defRPr sz="1394" b="1"/>
            </a:lvl8pPr>
            <a:lvl9pPr marL="3185770" indent="0">
              <a:buNone/>
              <a:defRPr sz="139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49905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45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45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45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12856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</p:sldLayoutIdLst>
  <p:txStyles>
    <p:titleStyle>
      <a:lvl1pPr algn="l" defTabSz="796442" rtl="0" eaLnBrk="1" latinLnBrk="0" hangingPunct="1">
        <a:lnSpc>
          <a:spcPct val="90000"/>
        </a:lnSpc>
        <a:spcBef>
          <a:spcPct val="0"/>
        </a:spcBef>
        <a:buNone/>
        <a:defRPr sz="3832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199111" indent="-199111" algn="l" defTabSz="796442" rtl="0" eaLnBrk="1" latinLnBrk="0" hangingPunct="1">
        <a:lnSpc>
          <a:spcPct val="90000"/>
        </a:lnSpc>
        <a:spcBef>
          <a:spcPts val="871"/>
        </a:spcBef>
        <a:buFont typeface="Arial" panose="020B0604020202020204" pitchFamily="34" charset="0"/>
        <a:buChar char="•"/>
        <a:defRPr sz="2439" kern="1200">
          <a:solidFill>
            <a:schemeClr val="tx1"/>
          </a:solidFill>
          <a:latin typeface="+mn-lt"/>
          <a:ea typeface="+mn-ea"/>
          <a:cs typeface="+mn-cs"/>
        </a:defRPr>
      </a:lvl1pPr>
      <a:lvl2pPr marL="597332" indent="-199111" algn="l" defTabSz="796442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2090" kern="1200">
          <a:solidFill>
            <a:schemeClr val="tx1"/>
          </a:solidFill>
          <a:latin typeface="+mn-lt"/>
          <a:ea typeface="+mn-ea"/>
          <a:cs typeface="+mn-cs"/>
        </a:defRPr>
      </a:lvl2pPr>
      <a:lvl3pPr marL="995553" indent="-199111" algn="l" defTabSz="796442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742" kern="1200">
          <a:solidFill>
            <a:schemeClr val="tx1"/>
          </a:solidFill>
          <a:latin typeface="+mn-lt"/>
          <a:ea typeface="+mn-ea"/>
          <a:cs typeface="+mn-cs"/>
        </a:defRPr>
      </a:lvl3pPr>
      <a:lvl4pPr marL="1393774" indent="-199111" algn="l" defTabSz="796442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68" kern="1200">
          <a:solidFill>
            <a:schemeClr val="tx1"/>
          </a:solidFill>
          <a:latin typeface="+mn-lt"/>
          <a:ea typeface="+mn-ea"/>
          <a:cs typeface="+mn-cs"/>
        </a:defRPr>
      </a:lvl4pPr>
      <a:lvl5pPr marL="1791995" indent="-199111" algn="l" defTabSz="796442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68" kern="1200">
          <a:solidFill>
            <a:schemeClr val="tx1"/>
          </a:solidFill>
          <a:latin typeface="+mn-lt"/>
          <a:ea typeface="+mn-ea"/>
          <a:cs typeface="+mn-cs"/>
        </a:defRPr>
      </a:lvl5pPr>
      <a:lvl6pPr marL="2190217" indent="-199111" algn="l" defTabSz="796442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68" kern="1200">
          <a:solidFill>
            <a:schemeClr val="tx1"/>
          </a:solidFill>
          <a:latin typeface="+mn-lt"/>
          <a:ea typeface="+mn-ea"/>
          <a:cs typeface="+mn-cs"/>
        </a:defRPr>
      </a:lvl6pPr>
      <a:lvl7pPr marL="2588438" indent="-199111" algn="l" defTabSz="796442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68" kern="1200">
          <a:solidFill>
            <a:schemeClr val="tx1"/>
          </a:solidFill>
          <a:latin typeface="+mn-lt"/>
          <a:ea typeface="+mn-ea"/>
          <a:cs typeface="+mn-cs"/>
        </a:defRPr>
      </a:lvl7pPr>
      <a:lvl8pPr marL="2986659" indent="-199111" algn="l" defTabSz="796442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68" kern="1200">
          <a:solidFill>
            <a:schemeClr val="tx1"/>
          </a:solidFill>
          <a:latin typeface="+mn-lt"/>
          <a:ea typeface="+mn-ea"/>
          <a:cs typeface="+mn-cs"/>
        </a:defRPr>
      </a:lvl8pPr>
      <a:lvl9pPr marL="3384880" indent="-199111" algn="l" defTabSz="796442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6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796442" rtl="0" eaLnBrk="1" latinLnBrk="0" hangingPunct="1">
        <a:defRPr sz="1568" kern="1200">
          <a:solidFill>
            <a:schemeClr val="tx1"/>
          </a:solidFill>
          <a:latin typeface="+mn-lt"/>
          <a:ea typeface="+mn-ea"/>
          <a:cs typeface="+mn-cs"/>
        </a:defRPr>
      </a:lvl1pPr>
      <a:lvl2pPr marL="398221" algn="l" defTabSz="796442" rtl="0" eaLnBrk="1" latinLnBrk="0" hangingPunct="1">
        <a:defRPr sz="1568" kern="1200">
          <a:solidFill>
            <a:schemeClr val="tx1"/>
          </a:solidFill>
          <a:latin typeface="+mn-lt"/>
          <a:ea typeface="+mn-ea"/>
          <a:cs typeface="+mn-cs"/>
        </a:defRPr>
      </a:lvl2pPr>
      <a:lvl3pPr marL="796442" algn="l" defTabSz="796442" rtl="0" eaLnBrk="1" latinLnBrk="0" hangingPunct="1">
        <a:defRPr sz="1568" kern="1200">
          <a:solidFill>
            <a:schemeClr val="tx1"/>
          </a:solidFill>
          <a:latin typeface="+mn-lt"/>
          <a:ea typeface="+mn-ea"/>
          <a:cs typeface="+mn-cs"/>
        </a:defRPr>
      </a:lvl3pPr>
      <a:lvl4pPr marL="1194664" algn="l" defTabSz="796442" rtl="0" eaLnBrk="1" latinLnBrk="0" hangingPunct="1">
        <a:defRPr sz="1568" kern="1200">
          <a:solidFill>
            <a:schemeClr val="tx1"/>
          </a:solidFill>
          <a:latin typeface="+mn-lt"/>
          <a:ea typeface="+mn-ea"/>
          <a:cs typeface="+mn-cs"/>
        </a:defRPr>
      </a:lvl4pPr>
      <a:lvl5pPr marL="1592885" algn="l" defTabSz="796442" rtl="0" eaLnBrk="1" latinLnBrk="0" hangingPunct="1">
        <a:defRPr sz="1568" kern="1200">
          <a:solidFill>
            <a:schemeClr val="tx1"/>
          </a:solidFill>
          <a:latin typeface="+mn-lt"/>
          <a:ea typeface="+mn-ea"/>
          <a:cs typeface="+mn-cs"/>
        </a:defRPr>
      </a:lvl5pPr>
      <a:lvl6pPr marL="1991106" algn="l" defTabSz="796442" rtl="0" eaLnBrk="1" latinLnBrk="0" hangingPunct="1">
        <a:defRPr sz="1568" kern="1200">
          <a:solidFill>
            <a:schemeClr val="tx1"/>
          </a:solidFill>
          <a:latin typeface="+mn-lt"/>
          <a:ea typeface="+mn-ea"/>
          <a:cs typeface="+mn-cs"/>
        </a:defRPr>
      </a:lvl6pPr>
      <a:lvl7pPr marL="2389327" algn="l" defTabSz="796442" rtl="0" eaLnBrk="1" latinLnBrk="0" hangingPunct="1">
        <a:defRPr sz="1568" kern="1200">
          <a:solidFill>
            <a:schemeClr val="tx1"/>
          </a:solidFill>
          <a:latin typeface="+mn-lt"/>
          <a:ea typeface="+mn-ea"/>
          <a:cs typeface="+mn-cs"/>
        </a:defRPr>
      </a:lvl7pPr>
      <a:lvl8pPr marL="2787548" algn="l" defTabSz="796442" rtl="0" eaLnBrk="1" latinLnBrk="0" hangingPunct="1">
        <a:defRPr sz="1568" kern="1200">
          <a:solidFill>
            <a:schemeClr val="tx1"/>
          </a:solidFill>
          <a:latin typeface="+mn-lt"/>
          <a:ea typeface="+mn-ea"/>
          <a:cs typeface="+mn-cs"/>
        </a:defRPr>
      </a:lvl8pPr>
      <a:lvl9pPr marL="3185770" algn="l" defTabSz="796442" rtl="0" eaLnBrk="1" latinLnBrk="0" hangingPunct="1">
        <a:defRPr sz="156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93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D986248-06F7-A441-A47A-264EBD310E11}" type="datetimeFigureOut">
              <a:rPr lang="es-CO" smtClean="0"/>
              <a:pPr/>
              <a:t>10/07/25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93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93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75354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  <p:sldLayoutId id="2147483705" r:id="rId17"/>
    <p:sldLayoutId id="2147483706" r:id="rId18"/>
  </p:sldLayoutIdLst>
  <p:txStyles>
    <p:titleStyle>
      <a:lvl1pPr algn="l" defTabSz="604214" rtl="0" eaLnBrk="1" latinLnBrk="0" hangingPunct="1">
        <a:lnSpc>
          <a:spcPct val="90000"/>
        </a:lnSpc>
        <a:spcBef>
          <a:spcPct val="0"/>
        </a:spcBef>
        <a:buNone/>
        <a:defRPr sz="2907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151054" indent="-151054" algn="l" defTabSz="604214" rtl="0" eaLnBrk="1" latinLnBrk="0" hangingPunct="1">
        <a:lnSpc>
          <a:spcPct val="90000"/>
        </a:lnSpc>
        <a:spcBef>
          <a:spcPts val="661"/>
        </a:spcBef>
        <a:buFont typeface="Arial" panose="020B0604020202020204" pitchFamily="34" charset="0"/>
        <a:buChar char="•"/>
        <a:defRPr sz="1850" kern="1200">
          <a:solidFill>
            <a:schemeClr val="tx1"/>
          </a:solidFill>
          <a:latin typeface="+mn-lt"/>
          <a:ea typeface="+mn-ea"/>
          <a:cs typeface="+mn-cs"/>
        </a:defRPr>
      </a:lvl1pPr>
      <a:lvl2pPr marL="453160" indent="-151054" algn="l" defTabSz="604214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sz="1585" kern="1200">
          <a:solidFill>
            <a:schemeClr val="tx1"/>
          </a:solidFill>
          <a:latin typeface="+mn-lt"/>
          <a:ea typeface="+mn-ea"/>
          <a:cs typeface="+mn-cs"/>
        </a:defRPr>
      </a:lvl2pPr>
      <a:lvl3pPr marL="755268" indent="-151054" algn="l" defTabSz="604214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sz="1321" kern="1200">
          <a:solidFill>
            <a:schemeClr val="tx1"/>
          </a:solidFill>
          <a:latin typeface="+mn-lt"/>
          <a:ea typeface="+mn-ea"/>
          <a:cs typeface="+mn-cs"/>
        </a:defRPr>
      </a:lvl3pPr>
      <a:lvl4pPr marL="1057374" indent="-151054" algn="l" defTabSz="604214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sz="1190" kern="1200">
          <a:solidFill>
            <a:schemeClr val="tx1"/>
          </a:solidFill>
          <a:latin typeface="+mn-lt"/>
          <a:ea typeface="+mn-ea"/>
          <a:cs typeface="+mn-cs"/>
        </a:defRPr>
      </a:lvl4pPr>
      <a:lvl5pPr marL="1359481" indent="-151054" algn="l" defTabSz="604214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sz="1190" kern="1200">
          <a:solidFill>
            <a:schemeClr val="tx1"/>
          </a:solidFill>
          <a:latin typeface="+mn-lt"/>
          <a:ea typeface="+mn-ea"/>
          <a:cs typeface="+mn-cs"/>
        </a:defRPr>
      </a:lvl5pPr>
      <a:lvl6pPr marL="1661588" indent="-151054" algn="l" defTabSz="604214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sz="1190" kern="1200">
          <a:solidFill>
            <a:schemeClr val="tx1"/>
          </a:solidFill>
          <a:latin typeface="+mn-lt"/>
          <a:ea typeface="+mn-ea"/>
          <a:cs typeface="+mn-cs"/>
        </a:defRPr>
      </a:lvl6pPr>
      <a:lvl7pPr marL="1963695" indent="-151054" algn="l" defTabSz="604214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sz="1190" kern="1200">
          <a:solidFill>
            <a:schemeClr val="tx1"/>
          </a:solidFill>
          <a:latin typeface="+mn-lt"/>
          <a:ea typeface="+mn-ea"/>
          <a:cs typeface="+mn-cs"/>
        </a:defRPr>
      </a:lvl7pPr>
      <a:lvl8pPr marL="2265802" indent="-151054" algn="l" defTabSz="604214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sz="1190" kern="1200">
          <a:solidFill>
            <a:schemeClr val="tx1"/>
          </a:solidFill>
          <a:latin typeface="+mn-lt"/>
          <a:ea typeface="+mn-ea"/>
          <a:cs typeface="+mn-cs"/>
        </a:defRPr>
      </a:lvl8pPr>
      <a:lvl9pPr marL="2567908" indent="-151054" algn="l" defTabSz="604214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sz="11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604214" rtl="0" eaLnBrk="1" latinLnBrk="0" hangingPunct="1">
        <a:defRPr sz="1190" kern="1200">
          <a:solidFill>
            <a:schemeClr val="tx1"/>
          </a:solidFill>
          <a:latin typeface="+mn-lt"/>
          <a:ea typeface="+mn-ea"/>
          <a:cs typeface="+mn-cs"/>
        </a:defRPr>
      </a:lvl1pPr>
      <a:lvl2pPr marL="302106" algn="l" defTabSz="604214" rtl="0" eaLnBrk="1" latinLnBrk="0" hangingPunct="1">
        <a:defRPr sz="1190" kern="1200">
          <a:solidFill>
            <a:schemeClr val="tx1"/>
          </a:solidFill>
          <a:latin typeface="+mn-lt"/>
          <a:ea typeface="+mn-ea"/>
          <a:cs typeface="+mn-cs"/>
        </a:defRPr>
      </a:lvl2pPr>
      <a:lvl3pPr marL="604214" algn="l" defTabSz="604214" rtl="0" eaLnBrk="1" latinLnBrk="0" hangingPunct="1">
        <a:defRPr sz="1190" kern="1200">
          <a:solidFill>
            <a:schemeClr val="tx1"/>
          </a:solidFill>
          <a:latin typeface="+mn-lt"/>
          <a:ea typeface="+mn-ea"/>
          <a:cs typeface="+mn-cs"/>
        </a:defRPr>
      </a:lvl3pPr>
      <a:lvl4pPr marL="906321" algn="l" defTabSz="604214" rtl="0" eaLnBrk="1" latinLnBrk="0" hangingPunct="1">
        <a:defRPr sz="1190" kern="1200">
          <a:solidFill>
            <a:schemeClr val="tx1"/>
          </a:solidFill>
          <a:latin typeface="+mn-lt"/>
          <a:ea typeface="+mn-ea"/>
          <a:cs typeface="+mn-cs"/>
        </a:defRPr>
      </a:lvl4pPr>
      <a:lvl5pPr marL="1208428" algn="l" defTabSz="604214" rtl="0" eaLnBrk="1" latinLnBrk="0" hangingPunct="1">
        <a:defRPr sz="1190" kern="1200">
          <a:solidFill>
            <a:schemeClr val="tx1"/>
          </a:solidFill>
          <a:latin typeface="+mn-lt"/>
          <a:ea typeface="+mn-ea"/>
          <a:cs typeface="+mn-cs"/>
        </a:defRPr>
      </a:lvl5pPr>
      <a:lvl6pPr marL="1510534" algn="l" defTabSz="604214" rtl="0" eaLnBrk="1" latinLnBrk="0" hangingPunct="1">
        <a:defRPr sz="1190" kern="1200">
          <a:solidFill>
            <a:schemeClr val="tx1"/>
          </a:solidFill>
          <a:latin typeface="+mn-lt"/>
          <a:ea typeface="+mn-ea"/>
          <a:cs typeface="+mn-cs"/>
        </a:defRPr>
      </a:lvl6pPr>
      <a:lvl7pPr marL="1812642" algn="l" defTabSz="604214" rtl="0" eaLnBrk="1" latinLnBrk="0" hangingPunct="1">
        <a:defRPr sz="1190" kern="1200">
          <a:solidFill>
            <a:schemeClr val="tx1"/>
          </a:solidFill>
          <a:latin typeface="+mn-lt"/>
          <a:ea typeface="+mn-ea"/>
          <a:cs typeface="+mn-cs"/>
        </a:defRPr>
      </a:lvl7pPr>
      <a:lvl8pPr marL="2114748" algn="l" defTabSz="604214" rtl="0" eaLnBrk="1" latinLnBrk="0" hangingPunct="1">
        <a:defRPr sz="1190" kern="1200">
          <a:solidFill>
            <a:schemeClr val="tx1"/>
          </a:solidFill>
          <a:latin typeface="+mn-lt"/>
          <a:ea typeface="+mn-ea"/>
          <a:cs typeface="+mn-cs"/>
        </a:defRPr>
      </a:lvl8pPr>
      <a:lvl9pPr marL="2416856" algn="l" defTabSz="604214" rtl="0" eaLnBrk="1" latinLnBrk="0" hangingPunct="1">
        <a:defRPr sz="11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pa.org/news/press/releases/2020/10/imposter-syndrome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Relationship Id="rId6" Type="http://schemas.openxmlformats.org/officeDocument/2006/relationships/hyperlink" Target="https://www.youtube.com/watch?v=BHu11p5Imb8" TargetMode="External"/><Relationship Id="rId5" Type="http://schemas.openxmlformats.org/officeDocument/2006/relationships/hyperlink" Target="https://www.sena.edu.co/" TargetMode="External"/><Relationship Id="rId4" Type="http://schemas.openxmlformats.org/officeDocument/2006/relationships/hyperlink" Target="https://www.researchgate.net/publication/264544773_The_Impostor_Phenomenon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9.xml"/><Relationship Id="rId1" Type="http://schemas.openxmlformats.org/officeDocument/2006/relationships/video" Target="https://www.youtube.com/embed/BHu11p5Imb8?feature=oembed" TargetMode="Externa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9EEDF39-F2DD-497C-1363-2564B1340E76}"/>
              </a:ext>
            </a:extLst>
          </p:cNvPr>
          <p:cNvSpPr txBox="1"/>
          <p:nvPr/>
        </p:nvSpPr>
        <p:spPr>
          <a:xfrm>
            <a:off x="1149179" y="2656702"/>
            <a:ext cx="89846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000"/>
              <a:buFont typeface="Work Sans"/>
              <a:buNone/>
            </a:pPr>
            <a:r>
              <a:rPr lang="es-CO" sz="3600" b="1" i="0" u="none" strike="noStrike" cap="none" dirty="0">
                <a:solidFill>
                  <a:srgbClr val="3F3F3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El síndrome del impostor y su impacto en el éxito académico y profesional</a:t>
            </a:r>
            <a:endParaRPr lang="es-CO" sz="2400" b="1" i="0" u="none" strike="noStrike" cap="none" dirty="0">
              <a:solidFill>
                <a:srgbClr val="3F3F3F"/>
              </a:solidFill>
              <a:latin typeface="Calibri" panose="020F0502020204030204" pitchFamily="34" charset="0"/>
              <a:ea typeface="Work Sans"/>
              <a:cs typeface="Calibri" panose="020F0502020204030204" pitchFamily="34" charset="0"/>
              <a:sym typeface="Work Sans"/>
            </a:endParaRPr>
          </a:p>
        </p:txBody>
      </p:sp>
      <p:pic>
        <p:nvPicPr>
          <p:cNvPr id="5" name="Imagen 4" descr="Interfaz de usuario gráfica, Texto&#10;&#10;El contenido generado por IA puede ser incorrecto.">
            <a:extLst>
              <a:ext uri="{FF2B5EF4-FFF2-40B4-BE49-F238E27FC236}">
                <a16:creationId xmlns:a16="http://schemas.microsoft.com/office/drawing/2014/main" id="{0482947C-27CB-1730-4270-52C1EC7404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3799" y="5067454"/>
            <a:ext cx="3019732" cy="970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726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C5FEF3-5DE3-B208-A39B-6D198F5E5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12245C84-5A0C-05C8-7C5C-3A083FC3A61C}"/>
              </a:ext>
            </a:extLst>
          </p:cNvPr>
          <p:cNvSpPr txBox="1">
            <a:spLocks/>
          </p:cNvSpPr>
          <p:nvPr/>
        </p:nvSpPr>
        <p:spPr>
          <a:xfrm>
            <a:off x="321276" y="441505"/>
            <a:ext cx="9737124" cy="802924"/>
          </a:xfrm>
          <a:prstGeom prst="rect">
            <a:avLst/>
          </a:prstGeom>
        </p:spPr>
        <p:txBody>
          <a:bodyPr vert="horz" lIns="26310" tIns="13154" rIns="26310" bIns="13154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defTabSz="604237">
              <a:defRPr/>
            </a:pPr>
            <a:r>
              <a:rPr lang="es-CO" sz="4000" b="1" i="0" u="none" strike="noStrike" cap="none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Consecuencias del síndrome del impostor</a:t>
            </a:r>
          </a:p>
          <a:p>
            <a:pPr marL="0" marR="0" lvl="0" indent="0" algn="l" defTabSz="6042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3832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4" name="Google Shape;241;p9">
            <a:extLst>
              <a:ext uri="{FF2B5EF4-FFF2-40B4-BE49-F238E27FC236}">
                <a16:creationId xmlns:a16="http://schemas.microsoft.com/office/drawing/2014/main" id="{636099C0-7E42-2F7E-F577-0207DC64D0E5}"/>
              </a:ext>
            </a:extLst>
          </p:cNvPr>
          <p:cNvGrpSpPr/>
          <p:nvPr/>
        </p:nvGrpSpPr>
        <p:grpSpPr>
          <a:xfrm>
            <a:off x="1591133" y="1553498"/>
            <a:ext cx="9259824" cy="4908655"/>
            <a:chOff x="567318" y="135006"/>
            <a:chExt cx="9259824" cy="4908655"/>
          </a:xfrm>
        </p:grpSpPr>
        <p:sp>
          <p:nvSpPr>
            <p:cNvPr id="5" name="Google Shape;242;p9">
              <a:extLst>
                <a:ext uri="{FF2B5EF4-FFF2-40B4-BE49-F238E27FC236}">
                  <a16:creationId xmlns:a16="http://schemas.microsoft.com/office/drawing/2014/main" id="{5C433E3D-AEE6-496A-0A80-06BC8E7B6F31}"/>
                </a:ext>
              </a:extLst>
            </p:cNvPr>
            <p:cNvSpPr/>
            <p:nvPr/>
          </p:nvSpPr>
          <p:spPr>
            <a:xfrm>
              <a:off x="567318" y="177289"/>
              <a:ext cx="1966655" cy="2313711"/>
            </a:xfrm>
            <a:prstGeom prst="rect">
              <a:avLst/>
            </a:prstGeom>
            <a:solidFill>
              <a:srgbClr val="CFDEEF">
                <a:alpha val="40000"/>
              </a:srgbClr>
            </a:solidFill>
            <a:ln w="9525" cap="flat" cmpd="sng">
              <a:solidFill>
                <a:srgbClr val="00B05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43;p9">
              <a:extLst>
                <a:ext uri="{FF2B5EF4-FFF2-40B4-BE49-F238E27FC236}">
                  <a16:creationId xmlns:a16="http://schemas.microsoft.com/office/drawing/2014/main" id="{91A916B0-B6E4-AA29-2B86-675905501C0E}"/>
                </a:ext>
              </a:extLst>
            </p:cNvPr>
            <p:cNvSpPr/>
            <p:nvPr/>
          </p:nvSpPr>
          <p:spPr>
            <a:xfrm>
              <a:off x="665651" y="269838"/>
              <a:ext cx="1769989" cy="1503912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 t="-14999" b="-14997"/>
              </a:stretch>
            </a:blipFill>
            <a:ln>
              <a:solidFill>
                <a:srgbClr val="00B050"/>
              </a:solidFill>
            </a:ln>
            <a:effectLst>
              <a:outerShdw blurRad="57150" dist="1905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" name="Google Shape;244;p9">
              <a:extLst>
                <a:ext uri="{FF2B5EF4-FFF2-40B4-BE49-F238E27FC236}">
                  <a16:creationId xmlns:a16="http://schemas.microsoft.com/office/drawing/2014/main" id="{8CA04ABB-52A4-7C2C-A0B2-DA8CF324CD78}"/>
                </a:ext>
              </a:extLst>
            </p:cNvPr>
            <p:cNvSpPr/>
            <p:nvPr/>
          </p:nvSpPr>
          <p:spPr>
            <a:xfrm>
              <a:off x="665651" y="1808921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245;p9">
              <a:extLst>
                <a:ext uri="{FF2B5EF4-FFF2-40B4-BE49-F238E27FC236}">
                  <a16:creationId xmlns:a16="http://schemas.microsoft.com/office/drawing/2014/main" id="{57F976E0-2EB5-3B08-7456-473E110786A6}"/>
                </a:ext>
              </a:extLst>
            </p:cNvPr>
            <p:cNvSpPr txBox="1"/>
            <p:nvPr/>
          </p:nvSpPr>
          <p:spPr>
            <a:xfrm>
              <a:off x="665651" y="1808921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Pts val="1600"/>
                <a:buFont typeface="Work Sans Light"/>
                <a:buNone/>
              </a:pPr>
              <a:r>
                <a:rPr lang="es-CO" sz="1600" b="1" i="0" u="none" strike="noStrike" cap="none" dirty="0">
                  <a:solidFill>
                    <a:schemeClr val="dk1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Ansiedad y estrés</a:t>
              </a:r>
              <a:endParaRPr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" name="Google Shape;246;p9">
              <a:extLst>
                <a:ext uri="{FF2B5EF4-FFF2-40B4-BE49-F238E27FC236}">
                  <a16:creationId xmlns:a16="http://schemas.microsoft.com/office/drawing/2014/main" id="{8A839BEF-59DA-80E3-62D4-B2CD5FFCC4DF}"/>
                </a:ext>
              </a:extLst>
            </p:cNvPr>
            <p:cNvSpPr/>
            <p:nvPr/>
          </p:nvSpPr>
          <p:spPr>
            <a:xfrm>
              <a:off x="2998374" y="177289"/>
              <a:ext cx="1966655" cy="2313711"/>
            </a:xfrm>
            <a:prstGeom prst="rect">
              <a:avLst/>
            </a:prstGeom>
            <a:solidFill>
              <a:srgbClr val="CFDEEF">
                <a:alpha val="40000"/>
              </a:srgbClr>
            </a:solidFill>
            <a:ln w="9525" cap="flat" cmpd="sng">
              <a:solidFill>
                <a:srgbClr val="00B05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47;p9">
              <a:extLst>
                <a:ext uri="{FF2B5EF4-FFF2-40B4-BE49-F238E27FC236}">
                  <a16:creationId xmlns:a16="http://schemas.microsoft.com/office/drawing/2014/main" id="{9F75C333-9616-FBA8-6C89-29437A424EEB}"/>
                </a:ext>
              </a:extLst>
            </p:cNvPr>
            <p:cNvSpPr/>
            <p:nvPr/>
          </p:nvSpPr>
          <p:spPr>
            <a:xfrm>
              <a:off x="3096707" y="269838"/>
              <a:ext cx="1769989" cy="1503912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t="-999" b="-999"/>
              </a:stretch>
            </a:blipFill>
            <a:ln>
              <a:solidFill>
                <a:srgbClr val="00B050"/>
              </a:solidFill>
            </a:ln>
            <a:effectLst>
              <a:outerShdw blurRad="57150" dist="1905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48;p9">
              <a:extLst>
                <a:ext uri="{FF2B5EF4-FFF2-40B4-BE49-F238E27FC236}">
                  <a16:creationId xmlns:a16="http://schemas.microsoft.com/office/drawing/2014/main" id="{A6E69748-C954-80D8-0496-019DEFA33E44}"/>
                </a:ext>
              </a:extLst>
            </p:cNvPr>
            <p:cNvSpPr/>
            <p:nvPr/>
          </p:nvSpPr>
          <p:spPr>
            <a:xfrm>
              <a:off x="3096707" y="1832366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49;p9">
              <a:extLst>
                <a:ext uri="{FF2B5EF4-FFF2-40B4-BE49-F238E27FC236}">
                  <a16:creationId xmlns:a16="http://schemas.microsoft.com/office/drawing/2014/main" id="{0DEBC861-A590-19D7-EE4E-9EEF55A5D3AD}"/>
                </a:ext>
              </a:extLst>
            </p:cNvPr>
            <p:cNvSpPr txBox="1"/>
            <p:nvPr/>
          </p:nvSpPr>
          <p:spPr>
            <a:xfrm>
              <a:off x="3096707" y="1832366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Pts val="1600"/>
                <a:buFont typeface="Work Sans Light"/>
                <a:buNone/>
              </a:pPr>
              <a:r>
                <a:rPr lang="es-CO" sz="1600" b="1" i="0" u="none" strike="noStrike" cap="none" dirty="0">
                  <a:solidFill>
                    <a:schemeClr val="dk1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Falta de confianza</a:t>
              </a:r>
              <a:endParaRPr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Google Shape;250;p9">
              <a:extLst>
                <a:ext uri="{FF2B5EF4-FFF2-40B4-BE49-F238E27FC236}">
                  <a16:creationId xmlns:a16="http://schemas.microsoft.com/office/drawing/2014/main" id="{B9A74410-A5E5-7E42-E943-BCB2CA1CF34E}"/>
                </a:ext>
              </a:extLst>
            </p:cNvPr>
            <p:cNvSpPr/>
            <p:nvPr/>
          </p:nvSpPr>
          <p:spPr>
            <a:xfrm>
              <a:off x="5440365" y="188233"/>
              <a:ext cx="1966655" cy="2313711"/>
            </a:xfrm>
            <a:prstGeom prst="rect">
              <a:avLst/>
            </a:prstGeom>
            <a:solidFill>
              <a:srgbClr val="CFDEEF">
                <a:alpha val="40000"/>
              </a:srgbClr>
            </a:solidFill>
            <a:ln w="9525" cap="flat" cmpd="sng">
              <a:solidFill>
                <a:srgbClr val="00B05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" name="Google Shape;251;p9">
              <a:extLst>
                <a:ext uri="{FF2B5EF4-FFF2-40B4-BE49-F238E27FC236}">
                  <a16:creationId xmlns:a16="http://schemas.microsoft.com/office/drawing/2014/main" id="{0C519C27-2046-35AD-AF09-E2DF5ADF690E}"/>
                </a:ext>
              </a:extLst>
            </p:cNvPr>
            <p:cNvSpPr/>
            <p:nvPr/>
          </p:nvSpPr>
          <p:spPr>
            <a:xfrm>
              <a:off x="5527763" y="269838"/>
              <a:ext cx="1769989" cy="1503912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solidFill>
                <a:srgbClr val="00B050"/>
              </a:solidFill>
            </a:ln>
            <a:effectLst>
              <a:outerShdw blurRad="57150" dist="1905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252;p9">
              <a:extLst>
                <a:ext uri="{FF2B5EF4-FFF2-40B4-BE49-F238E27FC236}">
                  <a16:creationId xmlns:a16="http://schemas.microsoft.com/office/drawing/2014/main" id="{13AC4DF3-D150-3E88-2B9B-0CF5CD1C0DC8}"/>
                </a:ext>
              </a:extLst>
            </p:cNvPr>
            <p:cNvSpPr/>
            <p:nvPr/>
          </p:nvSpPr>
          <p:spPr>
            <a:xfrm>
              <a:off x="5516046" y="1820641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253;p9">
              <a:extLst>
                <a:ext uri="{FF2B5EF4-FFF2-40B4-BE49-F238E27FC236}">
                  <a16:creationId xmlns:a16="http://schemas.microsoft.com/office/drawing/2014/main" id="{6F5FD28C-FB7F-CACD-DEDA-20AD48BF6F50}"/>
                </a:ext>
              </a:extLst>
            </p:cNvPr>
            <p:cNvSpPr txBox="1"/>
            <p:nvPr/>
          </p:nvSpPr>
          <p:spPr>
            <a:xfrm>
              <a:off x="5516046" y="1820641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Pts val="1600"/>
                <a:buFont typeface="Work Sans Light"/>
                <a:buNone/>
              </a:pPr>
              <a:r>
                <a:rPr lang="es-CO" sz="1600" b="1" i="0" u="none" strike="noStrike" cap="none" dirty="0">
                  <a:solidFill>
                    <a:schemeClr val="dk1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Miedo al fracaso</a:t>
              </a:r>
              <a:endParaRPr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9" name="Google Shape;254;p9">
              <a:extLst>
                <a:ext uri="{FF2B5EF4-FFF2-40B4-BE49-F238E27FC236}">
                  <a16:creationId xmlns:a16="http://schemas.microsoft.com/office/drawing/2014/main" id="{79C5B8F3-27BA-EC21-A28A-AF552B81DCE4}"/>
                </a:ext>
              </a:extLst>
            </p:cNvPr>
            <p:cNvSpPr/>
            <p:nvPr/>
          </p:nvSpPr>
          <p:spPr>
            <a:xfrm>
              <a:off x="7860487" y="135006"/>
              <a:ext cx="1966655" cy="2398278"/>
            </a:xfrm>
            <a:prstGeom prst="rect">
              <a:avLst/>
            </a:prstGeom>
            <a:solidFill>
              <a:srgbClr val="CFDEEF">
                <a:alpha val="40000"/>
              </a:srgbClr>
            </a:solidFill>
            <a:ln w="9525" cap="flat" cmpd="sng">
              <a:solidFill>
                <a:srgbClr val="00B05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0" name="Google Shape;255;p9">
              <a:extLst>
                <a:ext uri="{FF2B5EF4-FFF2-40B4-BE49-F238E27FC236}">
                  <a16:creationId xmlns:a16="http://schemas.microsoft.com/office/drawing/2014/main" id="{EE624C75-C0EA-0089-488B-B210B954305C}"/>
                </a:ext>
              </a:extLst>
            </p:cNvPr>
            <p:cNvSpPr/>
            <p:nvPr/>
          </p:nvSpPr>
          <p:spPr>
            <a:xfrm>
              <a:off x="7958819" y="269838"/>
              <a:ext cx="1769989" cy="1503912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t="-3999" b="-3999"/>
              </a:stretch>
            </a:blipFill>
            <a:ln>
              <a:solidFill>
                <a:srgbClr val="00B050"/>
              </a:solidFill>
            </a:ln>
            <a:effectLst>
              <a:outerShdw blurRad="57150" dist="1905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6;p9">
              <a:extLst>
                <a:ext uri="{FF2B5EF4-FFF2-40B4-BE49-F238E27FC236}">
                  <a16:creationId xmlns:a16="http://schemas.microsoft.com/office/drawing/2014/main" id="{AE079F69-D6E3-91EB-5845-CE1A36188C85}"/>
                </a:ext>
              </a:extLst>
            </p:cNvPr>
            <p:cNvSpPr/>
            <p:nvPr/>
          </p:nvSpPr>
          <p:spPr>
            <a:xfrm>
              <a:off x="7958819" y="1855811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257;p9">
              <a:extLst>
                <a:ext uri="{FF2B5EF4-FFF2-40B4-BE49-F238E27FC236}">
                  <a16:creationId xmlns:a16="http://schemas.microsoft.com/office/drawing/2014/main" id="{13DB0769-4AE4-D7B7-0FAC-2E50CD6F0F07}"/>
                </a:ext>
              </a:extLst>
            </p:cNvPr>
            <p:cNvSpPr txBox="1"/>
            <p:nvPr/>
          </p:nvSpPr>
          <p:spPr>
            <a:xfrm>
              <a:off x="7958819" y="1855811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Work Sans Light"/>
                <a:buNone/>
              </a:pPr>
              <a:r>
                <a:rPr lang="es-CO" sz="1600" b="1" i="0" u="none" strike="noStrike" cap="none" dirty="0">
                  <a:solidFill>
                    <a:schemeClr val="dk1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Dificultad para pedir ayuda</a:t>
              </a:r>
              <a:endParaRPr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3" name="Google Shape;258;p9">
              <a:extLst>
                <a:ext uri="{FF2B5EF4-FFF2-40B4-BE49-F238E27FC236}">
                  <a16:creationId xmlns:a16="http://schemas.microsoft.com/office/drawing/2014/main" id="{8431678E-A03B-859A-C562-21A1D9CD3453}"/>
                </a:ext>
              </a:extLst>
            </p:cNvPr>
            <p:cNvSpPr/>
            <p:nvPr/>
          </p:nvSpPr>
          <p:spPr>
            <a:xfrm>
              <a:off x="2998374" y="2729950"/>
              <a:ext cx="1966655" cy="2313711"/>
            </a:xfrm>
            <a:prstGeom prst="rect">
              <a:avLst/>
            </a:prstGeom>
            <a:solidFill>
              <a:srgbClr val="CFDEEF">
                <a:alpha val="40000"/>
              </a:srgbClr>
            </a:solidFill>
            <a:ln w="9525" cap="flat" cmpd="sng">
              <a:solidFill>
                <a:srgbClr val="00B05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4" name="Google Shape;259;p9">
              <a:extLst>
                <a:ext uri="{FF2B5EF4-FFF2-40B4-BE49-F238E27FC236}">
                  <a16:creationId xmlns:a16="http://schemas.microsoft.com/office/drawing/2014/main" id="{26F1838B-2BC0-20DD-9DED-A088FB74CE3F}"/>
                </a:ext>
              </a:extLst>
            </p:cNvPr>
            <p:cNvSpPr/>
            <p:nvPr/>
          </p:nvSpPr>
          <p:spPr>
            <a:xfrm>
              <a:off x="3096707" y="2822498"/>
              <a:ext cx="1769989" cy="1503912"/>
            </a:xfrm>
            <a:prstGeom prst="rect">
              <a:avLst/>
            </a:prstGeom>
            <a:blipFill rotWithShape="1">
              <a:blip r:embed="rId7">
                <a:alphaModFix/>
              </a:blip>
              <a:stretch>
                <a:fillRect t="-42998" b="-42996"/>
              </a:stretch>
            </a:blipFill>
            <a:ln>
              <a:solidFill>
                <a:srgbClr val="00B050"/>
              </a:solidFill>
            </a:ln>
            <a:effectLst>
              <a:outerShdw blurRad="57150" dist="1905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5" name="Google Shape;260;p9">
              <a:extLst>
                <a:ext uri="{FF2B5EF4-FFF2-40B4-BE49-F238E27FC236}">
                  <a16:creationId xmlns:a16="http://schemas.microsoft.com/office/drawing/2014/main" id="{4A2DB842-B302-1A42-B9BC-1A286BE14E3B}"/>
                </a:ext>
              </a:extLst>
            </p:cNvPr>
            <p:cNvSpPr/>
            <p:nvPr/>
          </p:nvSpPr>
          <p:spPr>
            <a:xfrm>
              <a:off x="3096707" y="4373301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61;p9">
              <a:extLst>
                <a:ext uri="{FF2B5EF4-FFF2-40B4-BE49-F238E27FC236}">
                  <a16:creationId xmlns:a16="http://schemas.microsoft.com/office/drawing/2014/main" id="{0E0BF2C8-38A8-8E11-79B3-3DEC1D3833FA}"/>
                </a:ext>
              </a:extLst>
            </p:cNvPr>
            <p:cNvSpPr txBox="1"/>
            <p:nvPr/>
          </p:nvSpPr>
          <p:spPr>
            <a:xfrm>
              <a:off x="3096707" y="4373301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None/>
              </a:pPr>
              <a:r>
                <a:rPr lang="es-CO" sz="1600" b="1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Aislamiento</a:t>
              </a:r>
              <a:endParaRPr sz="1600" b="1" i="0" u="none" strike="noStrike" cap="none" dirty="0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endParaRPr>
            </a:p>
          </p:txBody>
        </p:sp>
        <p:sp>
          <p:nvSpPr>
            <p:cNvPr id="37" name="Google Shape;262;p9">
              <a:extLst>
                <a:ext uri="{FF2B5EF4-FFF2-40B4-BE49-F238E27FC236}">
                  <a16:creationId xmlns:a16="http://schemas.microsoft.com/office/drawing/2014/main" id="{6E60C044-AF02-B428-E31A-49052681813A}"/>
                </a:ext>
              </a:extLst>
            </p:cNvPr>
            <p:cNvSpPr/>
            <p:nvPr/>
          </p:nvSpPr>
          <p:spPr>
            <a:xfrm>
              <a:off x="5429430" y="2729950"/>
              <a:ext cx="1966655" cy="2313711"/>
            </a:xfrm>
            <a:prstGeom prst="rect">
              <a:avLst/>
            </a:prstGeom>
            <a:solidFill>
              <a:srgbClr val="CFDEEF">
                <a:alpha val="40000"/>
              </a:srgbClr>
            </a:solidFill>
            <a:ln w="9525" cap="flat" cmpd="sng">
              <a:solidFill>
                <a:srgbClr val="00B05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263;p9">
              <a:extLst>
                <a:ext uri="{FF2B5EF4-FFF2-40B4-BE49-F238E27FC236}">
                  <a16:creationId xmlns:a16="http://schemas.microsoft.com/office/drawing/2014/main" id="{8C38E4B6-9B8B-66BF-293A-0E7B0CD57B89}"/>
                </a:ext>
              </a:extLst>
            </p:cNvPr>
            <p:cNvSpPr/>
            <p:nvPr/>
          </p:nvSpPr>
          <p:spPr>
            <a:xfrm>
              <a:off x="5527763" y="2822498"/>
              <a:ext cx="1769989" cy="1503912"/>
            </a:xfrm>
            <a:prstGeom prst="rect">
              <a:avLst/>
            </a:prstGeom>
            <a:blipFill rotWithShape="1">
              <a:blip r:embed="rId8">
                <a:alphaModFix/>
              </a:blip>
              <a:stretch>
                <a:fillRect t="-6998" b="-6999"/>
              </a:stretch>
            </a:blipFill>
            <a:ln>
              <a:solidFill>
                <a:srgbClr val="00B050"/>
              </a:solidFill>
            </a:ln>
            <a:effectLst>
              <a:outerShdw blurRad="57150" dist="19050" dir="5400000" algn="ctr" rotWithShape="0">
                <a:srgbClr val="000000">
                  <a:alpha val="62745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9" name="Google Shape;264;p9">
              <a:extLst>
                <a:ext uri="{FF2B5EF4-FFF2-40B4-BE49-F238E27FC236}">
                  <a16:creationId xmlns:a16="http://schemas.microsoft.com/office/drawing/2014/main" id="{710FA81C-DD3A-9093-1899-432A20ADEE8E}"/>
                </a:ext>
              </a:extLst>
            </p:cNvPr>
            <p:cNvSpPr/>
            <p:nvPr/>
          </p:nvSpPr>
          <p:spPr>
            <a:xfrm>
              <a:off x="5527763" y="4326411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65;p9">
              <a:extLst>
                <a:ext uri="{FF2B5EF4-FFF2-40B4-BE49-F238E27FC236}">
                  <a16:creationId xmlns:a16="http://schemas.microsoft.com/office/drawing/2014/main" id="{305DDAC0-6459-F165-3C51-AD3BDC69AE32}"/>
                </a:ext>
              </a:extLst>
            </p:cNvPr>
            <p:cNvSpPr txBox="1"/>
            <p:nvPr/>
          </p:nvSpPr>
          <p:spPr>
            <a:xfrm>
              <a:off x="5527763" y="4326411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None/>
              </a:pPr>
              <a:r>
                <a:rPr lang="es-CO" sz="1600" b="1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Depresión</a:t>
              </a:r>
              <a:endParaRPr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5365178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9E6727-D92B-BD4C-F379-E11849E96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33D63516-27E7-749A-ED24-EE174CC31930}"/>
              </a:ext>
            </a:extLst>
          </p:cNvPr>
          <p:cNvSpPr txBox="1">
            <a:spLocks/>
          </p:cNvSpPr>
          <p:nvPr/>
        </p:nvSpPr>
        <p:spPr>
          <a:xfrm>
            <a:off x="287854" y="314325"/>
            <a:ext cx="11665937" cy="1262185"/>
          </a:xfrm>
          <a:prstGeom prst="rect">
            <a:avLst/>
          </a:prstGeom>
        </p:spPr>
        <p:txBody>
          <a:bodyPr vert="horz" lIns="26310" tIns="13154" rIns="26310" bIns="13154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defTabSz="604237">
              <a:defRPr/>
            </a:pPr>
            <a:r>
              <a:rPr lang="es-CO" sz="3600" b="1" i="0" u="none" strike="noStrike" cap="none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Impacto del síndrome del impostor en la formación académica </a:t>
            </a:r>
          </a:p>
          <a:p>
            <a:pPr marL="0" marR="0" lvl="0" indent="0" algn="l" defTabSz="6042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3832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3" name="Google Shape;272;p10">
            <a:extLst>
              <a:ext uri="{FF2B5EF4-FFF2-40B4-BE49-F238E27FC236}">
                <a16:creationId xmlns:a16="http://schemas.microsoft.com/office/drawing/2014/main" id="{03046119-ED58-5A0E-BC12-0CCA5A22B9E0}"/>
              </a:ext>
            </a:extLst>
          </p:cNvPr>
          <p:cNvGrpSpPr/>
          <p:nvPr/>
        </p:nvGrpSpPr>
        <p:grpSpPr>
          <a:xfrm>
            <a:off x="560201" y="2752325"/>
            <a:ext cx="10868392" cy="2735894"/>
            <a:chOff x="5311" y="1312992"/>
            <a:chExt cx="10868392" cy="2735894"/>
          </a:xfrm>
        </p:grpSpPr>
        <p:sp>
          <p:nvSpPr>
            <p:cNvPr id="6" name="Google Shape;273;p10">
              <a:extLst>
                <a:ext uri="{FF2B5EF4-FFF2-40B4-BE49-F238E27FC236}">
                  <a16:creationId xmlns:a16="http://schemas.microsoft.com/office/drawing/2014/main" id="{F0F7E041-0E8C-A78F-D093-D7E237A6852C}"/>
                </a:ext>
              </a:extLst>
            </p:cNvPr>
            <p:cNvSpPr/>
            <p:nvPr/>
          </p:nvSpPr>
          <p:spPr>
            <a:xfrm>
              <a:off x="5311" y="1369780"/>
              <a:ext cx="2527459" cy="1741419"/>
            </a:xfrm>
            <a:prstGeom prst="roundRect">
              <a:avLst>
                <a:gd name="adj" fmla="val 16667"/>
              </a:avLst>
            </a:prstGeom>
            <a:blipFill rotWithShape="1">
              <a:blip r:embed="rId3">
                <a:alphaModFix/>
              </a:blip>
              <a:stretch>
                <a:fillRect l="1571" t="-1681" r="1571" b="-1680"/>
              </a:stretch>
            </a:blipFill>
            <a:ln w="28575" cap="flat" cmpd="sng">
              <a:solidFill>
                <a:srgbClr val="00B05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" name="Google Shape;274;p10">
              <a:extLst>
                <a:ext uri="{FF2B5EF4-FFF2-40B4-BE49-F238E27FC236}">
                  <a16:creationId xmlns:a16="http://schemas.microsoft.com/office/drawing/2014/main" id="{284BD663-10DF-F327-956B-EA1D02838674}"/>
                </a:ext>
              </a:extLst>
            </p:cNvPr>
            <p:cNvSpPr/>
            <p:nvPr/>
          </p:nvSpPr>
          <p:spPr>
            <a:xfrm>
              <a:off x="5311" y="3111199"/>
              <a:ext cx="2527459" cy="937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275;p10">
              <a:extLst>
                <a:ext uri="{FF2B5EF4-FFF2-40B4-BE49-F238E27FC236}">
                  <a16:creationId xmlns:a16="http://schemas.microsoft.com/office/drawing/2014/main" id="{EC43EE5F-9ADE-9B31-96E0-E58C849E08C1}"/>
                </a:ext>
              </a:extLst>
            </p:cNvPr>
            <p:cNvSpPr txBox="1"/>
            <p:nvPr/>
          </p:nvSpPr>
          <p:spPr>
            <a:xfrm>
              <a:off x="5311" y="3111199"/>
              <a:ext cx="2527459" cy="937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3775" tIns="113775" rIns="113775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Work Sans Light"/>
                <a:buNone/>
              </a:pPr>
              <a:r>
                <a:rPr lang="es-CO" sz="1600" b="1" i="0" u="none" strike="noStrike" cap="none" dirty="0">
                  <a:solidFill>
                    <a:srgbClr val="000000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Bajo rendimiento</a:t>
              </a:r>
              <a:endParaRPr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Google Shape;276;p10">
              <a:extLst>
                <a:ext uri="{FF2B5EF4-FFF2-40B4-BE49-F238E27FC236}">
                  <a16:creationId xmlns:a16="http://schemas.microsoft.com/office/drawing/2014/main" id="{7CD17B82-F980-54BC-29C3-B223A31C2799}"/>
                </a:ext>
              </a:extLst>
            </p:cNvPr>
            <p:cNvSpPr/>
            <p:nvPr/>
          </p:nvSpPr>
          <p:spPr>
            <a:xfrm>
              <a:off x="2785622" y="1369780"/>
              <a:ext cx="2527459" cy="1741419"/>
            </a:xfrm>
            <a:prstGeom prst="roundRect">
              <a:avLst>
                <a:gd name="adj" fmla="val 16667"/>
              </a:avLst>
            </a:prstGeom>
            <a:blipFill rotWithShape="1">
              <a:blip r:embed="rId4">
                <a:alphaModFix/>
              </a:blip>
              <a:stretch>
                <a:fillRect t="-647" b="-646"/>
              </a:stretch>
            </a:blipFill>
            <a:ln w="28575" cap="flat" cmpd="sng">
              <a:solidFill>
                <a:srgbClr val="00B05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Google Shape;277;p10">
              <a:extLst>
                <a:ext uri="{FF2B5EF4-FFF2-40B4-BE49-F238E27FC236}">
                  <a16:creationId xmlns:a16="http://schemas.microsoft.com/office/drawing/2014/main" id="{FC5C9EED-2BD1-B05D-7152-376326B32DDD}"/>
                </a:ext>
              </a:extLst>
            </p:cNvPr>
            <p:cNvSpPr/>
            <p:nvPr/>
          </p:nvSpPr>
          <p:spPr>
            <a:xfrm>
              <a:off x="2785622" y="3111199"/>
              <a:ext cx="2527459" cy="937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78;p10">
              <a:extLst>
                <a:ext uri="{FF2B5EF4-FFF2-40B4-BE49-F238E27FC236}">
                  <a16:creationId xmlns:a16="http://schemas.microsoft.com/office/drawing/2014/main" id="{6C11CEA3-D985-2203-D66C-205646F75375}"/>
                </a:ext>
              </a:extLst>
            </p:cNvPr>
            <p:cNvSpPr txBox="1"/>
            <p:nvPr/>
          </p:nvSpPr>
          <p:spPr>
            <a:xfrm>
              <a:off x="2785622" y="3111199"/>
              <a:ext cx="2527459" cy="937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3775" tIns="113775" rIns="113775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Work Sans Light"/>
                <a:buNone/>
              </a:pPr>
              <a:r>
                <a:rPr lang="es-CO" sz="1600" b="1" i="0" u="none" strike="noStrike" cap="none" dirty="0">
                  <a:solidFill>
                    <a:srgbClr val="000000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Comparación con otros</a:t>
              </a:r>
              <a:endParaRPr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3" name="Google Shape;279;p10">
              <a:extLst>
                <a:ext uri="{FF2B5EF4-FFF2-40B4-BE49-F238E27FC236}">
                  <a16:creationId xmlns:a16="http://schemas.microsoft.com/office/drawing/2014/main" id="{AC4AF823-79A1-003A-36A4-4290DD21025A}"/>
                </a:ext>
              </a:extLst>
            </p:cNvPr>
            <p:cNvSpPr/>
            <p:nvPr/>
          </p:nvSpPr>
          <p:spPr>
            <a:xfrm>
              <a:off x="5565933" y="1369780"/>
              <a:ext cx="2527459" cy="1741419"/>
            </a:xfrm>
            <a:prstGeom prst="roundRect">
              <a:avLst>
                <a:gd name="adj" fmla="val 16667"/>
              </a:avLst>
            </a:prstGeom>
            <a:blipFill rotWithShape="1">
              <a:blip r:embed="rId5">
                <a:alphaModFix/>
              </a:blip>
              <a:stretch>
                <a:fillRect t="-12999" b="-12999"/>
              </a:stretch>
            </a:blipFill>
            <a:ln w="28575" cap="flat" cmpd="sng">
              <a:solidFill>
                <a:srgbClr val="00B05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Google Shape;280;p10">
              <a:extLst>
                <a:ext uri="{FF2B5EF4-FFF2-40B4-BE49-F238E27FC236}">
                  <a16:creationId xmlns:a16="http://schemas.microsoft.com/office/drawing/2014/main" id="{62B4BCE6-D1C4-C170-D415-E13E7EC9A2F8}"/>
                </a:ext>
              </a:extLst>
            </p:cNvPr>
            <p:cNvSpPr/>
            <p:nvPr/>
          </p:nvSpPr>
          <p:spPr>
            <a:xfrm>
              <a:off x="5565933" y="3111199"/>
              <a:ext cx="2527459" cy="937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81;p10">
              <a:extLst>
                <a:ext uri="{FF2B5EF4-FFF2-40B4-BE49-F238E27FC236}">
                  <a16:creationId xmlns:a16="http://schemas.microsoft.com/office/drawing/2014/main" id="{794FC203-D031-5C8D-3C8B-538E80DCCB59}"/>
                </a:ext>
              </a:extLst>
            </p:cNvPr>
            <p:cNvSpPr txBox="1"/>
            <p:nvPr/>
          </p:nvSpPr>
          <p:spPr>
            <a:xfrm>
              <a:off x="5565933" y="3111199"/>
              <a:ext cx="2527459" cy="937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3775" tIns="113775" rIns="113775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None/>
              </a:pPr>
              <a:r>
                <a:rPr lang="es-CO" sz="1600" b="1" i="0" u="none" strike="noStrike" cap="none" dirty="0">
                  <a:solidFill>
                    <a:schemeClr val="dk1"/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Dificultad para trabajar en equipo</a:t>
              </a:r>
              <a:endParaRPr sz="1600" b="1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Work Sans Light"/>
                <a:cs typeface="Calibri" panose="020F0502020204030204" pitchFamily="34" charset="0"/>
                <a:sym typeface="Work Sans Light"/>
              </a:endParaRPr>
            </a:p>
          </p:txBody>
        </p:sp>
        <p:sp>
          <p:nvSpPr>
            <p:cNvPr id="26" name="Google Shape;282;p10">
              <a:extLst>
                <a:ext uri="{FF2B5EF4-FFF2-40B4-BE49-F238E27FC236}">
                  <a16:creationId xmlns:a16="http://schemas.microsoft.com/office/drawing/2014/main" id="{B69A724F-26E0-72C7-4E0B-4F277170280F}"/>
                </a:ext>
              </a:extLst>
            </p:cNvPr>
            <p:cNvSpPr/>
            <p:nvPr/>
          </p:nvSpPr>
          <p:spPr>
            <a:xfrm>
              <a:off x="8246056" y="1312992"/>
              <a:ext cx="2527459" cy="1741419"/>
            </a:xfrm>
            <a:prstGeom prst="roundRect">
              <a:avLst>
                <a:gd name="adj" fmla="val 16667"/>
              </a:avLst>
            </a:prstGeom>
            <a:blipFill rotWithShape="1">
              <a:blip r:embed="rId6">
                <a:alphaModFix/>
              </a:blip>
              <a:stretch>
                <a:fillRect l="-2700" t="1418" r="-2699" b="1418"/>
              </a:stretch>
            </a:blipFill>
            <a:ln w="28575" cap="flat" cmpd="sng">
              <a:solidFill>
                <a:srgbClr val="00B05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Google Shape;283;p10">
              <a:extLst>
                <a:ext uri="{FF2B5EF4-FFF2-40B4-BE49-F238E27FC236}">
                  <a16:creationId xmlns:a16="http://schemas.microsoft.com/office/drawing/2014/main" id="{D0DB925A-2FF2-67A8-3F2D-C94D1A05427E}"/>
                </a:ext>
              </a:extLst>
            </p:cNvPr>
            <p:cNvSpPr/>
            <p:nvPr/>
          </p:nvSpPr>
          <p:spPr>
            <a:xfrm>
              <a:off x="8346244" y="3111199"/>
              <a:ext cx="2527459" cy="937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4;p10">
              <a:extLst>
                <a:ext uri="{FF2B5EF4-FFF2-40B4-BE49-F238E27FC236}">
                  <a16:creationId xmlns:a16="http://schemas.microsoft.com/office/drawing/2014/main" id="{A0292302-A735-C068-D52B-84684FE23344}"/>
                </a:ext>
              </a:extLst>
            </p:cNvPr>
            <p:cNvSpPr txBox="1"/>
            <p:nvPr/>
          </p:nvSpPr>
          <p:spPr>
            <a:xfrm>
              <a:off x="8346244" y="3111199"/>
              <a:ext cx="2527459" cy="937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3775" tIns="113775" rIns="113775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Work Sans Light"/>
                <a:buNone/>
              </a:pPr>
              <a:r>
                <a:rPr lang="es-CO" sz="1600" b="1" i="0" u="none" strike="noStrike" cap="none" dirty="0">
                  <a:solidFill>
                    <a:srgbClr val="000000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Abandono de estudios</a:t>
              </a:r>
              <a:endParaRPr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79467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E137ED-F488-6BCB-060A-F1E7A9121A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03771B73-E5E9-FED6-0CA2-8EC90DDE382A}"/>
              </a:ext>
            </a:extLst>
          </p:cNvPr>
          <p:cNvSpPr txBox="1">
            <a:spLocks/>
          </p:cNvSpPr>
          <p:nvPr/>
        </p:nvSpPr>
        <p:spPr>
          <a:xfrm>
            <a:off x="321276" y="495948"/>
            <a:ext cx="11007129" cy="937687"/>
          </a:xfrm>
          <a:prstGeom prst="rect">
            <a:avLst/>
          </a:prstGeom>
        </p:spPr>
        <p:txBody>
          <a:bodyPr vert="horz" lIns="26310" tIns="13154" rIns="26310" bIns="13154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defTabSz="604237">
              <a:defRPr/>
            </a:pPr>
            <a:r>
              <a:rPr lang="es-CO" sz="3600" b="1" i="0" u="none" strike="noStrike" cap="none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Impacto del síndrome del impostor en el </a:t>
            </a:r>
            <a:r>
              <a:rPr lang="es-CO" sz="3600" b="1" i="0" u="none" strike="noStrike" cap="none" dirty="0" err="1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ambito</a:t>
            </a:r>
            <a:r>
              <a:rPr lang="es-CO" sz="3600" b="1" i="0" u="none" strike="noStrike" cap="none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 laboral</a:t>
            </a:r>
          </a:p>
          <a:p>
            <a:pPr marL="0" marR="0" lvl="0" indent="0" algn="l" defTabSz="6042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3832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41" name="Google Shape;291;p11">
            <a:extLst>
              <a:ext uri="{FF2B5EF4-FFF2-40B4-BE49-F238E27FC236}">
                <a16:creationId xmlns:a16="http://schemas.microsoft.com/office/drawing/2014/main" id="{63CC59B3-0EA2-AA38-87B7-5FA17F39596A}"/>
              </a:ext>
            </a:extLst>
          </p:cNvPr>
          <p:cNvGrpSpPr/>
          <p:nvPr/>
        </p:nvGrpSpPr>
        <p:grpSpPr>
          <a:xfrm>
            <a:off x="1219926" y="1540791"/>
            <a:ext cx="9345745" cy="4547536"/>
            <a:chOff x="665036" y="101457"/>
            <a:chExt cx="9345745" cy="4547536"/>
          </a:xfrm>
        </p:grpSpPr>
        <p:sp>
          <p:nvSpPr>
            <p:cNvPr id="42" name="Google Shape;292;p11">
              <a:extLst>
                <a:ext uri="{FF2B5EF4-FFF2-40B4-BE49-F238E27FC236}">
                  <a16:creationId xmlns:a16="http://schemas.microsoft.com/office/drawing/2014/main" id="{C49878DD-4859-E2FA-1585-DF280BF4180A}"/>
                </a:ext>
              </a:extLst>
            </p:cNvPr>
            <p:cNvSpPr/>
            <p:nvPr/>
          </p:nvSpPr>
          <p:spPr>
            <a:xfrm>
              <a:off x="665036" y="101457"/>
              <a:ext cx="2627797" cy="1941932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 t="-19998" b="-19998"/>
              </a:stretch>
            </a:blipFill>
            <a:ln w="2857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" name="Google Shape;293;p11">
              <a:extLst>
                <a:ext uri="{FF2B5EF4-FFF2-40B4-BE49-F238E27FC236}">
                  <a16:creationId xmlns:a16="http://schemas.microsoft.com/office/drawing/2014/main" id="{86069AF9-6155-3977-17E3-965A736D93C5}"/>
                </a:ext>
              </a:extLst>
            </p:cNvPr>
            <p:cNvSpPr/>
            <p:nvPr/>
          </p:nvSpPr>
          <p:spPr>
            <a:xfrm>
              <a:off x="1196187" y="1691281"/>
              <a:ext cx="2264379" cy="544167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rgbClr val="3D4B5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94;p11">
              <a:extLst>
                <a:ext uri="{FF2B5EF4-FFF2-40B4-BE49-F238E27FC236}">
                  <a16:creationId xmlns:a16="http://schemas.microsoft.com/office/drawing/2014/main" id="{253AB877-B406-CFEF-42CF-20521120AB10}"/>
                </a:ext>
              </a:extLst>
            </p:cNvPr>
            <p:cNvSpPr txBox="1"/>
            <p:nvPr/>
          </p:nvSpPr>
          <p:spPr>
            <a:xfrm>
              <a:off x="1196187" y="1691281"/>
              <a:ext cx="2264379" cy="544167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None/>
              </a:pPr>
              <a:r>
                <a:rPr lang="es-CO" sz="1600" b="0" i="0" u="none" strike="noStrike" cap="none" dirty="0">
                  <a:solidFill>
                    <a:schemeClr val="dk1"/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Dificultad para ascender en la carrera</a:t>
              </a:r>
              <a:endParaRPr sz="16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Work Sans Light"/>
                <a:cs typeface="Calibri" panose="020F0502020204030204" pitchFamily="34" charset="0"/>
                <a:sym typeface="Work Sans Light"/>
              </a:endParaRPr>
            </a:p>
          </p:txBody>
        </p:sp>
        <p:sp>
          <p:nvSpPr>
            <p:cNvPr id="45" name="Google Shape;295;p11">
              <a:extLst>
                <a:ext uri="{FF2B5EF4-FFF2-40B4-BE49-F238E27FC236}">
                  <a16:creationId xmlns:a16="http://schemas.microsoft.com/office/drawing/2014/main" id="{E9907585-2B08-316E-D319-636953367F53}"/>
                </a:ext>
              </a:extLst>
            </p:cNvPr>
            <p:cNvSpPr/>
            <p:nvPr/>
          </p:nvSpPr>
          <p:spPr>
            <a:xfrm>
              <a:off x="3940144" y="101457"/>
              <a:ext cx="2627797" cy="1941932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t="-14999" b="-14997"/>
              </a:stretch>
            </a:blipFill>
            <a:ln w="952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6" name="Google Shape;296;p11">
              <a:extLst>
                <a:ext uri="{FF2B5EF4-FFF2-40B4-BE49-F238E27FC236}">
                  <a16:creationId xmlns:a16="http://schemas.microsoft.com/office/drawing/2014/main" id="{DEE995C1-E663-B264-2839-D04A25158657}"/>
                </a:ext>
              </a:extLst>
            </p:cNvPr>
            <p:cNvSpPr/>
            <p:nvPr/>
          </p:nvSpPr>
          <p:spPr>
            <a:xfrm>
              <a:off x="4471294" y="1691281"/>
              <a:ext cx="2264379" cy="544167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rgbClr val="3D4B5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97;p11">
              <a:extLst>
                <a:ext uri="{FF2B5EF4-FFF2-40B4-BE49-F238E27FC236}">
                  <a16:creationId xmlns:a16="http://schemas.microsoft.com/office/drawing/2014/main" id="{314D9E67-906F-FC9D-1243-1AE8033777B2}"/>
                </a:ext>
              </a:extLst>
            </p:cNvPr>
            <p:cNvSpPr txBox="1"/>
            <p:nvPr/>
          </p:nvSpPr>
          <p:spPr>
            <a:xfrm>
              <a:off x="4471294" y="1691281"/>
              <a:ext cx="2264379" cy="544167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libri"/>
                <a:buNone/>
              </a:pPr>
              <a:r>
                <a:rPr lang="es-CO" sz="1600" b="0" i="0" u="none" strike="noStrike" cap="none" dirty="0">
                  <a:solidFill>
                    <a:srgbClr val="000000"/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Falta de confianza en la toma de decisiones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8" name="Google Shape;298;p11">
              <a:extLst>
                <a:ext uri="{FF2B5EF4-FFF2-40B4-BE49-F238E27FC236}">
                  <a16:creationId xmlns:a16="http://schemas.microsoft.com/office/drawing/2014/main" id="{0C79AE00-FD6F-D7AC-A166-07A7A5B5AD65}"/>
                </a:ext>
              </a:extLst>
            </p:cNvPr>
            <p:cNvSpPr/>
            <p:nvPr/>
          </p:nvSpPr>
          <p:spPr>
            <a:xfrm>
              <a:off x="7215251" y="101457"/>
              <a:ext cx="2627797" cy="1941932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l="-6998" r="-6999"/>
              </a:stretch>
            </a:blipFill>
            <a:ln w="2857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9" name="Google Shape;299;p11">
              <a:extLst>
                <a:ext uri="{FF2B5EF4-FFF2-40B4-BE49-F238E27FC236}">
                  <a16:creationId xmlns:a16="http://schemas.microsoft.com/office/drawing/2014/main" id="{A5BE4241-B5B4-021B-9D1A-E4378E4EFD38}"/>
                </a:ext>
              </a:extLst>
            </p:cNvPr>
            <p:cNvSpPr/>
            <p:nvPr/>
          </p:nvSpPr>
          <p:spPr>
            <a:xfrm>
              <a:off x="7746402" y="1691281"/>
              <a:ext cx="2264379" cy="544167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rgbClr val="3D4B5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300;p11">
              <a:extLst>
                <a:ext uri="{FF2B5EF4-FFF2-40B4-BE49-F238E27FC236}">
                  <a16:creationId xmlns:a16="http://schemas.microsoft.com/office/drawing/2014/main" id="{7DC30263-F61F-A0FF-3A07-E6E071A59767}"/>
                </a:ext>
              </a:extLst>
            </p:cNvPr>
            <p:cNvSpPr txBox="1"/>
            <p:nvPr/>
          </p:nvSpPr>
          <p:spPr>
            <a:xfrm>
              <a:off x="7746402" y="1691281"/>
              <a:ext cx="2264379" cy="544167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libri"/>
                <a:buNone/>
              </a:pPr>
              <a:r>
                <a:rPr lang="es-CO" sz="1600" b="0" i="0" u="none" strike="noStrike" cap="none" dirty="0">
                  <a:solidFill>
                    <a:srgbClr val="000000"/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Dificultad para desarrollar habilidades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1" name="Google Shape;301;p11">
              <a:extLst>
                <a:ext uri="{FF2B5EF4-FFF2-40B4-BE49-F238E27FC236}">
                  <a16:creationId xmlns:a16="http://schemas.microsoft.com/office/drawing/2014/main" id="{F729D82E-61F3-1467-05CE-8C4F85A25B15}"/>
                </a:ext>
              </a:extLst>
            </p:cNvPr>
            <p:cNvSpPr/>
            <p:nvPr/>
          </p:nvSpPr>
          <p:spPr>
            <a:xfrm>
              <a:off x="3940144" y="2515002"/>
              <a:ext cx="2627797" cy="1941932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t="-11999" b="-11997"/>
              </a:stretch>
            </a:blipFill>
            <a:ln w="2857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2" name="Google Shape;302;p11">
              <a:extLst>
                <a:ext uri="{FF2B5EF4-FFF2-40B4-BE49-F238E27FC236}">
                  <a16:creationId xmlns:a16="http://schemas.microsoft.com/office/drawing/2014/main" id="{D573892C-A0F2-DC77-1264-17E57F518256}"/>
                </a:ext>
              </a:extLst>
            </p:cNvPr>
            <p:cNvSpPr/>
            <p:nvPr/>
          </p:nvSpPr>
          <p:spPr>
            <a:xfrm>
              <a:off x="4471294" y="4104826"/>
              <a:ext cx="2264379" cy="544167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rgbClr val="3D4B5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303;p11">
              <a:extLst>
                <a:ext uri="{FF2B5EF4-FFF2-40B4-BE49-F238E27FC236}">
                  <a16:creationId xmlns:a16="http://schemas.microsoft.com/office/drawing/2014/main" id="{6D20471E-F313-748C-83A0-134D27F1C673}"/>
                </a:ext>
              </a:extLst>
            </p:cNvPr>
            <p:cNvSpPr txBox="1"/>
            <p:nvPr/>
          </p:nvSpPr>
          <p:spPr>
            <a:xfrm>
              <a:off x="4471294" y="4104826"/>
              <a:ext cx="2264379" cy="544167"/>
            </a:xfrm>
            <a:prstGeom prst="rect">
              <a:avLst/>
            </a:prstGeom>
            <a:solidFill>
              <a:schemeClr val="lt1"/>
            </a:solidFill>
            <a:ln>
              <a:solidFill>
                <a:srgbClr val="00B050"/>
              </a:solidFill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libri"/>
                <a:buNone/>
              </a:pPr>
              <a:r>
                <a:rPr lang="es-CO" sz="1600" b="0" i="0" u="none" strike="noStrike" cap="none" dirty="0">
                  <a:solidFill>
                    <a:srgbClr val="000000"/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Insatisfacción laboral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19099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25A9B3-1551-E87F-A5C5-1F70E9D864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32358B20-BE41-FCB9-1095-76167F7F418E}"/>
              </a:ext>
            </a:extLst>
          </p:cNvPr>
          <p:cNvSpPr txBox="1">
            <a:spLocks/>
          </p:cNvSpPr>
          <p:nvPr/>
        </p:nvSpPr>
        <p:spPr>
          <a:xfrm>
            <a:off x="260279" y="305594"/>
            <a:ext cx="11007129" cy="937687"/>
          </a:xfrm>
          <a:prstGeom prst="rect">
            <a:avLst/>
          </a:prstGeom>
        </p:spPr>
        <p:txBody>
          <a:bodyPr vert="horz" lIns="26310" tIns="13154" rIns="26310" bIns="13154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defTabSz="604237">
              <a:defRPr/>
            </a:pPr>
            <a:r>
              <a:rPr lang="es-CO" sz="3600" b="1" i="0" u="none" strike="noStrike" cap="none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Recomendaciones para reducir el síndrome del impostor</a:t>
            </a:r>
          </a:p>
          <a:p>
            <a:pPr marL="0" marR="0" lvl="0" indent="0" algn="l" defTabSz="6042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3832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9AA945CC-203A-7461-4190-AAB619502D01}"/>
              </a:ext>
            </a:extLst>
          </p:cNvPr>
          <p:cNvSpPr txBox="1"/>
          <p:nvPr/>
        </p:nvSpPr>
        <p:spPr>
          <a:xfrm>
            <a:off x="5763843" y="1843088"/>
            <a:ext cx="5698996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O" sz="2800" dirty="0">
                <a:latin typeface="Calibri" panose="020F0502020204030204" pitchFamily="34" charset="0"/>
                <a:cs typeface="Calibri" panose="020F0502020204030204" pitchFamily="34" charset="0"/>
              </a:rPr>
              <a:t>Reconoce tus logros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O" sz="2800" dirty="0">
                <a:latin typeface="Calibri" panose="020F0502020204030204" pitchFamily="34" charset="0"/>
                <a:cs typeface="Calibri" panose="020F0502020204030204" pitchFamily="34" charset="0"/>
              </a:rPr>
              <a:t>Habla con otros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O" sz="2800" dirty="0">
                <a:latin typeface="Calibri" panose="020F0502020204030204" pitchFamily="34" charset="0"/>
                <a:cs typeface="Calibri" panose="020F0502020204030204" pitchFamily="34" charset="0"/>
              </a:rPr>
              <a:t>Practica la autocompasión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O" sz="2800" dirty="0">
                <a:latin typeface="Calibri" panose="020F0502020204030204" pitchFamily="34" charset="0"/>
                <a:cs typeface="Calibri" panose="020F0502020204030204" pitchFamily="34" charset="0"/>
              </a:rPr>
              <a:t>Desafía tus pensamientos negativos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CO" sz="2800" dirty="0">
                <a:latin typeface="Calibri" panose="020F0502020204030204" pitchFamily="34" charset="0"/>
                <a:cs typeface="Calibri" panose="020F0502020204030204" pitchFamily="34" charset="0"/>
              </a:rPr>
              <a:t>Fija metas realistas </a:t>
            </a:r>
          </a:p>
          <a:p>
            <a:r>
              <a:rPr lang="es-CO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s-CO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endParaRPr lang="es-CO" dirty="0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5D7512E6-BAD5-83E5-6CA7-A8D72137D5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216" y="2133600"/>
            <a:ext cx="4588108" cy="299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5792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28E8EB-72DD-262E-5DE8-875327A5B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CCEA1A78-ECD9-899E-129E-C6D9BF624E4A}"/>
              </a:ext>
            </a:extLst>
          </p:cNvPr>
          <p:cNvSpPr txBox="1">
            <a:spLocks/>
          </p:cNvSpPr>
          <p:nvPr/>
        </p:nvSpPr>
        <p:spPr>
          <a:xfrm>
            <a:off x="260279" y="305594"/>
            <a:ext cx="11007129" cy="937687"/>
          </a:xfrm>
          <a:prstGeom prst="rect">
            <a:avLst/>
          </a:prstGeom>
        </p:spPr>
        <p:txBody>
          <a:bodyPr vert="horz" lIns="26310" tIns="13154" rIns="26310" bIns="13154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defTabSz="604237">
              <a:defRPr/>
            </a:pPr>
            <a:r>
              <a:rPr lang="es-CO" sz="4000" b="1" i="0" u="none" strike="noStrike" cap="none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Recuerda</a:t>
            </a:r>
          </a:p>
          <a:p>
            <a:pPr marL="0" marR="0" lvl="0" indent="0" algn="l" defTabSz="6042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3832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AC5BA44-2C20-83B5-291A-F57D6BC7B40E}"/>
              </a:ext>
            </a:extLst>
          </p:cNvPr>
          <p:cNvSpPr txBox="1"/>
          <p:nvPr/>
        </p:nvSpPr>
        <p:spPr>
          <a:xfrm>
            <a:off x="5763843" y="1843088"/>
            <a:ext cx="2664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endParaRPr lang="es-CO" dirty="0"/>
          </a:p>
        </p:txBody>
      </p:sp>
      <p:pic>
        <p:nvPicPr>
          <p:cNvPr id="3" name="Google Shape;327;p13">
            <a:extLst>
              <a:ext uri="{FF2B5EF4-FFF2-40B4-BE49-F238E27FC236}">
                <a16:creationId xmlns:a16="http://schemas.microsoft.com/office/drawing/2014/main" id="{5DC7E469-1F4F-12CD-FEF5-8EBDD3766BE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3088" y="2285999"/>
            <a:ext cx="3016025" cy="308392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6A3E7966-DE9F-E741-A781-63954FD7F54F}"/>
              </a:ext>
            </a:extLst>
          </p:cNvPr>
          <p:cNvSpPr txBox="1"/>
          <p:nvPr/>
        </p:nvSpPr>
        <p:spPr>
          <a:xfrm>
            <a:off x="4872038" y="2114549"/>
            <a:ext cx="6690009" cy="308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es-CO" sz="2000" dirty="0">
                <a:latin typeface="Calibri" panose="020F0502020204030204" pitchFamily="34" charset="0"/>
                <a:cs typeface="Calibri" panose="020F0502020204030204" pitchFamily="34" charset="0"/>
              </a:rPr>
              <a:t>Soy capaz y competente en mi campo.</a:t>
            </a:r>
          </a:p>
          <a:p>
            <a:pPr marL="342900" marR="0" lvl="0" indent="-342900" algn="just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es-CO" sz="2000" dirty="0">
                <a:latin typeface="Calibri" panose="020F0502020204030204" pitchFamily="34" charset="0"/>
                <a:cs typeface="Calibri" panose="020F0502020204030204" pitchFamily="34" charset="0"/>
              </a:rPr>
              <a:t>Mi éxito es real y lo he logrado gracias a mi esfuerzo.</a:t>
            </a:r>
          </a:p>
          <a:p>
            <a:pPr marL="342900" marR="0" lvl="0" indent="-342900" algn="just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es-CO" sz="2000" dirty="0">
                <a:latin typeface="Calibri" panose="020F0502020204030204" pitchFamily="34" charset="0"/>
                <a:cs typeface="Calibri" panose="020F0502020204030204" pitchFamily="34" charset="0"/>
              </a:rPr>
              <a:t>Todos cometemos errores; es parte del aprendizaje.</a:t>
            </a:r>
          </a:p>
          <a:p>
            <a:pPr marL="342900" marR="0" lvl="0" indent="-342900" algn="just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es-CO" sz="2000" dirty="0">
                <a:latin typeface="Calibri" panose="020F0502020204030204" pitchFamily="34" charset="0"/>
                <a:cs typeface="Calibri" panose="020F0502020204030204" pitchFamily="34" charset="0"/>
              </a:rPr>
              <a:t>Soy una persona que está aprendiendo.</a:t>
            </a:r>
          </a:p>
          <a:p>
            <a:pPr marL="342900" marR="0" lvl="0" indent="-342900" algn="just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es-CO" sz="2000" dirty="0">
                <a:latin typeface="Calibri" panose="020F0502020204030204" pitchFamily="34" charset="0"/>
                <a:cs typeface="Calibri" panose="020F0502020204030204" pitchFamily="34" charset="0"/>
              </a:rPr>
              <a:t>Mi valor no se define por mis logros, sino por quién soy.</a:t>
            </a:r>
          </a:p>
        </p:txBody>
      </p:sp>
    </p:spTree>
    <p:extLst>
      <p:ext uri="{BB962C8B-B14F-4D97-AF65-F5344CB8AC3E}">
        <p14:creationId xmlns:p14="http://schemas.microsoft.com/office/powerpoint/2010/main" val="15500644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CFDFC6-29ED-4558-8C19-478A35769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54967FBE-0AF9-B35C-7A8A-AB57D7446583}"/>
              </a:ext>
            </a:extLst>
          </p:cNvPr>
          <p:cNvSpPr txBox="1">
            <a:spLocks/>
          </p:cNvSpPr>
          <p:nvPr/>
        </p:nvSpPr>
        <p:spPr>
          <a:xfrm>
            <a:off x="260279" y="305594"/>
            <a:ext cx="11007129" cy="937687"/>
          </a:xfrm>
          <a:prstGeom prst="rect">
            <a:avLst/>
          </a:prstGeom>
        </p:spPr>
        <p:txBody>
          <a:bodyPr vert="horz" lIns="26310" tIns="13154" rIns="26310" bIns="13154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defTabSz="604237">
              <a:defRPr/>
            </a:pPr>
            <a:r>
              <a:rPr lang="es-CO" sz="4000" b="1" i="0" u="none" strike="noStrike" cap="none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Bibliografía</a:t>
            </a:r>
          </a:p>
          <a:p>
            <a:pPr marL="0" marR="0" lvl="0" indent="0" algn="l" defTabSz="6042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3832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94BB0D84-DEB4-29BC-1AC0-28CA28CA9E76}"/>
              </a:ext>
            </a:extLst>
          </p:cNvPr>
          <p:cNvSpPr txBox="1"/>
          <p:nvPr/>
        </p:nvSpPr>
        <p:spPr>
          <a:xfrm>
            <a:off x="5763843" y="1843088"/>
            <a:ext cx="2664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239A5C7-0E71-2CF5-CA2E-3121F2AB294C}"/>
              </a:ext>
            </a:extLst>
          </p:cNvPr>
          <p:cNvSpPr txBox="1"/>
          <p:nvPr/>
        </p:nvSpPr>
        <p:spPr>
          <a:xfrm>
            <a:off x="742950" y="1500188"/>
            <a:ext cx="10101263" cy="4905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Asociación Americana de Psicología. (2020). </a:t>
            </a:r>
            <a:r>
              <a:rPr lang="es-CO" sz="1800" i="1" dirty="0">
                <a:latin typeface="Calibri" panose="020F0502020204030204" pitchFamily="34" charset="0"/>
                <a:cs typeface="Calibri" panose="020F0502020204030204" pitchFamily="34" charset="0"/>
              </a:rPr>
              <a:t>¿Qué es el síndrome del impostor?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 American </a:t>
            </a:r>
            <a:r>
              <a:rPr lang="es-CO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Psychological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CO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Association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https://www.apa.org/news/press/releases/2020/10/imposter-syndrome</a:t>
            </a:r>
            <a:endParaRPr lang="es-CO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Castaño, D. (2021). </a:t>
            </a:r>
            <a:r>
              <a:rPr lang="es-CO" sz="1800" i="1" dirty="0">
                <a:latin typeface="Calibri" panose="020F0502020204030204" pitchFamily="34" charset="0"/>
                <a:cs typeface="Calibri" panose="020F0502020204030204" pitchFamily="34" charset="0"/>
              </a:rPr>
              <a:t>Síndrome del impostor en estudiantes universitarios: una revisión narrativa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. Revista Educación y Desarrollo Social, 15(1), 83–95. https://</a:t>
            </a:r>
            <a:r>
              <a:rPr lang="es-CO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doi.org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/10.18359/reds.4521</a:t>
            </a:r>
          </a:p>
          <a:p>
            <a:r>
              <a:rPr lang="es-CO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Clance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, P. R., &amp; </a:t>
            </a:r>
            <a:r>
              <a:rPr lang="es-CO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Imes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, S. A. (1978). </a:t>
            </a:r>
            <a:r>
              <a:rPr lang="es-CO" sz="1800" i="1" dirty="0">
                <a:latin typeface="Calibri" panose="020F0502020204030204" pitchFamily="34" charset="0"/>
                <a:cs typeface="Calibri" panose="020F0502020204030204" pitchFamily="34" charset="0"/>
              </a:rPr>
              <a:t>El fenómeno del impostor en mujeres altamente exitosas: dinámica e intervención terapéutica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s-CO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Psychotherapy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s-CO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Theory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s-CO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Research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 &amp; </a:t>
            </a:r>
            <a:r>
              <a:rPr lang="es-CO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Practice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, 15(3), 241–247. https://</a:t>
            </a:r>
            <a:r>
              <a:rPr lang="es-CO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doi.org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/10.1037/h0086006</a:t>
            </a:r>
          </a:p>
          <a:p>
            <a:r>
              <a:rPr lang="es-CO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Sakulku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, J., &amp; Alexander, J. (2011). </a:t>
            </a:r>
            <a:r>
              <a:rPr lang="es-CO" sz="1800" i="1" dirty="0">
                <a:latin typeface="Calibri" panose="020F0502020204030204" pitchFamily="34" charset="0"/>
                <a:cs typeface="Calibri" panose="020F0502020204030204" pitchFamily="34" charset="0"/>
              </a:rPr>
              <a:t>El fenómeno del impostor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. International </a:t>
            </a:r>
            <a:r>
              <a:rPr lang="es-CO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Journal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CO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CO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Behavioral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CO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Science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, 6(1), 73–92. 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https://www.researchgate.net/publication/264544773_The_Impostor_Phenomenon</a:t>
            </a:r>
            <a:endParaRPr lang="es-CO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Servicio Nacional de Aprendizaje – SENA. (s.f.). </a:t>
            </a:r>
            <a:r>
              <a:rPr lang="es-CO" sz="1800" i="1" dirty="0">
                <a:latin typeface="Calibri" panose="020F0502020204030204" pitchFamily="34" charset="0"/>
                <a:cs typeface="Calibri" panose="020F0502020204030204" pitchFamily="34" charset="0"/>
              </a:rPr>
              <a:t>Estrategias de desarrollo personal para la formación integral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https://www.sena.edu.co</a:t>
            </a:r>
            <a:endParaRPr lang="es-CO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Young, V. (2011). </a:t>
            </a:r>
            <a:r>
              <a:rPr lang="es-CO" sz="1800" i="1" dirty="0">
                <a:latin typeface="Calibri" panose="020F0502020204030204" pitchFamily="34" charset="0"/>
                <a:cs typeface="Calibri" panose="020F0502020204030204" pitchFamily="34" charset="0"/>
              </a:rPr>
              <a:t>Los pensamientos secretos de las mujeres exitosas: Por qué las personas capaces sufren del síndrome del impostor y cómo prosperar a pesar de ello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. Crown Publishing </a:t>
            </a:r>
            <a:r>
              <a:rPr lang="es-CO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Group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es-CO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PsicoGlobal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. (2022, 25 de octubre). </a:t>
            </a:r>
            <a:r>
              <a:rPr lang="es-CO" sz="1800" i="1" dirty="0">
                <a:latin typeface="Calibri" panose="020F0502020204030204" pitchFamily="34" charset="0"/>
                <a:cs typeface="Calibri" panose="020F0502020204030204" pitchFamily="34" charset="0"/>
              </a:rPr>
              <a:t>Síndrome del impostor: Qué es y cómo superarlo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</a:rPr>
              <a:t> [Video]. YouTube. </a:t>
            </a:r>
            <a:r>
              <a:rPr lang="es-CO" sz="1800" dirty="0"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https://www.youtube.com/watch?v=BHu11p5Imb8</a:t>
            </a:r>
            <a:endParaRPr lang="es-CO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just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</a:pPr>
            <a:endParaRPr lang="es-CO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4460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1CB935AD-E471-64F6-9F87-5934164FCFA1}"/>
              </a:ext>
            </a:extLst>
          </p:cNvPr>
          <p:cNvSpPr txBox="1">
            <a:spLocks/>
          </p:cNvSpPr>
          <p:nvPr/>
        </p:nvSpPr>
        <p:spPr>
          <a:xfrm>
            <a:off x="598255" y="410103"/>
            <a:ext cx="2538855" cy="574961"/>
          </a:xfrm>
          <a:prstGeom prst="rect">
            <a:avLst/>
          </a:prstGeom>
        </p:spPr>
        <p:txBody>
          <a:bodyPr vert="horz" lIns="60415" tIns="30208" rIns="60415" bIns="3020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04237"/>
            <a:r>
              <a:rPr lang="es-CO" sz="4000" b="1" dirty="0">
                <a:solidFill>
                  <a:prstClr val="white"/>
                </a:solidFill>
                <a:latin typeface="Calibri" panose="020F0502020204030204" pitchFamily="34" charset="0"/>
                <a:sym typeface="Calibri"/>
              </a:rPr>
              <a:t>Objetivo</a:t>
            </a:r>
            <a:endParaRPr lang="es-CO" sz="4000" b="1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CB99C12-745E-1A33-EF96-A670A7DBF9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7683" y="2834501"/>
            <a:ext cx="1937385" cy="1937385"/>
          </a:xfrm>
          <a:prstGeom prst="rect">
            <a:avLst/>
          </a:prstGeom>
        </p:spPr>
      </p:pic>
      <p:sp>
        <p:nvSpPr>
          <p:cNvPr id="6" name="Google Shape;124;p26">
            <a:extLst>
              <a:ext uri="{FF2B5EF4-FFF2-40B4-BE49-F238E27FC236}">
                <a16:creationId xmlns:a16="http://schemas.microsoft.com/office/drawing/2014/main" id="{803F6719-68D9-256C-AD31-BD2C1885C82C}"/>
              </a:ext>
            </a:extLst>
          </p:cNvPr>
          <p:cNvSpPr txBox="1"/>
          <p:nvPr/>
        </p:nvSpPr>
        <p:spPr>
          <a:xfrm>
            <a:off x="4823007" y="3018984"/>
            <a:ext cx="6327754" cy="1864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48" tIns="8948" rIns="8948" bIns="8948" anchor="ctr" anchorCtr="0">
            <a:spAutoFit/>
          </a:bodyPr>
          <a:lstStyle/>
          <a:p>
            <a:pPr algn="just" defTabSz="263134">
              <a:lnSpc>
                <a:spcPct val="150000"/>
              </a:lnSpc>
              <a:buClr>
                <a:srgbClr val="39A900"/>
              </a:buClr>
              <a:buSzPts val="4400"/>
              <a:defRPr/>
            </a:pPr>
            <a:r>
              <a:rPr lang="es-MX" sz="20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Helvetica Neue"/>
              </a:rPr>
              <a:t>Proporcionar a los aprendices de formación virtual una guía clara, dinámica y completa sobre aspectos académicos, tecnológicos y de desarrollo personal, que facilite su éxito en los procesos formativos potenciando sus habilidades.</a:t>
            </a:r>
            <a:endParaRPr lang="es-ES" sz="2000" dirty="0">
              <a:solidFill>
                <a:prstClr val="black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816744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EC8EC4-12DC-9131-8326-3C3F2B94B498}"/>
              </a:ext>
            </a:extLst>
          </p:cNvPr>
          <p:cNvSpPr txBox="1">
            <a:spLocks/>
          </p:cNvSpPr>
          <p:nvPr/>
        </p:nvSpPr>
        <p:spPr>
          <a:xfrm>
            <a:off x="541306" y="323917"/>
            <a:ext cx="3123320" cy="762796"/>
          </a:xfrm>
          <a:prstGeom prst="rect">
            <a:avLst/>
          </a:prstGeom>
        </p:spPr>
        <p:txBody>
          <a:bodyPr vert="horz" lIns="26310" tIns="13154" rIns="26310" bIns="13154" rtlCol="0" anchor="ctr">
            <a:normAutofit/>
          </a:bodyPr>
          <a:lstStyle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defTabSz="604237"/>
            <a:r>
              <a:rPr lang="es-CO" sz="4000" dirty="0">
                <a:solidFill>
                  <a:prstClr val="white"/>
                </a:solidFill>
                <a:latin typeface="Calibri" panose="020F0502020204030204" pitchFamily="34" charset="0"/>
                <a:sym typeface="Calibri"/>
              </a:rPr>
              <a:t>Metodología</a:t>
            </a:r>
            <a:endParaRPr lang="es-CO" sz="4000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87C97D5-3B23-E07F-CE9A-CC53E82898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0818" y="2587006"/>
            <a:ext cx="2118652" cy="2118652"/>
          </a:xfrm>
          <a:prstGeom prst="rect">
            <a:avLst/>
          </a:prstGeom>
        </p:spPr>
      </p:pic>
      <p:sp>
        <p:nvSpPr>
          <p:cNvPr id="5" name="Google Shape;134;p27">
            <a:extLst>
              <a:ext uri="{FF2B5EF4-FFF2-40B4-BE49-F238E27FC236}">
                <a16:creationId xmlns:a16="http://schemas.microsoft.com/office/drawing/2014/main" id="{836255DB-ACC9-0A4F-3805-9BF5FA62308F}"/>
              </a:ext>
            </a:extLst>
          </p:cNvPr>
          <p:cNvSpPr txBox="1"/>
          <p:nvPr/>
        </p:nvSpPr>
        <p:spPr>
          <a:xfrm>
            <a:off x="5518573" y="2740895"/>
            <a:ext cx="6040015" cy="2091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548" tIns="20548" rIns="20548" bIns="20548" anchor="ctr" anchorCtr="0">
            <a:spAutoFit/>
          </a:bodyPr>
          <a:lstStyle/>
          <a:p>
            <a:pPr marL="226580" indent="-226580" algn="just" defTabSz="604214">
              <a:buClr>
                <a:srgbClr val="3AA801"/>
              </a:buClr>
              <a:buSzPct val="110000"/>
              <a:buFont typeface="Arial" panose="020B0604020202020204" pitchFamily="34" charset="0"/>
              <a:buChar char="•"/>
              <a:defRPr/>
            </a:pPr>
            <a:r>
              <a:rPr lang="es-CO" sz="2400" kern="1200" dirty="0">
                <a:solidFill>
                  <a:prstClr val="black"/>
                </a:solidFill>
                <a:latin typeface="Calibri" panose="020F0502020204030204" pitchFamily="34" charset="0"/>
                <a:ea typeface="Helvetica Neue"/>
                <a:cs typeface="Calibri"/>
                <a:sym typeface="Calibri"/>
              </a:rPr>
              <a:t>Instalación y registro de asistencia.</a:t>
            </a:r>
            <a:endParaRPr sz="2400" kern="1200" dirty="0">
              <a:solidFill>
                <a:prstClr val="black"/>
              </a:solidFill>
              <a:latin typeface="Calibri" panose="020F0502020204030204" pitchFamily="34" charset="0"/>
              <a:ea typeface="Helvetica Neue"/>
              <a:cs typeface="Calibri"/>
            </a:endParaRPr>
          </a:p>
          <a:p>
            <a:pPr marL="542093" indent="-377634" algn="just" defTabSz="604214">
              <a:buClr>
                <a:srgbClr val="39A900"/>
              </a:buClr>
              <a:buSzPct val="110000"/>
              <a:buFont typeface="Arial" panose="020B0604020202020204" pitchFamily="34" charset="0"/>
              <a:buChar char="•"/>
              <a:defRPr/>
            </a:pPr>
            <a:endParaRPr sz="2400" kern="1200" dirty="0">
              <a:solidFill>
                <a:prstClr val="black"/>
              </a:solidFill>
              <a:latin typeface="Calibri" panose="020F0502020204030204" pitchFamily="34" charset="0"/>
              <a:ea typeface="Helvetica Neue"/>
              <a:cs typeface="Calibri"/>
              <a:sym typeface="Calibri"/>
            </a:endParaRPr>
          </a:p>
          <a:p>
            <a:pPr marL="226580" indent="-226580" algn="just" defTabSz="604214">
              <a:buClr>
                <a:srgbClr val="39A900"/>
              </a:buClr>
              <a:buSzPct val="110000"/>
              <a:buFont typeface="Arial" panose="020B0604020202020204" pitchFamily="34" charset="0"/>
              <a:buChar char="•"/>
              <a:defRPr/>
            </a:pPr>
            <a:r>
              <a:rPr lang="es-CO" sz="2400" kern="1200" dirty="0">
                <a:solidFill>
                  <a:prstClr val="black"/>
                </a:solidFill>
                <a:latin typeface="Calibri" panose="020F0502020204030204" pitchFamily="34" charset="0"/>
                <a:ea typeface="Helvetica Neue"/>
                <a:cs typeface="Calibri"/>
                <a:sym typeface="Calibri"/>
              </a:rPr>
              <a:t>Desarrollo de la temática.</a:t>
            </a:r>
            <a:endParaRPr sz="2400" kern="1200" dirty="0">
              <a:solidFill>
                <a:prstClr val="black"/>
              </a:solidFill>
              <a:latin typeface="Calibri" panose="020F0502020204030204" pitchFamily="34" charset="0"/>
              <a:ea typeface="Helvetica Neue"/>
              <a:cs typeface="Calibri"/>
            </a:endParaRPr>
          </a:p>
          <a:p>
            <a:pPr marL="542093" indent="-377634" algn="just" defTabSz="604214">
              <a:buClr>
                <a:srgbClr val="39A900"/>
              </a:buClr>
              <a:buSzPct val="110000"/>
              <a:buFont typeface="Arial" panose="020B0604020202020204" pitchFamily="34" charset="0"/>
              <a:buChar char="•"/>
              <a:defRPr/>
            </a:pPr>
            <a:endParaRPr sz="2400" kern="1200" dirty="0">
              <a:solidFill>
                <a:prstClr val="black"/>
              </a:solidFill>
              <a:latin typeface="Calibri" panose="020F0502020204030204" pitchFamily="34" charset="0"/>
              <a:ea typeface="Helvetica Neue"/>
              <a:cs typeface="Calibri"/>
              <a:sym typeface="Calibri"/>
            </a:endParaRPr>
          </a:p>
          <a:p>
            <a:pPr marL="226580" indent="-226580" algn="just" defTabSz="604214">
              <a:buClr>
                <a:srgbClr val="39A900"/>
              </a:buClr>
              <a:buSzPct val="110000"/>
              <a:buFont typeface="Arial" panose="020B0604020202020204" pitchFamily="34" charset="0"/>
              <a:buChar char="•"/>
              <a:defRPr/>
            </a:pPr>
            <a:r>
              <a:rPr lang="es-CO" sz="2400" kern="1200" dirty="0">
                <a:solidFill>
                  <a:prstClr val="black"/>
                </a:solidFill>
                <a:latin typeface="Calibri" panose="020F0502020204030204" pitchFamily="34" charset="0"/>
                <a:ea typeface="Helvetica Neue"/>
                <a:cs typeface="Calibri"/>
                <a:sym typeface="Calibri"/>
              </a:rPr>
              <a:t>Solución a preguntas e inquietudes.</a:t>
            </a:r>
          </a:p>
          <a:p>
            <a:pPr algn="just" defTabSz="604214">
              <a:buClr>
                <a:srgbClr val="39A900"/>
              </a:buClr>
              <a:buSzPct val="110000"/>
              <a:defRPr/>
            </a:pPr>
            <a:endParaRPr lang="es-CO" sz="1321" kern="1200" dirty="0">
              <a:solidFill>
                <a:prstClr val="black"/>
              </a:solidFill>
              <a:latin typeface="Calibri" panose="020F0502020204030204" pitchFamily="34" charset="0"/>
              <a:ea typeface="Helvetica Neue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29507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857FC3E5-7BCD-8421-E997-ED735670B876}"/>
              </a:ext>
            </a:extLst>
          </p:cNvPr>
          <p:cNvSpPr txBox="1">
            <a:spLocks/>
          </p:cNvSpPr>
          <p:nvPr/>
        </p:nvSpPr>
        <p:spPr>
          <a:xfrm>
            <a:off x="467207" y="430096"/>
            <a:ext cx="8716900" cy="542483"/>
          </a:xfrm>
          <a:prstGeom prst="rect">
            <a:avLst/>
          </a:prstGeom>
        </p:spPr>
        <p:txBody>
          <a:bodyPr vert="horz" lIns="26310" tIns="13154" rIns="26310" bIns="13154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defTabSz="604237"/>
            <a:r>
              <a:rPr lang="es-ES" sz="4000" dirty="0">
                <a:solidFill>
                  <a:prstClr val="white"/>
                </a:solidFill>
                <a:latin typeface="Calibri" panose="020F0502020204030204" pitchFamily="34" charset="0"/>
              </a:rPr>
              <a:t>Antes de cada transferencia recuerda</a:t>
            </a:r>
            <a:endParaRPr lang="es-CO" sz="4000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64220F2-21B6-9829-ACB3-4320E14DFE84}"/>
              </a:ext>
            </a:extLst>
          </p:cNvPr>
          <p:cNvSpPr txBox="1"/>
          <p:nvPr/>
        </p:nvSpPr>
        <p:spPr>
          <a:xfrm>
            <a:off x="1153498" y="2336642"/>
            <a:ext cx="6701247" cy="2450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7351" indent="-197351" algn="just" defTabSz="263134">
              <a:buClr>
                <a:srgbClr val="3AA801"/>
              </a:buClr>
              <a:buFont typeface="Wingdings" panose="05000000000000000000" pitchFamily="2" charset="2"/>
              <a:buChar char="ü"/>
            </a:pPr>
            <a:r>
              <a:rPr lang="es-CO" sz="1916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/>
              </a:rPr>
              <a:t>Reconozco, valoro y respeto el trabajo de los facilitadores y los aportes de mis compañeros.</a:t>
            </a:r>
          </a:p>
          <a:p>
            <a:pPr marL="197351" indent="-197351" algn="just" defTabSz="263134">
              <a:buClr>
                <a:srgbClr val="00B050"/>
              </a:buClr>
              <a:buFont typeface="Wingdings" panose="05000000000000000000" pitchFamily="2" charset="2"/>
              <a:buChar char="ü"/>
            </a:pPr>
            <a:endParaRPr lang="es-CO" sz="1916" dirty="0">
              <a:solidFill>
                <a:prstClr val="black"/>
              </a:solidFill>
              <a:latin typeface="Calibri" panose="020F0502020204030204" pitchFamily="34" charset="0"/>
              <a:ea typeface="+mn-ea"/>
              <a:cs typeface="Calibri"/>
            </a:endParaRPr>
          </a:p>
          <a:p>
            <a:pPr marL="197351" indent="-197351" algn="just" defTabSz="263134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es-CO" sz="1916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/>
              </a:rPr>
              <a:t>Participo de manera coherente y de acuerdo con las temáticas abordadas en la sesión.</a:t>
            </a:r>
          </a:p>
          <a:p>
            <a:pPr algn="just" defTabSz="263134">
              <a:buClr>
                <a:srgbClr val="00B050"/>
              </a:buClr>
            </a:pPr>
            <a:endParaRPr lang="es-CO" sz="1916" dirty="0">
              <a:solidFill>
                <a:prstClr val="black"/>
              </a:solidFill>
              <a:latin typeface="Calibri" panose="020F0502020204030204" pitchFamily="34" charset="0"/>
              <a:ea typeface="+mn-ea"/>
              <a:cs typeface="Calibri"/>
            </a:endParaRPr>
          </a:p>
          <a:p>
            <a:pPr marL="197351" indent="-197351" algn="just" defTabSz="263134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es-ES" sz="1916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/>
              </a:rPr>
              <a:t>Actúo siempre teniendo como base los principios y valores para la convivencia</a:t>
            </a:r>
            <a:r>
              <a:rPr lang="es-CO" sz="1916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/>
              </a:rPr>
              <a:t>.</a:t>
            </a:r>
          </a:p>
        </p:txBody>
      </p:sp>
      <p:pic>
        <p:nvPicPr>
          <p:cNvPr id="5" name="Picture 2" descr="Programa Ampliación de cobertura: Asociación Ruta de Aprendizaje">
            <a:extLst>
              <a:ext uri="{FF2B5EF4-FFF2-40B4-BE49-F238E27FC236}">
                <a16:creationId xmlns:a16="http://schemas.microsoft.com/office/drawing/2014/main" id="{38B134C6-C52C-3598-32E3-2E5C0CDAE9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" t="4479" r="4320" b="5293"/>
          <a:stretch/>
        </p:blipFill>
        <p:spPr bwMode="auto">
          <a:xfrm>
            <a:off x="8424300" y="4139799"/>
            <a:ext cx="2981119" cy="271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92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602CFE-581A-A17A-0C85-EB3D951287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C35357DF-F7E7-7C2C-02FF-489392F5B66C}"/>
              </a:ext>
            </a:extLst>
          </p:cNvPr>
          <p:cNvSpPr txBox="1">
            <a:spLocks/>
          </p:cNvSpPr>
          <p:nvPr/>
        </p:nvSpPr>
        <p:spPr>
          <a:xfrm>
            <a:off x="321276" y="469559"/>
            <a:ext cx="9418886" cy="774870"/>
          </a:xfrm>
          <a:prstGeom prst="rect">
            <a:avLst/>
          </a:prstGeom>
        </p:spPr>
        <p:txBody>
          <a:bodyPr vert="horz" lIns="26310" tIns="13154" rIns="26310" bIns="13154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defTabSz="604237"/>
            <a:r>
              <a:rPr lang="es-CO" sz="4000" b="1" i="0" u="none" strike="noStrike" cap="none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¿Qué es el síndrome del impostor? </a:t>
            </a:r>
          </a:p>
          <a:p>
            <a:pPr marL="0" marR="0" lvl="0" indent="0" algn="l" defTabSz="6042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3832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  <a:sym typeface="Arial"/>
            </a:endParaRPr>
          </a:p>
        </p:txBody>
      </p:sp>
      <p:pic>
        <p:nvPicPr>
          <p:cNvPr id="7" name="Elementos multimedia en línea 6" descr="SÍNDROME DEL IMPOSTOR | Draw My Life">
            <a:hlinkClick r:id="" action="ppaction://media"/>
            <a:extLst>
              <a:ext uri="{FF2B5EF4-FFF2-40B4-BE49-F238E27FC236}">
                <a16:creationId xmlns:a16="http://schemas.microsoft.com/office/drawing/2014/main" id="{D3E63509-A53E-619E-DCCB-21E290AAF20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162433" y="1919369"/>
            <a:ext cx="7183211" cy="405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92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050D57-CB79-BE50-FE27-ADB3876429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22D40266-AD01-F1C0-5402-39DE5E6DA4D9}"/>
              </a:ext>
            </a:extLst>
          </p:cNvPr>
          <p:cNvSpPr txBox="1">
            <a:spLocks/>
          </p:cNvSpPr>
          <p:nvPr/>
        </p:nvSpPr>
        <p:spPr>
          <a:xfrm>
            <a:off x="312950" y="324851"/>
            <a:ext cx="9418886" cy="774870"/>
          </a:xfrm>
          <a:prstGeom prst="rect">
            <a:avLst/>
          </a:prstGeom>
        </p:spPr>
        <p:txBody>
          <a:bodyPr vert="horz" lIns="26310" tIns="13154" rIns="26310" bIns="13154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marL="0" marR="0" lvl="0" indent="0" algn="l" defTabSz="6042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CO" sz="40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Work Sans"/>
              </a:rPr>
              <a:t>Características</a:t>
            </a:r>
            <a:endParaRPr kumimoji="0" lang="es-CO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  <a:sym typeface="Arial"/>
            </a:endParaRPr>
          </a:p>
        </p:txBody>
      </p:sp>
      <p:grpSp>
        <p:nvGrpSpPr>
          <p:cNvPr id="3" name="Google Shape;172;p6">
            <a:extLst>
              <a:ext uri="{FF2B5EF4-FFF2-40B4-BE49-F238E27FC236}">
                <a16:creationId xmlns:a16="http://schemas.microsoft.com/office/drawing/2014/main" id="{0308F506-1F0B-4D38-5B65-70999E64E8CD}"/>
              </a:ext>
            </a:extLst>
          </p:cNvPr>
          <p:cNvGrpSpPr/>
          <p:nvPr/>
        </p:nvGrpSpPr>
        <p:grpSpPr>
          <a:xfrm>
            <a:off x="2160502" y="2305231"/>
            <a:ext cx="10306126" cy="5230347"/>
            <a:chOff x="567318" y="177289"/>
            <a:chExt cx="9161490" cy="4820714"/>
          </a:xfrm>
        </p:grpSpPr>
        <p:sp>
          <p:nvSpPr>
            <p:cNvPr id="4" name="Google Shape;173;p6">
              <a:extLst>
                <a:ext uri="{FF2B5EF4-FFF2-40B4-BE49-F238E27FC236}">
                  <a16:creationId xmlns:a16="http://schemas.microsoft.com/office/drawing/2014/main" id="{66FA31EC-953F-4756-1421-FA0F1EA001C7}"/>
                </a:ext>
              </a:extLst>
            </p:cNvPr>
            <p:cNvSpPr/>
            <p:nvPr/>
          </p:nvSpPr>
          <p:spPr>
            <a:xfrm>
              <a:off x="567318" y="177289"/>
              <a:ext cx="1977590" cy="2505769"/>
            </a:xfrm>
            <a:prstGeom prst="rect">
              <a:avLst/>
            </a:prstGeom>
            <a:solidFill>
              <a:srgbClr val="D4E2CE">
                <a:alpha val="40000"/>
              </a:srgbClr>
            </a:solidFill>
            <a:ln w="9525" cap="flat" cmpd="sng">
              <a:solidFill>
                <a:schemeClr val="accent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74;p6">
              <a:extLst>
                <a:ext uri="{FF2B5EF4-FFF2-40B4-BE49-F238E27FC236}">
                  <a16:creationId xmlns:a16="http://schemas.microsoft.com/office/drawing/2014/main" id="{EBD223C0-CEE7-2B9E-E020-15506952AD39}"/>
                </a:ext>
              </a:extLst>
            </p:cNvPr>
            <p:cNvSpPr/>
            <p:nvPr/>
          </p:nvSpPr>
          <p:spPr>
            <a:xfrm>
              <a:off x="665651" y="269838"/>
              <a:ext cx="1769989" cy="1503912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 t="-1998" b="-1999"/>
              </a:stretch>
            </a:blipFill>
            <a:ln w="12700" cap="flat" cmpd="sng">
              <a:solidFill>
                <a:srgbClr val="659C4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75;p6">
              <a:extLst>
                <a:ext uri="{FF2B5EF4-FFF2-40B4-BE49-F238E27FC236}">
                  <a16:creationId xmlns:a16="http://schemas.microsoft.com/office/drawing/2014/main" id="{FED0A288-8E8F-AC51-C647-841C56B5D19F}"/>
                </a:ext>
              </a:extLst>
            </p:cNvPr>
            <p:cNvSpPr/>
            <p:nvPr/>
          </p:nvSpPr>
          <p:spPr>
            <a:xfrm>
              <a:off x="665651" y="1808921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76;p6">
              <a:extLst>
                <a:ext uri="{FF2B5EF4-FFF2-40B4-BE49-F238E27FC236}">
                  <a16:creationId xmlns:a16="http://schemas.microsoft.com/office/drawing/2014/main" id="{80A8443B-6B4A-A492-955B-86251DE504B9}"/>
                </a:ext>
              </a:extLst>
            </p:cNvPr>
            <p:cNvSpPr txBox="1"/>
            <p:nvPr/>
          </p:nvSpPr>
          <p:spPr>
            <a:xfrm>
              <a:off x="651643" y="1870397"/>
              <a:ext cx="1769989" cy="7746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Pts val="1600"/>
                <a:buFont typeface="Work Sans Light"/>
                <a:buNone/>
              </a:pPr>
              <a:r>
                <a:rPr lang="es-CO" sz="1600" b="0" i="0" u="none" strike="noStrike" cap="none" dirty="0">
                  <a:solidFill>
                    <a:schemeClr val="dk1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Miedo a ser descubierto como un impostor</a:t>
              </a:r>
              <a:endParaRPr sz="16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Google Shape;177;p6">
              <a:extLst>
                <a:ext uri="{FF2B5EF4-FFF2-40B4-BE49-F238E27FC236}">
                  <a16:creationId xmlns:a16="http://schemas.microsoft.com/office/drawing/2014/main" id="{AB1B98EA-CBBD-07A1-203D-1B1EB462C4C8}"/>
                </a:ext>
              </a:extLst>
            </p:cNvPr>
            <p:cNvSpPr/>
            <p:nvPr/>
          </p:nvSpPr>
          <p:spPr>
            <a:xfrm>
              <a:off x="2998374" y="177289"/>
              <a:ext cx="1977590" cy="2505769"/>
            </a:xfrm>
            <a:prstGeom prst="rect">
              <a:avLst/>
            </a:prstGeom>
            <a:solidFill>
              <a:srgbClr val="D4E2CE">
                <a:alpha val="40000"/>
              </a:srgbClr>
            </a:solidFill>
            <a:ln w="9525" cap="flat" cmpd="sng">
              <a:solidFill>
                <a:schemeClr val="accent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78;p6">
              <a:extLst>
                <a:ext uri="{FF2B5EF4-FFF2-40B4-BE49-F238E27FC236}">
                  <a16:creationId xmlns:a16="http://schemas.microsoft.com/office/drawing/2014/main" id="{4EB8D1E9-5E58-D06E-F80A-50A99C5E32CC}"/>
                </a:ext>
              </a:extLst>
            </p:cNvPr>
            <p:cNvSpPr/>
            <p:nvPr/>
          </p:nvSpPr>
          <p:spPr>
            <a:xfrm>
              <a:off x="3096707" y="269838"/>
              <a:ext cx="1769989" cy="1503912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t="-4999" b="-4998"/>
              </a:stretch>
            </a:blipFill>
            <a:ln w="12700" cap="flat" cmpd="sng">
              <a:solidFill>
                <a:srgbClr val="659C4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79;p6">
              <a:extLst>
                <a:ext uri="{FF2B5EF4-FFF2-40B4-BE49-F238E27FC236}">
                  <a16:creationId xmlns:a16="http://schemas.microsoft.com/office/drawing/2014/main" id="{0BF98E50-A499-8642-7B22-C40857170935}"/>
                </a:ext>
              </a:extLst>
            </p:cNvPr>
            <p:cNvSpPr/>
            <p:nvPr/>
          </p:nvSpPr>
          <p:spPr>
            <a:xfrm>
              <a:off x="3096707" y="1832366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80;p6">
              <a:extLst>
                <a:ext uri="{FF2B5EF4-FFF2-40B4-BE49-F238E27FC236}">
                  <a16:creationId xmlns:a16="http://schemas.microsoft.com/office/drawing/2014/main" id="{F3C79DBB-2261-B014-635D-3897A4FEC921}"/>
                </a:ext>
              </a:extLst>
            </p:cNvPr>
            <p:cNvSpPr txBox="1"/>
            <p:nvPr/>
          </p:nvSpPr>
          <p:spPr>
            <a:xfrm>
              <a:off x="3096707" y="1832365"/>
              <a:ext cx="1769989" cy="8506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Pts val="1600"/>
                <a:buFont typeface="Work Sans Light"/>
                <a:buNone/>
              </a:pPr>
              <a:r>
                <a:rPr lang="es-CO" sz="1600" b="0" i="0" u="none" strike="noStrike" cap="none" dirty="0">
                  <a:solidFill>
                    <a:schemeClr val="dk1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Dudas persistentes sobre las propias habilidades y logros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" name="Google Shape;181;p6">
              <a:extLst>
                <a:ext uri="{FF2B5EF4-FFF2-40B4-BE49-F238E27FC236}">
                  <a16:creationId xmlns:a16="http://schemas.microsoft.com/office/drawing/2014/main" id="{C349503E-E45E-3895-2BA1-803402DB7F71}"/>
                </a:ext>
              </a:extLst>
            </p:cNvPr>
            <p:cNvSpPr/>
            <p:nvPr/>
          </p:nvSpPr>
          <p:spPr>
            <a:xfrm>
              <a:off x="5440365" y="188233"/>
              <a:ext cx="1977590" cy="2505769"/>
            </a:xfrm>
            <a:prstGeom prst="rect">
              <a:avLst/>
            </a:prstGeom>
            <a:solidFill>
              <a:srgbClr val="D4E2CE">
                <a:alpha val="40000"/>
              </a:srgbClr>
            </a:solidFill>
            <a:ln w="9525" cap="flat" cmpd="sng">
              <a:solidFill>
                <a:schemeClr val="accent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82;p6">
              <a:extLst>
                <a:ext uri="{FF2B5EF4-FFF2-40B4-BE49-F238E27FC236}">
                  <a16:creationId xmlns:a16="http://schemas.microsoft.com/office/drawing/2014/main" id="{ADC721DE-9F8C-FB9D-A85F-80CB49E3E45A}"/>
                </a:ext>
              </a:extLst>
            </p:cNvPr>
            <p:cNvSpPr/>
            <p:nvPr/>
          </p:nvSpPr>
          <p:spPr>
            <a:xfrm>
              <a:off x="5527763" y="269838"/>
              <a:ext cx="1769989" cy="1503912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t="-19998" b="-19998"/>
              </a:stretch>
            </a:blipFill>
            <a:ln w="12700" cap="flat" cmpd="sng">
              <a:solidFill>
                <a:srgbClr val="659C4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83;p6">
              <a:extLst>
                <a:ext uri="{FF2B5EF4-FFF2-40B4-BE49-F238E27FC236}">
                  <a16:creationId xmlns:a16="http://schemas.microsoft.com/office/drawing/2014/main" id="{1E951A9A-A196-5697-77F1-CAB64EDAFF78}"/>
                </a:ext>
              </a:extLst>
            </p:cNvPr>
            <p:cNvSpPr/>
            <p:nvPr/>
          </p:nvSpPr>
          <p:spPr>
            <a:xfrm>
              <a:off x="5516046" y="1820641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84;p6">
              <a:extLst>
                <a:ext uri="{FF2B5EF4-FFF2-40B4-BE49-F238E27FC236}">
                  <a16:creationId xmlns:a16="http://schemas.microsoft.com/office/drawing/2014/main" id="{BA29B6E3-8B9D-CD3A-98B9-761722C7C54E}"/>
                </a:ext>
              </a:extLst>
            </p:cNvPr>
            <p:cNvSpPr txBox="1"/>
            <p:nvPr/>
          </p:nvSpPr>
          <p:spPr>
            <a:xfrm>
              <a:off x="5516046" y="1820641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Work Sans Light"/>
                <a:buNone/>
              </a:pPr>
              <a:r>
                <a:rPr lang="es-CO" sz="1600" b="0" i="0" u="none" strike="noStrike" cap="none" dirty="0">
                  <a:solidFill>
                    <a:schemeClr val="dk1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Creencia a que el éxito se debe a la suerte o al engaño</a:t>
              </a:r>
              <a:endParaRPr sz="16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" name="Google Shape;187;p6">
              <a:extLst>
                <a:ext uri="{FF2B5EF4-FFF2-40B4-BE49-F238E27FC236}">
                  <a16:creationId xmlns:a16="http://schemas.microsoft.com/office/drawing/2014/main" id="{9B09D4C0-EAD8-B4C2-EC8B-C272E139B75A}"/>
                </a:ext>
              </a:extLst>
            </p:cNvPr>
            <p:cNvSpPr/>
            <p:nvPr/>
          </p:nvSpPr>
          <p:spPr>
            <a:xfrm>
              <a:off x="7958819" y="1855811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91;p6">
              <a:extLst>
                <a:ext uri="{FF2B5EF4-FFF2-40B4-BE49-F238E27FC236}">
                  <a16:creationId xmlns:a16="http://schemas.microsoft.com/office/drawing/2014/main" id="{604793D3-CEDB-5EEF-9E6B-D07E12274BEF}"/>
                </a:ext>
              </a:extLst>
            </p:cNvPr>
            <p:cNvSpPr/>
            <p:nvPr/>
          </p:nvSpPr>
          <p:spPr>
            <a:xfrm>
              <a:off x="3096707" y="4373301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95;p6">
              <a:extLst>
                <a:ext uri="{FF2B5EF4-FFF2-40B4-BE49-F238E27FC236}">
                  <a16:creationId xmlns:a16="http://schemas.microsoft.com/office/drawing/2014/main" id="{7E15F599-3137-F51B-70E9-A55FD43F8C9D}"/>
                </a:ext>
              </a:extLst>
            </p:cNvPr>
            <p:cNvSpPr/>
            <p:nvPr/>
          </p:nvSpPr>
          <p:spPr>
            <a:xfrm>
              <a:off x="5527763" y="4326411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103963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B3F1A1-84EF-F800-0EF4-B6ADBA5AC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D4717328-165A-2659-6075-CCC03B9FA892}"/>
              </a:ext>
            </a:extLst>
          </p:cNvPr>
          <p:cNvSpPr txBox="1">
            <a:spLocks/>
          </p:cNvSpPr>
          <p:nvPr/>
        </p:nvSpPr>
        <p:spPr>
          <a:xfrm>
            <a:off x="300422" y="325063"/>
            <a:ext cx="9418886" cy="774870"/>
          </a:xfrm>
          <a:prstGeom prst="rect">
            <a:avLst/>
          </a:prstGeom>
        </p:spPr>
        <p:txBody>
          <a:bodyPr vert="horz" lIns="26310" tIns="13154" rIns="26310" bIns="13154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marL="0" marR="0" lvl="0" indent="0" algn="l" defTabSz="6042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CO" sz="40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Work Sans"/>
              </a:rPr>
              <a:t>Características </a:t>
            </a:r>
            <a:endParaRPr kumimoji="0" lang="es-CO" sz="3832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  <a:sym typeface="Arial"/>
            </a:endParaRPr>
          </a:p>
        </p:txBody>
      </p:sp>
      <p:grpSp>
        <p:nvGrpSpPr>
          <p:cNvPr id="3" name="Google Shape;172;p6">
            <a:extLst>
              <a:ext uri="{FF2B5EF4-FFF2-40B4-BE49-F238E27FC236}">
                <a16:creationId xmlns:a16="http://schemas.microsoft.com/office/drawing/2014/main" id="{60C3F02D-B677-E0BB-4AB0-392C14C2799C}"/>
              </a:ext>
            </a:extLst>
          </p:cNvPr>
          <p:cNvGrpSpPr/>
          <p:nvPr/>
        </p:nvGrpSpPr>
        <p:grpSpPr>
          <a:xfrm>
            <a:off x="707811" y="1700212"/>
            <a:ext cx="9764927" cy="3667465"/>
            <a:chOff x="665651" y="1808921"/>
            <a:chExt cx="9895668" cy="3285862"/>
          </a:xfrm>
        </p:grpSpPr>
        <p:sp>
          <p:nvSpPr>
            <p:cNvPr id="6" name="Google Shape;175;p6">
              <a:extLst>
                <a:ext uri="{FF2B5EF4-FFF2-40B4-BE49-F238E27FC236}">
                  <a16:creationId xmlns:a16="http://schemas.microsoft.com/office/drawing/2014/main" id="{917AB00B-6AC5-67BD-7E18-F93F45DC12EB}"/>
                </a:ext>
              </a:extLst>
            </p:cNvPr>
            <p:cNvSpPr/>
            <p:nvPr/>
          </p:nvSpPr>
          <p:spPr>
            <a:xfrm>
              <a:off x="665651" y="1808921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85;p6">
              <a:extLst>
                <a:ext uri="{FF2B5EF4-FFF2-40B4-BE49-F238E27FC236}">
                  <a16:creationId xmlns:a16="http://schemas.microsoft.com/office/drawing/2014/main" id="{CCC51ABB-247B-9133-5030-0BF3FC55E203}"/>
                </a:ext>
              </a:extLst>
            </p:cNvPr>
            <p:cNvSpPr/>
            <p:nvPr/>
          </p:nvSpPr>
          <p:spPr>
            <a:xfrm>
              <a:off x="8175301" y="2458225"/>
              <a:ext cx="2386018" cy="2627718"/>
            </a:xfrm>
            <a:prstGeom prst="rect">
              <a:avLst/>
            </a:prstGeom>
            <a:solidFill>
              <a:srgbClr val="D4E2CE">
                <a:alpha val="40000"/>
              </a:srgbClr>
            </a:solidFill>
            <a:ln w="9525" cap="flat" cmpd="sng">
              <a:solidFill>
                <a:schemeClr val="accent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" name="Google Shape;186;p6">
              <a:extLst>
                <a:ext uri="{FF2B5EF4-FFF2-40B4-BE49-F238E27FC236}">
                  <a16:creationId xmlns:a16="http://schemas.microsoft.com/office/drawing/2014/main" id="{09644F7D-9711-B152-4ED7-7ED879AD81F1}"/>
                </a:ext>
              </a:extLst>
            </p:cNvPr>
            <p:cNvSpPr/>
            <p:nvPr/>
          </p:nvSpPr>
          <p:spPr>
            <a:xfrm>
              <a:off x="8371966" y="2568455"/>
              <a:ext cx="1961652" cy="1632547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 l="-3999" r="-3999"/>
              </a:stretch>
            </a:blipFill>
            <a:ln w="12700" cap="flat" cmpd="sng">
              <a:solidFill>
                <a:srgbClr val="659C4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88;p6">
              <a:extLst>
                <a:ext uri="{FF2B5EF4-FFF2-40B4-BE49-F238E27FC236}">
                  <a16:creationId xmlns:a16="http://schemas.microsoft.com/office/drawing/2014/main" id="{28386E53-A157-1E3A-F77E-BF9A5E6589E4}"/>
                </a:ext>
              </a:extLst>
            </p:cNvPr>
            <p:cNvSpPr txBox="1"/>
            <p:nvPr/>
          </p:nvSpPr>
          <p:spPr>
            <a:xfrm>
              <a:off x="8369050" y="4362741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Work Sans Light"/>
                <a:buNone/>
              </a:pPr>
              <a:r>
                <a:rPr lang="es-CO" sz="1600" b="0" i="0" u="none" strike="noStrike" cap="none" dirty="0">
                  <a:solidFill>
                    <a:schemeClr val="dk1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Dificultad para aceptar los elogios o reconocimientos</a:t>
              </a:r>
              <a:endParaRPr sz="16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Google Shape;189;p6">
              <a:extLst>
                <a:ext uri="{FF2B5EF4-FFF2-40B4-BE49-F238E27FC236}">
                  <a16:creationId xmlns:a16="http://schemas.microsoft.com/office/drawing/2014/main" id="{0A36EA1E-4D2E-2262-C483-15E3BA883D8E}"/>
                </a:ext>
              </a:extLst>
            </p:cNvPr>
            <p:cNvSpPr/>
            <p:nvPr/>
          </p:nvSpPr>
          <p:spPr>
            <a:xfrm>
              <a:off x="1794392" y="2458225"/>
              <a:ext cx="2121163" cy="2618878"/>
            </a:xfrm>
            <a:prstGeom prst="rect">
              <a:avLst/>
            </a:prstGeom>
            <a:solidFill>
              <a:srgbClr val="D4E2CE">
                <a:alpha val="40000"/>
              </a:srgbClr>
            </a:solidFill>
            <a:ln w="9525" cap="flat" cmpd="sng">
              <a:solidFill>
                <a:schemeClr val="accent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90;p6">
              <a:extLst>
                <a:ext uri="{FF2B5EF4-FFF2-40B4-BE49-F238E27FC236}">
                  <a16:creationId xmlns:a16="http://schemas.microsoft.com/office/drawing/2014/main" id="{54617B85-BBD3-5C8A-C225-B6A65A1E542D}"/>
                </a:ext>
              </a:extLst>
            </p:cNvPr>
            <p:cNvSpPr/>
            <p:nvPr/>
          </p:nvSpPr>
          <p:spPr>
            <a:xfrm>
              <a:off x="1930345" y="2555007"/>
              <a:ext cx="1854689" cy="1645995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l="-6998" r="-6999"/>
              </a:stretch>
            </a:blipFill>
            <a:ln w="12700" cap="flat" cmpd="sng">
              <a:solidFill>
                <a:srgbClr val="659C4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91;p6">
              <a:extLst>
                <a:ext uri="{FF2B5EF4-FFF2-40B4-BE49-F238E27FC236}">
                  <a16:creationId xmlns:a16="http://schemas.microsoft.com/office/drawing/2014/main" id="{BAAF7749-556A-28FF-7E0A-487370D7C6C5}"/>
                </a:ext>
              </a:extLst>
            </p:cNvPr>
            <p:cNvSpPr/>
            <p:nvPr/>
          </p:nvSpPr>
          <p:spPr>
            <a:xfrm>
              <a:off x="3096707" y="4373301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92;p6">
              <a:extLst>
                <a:ext uri="{FF2B5EF4-FFF2-40B4-BE49-F238E27FC236}">
                  <a16:creationId xmlns:a16="http://schemas.microsoft.com/office/drawing/2014/main" id="{0D49E45F-2940-C54B-D1F9-9B00659CBB06}"/>
                </a:ext>
              </a:extLst>
            </p:cNvPr>
            <p:cNvSpPr txBox="1"/>
            <p:nvPr/>
          </p:nvSpPr>
          <p:spPr>
            <a:xfrm>
              <a:off x="2015046" y="4339859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Work Sans Light"/>
                <a:buNone/>
              </a:pPr>
              <a:r>
                <a:rPr lang="es-CO" sz="1600" b="0" i="0" u="none" strike="noStrike" cap="none" dirty="0">
                  <a:solidFill>
                    <a:schemeClr val="dk1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Temor a no ser suficientemente bueno o inteligente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Google Shape;193;p6">
              <a:extLst>
                <a:ext uri="{FF2B5EF4-FFF2-40B4-BE49-F238E27FC236}">
                  <a16:creationId xmlns:a16="http://schemas.microsoft.com/office/drawing/2014/main" id="{21D3AC90-D73C-1A4C-B268-1F953D56C5AD}"/>
                </a:ext>
              </a:extLst>
            </p:cNvPr>
            <p:cNvSpPr/>
            <p:nvPr/>
          </p:nvSpPr>
          <p:spPr>
            <a:xfrm>
              <a:off x="5025304" y="2467065"/>
              <a:ext cx="2272447" cy="2627718"/>
            </a:xfrm>
            <a:prstGeom prst="rect">
              <a:avLst/>
            </a:prstGeom>
            <a:solidFill>
              <a:srgbClr val="D4E2CE">
                <a:alpha val="40000"/>
              </a:srgbClr>
            </a:solidFill>
            <a:ln w="9525" cap="flat" cmpd="sng">
              <a:solidFill>
                <a:schemeClr val="accent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94;p6">
              <a:extLst>
                <a:ext uri="{FF2B5EF4-FFF2-40B4-BE49-F238E27FC236}">
                  <a16:creationId xmlns:a16="http://schemas.microsoft.com/office/drawing/2014/main" id="{EE4D6FFA-F298-7A5D-AB6C-1311AA2E9F35}"/>
                </a:ext>
              </a:extLst>
            </p:cNvPr>
            <p:cNvSpPr/>
            <p:nvPr/>
          </p:nvSpPr>
          <p:spPr>
            <a:xfrm>
              <a:off x="5295562" y="2568455"/>
              <a:ext cx="1769989" cy="1707245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t="-5999" b="-5998"/>
              </a:stretch>
            </a:blipFill>
            <a:ln w="12700" cap="flat" cmpd="sng">
              <a:solidFill>
                <a:srgbClr val="659C4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95;p6">
              <a:extLst>
                <a:ext uri="{FF2B5EF4-FFF2-40B4-BE49-F238E27FC236}">
                  <a16:creationId xmlns:a16="http://schemas.microsoft.com/office/drawing/2014/main" id="{A6A6AB80-4576-70E0-EBB0-B6FC7169BDD1}"/>
                </a:ext>
              </a:extLst>
            </p:cNvPr>
            <p:cNvSpPr/>
            <p:nvPr/>
          </p:nvSpPr>
          <p:spPr>
            <a:xfrm>
              <a:off x="5527763" y="4326411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96;p6">
              <a:extLst>
                <a:ext uri="{FF2B5EF4-FFF2-40B4-BE49-F238E27FC236}">
                  <a16:creationId xmlns:a16="http://schemas.microsoft.com/office/drawing/2014/main" id="{602321D6-C6E5-5D52-A77C-F1C69A848993}"/>
                </a:ext>
              </a:extLst>
            </p:cNvPr>
            <p:cNvSpPr txBox="1"/>
            <p:nvPr/>
          </p:nvSpPr>
          <p:spPr>
            <a:xfrm>
              <a:off x="5212471" y="4348133"/>
              <a:ext cx="1769989" cy="6247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Work Sans Light"/>
                <a:buNone/>
              </a:pPr>
              <a:r>
                <a:rPr lang="es-CO" sz="1600" b="0" i="0" u="none" strike="noStrike" cap="none" dirty="0">
                  <a:solidFill>
                    <a:schemeClr val="dk1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Sensación de inferioridad </a:t>
              </a:r>
              <a:endParaRPr sz="16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135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873A80-FD74-9189-DF54-8270EEF819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7E8E919F-37C3-00DD-9DD2-48427C6B317A}"/>
              </a:ext>
            </a:extLst>
          </p:cNvPr>
          <p:cNvSpPr txBox="1">
            <a:spLocks/>
          </p:cNvSpPr>
          <p:nvPr/>
        </p:nvSpPr>
        <p:spPr>
          <a:xfrm>
            <a:off x="321276" y="469559"/>
            <a:ext cx="9418886" cy="774870"/>
          </a:xfrm>
          <a:prstGeom prst="rect">
            <a:avLst/>
          </a:prstGeom>
        </p:spPr>
        <p:txBody>
          <a:bodyPr vert="horz" lIns="26310" tIns="13154" rIns="26310" bIns="13154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defTabSz="604237">
              <a:defRPr/>
            </a:pPr>
            <a:r>
              <a:rPr lang="es-CO" sz="4000" b="1" i="0" u="none" strike="noStrike" cap="none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Tipos de síndrome del impostor</a:t>
            </a:r>
          </a:p>
          <a:p>
            <a:pPr marL="0" marR="0" lvl="0" indent="0" algn="l" defTabSz="6042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3832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  <a:sym typeface="Arial"/>
            </a:endParaRPr>
          </a:p>
        </p:txBody>
      </p:sp>
      <p:grpSp>
        <p:nvGrpSpPr>
          <p:cNvPr id="4" name="Google Shape;203;p7">
            <a:extLst>
              <a:ext uri="{FF2B5EF4-FFF2-40B4-BE49-F238E27FC236}">
                <a16:creationId xmlns:a16="http://schemas.microsoft.com/office/drawing/2014/main" id="{B7F283FF-C7CD-3DE4-12B0-6200A6261B75}"/>
              </a:ext>
            </a:extLst>
          </p:cNvPr>
          <p:cNvGrpSpPr/>
          <p:nvPr/>
        </p:nvGrpSpPr>
        <p:grpSpPr>
          <a:xfrm>
            <a:off x="321276" y="2535676"/>
            <a:ext cx="11392929" cy="3309069"/>
            <a:chOff x="0" y="929615"/>
            <a:chExt cx="11816768" cy="3163409"/>
          </a:xfrm>
        </p:grpSpPr>
        <p:sp>
          <p:nvSpPr>
            <p:cNvPr id="5" name="Google Shape;204;p7">
              <a:extLst>
                <a:ext uri="{FF2B5EF4-FFF2-40B4-BE49-F238E27FC236}">
                  <a16:creationId xmlns:a16="http://schemas.microsoft.com/office/drawing/2014/main" id="{15ECE872-408B-7AFA-3126-78F5926986D5}"/>
                </a:ext>
              </a:extLst>
            </p:cNvPr>
            <p:cNvSpPr/>
            <p:nvPr/>
          </p:nvSpPr>
          <p:spPr>
            <a:xfrm>
              <a:off x="88629" y="983981"/>
              <a:ext cx="2432849" cy="2011835"/>
            </a:xfrm>
            <a:prstGeom prst="flowChartProcess">
              <a:avLst/>
            </a:prstGeom>
            <a:blipFill rotWithShape="1">
              <a:blip r:embed="rId3">
                <a:alphaModFix/>
              </a:blip>
              <a:stretch>
                <a:fillRect l="628" t="-193" r="628" b="-192"/>
              </a:stretch>
            </a:blipFill>
            <a:ln w="2857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05;p7">
              <a:extLst>
                <a:ext uri="{FF2B5EF4-FFF2-40B4-BE49-F238E27FC236}">
                  <a16:creationId xmlns:a16="http://schemas.microsoft.com/office/drawing/2014/main" id="{F3AD8253-E07E-3745-F23C-B1D9DAEAC96A}"/>
                </a:ext>
              </a:extLst>
            </p:cNvPr>
            <p:cNvSpPr/>
            <p:nvPr/>
          </p:nvSpPr>
          <p:spPr>
            <a:xfrm>
              <a:off x="0" y="3038745"/>
              <a:ext cx="2604039" cy="9660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06;p7">
              <a:extLst>
                <a:ext uri="{FF2B5EF4-FFF2-40B4-BE49-F238E27FC236}">
                  <a16:creationId xmlns:a16="http://schemas.microsoft.com/office/drawing/2014/main" id="{92495D9F-D62D-A5A7-BBC2-130F59DD7C3B}"/>
                </a:ext>
              </a:extLst>
            </p:cNvPr>
            <p:cNvSpPr txBox="1"/>
            <p:nvPr/>
          </p:nvSpPr>
          <p:spPr>
            <a:xfrm>
              <a:off x="0" y="3038745"/>
              <a:ext cx="2604039" cy="9660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8000" tIns="128000" rIns="128000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Pts val="1800"/>
                <a:buFont typeface="Work Sans Light"/>
                <a:buNone/>
              </a:pPr>
              <a:r>
                <a:rPr lang="es-CO" sz="1800" b="1" i="0" u="none" strike="noStrike" cap="none" dirty="0">
                  <a:solidFill>
                    <a:srgbClr val="000000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El</a:t>
              </a:r>
              <a:r>
                <a:rPr lang="es-CO" sz="1800" b="1" i="0" u="none" strike="noStrike" cap="none" dirty="0">
                  <a:solidFill>
                    <a:schemeClr val="dk1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 </a:t>
              </a:r>
              <a:r>
                <a:rPr lang="es-CO" sz="1800" b="1" i="0" u="none" strike="noStrike" cap="none" dirty="0">
                  <a:solidFill>
                    <a:srgbClr val="000000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Perfeccionista</a:t>
              </a:r>
              <a:endParaRPr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Google Shape;207;p7">
              <a:extLst>
                <a:ext uri="{FF2B5EF4-FFF2-40B4-BE49-F238E27FC236}">
                  <a16:creationId xmlns:a16="http://schemas.microsoft.com/office/drawing/2014/main" id="{F51CC6D6-7BA9-2C3C-66FD-788E45122031}"/>
                </a:ext>
              </a:extLst>
            </p:cNvPr>
            <p:cNvSpPr/>
            <p:nvPr/>
          </p:nvSpPr>
          <p:spPr>
            <a:xfrm>
              <a:off x="3363966" y="983980"/>
              <a:ext cx="2432850" cy="1985900"/>
            </a:xfrm>
            <a:prstGeom prst="flowChartProcess">
              <a:avLst/>
            </a:prstGeom>
            <a:blipFill rotWithShape="1">
              <a:blip r:embed="rId4">
                <a:alphaModFix/>
              </a:blip>
              <a:stretch>
                <a:fillRect t="-5999" b="-5998"/>
              </a:stretch>
            </a:blipFill>
            <a:ln w="28575" cap="flat" cmpd="sng">
              <a:solidFill>
                <a:srgbClr val="00B05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" name="Google Shape;208;p7">
              <a:extLst>
                <a:ext uri="{FF2B5EF4-FFF2-40B4-BE49-F238E27FC236}">
                  <a16:creationId xmlns:a16="http://schemas.microsoft.com/office/drawing/2014/main" id="{039DB095-7662-5A1B-8436-856667150E19}"/>
                </a:ext>
              </a:extLst>
            </p:cNvPr>
            <p:cNvSpPr/>
            <p:nvPr/>
          </p:nvSpPr>
          <p:spPr>
            <a:xfrm>
              <a:off x="2816964" y="3064680"/>
              <a:ext cx="3217133" cy="9660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09;p7">
              <a:extLst>
                <a:ext uri="{FF2B5EF4-FFF2-40B4-BE49-F238E27FC236}">
                  <a16:creationId xmlns:a16="http://schemas.microsoft.com/office/drawing/2014/main" id="{F55B33AC-4807-510F-DAF5-E19A1AAFE59A}"/>
                </a:ext>
              </a:extLst>
            </p:cNvPr>
            <p:cNvSpPr txBox="1"/>
            <p:nvPr/>
          </p:nvSpPr>
          <p:spPr>
            <a:xfrm>
              <a:off x="2816964" y="3064680"/>
              <a:ext cx="3217133" cy="9660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8000" tIns="128000" rIns="128000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Pts val="1800"/>
                <a:buFont typeface="Work Sans Light"/>
                <a:buNone/>
              </a:pPr>
              <a:r>
                <a:rPr lang="es-CO" sz="1800" b="1" i="0" u="none" strike="noStrike" cap="none" dirty="0">
                  <a:solidFill>
                    <a:srgbClr val="000000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El superhombre/supermujer</a:t>
              </a:r>
              <a:endParaRPr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Google Shape;210;p7">
              <a:extLst>
                <a:ext uri="{FF2B5EF4-FFF2-40B4-BE49-F238E27FC236}">
                  <a16:creationId xmlns:a16="http://schemas.microsoft.com/office/drawing/2014/main" id="{1AA7F5C7-003F-1EAD-A05A-A241A93D996D}"/>
                </a:ext>
              </a:extLst>
            </p:cNvPr>
            <p:cNvSpPr/>
            <p:nvPr/>
          </p:nvSpPr>
          <p:spPr>
            <a:xfrm>
              <a:off x="6445984" y="944694"/>
              <a:ext cx="2432850" cy="2025188"/>
            </a:xfrm>
            <a:prstGeom prst="flowChartProcess">
              <a:avLst/>
            </a:prstGeom>
            <a:blipFill rotWithShape="1">
              <a:blip r:embed="rId5">
                <a:alphaModFix/>
              </a:blip>
              <a:stretch>
                <a:fillRect t="-11999" b="-11997"/>
              </a:stretch>
            </a:blipFill>
            <a:ln w="2857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" name="Google Shape;211;p7">
              <a:extLst>
                <a:ext uri="{FF2B5EF4-FFF2-40B4-BE49-F238E27FC236}">
                  <a16:creationId xmlns:a16="http://schemas.microsoft.com/office/drawing/2014/main" id="{67E73111-CE1E-C2DC-B068-AC35B07E9C3C}"/>
                </a:ext>
              </a:extLst>
            </p:cNvPr>
            <p:cNvSpPr/>
            <p:nvPr/>
          </p:nvSpPr>
          <p:spPr>
            <a:xfrm>
              <a:off x="6260915" y="3126926"/>
              <a:ext cx="2604039" cy="9660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212;p7">
              <a:extLst>
                <a:ext uri="{FF2B5EF4-FFF2-40B4-BE49-F238E27FC236}">
                  <a16:creationId xmlns:a16="http://schemas.microsoft.com/office/drawing/2014/main" id="{E77F3606-1564-44FD-67E9-AFFD8B9809BC}"/>
                </a:ext>
              </a:extLst>
            </p:cNvPr>
            <p:cNvSpPr txBox="1"/>
            <p:nvPr/>
          </p:nvSpPr>
          <p:spPr>
            <a:xfrm>
              <a:off x="6260915" y="3126926"/>
              <a:ext cx="2604039" cy="9660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8000" tIns="128000" rIns="128000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Work Sans Light"/>
                <a:buNone/>
              </a:pPr>
              <a:r>
                <a:rPr lang="es-CO" sz="1800" b="1" i="0" u="none" strike="noStrike" cap="none" dirty="0">
                  <a:solidFill>
                    <a:srgbClr val="000000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El genio natural</a:t>
              </a:r>
              <a:endParaRPr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" name="Google Shape;213;p7">
              <a:extLst>
                <a:ext uri="{FF2B5EF4-FFF2-40B4-BE49-F238E27FC236}">
                  <a16:creationId xmlns:a16="http://schemas.microsoft.com/office/drawing/2014/main" id="{56349E55-EB8F-CAC6-9F0C-41A52CD8951D}"/>
                </a:ext>
              </a:extLst>
            </p:cNvPr>
            <p:cNvSpPr/>
            <p:nvPr/>
          </p:nvSpPr>
          <p:spPr>
            <a:xfrm>
              <a:off x="9212729" y="929615"/>
              <a:ext cx="2416665" cy="2040266"/>
            </a:xfrm>
            <a:prstGeom prst="flowChartProcess">
              <a:avLst/>
            </a:prstGeom>
            <a:blipFill rotWithShape="1">
              <a:blip r:embed="rId6">
                <a:alphaModFix/>
              </a:blip>
              <a:stretch>
                <a:fillRect l="-10999" r="-10999"/>
              </a:stretch>
            </a:blipFill>
            <a:ln w="2857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214;p7">
              <a:extLst>
                <a:ext uri="{FF2B5EF4-FFF2-40B4-BE49-F238E27FC236}">
                  <a16:creationId xmlns:a16="http://schemas.microsoft.com/office/drawing/2014/main" id="{9C908063-B4F6-FA26-41CD-6CBE2CFB0B33}"/>
                </a:ext>
              </a:extLst>
            </p:cNvPr>
            <p:cNvSpPr/>
            <p:nvPr/>
          </p:nvSpPr>
          <p:spPr>
            <a:xfrm>
              <a:off x="9212729" y="3154054"/>
              <a:ext cx="2604039" cy="4612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215;p7">
              <a:extLst>
                <a:ext uri="{FF2B5EF4-FFF2-40B4-BE49-F238E27FC236}">
                  <a16:creationId xmlns:a16="http://schemas.microsoft.com/office/drawing/2014/main" id="{54D0630B-9838-6447-72BF-E12F7AD3A571}"/>
                </a:ext>
              </a:extLst>
            </p:cNvPr>
            <p:cNvSpPr txBox="1"/>
            <p:nvPr/>
          </p:nvSpPr>
          <p:spPr>
            <a:xfrm>
              <a:off x="9212729" y="3154054"/>
              <a:ext cx="2604039" cy="4612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8000" tIns="128000" rIns="128000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Work Sans Light"/>
                <a:buNone/>
              </a:pPr>
              <a:r>
                <a:rPr lang="es-CO" sz="1800" b="1" i="0" u="none" strike="noStrike" cap="none" dirty="0">
                  <a:solidFill>
                    <a:srgbClr val="000000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El experto</a:t>
              </a:r>
              <a:endParaRPr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82409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172F0E-7E82-66CB-4564-635EA5EAE7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6232D25D-7784-117E-0FCB-5401818CAF4F}"/>
              </a:ext>
            </a:extLst>
          </p:cNvPr>
          <p:cNvSpPr txBox="1">
            <a:spLocks/>
          </p:cNvSpPr>
          <p:nvPr/>
        </p:nvSpPr>
        <p:spPr>
          <a:xfrm>
            <a:off x="321276" y="242301"/>
            <a:ext cx="9418886" cy="774870"/>
          </a:xfrm>
          <a:prstGeom prst="rect">
            <a:avLst/>
          </a:prstGeom>
        </p:spPr>
        <p:txBody>
          <a:bodyPr vert="horz" lIns="26310" tIns="13154" rIns="26310" bIns="13154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marL="0" marR="0" lvl="0" indent="0" algn="l" defTabSz="6042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CO" sz="4000" b="1" i="0" u="none" strike="noStrike" cap="none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Causas del síndrome del impostor</a:t>
            </a:r>
            <a:endParaRPr kumimoji="0" lang="es-CO" sz="3832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3" name="Google Shape;222;p8">
            <a:extLst>
              <a:ext uri="{FF2B5EF4-FFF2-40B4-BE49-F238E27FC236}">
                <a16:creationId xmlns:a16="http://schemas.microsoft.com/office/drawing/2014/main" id="{5A7E33BF-F0E6-6175-F235-1435E04CFB4D}"/>
              </a:ext>
            </a:extLst>
          </p:cNvPr>
          <p:cNvGrpSpPr/>
          <p:nvPr/>
        </p:nvGrpSpPr>
        <p:grpSpPr>
          <a:xfrm>
            <a:off x="321276" y="2480108"/>
            <a:ext cx="11208737" cy="3117029"/>
            <a:chOff x="3461" y="1169273"/>
            <a:chExt cx="11809937" cy="2821802"/>
          </a:xfrm>
        </p:grpSpPr>
        <p:sp>
          <p:nvSpPr>
            <p:cNvPr id="6" name="Google Shape;223;p8">
              <a:extLst>
                <a:ext uri="{FF2B5EF4-FFF2-40B4-BE49-F238E27FC236}">
                  <a16:creationId xmlns:a16="http://schemas.microsoft.com/office/drawing/2014/main" id="{24B27A56-9A8C-48F7-A4A1-A6D3D7157557}"/>
                </a:ext>
              </a:extLst>
            </p:cNvPr>
            <p:cNvSpPr/>
            <p:nvPr/>
          </p:nvSpPr>
          <p:spPr>
            <a:xfrm>
              <a:off x="3461" y="1169274"/>
              <a:ext cx="2704286" cy="2073209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 t="-19998" b="-19998"/>
              </a:stretch>
            </a:blipFill>
            <a:ln w="28575" cap="flat" cmpd="sng">
              <a:solidFill>
                <a:srgbClr val="00B05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" name="Google Shape;224;p8">
              <a:extLst>
                <a:ext uri="{FF2B5EF4-FFF2-40B4-BE49-F238E27FC236}">
                  <a16:creationId xmlns:a16="http://schemas.microsoft.com/office/drawing/2014/main" id="{58256FEA-A67D-CFC7-6AB2-3377D96FD2E6}"/>
                </a:ext>
              </a:extLst>
            </p:cNvPr>
            <p:cNvSpPr/>
            <p:nvPr/>
          </p:nvSpPr>
          <p:spPr>
            <a:xfrm>
              <a:off x="250646" y="3394725"/>
              <a:ext cx="2444382" cy="273071"/>
            </a:xfrm>
            <a:prstGeom prst="wedgeRectCallout">
              <a:avLst>
                <a:gd name="adj1" fmla="val 20250"/>
                <a:gd name="adj2" fmla="val -6070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225;p8">
              <a:extLst>
                <a:ext uri="{FF2B5EF4-FFF2-40B4-BE49-F238E27FC236}">
                  <a16:creationId xmlns:a16="http://schemas.microsoft.com/office/drawing/2014/main" id="{9DD1C14B-DCAB-3B32-4862-280A185B76F6}"/>
                </a:ext>
              </a:extLst>
            </p:cNvPr>
            <p:cNvSpPr txBox="1"/>
            <p:nvPr/>
          </p:nvSpPr>
          <p:spPr>
            <a:xfrm>
              <a:off x="250646" y="3394725"/>
              <a:ext cx="2444382" cy="2730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Pts val="1600"/>
                <a:buFont typeface="Work Sans Light"/>
                <a:buNone/>
              </a:pPr>
              <a:r>
                <a:rPr lang="es-CO" sz="1600" b="1" i="0" u="none" strike="noStrike" cap="none" dirty="0">
                  <a:solidFill>
                    <a:schemeClr val="dk1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Factores familiares</a:t>
              </a:r>
              <a:endParaRPr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Google Shape;226;p8">
              <a:extLst>
                <a:ext uri="{FF2B5EF4-FFF2-40B4-BE49-F238E27FC236}">
                  <a16:creationId xmlns:a16="http://schemas.microsoft.com/office/drawing/2014/main" id="{54960703-085D-EC55-9A09-C5062680F963}"/>
                </a:ext>
              </a:extLst>
            </p:cNvPr>
            <p:cNvSpPr/>
            <p:nvPr/>
          </p:nvSpPr>
          <p:spPr>
            <a:xfrm>
              <a:off x="3024608" y="1169273"/>
              <a:ext cx="2746496" cy="207321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t="-5999" b="-5998"/>
              </a:stretch>
            </a:blipFill>
            <a:ln w="28575" cap="flat" cmpd="sng">
              <a:solidFill>
                <a:srgbClr val="00B05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Google Shape;227;p8">
              <a:extLst>
                <a:ext uri="{FF2B5EF4-FFF2-40B4-BE49-F238E27FC236}">
                  <a16:creationId xmlns:a16="http://schemas.microsoft.com/office/drawing/2014/main" id="{9153D88C-1F76-C061-C361-84674E2B38D7}"/>
                </a:ext>
              </a:extLst>
            </p:cNvPr>
            <p:cNvSpPr/>
            <p:nvPr/>
          </p:nvSpPr>
          <p:spPr>
            <a:xfrm>
              <a:off x="3154560" y="3222056"/>
              <a:ext cx="2444382" cy="769019"/>
            </a:xfrm>
            <a:prstGeom prst="wedgeRectCallout">
              <a:avLst>
                <a:gd name="adj1" fmla="val 20250"/>
                <a:gd name="adj2" fmla="val -6070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8;p8">
              <a:extLst>
                <a:ext uri="{FF2B5EF4-FFF2-40B4-BE49-F238E27FC236}">
                  <a16:creationId xmlns:a16="http://schemas.microsoft.com/office/drawing/2014/main" id="{60A6A063-C487-A7D6-5A01-7779DB545E1E}"/>
                </a:ext>
              </a:extLst>
            </p:cNvPr>
            <p:cNvSpPr txBox="1"/>
            <p:nvPr/>
          </p:nvSpPr>
          <p:spPr>
            <a:xfrm>
              <a:off x="3154560" y="3222056"/>
              <a:ext cx="2444382" cy="7690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Pts val="1600"/>
                <a:buFont typeface="Work Sans Light"/>
                <a:buNone/>
              </a:pPr>
              <a:r>
                <a:rPr lang="es-CO" sz="1600" b="1" i="0" u="none" strike="noStrike" cap="none" dirty="0">
                  <a:solidFill>
                    <a:schemeClr val="dk1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Factores sociales y culturales</a:t>
              </a:r>
              <a:endParaRPr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3" name="Google Shape;229;p8">
              <a:extLst>
                <a:ext uri="{FF2B5EF4-FFF2-40B4-BE49-F238E27FC236}">
                  <a16:creationId xmlns:a16="http://schemas.microsoft.com/office/drawing/2014/main" id="{D5202F3E-A165-A98B-0DD8-2B25B236FC7D}"/>
                </a:ext>
              </a:extLst>
            </p:cNvPr>
            <p:cNvSpPr/>
            <p:nvPr/>
          </p:nvSpPr>
          <p:spPr>
            <a:xfrm>
              <a:off x="6087921" y="1169273"/>
              <a:ext cx="2704328" cy="2073211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l="-9999" r="-9999"/>
              </a:stretch>
            </a:blipFill>
            <a:ln w="28575" cap="flat" cmpd="sng">
              <a:solidFill>
                <a:srgbClr val="00B05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Google Shape;230;p8">
              <a:extLst>
                <a:ext uri="{FF2B5EF4-FFF2-40B4-BE49-F238E27FC236}">
                  <a16:creationId xmlns:a16="http://schemas.microsoft.com/office/drawing/2014/main" id="{F7948838-777F-FB17-ED78-993A63A2B845}"/>
                </a:ext>
              </a:extLst>
            </p:cNvPr>
            <p:cNvSpPr/>
            <p:nvPr/>
          </p:nvSpPr>
          <p:spPr>
            <a:xfrm>
              <a:off x="6281207" y="3116546"/>
              <a:ext cx="2444382" cy="769019"/>
            </a:xfrm>
            <a:prstGeom prst="wedgeRectCallout">
              <a:avLst>
                <a:gd name="adj1" fmla="val 20250"/>
                <a:gd name="adj2" fmla="val -6070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31;p8">
              <a:extLst>
                <a:ext uri="{FF2B5EF4-FFF2-40B4-BE49-F238E27FC236}">
                  <a16:creationId xmlns:a16="http://schemas.microsoft.com/office/drawing/2014/main" id="{0218249A-AB50-AE8D-FBAF-EBD22DD3690A}"/>
                </a:ext>
              </a:extLst>
            </p:cNvPr>
            <p:cNvSpPr txBox="1"/>
            <p:nvPr/>
          </p:nvSpPr>
          <p:spPr>
            <a:xfrm>
              <a:off x="6281207" y="3116546"/>
              <a:ext cx="2444382" cy="7690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Pts val="1600"/>
                <a:buFont typeface="Work Sans Light"/>
                <a:buNone/>
              </a:pPr>
              <a:r>
                <a:rPr lang="es-CO" sz="1600" b="1" i="0" u="none" strike="noStrike" cap="none" dirty="0">
                  <a:solidFill>
                    <a:schemeClr val="dk1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Perfeccionismo</a:t>
              </a:r>
              <a:endParaRPr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" name="Google Shape;232;p8">
              <a:extLst>
                <a:ext uri="{FF2B5EF4-FFF2-40B4-BE49-F238E27FC236}">
                  <a16:creationId xmlns:a16="http://schemas.microsoft.com/office/drawing/2014/main" id="{B9542482-9C8C-4976-FDF2-118D54B9B77D}"/>
                </a:ext>
              </a:extLst>
            </p:cNvPr>
            <p:cNvSpPr/>
            <p:nvPr/>
          </p:nvSpPr>
          <p:spPr>
            <a:xfrm>
              <a:off x="9109067" y="1169273"/>
              <a:ext cx="2704331" cy="2073211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t="-11570" b="-11568"/>
              </a:stretch>
            </a:blipFill>
            <a:ln w="28575" cap="flat" cmpd="sng">
              <a:solidFill>
                <a:srgbClr val="00B05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Google Shape;233;p8">
              <a:extLst>
                <a:ext uri="{FF2B5EF4-FFF2-40B4-BE49-F238E27FC236}">
                  <a16:creationId xmlns:a16="http://schemas.microsoft.com/office/drawing/2014/main" id="{49705BCF-F804-4375-50B7-B6DD281AC0B5}"/>
                </a:ext>
              </a:extLst>
            </p:cNvPr>
            <p:cNvSpPr/>
            <p:nvPr/>
          </p:nvSpPr>
          <p:spPr>
            <a:xfrm>
              <a:off x="9314086" y="3116546"/>
              <a:ext cx="2444382" cy="769019"/>
            </a:xfrm>
            <a:prstGeom prst="wedgeRectCallout">
              <a:avLst>
                <a:gd name="adj1" fmla="val 20250"/>
                <a:gd name="adj2" fmla="val -6070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34;p8">
              <a:extLst>
                <a:ext uri="{FF2B5EF4-FFF2-40B4-BE49-F238E27FC236}">
                  <a16:creationId xmlns:a16="http://schemas.microsoft.com/office/drawing/2014/main" id="{D0DF5ABA-BFCD-BC00-506F-06A0B3439416}"/>
                </a:ext>
              </a:extLst>
            </p:cNvPr>
            <p:cNvSpPr txBox="1"/>
            <p:nvPr/>
          </p:nvSpPr>
          <p:spPr>
            <a:xfrm>
              <a:off x="9314086" y="3116546"/>
              <a:ext cx="2444382" cy="7690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0950" tIns="60950" rIns="60950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50"/>
                </a:buClr>
                <a:buSzPts val="1600"/>
                <a:buFont typeface="Work Sans Light"/>
                <a:buNone/>
              </a:pPr>
              <a:r>
                <a:rPr lang="es-CO" sz="1600" b="1" i="0" u="none" strike="noStrike" cap="none" dirty="0">
                  <a:solidFill>
                    <a:schemeClr val="dk1"/>
                  </a:solidFill>
                  <a:latin typeface="Calibri" panose="020F0502020204030204" pitchFamily="34" charset="0"/>
                  <a:ea typeface="Work Sans Light"/>
                  <a:cs typeface="Calibri" panose="020F0502020204030204" pitchFamily="34" charset="0"/>
                  <a:sym typeface="Work Sans Light"/>
                </a:rPr>
                <a:t>Falta de autoaceptación</a:t>
              </a:r>
              <a:endParaRPr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1630980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630</Words>
  <Application>Microsoft Macintosh PowerPoint</Application>
  <PresentationFormat>Panorámica</PresentationFormat>
  <Paragraphs>75</Paragraphs>
  <Slides>16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16</vt:i4>
      </vt:variant>
    </vt:vector>
  </HeadingPairs>
  <TitlesOfParts>
    <vt:vector size="23" baseType="lpstr">
      <vt:lpstr>Calibri</vt:lpstr>
      <vt:lpstr>Wingdings</vt:lpstr>
      <vt:lpstr>Work Sans</vt:lpstr>
      <vt:lpstr>Arial</vt:lpstr>
      <vt:lpstr>Work Sans Light</vt:lpstr>
      <vt:lpstr>1_Tema de Office</vt:lpstr>
      <vt:lpstr>3_Tema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Jorge Enrique Pedraza Sanchez</dc:creator>
  <cp:lastModifiedBy>Carmen Natalia Perez Cardenas</cp:lastModifiedBy>
  <cp:revision>3</cp:revision>
  <dcterms:created xsi:type="dcterms:W3CDTF">2020-10-01T23:51:28Z</dcterms:created>
  <dcterms:modified xsi:type="dcterms:W3CDTF">2025-07-10T20:30:29Z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2025-07-10T17:18:27Z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22c1fdf8-616a-4c7a-b2e3-bad5b6717689</vt:lpwstr>
  </property>
  <property fmtid="{D5CDD505-2E9C-101B-9397-08002B2CF9AE}" pid="8" name="MSIP_Label_fc111285-cafa-4fc9-8a9a-bd902089b24f_ContentBits">
    <vt:lpwstr>0</vt:lpwstr>
  </property>
</Properties>
</file>