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90" r:id="rId4"/>
  </p:sldMasterIdLst>
  <p:notesMasterIdLst>
    <p:notesMasterId r:id="rId8"/>
  </p:notesMasterIdLst>
  <p:sldIdLst>
    <p:sldId id="256" r:id="rId5"/>
    <p:sldId id="318" r:id="rId6"/>
    <p:sldId id="322" r:id="rId7"/>
  </p:sldIdLst>
  <p:sldSz cx="9144000" cy="5143500" type="screen16x9"/>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CF7F7"/>
    <a:srgbClr val="6C4F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7572A6AE-42B4-4EA3-B853-3EEF45615655}" v="66" dt="2026-04-30T15:20:56.195"/>
  </p1510:revLst>
</p1510:revInfo>
</file>

<file path=ppt/tableStyles.xml><?xml version="1.0" encoding="utf-8"?>
<a:tblStyleLst xmlns:a="http://schemas.openxmlformats.org/drawingml/2006/main" def="{6328895C-74E4-4240-A379-70882346DA2C}">
  <a:tblStyle styleId="{6328895C-74E4-4240-A379-70882346DA2C}" styleName="Table_0">
    <a:wholeTbl>
      <a:tcTxStyle>
        <a:font>
          <a:latin typeface="Arial"/>
          <a:ea typeface="Arial"/>
          <a:cs typeface="Arial"/>
        </a:font>
        <a:srgbClr val="000000"/>
      </a:tcTxStyle>
      <a:tcStyle>
        <a:tcBdr>
          <a:left>
            <a:ln w="9525" cap="flat" cmpd="sng">
              <a:solidFill>
                <a:srgbClr val="000000"/>
              </a:solidFill>
              <a:prstDash val="solid"/>
              <a:round/>
              <a:headEnd type="none" w="sm" len="sm"/>
              <a:tailEnd type="none" w="sm" len="sm"/>
            </a:ln>
          </a:left>
          <a:right>
            <a:ln w="9525" cap="flat" cmpd="sng">
              <a:solidFill>
                <a:srgbClr val="000000"/>
              </a:solidFill>
              <a:prstDash val="solid"/>
              <a:round/>
              <a:headEnd type="none" w="sm" len="sm"/>
              <a:tailEnd type="none" w="sm" len="sm"/>
            </a:ln>
          </a:right>
          <a:top>
            <a:ln w="9525" cap="flat" cmpd="sng">
              <a:solidFill>
                <a:srgbClr val="000000"/>
              </a:solidFill>
              <a:prstDash val="solid"/>
              <a:round/>
              <a:headEnd type="none" w="sm" len="sm"/>
              <a:tailEnd type="none" w="sm" len="sm"/>
            </a:ln>
          </a:top>
          <a:bottom>
            <a:ln w="9525" cap="flat" cmpd="sng">
              <a:solidFill>
                <a:srgbClr val="000000"/>
              </a:solidFill>
              <a:prstDash val="solid"/>
              <a:round/>
              <a:headEnd type="none" w="sm" len="sm"/>
              <a:tailEnd type="none" w="sm" len="sm"/>
            </a:ln>
          </a:bottom>
          <a:insideH>
            <a:ln w="9525" cap="flat" cmpd="sng">
              <a:solidFill>
                <a:srgbClr val="000000"/>
              </a:solidFill>
              <a:prstDash val="solid"/>
              <a:round/>
              <a:headEnd type="none" w="sm" len="sm"/>
              <a:tailEnd type="none" w="sm" len="sm"/>
            </a:ln>
          </a:insideH>
          <a:insideV>
            <a:ln w="9525" cap="flat" cmpd="sng">
              <a:solidFill>
                <a:srgbClr val="000000"/>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 styleId="{17292A2E-F333-43FB-9621-5CBBE7FDCDCB}" styleName="Estilo claro 2 - Acento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F2DE63D5-997A-4646-A377-4702673A728D}" styleName="Estilo claro 2 - Acento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8EC20E35-A176-4012-BC5E-935CFFF8708E}" styleName="Estilo medio 3">
    <a:wholeTbl>
      <a:tcTxStyle>
        <a:fontRef idx="minor"/>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dk1"/>
          </a:solidFill>
        </a:fill>
      </a:tcStyle>
    </a:lastCol>
    <a:firstCol>
      <a:tcTxStyle b="on">
        <a:fontRef idx="minor">
          <a:scrgbClr r="0" g="0" b="0"/>
        </a:fontRef>
        <a:schemeClr val="lt1"/>
      </a:tcTxStyle>
      <a:tcStyle>
        <a:tcBdr/>
        <a:fill>
          <a:solidFill>
            <a:schemeClr val="dk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dk1"/>
          </a:solidFill>
        </a:fill>
      </a:tcStyle>
    </a:firstRow>
  </a:tblStyle>
  <a:tblStyle styleId="{74C1A8A3-306A-4EB7-A6B1-4F7E0EB9C5D6}" styleName="Estilo medio 3 - Énfasis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10A1B5D5-9B99-4C35-A422-299274C87663}" styleName="Estilo medio 1 - Énfasis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2539"/>
    <p:restoredTop sz="94658"/>
  </p:normalViewPr>
  <p:slideViewPr>
    <p:cSldViewPr snapToGrid="0">
      <p:cViewPr varScale="1">
        <p:scale>
          <a:sx n="154" d="100"/>
          <a:sy n="154" d="100"/>
        </p:scale>
        <p:origin x="448" y="20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13" Type="http://schemas.microsoft.com/office/2016/11/relationships/changesInfo" Target="changesInfos/changesInfo1.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tableStyles" Target="tableStyles.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theme" Target="theme/theme1.xml"/><Relationship Id="rId5" Type="http://schemas.openxmlformats.org/officeDocument/2006/relationships/slide" Target="slides/slide1.xml"/><Relationship Id="rId10"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presProps" Target="presProps.xml"/><Relationship Id="rId14"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MILO ALBERTO CASTRO GIRALDO" userId="dec1b1cc-1c13-46cb-9692-1a3700bdb626" providerId="ADAL" clId="{EB1C7AC4-DEEB-4666-9F6C-A62AF12062A0}"/>
    <pc:docChg chg="custSel addSld modSld">
      <pc:chgData name="CAMILO ALBERTO CASTRO GIRALDO" userId="dec1b1cc-1c13-46cb-9692-1a3700bdb626" providerId="ADAL" clId="{EB1C7AC4-DEEB-4666-9F6C-A62AF12062A0}" dt="2026-04-20T17:10:24.543" v="2405" actId="1035"/>
      <pc:docMkLst>
        <pc:docMk/>
      </pc:docMkLst>
      <pc:sldChg chg="addSp delSp modSp add mod">
        <pc:chgData name="CAMILO ALBERTO CASTRO GIRALDO" userId="dec1b1cc-1c13-46cb-9692-1a3700bdb626" providerId="ADAL" clId="{EB1C7AC4-DEEB-4666-9F6C-A62AF12062A0}" dt="2026-04-16T21:33:20.093" v="1984" actId="1035"/>
        <pc:sldMkLst>
          <pc:docMk/>
          <pc:sldMk cId="497808258" sldId="316"/>
        </pc:sldMkLst>
        <pc:spChg chg="add mod">
          <ac:chgData name="CAMILO ALBERTO CASTRO GIRALDO" userId="dec1b1cc-1c13-46cb-9692-1a3700bdb626" providerId="ADAL" clId="{EB1C7AC4-DEEB-4666-9F6C-A62AF12062A0}" dt="2026-04-16T21:13:30.393" v="230" actId="1036"/>
          <ac:spMkLst>
            <pc:docMk/>
            <pc:sldMk cId="497808258" sldId="316"/>
            <ac:spMk id="9" creationId="{7D25F040-8645-584E-B782-39F45AA3C75A}"/>
          </ac:spMkLst>
        </pc:spChg>
        <pc:spChg chg="mod">
          <ac:chgData name="CAMILO ALBERTO CASTRO GIRALDO" userId="dec1b1cc-1c13-46cb-9692-1a3700bdb626" providerId="ADAL" clId="{EB1C7AC4-DEEB-4666-9F6C-A62AF12062A0}" dt="2026-04-16T21:03:20.453" v="13" actId="20577"/>
          <ac:spMkLst>
            <pc:docMk/>
            <pc:sldMk cId="497808258" sldId="316"/>
            <ac:spMk id="10" creationId="{9478CD43-C85E-04E4-4679-5903D858D01D}"/>
          </ac:spMkLst>
        </pc:spChg>
        <pc:spChg chg="add mod">
          <ac:chgData name="CAMILO ALBERTO CASTRO GIRALDO" userId="dec1b1cc-1c13-46cb-9692-1a3700bdb626" providerId="ADAL" clId="{EB1C7AC4-DEEB-4666-9F6C-A62AF12062A0}" dt="2026-04-16T21:17:43.758" v="303" actId="1076"/>
          <ac:spMkLst>
            <pc:docMk/>
            <pc:sldMk cId="497808258" sldId="316"/>
            <ac:spMk id="11" creationId="{FABDFAB4-FEA8-534F-0A92-E4ABCBD5D950}"/>
          </ac:spMkLst>
        </pc:spChg>
        <pc:spChg chg="add mod">
          <ac:chgData name="CAMILO ALBERTO CASTRO GIRALDO" userId="dec1b1cc-1c13-46cb-9692-1a3700bdb626" providerId="ADAL" clId="{EB1C7AC4-DEEB-4666-9F6C-A62AF12062A0}" dt="2026-04-16T21:17:58.389" v="305" actId="1076"/>
          <ac:spMkLst>
            <pc:docMk/>
            <pc:sldMk cId="497808258" sldId="316"/>
            <ac:spMk id="13" creationId="{0CDF968D-EEF5-C717-D65B-FC3BC214BBE0}"/>
          </ac:spMkLst>
        </pc:spChg>
        <pc:spChg chg="mod">
          <ac:chgData name="CAMILO ALBERTO CASTRO GIRALDO" userId="dec1b1cc-1c13-46cb-9692-1a3700bdb626" providerId="ADAL" clId="{EB1C7AC4-DEEB-4666-9F6C-A62AF12062A0}" dt="2026-04-16T21:03:56.616" v="39" actId="20577"/>
          <ac:spMkLst>
            <pc:docMk/>
            <pc:sldMk cId="497808258" sldId="316"/>
            <ac:spMk id="14" creationId="{42A44873-080E-5E05-EF71-4B79F9E710A8}"/>
          </ac:spMkLst>
        </pc:spChg>
        <pc:spChg chg="add mod">
          <ac:chgData name="CAMILO ALBERTO CASTRO GIRALDO" userId="dec1b1cc-1c13-46cb-9692-1a3700bdb626" providerId="ADAL" clId="{EB1C7AC4-DEEB-4666-9F6C-A62AF12062A0}" dt="2026-04-16T21:28:11.024" v="307" actId="1076"/>
          <ac:spMkLst>
            <pc:docMk/>
            <pc:sldMk cId="497808258" sldId="316"/>
            <ac:spMk id="15" creationId="{B955EA1E-F84C-EA15-3951-6DCA5416CCA7}"/>
          </ac:spMkLst>
        </pc:spChg>
        <pc:spChg chg="add mod">
          <ac:chgData name="CAMILO ALBERTO CASTRO GIRALDO" userId="dec1b1cc-1c13-46cb-9692-1a3700bdb626" providerId="ADAL" clId="{EB1C7AC4-DEEB-4666-9F6C-A62AF12062A0}" dt="2026-04-16T21:28:17.585" v="309" actId="1076"/>
          <ac:spMkLst>
            <pc:docMk/>
            <pc:sldMk cId="497808258" sldId="316"/>
            <ac:spMk id="16" creationId="{E9DB08C5-2048-E84D-905F-866947C1514E}"/>
          </ac:spMkLst>
        </pc:spChg>
        <pc:spChg chg="mod">
          <ac:chgData name="CAMILO ALBERTO CASTRO GIRALDO" userId="dec1b1cc-1c13-46cb-9692-1a3700bdb626" providerId="ADAL" clId="{EB1C7AC4-DEEB-4666-9F6C-A62AF12062A0}" dt="2026-04-16T21:29:04.482" v="310" actId="1076"/>
          <ac:spMkLst>
            <pc:docMk/>
            <pc:sldMk cId="497808258" sldId="316"/>
            <ac:spMk id="22" creationId="{6040C372-27CC-82BF-0D03-28E42D257C04}"/>
          </ac:spMkLst>
        </pc:spChg>
        <pc:spChg chg="add mod">
          <ac:chgData name="CAMILO ALBERTO CASTRO GIRALDO" userId="dec1b1cc-1c13-46cb-9692-1a3700bdb626" providerId="ADAL" clId="{EB1C7AC4-DEEB-4666-9F6C-A62AF12062A0}" dt="2026-04-16T21:29:12.456" v="345" actId="1035"/>
          <ac:spMkLst>
            <pc:docMk/>
            <pc:sldMk cId="497808258" sldId="316"/>
            <ac:spMk id="30" creationId="{A7DFC65C-A494-883E-2914-AF69EBBDD494}"/>
          </ac:spMkLst>
        </pc:spChg>
        <pc:spChg chg="mod">
          <ac:chgData name="CAMILO ALBERTO CASTRO GIRALDO" userId="dec1b1cc-1c13-46cb-9692-1a3700bdb626" providerId="ADAL" clId="{EB1C7AC4-DEEB-4666-9F6C-A62AF12062A0}" dt="2026-04-16T21:17:17.621" v="300" actId="1076"/>
          <ac:spMkLst>
            <pc:docMk/>
            <pc:sldMk cId="497808258" sldId="316"/>
            <ac:spMk id="43" creationId="{32EF0784-D6B2-8904-7EAA-98F3AD6A1DC7}"/>
          </ac:spMkLst>
        </pc:spChg>
        <pc:spChg chg="mod">
          <ac:chgData name="CAMILO ALBERTO CASTRO GIRALDO" userId="dec1b1cc-1c13-46cb-9692-1a3700bdb626" providerId="ADAL" clId="{EB1C7AC4-DEEB-4666-9F6C-A62AF12062A0}" dt="2026-04-16T21:14:01.440" v="284" actId="1036"/>
          <ac:spMkLst>
            <pc:docMk/>
            <pc:sldMk cId="497808258" sldId="316"/>
            <ac:spMk id="48" creationId="{82DD59B0-CD0F-C1C9-E14D-FBE7B5C8437A}"/>
          </ac:spMkLst>
        </pc:spChg>
        <pc:spChg chg="mod">
          <ac:chgData name="CAMILO ALBERTO CASTRO GIRALDO" userId="dec1b1cc-1c13-46cb-9692-1a3700bdb626" providerId="ADAL" clId="{EB1C7AC4-DEEB-4666-9F6C-A62AF12062A0}" dt="2026-04-16T21:14:01.440" v="284" actId="1036"/>
          <ac:spMkLst>
            <pc:docMk/>
            <pc:sldMk cId="497808258" sldId="316"/>
            <ac:spMk id="50" creationId="{8C693917-6F99-2EAF-4B20-EA071A42DF44}"/>
          </ac:spMkLst>
        </pc:spChg>
        <pc:spChg chg="mod">
          <ac:chgData name="CAMILO ALBERTO CASTRO GIRALDO" userId="dec1b1cc-1c13-46cb-9692-1a3700bdb626" providerId="ADAL" clId="{EB1C7AC4-DEEB-4666-9F6C-A62AF12062A0}" dt="2026-04-16T21:14:01.440" v="284" actId="1036"/>
          <ac:spMkLst>
            <pc:docMk/>
            <pc:sldMk cId="497808258" sldId="316"/>
            <ac:spMk id="52" creationId="{1C5CE12E-01CD-A8F2-C7F6-178440AB4772}"/>
          </ac:spMkLst>
        </pc:spChg>
        <pc:spChg chg="mod">
          <ac:chgData name="CAMILO ALBERTO CASTRO GIRALDO" userId="dec1b1cc-1c13-46cb-9692-1a3700bdb626" providerId="ADAL" clId="{EB1C7AC4-DEEB-4666-9F6C-A62AF12062A0}" dt="2026-04-16T21:14:01.440" v="284" actId="1036"/>
          <ac:spMkLst>
            <pc:docMk/>
            <pc:sldMk cId="497808258" sldId="316"/>
            <ac:spMk id="53" creationId="{F1581CD2-41F0-9D17-12DC-46746A035EDD}"/>
          </ac:spMkLst>
        </pc:spChg>
        <pc:spChg chg="mod">
          <ac:chgData name="CAMILO ALBERTO CASTRO GIRALDO" userId="dec1b1cc-1c13-46cb-9692-1a3700bdb626" providerId="ADAL" clId="{EB1C7AC4-DEEB-4666-9F6C-A62AF12062A0}" dt="2026-04-16T21:14:01.440" v="284" actId="1036"/>
          <ac:spMkLst>
            <pc:docMk/>
            <pc:sldMk cId="497808258" sldId="316"/>
            <ac:spMk id="54" creationId="{80D01616-DC8D-2792-E50B-93AED3980543}"/>
          </ac:spMkLst>
        </pc:spChg>
        <pc:spChg chg="add mod">
          <ac:chgData name="CAMILO ALBERTO CASTRO GIRALDO" userId="dec1b1cc-1c13-46cb-9692-1a3700bdb626" providerId="ADAL" clId="{EB1C7AC4-DEEB-4666-9F6C-A62AF12062A0}" dt="2026-04-16T21:29:20.221" v="388" actId="1035"/>
          <ac:spMkLst>
            <pc:docMk/>
            <pc:sldMk cId="497808258" sldId="316"/>
            <ac:spMk id="55" creationId="{8FDB0523-01C0-C769-B317-1B7B3977EB75}"/>
          </ac:spMkLst>
        </pc:spChg>
        <pc:spChg chg="add mod">
          <ac:chgData name="CAMILO ALBERTO CASTRO GIRALDO" userId="dec1b1cc-1c13-46cb-9692-1a3700bdb626" providerId="ADAL" clId="{EB1C7AC4-DEEB-4666-9F6C-A62AF12062A0}" dt="2026-04-16T21:29:25.405" v="430" actId="1038"/>
          <ac:spMkLst>
            <pc:docMk/>
            <pc:sldMk cId="497808258" sldId="316"/>
            <ac:spMk id="56" creationId="{9D458976-3415-42ED-FAED-F212F0790B57}"/>
          </ac:spMkLst>
        </pc:spChg>
        <pc:spChg chg="add mod">
          <ac:chgData name="CAMILO ALBERTO CASTRO GIRALDO" userId="dec1b1cc-1c13-46cb-9692-1a3700bdb626" providerId="ADAL" clId="{EB1C7AC4-DEEB-4666-9F6C-A62AF12062A0}" dt="2026-04-16T21:29:37.121" v="507" actId="1035"/>
          <ac:spMkLst>
            <pc:docMk/>
            <pc:sldMk cId="497808258" sldId="316"/>
            <ac:spMk id="57" creationId="{FF9E26A0-D30E-0C82-099C-A35158A56B64}"/>
          </ac:spMkLst>
        </pc:spChg>
        <pc:spChg chg="add mod">
          <ac:chgData name="CAMILO ALBERTO CASTRO GIRALDO" userId="dec1b1cc-1c13-46cb-9692-1a3700bdb626" providerId="ADAL" clId="{EB1C7AC4-DEEB-4666-9F6C-A62AF12062A0}" dt="2026-04-16T21:29:47.565" v="584" actId="1035"/>
          <ac:spMkLst>
            <pc:docMk/>
            <pc:sldMk cId="497808258" sldId="316"/>
            <ac:spMk id="58" creationId="{A9DFE887-E690-ABFE-E511-F3B1EABABADA}"/>
          </ac:spMkLst>
        </pc:spChg>
        <pc:spChg chg="add mod">
          <ac:chgData name="CAMILO ALBERTO CASTRO GIRALDO" userId="dec1b1cc-1c13-46cb-9692-1a3700bdb626" providerId="ADAL" clId="{EB1C7AC4-DEEB-4666-9F6C-A62AF12062A0}" dt="2026-04-16T21:30:18.021" v="671" actId="1036"/>
          <ac:spMkLst>
            <pc:docMk/>
            <pc:sldMk cId="497808258" sldId="316"/>
            <ac:spMk id="59" creationId="{97EE02FA-AC6C-E9ED-26D0-E54E6D31B988}"/>
          </ac:spMkLst>
        </pc:spChg>
        <pc:spChg chg="add mod">
          <ac:chgData name="CAMILO ALBERTO CASTRO GIRALDO" userId="dec1b1cc-1c13-46cb-9692-1a3700bdb626" providerId="ADAL" clId="{EB1C7AC4-DEEB-4666-9F6C-A62AF12062A0}" dt="2026-04-16T21:30:30.593" v="765" actId="1036"/>
          <ac:spMkLst>
            <pc:docMk/>
            <pc:sldMk cId="497808258" sldId="316"/>
            <ac:spMk id="60" creationId="{3B0C1E2A-524F-BB2C-FBB2-2A6D34379E17}"/>
          </ac:spMkLst>
        </pc:spChg>
        <pc:spChg chg="add mod">
          <ac:chgData name="CAMILO ALBERTO CASTRO GIRALDO" userId="dec1b1cc-1c13-46cb-9692-1a3700bdb626" providerId="ADAL" clId="{EB1C7AC4-DEEB-4666-9F6C-A62AF12062A0}" dt="2026-04-16T21:30:43.851" v="883" actId="1035"/>
          <ac:spMkLst>
            <pc:docMk/>
            <pc:sldMk cId="497808258" sldId="316"/>
            <ac:spMk id="61" creationId="{4EA72C16-3DF9-0504-FD3E-DAADC2E30A6E}"/>
          </ac:spMkLst>
        </pc:spChg>
        <pc:spChg chg="add mod">
          <ac:chgData name="CAMILO ALBERTO CASTRO GIRALDO" userId="dec1b1cc-1c13-46cb-9692-1a3700bdb626" providerId="ADAL" clId="{EB1C7AC4-DEEB-4666-9F6C-A62AF12062A0}" dt="2026-04-16T21:31:04.054" v="1032" actId="1036"/>
          <ac:spMkLst>
            <pc:docMk/>
            <pc:sldMk cId="497808258" sldId="316"/>
            <ac:spMk id="62" creationId="{EC27BE33-8C62-DEBA-6E17-F672925F84FD}"/>
          </ac:spMkLst>
        </pc:spChg>
        <pc:spChg chg="add mod">
          <ac:chgData name="CAMILO ALBERTO CASTRO GIRALDO" userId="dec1b1cc-1c13-46cb-9692-1a3700bdb626" providerId="ADAL" clId="{EB1C7AC4-DEEB-4666-9F6C-A62AF12062A0}" dt="2026-04-16T21:31:44.790" v="1324" actId="1038"/>
          <ac:spMkLst>
            <pc:docMk/>
            <pc:sldMk cId="497808258" sldId="316"/>
            <ac:spMk id="63" creationId="{14A932F7-8509-D770-A76C-B4C1F4FE495C}"/>
          </ac:spMkLst>
        </pc:spChg>
        <pc:spChg chg="add mod">
          <ac:chgData name="CAMILO ALBERTO CASTRO GIRALDO" userId="dec1b1cc-1c13-46cb-9692-1a3700bdb626" providerId="ADAL" clId="{EB1C7AC4-DEEB-4666-9F6C-A62AF12062A0}" dt="2026-04-16T21:32:05.865" v="1599" actId="1035"/>
          <ac:spMkLst>
            <pc:docMk/>
            <pc:sldMk cId="497808258" sldId="316"/>
            <ac:spMk id="64" creationId="{C24FA151-A9A6-8B2F-EA8E-B1BC0A33DD47}"/>
          </ac:spMkLst>
        </pc:spChg>
        <pc:spChg chg="add mod">
          <ac:chgData name="CAMILO ALBERTO CASTRO GIRALDO" userId="dec1b1cc-1c13-46cb-9692-1a3700bdb626" providerId="ADAL" clId="{EB1C7AC4-DEEB-4666-9F6C-A62AF12062A0}" dt="2026-04-16T21:32:33.011" v="1710" actId="1036"/>
          <ac:spMkLst>
            <pc:docMk/>
            <pc:sldMk cId="497808258" sldId="316"/>
            <ac:spMk id="65" creationId="{7AD93AF1-D424-AB82-91EA-2FA941C908F5}"/>
          </ac:spMkLst>
        </pc:spChg>
        <pc:spChg chg="add mod">
          <ac:chgData name="CAMILO ALBERTO CASTRO GIRALDO" userId="dec1b1cc-1c13-46cb-9692-1a3700bdb626" providerId="ADAL" clId="{EB1C7AC4-DEEB-4666-9F6C-A62AF12062A0}" dt="2026-04-16T21:32:41.588" v="1760" actId="1038"/>
          <ac:spMkLst>
            <pc:docMk/>
            <pc:sldMk cId="497808258" sldId="316"/>
            <ac:spMk id="66" creationId="{B243CE04-ACD9-7E48-821B-09CB7D3026B7}"/>
          </ac:spMkLst>
        </pc:spChg>
        <pc:spChg chg="add mod">
          <ac:chgData name="CAMILO ALBERTO CASTRO GIRALDO" userId="dec1b1cc-1c13-46cb-9692-1a3700bdb626" providerId="ADAL" clId="{EB1C7AC4-DEEB-4666-9F6C-A62AF12062A0}" dt="2026-04-16T21:33:04.544" v="1873" actId="1036"/>
          <ac:spMkLst>
            <pc:docMk/>
            <pc:sldMk cId="497808258" sldId="316"/>
            <ac:spMk id="67" creationId="{0AFEFE31-3F46-CD6A-773E-863B99A4C025}"/>
          </ac:spMkLst>
        </pc:spChg>
        <pc:spChg chg="add mod">
          <ac:chgData name="CAMILO ALBERTO CASTRO GIRALDO" userId="dec1b1cc-1c13-46cb-9692-1a3700bdb626" providerId="ADAL" clId="{EB1C7AC4-DEEB-4666-9F6C-A62AF12062A0}" dt="2026-04-16T21:33:14.316" v="1949" actId="1035"/>
          <ac:spMkLst>
            <pc:docMk/>
            <pc:sldMk cId="497808258" sldId="316"/>
            <ac:spMk id="68" creationId="{38866AE4-D81D-A995-12FD-952F081EB8DF}"/>
          </ac:spMkLst>
        </pc:spChg>
        <pc:spChg chg="add mod">
          <ac:chgData name="CAMILO ALBERTO CASTRO GIRALDO" userId="dec1b1cc-1c13-46cb-9692-1a3700bdb626" providerId="ADAL" clId="{EB1C7AC4-DEEB-4666-9F6C-A62AF12062A0}" dt="2026-04-16T21:33:20.093" v="1984" actId="1035"/>
          <ac:spMkLst>
            <pc:docMk/>
            <pc:sldMk cId="497808258" sldId="316"/>
            <ac:spMk id="69" creationId="{48DE8286-035F-D0A1-651E-2EC56AC185DC}"/>
          </ac:spMkLst>
        </pc:spChg>
        <pc:picChg chg="add mod ord modCrop">
          <ac:chgData name="CAMILO ALBERTO CASTRO GIRALDO" userId="dec1b1cc-1c13-46cb-9692-1a3700bdb626" providerId="ADAL" clId="{EB1C7AC4-DEEB-4666-9F6C-A62AF12062A0}" dt="2026-04-16T21:13:15.172" v="225" actId="732"/>
          <ac:picMkLst>
            <pc:docMk/>
            <pc:sldMk cId="497808258" sldId="316"/>
            <ac:picMk id="6" creationId="{ABD4E9B8-2C16-7BC4-B8C6-869615B7C8E6}"/>
          </ac:picMkLst>
        </pc:picChg>
      </pc:sldChg>
      <pc:sldChg chg="addSp delSp modSp add mod">
        <pc:chgData name="CAMILO ALBERTO CASTRO GIRALDO" userId="dec1b1cc-1c13-46cb-9692-1a3700bdb626" providerId="ADAL" clId="{EB1C7AC4-DEEB-4666-9F6C-A62AF12062A0}" dt="2026-04-20T17:10:24.543" v="2405" actId="1035"/>
        <pc:sldMkLst>
          <pc:docMk/>
          <pc:sldMk cId="3442904151" sldId="317"/>
        </pc:sldMkLst>
        <pc:spChg chg="mod">
          <ac:chgData name="CAMILO ALBERTO CASTRO GIRALDO" userId="dec1b1cc-1c13-46cb-9692-1a3700bdb626" providerId="ADAL" clId="{EB1C7AC4-DEEB-4666-9F6C-A62AF12062A0}" dt="2026-04-16T21:45:45.705" v="2146" actId="12788"/>
          <ac:spMkLst>
            <pc:docMk/>
            <pc:sldMk cId="3442904151" sldId="317"/>
            <ac:spMk id="9" creationId="{78C6CE65-290A-3FA7-B625-954715EFB280}"/>
          </ac:spMkLst>
        </pc:spChg>
        <pc:spChg chg="mod">
          <ac:chgData name="CAMILO ALBERTO CASTRO GIRALDO" userId="dec1b1cc-1c13-46cb-9692-1a3700bdb626" providerId="ADAL" clId="{EB1C7AC4-DEEB-4666-9F6C-A62AF12062A0}" dt="2026-04-16T21:03:33.118" v="24" actId="20577"/>
          <ac:spMkLst>
            <pc:docMk/>
            <pc:sldMk cId="3442904151" sldId="317"/>
            <ac:spMk id="10" creationId="{C2BC63E0-1A6F-D748-8942-5186111C47BE}"/>
          </ac:spMkLst>
        </pc:spChg>
        <pc:spChg chg="mod">
          <ac:chgData name="CAMILO ALBERTO CASTRO GIRALDO" userId="dec1b1cc-1c13-46cb-9692-1a3700bdb626" providerId="ADAL" clId="{EB1C7AC4-DEEB-4666-9F6C-A62AF12062A0}" dt="2026-04-20T17:10:24.543" v="2405" actId="1035"/>
          <ac:spMkLst>
            <pc:docMk/>
            <pc:sldMk cId="3442904151" sldId="317"/>
            <ac:spMk id="11" creationId="{6F0751BC-1052-93AD-65BB-94B5B86479BA}"/>
          </ac:spMkLst>
        </pc:spChg>
        <pc:graphicFrameChg chg="mod modGraphic">
          <ac:chgData name="CAMILO ALBERTO CASTRO GIRALDO" userId="dec1b1cc-1c13-46cb-9692-1a3700bdb626" providerId="ADAL" clId="{EB1C7AC4-DEEB-4666-9F6C-A62AF12062A0}" dt="2026-04-20T17:10:19.609" v="2392" actId="1035"/>
          <ac:graphicFrameMkLst>
            <pc:docMk/>
            <pc:sldMk cId="3442904151" sldId="317"/>
            <ac:graphicFrameMk id="2" creationId="{660D5677-8A97-D890-1281-7A25B05AC84C}"/>
          </ac:graphicFrameMkLst>
        </pc:graphicFrameChg>
        <pc:graphicFrameChg chg="add mod modGraphic">
          <ac:chgData name="CAMILO ALBERTO CASTRO GIRALDO" userId="dec1b1cc-1c13-46cb-9692-1a3700bdb626" providerId="ADAL" clId="{EB1C7AC4-DEEB-4666-9F6C-A62AF12062A0}" dt="2026-04-20T17:10:11.431" v="2383" actId="1076"/>
          <ac:graphicFrameMkLst>
            <pc:docMk/>
            <pc:sldMk cId="3442904151" sldId="317"/>
            <ac:graphicFrameMk id="5" creationId="{DDE6081F-157D-56FC-4F77-F35081EF674E}"/>
          </ac:graphicFrameMkLst>
        </pc:graphicFrameChg>
      </pc:sldChg>
      <pc:sldChg chg="modSp add mod">
        <pc:chgData name="CAMILO ALBERTO CASTRO GIRALDO" userId="dec1b1cc-1c13-46cb-9692-1a3700bdb626" providerId="ADAL" clId="{EB1C7AC4-DEEB-4666-9F6C-A62AF12062A0}" dt="2026-04-16T21:46:04.199" v="2147" actId="13926"/>
        <pc:sldMkLst>
          <pc:docMk/>
          <pc:sldMk cId="2289970892" sldId="318"/>
        </pc:sldMkLst>
        <pc:spChg chg="mod">
          <ac:chgData name="CAMILO ALBERTO CASTRO GIRALDO" userId="dec1b1cc-1c13-46cb-9692-1a3700bdb626" providerId="ADAL" clId="{EB1C7AC4-DEEB-4666-9F6C-A62AF12062A0}" dt="2026-04-16T21:46:04.199" v="2147" actId="13926"/>
          <ac:spMkLst>
            <pc:docMk/>
            <pc:sldMk cId="2289970892" sldId="318"/>
            <ac:spMk id="5" creationId="{C1B46239-F862-9210-C8BF-8A93B2157A59}"/>
          </ac:spMkLst>
        </pc:spChg>
        <pc:spChg chg="mod">
          <ac:chgData name="CAMILO ALBERTO CASTRO GIRALDO" userId="dec1b1cc-1c13-46cb-9692-1a3700bdb626" providerId="ADAL" clId="{EB1C7AC4-DEEB-4666-9F6C-A62AF12062A0}" dt="2026-04-16T21:03:42.903" v="35" actId="20577"/>
          <ac:spMkLst>
            <pc:docMk/>
            <pc:sldMk cId="2289970892" sldId="318"/>
            <ac:spMk id="10" creationId="{CED8A1D3-19BC-6DBE-D2B1-2624DE85F9F3}"/>
          </ac:spMkLst>
        </pc:spChg>
      </pc:sldChg>
      <pc:sldChg chg="addSp delSp modSp add mod">
        <pc:chgData name="CAMILO ALBERTO CASTRO GIRALDO" userId="dec1b1cc-1c13-46cb-9692-1a3700bdb626" providerId="ADAL" clId="{EB1C7AC4-DEEB-4666-9F6C-A62AF12062A0}" dt="2026-04-20T17:08:13.492" v="2363" actId="1037"/>
        <pc:sldMkLst>
          <pc:docMk/>
          <pc:sldMk cId="2900642527" sldId="319"/>
        </pc:sldMkLst>
        <pc:spChg chg="add mod">
          <ac:chgData name="CAMILO ALBERTO CASTRO GIRALDO" userId="dec1b1cc-1c13-46cb-9692-1a3700bdb626" providerId="ADAL" clId="{EB1C7AC4-DEEB-4666-9F6C-A62AF12062A0}" dt="2026-04-20T17:07:38.923" v="2349" actId="1036"/>
          <ac:spMkLst>
            <pc:docMk/>
            <pc:sldMk cId="2900642527" sldId="319"/>
            <ac:spMk id="7" creationId="{EB2F787F-19BB-A5E1-9D8A-3D1AAE4A1EC9}"/>
          </ac:spMkLst>
        </pc:spChg>
        <pc:spChg chg="add mod">
          <ac:chgData name="CAMILO ALBERTO CASTRO GIRALDO" userId="dec1b1cc-1c13-46cb-9692-1a3700bdb626" providerId="ADAL" clId="{EB1C7AC4-DEEB-4666-9F6C-A62AF12062A0}" dt="2026-04-20T17:07:44.072" v="2353" actId="20577"/>
          <ac:spMkLst>
            <pc:docMk/>
            <pc:sldMk cId="2900642527" sldId="319"/>
            <ac:spMk id="9" creationId="{F47C2F5E-0B6A-35A1-3E0D-40F128ACCBEC}"/>
          </ac:spMkLst>
        </pc:spChg>
        <pc:graphicFrameChg chg="add mod modGraphic">
          <ac:chgData name="CAMILO ALBERTO CASTRO GIRALDO" userId="dec1b1cc-1c13-46cb-9692-1a3700bdb626" providerId="ADAL" clId="{EB1C7AC4-DEEB-4666-9F6C-A62AF12062A0}" dt="2026-04-20T17:08:13.492" v="2363" actId="1037"/>
          <ac:graphicFrameMkLst>
            <pc:docMk/>
            <pc:sldMk cId="2900642527" sldId="319"/>
            <ac:graphicFrameMk id="6" creationId="{CF9F59E2-D59B-42DD-60CB-9B71D0AED630}"/>
          </ac:graphicFrameMkLst>
        </pc:graphicFrameChg>
      </pc:sldChg>
      <pc:sldChg chg="addSp delSp modSp add mod">
        <pc:chgData name="CAMILO ALBERTO CASTRO GIRALDO" userId="dec1b1cc-1c13-46cb-9692-1a3700bdb626" providerId="ADAL" clId="{EB1C7AC4-DEEB-4666-9F6C-A62AF12062A0}" dt="2026-04-20T17:06:41.499" v="2308" actId="20577"/>
        <pc:sldMkLst>
          <pc:docMk/>
          <pc:sldMk cId="1235426153" sldId="320"/>
        </pc:sldMkLst>
        <pc:spChg chg="add mod">
          <ac:chgData name="CAMILO ALBERTO CASTRO GIRALDO" userId="dec1b1cc-1c13-46cb-9692-1a3700bdb626" providerId="ADAL" clId="{EB1C7AC4-DEEB-4666-9F6C-A62AF12062A0}" dt="2026-04-20T17:05:03.279" v="2201"/>
          <ac:spMkLst>
            <pc:docMk/>
            <pc:sldMk cId="1235426153" sldId="320"/>
            <ac:spMk id="7" creationId="{7C436DF6-226C-E362-DEFD-21088A8ECEDF}"/>
          </ac:spMkLst>
        </pc:spChg>
        <pc:spChg chg="add mod">
          <ac:chgData name="CAMILO ALBERTO CASTRO GIRALDO" userId="dec1b1cc-1c13-46cb-9692-1a3700bdb626" providerId="ADAL" clId="{EB1C7AC4-DEEB-4666-9F6C-A62AF12062A0}" dt="2026-04-20T17:06:41.499" v="2308" actId="20577"/>
          <ac:spMkLst>
            <pc:docMk/>
            <pc:sldMk cId="1235426153" sldId="320"/>
            <ac:spMk id="9" creationId="{E7A003D0-3C27-5E4E-34EA-2DD89079B574}"/>
          </ac:spMkLst>
        </pc:spChg>
        <pc:graphicFrameChg chg="add mod modGraphic">
          <ac:chgData name="CAMILO ALBERTO CASTRO GIRALDO" userId="dec1b1cc-1c13-46cb-9692-1a3700bdb626" providerId="ADAL" clId="{EB1C7AC4-DEEB-4666-9F6C-A62AF12062A0}" dt="2026-04-20T17:05:57.339" v="2304" actId="1036"/>
          <ac:graphicFrameMkLst>
            <pc:docMk/>
            <pc:sldMk cId="1235426153" sldId="320"/>
            <ac:graphicFrameMk id="5" creationId="{07D06010-B364-5F9C-C75A-ED9BDDDCABA8}"/>
          </ac:graphicFrameMkLst>
        </pc:graphicFrameChg>
      </pc:sldChg>
      <pc:sldChg chg="addSp delSp modSp add mod">
        <pc:chgData name="CAMILO ALBERTO CASTRO GIRALDO" userId="dec1b1cc-1c13-46cb-9692-1a3700bdb626" providerId="ADAL" clId="{EB1C7AC4-DEEB-4666-9F6C-A62AF12062A0}" dt="2026-04-20T17:06:54.717" v="2312" actId="20577"/>
        <pc:sldMkLst>
          <pc:docMk/>
          <pc:sldMk cId="2607182165" sldId="321"/>
        </pc:sldMkLst>
        <pc:spChg chg="add mod">
          <ac:chgData name="CAMILO ALBERTO CASTRO GIRALDO" userId="dec1b1cc-1c13-46cb-9692-1a3700bdb626" providerId="ADAL" clId="{EB1C7AC4-DEEB-4666-9F6C-A62AF12062A0}" dt="2026-04-20T17:06:52.445" v="2310"/>
          <ac:spMkLst>
            <pc:docMk/>
            <pc:sldMk cId="2607182165" sldId="321"/>
            <ac:spMk id="7" creationId="{533BDD7A-BD43-8C1E-D05D-998B4CADDF41}"/>
          </ac:spMkLst>
        </pc:spChg>
        <pc:spChg chg="add mod">
          <ac:chgData name="CAMILO ALBERTO CASTRO GIRALDO" userId="dec1b1cc-1c13-46cb-9692-1a3700bdb626" providerId="ADAL" clId="{EB1C7AC4-DEEB-4666-9F6C-A62AF12062A0}" dt="2026-04-20T17:06:54.717" v="2312" actId="20577"/>
          <ac:spMkLst>
            <pc:docMk/>
            <pc:sldMk cId="2607182165" sldId="321"/>
            <ac:spMk id="9" creationId="{ABF41FEB-A25F-61F4-646C-74D9828D03C1}"/>
          </ac:spMkLst>
        </pc:spChg>
        <pc:graphicFrameChg chg="add mod modGraphic">
          <ac:chgData name="CAMILO ALBERTO CASTRO GIRALDO" userId="dec1b1cc-1c13-46cb-9692-1a3700bdb626" providerId="ADAL" clId="{EB1C7AC4-DEEB-4666-9F6C-A62AF12062A0}" dt="2026-04-20T17:01:18.654" v="2199" actId="1076"/>
          <ac:graphicFrameMkLst>
            <pc:docMk/>
            <pc:sldMk cId="2607182165" sldId="321"/>
            <ac:graphicFrameMk id="6" creationId="{A4238D4C-CD0E-CEE0-8F20-BEFEBE425555}"/>
          </ac:graphicFrameMkLst>
        </pc:graphicFrameChg>
      </pc:sldChg>
    </pc:docChg>
  </pc:docChgLst>
  <pc:docChgLst>
    <pc:chgData name="JUAN CAMILO SANCHEZ SALAZAR" userId="5c6644bb-5228-4c47-b5fd-a017a9ec06de" providerId="ADAL" clId="{8FBD020A-4D8E-56F8-88AA-582052B59BE4}"/>
    <pc:docChg chg="undo redo custSel addSld delSld modSld">
      <pc:chgData name="JUAN CAMILO SANCHEZ SALAZAR" userId="5c6644bb-5228-4c47-b5fd-a017a9ec06de" providerId="ADAL" clId="{8FBD020A-4D8E-56F8-88AA-582052B59BE4}" dt="2026-04-13T17:56:59.958" v="1739" actId="2710"/>
      <pc:docMkLst>
        <pc:docMk/>
      </pc:docMkLst>
      <pc:sldChg chg="modSp mod">
        <pc:chgData name="JUAN CAMILO SANCHEZ SALAZAR" userId="5c6644bb-5228-4c47-b5fd-a017a9ec06de" providerId="ADAL" clId="{8FBD020A-4D8E-56F8-88AA-582052B59BE4}" dt="2026-04-13T17:13:30.136" v="524" actId="20577"/>
        <pc:sldMkLst>
          <pc:docMk/>
          <pc:sldMk cId="0" sldId="256"/>
        </pc:sldMkLst>
        <pc:spChg chg="mod">
          <ac:chgData name="JUAN CAMILO SANCHEZ SALAZAR" userId="5c6644bb-5228-4c47-b5fd-a017a9ec06de" providerId="ADAL" clId="{8FBD020A-4D8E-56F8-88AA-582052B59BE4}" dt="2026-04-13T17:13:30.136" v="524" actId="20577"/>
          <ac:spMkLst>
            <pc:docMk/>
            <pc:sldMk cId="0" sldId="256"/>
            <ac:spMk id="3" creationId="{D9A1DDD1-E05F-2E56-2643-B4D6EC26AFD6}"/>
          </ac:spMkLst>
        </pc:spChg>
        <pc:spChg chg="mod">
          <ac:chgData name="JUAN CAMILO SANCHEZ SALAZAR" userId="5c6644bb-5228-4c47-b5fd-a017a9ec06de" providerId="ADAL" clId="{8FBD020A-4D8E-56F8-88AA-582052B59BE4}" dt="2026-04-13T16:26:51.489" v="36" actId="20577"/>
          <ac:spMkLst>
            <pc:docMk/>
            <pc:sldMk cId="0" sldId="256"/>
            <ac:spMk id="412" creationId="{00000000-0000-0000-0000-000000000000}"/>
          </ac:spMkLst>
        </pc:spChg>
        <pc:picChg chg="mod">
          <ac:chgData name="JUAN CAMILO SANCHEZ SALAZAR" userId="5c6644bb-5228-4c47-b5fd-a017a9ec06de" providerId="ADAL" clId="{8FBD020A-4D8E-56F8-88AA-582052B59BE4}" dt="2026-04-13T16:26:56.101" v="37" actId="1076"/>
          <ac:picMkLst>
            <pc:docMk/>
            <pc:sldMk cId="0" sldId="256"/>
            <ac:picMk id="7" creationId="{D43EF5DD-A820-79B4-0FEF-FE19D3E6C651}"/>
          </ac:picMkLst>
        </pc:picChg>
      </pc:sldChg>
      <pc:sldChg chg="addSp delSp modSp add mod">
        <pc:chgData name="JUAN CAMILO SANCHEZ SALAZAR" userId="5c6644bb-5228-4c47-b5fd-a017a9ec06de" providerId="ADAL" clId="{8FBD020A-4D8E-56F8-88AA-582052B59BE4}" dt="2026-04-13T17:18:17.776" v="707" actId="1038"/>
        <pc:sldMkLst>
          <pc:docMk/>
          <pc:sldMk cId="2120813120" sldId="313"/>
        </pc:sldMkLst>
        <pc:spChg chg="mod">
          <ac:chgData name="JUAN CAMILO SANCHEZ SALAZAR" userId="5c6644bb-5228-4c47-b5fd-a017a9ec06de" providerId="ADAL" clId="{8FBD020A-4D8E-56F8-88AA-582052B59BE4}" dt="2026-04-13T16:35:44.976" v="245" actId="20577"/>
          <ac:spMkLst>
            <pc:docMk/>
            <pc:sldMk cId="2120813120" sldId="313"/>
            <ac:spMk id="10" creationId="{558AF038-12FE-D2D2-1C0E-3CEE7FD98AD8}"/>
          </ac:spMkLst>
        </pc:spChg>
        <pc:spChg chg="add mod">
          <ac:chgData name="JUAN CAMILO SANCHEZ SALAZAR" userId="5c6644bb-5228-4c47-b5fd-a017a9ec06de" providerId="ADAL" clId="{8FBD020A-4D8E-56F8-88AA-582052B59BE4}" dt="2026-04-13T16:50:03.940" v="321" actId="1038"/>
          <ac:spMkLst>
            <pc:docMk/>
            <pc:sldMk cId="2120813120" sldId="313"/>
            <ac:spMk id="12" creationId="{04C3A20B-F1DC-9896-A204-65C53CAAD08B}"/>
          </ac:spMkLst>
        </pc:spChg>
        <pc:spChg chg="mod">
          <ac:chgData name="JUAN CAMILO SANCHEZ SALAZAR" userId="5c6644bb-5228-4c47-b5fd-a017a9ec06de" providerId="ADAL" clId="{8FBD020A-4D8E-56F8-88AA-582052B59BE4}" dt="2026-04-13T17:14:20.819" v="540" actId="20577"/>
          <ac:spMkLst>
            <pc:docMk/>
            <pc:sldMk cId="2120813120" sldId="313"/>
            <ac:spMk id="14" creationId="{2A8F0318-A573-52CE-9659-773B5D7DFC55}"/>
          </ac:spMkLst>
        </pc:spChg>
        <pc:spChg chg="add mod">
          <ac:chgData name="JUAN CAMILO SANCHEZ SALAZAR" userId="5c6644bb-5228-4c47-b5fd-a017a9ec06de" providerId="ADAL" clId="{8FBD020A-4D8E-56F8-88AA-582052B59BE4}" dt="2026-04-13T16:51:04.352" v="332" actId="1076"/>
          <ac:spMkLst>
            <pc:docMk/>
            <pc:sldMk cId="2120813120" sldId="313"/>
            <ac:spMk id="17" creationId="{7DD899FA-C30F-34CA-5A08-E1032CEFA6AC}"/>
          </ac:spMkLst>
        </pc:spChg>
        <pc:spChg chg="add mod">
          <ac:chgData name="JUAN CAMILO SANCHEZ SALAZAR" userId="5c6644bb-5228-4c47-b5fd-a017a9ec06de" providerId="ADAL" clId="{8FBD020A-4D8E-56F8-88AA-582052B59BE4}" dt="2026-04-13T17:15:02.084" v="575" actId="1037"/>
          <ac:spMkLst>
            <pc:docMk/>
            <pc:sldMk cId="2120813120" sldId="313"/>
            <ac:spMk id="18" creationId="{8FDE865B-8FB6-01F3-A863-25462993705E}"/>
          </ac:spMkLst>
        </pc:spChg>
        <pc:spChg chg="add mod">
          <ac:chgData name="JUAN CAMILO SANCHEZ SALAZAR" userId="5c6644bb-5228-4c47-b5fd-a017a9ec06de" providerId="ADAL" clId="{8FBD020A-4D8E-56F8-88AA-582052B59BE4}" dt="2026-04-13T16:51:35.895" v="346" actId="1038"/>
          <ac:spMkLst>
            <pc:docMk/>
            <pc:sldMk cId="2120813120" sldId="313"/>
            <ac:spMk id="19" creationId="{A3F98167-EF42-A52E-83FC-4CABE13B20BD}"/>
          </ac:spMkLst>
        </pc:spChg>
        <pc:spChg chg="add mod">
          <ac:chgData name="JUAN CAMILO SANCHEZ SALAZAR" userId="5c6644bb-5228-4c47-b5fd-a017a9ec06de" providerId="ADAL" clId="{8FBD020A-4D8E-56F8-88AA-582052B59BE4}" dt="2026-04-13T16:52:10.265" v="355" actId="1036"/>
          <ac:spMkLst>
            <pc:docMk/>
            <pc:sldMk cId="2120813120" sldId="313"/>
            <ac:spMk id="20" creationId="{05908469-2421-7B6B-4464-1E2559540CB0}"/>
          </ac:spMkLst>
        </pc:spChg>
        <pc:spChg chg="add mod">
          <ac:chgData name="JUAN CAMILO SANCHEZ SALAZAR" userId="5c6644bb-5228-4c47-b5fd-a017a9ec06de" providerId="ADAL" clId="{8FBD020A-4D8E-56F8-88AA-582052B59BE4}" dt="2026-04-13T16:52:39.354" v="370" actId="1035"/>
          <ac:spMkLst>
            <pc:docMk/>
            <pc:sldMk cId="2120813120" sldId="313"/>
            <ac:spMk id="21" creationId="{987445FA-C102-26BB-09C8-D1DC631C3183}"/>
          </ac:spMkLst>
        </pc:spChg>
        <pc:spChg chg="add mod">
          <ac:chgData name="JUAN CAMILO SANCHEZ SALAZAR" userId="5c6644bb-5228-4c47-b5fd-a017a9ec06de" providerId="ADAL" clId="{8FBD020A-4D8E-56F8-88AA-582052B59BE4}" dt="2026-04-13T16:56:01.359" v="377" actId="1038"/>
          <ac:spMkLst>
            <pc:docMk/>
            <pc:sldMk cId="2120813120" sldId="313"/>
            <ac:spMk id="22" creationId="{25463D5A-E39B-FECA-E7C2-254AEACC1B3F}"/>
          </ac:spMkLst>
        </pc:spChg>
        <pc:spChg chg="add mod">
          <ac:chgData name="JUAN CAMILO SANCHEZ SALAZAR" userId="5c6644bb-5228-4c47-b5fd-a017a9ec06de" providerId="ADAL" clId="{8FBD020A-4D8E-56F8-88AA-582052B59BE4}" dt="2026-04-13T17:15:02.084" v="575" actId="1037"/>
          <ac:spMkLst>
            <pc:docMk/>
            <pc:sldMk cId="2120813120" sldId="313"/>
            <ac:spMk id="23" creationId="{BA5C42DA-C64F-F4F0-EB00-38D6DFF37994}"/>
          </ac:spMkLst>
        </pc:spChg>
        <pc:spChg chg="add mod">
          <ac:chgData name="JUAN CAMILO SANCHEZ SALAZAR" userId="5c6644bb-5228-4c47-b5fd-a017a9ec06de" providerId="ADAL" clId="{8FBD020A-4D8E-56F8-88AA-582052B59BE4}" dt="2026-04-13T17:15:02.084" v="575" actId="1037"/>
          <ac:spMkLst>
            <pc:docMk/>
            <pc:sldMk cId="2120813120" sldId="313"/>
            <ac:spMk id="24" creationId="{6D2B97AF-7BBD-BA03-81FE-6C7F03A0FE0F}"/>
          </ac:spMkLst>
        </pc:spChg>
        <pc:spChg chg="add mod">
          <ac:chgData name="JUAN CAMILO SANCHEZ SALAZAR" userId="5c6644bb-5228-4c47-b5fd-a017a9ec06de" providerId="ADAL" clId="{8FBD020A-4D8E-56F8-88AA-582052B59BE4}" dt="2026-04-13T17:15:02.084" v="575" actId="1037"/>
          <ac:spMkLst>
            <pc:docMk/>
            <pc:sldMk cId="2120813120" sldId="313"/>
            <ac:spMk id="25" creationId="{2D9DC2FF-B6AF-248A-578D-9E9795CAD581}"/>
          </ac:spMkLst>
        </pc:spChg>
        <pc:spChg chg="add mod">
          <ac:chgData name="JUAN CAMILO SANCHEZ SALAZAR" userId="5c6644bb-5228-4c47-b5fd-a017a9ec06de" providerId="ADAL" clId="{8FBD020A-4D8E-56F8-88AA-582052B59BE4}" dt="2026-04-13T17:15:02.084" v="575" actId="1037"/>
          <ac:spMkLst>
            <pc:docMk/>
            <pc:sldMk cId="2120813120" sldId="313"/>
            <ac:spMk id="26" creationId="{11E7860A-CD21-04A7-8BEF-633A4103E7EB}"/>
          </ac:spMkLst>
        </pc:spChg>
        <pc:spChg chg="add mod">
          <ac:chgData name="JUAN CAMILO SANCHEZ SALAZAR" userId="5c6644bb-5228-4c47-b5fd-a017a9ec06de" providerId="ADAL" clId="{8FBD020A-4D8E-56F8-88AA-582052B59BE4}" dt="2026-04-13T17:14:48.137" v="547" actId="1037"/>
          <ac:spMkLst>
            <pc:docMk/>
            <pc:sldMk cId="2120813120" sldId="313"/>
            <ac:spMk id="27" creationId="{D4E6B616-65A9-E7F1-6F52-9F47E2933B82}"/>
          </ac:spMkLst>
        </pc:spChg>
        <pc:spChg chg="add mod">
          <ac:chgData name="JUAN CAMILO SANCHEZ SALAZAR" userId="5c6644bb-5228-4c47-b5fd-a017a9ec06de" providerId="ADAL" clId="{8FBD020A-4D8E-56F8-88AA-582052B59BE4}" dt="2026-04-13T16:59:00.570" v="418" actId="1076"/>
          <ac:spMkLst>
            <pc:docMk/>
            <pc:sldMk cId="2120813120" sldId="313"/>
            <ac:spMk id="28" creationId="{711502E2-4B92-07B4-002E-33D1368800F3}"/>
          </ac:spMkLst>
        </pc:spChg>
        <pc:spChg chg="add mod">
          <ac:chgData name="JUAN CAMILO SANCHEZ SALAZAR" userId="5c6644bb-5228-4c47-b5fd-a017a9ec06de" providerId="ADAL" clId="{8FBD020A-4D8E-56F8-88AA-582052B59BE4}" dt="2026-04-13T16:59:16.309" v="420" actId="1076"/>
          <ac:spMkLst>
            <pc:docMk/>
            <pc:sldMk cId="2120813120" sldId="313"/>
            <ac:spMk id="29" creationId="{0D187A4D-2A95-1E12-F9DF-C98194246F3B}"/>
          </ac:spMkLst>
        </pc:spChg>
        <pc:spChg chg="add mod">
          <ac:chgData name="JUAN CAMILO SANCHEZ SALAZAR" userId="5c6644bb-5228-4c47-b5fd-a017a9ec06de" providerId="ADAL" clId="{8FBD020A-4D8E-56F8-88AA-582052B59BE4}" dt="2026-04-13T17:14:48.137" v="547" actId="1037"/>
          <ac:spMkLst>
            <pc:docMk/>
            <pc:sldMk cId="2120813120" sldId="313"/>
            <ac:spMk id="31" creationId="{DD533836-EA89-DB6E-DB3F-F65A34702630}"/>
          </ac:spMkLst>
        </pc:spChg>
        <pc:spChg chg="add mod">
          <ac:chgData name="JUAN CAMILO SANCHEZ SALAZAR" userId="5c6644bb-5228-4c47-b5fd-a017a9ec06de" providerId="ADAL" clId="{8FBD020A-4D8E-56F8-88AA-582052B59BE4}" dt="2026-04-13T17:00:25.805" v="427" actId="1076"/>
          <ac:spMkLst>
            <pc:docMk/>
            <pc:sldMk cId="2120813120" sldId="313"/>
            <ac:spMk id="32" creationId="{8CA1E979-F920-E3C6-C0F8-077AF8EC567D}"/>
          </ac:spMkLst>
        </pc:spChg>
        <pc:spChg chg="add mod">
          <ac:chgData name="JUAN CAMILO SANCHEZ SALAZAR" userId="5c6644bb-5228-4c47-b5fd-a017a9ec06de" providerId="ADAL" clId="{8FBD020A-4D8E-56F8-88AA-582052B59BE4}" dt="2026-04-13T17:15:02.084" v="575" actId="1037"/>
          <ac:spMkLst>
            <pc:docMk/>
            <pc:sldMk cId="2120813120" sldId="313"/>
            <ac:spMk id="33" creationId="{2B0D3BAB-A4F9-3699-BA4D-F84D7F043497}"/>
          </ac:spMkLst>
        </pc:spChg>
        <pc:spChg chg="add mod">
          <ac:chgData name="JUAN CAMILO SANCHEZ SALAZAR" userId="5c6644bb-5228-4c47-b5fd-a017a9ec06de" providerId="ADAL" clId="{8FBD020A-4D8E-56F8-88AA-582052B59BE4}" dt="2026-04-13T17:15:02.084" v="575" actId="1037"/>
          <ac:spMkLst>
            <pc:docMk/>
            <pc:sldMk cId="2120813120" sldId="313"/>
            <ac:spMk id="34" creationId="{3E98F6EB-9700-128C-FC2A-F4ECE9F63F5F}"/>
          </ac:spMkLst>
        </pc:spChg>
        <pc:spChg chg="add mod">
          <ac:chgData name="JUAN CAMILO SANCHEZ SALAZAR" userId="5c6644bb-5228-4c47-b5fd-a017a9ec06de" providerId="ADAL" clId="{8FBD020A-4D8E-56F8-88AA-582052B59BE4}" dt="2026-04-13T17:15:02.084" v="575" actId="1037"/>
          <ac:spMkLst>
            <pc:docMk/>
            <pc:sldMk cId="2120813120" sldId="313"/>
            <ac:spMk id="35" creationId="{C5BC2C2F-F018-83C2-0B78-27C1F8084272}"/>
          </ac:spMkLst>
        </pc:spChg>
        <pc:spChg chg="add mod">
          <ac:chgData name="JUAN CAMILO SANCHEZ SALAZAR" userId="5c6644bb-5228-4c47-b5fd-a017a9ec06de" providerId="ADAL" clId="{8FBD020A-4D8E-56F8-88AA-582052B59BE4}" dt="2026-04-13T17:01:52.637" v="440" actId="1038"/>
          <ac:spMkLst>
            <pc:docMk/>
            <pc:sldMk cId="2120813120" sldId="313"/>
            <ac:spMk id="36" creationId="{85D5E164-BD12-D9B0-4FE8-289346C749BE}"/>
          </ac:spMkLst>
        </pc:spChg>
        <pc:spChg chg="add mod">
          <ac:chgData name="JUAN CAMILO SANCHEZ SALAZAR" userId="5c6644bb-5228-4c47-b5fd-a017a9ec06de" providerId="ADAL" clId="{8FBD020A-4D8E-56F8-88AA-582052B59BE4}" dt="2026-04-13T17:14:48.137" v="547" actId="1037"/>
          <ac:spMkLst>
            <pc:docMk/>
            <pc:sldMk cId="2120813120" sldId="313"/>
            <ac:spMk id="37" creationId="{3959FB99-8263-ACEF-FD2A-EE94B75D58E4}"/>
          </ac:spMkLst>
        </pc:spChg>
        <pc:spChg chg="add mod">
          <ac:chgData name="JUAN CAMILO SANCHEZ SALAZAR" userId="5c6644bb-5228-4c47-b5fd-a017a9ec06de" providerId="ADAL" clId="{8FBD020A-4D8E-56F8-88AA-582052B59BE4}" dt="2026-04-13T17:15:02.084" v="575" actId="1037"/>
          <ac:spMkLst>
            <pc:docMk/>
            <pc:sldMk cId="2120813120" sldId="313"/>
            <ac:spMk id="38" creationId="{3C144A00-D8BA-01E5-C94E-7B5D65F69D4E}"/>
          </ac:spMkLst>
        </pc:spChg>
        <pc:spChg chg="add mod">
          <ac:chgData name="JUAN CAMILO SANCHEZ SALAZAR" userId="5c6644bb-5228-4c47-b5fd-a017a9ec06de" providerId="ADAL" clId="{8FBD020A-4D8E-56F8-88AA-582052B59BE4}" dt="2026-04-13T17:14:48.137" v="547" actId="1037"/>
          <ac:spMkLst>
            <pc:docMk/>
            <pc:sldMk cId="2120813120" sldId="313"/>
            <ac:spMk id="39" creationId="{B01B3A9F-10F0-9EC4-220E-37B9BAC9EDAA}"/>
          </ac:spMkLst>
        </pc:spChg>
        <pc:spChg chg="add mod">
          <ac:chgData name="JUAN CAMILO SANCHEZ SALAZAR" userId="5c6644bb-5228-4c47-b5fd-a017a9ec06de" providerId="ADAL" clId="{8FBD020A-4D8E-56F8-88AA-582052B59BE4}" dt="2026-04-13T17:14:48.137" v="547" actId="1037"/>
          <ac:spMkLst>
            <pc:docMk/>
            <pc:sldMk cId="2120813120" sldId="313"/>
            <ac:spMk id="40" creationId="{A951D546-508F-0EC4-3071-A6195BA9FDA3}"/>
          </ac:spMkLst>
        </pc:spChg>
        <pc:spChg chg="add mod">
          <ac:chgData name="JUAN CAMILO SANCHEZ SALAZAR" userId="5c6644bb-5228-4c47-b5fd-a017a9ec06de" providerId="ADAL" clId="{8FBD020A-4D8E-56F8-88AA-582052B59BE4}" dt="2026-04-13T17:04:06.018" v="460" actId="1038"/>
          <ac:spMkLst>
            <pc:docMk/>
            <pc:sldMk cId="2120813120" sldId="313"/>
            <ac:spMk id="41" creationId="{AFC50DD2-1F9E-B4BD-3E27-15D05B74F7EC}"/>
          </ac:spMkLst>
        </pc:spChg>
        <pc:spChg chg="add mod">
          <ac:chgData name="JUAN CAMILO SANCHEZ SALAZAR" userId="5c6644bb-5228-4c47-b5fd-a017a9ec06de" providerId="ADAL" clId="{8FBD020A-4D8E-56F8-88AA-582052B59BE4}" dt="2026-04-13T17:14:48.137" v="547" actId="1037"/>
          <ac:spMkLst>
            <pc:docMk/>
            <pc:sldMk cId="2120813120" sldId="313"/>
            <ac:spMk id="42" creationId="{014544E2-261F-E3C0-EBD8-85F0D868AB36}"/>
          </ac:spMkLst>
        </pc:spChg>
        <pc:spChg chg="add mod">
          <ac:chgData name="JUAN CAMILO SANCHEZ SALAZAR" userId="5c6644bb-5228-4c47-b5fd-a017a9ec06de" providerId="ADAL" clId="{8FBD020A-4D8E-56F8-88AA-582052B59BE4}" dt="2026-04-13T17:15:02.084" v="575" actId="1037"/>
          <ac:spMkLst>
            <pc:docMk/>
            <pc:sldMk cId="2120813120" sldId="313"/>
            <ac:spMk id="43" creationId="{14EAEAE6-26DA-AC87-ABC1-02B76339E0EB}"/>
          </ac:spMkLst>
        </pc:spChg>
        <pc:spChg chg="add mod">
          <ac:chgData name="JUAN CAMILO SANCHEZ SALAZAR" userId="5c6644bb-5228-4c47-b5fd-a017a9ec06de" providerId="ADAL" clId="{8FBD020A-4D8E-56F8-88AA-582052B59BE4}" dt="2026-04-13T17:14:48.137" v="547" actId="1037"/>
          <ac:spMkLst>
            <pc:docMk/>
            <pc:sldMk cId="2120813120" sldId="313"/>
            <ac:spMk id="44" creationId="{D720013A-AAC4-0721-5E83-410E58592968}"/>
          </ac:spMkLst>
        </pc:spChg>
        <pc:spChg chg="add mod">
          <ac:chgData name="JUAN CAMILO SANCHEZ SALAZAR" userId="5c6644bb-5228-4c47-b5fd-a017a9ec06de" providerId="ADAL" clId="{8FBD020A-4D8E-56F8-88AA-582052B59BE4}" dt="2026-04-13T17:06:22.590" v="498" actId="20577"/>
          <ac:spMkLst>
            <pc:docMk/>
            <pc:sldMk cId="2120813120" sldId="313"/>
            <ac:spMk id="45" creationId="{9D728AE3-0004-E86B-E1AB-74014EECF9D8}"/>
          </ac:spMkLst>
        </pc:spChg>
        <pc:spChg chg="add mod">
          <ac:chgData name="JUAN CAMILO SANCHEZ SALAZAR" userId="5c6644bb-5228-4c47-b5fd-a017a9ec06de" providerId="ADAL" clId="{8FBD020A-4D8E-56F8-88AA-582052B59BE4}" dt="2026-04-13T17:06:26.381" v="500" actId="20577"/>
          <ac:spMkLst>
            <pc:docMk/>
            <pc:sldMk cId="2120813120" sldId="313"/>
            <ac:spMk id="46" creationId="{A654F4EA-EB06-0DF9-467A-2FA24AC7AF55}"/>
          </ac:spMkLst>
        </pc:spChg>
        <pc:spChg chg="add mod">
          <ac:chgData name="JUAN CAMILO SANCHEZ SALAZAR" userId="5c6644bb-5228-4c47-b5fd-a017a9ec06de" providerId="ADAL" clId="{8FBD020A-4D8E-56F8-88AA-582052B59BE4}" dt="2026-04-13T17:06:36.089" v="502" actId="20577"/>
          <ac:spMkLst>
            <pc:docMk/>
            <pc:sldMk cId="2120813120" sldId="313"/>
            <ac:spMk id="47" creationId="{B3E9891F-AF90-8CD4-3543-C61D1A36755C}"/>
          </ac:spMkLst>
        </pc:spChg>
        <pc:spChg chg="add mod">
          <ac:chgData name="JUAN CAMILO SANCHEZ SALAZAR" userId="5c6644bb-5228-4c47-b5fd-a017a9ec06de" providerId="ADAL" clId="{8FBD020A-4D8E-56F8-88AA-582052B59BE4}" dt="2026-04-13T17:18:17.776" v="707" actId="1038"/>
          <ac:spMkLst>
            <pc:docMk/>
            <pc:sldMk cId="2120813120" sldId="313"/>
            <ac:spMk id="48" creationId="{31BE4D20-8195-78B4-0647-B1E23FA7F311}"/>
          </ac:spMkLst>
        </pc:spChg>
        <pc:spChg chg="add mod">
          <ac:chgData name="JUAN CAMILO SANCHEZ SALAZAR" userId="5c6644bb-5228-4c47-b5fd-a017a9ec06de" providerId="ADAL" clId="{8FBD020A-4D8E-56F8-88AA-582052B59BE4}" dt="2026-04-13T17:18:17.776" v="707" actId="1038"/>
          <ac:spMkLst>
            <pc:docMk/>
            <pc:sldMk cId="2120813120" sldId="313"/>
            <ac:spMk id="49" creationId="{7A9690FE-F284-D4D2-B928-DE539E83A878}"/>
          </ac:spMkLst>
        </pc:spChg>
        <pc:spChg chg="add mod">
          <ac:chgData name="JUAN CAMILO SANCHEZ SALAZAR" userId="5c6644bb-5228-4c47-b5fd-a017a9ec06de" providerId="ADAL" clId="{8FBD020A-4D8E-56F8-88AA-582052B59BE4}" dt="2026-04-13T17:18:17.776" v="707" actId="1038"/>
          <ac:spMkLst>
            <pc:docMk/>
            <pc:sldMk cId="2120813120" sldId="313"/>
            <ac:spMk id="50" creationId="{F091DF8C-D076-052E-862C-FC9584F61085}"/>
          </ac:spMkLst>
        </pc:spChg>
        <pc:spChg chg="add mod">
          <ac:chgData name="JUAN CAMILO SANCHEZ SALAZAR" userId="5c6644bb-5228-4c47-b5fd-a017a9ec06de" providerId="ADAL" clId="{8FBD020A-4D8E-56F8-88AA-582052B59BE4}" dt="2026-04-13T17:18:17.776" v="707" actId="1038"/>
          <ac:spMkLst>
            <pc:docMk/>
            <pc:sldMk cId="2120813120" sldId="313"/>
            <ac:spMk id="51" creationId="{E8B1BF8C-D8CE-3A0D-EAFE-58A839BD7F90}"/>
          </ac:spMkLst>
        </pc:spChg>
        <pc:spChg chg="add mod">
          <ac:chgData name="JUAN CAMILO SANCHEZ SALAZAR" userId="5c6644bb-5228-4c47-b5fd-a017a9ec06de" providerId="ADAL" clId="{8FBD020A-4D8E-56F8-88AA-582052B59BE4}" dt="2026-04-13T17:18:17.776" v="707" actId="1038"/>
          <ac:spMkLst>
            <pc:docMk/>
            <pc:sldMk cId="2120813120" sldId="313"/>
            <ac:spMk id="52" creationId="{D9AA8FE2-2CED-50CB-D6EB-E7A975543C51}"/>
          </ac:spMkLst>
        </pc:spChg>
        <pc:spChg chg="add mod">
          <ac:chgData name="JUAN CAMILO SANCHEZ SALAZAR" userId="5c6644bb-5228-4c47-b5fd-a017a9ec06de" providerId="ADAL" clId="{8FBD020A-4D8E-56F8-88AA-582052B59BE4}" dt="2026-04-13T17:18:17.776" v="707" actId="1038"/>
          <ac:spMkLst>
            <pc:docMk/>
            <pc:sldMk cId="2120813120" sldId="313"/>
            <ac:spMk id="53" creationId="{575DE675-599D-DCB1-C760-0CC7764A0A51}"/>
          </ac:spMkLst>
        </pc:spChg>
        <pc:spChg chg="add mod">
          <ac:chgData name="JUAN CAMILO SANCHEZ SALAZAR" userId="5c6644bb-5228-4c47-b5fd-a017a9ec06de" providerId="ADAL" clId="{8FBD020A-4D8E-56F8-88AA-582052B59BE4}" dt="2026-04-13T17:18:17.776" v="707" actId="1038"/>
          <ac:spMkLst>
            <pc:docMk/>
            <pc:sldMk cId="2120813120" sldId="313"/>
            <ac:spMk id="54" creationId="{54DBC950-15CC-B6D1-2122-52AA26043383}"/>
          </ac:spMkLst>
        </pc:spChg>
        <pc:picChg chg="add mod">
          <ac:chgData name="JUAN CAMILO SANCHEZ SALAZAR" userId="5c6644bb-5228-4c47-b5fd-a017a9ec06de" providerId="ADAL" clId="{8FBD020A-4D8E-56F8-88AA-582052B59BE4}" dt="2026-04-13T17:17:18.462" v="676" actId="167"/>
          <ac:picMkLst>
            <pc:docMk/>
            <pc:sldMk cId="2120813120" sldId="313"/>
            <ac:picMk id="5" creationId="{0B199683-D4F2-A11E-37BE-4E5937D3938E}"/>
          </ac:picMkLst>
        </pc:picChg>
      </pc:sldChg>
      <pc:sldChg chg="addSp delSp modSp add mod">
        <pc:chgData name="JUAN CAMILO SANCHEZ SALAZAR" userId="5c6644bb-5228-4c47-b5fd-a017a9ec06de" providerId="ADAL" clId="{8FBD020A-4D8E-56F8-88AA-582052B59BE4}" dt="2026-04-13T17:38:18.595" v="1096" actId="1036"/>
        <pc:sldMkLst>
          <pc:docMk/>
          <pc:sldMk cId="875610446" sldId="314"/>
        </pc:sldMkLst>
        <pc:spChg chg="add mod">
          <ac:chgData name="JUAN CAMILO SANCHEZ SALAZAR" userId="5c6644bb-5228-4c47-b5fd-a017a9ec06de" providerId="ADAL" clId="{8FBD020A-4D8E-56F8-88AA-582052B59BE4}" dt="2026-04-13T17:35:33.546" v="915" actId="552"/>
          <ac:spMkLst>
            <pc:docMk/>
            <pc:sldMk cId="875610446" sldId="314"/>
            <ac:spMk id="9" creationId="{43D743D6-6000-77CD-77D5-3D62C8E6453E}"/>
          </ac:spMkLst>
        </pc:spChg>
        <pc:spChg chg="add mod">
          <ac:chgData name="JUAN CAMILO SANCHEZ SALAZAR" userId="5c6644bb-5228-4c47-b5fd-a017a9ec06de" providerId="ADAL" clId="{8FBD020A-4D8E-56F8-88AA-582052B59BE4}" dt="2026-04-13T17:38:18.595" v="1096" actId="1036"/>
          <ac:spMkLst>
            <pc:docMk/>
            <pc:sldMk cId="875610446" sldId="314"/>
            <ac:spMk id="11" creationId="{80A00C67-D68B-B09E-5722-0BADDE68815F}"/>
          </ac:spMkLst>
        </pc:spChg>
        <pc:graphicFrameChg chg="add mod modGraphic">
          <ac:chgData name="JUAN CAMILO SANCHEZ SALAZAR" userId="5c6644bb-5228-4c47-b5fd-a017a9ec06de" providerId="ADAL" clId="{8FBD020A-4D8E-56F8-88AA-582052B59BE4}" dt="2026-04-13T17:35:10.795" v="883" actId="1076"/>
          <ac:graphicFrameMkLst>
            <pc:docMk/>
            <pc:sldMk cId="875610446" sldId="314"/>
            <ac:graphicFrameMk id="2" creationId="{A420C5A5-A3E1-97D3-C8A9-EF62E894012C}"/>
          </ac:graphicFrameMkLst>
        </pc:graphicFrameChg>
        <pc:graphicFrameChg chg="add mod modGraphic">
          <ac:chgData name="JUAN CAMILO SANCHEZ SALAZAR" userId="5c6644bb-5228-4c47-b5fd-a017a9ec06de" providerId="ADAL" clId="{8FBD020A-4D8E-56F8-88AA-582052B59BE4}" dt="2026-04-13T17:38:12.813" v="1085" actId="1035"/>
          <ac:graphicFrameMkLst>
            <pc:docMk/>
            <pc:sldMk cId="875610446" sldId="314"/>
            <ac:graphicFrameMk id="6" creationId="{B4A1D0A0-F753-1534-4DDC-23CB62EF5B6C}"/>
          </ac:graphicFrameMkLst>
        </pc:graphicFrameChg>
      </pc:sldChg>
      <pc:sldChg chg="addSp delSp modSp add mod">
        <pc:chgData name="JUAN CAMILO SANCHEZ SALAZAR" userId="5c6644bb-5228-4c47-b5fd-a017a9ec06de" providerId="ADAL" clId="{8FBD020A-4D8E-56F8-88AA-582052B59BE4}" dt="2026-04-13T17:56:59.958" v="1739" actId="2710"/>
        <pc:sldMkLst>
          <pc:docMk/>
          <pc:sldMk cId="4124811782" sldId="315"/>
        </pc:sldMkLst>
        <pc:spChg chg="add mod">
          <ac:chgData name="JUAN CAMILO SANCHEZ SALAZAR" userId="5c6644bb-5228-4c47-b5fd-a017a9ec06de" providerId="ADAL" clId="{8FBD020A-4D8E-56F8-88AA-582052B59BE4}" dt="2026-04-13T17:56:59.958" v="1739" actId="2710"/>
          <ac:spMkLst>
            <pc:docMk/>
            <pc:sldMk cId="4124811782" sldId="315"/>
            <ac:spMk id="5" creationId="{ECD103B5-733A-4AB5-7014-9107D5FD9862}"/>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5"/>
        <p:cNvGrpSpPr/>
        <p:nvPr/>
      </p:nvGrpSpPr>
      <p:grpSpPr>
        <a:xfrm>
          <a:off x="0" y="0"/>
          <a:ext cx="0" cy="0"/>
          <a:chOff x="0" y="0"/>
          <a:chExt cx="0" cy="0"/>
        </a:xfrm>
      </p:grpSpPr>
      <p:sp>
        <p:nvSpPr>
          <p:cNvPr id="406" name="Google Shape;406;g4dfce81f19_0_4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07" name="Google Shape;407;g4dfce81f19_0_4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0">
          <a:extLst>
            <a:ext uri="{FF2B5EF4-FFF2-40B4-BE49-F238E27FC236}">
              <a16:creationId xmlns:a16="http://schemas.microsoft.com/office/drawing/2014/main" id="{8349FD44-01A4-C865-57F7-13F560DA68A2}"/>
            </a:ext>
          </a:extLst>
        </p:cNvPr>
        <p:cNvGrpSpPr/>
        <p:nvPr/>
      </p:nvGrpSpPr>
      <p:grpSpPr>
        <a:xfrm>
          <a:off x="0" y="0"/>
          <a:ext cx="0" cy="0"/>
          <a:chOff x="0" y="0"/>
          <a:chExt cx="0" cy="0"/>
        </a:xfrm>
      </p:grpSpPr>
      <p:sp>
        <p:nvSpPr>
          <p:cNvPr id="461" name="Google Shape;461;g14072739ea5_12_0:notes">
            <a:extLst>
              <a:ext uri="{FF2B5EF4-FFF2-40B4-BE49-F238E27FC236}">
                <a16:creationId xmlns:a16="http://schemas.microsoft.com/office/drawing/2014/main" id="{FCD00A1C-107E-3C91-3392-809F447AD2E0}"/>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62" name="Google Shape;462;g14072739ea5_12_0:notes">
            <a:extLst>
              <a:ext uri="{FF2B5EF4-FFF2-40B4-BE49-F238E27FC236}">
                <a16:creationId xmlns:a16="http://schemas.microsoft.com/office/drawing/2014/main" id="{626D6E98-1C16-67DA-6DFA-58A6B053359D}"/>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297662740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0">
          <a:extLst>
            <a:ext uri="{FF2B5EF4-FFF2-40B4-BE49-F238E27FC236}">
              <a16:creationId xmlns:a16="http://schemas.microsoft.com/office/drawing/2014/main" id="{E1E65597-FC70-9A44-7BF6-DA7ADA0C8872}"/>
            </a:ext>
          </a:extLst>
        </p:cNvPr>
        <p:cNvGrpSpPr/>
        <p:nvPr/>
      </p:nvGrpSpPr>
      <p:grpSpPr>
        <a:xfrm>
          <a:off x="0" y="0"/>
          <a:ext cx="0" cy="0"/>
          <a:chOff x="0" y="0"/>
          <a:chExt cx="0" cy="0"/>
        </a:xfrm>
      </p:grpSpPr>
      <p:sp>
        <p:nvSpPr>
          <p:cNvPr id="461" name="Google Shape;461;g14072739ea5_12_0:notes">
            <a:extLst>
              <a:ext uri="{FF2B5EF4-FFF2-40B4-BE49-F238E27FC236}">
                <a16:creationId xmlns:a16="http://schemas.microsoft.com/office/drawing/2014/main" id="{B2BCADA4-6828-27E6-686E-9C5D6B878C3E}"/>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62" name="Google Shape;462;g14072739ea5_12_0:notes">
            <a:extLst>
              <a:ext uri="{FF2B5EF4-FFF2-40B4-BE49-F238E27FC236}">
                <a16:creationId xmlns:a16="http://schemas.microsoft.com/office/drawing/2014/main" id="{95C65F4E-6118-E03A-8681-7CDAD61B0A60}"/>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3583119783"/>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6.png"/><Relationship Id="rId1" Type="http://schemas.openxmlformats.org/officeDocument/2006/relationships/slideMaster" Target="../slideMasters/slideMaster1.xml"/><Relationship Id="rId5" Type="http://schemas.openxmlformats.org/officeDocument/2006/relationships/image" Target="../media/image7.png"/><Relationship Id="rId4" Type="http://schemas.openxmlformats.org/officeDocument/2006/relationships/image" Target="../media/image3.pn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8.png"/><Relationship Id="rId1" Type="http://schemas.openxmlformats.org/officeDocument/2006/relationships/slideMaster" Target="../slideMasters/slideMaster1.xml"/><Relationship Id="rId5" Type="http://schemas.openxmlformats.org/officeDocument/2006/relationships/image" Target="../media/image7.png"/><Relationship Id="rId4" Type="http://schemas.openxmlformats.org/officeDocument/2006/relationships/image" Target="../media/image3.pn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5" Type="http://schemas.openxmlformats.org/officeDocument/2006/relationships/image" Target="../media/image9.png"/><Relationship Id="rId4" Type="http://schemas.openxmlformats.org/officeDocument/2006/relationships/image" Target="../media/image7.pn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5.pn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5" Type="http://schemas.openxmlformats.org/officeDocument/2006/relationships/image" Target="../media/image10.png"/><Relationship Id="rId4" Type="http://schemas.openxmlformats.org/officeDocument/2006/relationships/image" Target="../media/image5.pn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5" Type="http://schemas.openxmlformats.org/officeDocument/2006/relationships/image" Target="../media/image11.png"/><Relationship Id="rId4" Type="http://schemas.openxmlformats.org/officeDocument/2006/relationships/image" Target="../media/image5.png"/></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3" Type="http://schemas.openxmlformats.org/officeDocument/2006/relationships/hyperlink" Target="http://bit.ly/2TyoMsr" TargetMode="External"/><Relationship Id="rId2" Type="http://schemas.openxmlformats.org/officeDocument/2006/relationships/hyperlink" Target="https://bit.ly/3A1uf1Q" TargetMode="External"/><Relationship Id="rId1" Type="http://schemas.openxmlformats.org/officeDocument/2006/relationships/slideMaster" Target="../slideMasters/slideMaster1.xml"/><Relationship Id="rId4" Type="http://schemas.openxmlformats.org/officeDocument/2006/relationships/hyperlink" Target="http://bit.ly/2TtBDfr" TargetMode="Externa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5" Type="http://schemas.openxmlformats.org/officeDocument/2006/relationships/image" Target="../media/image5.png"/><Relationship Id="rId4" Type="http://schemas.openxmlformats.org/officeDocument/2006/relationships/image" Target="../media/image4.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bg>
      <p:bgPr>
        <a:solidFill>
          <a:srgbClr val="FFFAD9"/>
        </a:solidFill>
        <a:effectLst/>
      </p:bgPr>
    </p:bg>
    <p:spTree>
      <p:nvGrpSpPr>
        <p:cNvPr id="1" name="Shape 8"/>
        <p:cNvGrpSpPr/>
        <p:nvPr/>
      </p:nvGrpSpPr>
      <p:grpSpPr>
        <a:xfrm>
          <a:off x="0" y="0"/>
          <a:ext cx="0" cy="0"/>
          <a:chOff x="0" y="0"/>
          <a:chExt cx="0" cy="0"/>
        </a:xfrm>
      </p:grpSpPr>
      <p:sp>
        <p:nvSpPr>
          <p:cNvPr id="9" name="Google Shape;9;p2"/>
          <p:cNvSpPr/>
          <p:nvPr/>
        </p:nvSpPr>
        <p:spPr>
          <a:xfrm rot="5400000">
            <a:off x="484825" y="-422412"/>
            <a:ext cx="1221300" cy="2459100"/>
          </a:xfrm>
          <a:prstGeom prst="round2SameRect">
            <a:avLst>
              <a:gd name="adj1" fmla="val 16667"/>
              <a:gd name="adj2" fmla="val 0"/>
            </a:avLst>
          </a:prstGeom>
          <a:solidFill>
            <a:srgbClr val="FFFFFF"/>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Nunito Sans"/>
              <a:ea typeface="Nunito Sans"/>
              <a:cs typeface="Nunito Sans"/>
              <a:sym typeface="Nunito Sans"/>
            </a:endParaRPr>
          </a:p>
        </p:txBody>
      </p:sp>
      <p:sp>
        <p:nvSpPr>
          <p:cNvPr id="10" name="Google Shape;10;p2"/>
          <p:cNvSpPr txBox="1">
            <a:spLocks noGrp="1"/>
          </p:cNvSpPr>
          <p:nvPr>
            <p:ph type="ctrTitle"/>
          </p:nvPr>
        </p:nvSpPr>
        <p:spPr>
          <a:xfrm>
            <a:off x="798295" y="1855163"/>
            <a:ext cx="4287600" cy="2350500"/>
          </a:xfrm>
          <a:prstGeom prst="rect">
            <a:avLst/>
          </a:prstGeom>
        </p:spPr>
        <p:txBody>
          <a:bodyPr spcFirstLastPara="1" wrap="square" lIns="91425" tIns="91425" rIns="91425" bIns="91425" anchor="b" anchorCtr="0">
            <a:noAutofit/>
          </a:bodyPr>
          <a:lstStyle>
            <a:lvl1pPr lvl="0" algn="l">
              <a:spcBef>
                <a:spcPts val="0"/>
              </a:spcBef>
              <a:spcAft>
                <a:spcPts val="0"/>
              </a:spcAft>
              <a:buClr>
                <a:srgbClr val="191919"/>
              </a:buClr>
              <a:buSzPts val="5200"/>
              <a:buNone/>
              <a:defRPr sz="4400" b="0">
                <a:latin typeface="Alegreya Sans"/>
                <a:ea typeface="Alegreya Sans"/>
                <a:cs typeface="Alegreya Sans"/>
                <a:sym typeface="Alegreya Sans"/>
              </a:defRPr>
            </a:lvl1pPr>
            <a:lvl2pPr lvl="1" algn="ctr">
              <a:spcBef>
                <a:spcPts val="0"/>
              </a:spcBef>
              <a:spcAft>
                <a:spcPts val="0"/>
              </a:spcAft>
              <a:buClr>
                <a:srgbClr val="191919"/>
              </a:buClr>
              <a:buSzPts val="5200"/>
              <a:buNone/>
              <a:defRPr sz="5200">
                <a:solidFill>
                  <a:srgbClr val="191919"/>
                </a:solidFill>
              </a:defRPr>
            </a:lvl2pPr>
            <a:lvl3pPr lvl="2" algn="ctr">
              <a:spcBef>
                <a:spcPts val="0"/>
              </a:spcBef>
              <a:spcAft>
                <a:spcPts val="0"/>
              </a:spcAft>
              <a:buClr>
                <a:srgbClr val="191919"/>
              </a:buClr>
              <a:buSzPts val="5200"/>
              <a:buNone/>
              <a:defRPr sz="5200">
                <a:solidFill>
                  <a:srgbClr val="191919"/>
                </a:solidFill>
              </a:defRPr>
            </a:lvl3pPr>
            <a:lvl4pPr lvl="3" algn="ctr">
              <a:spcBef>
                <a:spcPts val="0"/>
              </a:spcBef>
              <a:spcAft>
                <a:spcPts val="0"/>
              </a:spcAft>
              <a:buClr>
                <a:srgbClr val="191919"/>
              </a:buClr>
              <a:buSzPts val="5200"/>
              <a:buNone/>
              <a:defRPr sz="5200">
                <a:solidFill>
                  <a:srgbClr val="191919"/>
                </a:solidFill>
              </a:defRPr>
            </a:lvl4pPr>
            <a:lvl5pPr lvl="4" algn="ctr">
              <a:spcBef>
                <a:spcPts val="0"/>
              </a:spcBef>
              <a:spcAft>
                <a:spcPts val="0"/>
              </a:spcAft>
              <a:buClr>
                <a:srgbClr val="191919"/>
              </a:buClr>
              <a:buSzPts val="5200"/>
              <a:buNone/>
              <a:defRPr sz="5200">
                <a:solidFill>
                  <a:srgbClr val="191919"/>
                </a:solidFill>
              </a:defRPr>
            </a:lvl5pPr>
            <a:lvl6pPr lvl="5" algn="ctr">
              <a:spcBef>
                <a:spcPts val="0"/>
              </a:spcBef>
              <a:spcAft>
                <a:spcPts val="0"/>
              </a:spcAft>
              <a:buClr>
                <a:srgbClr val="191919"/>
              </a:buClr>
              <a:buSzPts val="5200"/>
              <a:buNone/>
              <a:defRPr sz="5200">
                <a:solidFill>
                  <a:srgbClr val="191919"/>
                </a:solidFill>
              </a:defRPr>
            </a:lvl6pPr>
            <a:lvl7pPr lvl="6" algn="ctr">
              <a:spcBef>
                <a:spcPts val="0"/>
              </a:spcBef>
              <a:spcAft>
                <a:spcPts val="0"/>
              </a:spcAft>
              <a:buClr>
                <a:srgbClr val="191919"/>
              </a:buClr>
              <a:buSzPts val="5200"/>
              <a:buNone/>
              <a:defRPr sz="5200">
                <a:solidFill>
                  <a:srgbClr val="191919"/>
                </a:solidFill>
              </a:defRPr>
            </a:lvl7pPr>
            <a:lvl8pPr lvl="7" algn="ctr">
              <a:spcBef>
                <a:spcPts val="0"/>
              </a:spcBef>
              <a:spcAft>
                <a:spcPts val="0"/>
              </a:spcAft>
              <a:buClr>
                <a:srgbClr val="191919"/>
              </a:buClr>
              <a:buSzPts val="5200"/>
              <a:buNone/>
              <a:defRPr sz="5200">
                <a:solidFill>
                  <a:srgbClr val="191919"/>
                </a:solidFill>
              </a:defRPr>
            </a:lvl8pPr>
            <a:lvl9pPr lvl="8" algn="ctr">
              <a:spcBef>
                <a:spcPts val="0"/>
              </a:spcBef>
              <a:spcAft>
                <a:spcPts val="0"/>
              </a:spcAft>
              <a:buClr>
                <a:srgbClr val="191919"/>
              </a:buClr>
              <a:buSzPts val="5200"/>
              <a:buNone/>
              <a:defRPr sz="5200">
                <a:solidFill>
                  <a:srgbClr val="191919"/>
                </a:solidFill>
              </a:defRPr>
            </a:lvl9pPr>
          </a:lstStyle>
          <a:p>
            <a:endParaRPr/>
          </a:p>
        </p:txBody>
      </p:sp>
      <p:sp>
        <p:nvSpPr>
          <p:cNvPr id="11" name="Google Shape;11;p2"/>
          <p:cNvSpPr txBox="1">
            <a:spLocks noGrp="1"/>
          </p:cNvSpPr>
          <p:nvPr>
            <p:ph type="subTitle" idx="1"/>
          </p:nvPr>
        </p:nvSpPr>
        <p:spPr>
          <a:xfrm>
            <a:off x="798302" y="4205675"/>
            <a:ext cx="4107900" cy="692400"/>
          </a:xfrm>
          <a:prstGeom prst="rect">
            <a:avLst/>
          </a:prstGeom>
        </p:spPr>
        <p:txBody>
          <a:bodyPr spcFirstLastPara="1" wrap="square" lIns="91425" tIns="91425" rIns="91425" bIns="91425" anchor="t" anchorCtr="0">
            <a:noAutofit/>
          </a:bodyPr>
          <a:lstStyle>
            <a:lvl1pPr lvl="0">
              <a:spcBef>
                <a:spcPts val="0"/>
              </a:spcBef>
              <a:spcAft>
                <a:spcPts val="0"/>
              </a:spcAft>
              <a:buSzPts val="1400"/>
              <a:buNone/>
              <a:defRPr sz="1600">
                <a:solidFill>
                  <a:schemeClr val="dk1"/>
                </a:solidFill>
              </a:defRPr>
            </a:lvl1pPr>
            <a:lvl2pPr lvl="1" algn="ctr">
              <a:lnSpc>
                <a:spcPct val="100000"/>
              </a:lnSpc>
              <a:spcBef>
                <a:spcPts val="0"/>
              </a:spcBef>
              <a:spcAft>
                <a:spcPts val="0"/>
              </a:spcAft>
              <a:buSzPts val="1800"/>
              <a:buNone/>
              <a:defRPr sz="1800"/>
            </a:lvl2pPr>
            <a:lvl3pPr lvl="2" algn="ctr">
              <a:lnSpc>
                <a:spcPct val="100000"/>
              </a:lnSpc>
              <a:spcBef>
                <a:spcPts val="0"/>
              </a:spcBef>
              <a:spcAft>
                <a:spcPts val="0"/>
              </a:spcAft>
              <a:buSzPts val="1800"/>
              <a:buNone/>
              <a:defRPr sz="1800"/>
            </a:lvl3pPr>
            <a:lvl4pPr lvl="3" algn="ctr">
              <a:lnSpc>
                <a:spcPct val="100000"/>
              </a:lnSpc>
              <a:spcBef>
                <a:spcPts val="0"/>
              </a:spcBef>
              <a:spcAft>
                <a:spcPts val="0"/>
              </a:spcAft>
              <a:buSzPts val="1800"/>
              <a:buNone/>
              <a:defRPr sz="1800"/>
            </a:lvl4pPr>
            <a:lvl5pPr lvl="4" algn="ctr">
              <a:lnSpc>
                <a:spcPct val="100000"/>
              </a:lnSpc>
              <a:spcBef>
                <a:spcPts val="0"/>
              </a:spcBef>
              <a:spcAft>
                <a:spcPts val="0"/>
              </a:spcAft>
              <a:buSzPts val="1800"/>
              <a:buNone/>
              <a:defRPr sz="1800"/>
            </a:lvl5pPr>
            <a:lvl6pPr lvl="5" algn="ctr">
              <a:lnSpc>
                <a:spcPct val="100000"/>
              </a:lnSpc>
              <a:spcBef>
                <a:spcPts val="0"/>
              </a:spcBef>
              <a:spcAft>
                <a:spcPts val="0"/>
              </a:spcAft>
              <a:buSzPts val="1800"/>
              <a:buNone/>
              <a:defRPr sz="1800"/>
            </a:lvl6pPr>
            <a:lvl7pPr lvl="6" algn="ctr">
              <a:lnSpc>
                <a:spcPct val="100000"/>
              </a:lnSpc>
              <a:spcBef>
                <a:spcPts val="0"/>
              </a:spcBef>
              <a:spcAft>
                <a:spcPts val="0"/>
              </a:spcAft>
              <a:buSzPts val="1800"/>
              <a:buNone/>
              <a:defRPr sz="1800"/>
            </a:lvl7pPr>
            <a:lvl8pPr lvl="7" algn="ctr">
              <a:lnSpc>
                <a:spcPct val="100000"/>
              </a:lnSpc>
              <a:spcBef>
                <a:spcPts val="0"/>
              </a:spcBef>
              <a:spcAft>
                <a:spcPts val="0"/>
              </a:spcAft>
              <a:buSzPts val="1800"/>
              <a:buNone/>
              <a:defRPr sz="1800"/>
            </a:lvl8pPr>
            <a:lvl9pPr lvl="8" algn="ctr">
              <a:lnSpc>
                <a:spcPct val="100000"/>
              </a:lnSpc>
              <a:spcBef>
                <a:spcPts val="0"/>
              </a:spcBef>
              <a:spcAft>
                <a:spcPts val="0"/>
              </a:spcAft>
              <a:buSzPts val="1800"/>
              <a:buNone/>
              <a:defRPr sz="1800"/>
            </a:lvl9pPr>
          </a:lstStyle>
          <a:p>
            <a:endParaRPr/>
          </a:p>
        </p:txBody>
      </p:sp>
      <p:sp>
        <p:nvSpPr>
          <p:cNvPr id="12" name="Google Shape;12;p2"/>
          <p:cNvSpPr>
            <a:spLocks noGrp="1"/>
          </p:cNvSpPr>
          <p:nvPr>
            <p:ph type="pic" idx="2"/>
          </p:nvPr>
        </p:nvSpPr>
        <p:spPr>
          <a:xfrm>
            <a:off x="5262700" y="1149300"/>
            <a:ext cx="2844900" cy="4037100"/>
          </a:xfrm>
          <a:prstGeom prst="round2SameRect">
            <a:avLst>
              <a:gd name="adj1" fmla="val 50000"/>
              <a:gd name="adj2" fmla="val 0"/>
            </a:avLst>
          </a:prstGeom>
          <a:noFill/>
          <a:ln>
            <a:noFill/>
          </a:ln>
        </p:spPr>
        <p:txBody>
          <a:bodyPr/>
          <a:lstStyle/>
          <a:p>
            <a:endParaRPr lang="es-CO"/>
          </a:p>
        </p:txBody>
      </p:sp>
      <p:pic>
        <p:nvPicPr>
          <p:cNvPr id="13" name="Google Shape;13;p2"/>
          <p:cNvPicPr preferRelativeResize="0"/>
          <p:nvPr/>
        </p:nvPicPr>
        <p:blipFill rotWithShape="1">
          <a:blip r:embed="rId2">
            <a:alphaModFix/>
          </a:blip>
          <a:srcRect/>
          <a:stretch/>
        </p:blipFill>
        <p:spPr>
          <a:xfrm>
            <a:off x="922505" y="319218"/>
            <a:ext cx="946289" cy="830075"/>
          </a:xfrm>
          <a:prstGeom prst="rect">
            <a:avLst/>
          </a:prstGeom>
          <a:noFill/>
          <a:ln>
            <a:noFill/>
          </a:ln>
        </p:spPr>
      </p:pic>
      <p:pic>
        <p:nvPicPr>
          <p:cNvPr id="14" name="Google Shape;14;p2" title="MANUAL 6gwplus-13.png"/>
          <p:cNvPicPr preferRelativeResize="0"/>
          <p:nvPr/>
        </p:nvPicPr>
        <p:blipFill>
          <a:blip r:embed="rId3">
            <a:alphaModFix/>
          </a:blip>
          <a:stretch>
            <a:fillRect/>
          </a:stretch>
        </p:blipFill>
        <p:spPr>
          <a:xfrm flipH="1">
            <a:off x="-419715" y="3758801"/>
            <a:ext cx="1139726" cy="1682877"/>
          </a:xfrm>
          <a:prstGeom prst="rect">
            <a:avLst/>
          </a:prstGeom>
          <a:noFill/>
          <a:ln>
            <a:noFill/>
          </a:ln>
        </p:spPr>
      </p:pic>
      <p:pic>
        <p:nvPicPr>
          <p:cNvPr id="15" name="Google Shape;15;p2" title="MANUAL 6gwplus-12.png"/>
          <p:cNvPicPr preferRelativeResize="0"/>
          <p:nvPr/>
        </p:nvPicPr>
        <p:blipFill>
          <a:blip r:embed="rId4">
            <a:alphaModFix/>
          </a:blip>
          <a:stretch>
            <a:fillRect/>
          </a:stretch>
        </p:blipFill>
        <p:spPr>
          <a:xfrm>
            <a:off x="6740549" y="-307676"/>
            <a:ext cx="2945603" cy="1608000"/>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Diseño personalizado 1">
  <p:cSld name="CUSTOM_10">
    <p:bg>
      <p:bgPr>
        <a:solidFill>
          <a:schemeClr val="dk1"/>
        </a:solidFill>
        <a:effectLst/>
      </p:bgPr>
    </p:bg>
    <p:spTree>
      <p:nvGrpSpPr>
        <p:cNvPr id="1" name="Shape 87"/>
        <p:cNvGrpSpPr/>
        <p:nvPr/>
      </p:nvGrpSpPr>
      <p:grpSpPr>
        <a:xfrm>
          <a:off x="0" y="0"/>
          <a:ext cx="0" cy="0"/>
          <a:chOff x="0" y="0"/>
          <a:chExt cx="0" cy="0"/>
        </a:xfrm>
      </p:grpSpPr>
      <p:sp>
        <p:nvSpPr>
          <p:cNvPr id="88" name="Google Shape;88;p13"/>
          <p:cNvSpPr txBox="1">
            <a:spLocks noGrp="1"/>
          </p:cNvSpPr>
          <p:nvPr>
            <p:ph type="title"/>
          </p:nvPr>
        </p:nvSpPr>
        <p:spPr>
          <a:xfrm>
            <a:off x="713225" y="445025"/>
            <a:ext cx="7717500" cy="572700"/>
          </a:xfrm>
          <a:prstGeom prst="rect">
            <a:avLst/>
          </a:prstGeom>
        </p:spPr>
        <p:txBody>
          <a:bodyPr spcFirstLastPara="1" wrap="square" lIns="91425" tIns="91425" rIns="91425" bIns="91425" anchor="t" anchorCtr="0">
            <a:noAutofit/>
          </a:bodyPr>
          <a:lstStyle>
            <a:lvl1pPr lvl="0">
              <a:spcBef>
                <a:spcPts val="0"/>
              </a:spcBef>
              <a:spcAft>
                <a:spcPts val="0"/>
              </a:spcAft>
              <a:buSzPts val="3500"/>
              <a:buNone/>
              <a:defRPr/>
            </a:lvl1pPr>
            <a:lvl2pPr lvl="1">
              <a:spcBef>
                <a:spcPts val="0"/>
              </a:spcBef>
              <a:spcAft>
                <a:spcPts val="0"/>
              </a:spcAft>
              <a:buSzPts val="3500"/>
              <a:buNone/>
              <a:defRPr/>
            </a:lvl2pPr>
            <a:lvl3pPr lvl="2">
              <a:spcBef>
                <a:spcPts val="0"/>
              </a:spcBef>
              <a:spcAft>
                <a:spcPts val="0"/>
              </a:spcAft>
              <a:buSzPts val="3500"/>
              <a:buNone/>
              <a:defRPr/>
            </a:lvl3pPr>
            <a:lvl4pPr lvl="3">
              <a:spcBef>
                <a:spcPts val="0"/>
              </a:spcBef>
              <a:spcAft>
                <a:spcPts val="0"/>
              </a:spcAft>
              <a:buSzPts val="3500"/>
              <a:buNone/>
              <a:defRPr/>
            </a:lvl4pPr>
            <a:lvl5pPr lvl="4">
              <a:spcBef>
                <a:spcPts val="0"/>
              </a:spcBef>
              <a:spcAft>
                <a:spcPts val="0"/>
              </a:spcAft>
              <a:buSzPts val="3500"/>
              <a:buNone/>
              <a:defRPr/>
            </a:lvl5pPr>
            <a:lvl6pPr lvl="5">
              <a:spcBef>
                <a:spcPts val="0"/>
              </a:spcBef>
              <a:spcAft>
                <a:spcPts val="0"/>
              </a:spcAft>
              <a:buSzPts val="3500"/>
              <a:buNone/>
              <a:defRPr/>
            </a:lvl6pPr>
            <a:lvl7pPr lvl="6">
              <a:spcBef>
                <a:spcPts val="0"/>
              </a:spcBef>
              <a:spcAft>
                <a:spcPts val="0"/>
              </a:spcAft>
              <a:buSzPts val="3500"/>
              <a:buNone/>
              <a:defRPr/>
            </a:lvl7pPr>
            <a:lvl8pPr lvl="7">
              <a:spcBef>
                <a:spcPts val="0"/>
              </a:spcBef>
              <a:spcAft>
                <a:spcPts val="0"/>
              </a:spcAft>
              <a:buSzPts val="3500"/>
              <a:buNone/>
              <a:defRPr/>
            </a:lvl8pPr>
            <a:lvl9pPr lvl="8">
              <a:spcBef>
                <a:spcPts val="0"/>
              </a:spcBef>
              <a:spcAft>
                <a:spcPts val="0"/>
              </a:spcAft>
              <a:buSzPts val="3500"/>
              <a:buNone/>
              <a:defRPr/>
            </a:lvl9pPr>
          </a:lstStyle>
          <a:p>
            <a:endParaRPr/>
          </a:p>
        </p:txBody>
      </p:sp>
      <p:pic>
        <p:nvPicPr>
          <p:cNvPr id="89" name="Google Shape;89;p13" title="logo final 6gwplus 10 de junio-08.png"/>
          <p:cNvPicPr preferRelativeResize="0"/>
          <p:nvPr/>
        </p:nvPicPr>
        <p:blipFill>
          <a:blip r:embed="rId2">
            <a:alphaModFix/>
          </a:blip>
          <a:stretch>
            <a:fillRect/>
          </a:stretch>
        </p:blipFill>
        <p:spPr>
          <a:xfrm>
            <a:off x="7607976" y="4451024"/>
            <a:ext cx="1258127" cy="522174"/>
          </a:xfrm>
          <a:prstGeom prst="rect">
            <a:avLst/>
          </a:prstGeom>
          <a:noFill/>
          <a:ln>
            <a:noFill/>
          </a:ln>
        </p:spPr>
      </p:pic>
      <p:pic>
        <p:nvPicPr>
          <p:cNvPr id="90" name="Google Shape;90;p13" title="MANUAL 6gwplus-13.png"/>
          <p:cNvPicPr preferRelativeResize="0"/>
          <p:nvPr/>
        </p:nvPicPr>
        <p:blipFill>
          <a:blip r:embed="rId3">
            <a:alphaModFix/>
          </a:blip>
          <a:stretch>
            <a:fillRect/>
          </a:stretch>
        </p:blipFill>
        <p:spPr>
          <a:xfrm flipH="1">
            <a:off x="-419715" y="3758801"/>
            <a:ext cx="1139726" cy="1682877"/>
          </a:xfrm>
          <a:prstGeom prst="rect">
            <a:avLst/>
          </a:prstGeom>
          <a:noFill/>
          <a:ln>
            <a:noFill/>
          </a:ln>
        </p:spPr>
      </p:pic>
      <p:pic>
        <p:nvPicPr>
          <p:cNvPr id="91" name="Google Shape;91;p13" title="MANUAL 6gwplus-12.png"/>
          <p:cNvPicPr preferRelativeResize="0"/>
          <p:nvPr/>
        </p:nvPicPr>
        <p:blipFill>
          <a:blip r:embed="rId4">
            <a:alphaModFix/>
          </a:blip>
          <a:stretch>
            <a:fillRect/>
          </a:stretch>
        </p:blipFill>
        <p:spPr>
          <a:xfrm>
            <a:off x="7379327" y="-637898"/>
            <a:ext cx="2505600" cy="1367803"/>
          </a:xfrm>
          <a:prstGeom prst="rect">
            <a:avLst/>
          </a:prstGeom>
          <a:noFill/>
          <a:ln>
            <a:noFill/>
          </a:ln>
        </p:spPr>
      </p:pic>
      <p:pic>
        <p:nvPicPr>
          <p:cNvPr id="92" name="Google Shape;92;p13" title="logo energia-01.png"/>
          <p:cNvPicPr preferRelativeResize="0"/>
          <p:nvPr/>
        </p:nvPicPr>
        <p:blipFill>
          <a:blip r:embed="rId5">
            <a:alphaModFix/>
          </a:blip>
          <a:stretch>
            <a:fillRect/>
          </a:stretch>
        </p:blipFill>
        <p:spPr>
          <a:xfrm>
            <a:off x="274699" y="279200"/>
            <a:ext cx="738872" cy="738527"/>
          </a:xfrm>
          <a:prstGeom prst="rect">
            <a:avLst/>
          </a:prstGeom>
          <a:noFill/>
          <a:ln>
            <a:noFill/>
          </a:ln>
          <a:effectLst>
            <a:outerShdw blurRad="57150" dist="19050" dir="5400000" algn="bl" rotWithShape="0">
              <a:srgbClr val="000000">
                <a:alpha val="50000"/>
              </a:srgbClr>
            </a:outerShdw>
          </a:effectLst>
        </p:spPr>
      </p:pic>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Diseño personalizado 1 1">
  <p:cSld name="CUSTOM_10_1">
    <p:bg>
      <p:bgPr>
        <a:solidFill>
          <a:schemeClr val="dk1"/>
        </a:solidFill>
        <a:effectLst/>
      </p:bgPr>
    </p:bg>
    <p:spTree>
      <p:nvGrpSpPr>
        <p:cNvPr id="1" name="Shape 93"/>
        <p:cNvGrpSpPr/>
        <p:nvPr/>
      </p:nvGrpSpPr>
      <p:grpSpPr>
        <a:xfrm>
          <a:off x="0" y="0"/>
          <a:ext cx="0" cy="0"/>
          <a:chOff x="0" y="0"/>
          <a:chExt cx="0" cy="0"/>
        </a:xfrm>
      </p:grpSpPr>
      <p:sp>
        <p:nvSpPr>
          <p:cNvPr id="94" name="Google Shape;94;p14"/>
          <p:cNvSpPr txBox="1">
            <a:spLocks noGrp="1"/>
          </p:cNvSpPr>
          <p:nvPr>
            <p:ph type="title"/>
          </p:nvPr>
        </p:nvSpPr>
        <p:spPr>
          <a:xfrm>
            <a:off x="1355325" y="445025"/>
            <a:ext cx="7075500" cy="572700"/>
          </a:xfrm>
          <a:prstGeom prst="rect">
            <a:avLst/>
          </a:prstGeom>
        </p:spPr>
        <p:txBody>
          <a:bodyPr spcFirstLastPara="1" wrap="square" lIns="91425" tIns="91425" rIns="91425" bIns="91425" anchor="t" anchorCtr="0">
            <a:noAutofit/>
          </a:bodyPr>
          <a:lstStyle>
            <a:lvl1pPr lvl="0">
              <a:spcBef>
                <a:spcPts val="0"/>
              </a:spcBef>
              <a:spcAft>
                <a:spcPts val="0"/>
              </a:spcAft>
              <a:buClr>
                <a:schemeClr val="lt1"/>
              </a:buClr>
              <a:buSzPts val="3500"/>
              <a:buNone/>
              <a:defRPr>
                <a:solidFill>
                  <a:schemeClr val="lt1"/>
                </a:solidFill>
              </a:defRPr>
            </a:lvl1pPr>
            <a:lvl2pPr lvl="1">
              <a:spcBef>
                <a:spcPts val="0"/>
              </a:spcBef>
              <a:spcAft>
                <a:spcPts val="0"/>
              </a:spcAft>
              <a:buClr>
                <a:schemeClr val="lt1"/>
              </a:buClr>
              <a:buSzPts val="3500"/>
              <a:buNone/>
              <a:defRPr>
                <a:solidFill>
                  <a:schemeClr val="lt1"/>
                </a:solidFill>
              </a:defRPr>
            </a:lvl2pPr>
            <a:lvl3pPr lvl="2">
              <a:spcBef>
                <a:spcPts val="0"/>
              </a:spcBef>
              <a:spcAft>
                <a:spcPts val="0"/>
              </a:spcAft>
              <a:buClr>
                <a:schemeClr val="lt1"/>
              </a:buClr>
              <a:buSzPts val="3500"/>
              <a:buNone/>
              <a:defRPr>
                <a:solidFill>
                  <a:schemeClr val="lt1"/>
                </a:solidFill>
              </a:defRPr>
            </a:lvl3pPr>
            <a:lvl4pPr lvl="3">
              <a:spcBef>
                <a:spcPts val="0"/>
              </a:spcBef>
              <a:spcAft>
                <a:spcPts val="0"/>
              </a:spcAft>
              <a:buClr>
                <a:schemeClr val="lt1"/>
              </a:buClr>
              <a:buSzPts val="3500"/>
              <a:buNone/>
              <a:defRPr>
                <a:solidFill>
                  <a:schemeClr val="lt1"/>
                </a:solidFill>
              </a:defRPr>
            </a:lvl4pPr>
            <a:lvl5pPr lvl="4">
              <a:spcBef>
                <a:spcPts val="0"/>
              </a:spcBef>
              <a:spcAft>
                <a:spcPts val="0"/>
              </a:spcAft>
              <a:buClr>
                <a:schemeClr val="lt1"/>
              </a:buClr>
              <a:buSzPts val="3500"/>
              <a:buNone/>
              <a:defRPr>
                <a:solidFill>
                  <a:schemeClr val="lt1"/>
                </a:solidFill>
              </a:defRPr>
            </a:lvl5pPr>
            <a:lvl6pPr lvl="5">
              <a:spcBef>
                <a:spcPts val="0"/>
              </a:spcBef>
              <a:spcAft>
                <a:spcPts val="0"/>
              </a:spcAft>
              <a:buClr>
                <a:schemeClr val="lt1"/>
              </a:buClr>
              <a:buSzPts val="3500"/>
              <a:buNone/>
              <a:defRPr>
                <a:solidFill>
                  <a:schemeClr val="lt1"/>
                </a:solidFill>
              </a:defRPr>
            </a:lvl6pPr>
            <a:lvl7pPr lvl="6">
              <a:spcBef>
                <a:spcPts val="0"/>
              </a:spcBef>
              <a:spcAft>
                <a:spcPts val="0"/>
              </a:spcAft>
              <a:buClr>
                <a:schemeClr val="lt1"/>
              </a:buClr>
              <a:buSzPts val="3500"/>
              <a:buNone/>
              <a:defRPr>
                <a:solidFill>
                  <a:schemeClr val="lt1"/>
                </a:solidFill>
              </a:defRPr>
            </a:lvl7pPr>
            <a:lvl8pPr lvl="7">
              <a:spcBef>
                <a:spcPts val="0"/>
              </a:spcBef>
              <a:spcAft>
                <a:spcPts val="0"/>
              </a:spcAft>
              <a:buClr>
                <a:schemeClr val="lt1"/>
              </a:buClr>
              <a:buSzPts val="3500"/>
              <a:buNone/>
              <a:defRPr>
                <a:solidFill>
                  <a:schemeClr val="lt1"/>
                </a:solidFill>
              </a:defRPr>
            </a:lvl8pPr>
            <a:lvl9pPr lvl="8">
              <a:spcBef>
                <a:spcPts val="0"/>
              </a:spcBef>
              <a:spcAft>
                <a:spcPts val="0"/>
              </a:spcAft>
              <a:buClr>
                <a:schemeClr val="lt1"/>
              </a:buClr>
              <a:buSzPts val="3500"/>
              <a:buNone/>
              <a:defRPr>
                <a:solidFill>
                  <a:schemeClr val="lt1"/>
                </a:solidFill>
              </a:defRPr>
            </a:lvl9pPr>
          </a:lstStyle>
          <a:p>
            <a:endParaRPr/>
          </a:p>
        </p:txBody>
      </p:sp>
      <p:pic>
        <p:nvPicPr>
          <p:cNvPr id="95" name="Google Shape;95;p14" title="logo final 6gwplus 10 de junio_Mesa de trabajo 1 copia 2.png"/>
          <p:cNvPicPr preferRelativeResize="0"/>
          <p:nvPr/>
        </p:nvPicPr>
        <p:blipFill>
          <a:blip r:embed="rId2">
            <a:alphaModFix/>
          </a:blip>
          <a:stretch>
            <a:fillRect/>
          </a:stretch>
        </p:blipFill>
        <p:spPr>
          <a:xfrm>
            <a:off x="6325135" y="4164945"/>
            <a:ext cx="2546263" cy="738525"/>
          </a:xfrm>
          <a:prstGeom prst="rect">
            <a:avLst/>
          </a:prstGeom>
          <a:noFill/>
          <a:ln>
            <a:noFill/>
          </a:ln>
        </p:spPr>
      </p:pic>
      <p:pic>
        <p:nvPicPr>
          <p:cNvPr id="96" name="Google Shape;96;p14" title="MANUAL 6gwplus-13.png"/>
          <p:cNvPicPr preferRelativeResize="0"/>
          <p:nvPr/>
        </p:nvPicPr>
        <p:blipFill>
          <a:blip r:embed="rId3">
            <a:alphaModFix/>
          </a:blip>
          <a:stretch>
            <a:fillRect/>
          </a:stretch>
        </p:blipFill>
        <p:spPr>
          <a:xfrm flipH="1">
            <a:off x="-419715" y="3758801"/>
            <a:ext cx="1139726" cy="1682877"/>
          </a:xfrm>
          <a:prstGeom prst="rect">
            <a:avLst/>
          </a:prstGeom>
          <a:noFill/>
          <a:ln>
            <a:noFill/>
          </a:ln>
        </p:spPr>
      </p:pic>
      <p:pic>
        <p:nvPicPr>
          <p:cNvPr id="97" name="Google Shape;97;p14" title="MANUAL 6gwplus-12.png"/>
          <p:cNvPicPr preferRelativeResize="0"/>
          <p:nvPr/>
        </p:nvPicPr>
        <p:blipFill>
          <a:blip r:embed="rId4">
            <a:alphaModFix/>
          </a:blip>
          <a:stretch>
            <a:fillRect/>
          </a:stretch>
        </p:blipFill>
        <p:spPr>
          <a:xfrm>
            <a:off x="7379327" y="-637898"/>
            <a:ext cx="2505600" cy="1367803"/>
          </a:xfrm>
          <a:prstGeom prst="rect">
            <a:avLst/>
          </a:prstGeom>
          <a:noFill/>
          <a:ln>
            <a:noFill/>
          </a:ln>
        </p:spPr>
      </p:pic>
      <p:pic>
        <p:nvPicPr>
          <p:cNvPr id="98" name="Google Shape;98;p14" title="logo energia-01.png"/>
          <p:cNvPicPr preferRelativeResize="0"/>
          <p:nvPr/>
        </p:nvPicPr>
        <p:blipFill>
          <a:blip r:embed="rId5">
            <a:alphaModFix/>
          </a:blip>
          <a:stretch>
            <a:fillRect/>
          </a:stretch>
        </p:blipFill>
        <p:spPr>
          <a:xfrm>
            <a:off x="428299" y="362112"/>
            <a:ext cx="738872" cy="738527"/>
          </a:xfrm>
          <a:prstGeom prst="rect">
            <a:avLst/>
          </a:prstGeom>
          <a:noFill/>
          <a:ln>
            <a:noFill/>
          </a:ln>
          <a:effectLst>
            <a:outerShdw blurRad="57150" dist="19050" dir="5400000" algn="bl" rotWithShape="0">
              <a:srgbClr val="000000">
                <a:alpha val="50000"/>
              </a:srgbClr>
            </a:outerShdw>
          </a:effectLst>
        </p:spPr>
      </p:pic>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Diseño personalizado 1 1 1">
  <p:cSld name="CUSTOM_10_1_1">
    <p:bg>
      <p:bgPr>
        <a:solidFill>
          <a:schemeClr val="dk1"/>
        </a:solidFill>
        <a:effectLst/>
      </p:bgPr>
    </p:bg>
    <p:spTree>
      <p:nvGrpSpPr>
        <p:cNvPr id="1" name="Shape 99"/>
        <p:cNvGrpSpPr/>
        <p:nvPr/>
      </p:nvGrpSpPr>
      <p:grpSpPr>
        <a:xfrm>
          <a:off x="0" y="0"/>
          <a:ext cx="0" cy="0"/>
          <a:chOff x="0" y="0"/>
          <a:chExt cx="0" cy="0"/>
        </a:xfrm>
      </p:grpSpPr>
      <p:sp>
        <p:nvSpPr>
          <p:cNvPr id="100" name="Google Shape;100;p15"/>
          <p:cNvSpPr txBox="1">
            <a:spLocks noGrp="1"/>
          </p:cNvSpPr>
          <p:nvPr>
            <p:ph type="title"/>
          </p:nvPr>
        </p:nvSpPr>
        <p:spPr>
          <a:xfrm>
            <a:off x="2159500" y="445025"/>
            <a:ext cx="6271200" cy="572700"/>
          </a:xfrm>
          <a:prstGeom prst="rect">
            <a:avLst/>
          </a:prstGeom>
        </p:spPr>
        <p:txBody>
          <a:bodyPr spcFirstLastPara="1" wrap="square" lIns="91425" tIns="91425" rIns="91425" bIns="91425" anchor="t" anchorCtr="0">
            <a:noAutofit/>
          </a:bodyPr>
          <a:lstStyle>
            <a:lvl1pPr lvl="0">
              <a:spcBef>
                <a:spcPts val="0"/>
              </a:spcBef>
              <a:spcAft>
                <a:spcPts val="0"/>
              </a:spcAft>
              <a:buClr>
                <a:schemeClr val="lt1"/>
              </a:buClr>
              <a:buSzPts val="3500"/>
              <a:buNone/>
              <a:defRPr>
                <a:solidFill>
                  <a:schemeClr val="lt1"/>
                </a:solidFill>
              </a:defRPr>
            </a:lvl1pPr>
            <a:lvl2pPr lvl="1">
              <a:spcBef>
                <a:spcPts val="0"/>
              </a:spcBef>
              <a:spcAft>
                <a:spcPts val="0"/>
              </a:spcAft>
              <a:buClr>
                <a:schemeClr val="lt1"/>
              </a:buClr>
              <a:buSzPts val="3500"/>
              <a:buNone/>
              <a:defRPr>
                <a:solidFill>
                  <a:schemeClr val="lt1"/>
                </a:solidFill>
              </a:defRPr>
            </a:lvl2pPr>
            <a:lvl3pPr lvl="2">
              <a:spcBef>
                <a:spcPts val="0"/>
              </a:spcBef>
              <a:spcAft>
                <a:spcPts val="0"/>
              </a:spcAft>
              <a:buClr>
                <a:schemeClr val="lt1"/>
              </a:buClr>
              <a:buSzPts val="3500"/>
              <a:buNone/>
              <a:defRPr>
                <a:solidFill>
                  <a:schemeClr val="lt1"/>
                </a:solidFill>
              </a:defRPr>
            </a:lvl3pPr>
            <a:lvl4pPr lvl="3">
              <a:spcBef>
                <a:spcPts val="0"/>
              </a:spcBef>
              <a:spcAft>
                <a:spcPts val="0"/>
              </a:spcAft>
              <a:buClr>
                <a:schemeClr val="lt1"/>
              </a:buClr>
              <a:buSzPts val="3500"/>
              <a:buNone/>
              <a:defRPr>
                <a:solidFill>
                  <a:schemeClr val="lt1"/>
                </a:solidFill>
              </a:defRPr>
            </a:lvl4pPr>
            <a:lvl5pPr lvl="4">
              <a:spcBef>
                <a:spcPts val="0"/>
              </a:spcBef>
              <a:spcAft>
                <a:spcPts val="0"/>
              </a:spcAft>
              <a:buClr>
                <a:schemeClr val="lt1"/>
              </a:buClr>
              <a:buSzPts val="3500"/>
              <a:buNone/>
              <a:defRPr>
                <a:solidFill>
                  <a:schemeClr val="lt1"/>
                </a:solidFill>
              </a:defRPr>
            </a:lvl5pPr>
            <a:lvl6pPr lvl="5">
              <a:spcBef>
                <a:spcPts val="0"/>
              </a:spcBef>
              <a:spcAft>
                <a:spcPts val="0"/>
              </a:spcAft>
              <a:buClr>
                <a:schemeClr val="lt1"/>
              </a:buClr>
              <a:buSzPts val="3500"/>
              <a:buNone/>
              <a:defRPr>
                <a:solidFill>
                  <a:schemeClr val="lt1"/>
                </a:solidFill>
              </a:defRPr>
            </a:lvl6pPr>
            <a:lvl7pPr lvl="6">
              <a:spcBef>
                <a:spcPts val="0"/>
              </a:spcBef>
              <a:spcAft>
                <a:spcPts val="0"/>
              </a:spcAft>
              <a:buClr>
                <a:schemeClr val="lt1"/>
              </a:buClr>
              <a:buSzPts val="3500"/>
              <a:buNone/>
              <a:defRPr>
                <a:solidFill>
                  <a:schemeClr val="lt1"/>
                </a:solidFill>
              </a:defRPr>
            </a:lvl7pPr>
            <a:lvl8pPr lvl="7">
              <a:spcBef>
                <a:spcPts val="0"/>
              </a:spcBef>
              <a:spcAft>
                <a:spcPts val="0"/>
              </a:spcAft>
              <a:buClr>
                <a:schemeClr val="lt1"/>
              </a:buClr>
              <a:buSzPts val="3500"/>
              <a:buNone/>
              <a:defRPr>
                <a:solidFill>
                  <a:schemeClr val="lt1"/>
                </a:solidFill>
              </a:defRPr>
            </a:lvl8pPr>
            <a:lvl9pPr lvl="8">
              <a:spcBef>
                <a:spcPts val="0"/>
              </a:spcBef>
              <a:spcAft>
                <a:spcPts val="0"/>
              </a:spcAft>
              <a:buClr>
                <a:schemeClr val="lt1"/>
              </a:buClr>
              <a:buSzPts val="3500"/>
              <a:buNone/>
              <a:defRPr>
                <a:solidFill>
                  <a:schemeClr val="lt1"/>
                </a:solidFill>
              </a:defRPr>
            </a:lvl9pPr>
          </a:lstStyle>
          <a:p>
            <a:endParaRPr/>
          </a:p>
        </p:txBody>
      </p:sp>
      <p:pic>
        <p:nvPicPr>
          <p:cNvPr id="101" name="Google Shape;101;p15" title="MANUAL 6gwplus-13.png"/>
          <p:cNvPicPr preferRelativeResize="0"/>
          <p:nvPr/>
        </p:nvPicPr>
        <p:blipFill>
          <a:blip r:embed="rId2">
            <a:alphaModFix/>
          </a:blip>
          <a:stretch>
            <a:fillRect/>
          </a:stretch>
        </p:blipFill>
        <p:spPr>
          <a:xfrm flipH="1">
            <a:off x="-419715" y="3758801"/>
            <a:ext cx="1139726" cy="1682877"/>
          </a:xfrm>
          <a:prstGeom prst="rect">
            <a:avLst/>
          </a:prstGeom>
          <a:noFill/>
          <a:ln>
            <a:noFill/>
          </a:ln>
        </p:spPr>
      </p:pic>
      <p:pic>
        <p:nvPicPr>
          <p:cNvPr id="102" name="Google Shape;102;p15" title="MANUAL 6gwplus-12.png"/>
          <p:cNvPicPr preferRelativeResize="0"/>
          <p:nvPr/>
        </p:nvPicPr>
        <p:blipFill>
          <a:blip r:embed="rId3">
            <a:alphaModFix/>
          </a:blip>
          <a:stretch>
            <a:fillRect/>
          </a:stretch>
        </p:blipFill>
        <p:spPr>
          <a:xfrm>
            <a:off x="7379327" y="-637898"/>
            <a:ext cx="2505600" cy="1367803"/>
          </a:xfrm>
          <a:prstGeom prst="rect">
            <a:avLst/>
          </a:prstGeom>
          <a:noFill/>
          <a:ln>
            <a:noFill/>
          </a:ln>
        </p:spPr>
      </p:pic>
      <p:pic>
        <p:nvPicPr>
          <p:cNvPr id="103" name="Google Shape;103;p15" title="logo energia-01.png"/>
          <p:cNvPicPr preferRelativeResize="0"/>
          <p:nvPr/>
        </p:nvPicPr>
        <p:blipFill>
          <a:blip r:embed="rId4">
            <a:alphaModFix/>
          </a:blip>
          <a:stretch>
            <a:fillRect/>
          </a:stretch>
        </p:blipFill>
        <p:spPr>
          <a:xfrm>
            <a:off x="428299" y="362110"/>
            <a:ext cx="738872" cy="738527"/>
          </a:xfrm>
          <a:prstGeom prst="rect">
            <a:avLst/>
          </a:prstGeom>
          <a:noFill/>
          <a:ln>
            <a:noFill/>
          </a:ln>
          <a:effectLst>
            <a:outerShdw blurRad="57150" dist="19050" dir="5400000" algn="bl" rotWithShape="0">
              <a:srgbClr val="000000">
                <a:alpha val="50000"/>
              </a:srgbClr>
            </a:outerShdw>
          </a:effectLst>
        </p:spPr>
      </p:pic>
      <p:pic>
        <p:nvPicPr>
          <p:cNvPr id="104" name="Google Shape;104;p15" title="logo final 6gwplus 10 de junio-09.png"/>
          <p:cNvPicPr preferRelativeResize="0"/>
          <p:nvPr/>
        </p:nvPicPr>
        <p:blipFill>
          <a:blip r:embed="rId5">
            <a:alphaModFix/>
          </a:blip>
          <a:stretch>
            <a:fillRect/>
          </a:stretch>
        </p:blipFill>
        <p:spPr>
          <a:xfrm>
            <a:off x="1355319" y="403560"/>
            <a:ext cx="512848" cy="655626"/>
          </a:xfrm>
          <a:prstGeom prst="rect">
            <a:avLst/>
          </a:prstGeom>
          <a:noFill/>
          <a:ln>
            <a:noFill/>
          </a:ln>
        </p:spPr>
      </p:pic>
      <p:cxnSp>
        <p:nvCxnSpPr>
          <p:cNvPr id="105" name="Google Shape;105;p15"/>
          <p:cNvCxnSpPr/>
          <p:nvPr/>
        </p:nvCxnSpPr>
        <p:spPr>
          <a:xfrm>
            <a:off x="1228850" y="435713"/>
            <a:ext cx="0" cy="591300"/>
          </a:xfrm>
          <a:prstGeom prst="straightConnector1">
            <a:avLst/>
          </a:prstGeom>
          <a:noFill/>
          <a:ln w="9525" cap="flat" cmpd="sng">
            <a:solidFill>
              <a:srgbClr val="FFFFFF"/>
            </a:solidFill>
            <a:prstDash val="solid"/>
            <a:round/>
            <a:headEnd type="none" w="med" len="med"/>
            <a:tailEnd type="none" w="med" len="med"/>
          </a:ln>
        </p:spPr>
      </p:cxn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Diseño personalizado 1 2">
  <p:cSld name="CUSTOM_10_2">
    <p:bg>
      <p:bgPr>
        <a:solidFill>
          <a:schemeClr val="lt1"/>
        </a:solidFill>
        <a:effectLst/>
      </p:bgPr>
    </p:bg>
    <p:spTree>
      <p:nvGrpSpPr>
        <p:cNvPr id="1" name="Shape 106"/>
        <p:cNvGrpSpPr/>
        <p:nvPr/>
      </p:nvGrpSpPr>
      <p:grpSpPr>
        <a:xfrm>
          <a:off x="0" y="0"/>
          <a:ext cx="0" cy="0"/>
          <a:chOff x="0" y="0"/>
          <a:chExt cx="0" cy="0"/>
        </a:xfrm>
      </p:grpSpPr>
      <p:sp>
        <p:nvSpPr>
          <p:cNvPr id="107" name="Google Shape;107;p16"/>
          <p:cNvSpPr txBox="1">
            <a:spLocks noGrp="1"/>
          </p:cNvSpPr>
          <p:nvPr>
            <p:ph type="title"/>
          </p:nvPr>
        </p:nvSpPr>
        <p:spPr>
          <a:xfrm>
            <a:off x="713225" y="445025"/>
            <a:ext cx="7717500" cy="572700"/>
          </a:xfrm>
          <a:prstGeom prst="rect">
            <a:avLst/>
          </a:prstGeom>
        </p:spPr>
        <p:txBody>
          <a:bodyPr spcFirstLastPara="1" wrap="square" lIns="91425" tIns="91425" rIns="91425" bIns="91425" anchor="t" anchorCtr="0">
            <a:noAutofit/>
          </a:bodyPr>
          <a:lstStyle>
            <a:lvl1pPr lvl="0">
              <a:spcBef>
                <a:spcPts val="0"/>
              </a:spcBef>
              <a:spcAft>
                <a:spcPts val="0"/>
              </a:spcAft>
              <a:buSzPts val="3500"/>
              <a:buNone/>
              <a:defRPr/>
            </a:lvl1pPr>
            <a:lvl2pPr lvl="1">
              <a:spcBef>
                <a:spcPts val="0"/>
              </a:spcBef>
              <a:spcAft>
                <a:spcPts val="0"/>
              </a:spcAft>
              <a:buSzPts val="3500"/>
              <a:buNone/>
              <a:defRPr/>
            </a:lvl2pPr>
            <a:lvl3pPr lvl="2">
              <a:spcBef>
                <a:spcPts val="0"/>
              </a:spcBef>
              <a:spcAft>
                <a:spcPts val="0"/>
              </a:spcAft>
              <a:buSzPts val="3500"/>
              <a:buNone/>
              <a:defRPr/>
            </a:lvl3pPr>
            <a:lvl4pPr lvl="3">
              <a:spcBef>
                <a:spcPts val="0"/>
              </a:spcBef>
              <a:spcAft>
                <a:spcPts val="0"/>
              </a:spcAft>
              <a:buSzPts val="3500"/>
              <a:buNone/>
              <a:defRPr/>
            </a:lvl4pPr>
            <a:lvl5pPr lvl="4">
              <a:spcBef>
                <a:spcPts val="0"/>
              </a:spcBef>
              <a:spcAft>
                <a:spcPts val="0"/>
              </a:spcAft>
              <a:buSzPts val="3500"/>
              <a:buNone/>
              <a:defRPr/>
            </a:lvl5pPr>
            <a:lvl6pPr lvl="5">
              <a:spcBef>
                <a:spcPts val="0"/>
              </a:spcBef>
              <a:spcAft>
                <a:spcPts val="0"/>
              </a:spcAft>
              <a:buSzPts val="3500"/>
              <a:buNone/>
              <a:defRPr/>
            </a:lvl6pPr>
            <a:lvl7pPr lvl="6">
              <a:spcBef>
                <a:spcPts val="0"/>
              </a:spcBef>
              <a:spcAft>
                <a:spcPts val="0"/>
              </a:spcAft>
              <a:buSzPts val="3500"/>
              <a:buNone/>
              <a:defRPr/>
            </a:lvl7pPr>
            <a:lvl8pPr lvl="7">
              <a:spcBef>
                <a:spcPts val="0"/>
              </a:spcBef>
              <a:spcAft>
                <a:spcPts val="0"/>
              </a:spcAft>
              <a:buSzPts val="3500"/>
              <a:buNone/>
              <a:defRPr/>
            </a:lvl8pPr>
            <a:lvl9pPr lvl="8">
              <a:spcBef>
                <a:spcPts val="0"/>
              </a:spcBef>
              <a:spcAft>
                <a:spcPts val="0"/>
              </a:spcAft>
              <a:buSzPts val="3500"/>
              <a:buNone/>
              <a:defRPr/>
            </a:lvl9pPr>
          </a:lstStyle>
          <a:p>
            <a:endParaRPr/>
          </a:p>
        </p:txBody>
      </p:sp>
      <p:pic>
        <p:nvPicPr>
          <p:cNvPr id="108" name="Google Shape;108;p16" title="MANUAL 6gwplus-13.png"/>
          <p:cNvPicPr preferRelativeResize="0"/>
          <p:nvPr/>
        </p:nvPicPr>
        <p:blipFill>
          <a:blip r:embed="rId2">
            <a:alphaModFix/>
          </a:blip>
          <a:stretch>
            <a:fillRect/>
          </a:stretch>
        </p:blipFill>
        <p:spPr>
          <a:xfrm flipH="1">
            <a:off x="-419715" y="3758801"/>
            <a:ext cx="1139726" cy="1682877"/>
          </a:xfrm>
          <a:prstGeom prst="rect">
            <a:avLst/>
          </a:prstGeom>
          <a:noFill/>
          <a:ln>
            <a:noFill/>
          </a:ln>
        </p:spPr>
      </p:pic>
      <p:pic>
        <p:nvPicPr>
          <p:cNvPr id="109" name="Google Shape;109;p16" title="MANUAL 6gwplus-12.png"/>
          <p:cNvPicPr preferRelativeResize="0"/>
          <p:nvPr/>
        </p:nvPicPr>
        <p:blipFill>
          <a:blip r:embed="rId3">
            <a:alphaModFix/>
          </a:blip>
          <a:stretch>
            <a:fillRect/>
          </a:stretch>
        </p:blipFill>
        <p:spPr>
          <a:xfrm>
            <a:off x="7379327" y="-637898"/>
            <a:ext cx="2505600" cy="1367803"/>
          </a:xfrm>
          <a:prstGeom prst="rect">
            <a:avLst/>
          </a:prstGeom>
          <a:noFill/>
          <a:ln>
            <a:noFill/>
          </a:ln>
        </p:spPr>
      </p:pic>
      <p:pic>
        <p:nvPicPr>
          <p:cNvPr id="110" name="Google Shape;110;p16" title="logo energia-03.png"/>
          <p:cNvPicPr preferRelativeResize="0"/>
          <p:nvPr/>
        </p:nvPicPr>
        <p:blipFill>
          <a:blip r:embed="rId4">
            <a:alphaModFix/>
          </a:blip>
          <a:stretch>
            <a:fillRect/>
          </a:stretch>
        </p:blipFill>
        <p:spPr>
          <a:xfrm>
            <a:off x="307400" y="445025"/>
            <a:ext cx="662973" cy="662973"/>
          </a:xfrm>
          <a:prstGeom prst="rect">
            <a:avLst/>
          </a:prstGeom>
          <a:noFill/>
          <a:ln>
            <a:noFill/>
          </a:ln>
        </p:spPr>
      </p:pic>
      <p:pic>
        <p:nvPicPr>
          <p:cNvPr id="111" name="Google Shape;111;p16" title="logo final 6gwplus 10 de junio_Mesa de trabajo 1 copia.png"/>
          <p:cNvPicPr preferRelativeResize="0"/>
          <p:nvPr/>
        </p:nvPicPr>
        <p:blipFill>
          <a:blip r:embed="rId5">
            <a:alphaModFix/>
          </a:blip>
          <a:stretch>
            <a:fillRect/>
          </a:stretch>
        </p:blipFill>
        <p:spPr>
          <a:xfrm>
            <a:off x="7249075" y="4400324"/>
            <a:ext cx="1604797" cy="465449"/>
          </a:xfrm>
          <a:prstGeom prst="rect">
            <a:avLst/>
          </a:prstGeom>
          <a:noFill/>
          <a:ln>
            <a:noFill/>
          </a:ln>
        </p:spPr>
      </p:pic>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Diseño personalizado 1 2 1">
  <p:cSld name="CUSTOM_10_2_1">
    <p:bg>
      <p:bgPr>
        <a:solidFill>
          <a:schemeClr val="lt1"/>
        </a:solidFill>
        <a:effectLst/>
      </p:bgPr>
    </p:bg>
    <p:spTree>
      <p:nvGrpSpPr>
        <p:cNvPr id="1" name="Shape 112"/>
        <p:cNvGrpSpPr/>
        <p:nvPr/>
      </p:nvGrpSpPr>
      <p:grpSpPr>
        <a:xfrm>
          <a:off x="0" y="0"/>
          <a:ext cx="0" cy="0"/>
          <a:chOff x="0" y="0"/>
          <a:chExt cx="0" cy="0"/>
        </a:xfrm>
      </p:grpSpPr>
      <p:sp>
        <p:nvSpPr>
          <p:cNvPr id="113" name="Google Shape;113;p17"/>
          <p:cNvSpPr txBox="1">
            <a:spLocks noGrp="1"/>
          </p:cNvSpPr>
          <p:nvPr>
            <p:ph type="title"/>
          </p:nvPr>
        </p:nvSpPr>
        <p:spPr>
          <a:xfrm>
            <a:off x="713225" y="445025"/>
            <a:ext cx="7717500" cy="572700"/>
          </a:xfrm>
          <a:prstGeom prst="rect">
            <a:avLst/>
          </a:prstGeom>
        </p:spPr>
        <p:txBody>
          <a:bodyPr spcFirstLastPara="1" wrap="square" lIns="91425" tIns="91425" rIns="91425" bIns="91425" anchor="t" anchorCtr="0">
            <a:noAutofit/>
          </a:bodyPr>
          <a:lstStyle>
            <a:lvl1pPr lvl="0">
              <a:spcBef>
                <a:spcPts val="0"/>
              </a:spcBef>
              <a:spcAft>
                <a:spcPts val="0"/>
              </a:spcAft>
              <a:buSzPts val="3500"/>
              <a:buNone/>
              <a:defRPr/>
            </a:lvl1pPr>
            <a:lvl2pPr lvl="1">
              <a:spcBef>
                <a:spcPts val="0"/>
              </a:spcBef>
              <a:spcAft>
                <a:spcPts val="0"/>
              </a:spcAft>
              <a:buSzPts val="3500"/>
              <a:buNone/>
              <a:defRPr/>
            </a:lvl2pPr>
            <a:lvl3pPr lvl="2">
              <a:spcBef>
                <a:spcPts val="0"/>
              </a:spcBef>
              <a:spcAft>
                <a:spcPts val="0"/>
              </a:spcAft>
              <a:buSzPts val="3500"/>
              <a:buNone/>
              <a:defRPr/>
            </a:lvl3pPr>
            <a:lvl4pPr lvl="3">
              <a:spcBef>
                <a:spcPts val="0"/>
              </a:spcBef>
              <a:spcAft>
                <a:spcPts val="0"/>
              </a:spcAft>
              <a:buSzPts val="3500"/>
              <a:buNone/>
              <a:defRPr/>
            </a:lvl4pPr>
            <a:lvl5pPr lvl="4">
              <a:spcBef>
                <a:spcPts val="0"/>
              </a:spcBef>
              <a:spcAft>
                <a:spcPts val="0"/>
              </a:spcAft>
              <a:buSzPts val="3500"/>
              <a:buNone/>
              <a:defRPr/>
            </a:lvl5pPr>
            <a:lvl6pPr lvl="5">
              <a:spcBef>
                <a:spcPts val="0"/>
              </a:spcBef>
              <a:spcAft>
                <a:spcPts val="0"/>
              </a:spcAft>
              <a:buSzPts val="3500"/>
              <a:buNone/>
              <a:defRPr/>
            </a:lvl6pPr>
            <a:lvl7pPr lvl="6">
              <a:spcBef>
                <a:spcPts val="0"/>
              </a:spcBef>
              <a:spcAft>
                <a:spcPts val="0"/>
              </a:spcAft>
              <a:buSzPts val="3500"/>
              <a:buNone/>
              <a:defRPr/>
            </a:lvl7pPr>
            <a:lvl8pPr lvl="7">
              <a:spcBef>
                <a:spcPts val="0"/>
              </a:spcBef>
              <a:spcAft>
                <a:spcPts val="0"/>
              </a:spcAft>
              <a:buSzPts val="3500"/>
              <a:buNone/>
              <a:defRPr/>
            </a:lvl8pPr>
            <a:lvl9pPr lvl="8">
              <a:spcBef>
                <a:spcPts val="0"/>
              </a:spcBef>
              <a:spcAft>
                <a:spcPts val="0"/>
              </a:spcAft>
              <a:buSzPts val="3500"/>
              <a:buNone/>
              <a:defRPr/>
            </a:lvl9pPr>
          </a:lstStyle>
          <a:p>
            <a:endParaRPr/>
          </a:p>
        </p:txBody>
      </p:sp>
      <p:pic>
        <p:nvPicPr>
          <p:cNvPr id="114" name="Google Shape;114;p17" title="MANUAL 6gwplus-13.png"/>
          <p:cNvPicPr preferRelativeResize="0"/>
          <p:nvPr/>
        </p:nvPicPr>
        <p:blipFill>
          <a:blip r:embed="rId2">
            <a:alphaModFix/>
          </a:blip>
          <a:stretch>
            <a:fillRect/>
          </a:stretch>
        </p:blipFill>
        <p:spPr>
          <a:xfrm flipH="1">
            <a:off x="-419715" y="3758801"/>
            <a:ext cx="1139726" cy="1682877"/>
          </a:xfrm>
          <a:prstGeom prst="rect">
            <a:avLst/>
          </a:prstGeom>
          <a:noFill/>
          <a:ln>
            <a:noFill/>
          </a:ln>
        </p:spPr>
      </p:pic>
      <p:pic>
        <p:nvPicPr>
          <p:cNvPr id="115" name="Google Shape;115;p17" title="MANUAL 6gwplus-12.png"/>
          <p:cNvPicPr preferRelativeResize="0"/>
          <p:nvPr/>
        </p:nvPicPr>
        <p:blipFill>
          <a:blip r:embed="rId3">
            <a:alphaModFix/>
          </a:blip>
          <a:stretch>
            <a:fillRect/>
          </a:stretch>
        </p:blipFill>
        <p:spPr>
          <a:xfrm>
            <a:off x="7379327" y="-637898"/>
            <a:ext cx="2505600" cy="1367803"/>
          </a:xfrm>
          <a:prstGeom prst="rect">
            <a:avLst/>
          </a:prstGeom>
          <a:noFill/>
          <a:ln>
            <a:noFill/>
          </a:ln>
        </p:spPr>
      </p:pic>
      <p:pic>
        <p:nvPicPr>
          <p:cNvPr id="116" name="Google Shape;116;p17" title="logo energia-03.png"/>
          <p:cNvPicPr preferRelativeResize="0"/>
          <p:nvPr/>
        </p:nvPicPr>
        <p:blipFill>
          <a:blip r:embed="rId4">
            <a:alphaModFix/>
          </a:blip>
          <a:stretch>
            <a:fillRect/>
          </a:stretch>
        </p:blipFill>
        <p:spPr>
          <a:xfrm>
            <a:off x="307400" y="445025"/>
            <a:ext cx="662973" cy="662973"/>
          </a:xfrm>
          <a:prstGeom prst="rect">
            <a:avLst/>
          </a:prstGeom>
          <a:noFill/>
          <a:ln>
            <a:noFill/>
          </a:ln>
        </p:spPr>
      </p:pic>
      <p:pic>
        <p:nvPicPr>
          <p:cNvPr id="117" name="Google Shape;117;p17" title="logo final 6gwplus 10 de junio-05.png"/>
          <p:cNvPicPr preferRelativeResize="0"/>
          <p:nvPr/>
        </p:nvPicPr>
        <p:blipFill>
          <a:blip r:embed="rId5">
            <a:alphaModFix/>
          </a:blip>
          <a:stretch>
            <a:fillRect/>
          </a:stretch>
        </p:blipFill>
        <p:spPr>
          <a:xfrm>
            <a:off x="7497025" y="4382251"/>
            <a:ext cx="1271823" cy="527875"/>
          </a:xfrm>
          <a:prstGeom prst="rect">
            <a:avLst/>
          </a:prstGeom>
          <a:noFill/>
          <a:ln>
            <a:noFill/>
          </a:ln>
        </p:spPr>
      </p:pic>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Diseño personalizado 1 1 1 1">
  <p:cSld name="CUSTOM_10_1_1_1">
    <p:bg>
      <p:bgPr>
        <a:solidFill>
          <a:schemeClr val="lt1"/>
        </a:solidFill>
        <a:effectLst/>
      </p:bgPr>
    </p:bg>
    <p:spTree>
      <p:nvGrpSpPr>
        <p:cNvPr id="1" name="Shape 118"/>
        <p:cNvGrpSpPr/>
        <p:nvPr/>
      </p:nvGrpSpPr>
      <p:grpSpPr>
        <a:xfrm>
          <a:off x="0" y="0"/>
          <a:ext cx="0" cy="0"/>
          <a:chOff x="0" y="0"/>
          <a:chExt cx="0" cy="0"/>
        </a:xfrm>
      </p:grpSpPr>
      <p:sp>
        <p:nvSpPr>
          <p:cNvPr id="119" name="Google Shape;119;p18"/>
          <p:cNvSpPr txBox="1">
            <a:spLocks noGrp="1"/>
          </p:cNvSpPr>
          <p:nvPr>
            <p:ph type="title"/>
          </p:nvPr>
        </p:nvSpPr>
        <p:spPr>
          <a:xfrm>
            <a:off x="2159500" y="445025"/>
            <a:ext cx="6271200" cy="572700"/>
          </a:xfrm>
          <a:prstGeom prst="rect">
            <a:avLst/>
          </a:prstGeom>
        </p:spPr>
        <p:txBody>
          <a:bodyPr spcFirstLastPara="1" wrap="square" lIns="91425" tIns="91425" rIns="91425" bIns="91425" anchor="t" anchorCtr="0">
            <a:noAutofit/>
          </a:bodyPr>
          <a:lstStyle>
            <a:lvl1pPr lvl="0">
              <a:spcBef>
                <a:spcPts val="0"/>
              </a:spcBef>
              <a:spcAft>
                <a:spcPts val="0"/>
              </a:spcAft>
              <a:buSzPts val="3500"/>
              <a:buNone/>
              <a:defRPr/>
            </a:lvl1pPr>
            <a:lvl2pPr lvl="1">
              <a:spcBef>
                <a:spcPts val="0"/>
              </a:spcBef>
              <a:spcAft>
                <a:spcPts val="0"/>
              </a:spcAft>
              <a:buSzPts val="3500"/>
              <a:buNone/>
              <a:defRPr/>
            </a:lvl2pPr>
            <a:lvl3pPr lvl="2">
              <a:spcBef>
                <a:spcPts val="0"/>
              </a:spcBef>
              <a:spcAft>
                <a:spcPts val="0"/>
              </a:spcAft>
              <a:buSzPts val="3500"/>
              <a:buNone/>
              <a:defRPr/>
            </a:lvl3pPr>
            <a:lvl4pPr lvl="3">
              <a:spcBef>
                <a:spcPts val="0"/>
              </a:spcBef>
              <a:spcAft>
                <a:spcPts val="0"/>
              </a:spcAft>
              <a:buSzPts val="3500"/>
              <a:buNone/>
              <a:defRPr/>
            </a:lvl4pPr>
            <a:lvl5pPr lvl="4">
              <a:spcBef>
                <a:spcPts val="0"/>
              </a:spcBef>
              <a:spcAft>
                <a:spcPts val="0"/>
              </a:spcAft>
              <a:buSzPts val="3500"/>
              <a:buNone/>
              <a:defRPr/>
            </a:lvl5pPr>
            <a:lvl6pPr lvl="5">
              <a:spcBef>
                <a:spcPts val="0"/>
              </a:spcBef>
              <a:spcAft>
                <a:spcPts val="0"/>
              </a:spcAft>
              <a:buSzPts val="3500"/>
              <a:buNone/>
              <a:defRPr/>
            </a:lvl6pPr>
            <a:lvl7pPr lvl="6">
              <a:spcBef>
                <a:spcPts val="0"/>
              </a:spcBef>
              <a:spcAft>
                <a:spcPts val="0"/>
              </a:spcAft>
              <a:buSzPts val="3500"/>
              <a:buNone/>
              <a:defRPr/>
            </a:lvl7pPr>
            <a:lvl8pPr lvl="7">
              <a:spcBef>
                <a:spcPts val="0"/>
              </a:spcBef>
              <a:spcAft>
                <a:spcPts val="0"/>
              </a:spcAft>
              <a:buSzPts val="3500"/>
              <a:buNone/>
              <a:defRPr/>
            </a:lvl8pPr>
            <a:lvl9pPr lvl="8">
              <a:spcBef>
                <a:spcPts val="0"/>
              </a:spcBef>
              <a:spcAft>
                <a:spcPts val="0"/>
              </a:spcAft>
              <a:buSzPts val="3500"/>
              <a:buNone/>
              <a:defRPr/>
            </a:lvl9pPr>
          </a:lstStyle>
          <a:p>
            <a:endParaRPr/>
          </a:p>
        </p:txBody>
      </p:sp>
      <p:pic>
        <p:nvPicPr>
          <p:cNvPr id="120" name="Google Shape;120;p18" title="MANUAL 6gwplus-13.png"/>
          <p:cNvPicPr preferRelativeResize="0"/>
          <p:nvPr/>
        </p:nvPicPr>
        <p:blipFill>
          <a:blip r:embed="rId2">
            <a:alphaModFix/>
          </a:blip>
          <a:stretch>
            <a:fillRect/>
          </a:stretch>
        </p:blipFill>
        <p:spPr>
          <a:xfrm flipH="1">
            <a:off x="-419715" y="3758801"/>
            <a:ext cx="1139726" cy="1682877"/>
          </a:xfrm>
          <a:prstGeom prst="rect">
            <a:avLst/>
          </a:prstGeom>
          <a:noFill/>
          <a:ln>
            <a:noFill/>
          </a:ln>
        </p:spPr>
      </p:pic>
      <p:pic>
        <p:nvPicPr>
          <p:cNvPr id="121" name="Google Shape;121;p18" title="MANUAL 6gwplus-12.png"/>
          <p:cNvPicPr preferRelativeResize="0"/>
          <p:nvPr/>
        </p:nvPicPr>
        <p:blipFill>
          <a:blip r:embed="rId3">
            <a:alphaModFix/>
          </a:blip>
          <a:stretch>
            <a:fillRect/>
          </a:stretch>
        </p:blipFill>
        <p:spPr>
          <a:xfrm>
            <a:off x="7379327" y="-637898"/>
            <a:ext cx="2505600" cy="1367803"/>
          </a:xfrm>
          <a:prstGeom prst="rect">
            <a:avLst/>
          </a:prstGeom>
          <a:noFill/>
          <a:ln>
            <a:noFill/>
          </a:ln>
        </p:spPr>
      </p:pic>
      <p:cxnSp>
        <p:nvCxnSpPr>
          <p:cNvPr id="122" name="Google Shape;122;p18"/>
          <p:cNvCxnSpPr/>
          <p:nvPr/>
        </p:nvCxnSpPr>
        <p:spPr>
          <a:xfrm>
            <a:off x="1064000" y="480850"/>
            <a:ext cx="0" cy="591300"/>
          </a:xfrm>
          <a:prstGeom prst="straightConnector1">
            <a:avLst/>
          </a:prstGeom>
          <a:noFill/>
          <a:ln w="9525" cap="flat" cmpd="sng">
            <a:solidFill>
              <a:schemeClr val="dk1"/>
            </a:solidFill>
            <a:prstDash val="solid"/>
            <a:round/>
            <a:headEnd type="none" w="med" len="med"/>
            <a:tailEnd type="none" w="med" len="med"/>
          </a:ln>
        </p:spPr>
      </p:cxnSp>
      <p:pic>
        <p:nvPicPr>
          <p:cNvPr id="123" name="Google Shape;123;p18" title="logo energia-03.png"/>
          <p:cNvPicPr preferRelativeResize="0"/>
          <p:nvPr/>
        </p:nvPicPr>
        <p:blipFill>
          <a:blip r:embed="rId4">
            <a:alphaModFix/>
          </a:blip>
          <a:stretch>
            <a:fillRect/>
          </a:stretch>
        </p:blipFill>
        <p:spPr>
          <a:xfrm>
            <a:off x="307400" y="445025"/>
            <a:ext cx="662973" cy="662973"/>
          </a:xfrm>
          <a:prstGeom prst="rect">
            <a:avLst/>
          </a:prstGeom>
          <a:noFill/>
          <a:ln>
            <a:noFill/>
          </a:ln>
        </p:spPr>
      </p:pic>
      <p:pic>
        <p:nvPicPr>
          <p:cNvPr id="124" name="Google Shape;124;p18" title="logo final 6gwplus 10 de junio-03.png"/>
          <p:cNvPicPr preferRelativeResize="0"/>
          <p:nvPr/>
        </p:nvPicPr>
        <p:blipFill>
          <a:blip r:embed="rId5">
            <a:alphaModFix/>
          </a:blip>
          <a:stretch>
            <a:fillRect/>
          </a:stretch>
        </p:blipFill>
        <p:spPr>
          <a:xfrm>
            <a:off x="1251450" y="480850"/>
            <a:ext cx="462533" cy="591299"/>
          </a:xfrm>
          <a:prstGeom prst="rect">
            <a:avLst/>
          </a:prstGeom>
          <a:noFill/>
          <a:ln>
            <a:noFill/>
          </a:ln>
        </p:spPr>
      </p:pic>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able of contents">
  <p:cSld name="BLANK_1_1_1_1_1_1">
    <p:spTree>
      <p:nvGrpSpPr>
        <p:cNvPr id="1" name="Shape 125"/>
        <p:cNvGrpSpPr/>
        <p:nvPr/>
      </p:nvGrpSpPr>
      <p:grpSpPr>
        <a:xfrm>
          <a:off x="0" y="0"/>
          <a:ext cx="0" cy="0"/>
          <a:chOff x="0" y="0"/>
          <a:chExt cx="0" cy="0"/>
        </a:xfrm>
      </p:grpSpPr>
      <p:sp>
        <p:nvSpPr>
          <p:cNvPr id="126" name="Google Shape;126;p19"/>
          <p:cNvSpPr txBox="1">
            <a:spLocks noGrp="1"/>
          </p:cNvSpPr>
          <p:nvPr>
            <p:ph type="title"/>
          </p:nvPr>
        </p:nvSpPr>
        <p:spPr>
          <a:xfrm>
            <a:off x="720000" y="445025"/>
            <a:ext cx="7704000" cy="572700"/>
          </a:xfrm>
          <a:prstGeom prst="rect">
            <a:avLst/>
          </a:prstGeom>
        </p:spPr>
        <p:txBody>
          <a:bodyPr spcFirstLastPara="1" wrap="square" lIns="91425" tIns="91425" rIns="91425" bIns="91425" anchor="t" anchorCtr="0">
            <a:noAutofit/>
          </a:bodyPr>
          <a:lstStyle>
            <a:lvl1pPr lvl="0" rtl="0">
              <a:spcBef>
                <a:spcPts val="0"/>
              </a:spcBef>
              <a:spcAft>
                <a:spcPts val="0"/>
              </a:spcAft>
              <a:buSzPts val="3500"/>
              <a:buNone/>
              <a:defRPr/>
            </a:lvl1pPr>
            <a:lvl2pPr lvl="1" rtl="0">
              <a:spcBef>
                <a:spcPts val="0"/>
              </a:spcBef>
              <a:spcAft>
                <a:spcPts val="0"/>
              </a:spcAft>
              <a:buSzPts val="3500"/>
              <a:buFont typeface="Alegreya Sans"/>
              <a:buNone/>
              <a:defRPr>
                <a:latin typeface="Alegreya Sans"/>
                <a:ea typeface="Alegreya Sans"/>
                <a:cs typeface="Alegreya Sans"/>
                <a:sym typeface="Alegreya Sans"/>
              </a:defRPr>
            </a:lvl2pPr>
            <a:lvl3pPr lvl="2" rtl="0">
              <a:spcBef>
                <a:spcPts val="0"/>
              </a:spcBef>
              <a:spcAft>
                <a:spcPts val="0"/>
              </a:spcAft>
              <a:buSzPts val="3500"/>
              <a:buFont typeface="Alegreya Sans"/>
              <a:buNone/>
              <a:defRPr>
                <a:latin typeface="Alegreya Sans"/>
                <a:ea typeface="Alegreya Sans"/>
                <a:cs typeface="Alegreya Sans"/>
                <a:sym typeface="Alegreya Sans"/>
              </a:defRPr>
            </a:lvl3pPr>
            <a:lvl4pPr lvl="3" rtl="0">
              <a:spcBef>
                <a:spcPts val="0"/>
              </a:spcBef>
              <a:spcAft>
                <a:spcPts val="0"/>
              </a:spcAft>
              <a:buSzPts val="3500"/>
              <a:buFont typeface="Alegreya Sans"/>
              <a:buNone/>
              <a:defRPr>
                <a:latin typeface="Alegreya Sans"/>
                <a:ea typeface="Alegreya Sans"/>
                <a:cs typeface="Alegreya Sans"/>
                <a:sym typeface="Alegreya Sans"/>
              </a:defRPr>
            </a:lvl4pPr>
            <a:lvl5pPr lvl="4" rtl="0">
              <a:spcBef>
                <a:spcPts val="0"/>
              </a:spcBef>
              <a:spcAft>
                <a:spcPts val="0"/>
              </a:spcAft>
              <a:buSzPts val="3500"/>
              <a:buFont typeface="Alegreya Sans"/>
              <a:buNone/>
              <a:defRPr>
                <a:latin typeface="Alegreya Sans"/>
                <a:ea typeface="Alegreya Sans"/>
                <a:cs typeface="Alegreya Sans"/>
                <a:sym typeface="Alegreya Sans"/>
              </a:defRPr>
            </a:lvl5pPr>
            <a:lvl6pPr lvl="5" rtl="0">
              <a:spcBef>
                <a:spcPts val="0"/>
              </a:spcBef>
              <a:spcAft>
                <a:spcPts val="0"/>
              </a:spcAft>
              <a:buSzPts val="3500"/>
              <a:buFont typeface="Alegreya Sans"/>
              <a:buNone/>
              <a:defRPr>
                <a:latin typeface="Alegreya Sans"/>
                <a:ea typeface="Alegreya Sans"/>
                <a:cs typeface="Alegreya Sans"/>
                <a:sym typeface="Alegreya Sans"/>
              </a:defRPr>
            </a:lvl6pPr>
            <a:lvl7pPr lvl="6" rtl="0">
              <a:spcBef>
                <a:spcPts val="0"/>
              </a:spcBef>
              <a:spcAft>
                <a:spcPts val="0"/>
              </a:spcAft>
              <a:buSzPts val="3500"/>
              <a:buFont typeface="Alegreya Sans"/>
              <a:buNone/>
              <a:defRPr>
                <a:latin typeface="Alegreya Sans"/>
                <a:ea typeface="Alegreya Sans"/>
                <a:cs typeface="Alegreya Sans"/>
                <a:sym typeface="Alegreya Sans"/>
              </a:defRPr>
            </a:lvl7pPr>
            <a:lvl8pPr lvl="7" rtl="0">
              <a:spcBef>
                <a:spcPts val="0"/>
              </a:spcBef>
              <a:spcAft>
                <a:spcPts val="0"/>
              </a:spcAft>
              <a:buSzPts val="3500"/>
              <a:buFont typeface="Alegreya Sans"/>
              <a:buNone/>
              <a:defRPr>
                <a:latin typeface="Alegreya Sans"/>
                <a:ea typeface="Alegreya Sans"/>
                <a:cs typeface="Alegreya Sans"/>
                <a:sym typeface="Alegreya Sans"/>
              </a:defRPr>
            </a:lvl8pPr>
            <a:lvl9pPr lvl="8" rtl="0">
              <a:spcBef>
                <a:spcPts val="0"/>
              </a:spcBef>
              <a:spcAft>
                <a:spcPts val="0"/>
              </a:spcAft>
              <a:buSzPts val="3500"/>
              <a:buFont typeface="Alegreya Sans"/>
              <a:buNone/>
              <a:defRPr>
                <a:latin typeface="Alegreya Sans"/>
                <a:ea typeface="Alegreya Sans"/>
                <a:cs typeface="Alegreya Sans"/>
                <a:sym typeface="Alegreya Sans"/>
              </a:defRPr>
            </a:lvl9pPr>
          </a:lstStyle>
          <a:p>
            <a:endParaRPr/>
          </a:p>
        </p:txBody>
      </p:sp>
      <p:sp>
        <p:nvSpPr>
          <p:cNvPr id="127" name="Google Shape;127;p19"/>
          <p:cNvSpPr txBox="1">
            <a:spLocks noGrp="1"/>
          </p:cNvSpPr>
          <p:nvPr>
            <p:ph type="subTitle" idx="1"/>
          </p:nvPr>
        </p:nvSpPr>
        <p:spPr>
          <a:xfrm>
            <a:off x="720000" y="2087568"/>
            <a:ext cx="2305500" cy="5727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128" name="Google Shape;128;p19"/>
          <p:cNvSpPr txBox="1">
            <a:spLocks noGrp="1"/>
          </p:cNvSpPr>
          <p:nvPr>
            <p:ph type="subTitle" idx="2"/>
          </p:nvPr>
        </p:nvSpPr>
        <p:spPr>
          <a:xfrm>
            <a:off x="3419271" y="2087568"/>
            <a:ext cx="2305500" cy="5727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129" name="Google Shape;129;p19"/>
          <p:cNvSpPr txBox="1">
            <a:spLocks noGrp="1"/>
          </p:cNvSpPr>
          <p:nvPr>
            <p:ph type="subTitle" idx="3"/>
          </p:nvPr>
        </p:nvSpPr>
        <p:spPr>
          <a:xfrm>
            <a:off x="720000" y="3735705"/>
            <a:ext cx="2305500" cy="5727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130" name="Google Shape;130;p19"/>
          <p:cNvSpPr txBox="1">
            <a:spLocks noGrp="1"/>
          </p:cNvSpPr>
          <p:nvPr>
            <p:ph type="subTitle" idx="4"/>
          </p:nvPr>
        </p:nvSpPr>
        <p:spPr>
          <a:xfrm>
            <a:off x="3419271" y="3735705"/>
            <a:ext cx="2305500" cy="5727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131" name="Google Shape;131;p19"/>
          <p:cNvSpPr txBox="1">
            <a:spLocks noGrp="1"/>
          </p:cNvSpPr>
          <p:nvPr>
            <p:ph type="subTitle" idx="5"/>
          </p:nvPr>
        </p:nvSpPr>
        <p:spPr>
          <a:xfrm>
            <a:off x="6118549" y="2087568"/>
            <a:ext cx="2305500" cy="5727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132" name="Google Shape;132;p19"/>
          <p:cNvSpPr txBox="1">
            <a:spLocks noGrp="1"/>
          </p:cNvSpPr>
          <p:nvPr>
            <p:ph type="subTitle" idx="6"/>
          </p:nvPr>
        </p:nvSpPr>
        <p:spPr>
          <a:xfrm>
            <a:off x="6118549" y="3735705"/>
            <a:ext cx="2305500" cy="5727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133" name="Google Shape;133;p19"/>
          <p:cNvSpPr txBox="1">
            <a:spLocks noGrp="1"/>
          </p:cNvSpPr>
          <p:nvPr>
            <p:ph type="title" idx="7" hasCustomPrompt="1"/>
          </p:nvPr>
        </p:nvSpPr>
        <p:spPr>
          <a:xfrm>
            <a:off x="1505400" y="1315011"/>
            <a:ext cx="734700" cy="447600"/>
          </a:xfrm>
          <a:prstGeom prst="rect">
            <a:avLst/>
          </a:prstGeom>
          <a:noFill/>
        </p:spPr>
        <p:txBody>
          <a:bodyPr spcFirstLastPara="1" wrap="square" lIns="91425" tIns="91425" rIns="91425" bIns="91425" anchor="b" anchorCtr="0">
            <a:noAutofit/>
          </a:bodyPr>
          <a:lstStyle>
            <a:lvl1pPr lvl="0" rtl="0">
              <a:spcBef>
                <a:spcPts val="0"/>
              </a:spcBef>
              <a:spcAft>
                <a:spcPts val="0"/>
              </a:spcAft>
              <a:buSzPts val="3000"/>
              <a:buNone/>
              <a:defRPr sz="3000"/>
            </a:lvl1pPr>
            <a:lvl2pPr lvl="1" rtl="0">
              <a:spcBef>
                <a:spcPts val="0"/>
              </a:spcBef>
              <a:spcAft>
                <a:spcPts val="0"/>
              </a:spcAft>
              <a:buSzPts val="3000"/>
              <a:buFont typeface="Alegreya Sans"/>
              <a:buNone/>
              <a:defRPr sz="3000">
                <a:latin typeface="Alegreya Sans"/>
                <a:ea typeface="Alegreya Sans"/>
                <a:cs typeface="Alegreya Sans"/>
                <a:sym typeface="Alegreya Sans"/>
              </a:defRPr>
            </a:lvl2pPr>
            <a:lvl3pPr lvl="2" rtl="0">
              <a:spcBef>
                <a:spcPts val="0"/>
              </a:spcBef>
              <a:spcAft>
                <a:spcPts val="0"/>
              </a:spcAft>
              <a:buSzPts val="3000"/>
              <a:buFont typeface="Alegreya Sans"/>
              <a:buNone/>
              <a:defRPr sz="3000">
                <a:latin typeface="Alegreya Sans"/>
                <a:ea typeface="Alegreya Sans"/>
                <a:cs typeface="Alegreya Sans"/>
                <a:sym typeface="Alegreya Sans"/>
              </a:defRPr>
            </a:lvl3pPr>
            <a:lvl4pPr lvl="3" rtl="0">
              <a:spcBef>
                <a:spcPts val="0"/>
              </a:spcBef>
              <a:spcAft>
                <a:spcPts val="0"/>
              </a:spcAft>
              <a:buSzPts val="3000"/>
              <a:buFont typeface="Alegreya Sans"/>
              <a:buNone/>
              <a:defRPr sz="3000">
                <a:latin typeface="Alegreya Sans"/>
                <a:ea typeface="Alegreya Sans"/>
                <a:cs typeface="Alegreya Sans"/>
                <a:sym typeface="Alegreya Sans"/>
              </a:defRPr>
            </a:lvl4pPr>
            <a:lvl5pPr lvl="4" rtl="0">
              <a:spcBef>
                <a:spcPts val="0"/>
              </a:spcBef>
              <a:spcAft>
                <a:spcPts val="0"/>
              </a:spcAft>
              <a:buSzPts val="3000"/>
              <a:buFont typeface="Alegreya Sans"/>
              <a:buNone/>
              <a:defRPr sz="3000">
                <a:latin typeface="Alegreya Sans"/>
                <a:ea typeface="Alegreya Sans"/>
                <a:cs typeface="Alegreya Sans"/>
                <a:sym typeface="Alegreya Sans"/>
              </a:defRPr>
            </a:lvl5pPr>
            <a:lvl6pPr lvl="5" rtl="0">
              <a:spcBef>
                <a:spcPts val="0"/>
              </a:spcBef>
              <a:spcAft>
                <a:spcPts val="0"/>
              </a:spcAft>
              <a:buSzPts val="3000"/>
              <a:buFont typeface="Alegreya Sans"/>
              <a:buNone/>
              <a:defRPr sz="3000">
                <a:latin typeface="Alegreya Sans"/>
                <a:ea typeface="Alegreya Sans"/>
                <a:cs typeface="Alegreya Sans"/>
                <a:sym typeface="Alegreya Sans"/>
              </a:defRPr>
            </a:lvl6pPr>
            <a:lvl7pPr lvl="6" rtl="0">
              <a:spcBef>
                <a:spcPts val="0"/>
              </a:spcBef>
              <a:spcAft>
                <a:spcPts val="0"/>
              </a:spcAft>
              <a:buSzPts val="3000"/>
              <a:buFont typeface="Alegreya Sans"/>
              <a:buNone/>
              <a:defRPr sz="3000">
                <a:latin typeface="Alegreya Sans"/>
                <a:ea typeface="Alegreya Sans"/>
                <a:cs typeface="Alegreya Sans"/>
                <a:sym typeface="Alegreya Sans"/>
              </a:defRPr>
            </a:lvl7pPr>
            <a:lvl8pPr lvl="7" rtl="0">
              <a:spcBef>
                <a:spcPts val="0"/>
              </a:spcBef>
              <a:spcAft>
                <a:spcPts val="0"/>
              </a:spcAft>
              <a:buSzPts val="3000"/>
              <a:buFont typeface="Alegreya Sans"/>
              <a:buNone/>
              <a:defRPr sz="3000">
                <a:latin typeface="Alegreya Sans"/>
                <a:ea typeface="Alegreya Sans"/>
                <a:cs typeface="Alegreya Sans"/>
                <a:sym typeface="Alegreya Sans"/>
              </a:defRPr>
            </a:lvl8pPr>
            <a:lvl9pPr lvl="8" rtl="0">
              <a:spcBef>
                <a:spcPts val="0"/>
              </a:spcBef>
              <a:spcAft>
                <a:spcPts val="0"/>
              </a:spcAft>
              <a:buSzPts val="3000"/>
              <a:buFont typeface="Alegreya Sans"/>
              <a:buNone/>
              <a:defRPr sz="3000">
                <a:latin typeface="Alegreya Sans"/>
                <a:ea typeface="Alegreya Sans"/>
                <a:cs typeface="Alegreya Sans"/>
                <a:sym typeface="Alegreya Sans"/>
              </a:defRPr>
            </a:lvl9pPr>
          </a:lstStyle>
          <a:p>
            <a:r>
              <a:t>xx%</a:t>
            </a:r>
          </a:p>
        </p:txBody>
      </p:sp>
      <p:sp>
        <p:nvSpPr>
          <p:cNvPr id="134" name="Google Shape;134;p19"/>
          <p:cNvSpPr txBox="1">
            <a:spLocks noGrp="1"/>
          </p:cNvSpPr>
          <p:nvPr>
            <p:ph type="title" idx="8" hasCustomPrompt="1"/>
          </p:nvPr>
        </p:nvSpPr>
        <p:spPr>
          <a:xfrm>
            <a:off x="1505400" y="2962563"/>
            <a:ext cx="734700" cy="447600"/>
          </a:xfrm>
          <a:prstGeom prst="rect">
            <a:avLst/>
          </a:prstGeom>
          <a:noFill/>
        </p:spPr>
        <p:txBody>
          <a:bodyPr spcFirstLastPara="1" wrap="square" lIns="91425" tIns="91425" rIns="91425" bIns="91425" anchor="b" anchorCtr="0">
            <a:noAutofit/>
          </a:bodyPr>
          <a:lstStyle>
            <a:lvl1pPr lvl="0" rtl="0">
              <a:spcBef>
                <a:spcPts val="0"/>
              </a:spcBef>
              <a:spcAft>
                <a:spcPts val="0"/>
              </a:spcAft>
              <a:buSzPts val="3000"/>
              <a:buNone/>
              <a:defRPr sz="3000"/>
            </a:lvl1pPr>
            <a:lvl2pPr lvl="1" rtl="0">
              <a:spcBef>
                <a:spcPts val="0"/>
              </a:spcBef>
              <a:spcAft>
                <a:spcPts val="0"/>
              </a:spcAft>
              <a:buSzPts val="3000"/>
              <a:buFont typeface="Alegreya Sans"/>
              <a:buNone/>
              <a:defRPr sz="3000">
                <a:latin typeface="Alegreya Sans"/>
                <a:ea typeface="Alegreya Sans"/>
                <a:cs typeface="Alegreya Sans"/>
                <a:sym typeface="Alegreya Sans"/>
              </a:defRPr>
            </a:lvl2pPr>
            <a:lvl3pPr lvl="2" rtl="0">
              <a:spcBef>
                <a:spcPts val="0"/>
              </a:spcBef>
              <a:spcAft>
                <a:spcPts val="0"/>
              </a:spcAft>
              <a:buSzPts val="3000"/>
              <a:buFont typeface="Alegreya Sans"/>
              <a:buNone/>
              <a:defRPr sz="3000">
                <a:latin typeface="Alegreya Sans"/>
                <a:ea typeface="Alegreya Sans"/>
                <a:cs typeface="Alegreya Sans"/>
                <a:sym typeface="Alegreya Sans"/>
              </a:defRPr>
            </a:lvl3pPr>
            <a:lvl4pPr lvl="3" rtl="0">
              <a:spcBef>
                <a:spcPts val="0"/>
              </a:spcBef>
              <a:spcAft>
                <a:spcPts val="0"/>
              </a:spcAft>
              <a:buSzPts val="3000"/>
              <a:buFont typeface="Alegreya Sans"/>
              <a:buNone/>
              <a:defRPr sz="3000">
                <a:latin typeface="Alegreya Sans"/>
                <a:ea typeface="Alegreya Sans"/>
                <a:cs typeface="Alegreya Sans"/>
                <a:sym typeface="Alegreya Sans"/>
              </a:defRPr>
            </a:lvl4pPr>
            <a:lvl5pPr lvl="4" rtl="0">
              <a:spcBef>
                <a:spcPts val="0"/>
              </a:spcBef>
              <a:spcAft>
                <a:spcPts val="0"/>
              </a:spcAft>
              <a:buSzPts val="3000"/>
              <a:buFont typeface="Alegreya Sans"/>
              <a:buNone/>
              <a:defRPr sz="3000">
                <a:latin typeface="Alegreya Sans"/>
                <a:ea typeface="Alegreya Sans"/>
                <a:cs typeface="Alegreya Sans"/>
                <a:sym typeface="Alegreya Sans"/>
              </a:defRPr>
            </a:lvl5pPr>
            <a:lvl6pPr lvl="5" rtl="0">
              <a:spcBef>
                <a:spcPts val="0"/>
              </a:spcBef>
              <a:spcAft>
                <a:spcPts val="0"/>
              </a:spcAft>
              <a:buSzPts val="3000"/>
              <a:buFont typeface="Alegreya Sans"/>
              <a:buNone/>
              <a:defRPr sz="3000">
                <a:latin typeface="Alegreya Sans"/>
                <a:ea typeface="Alegreya Sans"/>
                <a:cs typeface="Alegreya Sans"/>
                <a:sym typeface="Alegreya Sans"/>
              </a:defRPr>
            </a:lvl6pPr>
            <a:lvl7pPr lvl="6" rtl="0">
              <a:spcBef>
                <a:spcPts val="0"/>
              </a:spcBef>
              <a:spcAft>
                <a:spcPts val="0"/>
              </a:spcAft>
              <a:buSzPts val="3000"/>
              <a:buFont typeface="Alegreya Sans"/>
              <a:buNone/>
              <a:defRPr sz="3000">
                <a:latin typeface="Alegreya Sans"/>
                <a:ea typeface="Alegreya Sans"/>
                <a:cs typeface="Alegreya Sans"/>
                <a:sym typeface="Alegreya Sans"/>
              </a:defRPr>
            </a:lvl7pPr>
            <a:lvl8pPr lvl="7" rtl="0">
              <a:spcBef>
                <a:spcPts val="0"/>
              </a:spcBef>
              <a:spcAft>
                <a:spcPts val="0"/>
              </a:spcAft>
              <a:buSzPts val="3000"/>
              <a:buFont typeface="Alegreya Sans"/>
              <a:buNone/>
              <a:defRPr sz="3000">
                <a:latin typeface="Alegreya Sans"/>
                <a:ea typeface="Alegreya Sans"/>
                <a:cs typeface="Alegreya Sans"/>
                <a:sym typeface="Alegreya Sans"/>
              </a:defRPr>
            </a:lvl8pPr>
            <a:lvl9pPr lvl="8" rtl="0">
              <a:spcBef>
                <a:spcPts val="0"/>
              </a:spcBef>
              <a:spcAft>
                <a:spcPts val="0"/>
              </a:spcAft>
              <a:buSzPts val="3000"/>
              <a:buFont typeface="Alegreya Sans"/>
              <a:buNone/>
              <a:defRPr sz="3000">
                <a:latin typeface="Alegreya Sans"/>
                <a:ea typeface="Alegreya Sans"/>
                <a:cs typeface="Alegreya Sans"/>
                <a:sym typeface="Alegreya Sans"/>
              </a:defRPr>
            </a:lvl9pPr>
          </a:lstStyle>
          <a:p>
            <a:r>
              <a:t>xx%</a:t>
            </a:r>
          </a:p>
        </p:txBody>
      </p:sp>
      <p:sp>
        <p:nvSpPr>
          <p:cNvPr id="135" name="Google Shape;135;p19"/>
          <p:cNvSpPr txBox="1">
            <a:spLocks noGrp="1"/>
          </p:cNvSpPr>
          <p:nvPr>
            <p:ph type="title" idx="9" hasCustomPrompt="1"/>
          </p:nvPr>
        </p:nvSpPr>
        <p:spPr>
          <a:xfrm>
            <a:off x="4204671" y="1315011"/>
            <a:ext cx="734700" cy="447600"/>
          </a:xfrm>
          <a:prstGeom prst="rect">
            <a:avLst/>
          </a:prstGeom>
          <a:noFill/>
        </p:spPr>
        <p:txBody>
          <a:bodyPr spcFirstLastPara="1" wrap="square" lIns="91425" tIns="91425" rIns="91425" bIns="91425" anchor="b" anchorCtr="0">
            <a:noAutofit/>
          </a:bodyPr>
          <a:lstStyle>
            <a:lvl1pPr lvl="0" rtl="0">
              <a:spcBef>
                <a:spcPts val="0"/>
              </a:spcBef>
              <a:spcAft>
                <a:spcPts val="0"/>
              </a:spcAft>
              <a:buSzPts val="3000"/>
              <a:buNone/>
              <a:defRPr sz="3000"/>
            </a:lvl1pPr>
            <a:lvl2pPr lvl="1" rtl="0">
              <a:spcBef>
                <a:spcPts val="0"/>
              </a:spcBef>
              <a:spcAft>
                <a:spcPts val="0"/>
              </a:spcAft>
              <a:buSzPts val="3000"/>
              <a:buFont typeface="Alegreya Sans"/>
              <a:buNone/>
              <a:defRPr sz="3000">
                <a:latin typeface="Alegreya Sans"/>
                <a:ea typeface="Alegreya Sans"/>
                <a:cs typeface="Alegreya Sans"/>
                <a:sym typeface="Alegreya Sans"/>
              </a:defRPr>
            </a:lvl2pPr>
            <a:lvl3pPr lvl="2" rtl="0">
              <a:spcBef>
                <a:spcPts val="0"/>
              </a:spcBef>
              <a:spcAft>
                <a:spcPts val="0"/>
              </a:spcAft>
              <a:buSzPts val="3000"/>
              <a:buFont typeface="Alegreya Sans"/>
              <a:buNone/>
              <a:defRPr sz="3000">
                <a:latin typeface="Alegreya Sans"/>
                <a:ea typeface="Alegreya Sans"/>
                <a:cs typeface="Alegreya Sans"/>
                <a:sym typeface="Alegreya Sans"/>
              </a:defRPr>
            </a:lvl3pPr>
            <a:lvl4pPr lvl="3" rtl="0">
              <a:spcBef>
                <a:spcPts val="0"/>
              </a:spcBef>
              <a:spcAft>
                <a:spcPts val="0"/>
              </a:spcAft>
              <a:buSzPts val="3000"/>
              <a:buFont typeface="Alegreya Sans"/>
              <a:buNone/>
              <a:defRPr sz="3000">
                <a:latin typeface="Alegreya Sans"/>
                <a:ea typeface="Alegreya Sans"/>
                <a:cs typeface="Alegreya Sans"/>
                <a:sym typeface="Alegreya Sans"/>
              </a:defRPr>
            </a:lvl4pPr>
            <a:lvl5pPr lvl="4" rtl="0">
              <a:spcBef>
                <a:spcPts val="0"/>
              </a:spcBef>
              <a:spcAft>
                <a:spcPts val="0"/>
              </a:spcAft>
              <a:buSzPts val="3000"/>
              <a:buFont typeface="Alegreya Sans"/>
              <a:buNone/>
              <a:defRPr sz="3000">
                <a:latin typeface="Alegreya Sans"/>
                <a:ea typeface="Alegreya Sans"/>
                <a:cs typeface="Alegreya Sans"/>
                <a:sym typeface="Alegreya Sans"/>
              </a:defRPr>
            </a:lvl5pPr>
            <a:lvl6pPr lvl="5" rtl="0">
              <a:spcBef>
                <a:spcPts val="0"/>
              </a:spcBef>
              <a:spcAft>
                <a:spcPts val="0"/>
              </a:spcAft>
              <a:buSzPts val="3000"/>
              <a:buFont typeface="Alegreya Sans"/>
              <a:buNone/>
              <a:defRPr sz="3000">
                <a:latin typeface="Alegreya Sans"/>
                <a:ea typeface="Alegreya Sans"/>
                <a:cs typeface="Alegreya Sans"/>
                <a:sym typeface="Alegreya Sans"/>
              </a:defRPr>
            </a:lvl6pPr>
            <a:lvl7pPr lvl="6" rtl="0">
              <a:spcBef>
                <a:spcPts val="0"/>
              </a:spcBef>
              <a:spcAft>
                <a:spcPts val="0"/>
              </a:spcAft>
              <a:buSzPts val="3000"/>
              <a:buFont typeface="Alegreya Sans"/>
              <a:buNone/>
              <a:defRPr sz="3000">
                <a:latin typeface="Alegreya Sans"/>
                <a:ea typeface="Alegreya Sans"/>
                <a:cs typeface="Alegreya Sans"/>
                <a:sym typeface="Alegreya Sans"/>
              </a:defRPr>
            </a:lvl7pPr>
            <a:lvl8pPr lvl="7" rtl="0">
              <a:spcBef>
                <a:spcPts val="0"/>
              </a:spcBef>
              <a:spcAft>
                <a:spcPts val="0"/>
              </a:spcAft>
              <a:buSzPts val="3000"/>
              <a:buFont typeface="Alegreya Sans"/>
              <a:buNone/>
              <a:defRPr sz="3000">
                <a:latin typeface="Alegreya Sans"/>
                <a:ea typeface="Alegreya Sans"/>
                <a:cs typeface="Alegreya Sans"/>
                <a:sym typeface="Alegreya Sans"/>
              </a:defRPr>
            </a:lvl8pPr>
            <a:lvl9pPr lvl="8" rtl="0">
              <a:spcBef>
                <a:spcPts val="0"/>
              </a:spcBef>
              <a:spcAft>
                <a:spcPts val="0"/>
              </a:spcAft>
              <a:buSzPts val="3000"/>
              <a:buFont typeface="Alegreya Sans"/>
              <a:buNone/>
              <a:defRPr sz="3000">
                <a:latin typeface="Alegreya Sans"/>
                <a:ea typeface="Alegreya Sans"/>
                <a:cs typeface="Alegreya Sans"/>
                <a:sym typeface="Alegreya Sans"/>
              </a:defRPr>
            </a:lvl9pPr>
          </a:lstStyle>
          <a:p>
            <a:r>
              <a:t>xx%</a:t>
            </a:r>
          </a:p>
        </p:txBody>
      </p:sp>
      <p:sp>
        <p:nvSpPr>
          <p:cNvPr id="136" name="Google Shape;136;p19"/>
          <p:cNvSpPr txBox="1">
            <a:spLocks noGrp="1"/>
          </p:cNvSpPr>
          <p:nvPr>
            <p:ph type="title" idx="13" hasCustomPrompt="1"/>
          </p:nvPr>
        </p:nvSpPr>
        <p:spPr>
          <a:xfrm>
            <a:off x="4204671" y="2962563"/>
            <a:ext cx="734700" cy="447600"/>
          </a:xfrm>
          <a:prstGeom prst="rect">
            <a:avLst/>
          </a:prstGeom>
          <a:noFill/>
        </p:spPr>
        <p:txBody>
          <a:bodyPr spcFirstLastPara="1" wrap="square" lIns="91425" tIns="91425" rIns="91425" bIns="91425" anchor="b" anchorCtr="0">
            <a:noAutofit/>
          </a:bodyPr>
          <a:lstStyle>
            <a:lvl1pPr lvl="0" rtl="0">
              <a:spcBef>
                <a:spcPts val="0"/>
              </a:spcBef>
              <a:spcAft>
                <a:spcPts val="0"/>
              </a:spcAft>
              <a:buSzPts val="3000"/>
              <a:buNone/>
              <a:defRPr sz="3000"/>
            </a:lvl1pPr>
            <a:lvl2pPr lvl="1" rtl="0">
              <a:spcBef>
                <a:spcPts val="0"/>
              </a:spcBef>
              <a:spcAft>
                <a:spcPts val="0"/>
              </a:spcAft>
              <a:buSzPts val="3000"/>
              <a:buFont typeface="Alegreya Sans"/>
              <a:buNone/>
              <a:defRPr sz="3000">
                <a:latin typeface="Alegreya Sans"/>
                <a:ea typeface="Alegreya Sans"/>
                <a:cs typeface="Alegreya Sans"/>
                <a:sym typeface="Alegreya Sans"/>
              </a:defRPr>
            </a:lvl2pPr>
            <a:lvl3pPr lvl="2" rtl="0">
              <a:spcBef>
                <a:spcPts val="0"/>
              </a:spcBef>
              <a:spcAft>
                <a:spcPts val="0"/>
              </a:spcAft>
              <a:buSzPts val="3000"/>
              <a:buFont typeface="Alegreya Sans"/>
              <a:buNone/>
              <a:defRPr sz="3000">
                <a:latin typeface="Alegreya Sans"/>
                <a:ea typeface="Alegreya Sans"/>
                <a:cs typeface="Alegreya Sans"/>
                <a:sym typeface="Alegreya Sans"/>
              </a:defRPr>
            </a:lvl3pPr>
            <a:lvl4pPr lvl="3" rtl="0">
              <a:spcBef>
                <a:spcPts val="0"/>
              </a:spcBef>
              <a:spcAft>
                <a:spcPts val="0"/>
              </a:spcAft>
              <a:buSzPts val="3000"/>
              <a:buFont typeface="Alegreya Sans"/>
              <a:buNone/>
              <a:defRPr sz="3000">
                <a:latin typeface="Alegreya Sans"/>
                <a:ea typeface="Alegreya Sans"/>
                <a:cs typeface="Alegreya Sans"/>
                <a:sym typeface="Alegreya Sans"/>
              </a:defRPr>
            </a:lvl4pPr>
            <a:lvl5pPr lvl="4" rtl="0">
              <a:spcBef>
                <a:spcPts val="0"/>
              </a:spcBef>
              <a:spcAft>
                <a:spcPts val="0"/>
              </a:spcAft>
              <a:buSzPts val="3000"/>
              <a:buFont typeface="Alegreya Sans"/>
              <a:buNone/>
              <a:defRPr sz="3000">
                <a:latin typeface="Alegreya Sans"/>
                <a:ea typeface="Alegreya Sans"/>
                <a:cs typeface="Alegreya Sans"/>
                <a:sym typeface="Alegreya Sans"/>
              </a:defRPr>
            </a:lvl5pPr>
            <a:lvl6pPr lvl="5" rtl="0">
              <a:spcBef>
                <a:spcPts val="0"/>
              </a:spcBef>
              <a:spcAft>
                <a:spcPts val="0"/>
              </a:spcAft>
              <a:buSzPts val="3000"/>
              <a:buFont typeface="Alegreya Sans"/>
              <a:buNone/>
              <a:defRPr sz="3000">
                <a:latin typeface="Alegreya Sans"/>
                <a:ea typeface="Alegreya Sans"/>
                <a:cs typeface="Alegreya Sans"/>
                <a:sym typeface="Alegreya Sans"/>
              </a:defRPr>
            </a:lvl6pPr>
            <a:lvl7pPr lvl="6" rtl="0">
              <a:spcBef>
                <a:spcPts val="0"/>
              </a:spcBef>
              <a:spcAft>
                <a:spcPts val="0"/>
              </a:spcAft>
              <a:buSzPts val="3000"/>
              <a:buFont typeface="Alegreya Sans"/>
              <a:buNone/>
              <a:defRPr sz="3000">
                <a:latin typeface="Alegreya Sans"/>
                <a:ea typeface="Alegreya Sans"/>
                <a:cs typeface="Alegreya Sans"/>
                <a:sym typeface="Alegreya Sans"/>
              </a:defRPr>
            </a:lvl7pPr>
            <a:lvl8pPr lvl="7" rtl="0">
              <a:spcBef>
                <a:spcPts val="0"/>
              </a:spcBef>
              <a:spcAft>
                <a:spcPts val="0"/>
              </a:spcAft>
              <a:buSzPts val="3000"/>
              <a:buFont typeface="Alegreya Sans"/>
              <a:buNone/>
              <a:defRPr sz="3000">
                <a:latin typeface="Alegreya Sans"/>
                <a:ea typeface="Alegreya Sans"/>
                <a:cs typeface="Alegreya Sans"/>
                <a:sym typeface="Alegreya Sans"/>
              </a:defRPr>
            </a:lvl8pPr>
            <a:lvl9pPr lvl="8" rtl="0">
              <a:spcBef>
                <a:spcPts val="0"/>
              </a:spcBef>
              <a:spcAft>
                <a:spcPts val="0"/>
              </a:spcAft>
              <a:buSzPts val="3000"/>
              <a:buFont typeface="Alegreya Sans"/>
              <a:buNone/>
              <a:defRPr sz="3000">
                <a:latin typeface="Alegreya Sans"/>
                <a:ea typeface="Alegreya Sans"/>
                <a:cs typeface="Alegreya Sans"/>
                <a:sym typeface="Alegreya Sans"/>
              </a:defRPr>
            </a:lvl9pPr>
          </a:lstStyle>
          <a:p>
            <a:r>
              <a:t>xx%</a:t>
            </a:r>
          </a:p>
        </p:txBody>
      </p:sp>
      <p:sp>
        <p:nvSpPr>
          <p:cNvPr id="137" name="Google Shape;137;p19"/>
          <p:cNvSpPr txBox="1">
            <a:spLocks noGrp="1"/>
          </p:cNvSpPr>
          <p:nvPr>
            <p:ph type="title" idx="14" hasCustomPrompt="1"/>
          </p:nvPr>
        </p:nvSpPr>
        <p:spPr>
          <a:xfrm>
            <a:off x="6903949" y="1315011"/>
            <a:ext cx="734700" cy="447600"/>
          </a:xfrm>
          <a:prstGeom prst="rect">
            <a:avLst/>
          </a:prstGeom>
          <a:noFill/>
        </p:spPr>
        <p:txBody>
          <a:bodyPr spcFirstLastPara="1" wrap="square" lIns="91425" tIns="91425" rIns="91425" bIns="91425" anchor="b" anchorCtr="0">
            <a:noAutofit/>
          </a:bodyPr>
          <a:lstStyle>
            <a:lvl1pPr lvl="0" rtl="0">
              <a:spcBef>
                <a:spcPts val="0"/>
              </a:spcBef>
              <a:spcAft>
                <a:spcPts val="0"/>
              </a:spcAft>
              <a:buSzPts val="3000"/>
              <a:buNone/>
              <a:defRPr sz="3000"/>
            </a:lvl1pPr>
            <a:lvl2pPr lvl="1" rtl="0">
              <a:spcBef>
                <a:spcPts val="0"/>
              </a:spcBef>
              <a:spcAft>
                <a:spcPts val="0"/>
              </a:spcAft>
              <a:buSzPts val="3000"/>
              <a:buFont typeface="Alegreya Sans"/>
              <a:buNone/>
              <a:defRPr sz="3000">
                <a:latin typeface="Alegreya Sans"/>
                <a:ea typeface="Alegreya Sans"/>
                <a:cs typeface="Alegreya Sans"/>
                <a:sym typeface="Alegreya Sans"/>
              </a:defRPr>
            </a:lvl2pPr>
            <a:lvl3pPr lvl="2" rtl="0">
              <a:spcBef>
                <a:spcPts val="0"/>
              </a:spcBef>
              <a:spcAft>
                <a:spcPts val="0"/>
              </a:spcAft>
              <a:buSzPts val="3000"/>
              <a:buFont typeface="Alegreya Sans"/>
              <a:buNone/>
              <a:defRPr sz="3000">
                <a:latin typeface="Alegreya Sans"/>
                <a:ea typeface="Alegreya Sans"/>
                <a:cs typeface="Alegreya Sans"/>
                <a:sym typeface="Alegreya Sans"/>
              </a:defRPr>
            </a:lvl3pPr>
            <a:lvl4pPr lvl="3" rtl="0">
              <a:spcBef>
                <a:spcPts val="0"/>
              </a:spcBef>
              <a:spcAft>
                <a:spcPts val="0"/>
              </a:spcAft>
              <a:buSzPts val="3000"/>
              <a:buFont typeface="Alegreya Sans"/>
              <a:buNone/>
              <a:defRPr sz="3000">
                <a:latin typeface="Alegreya Sans"/>
                <a:ea typeface="Alegreya Sans"/>
                <a:cs typeface="Alegreya Sans"/>
                <a:sym typeface="Alegreya Sans"/>
              </a:defRPr>
            </a:lvl4pPr>
            <a:lvl5pPr lvl="4" rtl="0">
              <a:spcBef>
                <a:spcPts val="0"/>
              </a:spcBef>
              <a:spcAft>
                <a:spcPts val="0"/>
              </a:spcAft>
              <a:buSzPts val="3000"/>
              <a:buFont typeface="Alegreya Sans"/>
              <a:buNone/>
              <a:defRPr sz="3000">
                <a:latin typeface="Alegreya Sans"/>
                <a:ea typeface="Alegreya Sans"/>
                <a:cs typeface="Alegreya Sans"/>
                <a:sym typeface="Alegreya Sans"/>
              </a:defRPr>
            </a:lvl5pPr>
            <a:lvl6pPr lvl="5" rtl="0">
              <a:spcBef>
                <a:spcPts val="0"/>
              </a:spcBef>
              <a:spcAft>
                <a:spcPts val="0"/>
              </a:spcAft>
              <a:buSzPts val="3000"/>
              <a:buFont typeface="Alegreya Sans"/>
              <a:buNone/>
              <a:defRPr sz="3000">
                <a:latin typeface="Alegreya Sans"/>
                <a:ea typeface="Alegreya Sans"/>
                <a:cs typeface="Alegreya Sans"/>
                <a:sym typeface="Alegreya Sans"/>
              </a:defRPr>
            </a:lvl6pPr>
            <a:lvl7pPr lvl="6" rtl="0">
              <a:spcBef>
                <a:spcPts val="0"/>
              </a:spcBef>
              <a:spcAft>
                <a:spcPts val="0"/>
              </a:spcAft>
              <a:buSzPts val="3000"/>
              <a:buFont typeface="Alegreya Sans"/>
              <a:buNone/>
              <a:defRPr sz="3000">
                <a:latin typeface="Alegreya Sans"/>
                <a:ea typeface="Alegreya Sans"/>
                <a:cs typeface="Alegreya Sans"/>
                <a:sym typeface="Alegreya Sans"/>
              </a:defRPr>
            </a:lvl7pPr>
            <a:lvl8pPr lvl="7" rtl="0">
              <a:spcBef>
                <a:spcPts val="0"/>
              </a:spcBef>
              <a:spcAft>
                <a:spcPts val="0"/>
              </a:spcAft>
              <a:buSzPts val="3000"/>
              <a:buFont typeface="Alegreya Sans"/>
              <a:buNone/>
              <a:defRPr sz="3000">
                <a:latin typeface="Alegreya Sans"/>
                <a:ea typeface="Alegreya Sans"/>
                <a:cs typeface="Alegreya Sans"/>
                <a:sym typeface="Alegreya Sans"/>
              </a:defRPr>
            </a:lvl8pPr>
            <a:lvl9pPr lvl="8" rtl="0">
              <a:spcBef>
                <a:spcPts val="0"/>
              </a:spcBef>
              <a:spcAft>
                <a:spcPts val="0"/>
              </a:spcAft>
              <a:buSzPts val="3000"/>
              <a:buFont typeface="Alegreya Sans"/>
              <a:buNone/>
              <a:defRPr sz="3000">
                <a:latin typeface="Alegreya Sans"/>
                <a:ea typeface="Alegreya Sans"/>
                <a:cs typeface="Alegreya Sans"/>
                <a:sym typeface="Alegreya Sans"/>
              </a:defRPr>
            </a:lvl9pPr>
          </a:lstStyle>
          <a:p>
            <a:r>
              <a:t>xx%</a:t>
            </a:r>
          </a:p>
        </p:txBody>
      </p:sp>
      <p:sp>
        <p:nvSpPr>
          <p:cNvPr id="138" name="Google Shape;138;p19"/>
          <p:cNvSpPr txBox="1">
            <a:spLocks noGrp="1"/>
          </p:cNvSpPr>
          <p:nvPr>
            <p:ph type="title" idx="15" hasCustomPrompt="1"/>
          </p:nvPr>
        </p:nvSpPr>
        <p:spPr>
          <a:xfrm>
            <a:off x="6903949" y="2962563"/>
            <a:ext cx="734700" cy="447600"/>
          </a:xfrm>
          <a:prstGeom prst="rect">
            <a:avLst/>
          </a:prstGeom>
          <a:noFill/>
        </p:spPr>
        <p:txBody>
          <a:bodyPr spcFirstLastPara="1" wrap="square" lIns="91425" tIns="91425" rIns="91425" bIns="91425" anchor="b" anchorCtr="0">
            <a:noAutofit/>
          </a:bodyPr>
          <a:lstStyle>
            <a:lvl1pPr lvl="0" rtl="0">
              <a:spcBef>
                <a:spcPts val="0"/>
              </a:spcBef>
              <a:spcAft>
                <a:spcPts val="0"/>
              </a:spcAft>
              <a:buSzPts val="3000"/>
              <a:buNone/>
              <a:defRPr sz="3000"/>
            </a:lvl1pPr>
            <a:lvl2pPr lvl="1" rtl="0">
              <a:spcBef>
                <a:spcPts val="0"/>
              </a:spcBef>
              <a:spcAft>
                <a:spcPts val="0"/>
              </a:spcAft>
              <a:buSzPts val="3000"/>
              <a:buFont typeface="Alegreya Sans"/>
              <a:buNone/>
              <a:defRPr sz="3000">
                <a:latin typeface="Alegreya Sans"/>
                <a:ea typeface="Alegreya Sans"/>
                <a:cs typeface="Alegreya Sans"/>
                <a:sym typeface="Alegreya Sans"/>
              </a:defRPr>
            </a:lvl2pPr>
            <a:lvl3pPr lvl="2" rtl="0">
              <a:spcBef>
                <a:spcPts val="0"/>
              </a:spcBef>
              <a:spcAft>
                <a:spcPts val="0"/>
              </a:spcAft>
              <a:buSzPts val="3000"/>
              <a:buFont typeface="Alegreya Sans"/>
              <a:buNone/>
              <a:defRPr sz="3000">
                <a:latin typeface="Alegreya Sans"/>
                <a:ea typeface="Alegreya Sans"/>
                <a:cs typeface="Alegreya Sans"/>
                <a:sym typeface="Alegreya Sans"/>
              </a:defRPr>
            </a:lvl3pPr>
            <a:lvl4pPr lvl="3" rtl="0">
              <a:spcBef>
                <a:spcPts val="0"/>
              </a:spcBef>
              <a:spcAft>
                <a:spcPts val="0"/>
              </a:spcAft>
              <a:buSzPts val="3000"/>
              <a:buFont typeface="Alegreya Sans"/>
              <a:buNone/>
              <a:defRPr sz="3000">
                <a:latin typeface="Alegreya Sans"/>
                <a:ea typeface="Alegreya Sans"/>
                <a:cs typeface="Alegreya Sans"/>
                <a:sym typeface="Alegreya Sans"/>
              </a:defRPr>
            </a:lvl4pPr>
            <a:lvl5pPr lvl="4" rtl="0">
              <a:spcBef>
                <a:spcPts val="0"/>
              </a:spcBef>
              <a:spcAft>
                <a:spcPts val="0"/>
              </a:spcAft>
              <a:buSzPts val="3000"/>
              <a:buFont typeface="Alegreya Sans"/>
              <a:buNone/>
              <a:defRPr sz="3000">
                <a:latin typeface="Alegreya Sans"/>
                <a:ea typeface="Alegreya Sans"/>
                <a:cs typeface="Alegreya Sans"/>
                <a:sym typeface="Alegreya Sans"/>
              </a:defRPr>
            </a:lvl5pPr>
            <a:lvl6pPr lvl="5" rtl="0">
              <a:spcBef>
                <a:spcPts val="0"/>
              </a:spcBef>
              <a:spcAft>
                <a:spcPts val="0"/>
              </a:spcAft>
              <a:buSzPts val="3000"/>
              <a:buFont typeface="Alegreya Sans"/>
              <a:buNone/>
              <a:defRPr sz="3000">
                <a:latin typeface="Alegreya Sans"/>
                <a:ea typeface="Alegreya Sans"/>
                <a:cs typeface="Alegreya Sans"/>
                <a:sym typeface="Alegreya Sans"/>
              </a:defRPr>
            </a:lvl6pPr>
            <a:lvl7pPr lvl="6" rtl="0">
              <a:spcBef>
                <a:spcPts val="0"/>
              </a:spcBef>
              <a:spcAft>
                <a:spcPts val="0"/>
              </a:spcAft>
              <a:buSzPts val="3000"/>
              <a:buFont typeface="Alegreya Sans"/>
              <a:buNone/>
              <a:defRPr sz="3000">
                <a:latin typeface="Alegreya Sans"/>
                <a:ea typeface="Alegreya Sans"/>
                <a:cs typeface="Alegreya Sans"/>
                <a:sym typeface="Alegreya Sans"/>
              </a:defRPr>
            </a:lvl7pPr>
            <a:lvl8pPr lvl="7" rtl="0">
              <a:spcBef>
                <a:spcPts val="0"/>
              </a:spcBef>
              <a:spcAft>
                <a:spcPts val="0"/>
              </a:spcAft>
              <a:buSzPts val="3000"/>
              <a:buFont typeface="Alegreya Sans"/>
              <a:buNone/>
              <a:defRPr sz="3000">
                <a:latin typeface="Alegreya Sans"/>
                <a:ea typeface="Alegreya Sans"/>
                <a:cs typeface="Alegreya Sans"/>
                <a:sym typeface="Alegreya Sans"/>
              </a:defRPr>
            </a:lvl8pPr>
            <a:lvl9pPr lvl="8" rtl="0">
              <a:spcBef>
                <a:spcPts val="0"/>
              </a:spcBef>
              <a:spcAft>
                <a:spcPts val="0"/>
              </a:spcAft>
              <a:buSzPts val="3000"/>
              <a:buFont typeface="Alegreya Sans"/>
              <a:buNone/>
              <a:defRPr sz="3000">
                <a:latin typeface="Alegreya Sans"/>
                <a:ea typeface="Alegreya Sans"/>
                <a:cs typeface="Alegreya Sans"/>
                <a:sym typeface="Alegreya Sans"/>
              </a:defRPr>
            </a:lvl9pPr>
          </a:lstStyle>
          <a:p>
            <a:r>
              <a:t>xx%</a:t>
            </a:r>
          </a:p>
        </p:txBody>
      </p:sp>
      <p:sp>
        <p:nvSpPr>
          <p:cNvPr id="139" name="Google Shape;139;p19"/>
          <p:cNvSpPr txBox="1">
            <a:spLocks noGrp="1"/>
          </p:cNvSpPr>
          <p:nvPr>
            <p:ph type="subTitle" idx="16"/>
          </p:nvPr>
        </p:nvSpPr>
        <p:spPr>
          <a:xfrm>
            <a:off x="720000" y="1784103"/>
            <a:ext cx="2305500" cy="4848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2400"/>
              <a:buFont typeface="Alegreya Sans"/>
              <a:buNone/>
              <a:defRPr sz="2400">
                <a:solidFill>
                  <a:schemeClr val="dk1"/>
                </a:solidFill>
                <a:latin typeface="Alegreya Sans"/>
                <a:ea typeface="Alegreya Sans"/>
                <a:cs typeface="Alegreya Sans"/>
                <a:sym typeface="Alegreya Sans"/>
              </a:defRPr>
            </a:lvl1pPr>
            <a:lvl2pPr lvl="1" rtl="0">
              <a:lnSpc>
                <a:spcPct val="100000"/>
              </a:lnSpc>
              <a:spcBef>
                <a:spcPts val="0"/>
              </a:spcBef>
              <a:spcAft>
                <a:spcPts val="0"/>
              </a:spcAft>
              <a:buSzPts val="2400"/>
              <a:buFont typeface="Alegreya Sans"/>
              <a:buNone/>
              <a:defRPr sz="2400">
                <a:latin typeface="Alegreya Sans"/>
                <a:ea typeface="Alegreya Sans"/>
                <a:cs typeface="Alegreya Sans"/>
                <a:sym typeface="Alegreya Sans"/>
              </a:defRPr>
            </a:lvl2pPr>
            <a:lvl3pPr lvl="2" rtl="0">
              <a:lnSpc>
                <a:spcPct val="100000"/>
              </a:lnSpc>
              <a:spcBef>
                <a:spcPts val="0"/>
              </a:spcBef>
              <a:spcAft>
                <a:spcPts val="0"/>
              </a:spcAft>
              <a:buSzPts val="2400"/>
              <a:buFont typeface="Alegreya Sans"/>
              <a:buNone/>
              <a:defRPr sz="2400">
                <a:latin typeface="Alegreya Sans"/>
                <a:ea typeface="Alegreya Sans"/>
                <a:cs typeface="Alegreya Sans"/>
                <a:sym typeface="Alegreya Sans"/>
              </a:defRPr>
            </a:lvl3pPr>
            <a:lvl4pPr lvl="3" rtl="0">
              <a:lnSpc>
                <a:spcPct val="100000"/>
              </a:lnSpc>
              <a:spcBef>
                <a:spcPts val="0"/>
              </a:spcBef>
              <a:spcAft>
                <a:spcPts val="0"/>
              </a:spcAft>
              <a:buSzPts val="2400"/>
              <a:buFont typeface="Alegreya Sans"/>
              <a:buNone/>
              <a:defRPr sz="2400">
                <a:latin typeface="Alegreya Sans"/>
                <a:ea typeface="Alegreya Sans"/>
                <a:cs typeface="Alegreya Sans"/>
                <a:sym typeface="Alegreya Sans"/>
              </a:defRPr>
            </a:lvl4pPr>
            <a:lvl5pPr lvl="4" rtl="0">
              <a:lnSpc>
                <a:spcPct val="100000"/>
              </a:lnSpc>
              <a:spcBef>
                <a:spcPts val="0"/>
              </a:spcBef>
              <a:spcAft>
                <a:spcPts val="0"/>
              </a:spcAft>
              <a:buSzPts val="2400"/>
              <a:buFont typeface="Alegreya Sans"/>
              <a:buNone/>
              <a:defRPr sz="2400">
                <a:latin typeface="Alegreya Sans"/>
                <a:ea typeface="Alegreya Sans"/>
                <a:cs typeface="Alegreya Sans"/>
                <a:sym typeface="Alegreya Sans"/>
              </a:defRPr>
            </a:lvl5pPr>
            <a:lvl6pPr lvl="5" rtl="0">
              <a:lnSpc>
                <a:spcPct val="100000"/>
              </a:lnSpc>
              <a:spcBef>
                <a:spcPts val="0"/>
              </a:spcBef>
              <a:spcAft>
                <a:spcPts val="0"/>
              </a:spcAft>
              <a:buSzPts val="2400"/>
              <a:buFont typeface="Alegreya Sans"/>
              <a:buNone/>
              <a:defRPr sz="2400">
                <a:latin typeface="Alegreya Sans"/>
                <a:ea typeface="Alegreya Sans"/>
                <a:cs typeface="Alegreya Sans"/>
                <a:sym typeface="Alegreya Sans"/>
              </a:defRPr>
            </a:lvl6pPr>
            <a:lvl7pPr lvl="6" rtl="0">
              <a:lnSpc>
                <a:spcPct val="100000"/>
              </a:lnSpc>
              <a:spcBef>
                <a:spcPts val="0"/>
              </a:spcBef>
              <a:spcAft>
                <a:spcPts val="0"/>
              </a:spcAft>
              <a:buSzPts val="2400"/>
              <a:buFont typeface="Alegreya Sans"/>
              <a:buNone/>
              <a:defRPr sz="2400">
                <a:latin typeface="Alegreya Sans"/>
                <a:ea typeface="Alegreya Sans"/>
                <a:cs typeface="Alegreya Sans"/>
                <a:sym typeface="Alegreya Sans"/>
              </a:defRPr>
            </a:lvl7pPr>
            <a:lvl8pPr lvl="7" rtl="0">
              <a:lnSpc>
                <a:spcPct val="100000"/>
              </a:lnSpc>
              <a:spcBef>
                <a:spcPts val="0"/>
              </a:spcBef>
              <a:spcAft>
                <a:spcPts val="0"/>
              </a:spcAft>
              <a:buSzPts val="2400"/>
              <a:buFont typeface="Alegreya Sans"/>
              <a:buNone/>
              <a:defRPr sz="2400">
                <a:latin typeface="Alegreya Sans"/>
                <a:ea typeface="Alegreya Sans"/>
                <a:cs typeface="Alegreya Sans"/>
                <a:sym typeface="Alegreya Sans"/>
              </a:defRPr>
            </a:lvl8pPr>
            <a:lvl9pPr lvl="8" rtl="0">
              <a:lnSpc>
                <a:spcPct val="100000"/>
              </a:lnSpc>
              <a:spcBef>
                <a:spcPts val="0"/>
              </a:spcBef>
              <a:spcAft>
                <a:spcPts val="0"/>
              </a:spcAft>
              <a:buSzPts val="2400"/>
              <a:buFont typeface="Alegreya Sans"/>
              <a:buNone/>
              <a:defRPr sz="2400">
                <a:latin typeface="Alegreya Sans"/>
                <a:ea typeface="Alegreya Sans"/>
                <a:cs typeface="Alegreya Sans"/>
                <a:sym typeface="Alegreya Sans"/>
              </a:defRPr>
            </a:lvl9pPr>
          </a:lstStyle>
          <a:p>
            <a:endParaRPr/>
          </a:p>
        </p:txBody>
      </p:sp>
      <p:sp>
        <p:nvSpPr>
          <p:cNvPr id="140" name="Google Shape;140;p19"/>
          <p:cNvSpPr txBox="1">
            <a:spLocks noGrp="1"/>
          </p:cNvSpPr>
          <p:nvPr>
            <p:ph type="subTitle" idx="17"/>
          </p:nvPr>
        </p:nvSpPr>
        <p:spPr>
          <a:xfrm>
            <a:off x="3419271" y="1784103"/>
            <a:ext cx="2305500" cy="4848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2400"/>
              <a:buFont typeface="Alegreya Sans"/>
              <a:buNone/>
              <a:defRPr sz="2400">
                <a:solidFill>
                  <a:schemeClr val="dk1"/>
                </a:solidFill>
                <a:latin typeface="Alegreya Sans"/>
                <a:ea typeface="Alegreya Sans"/>
                <a:cs typeface="Alegreya Sans"/>
                <a:sym typeface="Alegreya Sans"/>
              </a:defRPr>
            </a:lvl1pPr>
            <a:lvl2pPr lvl="1" rtl="0">
              <a:lnSpc>
                <a:spcPct val="100000"/>
              </a:lnSpc>
              <a:spcBef>
                <a:spcPts val="0"/>
              </a:spcBef>
              <a:spcAft>
                <a:spcPts val="0"/>
              </a:spcAft>
              <a:buSzPts val="2400"/>
              <a:buFont typeface="Alegreya Sans"/>
              <a:buNone/>
              <a:defRPr sz="2400">
                <a:latin typeface="Alegreya Sans"/>
                <a:ea typeface="Alegreya Sans"/>
                <a:cs typeface="Alegreya Sans"/>
                <a:sym typeface="Alegreya Sans"/>
              </a:defRPr>
            </a:lvl2pPr>
            <a:lvl3pPr lvl="2" rtl="0">
              <a:lnSpc>
                <a:spcPct val="100000"/>
              </a:lnSpc>
              <a:spcBef>
                <a:spcPts val="0"/>
              </a:spcBef>
              <a:spcAft>
                <a:spcPts val="0"/>
              </a:spcAft>
              <a:buSzPts val="2400"/>
              <a:buFont typeface="Alegreya Sans"/>
              <a:buNone/>
              <a:defRPr sz="2400">
                <a:latin typeface="Alegreya Sans"/>
                <a:ea typeface="Alegreya Sans"/>
                <a:cs typeface="Alegreya Sans"/>
                <a:sym typeface="Alegreya Sans"/>
              </a:defRPr>
            </a:lvl3pPr>
            <a:lvl4pPr lvl="3" rtl="0">
              <a:lnSpc>
                <a:spcPct val="100000"/>
              </a:lnSpc>
              <a:spcBef>
                <a:spcPts val="0"/>
              </a:spcBef>
              <a:spcAft>
                <a:spcPts val="0"/>
              </a:spcAft>
              <a:buSzPts val="2400"/>
              <a:buFont typeface="Alegreya Sans"/>
              <a:buNone/>
              <a:defRPr sz="2400">
                <a:latin typeface="Alegreya Sans"/>
                <a:ea typeface="Alegreya Sans"/>
                <a:cs typeface="Alegreya Sans"/>
                <a:sym typeface="Alegreya Sans"/>
              </a:defRPr>
            </a:lvl4pPr>
            <a:lvl5pPr lvl="4" rtl="0">
              <a:lnSpc>
                <a:spcPct val="100000"/>
              </a:lnSpc>
              <a:spcBef>
                <a:spcPts val="0"/>
              </a:spcBef>
              <a:spcAft>
                <a:spcPts val="0"/>
              </a:spcAft>
              <a:buSzPts val="2400"/>
              <a:buFont typeface="Alegreya Sans"/>
              <a:buNone/>
              <a:defRPr sz="2400">
                <a:latin typeface="Alegreya Sans"/>
                <a:ea typeface="Alegreya Sans"/>
                <a:cs typeface="Alegreya Sans"/>
                <a:sym typeface="Alegreya Sans"/>
              </a:defRPr>
            </a:lvl5pPr>
            <a:lvl6pPr lvl="5" rtl="0">
              <a:lnSpc>
                <a:spcPct val="100000"/>
              </a:lnSpc>
              <a:spcBef>
                <a:spcPts val="0"/>
              </a:spcBef>
              <a:spcAft>
                <a:spcPts val="0"/>
              </a:spcAft>
              <a:buSzPts val="2400"/>
              <a:buFont typeface="Alegreya Sans"/>
              <a:buNone/>
              <a:defRPr sz="2400">
                <a:latin typeface="Alegreya Sans"/>
                <a:ea typeface="Alegreya Sans"/>
                <a:cs typeface="Alegreya Sans"/>
                <a:sym typeface="Alegreya Sans"/>
              </a:defRPr>
            </a:lvl6pPr>
            <a:lvl7pPr lvl="6" rtl="0">
              <a:lnSpc>
                <a:spcPct val="100000"/>
              </a:lnSpc>
              <a:spcBef>
                <a:spcPts val="0"/>
              </a:spcBef>
              <a:spcAft>
                <a:spcPts val="0"/>
              </a:spcAft>
              <a:buSzPts val="2400"/>
              <a:buFont typeface="Alegreya Sans"/>
              <a:buNone/>
              <a:defRPr sz="2400">
                <a:latin typeface="Alegreya Sans"/>
                <a:ea typeface="Alegreya Sans"/>
                <a:cs typeface="Alegreya Sans"/>
                <a:sym typeface="Alegreya Sans"/>
              </a:defRPr>
            </a:lvl7pPr>
            <a:lvl8pPr lvl="7" rtl="0">
              <a:lnSpc>
                <a:spcPct val="100000"/>
              </a:lnSpc>
              <a:spcBef>
                <a:spcPts val="0"/>
              </a:spcBef>
              <a:spcAft>
                <a:spcPts val="0"/>
              </a:spcAft>
              <a:buSzPts val="2400"/>
              <a:buFont typeface="Alegreya Sans"/>
              <a:buNone/>
              <a:defRPr sz="2400">
                <a:latin typeface="Alegreya Sans"/>
                <a:ea typeface="Alegreya Sans"/>
                <a:cs typeface="Alegreya Sans"/>
                <a:sym typeface="Alegreya Sans"/>
              </a:defRPr>
            </a:lvl8pPr>
            <a:lvl9pPr lvl="8" rtl="0">
              <a:lnSpc>
                <a:spcPct val="100000"/>
              </a:lnSpc>
              <a:spcBef>
                <a:spcPts val="0"/>
              </a:spcBef>
              <a:spcAft>
                <a:spcPts val="0"/>
              </a:spcAft>
              <a:buSzPts val="2400"/>
              <a:buFont typeface="Alegreya Sans"/>
              <a:buNone/>
              <a:defRPr sz="2400">
                <a:latin typeface="Alegreya Sans"/>
                <a:ea typeface="Alegreya Sans"/>
                <a:cs typeface="Alegreya Sans"/>
                <a:sym typeface="Alegreya Sans"/>
              </a:defRPr>
            </a:lvl9pPr>
          </a:lstStyle>
          <a:p>
            <a:endParaRPr/>
          </a:p>
        </p:txBody>
      </p:sp>
      <p:sp>
        <p:nvSpPr>
          <p:cNvPr id="141" name="Google Shape;141;p19"/>
          <p:cNvSpPr txBox="1">
            <a:spLocks noGrp="1"/>
          </p:cNvSpPr>
          <p:nvPr>
            <p:ph type="subTitle" idx="18"/>
          </p:nvPr>
        </p:nvSpPr>
        <p:spPr>
          <a:xfrm>
            <a:off x="6118549" y="1784103"/>
            <a:ext cx="2305500" cy="4848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2400"/>
              <a:buFont typeface="Alegreya Sans"/>
              <a:buNone/>
              <a:defRPr sz="2400">
                <a:solidFill>
                  <a:schemeClr val="dk1"/>
                </a:solidFill>
                <a:latin typeface="Alegreya Sans"/>
                <a:ea typeface="Alegreya Sans"/>
                <a:cs typeface="Alegreya Sans"/>
                <a:sym typeface="Alegreya Sans"/>
              </a:defRPr>
            </a:lvl1pPr>
            <a:lvl2pPr lvl="1" rtl="0">
              <a:lnSpc>
                <a:spcPct val="100000"/>
              </a:lnSpc>
              <a:spcBef>
                <a:spcPts val="0"/>
              </a:spcBef>
              <a:spcAft>
                <a:spcPts val="0"/>
              </a:spcAft>
              <a:buSzPts val="2400"/>
              <a:buFont typeface="Alegreya Sans"/>
              <a:buNone/>
              <a:defRPr sz="2400">
                <a:latin typeface="Alegreya Sans"/>
                <a:ea typeface="Alegreya Sans"/>
                <a:cs typeface="Alegreya Sans"/>
                <a:sym typeface="Alegreya Sans"/>
              </a:defRPr>
            </a:lvl2pPr>
            <a:lvl3pPr lvl="2" rtl="0">
              <a:lnSpc>
                <a:spcPct val="100000"/>
              </a:lnSpc>
              <a:spcBef>
                <a:spcPts val="0"/>
              </a:spcBef>
              <a:spcAft>
                <a:spcPts val="0"/>
              </a:spcAft>
              <a:buSzPts val="2400"/>
              <a:buFont typeface="Alegreya Sans"/>
              <a:buNone/>
              <a:defRPr sz="2400">
                <a:latin typeface="Alegreya Sans"/>
                <a:ea typeface="Alegreya Sans"/>
                <a:cs typeface="Alegreya Sans"/>
                <a:sym typeface="Alegreya Sans"/>
              </a:defRPr>
            </a:lvl3pPr>
            <a:lvl4pPr lvl="3" rtl="0">
              <a:lnSpc>
                <a:spcPct val="100000"/>
              </a:lnSpc>
              <a:spcBef>
                <a:spcPts val="0"/>
              </a:spcBef>
              <a:spcAft>
                <a:spcPts val="0"/>
              </a:spcAft>
              <a:buSzPts val="2400"/>
              <a:buFont typeface="Alegreya Sans"/>
              <a:buNone/>
              <a:defRPr sz="2400">
                <a:latin typeface="Alegreya Sans"/>
                <a:ea typeface="Alegreya Sans"/>
                <a:cs typeface="Alegreya Sans"/>
                <a:sym typeface="Alegreya Sans"/>
              </a:defRPr>
            </a:lvl4pPr>
            <a:lvl5pPr lvl="4" rtl="0">
              <a:lnSpc>
                <a:spcPct val="100000"/>
              </a:lnSpc>
              <a:spcBef>
                <a:spcPts val="0"/>
              </a:spcBef>
              <a:spcAft>
                <a:spcPts val="0"/>
              </a:spcAft>
              <a:buSzPts val="2400"/>
              <a:buFont typeface="Alegreya Sans"/>
              <a:buNone/>
              <a:defRPr sz="2400">
                <a:latin typeface="Alegreya Sans"/>
                <a:ea typeface="Alegreya Sans"/>
                <a:cs typeface="Alegreya Sans"/>
                <a:sym typeface="Alegreya Sans"/>
              </a:defRPr>
            </a:lvl5pPr>
            <a:lvl6pPr lvl="5" rtl="0">
              <a:lnSpc>
                <a:spcPct val="100000"/>
              </a:lnSpc>
              <a:spcBef>
                <a:spcPts val="0"/>
              </a:spcBef>
              <a:spcAft>
                <a:spcPts val="0"/>
              </a:spcAft>
              <a:buSzPts val="2400"/>
              <a:buFont typeface="Alegreya Sans"/>
              <a:buNone/>
              <a:defRPr sz="2400">
                <a:latin typeface="Alegreya Sans"/>
                <a:ea typeface="Alegreya Sans"/>
                <a:cs typeface="Alegreya Sans"/>
                <a:sym typeface="Alegreya Sans"/>
              </a:defRPr>
            </a:lvl6pPr>
            <a:lvl7pPr lvl="6" rtl="0">
              <a:lnSpc>
                <a:spcPct val="100000"/>
              </a:lnSpc>
              <a:spcBef>
                <a:spcPts val="0"/>
              </a:spcBef>
              <a:spcAft>
                <a:spcPts val="0"/>
              </a:spcAft>
              <a:buSzPts val="2400"/>
              <a:buFont typeface="Alegreya Sans"/>
              <a:buNone/>
              <a:defRPr sz="2400">
                <a:latin typeface="Alegreya Sans"/>
                <a:ea typeface="Alegreya Sans"/>
                <a:cs typeface="Alegreya Sans"/>
                <a:sym typeface="Alegreya Sans"/>
              </a:defRPr>
            </a:lvl7pPr>
            <a:lvl8pPr lvl="7" rtl="0">
              <a:lnSpc>
                <a:spcPct val="100000"/>
              </a:lnSpc>
              <a:spcBef>
                <a:spcPts val="0"/>
              </a:spcBef>
              <a:spcAft>
                <a:spcPts val="0"/>
              </a:spcAft>
              <a:buSzPts val="2400"/>
              <a:buFont typeface="Alegreya Sans"/>
              <a:buNone/>
              <a:defRPr sz="2400">
                <a:latin typeface="Alegreya Sans"/>
                <a:ea typeface="Alegreya Sans"/>
                <a:cs typeface="Alegreya Sans"/>
                <a:sym typeface="Alegreya Sans"/>
              </a:defRPr>
            </a:lvl8pPr>
            <a:lvl9pPr lvl="8" rtl="0">
              <a:lnSpc>
                <a:spcPct val="100000"/>
              </a:lnSpc>
              <a:spcBef>
                <a:spcPts val="0"/>
              </a:spcBef>
              <a:spcAft>
                <a:spcPts val="0"/>
              </a:spcAft>
              <a:buSzPts val="2400"/>
              <a:buFont typeface="Alegreya Sans"/>
              <a:buNone/>
              <a:defRPr sz="2400">
                <a:latin typeface="Alegreya Sans"/>
                <a:ea typeface="Alegreya Sans"/>
                <a:cs typeface="Alegreya Sans"/>
                <a:sym typeface="Alegreya Sans"/>
              </a:defRPr>
            </a:lvl9pPr>
          </a:lstStyle>
          <a:p>
            <a:endParaRPr/>
          </a:p>
        </p:txBody>
      </p:sp>
      <p:sp>
        <p:nvSpPr>
          <p:cNvPr id="142" name="Google Shape;142;p19"/>
          <p:cNvSpPr txBox="1">
            <a:spLocks noGrp="1"/>
          </p:cNvSpPr>
          <p:nvPr>
            <p:ph type="subTitle" idx="19"/>
          </p:nvPr>
        </p:nvSpPr>
        <p:spPr>
          <a:xfrm>
            <a:off x="720000" y="3431721"/>
            <a:ext cx="2305500" cy="4848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2400"/>
              <a:buFont typeface="Alegreya Sans"/>
              <a:buNone/>
              <a:defRPr sz="2400">
                <a:solidFill>
                  <a:schemeClr val="dk1"/>
                </a:solidFill>
                <a:latin typeface="Alegreya Sans"/>
                <a:ea typeface="Alegreya Sans"/>
                <a:cs typeface="Alegreya Sans"/>
                <a:sym typeface="Alegreya Sans"/>
              </a:defRPr>
            </a:lvl1pPr>
            <a:lvl2pPr lvl="1" rtl="0">
              <a:lnSpc>
                <a:spcPct val="100000"/>
              </a:lnSpc>
              <a:spcBef>
                <a:spcPts val="0"/>
              </a:spcBef>
              <a:spcAft>
                <a:spcPts val="0"/>
              </a:spcAft>
              <a:buSzPts val="2400"/>
              <a:buFont typeface="Alegreya Sans"/>
              <a:buNone/>
              <a:defRPr sz="2400">
                <a:latin typeface="Alegreya Sans"/>
                <a:ea typeface="Alegreya Sans"/>
                <a:cs typeface="Alegreya Sans"/>
                <a:sym typeface="Alegreya Sans"/>
              </a:defRPr>
            </a:lvl2pPr>
            <a:lvl3pPr lvl="2" rtl="0">
              <a:lnSpc>
                <a:spcPct val="100000"/>
              </a:lnSpc>
              <a:spcBef>
                <a:spcPts val="0"/>
              </a:spcBef>
              <a:spcAft>
                <a:spcPts val="0"/>
              </a:spcAft>
              <a:buSzPts val="2400"/>
              <a:buFont typeface="Alegreya Sans"/>
              <a:buNone/>
              <a:defRPr sz="2400">
                <a:latin typeface="Alegreya Sans"/>
                <a:ea typeface="Alegreya Sans"/>
                <a:cs typeface="Alegreya Sans"/>
                <a:sym typeface="Alegreya Sans"/>
              </a:defRPr>
            </a:lvl3pPr>
            <a:lvl4pPr lvl="3" rtl="0">
              <a:lnSpc>
                <a:spcPct val="100000"/>
              </a:lnSpc>
              <a:spcBef>
                <a:spcPts val="0"/>
              </a:spcBef>
              <a:spcAft>
                <a:spcPts val="0"/>
              </a:spcAft>
              <a:buSzPts val="2400"/>
              <a:buFont typeface="Alegreya Sans"/>
              <a:buNone/>
              <a:defRPr sz="2400">
                <a:latin typeface="Alegreya Sans"/>
                <a:ea typeface="Alegreya Sans"/>
                <a:cs typeface="Alegreya Sans"/>
                <a:sym typeface="Alegreya Sans"/>
              </a:defRPr>
            </a:lvl4pPr>
            <a:lvl5pPr lvl="4" rtl="0">
              <a:lnSpc>
                <a:spcPct val="100000"/>
              </a:lnSpc>
              <a:spcBef>
                <a:spcPts val="0"/>
              </a:spcBef>
              <a:spcAft>
                <a:spcPts val="0"/>
              </a:spcAft>
              <a:buSzPts val="2400"/>
              <a:buFont typeface="Alegreya Sans"/>
              <a:buNone/>
              <a:defRPr sz="2400">
                <a:latin typeface="Alegreya Sans"/>
                <a:ea typeface="Alegreya Sans"/>
                <a:cs typeface="Alegreya Sans"/>
                <a:sym typeface="Alegreya Sans"/>
              </a:defRPr>
            </a:lvl5pPr>
            <a:lvl6pPr lvl="5" rtl="0">
              <a:lnSpc>
                <a:spcPct val="100000"/>
              </a:lnSpc>
              <a:spcBef>
                <a:spcPts val="0"/>
              </a:spcBef>
              <a:spcAft>
                <a:spcPts val="0"/>
              </a:spcAft>
              <a:buSzPts val="2400"/>
              <a:buFont typeface="Alegreya Sans"/>
              <a:buNone/>
              <a:defRPr sz="2400">
                <a:latin typeface="Alegreya Sans"/>
                <a:ea typeface="Alegreya Sans"/>
                <a:cs typeface="Alegreya Sans"/>
                <a:sym typeface="Alegreya Sans"/>
              </a:defRPr>
            </a:lvl6pPr>
            <a:lvl7pPr lvl="6" rtl="0">
              <a:lnSpc>
                <a:spcPct val="100000"/>
              </a:lnSpc>
              <a:spcBef>
                <a:spcPts val="0"/>
              </a:spcBef>
              <a:spcAft>
                <a:spcPts val="0"/>
              </a:spcAft>
              <a:buSzPts val="2400"/>
              <a:buFont typeface="Alegreya Sans"/>
              <a:buNone/>
              <a:defRPr sz="2400">
                <a:latin typeface="Alegreya Sans"/>
                <a:ea typeface="Alegreya Sans"/>
                <a:cs typeface="Alegreya Sans"/>
                <a:sym typeface="Alegreya Sans"/>
              </a:defRPr>
            </a:lvl7pPr>
            <a:lvl8pPr lvl="7" rtl="0">
              <a:lnSpc>
                <a:spcPct val="100000"/>
              </a:lnSpc>
              <a:spcBef>
                <a:spcPts val="0"/>
              </a:spcBef>
              <a:spcAft>
                <a:spcPts val="0"/>
              </a:spcAft>
              <a:buSzPts val="2400"/>
              <a:buFont typeface="Alegreya Sans"/>
              <a:buNone/>
              <a:defRPr sz="2400">
                <a:latin typeface="Alegreya Sans"/>
                <a:ea typeface="Alegreya Sans"/>
                <a:cs typeface="Alegreya Sans"/>
                <a:sym typeface="Alegreya Sans"/>
              </a:defRPr>
            </a:lvl8pPr>
            <a:lvl9pPr lvl="8" rtl="0">
              <a:lnSpc>
                <a:spcPct val="100000"/>
              </a:lnSpc>
              <a:spcBef>
                <a:spcPts val="0"/>
              </a:spcBef>
              <a:spcAft>
                <a:spcPts val="0"/>
              </a:spcAft>
              <a:buSzPts val="2400"/>
              <a:buFont typeface="Alegreya Sans"/>
              <a:buNone/>
              <a:defRPr sz="2400">
                <a:latin typeface="Alegreya Sans"/>
                <a:ea typeface="Alegreya Sans"/>
                <a:cs typeface="Alegreya Sans"/>
                <a:sym typeface="Alegreya Sans"/>
              </a:defRPr>
            </a:lvl9pPr>
          </a:lstStyle>
          <a:p>
            <a:endParaRPr/>
          </a:p>
        </p:txBody>
      </p:sp>
      <p:sp>
        <p:nvSpPr>
          <p:cNvPr id="143" name="Google Shape;143;p19"/>
          <p:cNvSpPr txBox="1">
            <a:spLocks noGrp="1"/>
          </p:cNvSpPr>
          <p:nvPr>
            <p:ph type="subTitle" idx="20"/>
          </p:nvPr>
        </p:nvSpPr>
        <p:spPr>
          <a:xfrm>
            <a:off x="3419271" y="3431721"/>
            <a:ext cx="2305500" cy="4848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2400"/>
              <a:buFont typeface="Alegreya Sans"/>
              <a:buNone/>
              <a:defRPr sz="2400">
                <a:solidFill>
                  <a:schemeClr val="dk1"/>
                </a:solidFill>
                <a:latin typeface="Alegreya Sans"/>
                <a:ea typeface="Alegreya Sans"/>
                <a:cs typeface="Alegreya Sans"/>
                <a:sym typeface="Alegreya Sans"/>
              </a:defRPr>
            </a:lvl1pPr>
            <a:lvl2pPr lvl="1" rtl="0">
              <a:lnSpc>
                <a:spcPct val="100000"/>
              </a:lnSpc>
              <a:spcBef>
                <a:spcPts val="0"/>
              </a:spcBef>
              <a:spcAft>
                <a:spcPts val="0"/>
              </a:spcAft>
              <a:buSzPts val="2400"/>
              <a:buFont typeface="Alegreya Sans"/>
              <a:buNone/>
              <a:defRPr sz="2400">
                <a:latin typeface="Alegreya Sans"/>
                <a:ea typeface="Alegreya Sans"/>
                <a:cs typeface="Alegreya Sans"/>
                <a:sym typeface="Alegreya Sans"/>
              </a:defRPr>
            </a:lvl2pPr>
            <a:lvl3pPr lvl="2" rtl="0">
              <a:lnSpc>
                <a:spcPct val="100000"/>
              </a:lnSpc>
              <a:spcBef>
                <a:spcPts val="0"/>
              </a:spcBef>
              <a:spcAft>
                <a:spcPts val="0"/>
              </a:spcAft>
              <a:buSzPts val="2400"/>
              <a:buFont typeface="Alegreya Sans"/>
              <a:buNone/>
              <a:defRPr sz="2400">
                <a:latin typeface="Alegreya Sans"/>
                <a:ea typeface="Alegreya Sans"/>
                <a:cs typeface="Alegreya Sans"/>
                <a:sym typeface="Alegreya Sans"/>
              </a:defRPr>
            </a:lvl3pPr>
            <a:lvl4pPr lvl="3" rtl="0">
              <a:lnSpc>
                <a:spcPct val="100000"/>
              </a:lnSpc>
              <a:spcBef>
                <a:spcPts val="0"/>
              </a:spcBef>
              <a:spcAft>
                <a:spcPts val="0"/>
              </a:spcAft>
              <a:buSzPts val="2400"/>
              <a:buFont typeface="Alegreya Sans"/>
              <a:buNone/>
              <a:defRPr sz="2400">
                <a:latin typeface="Alegreya Sans"/>
                <a:ea typeface="Alegreya Sans"/>
                <a:cs typeface="Alegreya Sans"/>
                <a:sym typeface="Alegreya Sans"/>
              </a:defRPr>
            </a:lvl4pPr>
            <a:lvl5pPr lvl="4" rtl="0">
              <a:lnSpc>
                <a:spcPct val="100000"/>
              </a:lnSpc>
              <a:spcBef>
                <a:spcPts val="0"/>
              </a:spcBef>
              <a:spcAft>
                <a:spcPts val="0"/>
              </a:spcAft>
              <a:buSzPts val="2400"/>
              <a:buFont typeface="Alegreya Sans"/>
              <a:buNone/>
              <a:defRPr sz="2400">
                <a:latin typeface="Alegreya Sans"/>
                <a:ea typeface="Alegreya Sans"/>
                <a:cs typeface="Alegreya Sans"/>
                <a:sym typeface="Alegreya Sans"/>
              </a:defRPr>
            </a:lvl5pPr>
            <a:lvl6pPr lvl="5" rtl="0">
              <a:lnSpc>
                <a:spcPct val="100000"/>
              </a:lnSpc>
              <a:spcBef>
                <a:spcPts val="0"/>
              </a:spcBef>
              <a:spcAft>
                <a:spcPts val="0"/>
              </a:spcAft>
              <a:buSzPts val="2400"/>
              <a:buFont typeface="Alegreya Sans"/>
              <a:buNone/>
              <a:defRPr sz="2400">
                <a:latin typeface="Alegreya Sans"/>
                <a:ea typeface="Alegreya Sans"/>
                <a:cs typeface="Alegreya Sans"/>
                <a:sym typeface="Alegreya Sans"/>
              </a:defRPr>
            </a:lvl6pPr>
            <a:lvl7pPr lvl="6" rtl="0">
              <a:lnSpc>
                <a:spcPct val="100000"/>
              </a:lnSpc>
              <a:spcBef>
                <a:spcPts val="0"/>
              </a:spcBef>
              <a:spcAft>
                <a:spcPts val="0"/>
              </a:spcAft>
              <a:buSzPts val="2400"/>
              <a:buFont typeface="Alegreya Sans"/>
              <a:buNone/>
              <a:defRPr sz="2400">
                <a:latin typeface="Alegreya Sans"/>
                <a:ea typeface="Alegreya Sans"/>
                <a:cs typeface="Alegreya Sans"/>
                <a:sym typeface="Alegreya Sans"/>
              </a:defRPr>
            </a:lvl7pPr>
            <a:lvl8pPr lvl="7" rtl="0">
              <a:lnSpc>
                <a:spcPct val="100000"/>
              </a:lnSpc>
              <a:spcBef>
                <a:spcPts val="0"/>
              </a:spcBef>
              <a:spcAft>
                <a:spcPts val="0"/>
              </a:spcAft>
              <a:buSzPts val="2400"/>
              <a:buFont typeface="Alegreya Sans"/>
              <a:buNone/>
              <a:defRPr sz="2400">
                <a:latin typeface="Alegreya Sans"/>
                <a:ea typeface="Alegreya Sans"/>
                <a:cs typeface="Alegreya Sans"/>
                <a:sym typeface="Alegreya Sans"/>
              </a:defRPr>
            </a:lvl8pPr>
            <a:lvl9pPr lvl="8" rtl="0">
              <a:lnSpc>
                <a:spcPct val="100000"/>
              </a:lnSpc>
              <a:spcBef>
                <a:spcPts val="0"/>
              </a:spcBef>
              <a:spcAft>
                <a:spcPts val="0"/>
              </a:spcAft>
              <a:buSzPts val="2400"/>
              <a:buFont typeface="Alegreya Sans"/>
              <a:buNone/>
              <a:defRPr sz="2400">
                <a:latin typeface="Alegreya Sans"/>
                <a:ea typeface="Alegreya Sans"/>
                <a:cs typeface="Alegreya Sans"/>
                <a:sym typeface="Alegreya Sans"/>
              </a:defRPr>
            </a:lvl9pPr>
          </a:lstStyle>
          <a:p>
            <a:endParaRPr/>
          </a:p>
        </p:txBody>
      </p:sp>
      <p:sp>
        <p:nvSpPr>
          <p:cNvPr id="144" name="Google Shape;144;p19"/>
          <p:cNvSpPr txBox="1">
            <a:spLocks noGrp="1"/>
          </p:cNvSpPr>
          <p:nvPr>
            <p:ph type="subTitle" idx="21"/>
          </p:nvPr>
        </p:nvSpPr>
        <p:spPr>
          <a:xfrm>
            <a:off x="6118549" y="3431721"/>
            <a:ext cx="2305500" cy="4848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2400"/>
              <a:buFont typeface="Alegreya Sans"/>
              <a:buNone/>
              <a:defRPr sz="2400">
                <a:solidFill>
                  <a:schemeClr val="dk1"/>
                </a:solidFill>
                <a:latin typeface="Alegreya Sans"/>
                <a:ea typeface="Alegreya Sans"/>
                <a:cs typeface="Alegreya Sans"/>
                <a:sym typeface="Alegreya Sans"/>
              </a:defRPr>
            </a:lvl1pPr>
            <a:lvl2pPr lvl="1" rtl="0">
              <a:lnSpc>
                <a:spcPct val="100000"/>
              </a:lnSpc>
              <a:spcBef>
                <a:spcPts val="0"/>
              </a:spcBef>
              <a:spcAft>
                <a:spcPts val="0"/>
              </a:spcAft>
              <a:buSzPts val="2400"/>
              <a:buFont typeface="Alegreya Sans"/>
              <a:buNone/>
              <a:defRPr sz="2400">
                <a:latin typeface="Alegreya Sans"/>
                <a:ea typeface="Alegreya Sans"/>
                <a:cs typeface="Alegreya Sans"/>
                <a:sym typeface="Alegreya Sans"/>
              </a:defRPr>
            </a:lvl2pPr>
            <a:lvl3pPr lvl="2" rtl="0">
              <a:lnSpc>
                <a:spcPct val="100000"/>
              </a:lnSpc>
              <a:spcBef>
                <a:spcPts val="0"/>
              </a:spcBef>
              <a:spcAft>
                <a:spcPts val="0"/>
              </a:spcAft>
              <a:buSzPts val="2400"/>
              <a:buFont typeface="Alegreya Sans"/>
              <a:buNone/>
              <a:defRPr sz="2400">
                <a:latin typeface="Alegreya Sans"/>
                <a:ea typeface="Alegreya Sans"/>
                <a:cs typeface="Alegreya Sans"/>
                <a:sym typeface="Alegreya Sans"/>
              </a:defRPr>
            </a:lvl3pPr>
            <a:lvl4pPr lvl="3" rtl="0">
              <a:lnSpc>
                <a:spcPct val="100000"/>
              </a:lnSpc>
              <a:spcBef>
                <a:spcPts val="0"/>
              </a:spcBef>
              <a:spcAft>
                <a:spcPts val="0"/>
              </a:spcAft>
              <a:buSzPts val="2400"/>
              <a:buFont typeface="Alegreya Sans"/>
              <a:buNone/>
              <a:defRPr sz="2400">
                <a:latin typeface="Alegreya Sans"/>
                <a:ea typeface="Alegreya Sans"/>
                <a:cs typeface="Alegreya Sans"/>
                <a:sym typeface="Alegreya Sans"/>
              </a:defRPr>
            </a:lvl4pPr>
            <a:lvl5pPr lvl="4" rtl="0">
              <a:lnSpc>
                <a:spcPct val="100000"/>
              </a:lnSpc>
              <a:spcBef>
                <a:spcPts val="0"/>
              </a:spcBef>
              <a:spcAft>
                <a:spcPts val="0"/>
              </a:spcAft>
              <a:buSzPts val="2400"/>
              <a:buFont typeface="Alegreya Sans"/>
              <a:buNone/>
              <a:defRPr sz="2400">
                <a:latin typeface="Alegreya Sans"/>
                <a:ea typeface="Alegreya Sans"/>
                <a:cs typeface="Alegreya Sans"/>
                <a:sym typeface="Alegreya Sans"/>
              </a:defRPr>
            </a:lvl5pPr>
            <a:lvl6pPr lvl="5" rtl="0">
              <a:lnSpc>
                <a:spcPct val="100000"/>
              </a:lnSpc>
              <a:spcBef>
                <a:spcPts val="0"/>
              </a:spcBef>
              <a:spcAft>
                <a:spcPts val="0"/>
              </a:spcAft>
              <a:buSzPts val="2400"/>
              <a:buFont typeface="Alegreya Sans"/>
              <a:buNone/>
              <a:defRPr sz="2400">
                <a:latin typeface="Alegreya Sans"/>
                <a:ea typeface="Alegreya Sans"/>
                <a:cs typeface="Alegreya Sans"/>
                <a:sym typeface="Alegreya Sans"/>
              </a:defRPr>
            </a:lvl6pPr>
            <a:lvl7pPr lvl="6" rtl="0">
              <a:lnSpc>
                <a:spcPct val="100000"/>
              </a:lnSpc>
              <a:spcBef>
                <a:spcPts val="0"/>
              </a:spcBef>
              <a:spcAft>
                <a:spcPts val="0"/>
              </a:spcAft>
              <a:buSzPts val="2400"/>
              <a:buFont typeface="Alegreya Sans"/>
              <a:buNone/>
              <a:defRPr sz="2400">
                <a:latin typeface="Alegreya Sans"/>
                <a:ea typeface="Alegreya Sans"/>
                <a:cs typeface="Alegreya Sans"/>
                <a:sym typeface="Alegreya Sans"/>
              </a:defRPr>
            </a:lvl7pPr>
            <a:lvl8pPr lvl="7" rtl="0">
              <a:lnSpc>
                <a:spcPct val="100000"/>
              </a:lnSpc>
              <a:spcBef>
                <a:spcPts val="0"/>
              </a:spcBef>
              <a:spcAft>
                <a:spcPts val="0"/>
              </a:spcAft>
              <a:buSzPts val="2400"/>
              <a:buFont typeface="Alegreya Sans"/>
              <a:buNone/>
              <a:defRPr sz="2400">
                <a:latin typeface="Alegreya Sans"/>
                <a:ea typeface="Alegreya Sans"/>
                <a:cs typeface="Alegreya Sans"/>
                <a:sym typeface="Alegreya Sans"/>
              </a:defRPr>
            </a:lvl8pPr>
            <a:lvl9pPr lvl="8" rtl="0">
              <a:lnSpc>
                <a:spcPct val="100000"/>
              </a:lnSpc>
              <a:spcBef>
                <a:spcPts val="0"/>
              </a:spcBef>
              <a:spcAft>
                <a:spcPts val="0"/>
              </a:spcAft>
              <a:buSzPts val="2400"/>
              <a:buFont typeface="Alegreya Sans"/>
              <a:buNone/>
              <a:defRPr sz="2400">
                <a:latin typeface="Alegreya Sans"/>
                <a:ea typeface="Alegreya Sans"/>
                <a:cs typeface="Alegreya Sans"/>
                <a:sym typeface="Alegreya Sans"/>
              </a:defRPr>
            </a:lvl9pPr>
          </a:lstStyle>
          <a:p>
            <a:endParaRPr/>
          </a:p>
        </p:txBody>
      </p:sp>
      <p:grpSp>
        <p:nvGrpSpPr>
          <p:cNvPr id="145" name="Google Shape;145;p19"/>
          <p:cNvGrpSpPr/>
          <p:nvPr/>
        </p:nvGrpSpPr>
        <p:grpSpPr>
          <a:xfrm>
            <a:off x="-1570471" y="894400"/>
            <a:ext cx="12683171" cy="4471175"/>
            <a:chOff x="-1570471" y="894400"/>
            <a:chExt cx="12683171" cy="4471175"/>
          </a:xfrm>
        </p:grpSpPr>
        <p:sp>
          <p:nvSpPr>
            <p:cNvPr id="146" name="Google Shape;146;p19"/>
            <p:cNvSpPr/>
            <p:nvPr/>
          </p:nvSpPr>
          <p:spPr>
            <a:xfrm>
              <a:off x="8668900" y="894400"/>
              <a:ext cx="2443800" cy="2443800"/>
            </a:xfrm>
            <a:prstGeom prst="ellipse">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legreya Sans"/>
                <a:ea typeface="Alegreya Sans"/>
                <a:cs typeface="Alegreya Sans"/>
                <a:sym typeface="Alegreya Sans"/>
              </a:endParaRPr>
            </a:p>
          </p:txBody>
        </p:sp>
        <p:sp>
          <p:nvSpPr>
            <p:cNvPr id="147" name="Google Shape;147;p19"/>
            <p:cNvSpPr/>
            <p:nvPr/>
          </p:nvSpPr>
          <p:spPr>
            <a:xfrm>
              <a:off x="-1570471" y="3410175"/>
              <a:ext cx="1955400" cy="19554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legreya Sans"/>
                <a:ea typeface="Alegreya Sans"/>
                <a:cs typeface="Alegreya Sans"/>
                <a:sym typeface="Alegreya Sans"/>
              </a:endParaRPr>
            </a:p>
          </p:txBody>
        </p:sp>
      </p:gr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Quote">
  <p:cSld name="BLANK_1_1">
    <p:spTree>
      <p:nvGrpSpPr>
        <p:cNvPr id="1" name="Shape 148"/>
        <p:cNvGrpSpPr/>
        <p:nvPr/>
      </p:nvGrpSpPr>
      <p:grpSpPr>
        <a:xfrm>
          <a:off x="0" y="0"/>
          <a:ext cx="0" cy="0"/>
          <a:chOff x="0" y="0"/>
          <a:chExt cx="0" cy="0"/>
        </a:xfrm>
      </p:grpSpPr>
      <p:sp>
        <p:nvSpPr>
          <p:cNvPr id="149" name="Google Shape;149;p20"/>
          <p:cNvSpPr txBox="1">
            <a:spLocks noGrp="1"/>
          </p:cNvSpPr>
          <p:nvPr>
            <p:ph type="title"/>
          </p:nvPr>
        </p:nvSpPr>
        <p:spPr>
          <a:xfrm>
            <a:off x="713225" y="3272400"/>
            <a:ext cx="4336800" cy="462000"/>
          </a:xfrm>
          <a:prstGeom prst="rect">
            <a:avLst/>
          </a:prstGeom>
        </p:spPr>
        <p:txBody>
          <a:bodyPr spcFirstLastPara="1" wrap="square" lIns="91425" tIns="91425" rIns="91425" bIns="91425" anchor="t" anchorCtr="0">
            <a:noAutofit/>
          </a:bodyPr>
          <a:lstStyle>
            <a:lvl1pPr lvl="0" algn="l" rtl="0">
              <a:spcBef>
                <a:spcPts val="0"/>
              </a:spcBef>
              <a:spcAft>
                <a:spcPts val="0"/>
              </a:spcAft>
              <a:buSzPts val="3000"/>
              <a:buNone/>
              <a:defRPr sz="2000"/>
            </a:lvl1pPr>
            <a:lvl2pPr lvl="1" algn="ctr" rtl="0">
              <a:spcBef>
                <a:spcPts val="0"/>
              </a:spcBef>
              <a:spcAft>
                <a:spcPts val="0"/>
              </a:spcAft>
              <a:buSzPts val="3000"/>
              <a:buNone/>
              <a:defRPr sz="3000"/>
            </a:lvl2pPr>
            <a:lvl3pPr lvl="2" algn="ctr" rtl="0">
              <a:spcBef>
                <a:spcPts val="0"/>
              </a:spcBef>
              <a:spcAft>
                <a:spcPts val="0"/>
              </a:spcAft>
              <a:buSzPts val="3000"/>
              <a:buNone/>
              <a:defRPr sz="3000"/>
            </a:lvl3pPr>
            <a:lvl4pPr lvl="3" algn="ctr" rtl="0">
              <a:spcBef>
                <a:spcPts val="0"/>
              </a:spcBef>
              <a:spcAft>
                <a:spcPts val="0"/>
              </a:spcAft>
              <a:buSzPts val="3000"/>
              <a:buNone/>
              <a:defRPr sz="3000"/>
            </a:lvl4pPr>
            <a:lvl5pPr lvl="4" algn="ctr" rtl="0">
              <a:spcBef>
                <a:spcPts val="0"/>
              </a:spcBef>
              <a:spcAft>
                <a:spcPts val="0"/>
              </a:spcAft>
              <a:buSzPts val="3000"/>
              <a:buNone/>
              <a:defRPr sz="3000"/>
            </a:lvl5pPr>
            <a:lvl6pPr lvl="5" algn="ctr" rtl="0">
              <a:spcBef>
                <a:spcPts val="0"/>
              </a:spcBef>
              <a:spcAft>
                <a:spcPts val="0"/>
              </a:spcAft>
              <a:buSzPts val="3000"/>
              <a:buNone/>
              <a:defRPr sz="3000"/>
            </a:lvl6pPr>
            <a:lvl7pPr lvl="6" algn="ctr" rtl="0">
              <a:spcBef>
                <a:spcPts val="0"/>
              </a:spcBef>
              <a:spcAft>
                <a:spcPts val="0"/>
              </a:spcAft>
              <a:buSzPts val="3000"/>
              <a:buNone/>
              <a:defRPr sz="3000"/>
            </a:lvl7pPr>
            <a:lvl8pPr lvl="7" algn="ctr" rtl="0">
              <a:spcBef>
                <a:spcPts val="0"/>
              </a:spcBef>
              <a:spcAft>
                <a:spcPts val="0"/>
              </a:spcAft>
              <a:buSzPts val="3000"/>
              <a:buNone/>
              <a:defRPr sz="3000"/>
            </a:lvl8pPr>
            <a:lvl9pPr lvl="8" algn="ctr" rtl="0">
              <a:spcBef>
                <a:spcPts val="0"/>
              </a:spcBef>
              <a:spcAft>
                <a:spcPts val="0"/>
              </a:spcAft>
              <a:buSzPts val="3000"/>
              <a:buNone/>
              <a:defRPr sz="3000"/>
            </a:lvl9pPr>
          </a:lstStyle>
          <a:p>
            <a:endParaRPr/>
          </a:p>
        </p:txBody>
      </p:sp>
      <p:sp>
        <p:nvSpPr>
          <p:cNvPr id="150" name="Google Shape;150;p20"/>
          <p:cNvSpPr txBox="1">
            <a:spLocks noGrp="1"/>
          </p:cNvSpPr>
          <p:nvPr>
            <p:ph type="subTitle" idx="1"/>
          </p:nvPr>
        </p:nvSpPr>
        <p:spPr>
          <a:xfrm>
            <a:off x="713225" y="1409100"/>
            <a:ext cx="4336800" cy="1863300"/>
          </a:xfrm>
          <a:prstGeom prst="rect">
            <a:avLst/>
          </a:prstGeom>
        </p:spPr>
        <p:txBody>
          <a:bodyPr spcFirstLastPara="1" wrap="square" lIns="91425" tIns="91425" rIns="91425" bIns="91425" anchor="b" anchorCtr="0">
            <a:noAutofit/>
          </a:bodyPr>
          <a:lstStyle>
            <a:lvl1pPr lvl="0" rtl="0">
              <a:spcBef>
                <a:spcPts val="0"/>
              </a:spcBef>
              <a:spcAft>
                <a:spcPts val="0"/>
              </a:spcAft>
              <a:buSzPts val="3000"/>
              <a:buNone/>
              <a:defRPr sz="2400"/>
            </a:lvl1pPr>
            <a:lvl2pPr lvl="1" algn="ctr" rtl="0">
              <a:lnSpc>
                <a:spcPct val="100000"/>
              </a:lnSpc>
              <a:spcBef>
                <a:spcPts val="0"/>
              </a:spcBef>
              <a:spcAft>
                <a:spcPts val="0"/>
              </a:spcAft>
              <a:buSzPts val="3000"/>
              <a:buNone/>
              <a:defRPr sz="3000"/>
            </a:lvl2pPr>
            <a:lvl3pPr lvl="2" algn="ctr" rtl="0">
              <a:lnSpc>
                <a:spcPct val="100000"/>
              </a:lnSpc>
              <a:spcBef>
                <a:spcPts val="0"/>
              </a:spcBef>
              <a:spcAft>
                <a:spcPts val="0"/>
              </a:spcAft>
              <a:buSzPts val="3000"/>
              <a:buNone/>
              <a:defRPr sz="3000"/>
            </a:lvl3pPr>
            <a:lvl4pPr lvl="3" algn="ctr" rtl="0">
              <a:lnSpc>
                <a:spcPct val="100000"/>
              </a:lnSpc>
              <a:spcBef>
                <a:spcPts val="0"/>
              </a:spcBef>
              <a:spcAft>
                <a:spcPts val="0"/>
              </a:spcAft>
              <a:buSzPts val="3000"/>
              <a:buNone/>
              <a:defRPr sz="3000"/>
            </a:lvl4pPr>
            <a:lvl5pPr lvl="4" algn="ctr" rtl="0">
              <a:lnSpc>
                <a:spcPct val="100000"/>
              </a:lnSpc>
              <a:spcBef>
                <a:spcPts val="0"/>
              </a:spcBef>
              <a:spcAft>
                <a:spcPts val="0"/>
              </a:spcAft>
              <a:buSzPts val="3000"/>
              <a:buNone/>
              <a:defRPr sz="3000"/>
            </a:lvl5pPr>
            <a:lvl6pPr lvl="5" algn="ctr" rtl="0">
              <a:lnSpc>
                <a:spcPct val="100000"/>
              </a:lnSpc>
              <a:spcBef>
                <a:spcPts val="0"/>
              </a:spcBef>
              <a:spcAft>
                <a:spcPts val="0"/>
              </a:spcAft>
              <a:buSzPts val="3000"/>
              <a:buNone/>
              <a:defRPr sz="3000"/>
            </a:lvl6pPr>
            <a:lvl7pPr lvl="6" algn="ctr" rtl="0">
              <a:lnSpc>
                <a:spcPct val="100000"/>
              </a:lnSpc>
              <a:spcBef>
                <a:spcPts val="0"/>
              </a:spcBef>
              <a:spcAft>
                <a:spcPts val="0"/>
              </a:spcAft>
              <a:buSzPts val="3000"/>
              <a:buNone/>
              <a:defRPr sz="3000"/>
            </a:lvl7pPr>
            <a:lvl8pPr lvl="7" algn="ctr" rtl="0">
              <a:lnSpc>
                <a:spcPct val="100000"/>
              </a:lnSpc>
              <a:spcBef>
                <a:spcPts val="0"/>
              </a:spcBef>
              <a:spcAft>
                <a:spcPts val="0"/>
              </a:spcAft>
              <a:buSzPts val="3000"/>
              <a:buNone/>
              <a:defRPr sz="3000"/>
            </a:lvl8pPr>
            <a:lvl9pPr lvl="8" algn="ctr" rtl="0">
              <a:lnSpc>
                <a:spcPct val="100000"/>
              </a:lnSpc>
              <a:spcBef>
                <a:spcPts val="0"/>
              </a:spcBef>
              <a:spcAft>
                <a:spcPts val="0"/>
              </a:spcAft>
              <a:buSzPts val="3000"/>
              <a:buNone/>
              <a:defRPr sz="3000"/>
            </a:lvl9pPr>
          </a:lstStyle>
          <a:p>
            <a:endParaRPr/>
          </a:p>
        </p:txBody>
      </p:sp>
      <p:sp>
        <p:nvSpPr>
          <p:cNvPr id="151" name="Google Shape;151;p20"/>
          <p:cNvSpPr/>
          <p:nvPr/>
        </p:nvSpPr>
        <p:spPr>
          <a:xfrm>
            <a:off x="-1941427" y="701859"/>
            <a:ext cx="2443800" cy="2443800"/>
          </a:xfrm>
          <a:prstGeom prst="ellipse">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152" name="Google Shape;152;p20"/>
          <p:cNvCxnSpPr/>
          <p:nvPr/>
        </p:nvCxnSpPr>
        <p:spPr>
          <a:xfrm>
            <a:off x="-339900" y="544959"/>
            <a:ext cx="9882000" cy="0"/>
          </a:xfrm>
          <a:prstGeom prst="straightConnector1">
            <a:avLst/>
          </a:prstGeom>
          <a:noFill/>
          <a:ln w="19050" cap="flat" cmpd="sng">
            <a:solidFill>
              <a:schemeClr val="dk1"/>
            </a:solidFill>
            <a:prstDash val="solid"/>
            <a:round/>
            <a:headEnd type="none" w="med" len="med"/>
            <a:tailEnd type="none" w="med" len="med"/>
          </a:ln>
        </p:spPr>
      </p:cxnSp>
      <p:sp>
        <p:nvSpPr>
          <p:cNvPr id="153" name="Google Shape;153;p20"/>
          <p:cNvSpPr>
            <a:spLocks noGrp="1"/>
          </p:cNvSpPr>
          <p:nvPr>
            <p:ph type="pic" idx="2"/>
          </p:nvPr>
        </p:nvSpPr>
        <p:spPr>
          <a:xfrm>
            <a:off x="5585875" y="1090350"/>
            <a:ext cx="2844900" cy="2844900"/>
          </a:xfrm>
          <a:prstGeom prst="round2SameRect">
            <a:avLst>
              <a:gd name="adj1" fmla="val 50000"/>
              <a:gd name="adj2" fmla="val 0"/>
            </a:avLst>
          </a:prstGeom>
          <a:noFill/>
          <a:ln>
            <a:noFill/>
          </a:ln>
        </p:spPr>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Title only 1">
  <p:cSld name="TITLE_ONLY_1">
    <p:spTree>
      <p:nvGrpSpPr>
        <p:cNvPr id="1" name="Shape 154"/>
        <p:cNvGrpSpPr/>
        <p:nvPr/>
      </p:nvGrpSpPr>
      <p:grpSpPr>
        <a:xfrm>
          <a:off x="0" y="0"/>
          <a:ext cx="0" cy="0"/>
          <a:chOff x="0" y="0"/>
          <a:chExt cx="0" cy="0"/>
        </a:xfrm>
      </p:grpSpPr>
      <p:sp>
        <p:nvSpPr>
          <p:cNvPr id="155" name="Google Shape;155;p21"/>
          <p:cNvSpPr txBox="1">
            <a:spLocks noGrp="1"/>
          </p:cNvSpPr>
          <p:nvPr>
            <p:ph type="title"/>
          </p:nvPr>
        </p:nvSpPr>
        <p:spPr>
          <a:xfrm>
            <a:off x="720000" y="445025"/>
            <a:ext cx="7704000" cy="572700"/>
          </a:xfrm>
          <a:prstGeom prst="rect">
            <a:avLst/>
          </a:prstGeom>
        </p:spPr>
        <p:txBody>
          <a:bodyPr spcFirstLastPara="1" wrap="square" lIns="91425" tIns="91425" rIns="91425" bIns="91425" anchor="t" anchorCtr="0">
            <a:noAutofit/>
          </a:bodyPr>
          <a:lstStyle>
            <a:lvl1pPr lvl="0" rtl="0">
              <a:spcBef>
                <a:spcPts val="0"/>
              </a:spcBef>
              <a:spcAft>
                <a:spcPts val="0"/>
              </a:spcAft>
              <a:buSzPts val="35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grpSp>
        <p:nvGrpSpPr>
          <p:cNvPr id="156" name="Google Shape;156;p21"/>
          <p:cNvGrpSpPr/>
          <p:nvPr/>
        </p:nvGrpSpPr>
        <p:grpSpPr>
          <a:xfrm>
            <a:off x="-1846200" y="721875"/>
            <a:ext cx="12381629" cy="3882125"/>
            <a:chOff x="-1846200" y="721875"/>
            <a:chExt cx="12381629" cy="3882125"/>
          </a:xfrm>
        </p:grpSpPr>
        <p:sp>
          <p:nvSpPr>
            <p:cNvPr id="157" name="Google Shape;157;p21"/>
            <p:cNvSpPr/>
            <p:nvPr/>
          </p:nvSpPr>
          <p:spPr>
            <a:xfrm>
              <a:off x="-1846200" y="2160200"/>
              <a:ext cx="2443800" cy="2443800"/>
            </a:xfrm>
            <a:prstGeom prst="ellipse">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8" name="Google Shape;158;p21"/>
            <p:cNvSpPr/>
            <p:nvPr/>
          </p:nvSpPr>
          <p:spPr>
            <a:xfrm>
              <a:off x="8580029" y="721875"/>
              <a:ext cx="1955400" cy="19554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59" name="Google Shape;159;p21"/>
          <p:cNvGrpSpPr/>
          <p:nvPr/>
        </p:nvGrpSpPr>
        <p:grpSpPr>
          <a:xfrm>
            <a:off x="-339900" y="357884"/>
            <a:ext cx="9882000" cy="4531227"/>
            <a:chOff x="-339900" y="357884"/>
            <a:chExt cx="9882000" cy="4531227"/>
          </a:xfrm>
        </p:grpSpPr>
        <p:cxnSp>
          <p:nvCxnSpPr>
            <p:cNvPr id="160" name="Google Shape;160;p21"/>
            <p:cNvCxnSpPr/>
            <p:nvPr/>
          </p:nvCxnSpPr>
          <p:spPr>
            <a:xfrm>
              <a:off x="-339900" y="357884"/>
              <a:ext cx="9882000" cy="0"/>
            </a:xfrm>
            <a:prstGeom prst="straightConnector1">
              <a:avLst/>
            </a:prstGeom>
            <a:noFill/>
            <a:ln w="19050" cap="flat" cmpd="sng">
              <a:solidFill>
                <a:schemeClr val="dk1"/>
              </a:solidFill>
              <a:prstDash val="solid"/>
              <a:round/>
              <a:headEnd type="none" w="med" len="med"/>
              <a:tailEnd type="none" w="med" len="med"/>
            </a:ln>
          </p:spPr>
        </p:cxnSp>
        <p:sp>
          <p:nvSpPr>
            <p:cNvPr id="161" name="Google Shape;161;p21"/>
            <p:cNvSpPr/>
            <p:nvPr/>
          </p:nvSpPr>
          <p:spPr>
            <a:xfrm>
              <a:off x="4141300" y="4871136"/>
              <a:ext cx="861400" cy="17975"/>
            </a:xfrm>
            <a:custGeom>
              <a:avLst/>
              <a:gdLst/>
              <a:ahLst/>
              <a:cxnLst/>
              <a:rect l="l" t="t" r="r" b="b"/>
              <a:pathLst>
                <a:path w="34456" h="719" extrusionOk="0">
                  <a:moveTo>
                    <a:pt x="0" y="1"/>
                  </a:moveTo>
                  <a:lnTo>
                    <a:pt x="0" y="718"/>
                  </a:lnTo>
                  <a:lnTo>
                    <a:pt x="34455" y="718"/>
                  </a:lnTo>
                  <a:lnTo>
                    <a:pt x="34455" y="1"/>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Title only 2">
  <p:cSld name="TITLE_ONLY_2">
    <p:spTree>
      <p:nvGrpSpPr>
        <p:cNvPr id="1" name="Shape 162"/>
        <p:cNvGrpSpPr/>
        <p:nvPr/>
      </p:nvGrpSpPr>
      <p:grpSpPr>
        <a:xfrm>
          <a:off x="0" y="0"/>
          <a:ext cx="0" cy="0"/>
          <a:chOff x="0" y="0"/>
          <a:chExt cx="0" cy="0"/>
        </a:xfrm>
      </p:grpSpPr>
      <p:sp>
        <p:nvSpPr>
          <p:cNvPr id="163" name="Google Shape;163;p22"/>
          <p:cNvSpPr txBox="1">
            <a:spLocks noGrp="1"/>
          </p:cNvSpPr>
          <p:nvPr>
            <p:ph type="title"/>
          </p:nvPr>
        </p:nvSpPr>
        <p:spPr>
          <a:xfrm>
            <a:off x="720000" y="445025"/>
            <a:ext cx="7704000" cy="572700"/>
          </a:xfrm>
          <a:prstGeom prst="rect">
            <a:avLst/>
          </a:prstGeom>
        </p:spPr>
        <p:txBody>
          <a:bodyPr spcFirstLastPara="1" wrap="square" lIns="91425" tIns="91425" rIns="91425" bIns="91425" anchor="t" anchorCtr="0">
            <a:noAutofit/>
          </a:bodyPr>
          <a:lstStyle>
            <a:lvl1pPr lvl="0" rtl="0">
              <a:spcBef>
                <a:spcPts val="0"/>
              </a:spcBef>
              <a:spcAft>
                <a:spcPts val="0"/>
              </a:spcAft>
              <a:buSzPts val="35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grpSp>
        <p:nvGrpSpPr>
          <p:cNvPr id="164" name="Google Shape;164;p22"/>
          <p:cNvGrpSpPr/>
          <p:nvPr/>
        </p:nvGrpSpPr>
        <p:grpSpPr>
          <a:xfrm>
            <a:off x="-1570471" y="559000"/>
            <a:ext cx="12683171" cy="4136050"/>
            <a:chOff x="-1570471" y="559000"/>
            <a:chExt cx="12683171" cy="4136050"/>
          </a:xfrm>
        </p:grpSpPr>
        <p:sp>
          <p:nvSpPr>
            <p:cNvPr id="165" name="Google Shape;165;p22"/>
            <p:cNvSpPr/>
            <p:nvPr/>
          </p:nvSpPr>
          <p:spPr>
            <a:xfrm>
              <a:off x="8668900" y="559000"/>
              <a:ext cx="2443800" cy="2443800"/>
            </a:xfrm>
            <a:prstGeom prst="ellipse">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6" name="Google Shape;166;p22"/>
            <p:cNvSpPr/>
            <p:nvPr/>
          </p:nvSpPr>
          <p:spPr>
            <a:xfrm>
              <a:off x="-1570471" y="2739650"/>
              <a:ext cx="1955400" cy="19554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67" name="Google Shape;167;p22"/>
          <p:cNvGrpSpPr/>
          <p:nvPr/>
        </p:nvGrpSpPr>
        <p:grpSpPr>
          <a:xfrm>
            <a:off x="-339900" y="357884"/>
            <a:ext cx="9882000" cy="4531227"/>
            <a:chOff x="-339900" y="357884"/>
            <a:chExt cx="9882000" cy="4531227"/>
          </a:xfrm>
        </p:grpSpPr>
        <p:cxnSp>
          <p:nvCxnSpPr>
            <p:cNvPr id="168" name="Google Shape;168;p22"/>
            <p:cNvCxnSpPr/>
            <p:nvPr/>
          </p:nvCxnSpPr>
          <p:spPr>
            <a:xfrm>
              <a:off x="-339900" y="357884"/>
              <a:ext cx="9882000" cy="0"/>
            </a:xfrm>
            <a:prstGeom prst="straightConnector1">
              <a:avLst/>
            </a:prstGeom>
            <a:noFill/>
            <a:ln w="19050" cap="flat" cmpd="sng">
              <a:solidFill>
                <a:schemeClr val="dk1"/>
              </a:solidFill>
              <a:prstDash val="solid"/>
              <a:round/>
              <a:headEnd type="none" w="med" len="med"/>
              <a:tailEnd type="none" w="med" len="med"/>
            </a:ln>
          </p:spPr>
        </p:cxnSp>
        <p:sp>
          <p:nvSpPr>
            <p:cNvPr id="169" name="Google Shape;169;p22"/>
            <p:cNvSpPr/>
            <p:nvPr/>
          </p:nvSpPr>
          <p:spPr>
            <a:xfrm>
              <a:off x="4141300" y="4871136"/>
              <a:ext cx="861400" cy="17975"/>
            </a:xfrm>
            <a:custGeom>
              <a:avLst/>
              <a:gdLst/>
              <a:ahLst/>
              <a:cxnLst/>
              <a:rect l="l" t="t" r="r" b="b"/>
              <a:pathLst>
                <a:path w="34456" h="719" extrusionOk="0">
                  <a:moveTo>
                    <a:pt x="0" y="1"/>
                  </a:moveTo>
                  <a:lnTo>
                    <a:pt x="0" y="718"/>
                  </a:lnTo>
                  <a:lnTo>
                    <a:pt x="34455" y="718"/>
                  </a:lnTo>
                  <a:lnTo>
                    <a:pt x="34455" y="1"/>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23"/>
        <p:cNvGrpSpPr/>
        <p:nvPr/>
      </p:nvGrpSpPr>
      <p:grpSpPr>
        <a:xfrm>
          <a:off x="0" y="0"/>
          <a:ext cx="0" cy="0"/>
          <a:chOff x="0" y="0"/>
          <a:chExt cx="0" cy="0"/>
        </a:xfrm>
      </p:grpSpPr>
      <p:sp>
        <p:nvSpPr>
          <p:cNvPr id="24" name="Google Shape;24;p4"/>
          <p:cNvSpPr txBox="1">
            <a:spLocks noGrp="1"/>
          </p:cNvSpPr>
          <p:nvPr>
            <p:ph type="title"/>
          </p:nvPr>
        </p:nvSpPr>
        <p:spPr>
          <a:xfrm>
            <a:off x="1698700" y="445025"/>
            <a:ext cx="6725400" cy="572700"/>
          </a:xfrm>
          <a:prstGeom prst="rect">
            <a:avLst/>
          </a:prstGeom>
        </p:spPr>
        <p:txBody>
          <a:bodyPr spcFirstLastPara="1" wrap="square" lIns="91425" tIns="91425" rIns="91425" bIns="91425" anchor="t" anchorCtr="0">
            <a:noAutofit/>
          </a:bodyPr>
          <a:lstStyle>
            <a:lvl1pPr lvl="0" rtl="0">
              <a:spcBef>
                <a:spcPts val="0"/>
              </a:spcBef>
              <a:spcAft>
                <a:spcPts val="0"/>
              </a:spcAft>
              <a:buSzPts val="35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
        <p:nvSpPr>
          <p:cNvPr id="25" name="Google Shape;25;p4"/>
          <p:cNvSpPr txBox="1">
            <a:spLocks noGrp="1"/>
          </p:cNvSpPr>
          <p:nvPr>
            <p:ph type="body" idx="1"/>
          </p:nvPr>
        </p:nvSpPr>
        <p:spPr>
          <a:xfrm>
            <a:off x="720000" y="1215751"/>
            <a:ext cx="7704000" cy="346500"/>
          </a:xfrm>
          <a:prstGeom prst="rect">
            <a:avLst/>
          </a:prstGeom>
        </p:spPr>
        <p:txBody>
          <a:bodyPr spcFirstLastPara="1" wrap="square" lIns="91425" tIns="91425" rIns="91425" bIns="91425" anchor="t" anchorCtr="0">
            <a:noAutofit/>
          </a:bodyPr>
          <a:lstStyle>
            <a:lvl1pPr marL="457200" lvl="0" indent="-317500" algn="ctr" rtl="0">
              <a:spcBef>
                <a:spcPts val="0"/>
              </a:spcBef>
              <a:spcAft>
                <a:spcPts val="0"/>
              </a:spcAft>
              <a:buSzPts val="1400"/>
              <a:buFont typeface="Nunito Light"/>
              <a:buChar char="●"/>
              <a:defRPr/>
            </a:lvl1pPr>
            <a:lvl2pPr marL="914400" lvl="1" indent="-317500" algn="ctr" rtl="0">
              <a:lnSpc>
                <a:spcPct val="100000"/>
              </a:lnSpc>
              <a:spcBef>
                <a:spcPts val="0"/>
              </a:spcBef>
              <a:spcAft>
                <a:spcPts val="0"/>
              </a:spcAft>
              <a:buSzPts val="1400"/>
              <a:buFont typeface="Nunito Light"/>
              <a:buChar char="○"/>
              <a:defRPr/>
            </a:lvl2pPr>
            <a:lvl3pPr marL="1371600" lvl="2" indent="-317500" algn="ctr" rtl="0">
              <a:lnSpc>
                <a:spcPct val="100000"/>
              </a:lnSpc>
              <a:spcBef>
                <a:spcPts val="0"/>
              </a:spcBef>
              <a:spcAft>
                <a:spcPts val="0"/>
              </a:spcAft>
              <a:buSzPts val="1400"/>
              <a:buFont typeface="Nunito Light"/>
              <a:buChar char="■"/>
              <a:defRPr/>
            </a:lvl3pPr>
            <a:lvl4pPr marL="1828800" lvl="3" indent="-317500" algn="ctr" rtl="0">
              <a:lnSpc>
                <a:spcPct val="100000"/>
              </a:lnSpc>
              <a:spcBef>
                <a:spcPts val="0"/>
              </a:spcBef>
              <a:spcAft>
                <a:spcPts val="0"/>
              </a:spcAft>
              <a:buSzPts val="1400"/>
              <a:buFont typeface="Nunito Light"/>
              <a:buChar char="●"/>
              <a:defRPr/>
            </a:lvl4pPr>
            <a:lvl5pPr marL="2286000" lvl="4" indent="-317500" algn="ctr" rtl="0">
              <a:lnSpc>
                <a:spcPct val="100000"/>
              </a:lnSpc>
              <a:spcBef>
                <a:spcPts val="0"/>
              </a:spcBef>
              <a:spcAft>
                <a:spcPts val="0"/>
              </a:spcAft>
              <a:buSzPts val="1400"/>
              <a:buFont typeface="Nunito Light"/>
              <a:buChar char="○"/>
              <a:defRPr/>
            </a:lvl5pPr>
            <a:lvl6pPr marL="2743200" lvl="5" indent="-317500" algn="ctr" rtl="0">
              <a:lnSpc>
                <a:spcPct val="100000"/>
              </a:lnSpc>
              <a:spcBef>
                <a:spcPts val="0"/>
              </a:spcBef>
              <a:spcAft>
                <a:spcPts val="0"/>
              </a:spcAft>
              <a:buSzPts val="1400"/>
              <a:buFont typeface="Nunito Light"/>
              <a:buChar char="■"/>
              <a:defRPr/>
            </a:lvl6pPr>
            <a:lvl7pPr marL="3200400" lvl="6" indent="-317500" algn="ctr" rtl="0">
              <a:lnSpc>
                <a:spcPct val="100000"/>
              </a:lnSpc>
              <a:spcBef>
                <a:spcPts val="0"/>
              </a:spcBef>
              <a:spcAft>
                <a:spcPts val="0"/>
              </a:spcAft>
              <a:buSzPts val="1400"/>
              <a:buFont typeface="Nunito Light"/>
              <a:buChar char="●"/>
              <a:defRPr/>
            </a:lvl7pPr>
            <a:lvl8pPr marL="3657600" lvl="7" indent="-317500" algn="ctr" rtl="0">
              <a:lnSpc>
                <a:spcPct val="100000"/>
              </a:lnSpc>
              <a:spcBef>
                <a:spcPts val="0"/>
              </a:spcBef>
              <a:spcAft>
                <a:spcPts val="0"/>
              </a:spcAft>
              <a:buSzPts val="1400"/>
              <a:buFont typeface="Nunito Light"/>
              <a:buChar char="○"/>
              <a:defRPr/>
            </a:lvl8pPr>
            <a:lvl9pPr marL="4114800" lvl="8" indent="-317500" algn="ctr" rtl="0">
              <a:lnSpc>
                <a:spcPct val="100000"/>
              </a:lnSpc>
              <a:spcBef>
                <a:spcPts val="0"/>
              </a:spcBef>
              <a:spcAft>
                <a:spcPts val="0"/>
              </a:spcAft>
              <a:buSzPts val="1400"/>
              <a:buFont typeface="Nunito Light"/>
              <a:buChar char="■"/>
              <a:defRPr/>
            </a:lvl9pPr>
          </a:lstStyle>
          <a:p>
            <a:endParaRPr/>
          </a:p>
        </p:txBody>
      </p:sp>
      <p:grpSp>
        <p:nvGrpSpPr>
          <p:cNvPr id="26" name="Google Shape;26;p4"/>
          <p:cNvGrpSpPr/>
          <p:nvPr/>
        </p:nvGrpSpPr>
        <p:grpSpPr>
          <a:xfrm>
            <a:off x="-1903137" y="539500"/>
            <a:ext cx="12461979" cy="4331625"/>
            <a:chOff x="-1903137" y="539500"/>
            <a:chExt cx="12461979" cy="4331625"/>
          </a:xfrm>
        </p:grpSpPr>
        <p:sp>
          <p:nvSpPr>
            <p:cNvPr id="27" name="Google Shape;27;p4"/>
            <p:cNvSpPr/>
            <p:nvPr/>
          </p:nvSpPr>
          <p:spPr>
            <a:xfrm>
              <a:off x="-1903137" y="539500"/>
              <a:ext cx="2443800" cy="2443800"/>
            </a:xfrm>
            <a:prstGeom prst="ellipse">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 name="Google Shape;28;p4"/>
            <p:cNvSpPr/>
            <p:nvPr/>
          </p:nvSpPr>
          <p:spPr>
            <a:xfrm>
              <a:off x="8603441" y="2915725"/>
              <a:ext cx="1955400" cy="19554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pic>
        <p:nvPicPr>
          <p:cNvPr id="29" name="Google Shape;29;p4"/>
          <p:cNvPicPr preferRelativeResize="0"/>
          <p:nvPr/>
        </p:nvPicPr>
        <p:blipFill rotWithShape="1">
          <a:blip r:embed="rId2">
            <a:alphaModFix/>
          </a:blip>
          <a:srcRect/>
          <a:stretch/>
        </p:blipFill>
        <p:spPr>
          <a:xfrm>
            <a:off x="651430" y="316331"/>
            <a:ext cx="946289" cy="830075"/>
          </a:xfrm>
          <a:prstGeom prst="rect">
            <a:avLst/>
          </a:prstGeom>
          <a:noFill/>
          <a:ln>
            <a:noFill/>
          </a:ln>
        </p:spPr>
      </p:pic>
      <p:pic>
        <p:nvPicPr>
          <p:cNvPr id="30" name="Google Shape;30;p4" title="MANUAL 6gwplus-13.png"/>
          <p:cNvPicPr preferRelativeResize="0"/>
          <p:nvPr/>
        </p:nvPicPr>
        <p:blipFill>
          <a:blip r:embed="rId3">
            <a:alphaModFix/>
          </a:blip>
          <a:stretch>
            <a:fillRect/>
          </a:stretch>
        </p:blipFill>
        <p:spPr>
          <a:xfrm flipH="1">
            <a:off x="-419715" y="3758801"/>
            <a:ext cx="1139726" cy="1682877"/>
          </a:xfrm>
          <a:prstGeom prst="rect">
            <a:avLst/>
          </a:prstGeom>
          <a:noFill/>
          <a:ln>
            <a:noFill/>
          </a:ln>
        </p:spPr>
      </p:pic>
      <p:pic>
        <p:nvPicPr>
          <p:cNvPr id="31" name="Google Shape;31;p4" title="MANUAL 6gwplus-12.png"/>
          <p:cNvPicPr preferRelativeResize="0"/>
          <p:nvPr/>
        </p:nvPicPr>
        <p:blipFill>
          <a:blip r:embed="rId4">
            <a:alphaModFix/>
          </a:blip>
          <a:stretch>
            <a:fillRect/>
          </a:stretch>
        </p:blipFill>
        <p:spPr>
          <a:xfrm>
            <a:off x="7379327" y="-637898"/>
            <a:ext cx="2505600" cy="1367803"/>
          </a:xfrm>
          <a:prstGeom prst="rect">
            <a:avLst/>
          </a:prstGeom>
          <a:noFill/>
          <a:ln>
            <a:noFill/>
          </a:ln>
        </p:spPr>
      </p:pic>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Title only 3">
  <p:cSld name="TITLE_ONLY_3">
    <p:spTree>
      <p:nvGrpSpPr>
        <p:cNvPr id="1" name="Shape 170"/>
        <p:cNvGrpSpPr/>
        <p:nvPr/>
      </p:nvGrpSpPr>
      <p:grpSpPr>
        <a:xfrm>
          <a:off x="0" y="0"/>
          <a:ext cx="0" cy="0"/>
          <a:chOff x="0" y="0"/>
          <a:chExt cx="0" cy="0"/>
        </a:xfrm>
      </p:grpSpPr>
      <p:sp>
        <p:nvSpPr>
          <p:cNvPr id="171" name="Google Shape;171;p23"/>
          <p:cNvSpPr txBox="1">
            <a:spLocks noGrp="1"/>
          </p:cNvSpPr>
          <p:nvPr>
            <p:ph type="title"/>
          </p:nvPr>
        </p:nvSpPr>
        <p:spPr>
          <a:xfrm>
            <a:off x="720000" y="445025"/>
            <a:ext cx="7704000" cy="572700"/>
          </a:xfrm>
          <a:prstGeom prst="rect">
            <a:avLst/>
          </a:prstGeom>
        </p:spPr>
        <p:txBody>
          <a:bodyPr spcFirstLastPara="1" wrap="square" lIns="91425" tIns="91425" rIns="91425" bIns="91425" anchor="t" anchorCtr="0">
            <a:noAutofit/>
          </a:bodyPr>
          <a:lstStyle>
            <a:lvl1pPr lvl="0" rtl="0">
              <a:spcBef>
                <a:spcPts val="0"/>
              </a:spcBef>
              <a:spcAft>
                <a:spcPts val="0"/>
              </a:spcAft>
              <a:buSzPts val="35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grpSp>
        <p:nvGrpSpPr>
          <p:cNvPr id="172" name="Google Shape;172;p23"/>
          <p:cNvGrpSpPr/>
          <p:nvPr/>
        </p:nvGrpSpPr>
        <p:grpSpPr>
          <a:xfrm>
            <a:off x="-2071800" y="539500"/>
            <a:ext cx="12733704" cy="4411425"/>
            <a:chOff x="-2071800" y="539500"/>
            <a:chExt cx="12733704" cy="4411425"/>
          </a:xfrm>
        </p:grpSpPr>
        <p:sp>
          <p:nvSpPr>
            <p:cNvPr id="173" name="Google Shape;173;p23"/>
            <p:cNvSpPr/>
            <p:nvPr/>
          </p:nvSpPr>
          <p:spPr>
            <a:xfrm>
              <a:off x="-2071800" y="539500"/>
              <a:ext cx="2443800" cy="2443800"/>
            </a:xfrm>
            <a:prstGeom prst="ellipse">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4" name="Google Shape;174;p23"/>
            <p:cNvSpPr/>
            <p:nvPr/>
          </p:nvSpPr>
          <p:spPr>
            <a:xfrm>
              <a:off x="8706504" y="2995525"/>
              <a:ext cx="1955400" cy="19554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75" name="Google Shape;175;p23"/>
          <p:cNvGrpSpPr/>
          <p:nvPr/>
        </p:nvGrpSpPr>
        <p:grpSpPr>
          <a:xfrm>
            <a:off x="-339900" y="357884"/>
            <a:ext cx="9882000" cy="4531227"/>
            <a:chOff x="-339900" y="357884"/>
            <a:chExt cx="9882000" cy="4531227"/>
          </a:xfrm>
        </p:grpSpPr>
        <p:cxnSp>
          <p:nvCxnSpPr>
            <p:cNvPr id="176" name="Google Shape;176;p23"/>
            <p:cNvCxnSpPr/>
            <p:nvPr/>
          </p:nvCxnSpPr>
          <p:spPr>
            <a:xfrm>
              <a:off x="-339900" y="357884"/>
              <a:ext cx="9882000" cy="0"/>
            </a:xfrm>
            <a:prstGeom prst="straightConnector1">
              <a:avLst/>
            </a:prstGeom>
            <a:noFill/>
            <a:ln w="19050" cap="flat" cmpd="sng">
              <a:solidFill>
                <a:schemeClr val="dk1"/>
              </a:solidFill>
              <a:prstDash val="solid"/>
              <a:round/>
              <a:headEnd type="none" w="med" len="med"/>
              <a:tailEnd type="none" w="med" len="med"/>
            </a:ln>
          </p:spPr>
        </p:cxnSp>
        <p:sp>
          <p:nvSpPr>
            <p:cNvPr id="177" name="Google Shape;177;p23"/>
            <p:cNvSpPr/>
            <p:nvPr/>
          </p:nvSpPr>
          <p:spPr>
            <a:xfrm>
              <a:off x="4141300" y="4871136"/>
              <a:ext cx="861400" cy="17975"/>
            </a:xfrm>
            <a:custGeom>
              <a:avLst/>
              <a:gdLst/>
              <a:ahLst/>
              <a:cxnLst/>
              <a:rect l="l" t="t" r="r" b="b"/>
              <a:pathLst>
                <a:path w="34456" h="719" extrusionOk="0">
                  <a:moveTo>
                    <a:pt x="0" y="1"/>
                  </a:moveTo>
                  <a:lnTo>
                    <a:pt x="0" y="718"/>
                  </a:lnTo>
                  <a:lnTo>
                    <a:pt x="34455" y="718"/>
                  </a:lnTo>
                  <a:lnTo>
                    <a:pt x="34455" y="1"/>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itle and text">
  <p:cSld name="CUSTOM">
    <p:spTree>
      <p:nvGrpSpPr>
        <p:cNvPr id="1" name="Shape 178"/>
        <p:cNvGrpSpPr/>
        <p:nvPr/>
      </p:nvGrpSpPr>
      <p:grpSpPr>
        <a:xfrm>
          <a:off x="0" y="0"/>
          <a:ext cx="0" cy="0"/>
          <a:chOff x="0" y="0"/>
          <a:chExt cx="0" cy="0"/>
        </a:xfrm>
      </p:grpSpPr>
      <p:sp>
        <p:nvSpPr>
          <p:cNvPr id="179" name="Google Shape;179;p24"/>
          <p:cNvSpPr txBox="1">
            <a:spLocks noGrp="1"/>
          </p:cNvSpPr>
          <p:nvPr>
            <p:ph type="title"/>
          </p:nvPr>
        </p:nvSpPr>
        <p:spPr>
          <a:xfrm>
            <a:off x="4739575" y="1303013"/>
            <a:ext cx="3691200" cy="1703700"/>
          </a:xfrm>
          <a:prstGeom prst="rect">
            <a:avLst/>
          </a:prstGeom>
        </p:spPr>
        <p:txBody>
          <a:bodyPr spcFirstLastPara="1" wrap="square" lIns="91425" tIns="91425" rIns="91425" bIns="91425" anchor="b" anchorCtr="0">
            <a:noAutofit/>
          </a:bodyPr>
          <a:lstStyle>
            <a:lvl1pPr lvl="0" algn="l" rtl="0">
              <a:spcBef>
                <a:spcPts val="0"/>
              </a:spcBef>
              <a:spcAft>
                <a:spcPts val="0"/>
              </a:spcAft>
              <a:buSzPts val="35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
        <p:nvSpPr>
          <p:cNvPr id="180" name="Google Shape;180;p24"/>
          <p:cNvSpPr txBox="1">
            <a:spLocks noGrp="1"/>
          </p:cNvSpPr>
          <p:nvPr>
            <p:ph type="subTitle" idx="1"/>
          </p:nvPr>
        </p:nvSpPr>
        <p:spPr>
          <a:xfrm>
            <a:off x="4739575" y="3006488"/>
            <a:ext cx="3691200" cy="834000"/>
          </a:xfrm>
          <a:prstGeom prst="rect">
            <a:avLst/>
          </a:prstGeom>
        </p:spPr>
        <p:txBody>
          <a:bodyPr spcFirstLastPara="1" wrap="square" lIns="91425" tIns="91425" rIns="91425" bIns="91425" anchor="t" anchorCtr="0">
            <a:noAutofit/>
          </a:bodyPr>
          <a:lstStyle>
            <a:lvl1pPr lvl="0" rtl="0">
              <a:spcBef>
                <a:spcPts val="0"/>
              </a:spcBef>
              <a:spcAft>
                <a:spcPts val="0"/>
              </a:spcAft>
              <a:buSzPts val="1400"/>
              <a:buNone/>
              <a:defRPr/>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181" name="Google Shape;181;p24"/>
          <p:cNvSpPr/>
          <p:nvPr/>
        </p:nvSpPr>
        <p:spPr>
          <a:xfrm>
            <a:off x="8668900" y="1548625"/>
            <a:ext cx="2443800" cy="2443800"/>
          </a:xfrm>
          <a:prstGeom prst="ellipse">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82" name="Google Shape;182;p24"/>
          <p:cNvGrpSpPr/>
          <p:nvPr/>
        </p:nvGrpSpPr>
        <p:grpSpPr>
          <a:xfrm>
            <a:off x="-339900" y="357884"/>
            <a:ext cx="9882000" cy="4531227"/>
            <a:chOff x="-339900" y="357884"/>
            <a:chExt cx="9882000" cy="4531227"/>
          </a:xfrm>
        </p:grpSpPr>
        <p:sp>
          <p:nvSpPr>
            <p:cNvPr id="183" name="Google Shape;183;p24"/>
            <p:cNvSpPr/>
            <p:nvPr/>
          </p:nvSpPr>
          <p:spPr>
            <a:xfrm>
              <a:off x="4141300" y="4871136"/>
              <a:ext cx="861400" cy="17975"/>
            </a:xfrm>
            <a:custGeom>
              <a:avLst/>
              <a:gdLst/>
              <a:ahLst/>
              <a:cxnLst/>
              <a:rect l="l" t="t" r="r" b="b"/>
              <a:pathLst>
                <a:path w="34456" h="719" extrusionOk="0">
                  <a:moveTo>
                    <a:pt x="0" y="1"/>
                  </a:moveTo>
                  <a:lnTo>
                    <a:pt x="0" y="718"/>
                  </a:lnTo>
                  <a:lnTo>
                    <a:pt x="34455" y="718"/>
                  </a:lnTo>
                  <a:lnTo>
                    <a:pt x="34455" y="1"/>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184" name="Google Shape;184;p24"/>
            <p:cNvCxnSpPr/>
            <p:nvPr/>
          </p:nvCxnSpPr>
          <p:spPr>
            <a:xfrm>
              <a:off x="-339900" y="357884"/>
              <a:ext cx="9882000" cy="0"/>
            </a:xfrm>
            <a:prstGeom prst="straightConnector1">
              <a:avLst/>
            </a:prstGeom>
            <a:noFill/>
            <a:ln w="19050" cap="flat" cmpd="sng">
              <a:solidFill>
                <a:schemeClr val="dk1"/>
              </a:solidFill>
              <a:prstDash val="solid"/>
              <a:round/>
              <a:headEnd type="none" w="med" len="med"/>
              <a:tailEnd type="none" w="med" len="med"/>
            </a:ln>
          </p:spPr>
        </p:cxnSp>
      </p:grpSp>
      <p:sp>
        <p:nvSpPr>
          <p:cNvPr id="185" name="Google Shape;185;p24"/>
          <p:cNvSpPr>
            <a:spLocks noGrp="1"/>
          </p:cNvSpPr>
          <p:nvPr>
            <p:ph type="pic" idx="2"/>
          </p:nvPr>
        </p:nvSpPr>
        <p:spPr>
          <a:xfrm>
            <a:off x="713229" y="1149300"/>
            <a:ext cx="2844900" cy="2844900"/>
          </a:xfrm>
          <a:prstGeom prst="round2SameRect">
            <a:avLst>
              <a:gd name="adj1" fmla="val 50000"/>
              <a:gd name="adj2" fmla="val 0"/>
            </a:avLst>
          </a:prstGeom>
          <a:noFill/>
          <a:ln>
            <a:noFill/>
          </a:ln>
        </p:spPr>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Title and text 1">
  <p:cSld name="CUSTOM_4">
    <p:spTree>
      <p:nvGrpSpPr>
        <p:cNvPr id="1" name="Shape 186"/>
        <p:cNvGrpSpPr/>
        <p:nvPr/>
      </p:nvGrpSpPr>
      <p:grpSpPr>
        <a:xfrm>
          <a:off x="0" y="0"/>
          <a:ext cx="0" cy="0"/>
          <a:chOff x="0" y="0"/>
          <a:chExt cx="0" cy="0"/>
        </a:xfrm>
      </p:grpSpPr>
      <p:sp>
        <p:nvSpPr>
          <p:cNvPr id="187" name="Google Shape;187;p25"/>
          <p:cNvSpPr txBox="1">
            <a:spLocks noGrp="1"/>
          </p:cNvSpPr>
          <p:nvPr>
            <p:ph type="title"/>
          </p:nvPr>
        </p:nvSpPr>
        <p:spPr>
          <a:xfrm>
            <a:off x="720000" y="1876675"/>
            <a:ext cx="3597900" cy="585000"/>
          </a:xfrm>
          <a:prstGeom prst="rect">
            <a:avLst/>
          </a:prstGeom>
        </p:spPr>
        <p:txBody>
          <a:bodyPr spcFirstLastPara="1" wrap="square" lIns="91425" tIns="91425" rIns="91425" bIns="91425" anchor="b" anchorCtr="0">
            <a:noAutofit/>
          </a:bodyPr>
          <a:lstStyle>
            <a:lvl1pPr lvl="0" algn="l" rtl="0">
              <a:spcBef>
                <a:spcPts val="0"/>
              </a:spcBef>
              <a:spcAft>
                <a:spcPts val="0"/>
              </a:spcAft>
              <a:buSzPts val="35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
        <p:nvSpPr>
          <p:cNvPr id="188" name="Google Shape;188;p25"/>
          <p:cNvSpPr txBox="1">
            <a:spLocks noGrp="1"/>
          </p:cNvSpPr>
          <p:nvPr>
            <p:ph type="subTitle" idx="1"/>
          </p:nvPr>
        </p:nvSpPr>
        <p:spPr>
          <a:xfrm>
            <a:off x="720000" y="2461625"/>
            <a:ext cx="3597900" cy="805200"/>
          </a:xfrm>
          <a:prstGeom prst="rect">
            <a:avLst/>
          </a:prstGeom>
        </p:spPr>
        <p:txBody>
          <a:bodyPr spcFirstLastPara="1" wrap="square" lIns="91425" tIns="91425" rIns="91425" bIns="91425" anchor="t" anchorCtr="0">
            <a:noAutofit/>
          </a:bodyPr>
          <a:lstStyle>
            <a:lvl1pPr lvl="0" rtl="0">
              <a:spcBef>
                <a:spcPts val="0"/>
              </a:spcBef>
              <a:spcAft>
                <a:spcPts val="0"/>
              </a:spcAft>
              <a:buSzPts val="1400"/>
              <a:buNone/>
              <a:defRPr/>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189" name="Google Shape;189;p25"/>
          <p:cNvSpPr/>
          <p:nvPr/>
        </p:nvSpPr>
        <p:spPr>
          <a:xfrm>
            <a:off x="-1808550" y="2689500"/>
            <a:ext cx="2443800" cy="2443800"/>
          </a:xfrm>
          <a:prstGeom prst="ellipse">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90" name="Google Shape;190;p25"/>
          <p:cNvGrpSpPr/>
          <p:nvPr/>
        </p:nvGrpSpPr>
        <p:grpSpPr>
          <a:xfrm>
            <a:off x="-339900" y="357884"/>
            <a:ext cx="9882000" cy="4531227"/>
            <a:chOff x="-339900" y="357884"/>
            <a:chExt cx="9882000" cy="4531227"/>
          </a:xfrm>
        </p:grpSpPr>
        <p:cxnSp>
          <p:nvCxnSpPr>
            <p:cNvPr id="191" name="Google Shape;191;p25"/>
            <p:cNvCxnSpPr/>
            <p:nvPr/>
          </p:nvCxnSpPr>
          <p:spPr>
            <a:xfrm>
              <a:off x="-339900" y="357884"/>
              <a:ext cx="9882000" cy="0"/>
            </a:xfrm>
            <a:prstGeom prst="straightConnector1">
              <a:avLst/>
            </a:prstGeom>
            <a:noFill/>
            <a:ln w="19050" cap="flat" cmpd="sng">
              <a:solidFill>
                <a:schemeClr val="dk1"/>
              </a:solidFill>
              <a:prstDash val="solid"/>
              <a:round/>
              <a:headEnd type="none" w="med" len="med"/>
              <a:tailEnd type="none" w="med" len="med"/>
            </a:ln>
          </p:spPr>
        </p:cxnSp>
        <p:sp>
          <p:nvSpPr>
            <p:cNvPr id="192" name="Google Shape;192;p25"/>
            <p:cNvSpPr/>
            <p:nvPr/>
          </p:nvSpPr>
          <p:spPr>
            <a:xfrm>
              <a:off x="4141300" y="4871136"/>
              <a:ext cx="861400" cy="17975"/>
            </a:xfrm>
            <a:custGeom>
              <a:avLst/>
              <a:gdLst/>
              <a:ahLst/>
              <a:cxnLst/>
              <a:rect l="l" t="t" r="r" b="b"/>
              <a:pathLst>
                <a:path w="34456" h="719" extrusionOk="0">
                  <a:moveTo>
                    <a:pt x="0" y="1"/>
                  </a:moveTo>
                  <a:lnTo>
                    <a:pt x="0" y="718"/>
                  </a:lnTo>
                  <a:lnTo>
                    <a:pt x="34455" y="718"/>
                  </a:lnTo>
                  <a:lnTo>
                    <a:pt x="34455" y="1"/>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Title and text 2">
  <p:cSld name="CUSTOM_4_1">
    <p:spTree>
      <p:nvGrpSpPr>
        <p:cNvPr id="1" name="Shape 193"/>
        <p:cNvGrpSpPr/>
        <p:nvPr/>
      </p:nvGrpSpPr>
      <p:grpSpPr>
        <a:xfrm>
          <a:off x="0" y="0"/>
          <a:ext cx="0" cy="0"/>
          <a:chOff x="0" y="0"/>
          <a:chExt cx="0" cy="0"/>
        </a:xfrm>
      </p:grpSpPr>
      <p:sp>
        <p:nvSpPr>
          <p:cNvPr id="194" name="Google Shape;194;p26"/>
          <p:cNvSpPr txBox="1">
            <a:spLocks noGrp="1"/>
          </p:cNvSpPr>
          <p:nvPr>
            <p:ph type="title"/>
          </p:nvPr>
        </p:nvSpPr>
        <p:spPr>
          <a:xfrm>
            <a:off x="4837200" y="1849513"/>
            <a:ext cx="3593400" cy="625800"/>
          </a:xfrm>
          <a:prstGeom prst="rect">
            <a:avLst/>
          </a:prstGeom>
        </p:spPr>
        <p:txBody>
          <a:bodyPr spcFirstLastPara="1" wrap="square" lIns="91425" tIns="91425" rIns="91425" bIns="91425" anchor="b" anchorCtr="0">
            <a:noAutofit/>
          </a:bodyPr>
          <a:lstStyle>
            <a:lvl1pPr lvl="0" algn="r" rtl="0">
              <a:spcBef>
                <a:spcPts val="0"/>
              </a:spcBef>
              <a:spcAft>
                <a:spcPts val="0"/>
              </a:spcAft>
              <a:buSzPts val="35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
        <p:nvSpPr>
          <p:cNvPr id="195" name="Google Shape;195;p26"/>
          <p:cNvSpPr txBox="1">
            <a:spLocks noGrp="1"/>
          </p:cNvSpPr>
          <p:nvPr>
            <p:ph type="subTitle" idx="1"/>
          </p:nvPr>
        </p:nvSpPr>
        <p:spPr>
          <a:xfrm>
            <a:off x="4837375" y="2475288"/>
            <a:ext cx="3593400" cy="818700"/>
          </a:xfrm>
          <a:prstGeom prst="rect">
            <a:avLst/>
          </a:prstGeom>
        </p:spPr>
        <p:txBody>
          <a:bodyPr spcFirstLastPara="1" wrap="square" lIns="91425" tIns="91425" rIns="91425" bIns="91425" anchor="t" anchorCtr="0">
            <a:noAutofit/>
          </a:bodyPr>
          <a:lstStyle>
            <a:lvl1pPr lvl="0" algn="r" rtl="0">
              <a:spcBef>
                <a:spcPts val="0"/>
              </a:spcBef>
              <a:spcAft>
                <a:spcPts val="0"/>
              </a:spcAft>
              <a:buSzPts val="1400"/>
              <a:buNone/>
              <a:defRPr/>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196" name="Google Shape;196;p26"/>
          <p:cNvSpPr/>
          <p:nvPr/>
        </p:nvSpPr>
        <p:spPr>
          <a:xfrm>
            <a:off x="8668900" y="618650"/>
            <a:ext cx="2443800" cy="2443800"/>
          </a:xfrm>
          <a:prstGeom prst="ellipse">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97" name="Google Shape;197;p26"/>
          <p:cNvGrpSpPr/>
          <p:nvPr/>
        </p:nvGrpSpPr>
        <p:grpSpPr>
          <a:xfrm>
            <a:off x="-339900" y="357884"/>
            <a:ext cx="9882000" cy="4531227"/>
            <a:chOff x="-339900" y="357884"/>
            <a:chExt cx="9882000" cy="4531227"/>
          </a:xfrm>
        </p:grpSpPr>
        <p:sp>
          <p:nvSpPr>
            <p:cNvPr id="198" name="Google Shape;198;p26"/>
            <p:cNvSpPr/>
            <p:nvPr/>
          </p:nvSpPr>
          <p:spPr>
            <a:xfrm>
              <a:off x="4141300" y="4871136"/>
              <a:ext cx="861400" cy="17975"/>
            </a:xfrm>
            <a:custGeom>
              <a:avLst/>
              <a:gdLst/>
              <a:ahLst/>
              <a:cxnLst/>
              <a:rect l="l" t="t" r="r" b="b"/>
              <a:pathLst>
                <a:path w="34456" h="719" extrusionOk="0">
                  <a:moveTo>
                    <a:pt x="0" y="1"/>
                  </a:moveTo>
                  <a:lnTo>
                    <a:pt x="0" y="718"/>
                  </a:lnTo>
                  <a:lnTo>
                    <a:pt x="34455" y="718"/>
                  </a:lnTo>
                  <a:lnTo>
                    <a:pt x="34455" y="1"/>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199" name="Google Shape;199;p26"/>
            <p:cNvCxnSpPr/>
            <p:nvPr/>
          </p:nvCxnSpPr>
          <p:spPr>
            <a:xfrm>
              <a:off x="-339900" y="357884"/>
              <a:ext cx="9882000" cy="0"/>
            </a:xfrm>
            <a:prstGeom prst="straightConnector1">
              <a:avLst/>
            </a:prstGeom>
            <a:noFill/>
            <a:ln w="19050" cap="flat" cmpd="sng">
              <a:solidFill>
                <a:schemeClr val="dk1"/>
              </a:solidFill>
              <a:prstDash val="solid"/>
              <a:round/>
              <a:headEnd type="none" w="med" len="med"/>
              <a:tailEnd type="none" w="med" len="med"/>
            </a:ln>
          </p:spPr>
        </p:cxnSp>
      </p:gr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Title and text 3">
  <p:cSld name="CUSTOM_4_2">
    <p:spTree>
      <p:nvGrpSpPr>
        <p:cNvPr id="1" name="Shape 200"/>
        <p:cNvGrpSpPr/>
        <p:nvPr/>
      </p:nvGrpSpPr>
      <p:grpSpPr>
        <a:xfrm>
          <a:off x="0" y="0"/>
          <a:ext cx="0" cy="0"/>
          <a:chOff x="0" y="0"/>
          <a:chExt cx="0" cy="0"/>
        </a:xfrm>
      </p:grpSpPr>
      <p:sp>
        <p:nvSpPr>
          <p:cNvPr id="201" name="Google Shape;201;p27"/>
          <p:cNvSpPr txBox="1">
            <a:spLocks noGrp="1"/>
          </p:cNvSpPr>
          <p:nvPr>
            <p:ph type="title"/>
          </p:nvPr>
        </p:nvSpPr>
        <p:spPr>
          <a:xfrm>
            <a:off x="720000" y="1876675"/>
            <a:ext cx="3597900" cy="585000"/>
          </a:xfrm>
          <a:prstGeom prst="rect">
            <a:avLst/>
          </a:prstGeom>
        </p:spPr>
        <p:txBody>
          <a:bodyPr spcFirstLastPara="1" wrap="square" lIns="91425" tIns="91425" rIns="91425" bIns="91425" anchor="b" anchorCtr="0">
            <a:noAutofit/>
          </a:bodyPr>
          <a:lstStyle>
            <a:lvl1pPr lvl="0" algn="l" rtl="0">
              <a:spcBef>
                <a:spcPts val="0"/>
              </a:spcBef>
              <a:spcAft>
                <a:spcPts val="0"/>
              </a:spcAft>
              <a:buSzPts val="35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
        <p:nvSpPr>
          <p:cNvPr id="202" name="Google Shape;202;p27"/>
          <p:cNvSpPr txBox="1">
            <a:spLocks noGrp="1"/>
          </p:cNvSpPr>
          <p:nvPr>
            <p:ph type="subTitle" idx="1"/>
          </p:nvPr>
        </p:nvSpPr>
        <p:spPr>
          <a:xfrm>
            <a:off x="720000" y="2461625"/>
            <a:ext cx="3597900" cy="805200"/>
          </a:xfrm>
          <a:prstGeom prst="rect">
            <a:avLst/>
          </a:prstGeom>
        </p:spPr>
        <p:txBody>
          <a:bodyPr spcFirstLastPara="1" wrap="square" lIns="91425" tIns="91425" rIns="91425" bIns="91425" anchor="t" anchorCtr="0">
            <a:noAutofit/>
          </a:bodyPr>
          <a:lstStyle>
            <a:lvl1pPr lvl="0" rtl="0">
              <a:spcBef>
                <a:spcPts val="0"/>
              </a:spcBef>
              <a:spcAft>
                <a:spcPts val="0"/>
              </a:spcAft>
              <a:buSzPts val="1400"/>
              <a:buNone/>
              <a:defRPr/>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203" name="Google Shape;203;p27"/>
          <p:cNvSpPr/>
          <p:nvPr/>
        </p:nvSpPr>
        <p:spPr>
          <a:xfrm>
            <a:off x="-1906025" y="709400"/>
            <a:ext cx="2443800" cy="2443800"/>
          </a:xfrm>
          <a:prstGeom prst="ellipse">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204" name="Google Shape;204;p27"/>
          <p:cNvGrpSpPr/>
          <p:nvPr/>
        </p:nvGrpSpPr>
        <p:grpSpPr>
          <a:xfrm>
            <a:off x="-339900" y="357884"/>
            <a:ext cx="9882000" cy="4531227"/>
            <a:chOff x="-339900" y="357884"/>
            <a:chExt cx="9882000" cy="4531227"/>
          </a:xfrm>
        </p:grpSpPr>
        <p:sp>
          <p:nvSpPr>
            <p:cNvPr id="205" name="Google Shape;205;p27"/>
            <p:cNvSpPr/>
            <p:nvPr/>
          </p:nvSpPr>
          <p:spPr>
            <a:xfrm>
              <a:off x="4141300" y="4871136"/>
              <a:ext cx="861400" cy="17975"/>
            </a:xfrm>
            <a:custGeom>
              <a:avLst/>
              <a:gdLst/>
              <a:ahLst/>
              <a:cxnLst/>
              <a:rect l="l" t="t" r="r" b="b"/>
              <a:pathLst>
                <a:path w="34456" h="719" extrusionOk="0">
                  <a:moveTo>
                    <a:pt x="0" y="1"/>
                  </a:moveTo>
                  <a:lnTo>
                    <a:pt x="0" y="718"/>
                  </a:lnTo>
                  <a:lnTo>
                    <a:pt x="34455" y="718"/>
                  </a:lnTo>
                  <a:lnTo>
                    <a:pt x="34455" y="1"/>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206" name="Google Shape;206;p27"/>
            <p:cNvCxnSpPr/>
            <p:nvPr/>
          </p:nvCxnSpPr>
          <p:spPr>
            <a:xfrm>
              <a:off x="-339900" y="357884"/>
              <a:ext cx="9882000" cy="0"/>
            </a:xfrm>
            <a:prstGeom prst="straightConnector1">
              <a:avLst/>
            </a:prstGeom>
            <a:noFill/>
            <a:ln w="19050" cap="flat" cmpd="sng">
              <a:solidFill>
                <a:schemeClr val="dk1"/>
              </a:solidFill>
              <a:prstDash val="solid"/>
              <a:round/>
              <a:headEnd type="none" w="med" len="med"/>
              <a:tailEnd type="none" w="med" len="med"/>
            </a:ln>
          </p:spPr>
        </p:cxnSp>
      </p:gr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Title and text 4">
  <p:cSld name="TITLE_AND_BODY_1">
    <p:spTree>
      <p:nvGrpSpPr>
        <p:cNvPr id="1" name="Shape 207"/>
        <p:cNvGrpSpPr/>
        <p:nvPr/>
      </p:nvGrpSpPr>
      <p:grpSpPr>
        <a:xfrm>
          <a:off x="0" y="0"/>
          <a:ext cx="0" cy="0"/>
          <a:chOff x="0" y="0"/>
          <a:chExt cx="0" cy="0"/>
        </a:xfrm>
      </p:grpSpPr>
      <p:sp>
        <p:nvSpPr>
          <p:cNvPr id="208" name="Google Shape;208;p28"/>
          <p:cNvSpPr txBox="1">
            <a:spLocks noGrp="1"/>
          </p:cNvSpPr>
          <p:nvPr>
            <p:ph type="title"/>
          </p:nvPr>
        </p:nvSpPr>
        <p:spPr>
          <a:xfrm>
            <a:off x="720000" y="445025"/>
            <a:ext cx="7704000" cy="572700"/>
          </a:xfrm>
          <a:prstGeom prst="rect">
            <a:avLst/>
          </a:prstGeom>
        </p:spPr>
        <p:txBody>
          <a:bodyPr spcFirstLastPara="1" wrap="square" lIns="91425" tIns="91425" rIns="91425" bIns="91425" anchor="t" anchorCtr="0">
            <a:noAutofit/>
          </a:bodyPr>
          <a:lstStyle>
            <a:lvl1pPr lvl="0" rtl="0">
              <a:spcBef>
                <a:spcPts val="0"/>
              </a:spcBef>
              <a:spcAft>
                <a:spcPts val="0"/>
              </a:spcAft>
              <a:buSzPts val="35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
        <p:nvSpPr>
          <p:cNvPr id="209" name="Google Shape;209;p28"/>
          <p:cNvSpPr txBox="1">
            <a:spLocks noGrp="1"/>
          </p:cNvSpPr>
          <p:nvPr>
            <p:ph type="body" idx="1"/>
          </p:nvPr>
        </p:nvSpPr>
        <p:spPr>
          <a:xfrm>
            <a:off x="720000" y="1215752"/>
            <a:ext cx="7704000" cy="2443800"/>
          </a:xfrm>
          <a:prstGeom prst="rect">
            <a:avLst/>
          </a:prstGeom>
        </p:spPr>
        <p:txBody>
          <a:bodyPr spcFirstLastPara="1" wrap="square" lIns="91425" tIns="91425" rIns="91425" bIns="91425" anchor="t" anchorCtr="0">
            <a:noAutofit/>
          </a:bodyPr>
          <a:lstStyle>
            <a:lvl1pPr marL="457200" lvl="0" indent="-304800" rtl="0">
              <a:lnSpc>
                <a:spcPct val="100000"/>
              </a:lnSpc>
              <a:spcBef>
                <a:spcPts val="0"/>
              </a:spcBef>
              <a:spcAft>
                <a:spcPts val="0"/>
              </a:spcAft>
              <a:buSzPts val="1200"/>
              <a:buFont typeface="Nunito Light"/>
              <a:buChar char="●"/>
              <a:defRPr/>
            </a:lvl1pPr>
            <a:lvl2pPr marL="914400" lvl="1" indent="-317500" rtl="0">
              <a:lnSpc>
                <a:spcPct val="100000"/>
              </a:lnSpc>
              <a:spcBef>
                <a:spcPts val="0"/>
              </a:spcBef>
              <a:spcAft>
                <a:spcPts val="0"/>
              </a:spcAft>
              <a:buSzPts val="1400"/>
              <a:buFont typeface="Nunito Light"/>
              <a:buChar char="○"/>
              <a:defRPr/>
            </a:lvl2pPr>
            <a:lvl3pPr marL="1371600" lvl="2" indent="-317500" rtl="0">
              <a:lnSpc>
                <a:spcPct val="100000"/>
              </a:lnSpc>
              <a:spcBef>
                <a:spcPts val="0"/>
              </a:spcBef>
              <a:spcAft>
                <a:spcPts val="0"/>
              </a:spcAft>
              <a:buSzPts val="1400"/>
              <a:buFont typeface="Nunito Light"/>
              <a:buChar char="■"/>
              <a:defRPr/>
            </a:lvl3pPr>
            <a:lvl4pPr marL="1828800" lvl="3" indent="-317500" rtl="0">
              <a:lnSpc>
                <a:spcPct val="100000"/>
              </a:lnSpc>
              <a:spcBef>
                <a:spcPts val="0"/>
              </a:spcBef>
              <a:spcAft>
                <a:spcPts val="0"/>
              </a:spcAft>
              <a:buSzPts val="1400"/>
              <a:buFont typeface="Nunito Light"/>
              <a:buChar char="●"/>
              <a:defRPr/>
            </a:lvl4pPr>
            <a:lvl5pPr marL="2286000" lvl="4" indent="-317500" rtl="0">
              <a:lnSpc>
                <a:spcPct val="100000"/>
              </a:lnSpc>
              <a:spcBef>
                <a:spcPts val="0"/>
              </a:spcBef>
              <a:spcAft>
                <a:spcPts val="0"/>
              </a:spcAft>
              <a:buSzPts val="1400"/>
              <a:buFont typeface="Nunito Light"/>
              <a:buChar char="○"/>
              <a:defRPr/>
            </a:lvl5pPr>
            <a:lvl6pPr marL="2743200" lvl="5" indent="-317500" rtl="0">
              <a:lnSpc>
                <a:spcPct val="100000"/>
              </a:lnSpc>
              <a:spcBef>
                <a:spcPts val="0"/>
              </a:spcBef>
              <a:spcAft>
                <a:spcPts val="0"/>
              </a:spcAft>
              <a:buSzPts val="1400"/>
              <a:buFont typeface="Nunito Light"/>
              <a:buChar char="■"/>
              <a:defRPr/>
            </a:lvl6pPr>
            <a:lvl7pPr marL="3200400" lvl="6" indent="-317500" rtl="0">
              <a:lnSpc>
                <a:spcPct val="100000"/>
              </a:lnSpc>
              <a:spcBef>
                <a:spcPts val="0"/>
              </a:spcBef>
              <a:spcAft>
                <a:spcPts val="0"/>
              </a:spcAft>
              <a:buSzPts val="1400"/>
              <a:buFont typeface="Nunito Light"/>
              <a:buChar char="●"/>
              <a:defRPr/>
            </a:lvl7pPr>
            <a:lvl8pPr marL="3657600" lvl="7" indent="-317500" rtl="0">
              <a:lnSpc>
                <a:spcPct val="100000"/>
              </a:lnSpc>
              <a:spcBef>
                <a:spcPts val="0"/>
              </a:spcBef>
              <a:spcAft>
                <a:spcPts val="0"/>
              </a:spcAft>
              <a:buSzPts val="1400"/>
              <a:buFont typeface="Nunito Light"/>
              <a:buChar char="○"/>
              <a:defRPr/>
            </a:lvl8pPr>
            <a:lvl9pPr marL="4114800" lvl="8" indent="-317500" rtl="0">
              <a:lnSpc>
                <a:spcPct val="100000"/>
              </a:lnSpc>
              <a:spcBef>
                <a:spcPts val="0"/>
              </a:spcBef>
              <a:spcAft>
                <a:spcPts val="0"/>
              </a:spcAft>
              <a:buSzPts val="1400"/>
              <a:buFont typeface="Nunito Light"/>
              <a:buChar char="■"/>
              <a:defRPr/>
            </a:lvl9pPr>
          </a:lstStyle>
          <a:p>
            <a:endParaRPr/>
          </a:p>
        </p:txBody>
      </p:sp>
      <p:grpSp>
        <p:nvGrpSpPr>
          <p:cNvPr id="210" name="Google Shape;210;p28"/>
          <p:cNvGrpSpPr/>
          <p:nvPr/>
        </p:nvGrpSpPr>
        <p:grpSpPr>
          <a:xfrm>
            <a:off x="-1570471" y="721875"/>
            <a:ext cx="12683171" cy="3882125"/>
            <a:chOff x="-1570471" y="721875"/>
            <a:chExt cx="12683171" cy="3882125"/>
          </a:xfrm>
        </p:grpSpPr>
        <p:sp>
          <p:nvSpPr>
            <p:cNvPr id="211" name="Google Shape;211;p28"/>
            <p:cNvSpPr/>
            <p:nvPr/>
          </p:nvSpPr>
          <p:spPr>
            <a:xfrm>
              <a:off x="8668900" y="2160200"/>
              <a:ext cx="2443800" cy="2443800"/>
            </a:xfrm>
            <a:prstGeom prst="ellipse">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2" name="Google Shape;212;p28"/>
            <p:cNvSpPr/>
            <p:nvPr/>
          </p:nvSpPr>
          <p:spPr>
            <a:xfrm>
              <a:off x="-1570471" y="721875"/>
              <a:ext cx="1955400" cy="19554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13" name="Google Shape;213;p28"/>
          <p:cNvGrpSpPr/>
          <p:nvPr/>
        </p:nvGrpSpPr>
        <p:grpSpPr>
          <a:xfrm>
            <a:off x="-339900" y="357884"/>
            <a:ext cx="9882000" cy="4531227"/>
            <a:chOff x="-339900" y="357884"/>
            <a:chExt cx="9882000" cy="4531227"/>
          </a:xfrm>
        </p:grpSpPr>
        <p:cxnSp>
          <p:nvCxnSpPr>
            <p:cNvPr id="214" name="Google Shape;214;p28"/>
            <p:cNvCxnSpPr/>
            <p:nvPr/>
          </p:nvCxnSpPr>
          <p:spPr>
            <a:xfrm>
              <a:off x="-339900" y="357884"/>
              <a:ext cx="9882000" cy="0"/>
            </a:xfrm>
            <a:prstGeom prst="straightConnector1">
              <a:avLst/>
            </a:prstGeom>
            <a:noFill/>
            <a:ln w="19050" cap="flat" cmpd="sng">
              <a:solidFill>
                <a:schemeClr val="dk1"/>
              </a:solidFill>
              <a:prstDash val="solid"/>
              <a:round/>
              <a:headEnd type="none" w="med" len="med"/>
              <a:tailEnd type="none" w="med" len="med"/>
            </a:ln>
          </p:spPr>
        </p:cxnSp>
        <p:sp>
          <p:nvSpPr>
            <p:cNvPr id="215" name="Google Shape;215;p28"/>
            <p:cNvSpPr/>
            <p:nvPr/>
          </p:nvSpPr>
          <p:spPr>
            <a:xfrm>
              <a:off x="4141300" y="4871136"/>
              <a:ext cx="861400" cy="17975"/>
            </a:xfrm>
            <a:custGeom>
              <a:avLst/>
              <a:gdLst/>
              <a:ahLst/>
              <a:cxnLst/>
              <a:rect l="l" t="t" r="r" b="b"/>
              <a:pathLst>
                <a:path w="34456" h="719" extrusionOk="0">
                  <a:moveTo>
                    <a:pt x="0" y="1"/>
                  </a:moveTo>
                  <a:lnTo>
                    <a:pt x="0" y="718"/>
                  </a:lnTo>
                  <a:lnTo>
                    <a:pt x="34455" y="718"/>
                  </a:lnTo>
                  <a:lnTo>
                    <a:pt x="34455" y="1"/>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Title and two columns 1">
  <p:cSld name="TITLE_AND_TWO_COLUMNS_1">
    <p:spTree>
      <p:nvGrpSpPr>
        <p:cNvPr id="1" name="Shape 216"/>
        <p:cNvGrpSpPr/>
        <p:nvPr/>
      </p:nvGrpSpPr>
      <p:grpSpPr>
        <a:xfrm>
          <a:off x="0" y="0"/>
          <a:ext cx="0" cy="0"/>
          <a:chOff x="0" y="0"/>
          <a:chExt cx="0" cy="0"/>
        </a:xfrm>
      </p:grpSpPr>
      <p:sp>
        <p:nvSpPr>
          <p:cNvPr id="217" name="Google Shape;217;p29"/>
          <p:cNvSpPr txBox="1">
            <a:spLocks noGrp="1"/>
          </p:cNvSpPr>
          <p:nvPr>
            <p:ph type="title"/>
          </p:nvPr>
        </p:nvSpPr>
        <p:spPr>
          <a:xfrm>
            <a:off x="720000" y="445025"/>
            <a:ext cx="7704000" cy="572700"/>
          </a:xfrm>
          <a:prstGeom prst="rect">
            <a:avLst/>
          </a:prstGeom>
        </p:spPr>
        <p:txBody>
          <a:bodyPr spcFirstLastPara="1" wrap="square" lIns="91425" tIns="91425" rIns="91425" bIns="91425" anchor="t" anchorCtr="0">
            <a:noAutofit/>
          </a:bodyPr>
          <a:lstStyle>
            <a:lvl1pPr lvl="0" rtl="0">
              <a:spcBef>
                <a:spcPts val="0"/>
              </a:spcBef>
              <a:spcAft>
                <a:spcPts val="0"/>
              </a:spcAft>
              <a:buSzPts val="3500"/>
              <a:buNone/>
              <a:defRPr/>
            </a:lvl1pPr>
            <a:lvl2pPr lvl="1" rtl="0">
              <a:spcBef>
                <a:spcPts val="0"/>
              </a:spcBef>
              <a:spcAft>
                <a:spcPts val="0"/>
              </a:spcAft>
              <a:buSzPts val="3500"/>
              <a:buFont typeface="Alegreya Sans"/>
              <a:buNone/>
              <a:defRPr>
                <a:latin typeface="Alegreya Sans"/>
                <a:ea typeface="Alegreya Sans"/>
                <a:cs typeface="Alegreya Sans"/>
                <a:sym typeface="Alegreya Sans"/>
              </a:defRPr>
            </a:lvl2pPr>
            <a:lvl3pPr lvl="2" rtl="0">
              <a:spcBef>
                <a:spcPts val="0"/>
              </a:spcBef>
              <a:spcAft>
                <a:spcPts val="0"/>
              </a:spcAft>
              <a:buSzPts val="3500"/>
              <a:buFont typeface="Alegreya Sans"/>
              <a:buNone/>
              <a:defRPr>
                <a:latin typeface="Alegreya Sans"/>
                <a:ea typeface="Alegreya Sans"/>
                <a:cs typeface="Alegreya Sans"/>
                <a:sym typeface="Alegreya Sans"/>
              </a:defRPr>
            </a:lvl3pPr>
            <a:lvl4pPr lvl="3" rtl="0">
              <a:spcBef>
                <a:spcPts val="0"/>
              </a:spcBef>
              <a:spcAft>
                <a:spcPts val="0"/>
              </a:spcAft>
              <a:buSzPts val="3500"/>
              <a:buFont typeface="Alegreya Sans"/>
              <a:buNone/>
              <a:defRPr>
                <a:latin typeface="Alegreya Sans"/>
                <a:ea typeface="Alegreya Sans"/>
                <a:cs typeface="Alegreya Sans"/>
                <a:sym typeface="Alegreya Sans"/>
              </a:defRPr>
            </a:lvl4pPr>
            <a:lvl5pPr lvl="4" rtl="0">
              <a:spcBef>
                <a:spcPts val="0"/>
              </a:spcBef>
              <a:spcAft>
                <a:spcPts val="0"/>
              </a:spcAft>
              <a:buSzPts val="3500"/>
              <a:buFont typeface="Alegreya Sans"/>
              <a:buNone/>
              <a:defRPr>
                <a:latin typeface="Alegreya Sans"/>
                <a:ea typeface="Alegreya Sans"/>
                <a:cs typeface="Alegreya Sans"/>
                <a:sym typeface="Alegreya Sans"/>
              </a:defRPr>
            </a:lvl5pPr>
            <a:lvl6pPr lvl="5" rtl="0">
              <a:spcBef>
                <a:spcPts val="0"/>
              </a:spcBef>
              <a:spcAft>
                <a:spcPts val="0"/>
              </a:spcAft>
              <a:buSzPts val="3500"/>
              <a:buFont typeface="Alegreya Sans"/>
              <a:buNone/>
              <a:defRPr>
                <a:latin typeface="Alegreya Sans"/>
                <a:ea typeface="Alegreya Sans"/>
                <a:cs typeface="Alegreya Sans"/>
                <a:sym typeface="Alegreya Sans"/>
              </a:defRPr>
            </a:lvl6pPr>
            <a:lvl7pPr lvl="6" rtl="0">
              <a:spcBef>
                <a:spcPts val="0"/>
              </a:spcBef>
              <a:spcAft>
                <a:spcPts val="0"/>
              </a:spcAft>
              <a:buSzPts val="3500"/>
              <a:buFont typeface="Alegreya Sans"/>
              <a:buNone/>
              <a:defRPr>
                <a:latin typeface="Alegreya Sans"/>
                <a:ea typeface="Alegreya Sans"/>
                <a:cs typeface="Alegreya Sans"/>
                <a:sym typeface="Alegreya Sans"/>
              </a:defRPr>
            </a:lvl7pPr>
            <a:lvl8pPr lvl="7" rtl="0">
              <a:spcBef>
                <a:spcPts val="0"/>
              </a:spcBef>
              <a:spcAft>
                <a:spcPts val="0"/>
              </a:spcAft>
              <a:buSzPts val="3500"/>
              <a:buFont typeface="Alegreya Sans"/>
              <a:buNone/>
              <a:defRPr>
                <a:latin typeface="Alegreya Sans"/>
                <a:ea typeface="Alegreya Sans"/>
                <a:cs typeface="Alegreya Sans"/>
                <a:sym typeface="Alegreya Sans"/>
              </a:defRPr>
            </a:lvl8pPr>
            <a:lvl9pPr lvl="8" rtl="0">
              <a:spcBef>
                <a:spcPts val="0"/>
              </a:spcBef>
              <a:spcAft>
                <a:spcPts val="0"/>
              </a:spcAft>
              <a:buSzPts val="3500"/>
              <a:buFont typeface="Alegreya Sans"/>
              <a:buNone/>
              <a:defRPr>
                <a:latin typeface="Alegreya Sans"/>
                <a:ea typeface="Alegreya Sans"/>
                <a:cs typeface="Alegreya Sans"/>
                <a:sym typeface="Alegreya Sans"/>
              </a:defRPr>
            </a:lvl9pPr>
          </a:lstStyle>
          <a:p>
            <a:endParaRPr/>
          </a:p>
        </p:txBody>
      </p:sp>
      <p:sp>
        <p:nvSpPr>
          <p:cNvPr id="218" name="Google Shape;218;p29"/>
          <p:cNvSpPr txBox="1">
            <a:spLocks noGrp="1"/>
          </p:cNvSpPr>
          <p:nvPr>
            <p:ph type="subTitle" idx="1"/>
          </p:nvPr>
        </p:nvSpPr>
        <p:spPr>
          <a:xfrm>
            <a:off x="4850550" y="3214650"/>
            <a:ext cx="2785200" cy="11322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1400"/>
              <a:buNone/>
              <a:defRPr b="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219" name="Google Shape;219;p29"/>
          <p:cNvSpPr txBox="1">
            <a:spLocks noGrp="1"/>
          </p:cNvSpPr>
          <p:nvPr>
            <p:ph type="subTitle" idx="2"/>
          </p:nvPr>
        </p:nvSpPr>
        <p:spPr>
          <a:xfrm>
            <a:off x="1508300" y="3214650"/>
            <a:ext cx="2785200" cy="11322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1400"/>
              <a:buNone/>
              <a:defRPr b="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220" name="Google Shape;220;p29"/>
          <p:cNvSpPr txBox="1">
            <a:spLocks noGrp="1"/>
          </p:cNvSpPr>
          <p:nvPr>
            <p:ph type="subTitle" idx="3"/>
          </p:nvPr>
        </p:nvSpPr>
        <p:spPr>
          <a:xfrm>
            <a:off x="1508300" y="2674225"/>
            <a:ext cx="2785200" cy="6585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2400"/>
              <a:buFont typeface="Alegreya Sans"/>
              <a:buNone/>
              <a:defRPr sz="2400">
                <a:solidFill>
                  <a:schemeClr val="dk1"/>
                </a:solidFill>
                <a:latin typeface="Alegreya Sans"/>
                <a:ea typeface="Alegreya Sans"/>
                <a:cs typeface="Alegreya Sans"/>
                <a:sym typeface="Alegreya Sans"/>
              </a:defRPr>
            </a:lvl1pPr>
            <a:lvl2pPr lvl="1" algn="ctr" rtl="0">
              <a:lnSpc>
                <a:spcPct val="100000"/>
              </a:lnSpc>
              <a:spcBef>
                <a:spcPts val="0"/>
              </a:spcBef>
              <a:spcAft>
                <a:spcPts val="0"/>
              </a:spcAft>
              <a:buSzPts val="2400"/>
              <a:buFont typeface="Alegreya Sans"/>
              <a:buNone/>
              <a:defRPr sz="2400">
                <a:latin typeface="Alegreya Sans"/>
                <a:ea typeface="Alegreya Sans"/>
                <a:cs typeface="Alegreya Sans"/>
                <a:sym typeface="Alegreya Sans"/>
              </a:defRPr>
            </a:lvl2pPr>
            <a:lvl3pPr lvl="2" algn="ctr" rtl="0">
              <a:lnSpc>
                <a:spcPct val="100000"/>
              </a:lnSpc>
              <a:spcBef>
                <a:spcPts val="0"/>
              </a:spcBef>
              <a:spcAft>
                <a:spcPts val="0"/>
              </a:spcAft>
              <a:buSzPts val="2400"/>
              <a:buFont typeface="Alegreya Sans"/>
              <a:buNone/>
              <a:defRPr sz="2400">
                <a:latin typeface="Alegreya Sans"/>
                <a:ea typeface="Alegreya Sans"/>
                <a:cs typeface="Alegreya Sans"/>
                <a:sym typeface="Alegreya Sans"/>
              </a:defRPr>
            </a:lvl3pPr>
            <a:lvl4pPr lvl="3" algn="ctr" rtl="0">
              <a:lnSpc>
                <a:spcPct val="100000"/>
              </a:lnSpc>
              <a:spcBef>
                <a:spcPts val="0"/>
              </a:spcBef>
              <a:spcAft>
                <a:spcPts val="0"/>
              </a:spcAft>
              <a:buSzPts val="2400"/>
              <a:buFont typeface="Alegreya Sans"/>
              <a:buNone/>
              <a:defRPr sz="2400">
                <a:latin typeface="Alegreya Sans"/>
                <a:ea typeface="Alegreya Sans"/>
                <a:cs typeface="Alegreya Sans"/>
                <a:sym typeface="Alegreya Sans"/>
              </a:defRPr>
            </a:lvl4pPr>
            <a:lvl5pPr lvl="4" algn="ctr" rtl="0">
              <a:lnSpc>
                <a:spcPct val="100000"/>
              </a:lnSpc>
              <a:spcBef>
                <a:spcPts val="0"/>
              </a:spcBef>
              <a:spcAft>
                <a:spcPts val="0"/>
              </a:spcAft>
              <a:buSzPts val="2400"/>
              <a:buFont typeface="Alegreya Sans"/>
              <a:buNone/>
              <a:defRPr sz="2400">
                <a:latin typeface="Alegreya Sans"/>
                <a:ea typeface="Alegreya Sans"/>
                <a:cs typeface="Alegreya Sans"/>
                <a:sym typeface="Alegreya Sans"/>
              </a:defRPr>
            </a:lvl5pPr>
            <a:lvl6pPr lvl="5" algn="ctr" rtl="0">
              <a:lnSpc>
                <a:spcPct val="100000"/>
              </a:lnSpc>
              <a:spcBef>
                <a:spcPts val="0"/>
              </a:spcBef>
              <a:spcAft>
                <a:spcPts val="0"/>
              </a:spcAft>
              <a:buSzPts val="2400"/>
              <a:buFont typeface="Alegreya Sans"/>
              <a:buNone/>
              <a:defRPr sz="2400">
                <a:latin typeface="Alegreya Sans"/>
                <a:ea typeface="Alegreya Sans"/>
                <a:cs typeface="Alegreya Sans"/>
                <a:sym typeface="Alegreya Sans"/>
              </a:defRPr>
            </a:lvl6pPr>
            <a:lvl7pPr lvl="6" algn="ctr" rtl="0">
              <a:lnSpc>
                <a:spcPct val="100000"/>
              </a:lnSpc>
              <a:spcBef>
                <a:spcPts val="0"/>
              </a:spcBef>
              <a:spcAft>
                <a:spcPts val="0"/>
              </a:spcAft>
              <a:buSzPts val="2400"/>
              <a:buFont typeface="Alegreya Sans"/>
              <a:buNone/>
              <a:defRPr sz="2400">
                <a:latin typeface="Alegreya Sans"/>
                <a:ea typeface="Alegreya Sans"/>
                <a:cs typeface="Alegreya Sans"/>
                <a:sym typeface="Alegreya Sans"/>
              </a:defRPr>
            </a:lvl7pPr>
            <a:lvl8pPr lvl="7" algn="ctr" rtl="0">
              <a:lnSpc>
                <a:spcPct val="100000"/>
              </a:lnSpc>
              <a:spcBef>
                <a:spcPts val="0"/>
              </a:spcBef>
              <a:spcAft>
                <a:spcPts val="0"/>
              </a:spcAft>
              <a:buSzPts val="2400"/>
              <a:buFont typeface="Alegreya Sans"/>
              <a:buNone/>
              <a:defRPr sz="2400">
                <a:latin typeface="Alegreya Sans"/>
                <a:ea typeface="Alegreya Sans"/>
                <a:cs typeface="Alegreya Sans"/>
                <a:sym typeface="Alegreya Sans"/>
              </a:defRPr>
            </a:lvl8pPr>
            <a:lvl9pPr lvl="8" algn="ctr" rtl="0">
              <a:lnSpc>
                <a:spcPct val="100000"/>
              </a:lnSpc>
              <a:spcBef>
                <a:spcPts val="0"/>
              </a:spcBef>
              <a:spcAft>
                <a:spcPts val="0"/>
              </a:spcAft>
              <a:buSzPts val="2400"/>
              <a:buFont typeface="Alegreya Sans"/>
              <a:buNone/>
              <a:defRPr sz="2400">
                <a:latin typeface="Alegreya Sans"/>
                <a:ea typeface="Alegreya Sans"/>
                <a:cs typeface="Alegreya Sans"/>
                <a:sym typeface="Alegreya Sans"/>
              </a:defRPr>
            </a:lvl9pPr>
          </a:lstStyle>
          <a:p>
            <a:endParaRPr/>
          </a:p>
        </p:txBody>
      </p:sp>
      <p:sp>
        <p:nvSpPr>
          <p:cNvPr id="221" name="Google Shape;221;p29"/>
          <p:cNvSpPr txBox="1">
            <a:spLocks noGrp="1"/>
          </p:cNvSpPr>
          <p:nvPr>
            <p:ph type="subTitle" idx="4"/>
          </p:nvPr>
        </p:nvSpPr>
        <p:spPr>
          <a:xfrm>
            <a:off x="4850553" y="2674225"/>
            <a:ext cx="2785200" cy="6585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2400"/>
              <a:buFont typeface="Alegreya Sans"/>
              <a:buNone/>
              <a:defRPr sz="2400">
                <a:solidFill>
                  <a:schemeClr val="dk1"/>
                </a:solidFill>
                <a:latin typeface="Alegreya Sans"/>
                <a:ea typeface="Alegreya Sans"/>
                <a:cs typeface="Alegreya Sans"/>
                <a:sym typeface="Alegreya Sans"/>
              </a:defRPr>
            </a:lvl1pPr>
            <a:lvl2pPr lvl="1" algn="ctr" rtl="0">
              <a:lnSpc>
                <a:spcPct val="100000"/>
              </a:lnSpc>
              <a:spcBef>
                <a:spcPts val="0"/>
              </a:spcBef>
              <a:spcAft>
                <a:spcPts val="0"/>
              </a:spcAft>
              <a:buSzPts val="2400"/>
              <a:buFont typeface="Alegreya Sans"/>
              <a:buNone/>
              <a:defRPr sz="2400">
                <a:latin typeface="Alegreya Sans"/>
                <a:ea typeface="Alegreya Sans"/>
                <a:cs typeface="Alegreya Sans"/>
                <a:sym typeface="Alegreya Sans"/>
              </a:defRPr>
            </a:lvl2pPr>
            <a:lvl3pPr lvl="2" algn="ctr" rtl="0">
              <a:lnSpc>
                <a:spcPct val="100000"/>
              </a:lnSpc>
              <a:spcBef>
                <a:spcPts val="0"/>
              </a:spcBef>
              <a:spcAft>
                <a:spcPts val="0"/>
              </a:spcAft>
              <a:buSzPts val="2400"/>
              <a:buFont typeface="Alegreya Sans"/>
              <a:buNone/>
              <a:defRPr sz="2400">
                <a:latin typeface="Alegreya Sans"/>
                <a:ea typeface="Alegreya Sans"/>
                <a:cs typeface="Alegreya Sans"/>
                <a:sym typeface="Alegreya Sans"/>
              </a:defRPr>
            </a:lvl3pPr>
            <a:lvl4pPr lvl="3" algn="ctr" rtl="0">
              <a:lnSpc>
                <a:spcPct val="100000"/>
              </a:lnSpc>
              <a:spcBef>
                <a:spcPts val="0"/>
              </a:spcBef>
              <a:spcAft>
                <a:spcPts val="0"/>
              </a:spcAft>
              <a:buSzPts val="2400"/>
              <a:buFont typeface="Alegreya Sans"/>
              <a:buNone/>
              <a:defRPr sz="2400">
                <a:latin typeface="Alegreya Sans"/>
                <a:ea typeface="Alegreya Sans"/>
                <a:cs typeface="Alegreya Sans"/>
                <a:sym typeface="Alegreya Sans"/>
              </a:defRPr>
            </a:lvl4pPr>
            <a:lvl5pPr lvl="4" algn="ctr" rtl="0">
              <a:lnSpc>
                <a:spcPct val="100000"/>
              </a:lnSpc>
              <a:spcBef>
                <a:spcPts val="0"/>
              </a:spcBef>
              <a:spcAft>
                <a:spcPts val="0"/>
              </a:spcAft>
              <a:buSzPts val="2400"/>
              <a:buFont typeface="Alegreya Sans"/>
              <a:buNone/>
              <a:defRPr sz="2400">
                <a:latin typeface="Alegreya Sans"/>
                <a:ea typeface="Alegreya Sans"/>
                <a:cs typeface="Alegreya Sans"/>
                <a:sym typeface="Alegreya Sans"/>
              </a:defRPr>
            </a:lvl5pPr>
            <a:lvl6pPr lvl="5" algn="ctr" rtl="0">
              <a:lnSpc>
                <a:spcPct val="100000"/>
              </a:lnSpc>
              <a:spcBef>
                <a:spcPts val="0"/>
              </a:spcBef>
              <a:spcAft>
                <a:spcPts val="0"/>
              </a:spcAft>
              <a:buSzPts val="2400"/>
              <a:buFont typeface="Alegreya Sans"/>
              <a:buNone/>
              <a:defRPr sz="2400">
                <a:latin typeface="Alegreya Sans"/>
                <a:ea typeface="Alegreya Sans"/>
                <a:cs typeface="Alegreya Sans"/>
                <a:sym typeface="Alegreya Sans"/>
              </a:defRPr>
            </a:lvl6pPr>
            <a:lvl7pPr lvl="6" algn="ctr" rtl="0">
              <a:lnSpc>
                <a:spcPct val="100000"/>
              </a:lnSpc>
              <a:spcBef>
                <a:spcPts val="0"/>
              </a:spcBef>
              <a:spcAft>
                <a:spcPts val="0"/>
              </a:spcAft>
              <a:buSzPts val="2400"/>
              <a:buFont typeface="Alegreya Sans"/>
              <a:buNone/>
              <a:defRPr sz="2400">
                <a:latin typeface="Alegreya Sans"/>
                <a:ea typeface="Alegreya Sans"/>
                <a:cs typeface="Alegreya Sans"/>
                <a:sym typeface="Alegreya Sans"/>
              </a:defRPr>
            </a:lvl7pPr>
            <a:lvl8pPr lvl="7" algn="ctr" rtl="0">
              <a:lnSpc>
                <a:spcPct val="100000"/>
              </a:lnSpc>
              <a:spcBef>
                <a:spcPts val="0"/>
              </a:spcBef>
              <a:spcAft>
                <a:spcPts val="0"/>
              </a:spcAft>
              <a:buSzPts val="2400"/>
              <a:buFont typeface="Alegreya Sans"/>
              <a:buNone/>
              <a:defRPr sz="2400">
                <a:latin typeface="Alegreya Sans"/>
                <a:ea typeface="Alegreya Sans"/>
                <a:cs typeface="Alegreya Sans"/>
                <a:sym typeface="Alegreya Sans"/>
              </a:defRPr>
            </a:lvl8pPr>
            <a:lvl9pPr lvl="8" algn="ctr" rtl="0">
              <a:lnSpc>
                <a:spcPct val="100000"/>
              </a:lnSpc>
              <a:spcBef>
                <a:spcPts val="0"/>
              </a:spcBef>
              <a:spcAft>
                <a:spcPts val="0"/>
              </a:spcAft>
              <a:buSzPts val="2400"/>
              <a:buFont typeface="Alegreya Sans"/>
              <a:buNone/>
              <a:defRPr sz="2400">
                <a:latin typeface="Alegreya Sans"/>
                <a:ea typeface="Alegreya Sans"/>
                <a:cs typeface="Alegreya Sans"/>
                <a:sym typeface="Alegreya Sans"/>
              </a:defRPr>
            </a:lvl9pPr>
          </a:lstStyle>
          <a:p>
            <a:endParaRPr/>
          </a:p>
        </p:txBody>
      </p:sp>
      <p:grpSp>
        <p:nvGrpSpPr>
          <p:cNvPr id="222" name="Google Shape;222;p29"/>
          <p:cNvGrpSpPr/>
          <p:nvPr/>
        </p:nvGrpSpPr>
        <p:grpSpPr>
          <a:xfrm>
            <a:off x="-339900" y="357884"/>
            <a:ext cx="9882000" cy="4531227"/>
            <a:chOff x="-339900" y="357884"/>
            <a:chExt cx="9882000" cy="4531227"/>
          </a:xfrm>
        </p:grpSpPr>
        <p:sp>
          <p:nvSpPr>
            <p:cNvPr id="223" name="Google Shape;223;p29"/>
            <p:cNvSpPr/>
            <p:nvPr/>
          </p:nvSpPr>
          <p:spPr>
            <a:xfrm>
              <a:off x="4141300" y="4871136"/>
              <a:ext cx="861400" cy="17975"/>
            </a:xfrm>
            <a:custGeom>
              <a:avLst/>
              <a:gdLst/>
              <a:ahLst/>
              <a:cxnLst/>
              <a:rect l="l" t="t" r="r" b="b"/>
              <a:pathLst>
                <a:path w="34456" h="719" extrusionOk="0">
                  <a:moveTo>
                    <a:pt x="0" y="1"/>
                  </a:moveTo>
                  <a:lnTo>
                    <a:pt x="0" y="718"/>
                  </a:lnTo>
                  <a:lnTo>
                    <a:pt x="34455" y="718"/>
                  </a:lnTo>
                  <a:lnTo>
                    <a:pt x="34455" y="1"/>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224" name="Google Shape;224;p29"/>
            <p:cNvCxnSpPr/>
            <p:nvPr/>
          </p:nvCxnSpPr>
          <p:spPr>
            <a:xfrm>
              <a:off x="-339900" y="357884"/>
              <a:ext cx="9882000" cy="0"/>
            </a:xfrm>
            <a:prstGeom prst="straightConnector1">
              <a:avLst/>
            </a:prstGeom>
            <a:noFill/>
            <a:ln w="19050" cap="flat" cmpd="sng">
              <a:solidFill>
                <a:schemeClr val="dk1"/>
              </a:solidFill>
              <a:prstDash val="solid"/>
              <a:round/>
              <a:headEnd type="none" w="med" len="med"/>
              <a:tailEnd type="none" w="med" len="med"/>
            </a:ln>
          </p:spPr>
        </p:cxnSp>
      </p:grpSp>
      <p:grpSp>
        <p:nvGrpSpPr>
          <p:cNvPr id="225" name="Google Shape;225;p29"/>
          <p:cNvGrpSpPr/>
          <p:nvPr/>
        </p:nvGrpSpPr>
        <p:grpSpPr>
          <a:xfrm>
            <a:off x="-1319796" y="539500"/>
            <a:ext cx="12344771" cy="4106275"/>
            <a:chOff x="-1319796" y="539500"/>
            <a:chExt cx="12344771" cy="4106275"/>
          </a:xfrm>
        </p:grpSpPr>
        <p:sp>
          <p:nvSpPr>
            <p:cNvPr id="226" name="Google Shape;226;p29"/>
            <p:cNvSpPr/>
            <p:nvPr/>
          </p:nvSpPr>
          <p:spPr>
            <a:xfrm>
              <a:off x="8581175" y="539500"/>
              <a:ext cx="2443800" cy="2443800"/>
            </a:xfrm>
            <a:prstGeom prst="ellipse">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7" name="Google Shape;227;p29"/>
            <p:cNvSpPr/>
            <p:nvPr/>
          </p:nvSpPr>
          <p:spPr>
            <a:xfrm>
              <a:off x="-1319796" y="2690375"/>
              <a:ext cx="1955400" cy="19554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Title and two columns 2">
  <p:cSld name="TITLE_AND_TWO_COLUMNS_1_1">
    <p:spTree>
      <p:nvGrpSpPr>
        <p:cNvPr id="1" name="Shape 228"/>
        <p:cNvGrpSpPr/>
        <p:nvPr/>
      </p:nvGrpSpPr>
      <p:grpSpPr>
        <a:xfrm>
          <a:off x="0" y="0"/>
          <a:ext cx="0" cy="0"/>
          <a:chOff x="0" y="0"/>
          <a:chExt cx="0" cy="0"/>
        </a:xfrm>
      </p:grpSpPr>
      <p:sp>
        <p:nvSpPr>
          <p:cNvPr id="229" name="Google Shape;229;p30"/>
          <p:cNvSpPr txBox="1">
            <a:spLocks noGrp="1"/>
          </p:cNvSpPr>
          <p:nvPr>
            <p:ph type="title"/>
          </p:nvPr>
        </p:nvSpPr>
        <p:spPr>
          <a:xfrm>
            <a:off x="720000" y="445025"/>
            <a:ext cx="7704000" cy="572700"/>
          </a:xfrm>
          <a:prstGeom prst="rect">
            <a:avLst/>
          </a:prstGeom>
        </p:spPr>
        <p:txBody>
          <a:bodyPr spcFirstLastPara="1" wrap="square" lIns="91425" tIns="91425" rIns="91425" bIns="91425" anchor="t" anchorCtr="0">
            <a:noAutofit/>
          </a:bodyPr>
          <a:lstStyle>
            <a:lvl1pPr lvl="0" rtl="0">
              <a:spcBef>
                <a:spcPts val="0"/>
              </a:spcBef>
              <a:spcAft>
                <a:spcPts val="0"/>
              </a:spcAft>
              <a:buSzPts val="35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
        <p:nvSpPr>
          <p:cNvPr id="230" name="Google Shape;230;p30"/>
          <p:cNvSpPr txBox="1">
            <a:spLocks noGrp="1"/>
          </p:cNvSpPr>
          <p:nvPr>
            <p:ph type="subTitle" idx="1"/>
          </p:nvPr>
        </p:nvSpPr>
        <p:spPr>
          <a:xfrm>
            <a:off x="4832087" y="1823775"/>
            <a:ext cx="3367200" cy="2165700"/>
          </a:xfrm>
          <a:prstGeom prst="rect">
            <a:avLst/>
          </a:prstGeom>
        </p:spPr>
        <p:txBody>
          <a:bodyPr spcFirstLastPara="1" wrap="square" lIns="91425" tIns="91425" rIns="91425" bIns="91425" anchor="t" anchorCtr="0">
            <a:noAutofit/>
          </a:bodyPr>
          <a:lstStyle>
            <a:lvl1pPr lvl="0" rtl="0">
              <a:spcBef>
                <a:spcPts val="0"/>
              </a:spcBef>
              <a:spcAft>
                <a:spcPts val="0"/>
              </a:spcAft>
              <a:buSzPts val="1400"/>
              <a:buNone/>
              <a:defRPr b="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231" name="Google Shape;231;p30"/>
          <p:cNvSpPr txBox="1">
            <a:spLocks noGrp="1"/>
          </p:cNvSpPr>
          <p:nvPr>
            <p:ph type="subTitle" idx="2"/>
          </p:nvPr>
        </p:nvSpPr>
        <p:spPr>
          <a:xfrm>
            <a:off x="944725" y="1823775"/>
            <a:ext cx="3367200" cy="2165700"/>
          </a:xfrm>
          <a:prstGeom prst="rect">
            <a:avLst/>
          </a:prstGeom>
        </p:spPr>
        <p:txBody>
          <a:bodyPr spcFirstLastPara="1" wrap="square" lIns="91425" tIns="91425" rIns="91425" bIns="91425" anchor="t" anchorCtr="0">
            <a:noAutofit/>
          </a:bodyPr>
          <a:lstStyle>
            <a:lvl1pPr lvl="0" rtl="0">
              <a:spcBef>
                <a:spcPts val="0"/>
              </a:spcBef>
              <a:spcAft>
                <a:spcPts val="0"/>
              </a:spcAft>
              <a:buSzPts val="1400"/>
              <a:buNone/>
              <a:defRPr b="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grpSp>
        <p:nvGrpSpPr>
          <p:cNvPr id="232" name="Google Shape;232;p30"/>
          <p:cNvGrpSpPr/>
          <p:nvPr/>
        </p:nvGrpSpPr>
        <p:grpSpPr>
          <a:xfrm>
            <a:off x="-339900" y="357884"/>
            <a:ext cx="9882000" cy="4531227"/>
            <a:chOff x="-339900" y="357884"/>
            <a:chExt cx="9882000" cy="4531227"/>
          </a:xfrm>
        </p:grpSpPr>
        <p:sp>
          <p:nvSpPr>
            <p:cNvPr id="233" name="Google Shape;233;p30"/>
            <p:cNvSpPr/>
            <p:nvPr/>
          </p:nvSpPr>
          <p:spPr>
            <a:xfrm>
              <a:off x="4141300" y="4871136"/>
              <a:ext cx="861400" cy="17975"/>
            </a:xfrm>
            <a:custGeom>
              <a:avLst/>
              <a:gdLst/>
              <a:ahLst/>
              <a:cxnLst/>
              <a:rect l="l" t="t" r="r" b="b"/>
              <a:pathLst>
                <a:path w="34456" h="719" extrusionOk="0">
                  <a:moveTo>
                    <a:pt x="0" y="1"/>
                  </a:moveTo>
                  <a:lnTo>
                    <a:pt x="0" y="718"/>
                  </a:lnTo>
                  <a:lnTo>
                    <a:pt x="34455" y="718"/>
                  </a:lnTo>
                  <a:lnTo>
                    <a:pt x="34455" y="1"/>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234" name="Google Shape;234;p30"/>
            <p:cNvCxnSpPr/>
            <p:nvPr/>
          </p:nvCxnSpPr>
          <p:spPr>
            <a:xfrm>
              <a:off x="-339900" y="357884"/>
              <a:ext cx="9882000" cy="0"/>
            </a:xfrm>
            <a:prstGeom prst="straightConnector1">
              <a:avLst/>
            </a:prstGeom>
            <a:noFill/>
            <a:ln w="19050" cap="flat" cmpd="sng">
              <a:solidFill>
                <a:schemeClr val="dk1"/>
              </a:solidFill>
              <a:prstDash val="solid"/>
              <a:round/>
              <a:headEnd type="none" w="med" len="med"/>
              <a:tailEnd type="none" w="med" len="med"/>
            </a:ln>
          </p:spPr>
        </p:cxnSp>
      </p:grpSp>
      <p:grpSp>
        <p:nvGrpSpPr>
          <p:cNvPr id="235" name="Google Shape;235;p30"/>
          <p:cNvGrpSpPr/>
          <p:nvPr/>
        </p:nvGrpSpPr>
        <p:grpSpPr>
          <a:xfrm>
            <a:off x="-1871246" y="859725"/>
            <a:ext cx="12470096" cy="3882125"/>
            <a:chOff x="-1871246" y="859725"/>
            <a:chExt cx="12470096" cy="3882125"/>
          </a:xfrm>
        </p:grpSpPr>
        <p:sp>
          <p:nvSpPr>
            <p:cNvPr id="236" name="Google Shape;236;p30"/>
            <p:cNvSpPr/>
            <p:nvPr/>
          </p:nvSpPr>
          <p:spPr>
            <a:xfrm flipH="1">
              <a:off x="-1871246" y="2298050"/>
              <a:ext cx="2443800" cy="2443800"/>
            </a:xfrm>
            <a:prstGeom prst="ellipse">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7" name="Google Shape;237;p30"/>
            <p:cNvSpPr/>
            <p:nvPr/>
          </p:nvSpPr>
          <p:spPr>
            <a:xfrm flipH="1">
              <a:off x="8643450" y="859725"/>
              <a:ext cx="1955400" cy="19554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Title and two columns 3">
  <p:cSld name="TITLE_AND_TWO_COLUMNS_1_1_1">
    <p:spTree>
      <p:nvGrpSpPr>
        <p:cNvPr id="1" name="Shape 238"/>
        <p:cNvGrpSpPr/>
        <p:nvPr/>
      </p:nvGrpSpPr>
      <p:grpSpPr>
        <a:xfrm>
          <a:off x="0" y="0"/>
          <a:ext cx="0" cy="0"/>
          <a:chOff x="0" y="0"/>
          <a:chExt cx="0" cy="0"/>
        </a:xfrm>
      </p:grpSpPr>
      <p:sp>
        <p:nvSpPr>
          <p:cNvPr id="239" name="Google Shape;239;p31"/>
          <p:cNvSpPr txBox="1">
            <a:spLocks noGrp="1"/>
          </p:cNvSpPr>
          <p:nvPr>
            <p:ph type="title"/>
          </p:nvPr>
        </p:nvSpPr>
        <p:spPr>
          <a:xfrm>
            <a:off x="720000" y="445025"/>
            <a:ext cx="7704000" cy="572700"/>
          </a:xfrm>
          <a:prstGeom prst="rect">
            <a:avLst/>
          </a:prstGeom>
        </p:spPr>
        <p:txBody>
          <a:bodyPr spcFirstLastPara="1" wrap="square" lIns="91425" tIns="91425" rIns="91425" bIns="91425" anchor="t" anchorCtr="0">
            <a:noAutofit/>
          </a:bodyPr>
          <a:lstStyle>
            <a:lvl1pPr lvl="0" rtl="0">
              <a:spcBef>
                <a:spcPts val="0"/>
              </a:spcBef>
              <a:spcAft>
                <a:spcPts val="0"/>
              </a:spcAft>
              <a:buSzPts val="35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grpSp>
        <p:nvGrpSpPr>
          <p:cNvPr id="240" name="Google Shape;240;p31"/>
          <p:cNvGrpSpPr/>
          <p:nvPr/>
        </p:nvGrpSpPr>
        <p:grpSpPr>
          <a:xfrm>
            <a:off x="-339900" y="357884"/>
            <a:ext cx="9882000" cy="4531227"/>
            <a:chOff x="-339900" y="357884"/>
            <a:chExt cx="9882000" cy="4531227"/>
          </a:xfrm>
        </p:grpSpPr>
        <p:sp>
          <p:nvSpPr>
            <p:cNvPr id="241" name="Google Shape;241;p31"/>
            <p:cNvSpPr/>
            <p:nvPr/>
          </p:nvSpPr>
          <p:spPr>
            <a:xfrm>
              <a:off x="4141300" y="4871136"/>
              <a:ext cx="861400" cy="17975"/>
            </a:xfrm>
            <a:custGeom>
              <a:avLst/>
              <a:gdLst/>
              <a:ahLst/>
              <a:cxnLst/>
              <a:rect l="l" t="t" r="r" b="b"/>
              <a:pathLst>
                <a:path w="34456" h="719" extrusionOk="0">
                  <a:moveTo>
                    <a:pt x="0" y="1"/>
                  </a:moveTo>
                  <a:lnTo>
                    <a:pt x="0" y="718"/>
                  </a:lnTo>
                  <a:lnTo>
                    <a:pt x="34455" y="718"/>
                  </a:lnTo>
                  <a:lnTo>
                    <a:pt x="34455" y="1"/>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242" name="Google Shape;242;p31"/>
            <p:cNvCxnSpPr/>
            <p:nvPr/>
          </p:nvCxnSpPr>
          <p:spPr>
            <a:xfrm>
              <a:off x="-339900" y="357884"/>
              <a:ext cx="9882000" cy="0"/>
            </a:xfrm>
            <a:prstGeom prst="straightConnector1">
              <a:avLst/>
            </a:prstGeom>
            <a:noFill/>
            <a:ln w="19050" cap="flat" cmpd="sng">
              <a:solidFill>
                <a:schemeClr val="dk1"/>
              </a:solidFill>
              <a:prstDash val="solid"/>
              <a:round/>
              <a:headEnd type="none" w="med" len="med"/>
              <a:tailEnd type="none" w="med" len="med"/>
            </a:ln>
          </p:spPr>
        </p:cxnSp>
      </p:grpSp>
      <p:grpSp>
        <p:nvGrpSpPr>
          <p:cNvPr id="243" name="Google Shape;243;p31"/>
          <p:cNvGrpSpPr/>
          <p:nvPr/>
        </p:nvGrpSpPr>
        <p:grpSpPr>
          <a:xfrm>
            <a:off x="-1871246" y="859725"/>
            <a:ext cx="12470096" cy="3882125"/>
            <a:chOff x="-1871246" y="859725"/>
            <a:chExt cx="12470096" cy="3882125"/>
          </a:xfrm>
        </p:grpSpPr>
        <p:sp>
          <p:nvSpPr>
            <p:cNvPr id="244" name="Google Shape;244;p31"/>
            <p:cNvSpPr/>
            <p:nvPr/>
          </p:nvSpPr>
          <p:spPr>
            <a:xfrm flipH="1">
              <a:off x="-1871246" y="2298050"/>
              <a:ext cx="2443800" cy="2443800"/>
            </a:xfrm>
            <a:prstGeom prst="ellipse">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5" name="Google Shape;245;p31"/>
            <p:cNvSpPr/>
            <p:nvPr/>
          </p:nvSpPr>
          <p:spPr>
            <a:xfrm flipH="1">
              <a:off x="8643450" y="859725"/>
              <a:ext cx="1955400" cy="19554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46" name="Google Shape;246;p31"/>
          <p:cNvSpPr txBox="1">
            <a:spLocks noGrp="1"/>
          </p:cNvSpPr>
          <p:nvPr>
            <p:ph type="subTitle" idx="1"/>
          </p:nvPr>
        </p:nvSpPr>
        <p:spPr>
          <a:xfrm>
            <a:off x="2808675" y="2254445"/>
            <a:ext cx="4657800" cy="3999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1400"/>
              <a:buNone/>
              <a:defRPr sz="2400" b="0">
                <a:latin typeface="Alegreya Sans"/>
                <a:ea typeface="Alegreya Sans"/>
                <a:cs typeface="Alegreya Sans"/>
                <a:sym typeface="Alegreya Sans"/>
              </a:defRPr>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247" name="Google Shape;247;p31"/>
          <p:cNvSpPr txBox="1">
            <a:spLocks noGrp="1"/>
          </p:cNvSpPr>
          <p:nvPr>
            <p:ph type="subTitle" idx="2"/>
          </p:nvPr>
        </p:nvSpPr>
        <p:spPr>
          <a:xfrm>
            <a:off x="2808675" y="1334950"/>
            <a:ext cx="4657800" cy="919500"/>
          </a:xfrm>
          <a:prstGeom prst="rect">
            <a:avLst/>
          </a:prstGeom>
        </p:spPr>
        <p:txBody>
          <a:bodyPr spcFirstLastPara="1" wrap="square" lIns="91425" tIns="91425" rIns="91425" bIns="91425" anchor="b" anchorCtr="0">
            <a:noAutofit/>
          </a:bodyPr>
          <a:lstStyle>
            <a:lvl1pPr lvl="0" rtl="0">
              <a:lnSpc>
                <a:spcPct val="100000"/>
              </a:lnSpc>
              <a:spcBef>
                <a:spcPts val="0"/>
              </a:spcBef>
              <a:spcAft>
                <a:spcPts val="0"/>
              </a:spcAft>
              <a:buSzPts val="2400"/>
              <a:buFont typeface="Alegreya Sans"/>
              <a:buNone/>
              <a:defRPr>
                <a:solidFill>
                  <a:schemeClr val="dk1"/>
                </a:solidFill>
              </a:defRPr>
            </a:lvl1pPr>
            <a:lvl2pPr lvl="1" algn="ctr" rtl="0">
              <a:lnSpc>
                <a:spcPct val="100000"/>
              </a:lnSpc>
              <a:spcBef>
                <a:spcPts val="0"/>
              </a:spcBef>
              <a:spcAft>
                <a:spcPts val="0"/>
              </a:spcAft>
              <a:buSzPts val="2400"/>
              <a:buFont typeface="Alegreya Sans"/>
              <a:buNone/>
              <a:defRPr sz="2400">
                <a:latin typeface="Alegreya Sans"/>
                <a:ea typeface="Alegreya Sans"/>
                <a:cs typeface="Alegreya Sans"/>
                <a:sym typeface="Alegreya Sans"/>
              </a:defRPr>
            </a:lvl2pPr>
            <a:lvl3pPr lvl="2" algn="ctr" rtl="0">
              <a:lnSpc>
                <a:spcPct val="100000"/>
              </a:lnSpc>
              <a:spcBef>
                <a:spcPts val="0"/>
              </a:spcBef>
              <a:spcAft>
                <a:spcPts val="0"/>
              </a:spcAft>
              <a:buSzPts val="2400"/>
              <a:buFont typeface="Alegreya Sans"/>
              <a:buNone/>
              <a:defRPr sz="2400">
                <a:latin typeface="Alegreya Sans"/>
                <a:ea typeface="Alegreya Sans"/>
                <a:cs typeface="Alegreya Sans"/>
                <a:sym typeface="Alegreya Sans"/>
              </a:defRPr>
            </a:lvl3pPr>
            <a:lvl4pPr lvl="3" algn="ctr" rtl="0">
              <a:lnSpc>
                <a:spcPct val="100000"/>
              </a:lnSpc>
              <a:spcBef>
                <a:spcPts val="0"/>
              </a:spcBef>
              <a:spcAft>
                <a:spcPts val="0"/>
              </a:spcAft>
              <a:buSzPts val="2400"/>
              <a:buFont typeface="Alegreya Sans"/>
              <a:buNone/>
              <a:defRPr sz="2400">
                <a:latin typeface="Alegreya Sans"/>
                <a:ea typeface="Alegreya Sans"/>
                <a:cs typeface="Alegreya Sans"/>
                <a:sym typeface="Alegreya Sans"/>
              </a:defRPr>
            </a:lvl4pPr>
            <a:lvl5pPr lvl="4" algn="ctr" rtl="0">
              <a:lnSpc>
                <a:spcPct val="100000"/>
              </a:lnSpc>
              <a:spcBef>
                <a:spcPts val="0"/>
              </a:spcBef>
              <a:spcAft>
                <a:spcPts val="0"/>
              </a:spcAft>
              <a:buSzPts val="2400"/>
              <a:buFont typeface="Alegreya Sans"/>
              <a:buNone/>
              <a:defRPr sz="2400">
                <a:latin typeface="Alegreya Sans"/>
                <a:ea typeface="Alegreya Sans"/>
                <a:cs typeface="Alegreya Sans"/>
                <a:sym typeface="Alegreya Sans"/>
              </a:defRPr>
            </a:lvl5pPr>
            <a:lvl6pPr lvl="5" algn="ctr" rtl="0">
              <a:lnSpc>
                <a:spcPct val="100000"/>
              </a:lnSpc>
              <a:spcBef>
                <a:spcPts val="0"/>
              </a:spcBef>
              <a:spcAft>
                <a:spcPts val="0"/>
              </a:spcAft>
              <a:buSzPts val="2400"/>
              <a:buFont typeface="Alegreya Sans"/>
              <a:buNone/>
              <a:defRPr sz="2400">
                <a:latin typeface="Alegreya Sans"/>
                <a:ea typeface="Alegreya Sans"/>
                <a:cs typeface="Alegreya Sans"/>
                <a:sym typeface="Alegreya Sans"/>
              </a:defRPr>
            </a:lvl6pPr>
            <a:lvl7pPr lvl="6" algn="ctr" rtl="0">
              <a:lnSpc>
                <a:spcPct val="100000"/>
              </a:lnSpc>
              <a:spcBef>
                <a:spcPts val="0"/>
              </a:spcBef>
              <a:spcAft>
                <a:spcPts val="0"/>
              </a:spcAft>
              <a:buSzPts val="2400"/>
              <a:buFont typeface="Alegreya Sans"/>
              <a:buNone/>
              <a:defRPr sz="2400">
                <a:latin typeface="Alegreya Sans"/>
                <a:ea typeface="Alegreya Sans"/>
                <a:cs typeface="Alegreya Sans"/>
                <a:sym typeface="Alegreya Sans"/>
              </a:defRPr>
            </a:lvl7pPr>
            <a:lvl8pPr lvl="7" algn="ctr" rtl="0">
              <a:lnSpc>
                <a:spcPct val="100000"/>
              </a:lnSpc>
              <a:spcBef>
                <a:spcPts val="0"/>
              </a:spcBef>
              <a:spcAft>
                <a:spcPts val="0"/>
              </a:spcAft>
              <a:buSzPts val="2400"/>
              <a:buFont typeface="Alegreya Sans"/>
              <a:buNone/>
              <a:defRPr sz="2400">
                <a:latin typeface="Alegreya Sans"/>
                <a:ea typeface="Alegreya Sans"/>
                <a:cs typeface="Alegreya Sans"/>
                <a:sym typeface="Alegreya Sans"/>
              </a:defRPr>
            </a:lvl8pPr>
            <a:lvl9pPr lvl="8" algn="ctr" rtl="0">
              <a:lnSpc>
                <a:spcPct val="100000"/>
              </a:lnSpc>
              <a:spcBef>
                <a:spcPts val="0"/>
              </a:spcBef>
              <a:spcAft>
                <a:spcPts val="0"/>
              </a:spcAft>
              <a:buSzPts val="2400"/>
              <a:buFont typeface="Alegreya Sans"/>
              <a:buNone/>
              <a:defRPr sz="2400">
                <a:latin typeface="Alegreya Sans"/>
                <a:ea typeface="Alegreya Sans"/>
                <a:cs typeface="Alegreya Sans"/>
                <a:sym typeface="Alegreya Sans"/>
              </a:defRPr>
            </a:lvl9pPr>
          </a:lstStyle>
          <a:p>
            <a:endParaRPr/>
          </a:p>
        </p:txBody>
      </p:sp>
      <p:sp>
        <p:nvSpPr>
          <p:cNvPr id="248" name="Google Shape;248;p31"/>
          <p:cNvSpPr txBox="1">
            <a:spLocks noGrp="1"/>
          </p:cNvSpPr>
          <p:nvPr>
            <p:ph type="subTitle" idx="3"/>
          </p:nvPr>
        </p:nvSpPr>
        <p:spPr>
          <a:xfrm>
            <a:off x="2808675" y="3905550"/>
            <a:ext cx="4657800" cy="399900"/>
          </a:xfrm>
          <a:prstGeom prst="rect">
            <a:avLst/>
          </a:prstGeom>
        </p:spPr>
        <p:txBody>
          <a:bodyPr spcFirstLastPara="1" wrap="square" lIns="91425" tIns="91425" rIns="91425" bIns="91425" anchor="t" anchorCtr="0">
            <a:noAutofit/>
          </a:bodyPr>
          <a:lstStyle>
            <a:lvl1pPr lvl="0" rtl="0">
              <a:spcBef>
                <a:spcPts val="0"/>
              </a:spcBef>
              <a:spcAft>
                <a:spcPts val="0"/>
              </a:spcAft>
              <a:buSzPts val="1400"/>
              <a:buNone/>
              <a:defRPr sz="2400" b="0">
                <a:latin typeface="Alegreya Sans"/>
                <a:ea typeface="Alegreya Sans"/>
                <a:cs typeface="Alegreya Sans"/>
                <a:sym typeface="Alegreya Sans"/>
              </a:defRPr>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249" name="Google Shape;249;p31"/>
          <p:cNvSpPr txBox="1">
            <a:spLocks noGrp="1"/>
          </p:cNvSpPr>
          <p:nvPr>
            <p:ph type="subTitle" idx="4"/>
          </p:nvPr>
        </p:nvSpPr>
        <p:spPr>
          <a:xfrm>
            <a:off x="2808675" y="2986050"/>
            <a:ext cx="4657800" cy="919500"/>
          </a:xfrm>
          <a:prstGeom prst="rect">
            <a:avLst/>
          </a:prstGeom>
        </p:spPr>
        <p:txBody>
          <a:bodyPr spcFirstLastPara="1" wrap="square" lIns="91425" tIns="91425" rIns="91425" bIns="91425" anchor="b" anchorCtr="0">
            <a:noAutofit/>
          </a:bodyPr>
          <a:lstStyle>
            <a:lvl1pPr lvl="0" rtl="0">
              <a:lnSpc>
                <a:spcPct val="100000"/>
              </a:lnSpc>
              <a:spcBef>
                <a:spcPts val="0"/>
              </a:spcBef>
              <a:spcAft>
                <a:spcPts val="0"/>
              </a:spcAft>
              <a:buSzPts val="2400"/>
              <a:buFont typeface="Alegreya Sans"/>
              <a:buNone/>
              <a:defRPr>
                <a:solidFill>
                  <a:schemeClr val="dk1"/>
                </a:solidFill>
              </a:defRPr>
            </a:lvl1pPr>
            <a:lvl2pPr lvl="1" algn="ctr" rtl="0">
              <a:lnSpc>
                <a:spcPct val="100000"/>
              </a:lnSpc>
              <a:spcBef>
                <a:spcPts val="0"/>
              </a:spcBef>
              <a:spcAft>
                <a:spcPts val="0"/>
              </a:spcAft>
              <a:buSzPts val="2400"/>
              <a:buFont typeface="Alegreya Sans"/>
              <a:buNone/>
              <a:defRPr sz="2400">
                <a:latin typeface="Alegreya Sans"/>
                <a:ea typeface="Alegreya Sans"/>
                <a:cs typeface="Alegreya Sans"/>
                <a:sym typeface="Alegreya Sans"/>
              </a:defRPr>
            </a:lvl2pPr>
            <a:lvl3pPr lvl="2" algn="ctr" rtl="0">
              <a:lnSpc>
                <a:spcPct val="100000"/>
              </a:lnSpc>
              <a:spcBef>
                <a:spcPts val="0"/>
              </a:spcBef>
              <a:spcAft>
                <a:spcPts val="0"/>
              </a:spcAft>
              <a:buSzPts val="2400"/>
              <a:buFont typeface="Alegreya Sans"/>
              <a:buNone/>
              <a:defRPr sz="2400">
                <a:latin typeface="Alegreya Sans"/>
                <a:ea typeface="Alegreya Sans"/>
                <a:cs typeface="Alegreya Sans"/>
                <a:sym typeface="Alegreya Sans"/>
              </a:defRPr>
            </a:lvl3pPr>
            <a:lvl4pPr lvl="3" algn="ctr" rtl="0">
              <a:lnSpc>
                <a:spcPct val="100000"/>
              </a:lnSpc>
              <a:spcBef>
                <a:spcPts val="0"/>
              </a:spcBef>
              <a:spcAft>
                <a:spcPts val="0"/>
              </a:spcAft>
              <a:buSzPts val="2400"/>
              <a:buFont typeface="Alegreya Sans"/>
              <a:buNone/>
              <a:defRPr sz="2400">
                <a:latin typeface="Alegreya Sans"/>
                <a:ea typeface="Alegreya Sans"/>
                <a:cs typeface="Alegreya Sans"/>
                <a:sym typeface="Alegreya Sans"/>
              </a:defRPr>
            </a:lvl4pPr>
            <a:lvl5pPr lvl="4" algn="ctr" rtl="0">
              <a:lnSpc>
                <a:spcPct val="100000"/>
              </a:lnSpc>
              <a:spcBef>
                <a:spcPts val="0"/>
              </a:spcBef>
              <a:spcAft>
                <a:spcPts val="0"/>
              </a:spcAft>
              <a:buSzPts val="2400"/>
              <a:buFont typeface="Alegreya Sans"/>
              <a:buNone/>
              <a:defRPr sz="2400">
                <a:latin typeface="Alegreya Sans"/>
                <a:ea typeface="Alegreya Sans"/>
                <a:cs typeface="Alegreya Sans"/>
                <a:sym typeface="Alegreya Sans"/>
              </a:defRPr>
            </a:lvl5pPr>
            <a:lvl6pPr lvl="5" algn="ctr" rtl="0">
              <a:lnSpc>
                <a:spcPct val="100000"/>
              </a:lnSpc>
              <a:spcBef>
                <a:spcPts val="0"/>
              </a:spcBef>
              <a:spcAft>
                <a:spcPts val="0"/>
              </a:spcAft>
              <a:buSzPts val="2400"/>
              <a:buFont typeface="Alegreya Sans"/>
              <a:buNone/>
              <a:defRPr sz="2400">
                <a:latin typeface="Alegreya Sans"/>
                <a:ea typeface="Alegreya Sans"/>
                <a:cs typeface="Alegreya Sans"/>
                <a:sym typeface="Alegreya Sans"/>
              </a:defRPr>
            </a:lvl6pPr>
            <a:lvl7pPr lvl="6" algn="ctr" rtl="0">
              <a:lnSpc>
                <a:spcPct val="100000"/>
              </a:lnSpc>
              <a:spcBef>
                <a:spcPts val="0"/>
              </a:spcBef>
              <a:spcAft>
                <a:spcPts val="0"/>
              </a:spcAft>
              <a:buSzPts val="2400"/>
              <a:buFont typeface="Alegreya Sans"/>
              <a:buNone/>
              <a:defRPr sz="2400">
                <a:latin typeface="Alegreya Sans"/>
                <a:ea typeface="Alegreya Sans"/>
                <a:cs typeface="Alegreya Sans"/>
                <a:sym typeface="Alegreya Sans"/>
              </a:defRPr>
            </a:lvl7pPr>
            <a:lvl8pPr lvl="7" algn="ctr" rtl="0">
              <a:lnSpc>
                <a:spcPct val="100000"/>
              </a:lnSpc>
              <a:spcBef>
                <a:spcPts val="0"/>
              </a:spcBef>
              <a:spcAft>
                <a:spcPts val="0"/>
              </a:spcAft>
              <a:buSzPts val="2400"/>
              <a:buFont typeface="Alegreya Sans"/>
              <a:buNone/>
              <a:defRPr sz="2400">
                <a:latin typeface="Alegreya Sans"/>
                <a:ea typeface="Alegreya Sans"/>
                <a:cs typeface="Alegreya Sans"/>
                <a:sym typeface="Alegreya Sans"/>
              </a:defRPr>
            </a:lvl8pPr>
            <a:lvl9pPr lvl="8" algn="ctr" rtl="0">
              <a:lnSpc>
                <a:spcPct val="100000"/>
              </a:lnSpc>
              <a:spcBef>
                <a:spcPts val="0"/>
              </a:spcBef>
              <a:spcAft>
                <a:spcPts val="0"/>
              </a:spcAft>
              <a:buSzPts val="2400"/>
              <a:buFont typeface="Alegreya Sans"/>
              <a:buNone/>
              <a:defRPr sz="2400">
                <a:latin typeface="Alegreya Sans"/>
                <a:ea typeface="Alegreya Sans"/>
                <a:cs typeface="Alegreya Sans"/>
                <a:sym typeface="Alegreya Sans"/>
              </a:defRPr>
            </a:lvl9pPr>
          </a:lstStyle>
          <a:p>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Title and two columns 4">
  <p:cSld name="TITLE_AND_BODY_1_1_1">
    <p:spTree>
      <p:nvGrpSpPr>
        <p:cNvPr id="1" name="Shape 250"/>
        <p:cNvGrpSpPr/>
        <p:nvPr/>
      </p:nvGrpSpPr>
      <p:grpSpPr>
        <a:xfrm>
          <a:off x="0" y="0"/>
          <a:ext cx="0" cy="0"/>
          <a:chOff x="0" y="0"/>
          <a:chExt cx="0" cy="0"/>
        </a:xfrm>
      </p:grpSpPr>
      <p:sp>
        <p:nvSpPr>
          <p:cNvPr id="251" name="Google Shape;251;p32"/>
          <p:cNvSpPr txBox="1">
            <a:spLocks noGrp="1"/>
          </p:cNvSpPr>
          <p:nvPr>
            <p:ph type="title"/>
          </p:nvPr>
        </p:nvSpPr>
        <p:spPr>
          <a:xfrm>
            <a:off x="720000" y="445025"/>
            <a:ext cx="7704000" cy="572700"/>
          </a:xfrm>
          <a:prstGeom prst="rect">
            <a:avLst/>
          </a:prstGeom>
        </p:spPr>
        <p:txBody>
          <a:bodyPr spcFirstLastPara="1" wrap="square" lIns="91425" tIns="91425" rIns="91425" bIns="91425" anchor="t" anchorCtr="0">
            <a:noAutofit/>
          </a:bodyPr>
          <a:lstStyle>
            <a:lvl1pPr lvl="0" rtl="0">
              <a:spcBef>
                <a:spcPts val="0"/>
              </a:spcBef>
              <a:spcAft>
                <a:spcPts val="0"/>
              </a:spcAft>
              <a:buSzPts val="35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
        <p:nvSpPr>
          <p:cNvPr id="252" name="Google Shape;252;p32"/>
          <p:cNvSpPr txBox="1">
            <a:spLocks noGrp="1"/>
          </p:cNvSpPr>
          <p:nvPr>
            <p:ph type="body" idx="1"/>
          </p:nvPr>
        </p:nvSpPr>
        <p:spPr>
          <a:xfrm>
            <a:off x="720000" y="1215725"/>
            <a:ext cx="3855000" cy="3388200"/>
          </a:xfrm>
          <a:prstGeom prst="rect">
            <a:avLst/>
          </a:prstGeom>
        </p:spPr>
        <p:txBody>
          <a:bodyPr spcFirstLastPara="1" wrap="square" lIns="91425" tIns="91425" rIns="91425" bIns="91425" anchor="t" anchorCtr="0">
            <a:noAutofit/>
          </a:bodyPr>
          <a:lstStyle>
            <a:lvl1pPr marL="457200" lvl="0" indent="-317500" rtl="0">
              <a:lnSpc>
                <a:spcPct val="100000"/>
              </a:lnSpc>
              <a:spcBef>
                <a:spcPts val="300"/>
              </a:spcBef>
              <a:spcAft>
                <a:spcPts val="0"/>
              </a:spcAft>
              <a:buSzPts val="1400"/>
              <a:buFont typeface="Nunito Light"/>
              <a:buChar char="●"/>
              <a:defRPr/>
            </a:lvl1pPr>
            <a:lvl2pPr marL="914400" lvl="1" indent="-317500" rtl="0">
              <a:lnSpc>
                <a:spcPct val="100000"/>
              </a:lnSpc>
              <a:spcBef>
                <a:spcPts val="1000"/>
              </a:spcBef>
              <a:spcAft>
                <a:spcPts val="0"/>
              </a:spcAft>
              <a:buSzPts val="1400"/>
              <a:buFont typeface="Nunito Light"/>
              <a:buChar char="○"/>
              <a:defRPr/>
            </a:lvl2pPr>
            <a:lvl3pPr marL="1371600" lvl="2" indent="-317500" rtl="0">
              <a:lnSpc>
                <a:spcPct val="100000"/>
              </a:lnSpc>
              <a:spcBef>
                <a:spcPts val="0"/>
              </a:spcBef>
              <a:spcAft>
                <a:spcPts val="0"/>
              </a:spcAft>
              <a:buSzPts val="1400"/>
              <a:buFont typeface="Nunito Light"/>
              <a:buChar char="■"/>
              <a:defRPr/>
            </a:lvl3pPr>
            <a:lvl4pPr marL="1828800" lvl="3" indent="-317500" rtl="0">
              <a:lnSpc>
                <a:spcPct val="100000"/>
              </a:lnSpc>
              <a:spcBef>
                <a:spcPts val="0"/>
              </a:spcBef>
              <a:spcAft>
                <a:spcPts val="0"/>
              </a:spcAft>
              <a:buSzPts val="1400"/>
              <a:buFont typeface="Nunito Light"/>
              <a:buChar char="●"/>
              <a:defRPr/>
            </a:lvl4pPr>
            <a:lvl5pPr marL="2286000" lvl="4" indent="-317500" rtl="0">
              <a:lnSpc>
                <a:spcPct val="100000"/>
              </a:lnSpc>
              <a:spcBef>
                <a:spcPts val="0"/>
              </a:spcBef>
              <a:spcAft>
                <a:spcPts val="0"/>
              </a:spcAft>
              <a:buSzPts val="1400"/>
              <a:buFont typeface="Nunito Light"/>
              <a:buChar char="○"/>
              <a:defRPr/>
            </a:lvl5pPr>
            <a:lvl6pPr marL="2743200" lvl="5" indent="-317500" rtl="0">
              <a:lnSpc>
                <a:spcPct val="100000"/>
              </a:lnSpc>
              <a:spcBef>
                <a:spcPts val="0"/>
              </a:spcBef>
              <a:spcAft>
                <a:spcPts val="0"/>
              </a:spcAft>
              <a:buSzPts val="1400"/>
              <a:buFont typeface="Nunito Light"/>
              <a:buChar char="■"/>
              <a:defRPr/>
            </a:lvl6pPr>
            <a:lvl7pPr marL="3200400" lvl="6" indent="-317500" rtl="0">
              <a:lnSpc>
                <a:spcPct val="100000"/>
              </a:lnSpc>
              <a:spcBef>
                <a:spcPts val="0"/>
              </a:spcBef>
              <a:spcAft>
                <a:spcPts val="0"/>
              </a:spcAft>
              <a:buSzPts val="1400"/>
              <a:buFont typeface="Nunito Light"/>
              <a:buChar char="●"/>
              <a:defRPr/>
            </a:lvl7pPr>
            <a:lvl8pPr marL="3657600" lvl="7" indent="-317500" rtl="0">
              <a:lnSpc>
                <a:spcPct val="100000"/>
              </a:lnSpc>
              <a:spcBef>
                <a:spcPts val="0"/>
              </a:spcBef>
              <a:spcAft>
                <a:spcPts val="0"/>
              </a:spcAft>
              <a:buSzPts val="1400"/>
              <a:buFont typeface="Nunito Light"/>
              <a:buChar char="○"/>
              <a:defRPr/>
            </a:lvl8pPr>
            <a:lvl9pPr marL="4114800" lvl="8" indent="-317500" rtl="0">
              <a:lnSpc>
                <a:spcPct val="100000"/>
              </a:lnSpc>
              <a:spcBef>
                <a:spcPts val="0"/>
              </a:spcBef>
              <a:spcAft>
                <a:spcPts val="0"/>
              </a:spcAft>
              <a:buSzPts val="1400"/>
              <a:buFont typeface="Nunito Light"/>
              <a:buChar char="■"/>
              <a:defRPr/>
            </a:lvl9pPr>
          </a:lstStyle>
          <a:p>
            <a:endParaRPr/>
          </a:p>
        </p:txBody>
      </p:sp>
      <p:sp>
        <p:nvSpPr>
          <p:cNvPr id="253" name="Google Shape;253;p32"/>
          <p:cNvSpPr txBox="1">
            <a:spLocks noGrp="1"/>
          </p:cNvSpPr>
          <p:nvPr>
            <p:ph type="body" idx="2"/>
          </p:nvPr>
        </p:nvSpPr>
        <p:spPr>
          <a:xfrm>
            <a:off x="4575000" y="1215725"/>
            <a:ext cx="3855000" cy="3388200"/>
          </a:xfrm>
          <a:prstGeom prst="rect">
            <a:avLst/>
          </a:prstGeom>
        </p:spPr>
        <p:txBody>
          <a:bodyPr spcFirstLastPara="1" wrap="square" lIns="91425" tIns="91425" rIns="91425" bIns="91425" anchor="t" anchorCtr="0">
            <a:noAutofit/>
          </a:bodyPr>
          <a:lstStyle>
            <a:lvl1pPr marL="457200" lvl="0" indent="-304800" rtl="0">
              <a:lnSpc>
                <a:spcPct val="100000"/>
              </a:lnSpc>
              <a:spcBef>
                <a:spcPts val="300"/>
              </a:spcBef>
              <a:spcAft>
                <a:spcPts val="0"/>
              </a:spcAft>
              <a:buSzPts val="1200"/>
              <a:buFont typeface="Nunito Light"/>
              <a:buChar char="●"/>
              <a:defRPr/>
            </a:lvl1pPr>
            <a:lvl2pPr marL="914400" lvl="1" indent="-317500" rtl="0">
              <a:lnSpc>
                <a:spcPct val="100000"/>
              </a:lnSpc>
              <a:spcBef>
                <a:spcPts val="0"/>
              </a:spcBef>
              <a:spcAft>
                <a:spcPts val="0"/>
              </a:spcAft>
              <a:buSzPts val="1400"/>
              <a:buFont typeface="Nunito Light"/>
              <a:buChar char="○"/>
              <a:defRPr/>
            </a:lvl2pPr>
            <a:lvl3pPr marL="1371600" lvl="2" indent="-317500" rtl="0">
              <a:lnSpc>
                <a:spcPct val="100000"/>
              </a:lnSpc>
              <a:spcBef>
                <a:spcPts val="0"/>
              </a:spcBef>
              <a:spcAft>
                <a:spcPts val="0"/>
              </a:spcAft>
              <a:buSzPts val="1400"/>
              <a:buFont typeface="Nunito Light"/>
              <a:buChar char="■"/>
              <a:defRPr/>
            </a:lvl3pPr>
            <a:lvl4pPr marL="1828800" lvl="3" indent="-317500" rtl="0">
              <a:lnSpc>
                <a:spcPct val="100000"/>
              </a:lnSpc>
              <a:spcBef>
                <a:spcPts val="0"/>
              </a:spcBef>
              <a:spcAft>
                <a:spcPts val="0"/>
              </a:spcAft>
              <a:buSzPts val="1400"/>
              <a:buFont typeface="Nunito Light"/>
              <a:buChar char="●"/>
              <a:defRPr/>
            </a:lvl4pPr>
            <a:lvl5pPr marL="2286000" lvl="4" indent="-317500" rtl="0">
              <a:lnSpc>
                <a:spcPct val="100000"/>
              </a:lnSpc>
              <a:spcBef>
                <a:spcPts val="0"/>
              </a:spcBef>
              <a:spcAft>
                <a:spcPts val="0"/>
              </a:spcAft>
              <a:buSzPts val="1400"/>
              <a:buFont typeface="Nunito Light"/>
              <a:buChar char="○"/>
              <a:defRPr/>
            </a:lvl5pPr>
            <a:lvl6pPr marL="2743200" lvl="5" indent="-317500" rtl="0">
              <a:lnSpc>
                <a:spcPct val="100000"/>
              </a:lnSpc>
              <a:spcBef>
                <a:spcPts val="0"/>
              </a:spcBef>
              <a:spcAft>
                <a:spcPts val="0"/>
              </a:spcAft>
              <a:buSzPts val="1400"/>
              <a:buFont typeface="Nunito Light"/>
              <a:buChar char="■"/>
              <a:defRPr/>
            </a:lvl6pPr>
            <a:lvl7pPr marL="3200400" lvl="6" indent="-317500" rtl="0">
              <a:lnSpc>
                <a:spcPct val="100000"/>
              </a:lnSpc>
              <a:spcBef>
                <a:spcPts val="0"/>
              </a:spcBef>
              <a:spcAft>
                <a:spcPts val="0"/>
              </a:spcAft>
              <a:buSzPts val="1400"/>
              <a:buFont typeface="Nunito Light"/>
              <a:buChar char="●"/>
              <a:defRPr/>
            </a:lvl7pPr>
            <a:lvl8pPr marL="3657600" lvl="7" indent="-317500" rtl="0">
              <a:lnSpc>
                <a:spcPct val="100000"/>
              </a:lnSpc>
              <a:spcBef>
                <a:spcPts val="0"/>
              </a:spcBef>
              <a:spcAft>
                <a:spcPts val="0"/>
              </a:spcAft>
              <a:buSzPts val="1400"/>
              <a:buFont typeface="Nunito Light"/>
              <a:buChar char="○"/>
              <a:defRPr/>
            </a:lvl8pPr>
            <a:lvl9pPr marL="4114800" lvl="8" indent="-317500" rtl="0">
              <a:lnSpc>
                <a:spcPct val="100000"/>
              </a:lnSpc>
              <a:spcBef>
                <a:spcPts val="0"/>
              </a:spcBef>
              <a:spcAft>
                <a:spcPts val="0"/>
              </a:spcAft>
              <a:buSzPts val="1400"/>
              <a:buFont typeface="Nunito Light"/>
              <a:buChar char="■"/>
              <a:defRPr/>
            </a:lvl9pPr>
          </a:lstStyle>
          <a:p>
            <a:endParaRPr/>
          </a:p>
        </p:txBody>
      </p:sp>
      <p:grpSp>
        <p:nvGrpSpPr>
          <p:cNvPr id="254" name="Google Shape;254;p32"/>
          <p:cNvGrpSpPr/>
          <p:nvPr/>
        </p:nvGrpSpPr>
        <p:grpSpPr>
          <a:xfrm>
            <a:off x="-1570471" y="721875"/>
            <a:ext cx="12683171" cy="3882125"/>
            <a:chOff x="-1570471" y="721875"/>
            <a:chExt cx="12683171" cy="3882125"/>
          </a:xfrm>
        </p:grpSpPr>
        <p:sp>
          <p:nvSpPr>
            <p:cNvPr id="255" name="Google Shape;255;p32"/>
            <p:cNvSpPr/>
            <p:nvPr/>
          </p:nvSpPr>
          <p:spPr>
            <a:xfrm>
              <a:off x="8668900" y="2160200"/>
              <a:ext cx="2443800" cy="2443800"/>
            </a:xfrm>
            <a:prstGeom prst="ellipse">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6" name="Google Shape;256;p32"/>
            <p:cNvSpPr/>
            <p:nvPr/>
          </p:nvSpPr>
          <p:spPr>
            <a:xfrm>
              <a:off x="-1570471" y="721875"/>
              <a:ext cx="1955400" cy="19554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57" name="Google Shape;257;p32"/>
          <p:cNvGrpSpPr/>
          <p:nvPr/>
        </p:nvGrpSpPr>
        <p:grpSpPr>
          <a:xfrm>
            <a:off x="-339900" y="357884"/>
            <a:ext cx="9882000" cy="4531227"/>
            <a:chOff x="-339900" y="357884"/>
            <a:chExt cx="9882000" cy="4531227"/>
          </a:xfrm>
        </p:grpSpPr>
        <p:cxnSp>
          <p:nvCxnSpPr>
            <p:cNvPr id="258" name="Google Shape;258;p32"/>
            <p:cNvCxnSpPr/>
            <p:nvPr/>
          </p:nvCxnSpPr>
          <p:spPr>
            <a:xfrm>
              <a:off x="-339900" y="357884"/>
              <a:ext cx="9882000" cy="0"/>
            </a:xfrm>
            <a:prstGeom prst="straightConnector1">
              <a:avLst/>
            </a:prstGeom>
            <a:noFill/>
            <a:ln w="19050" cap="flat" cmpd="sng">
              <a:solidFill>
                <a:schemeClr val="dk1"/>
              </a:solidFill>
              <a:prstDash val="solid"/>
              <a:round/>
              <a:headEnd type="none" w="med" len="med"/>
              <a:tailEnd type="none" w="med" len="med"/>
            </a:ln>
          </p:spPr>
        </p:cxnSp>
        <p:sp>
          <p:nvSpPr>
            <p:cNvPr id="259" name="Google Shape;259;p32"/>
            <p:cNvSpPr/>
            <p:nvPr/>
          </p:nvSpPr>
          <p:spPr>
            <a:xfrm>
              <a:off x="4141300" y="4871136"/>
              <a:ext cx="861400" cy="17975"/>
            </a:xfrm>
            <a:custGeom>
              <a:avLst/>
              <a:gdLst/>
              <a:ahLst/>
              <a:cxnLst/>
              <a:rect l="l" t="t" r="r" b="b"/>
              <a:pathLst>
                <a:path w="34456" h="719" extrusionOk="0">
                  <a:moveTo>
                    <a:pt x="0" y="1"/>
                  </a:moveTo>
                  <a:lnTo>
                    <a:pt x="0" y="718"/>
                  </a:lnTo>
                  <a:lnTo>
                    <a:pt x="34455" y="718"/>
                  </a:lnTo>
                  <a:lnTo>
                    <a:pt x="34455" y="1"/>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32"/>
        <p:cNvGrpSpPr/>
        <p:nvPr/>
      </p:nvGrpSpPr>
      <p:grpSpPr>
        <a:xfrm>
          <a:off x="0" y="0"/>
          <a:ext cx="0" cy="0"/>
          <a:chOff x="0" y="0"/>
          <a:chExt cx="0" cy="0"/>
        </a:xfrm>
      </p:grpSpPr>
      <p:sp>
        <p:nvSpPr>
          <p:cNvPr id="33" name="Google Shape;33;p5"/>
          <p:cNvSpPr txBox="1">
            <a:spLocks noGrp="1"/>
          </p:cNvSpPr>
          <p:nvPr>
            <p:ph type="title"/>
          </p:nvPr>
        </p:nvSpPr>
        <p:spPr>
          <a:xfrm>
            <a:off x="720000" y="445025"/>
            <a:ext cx="7704000" cy="572700"/>
          </a:xfrm>
          <a:prstGeom prst="rect">
            <a:avLst/>
          </a:prstGeom>
        </p:spPr>
        <p:txBody>
          <a:bodyPr spcFirstLastPara="1" wrap="square" lIns="91425" tIns="91425" rIns="91425" bIns="91425" anchor="t" anchorCtr="0">
            <a:noAutofit/>
          </a:bodyPr>
          <a:lstStyle>
            <a:lvl1pPr lvl="0" rtl="0">
              <a:spcBef>
                <a:spcPts val="0"/>
              </a:spcBef>
              <a:spcAft>
                <a:spcPts val="0"/>
              </a:spcAft>
              <a:buSzPts val="3500"/>
              <a:buNone/>
              <a:defRPr/>
            </a:lvl1pPr>
            <a:lvl2pPr lvl="1" rtl="0">
              <a:spcBef>
                <a:spcPts val="0"/>
              </a:spcBef>
              <a:spcAft>
                <a:spcPts val="0"/>
              </a:spcAft>
              <a:buSzPts val="3500"/>
              <a:buFont typeface="Alegreya Sans"/>
              <a:buNone/>
              <a:defRPr>
                <a:latin typeface="Alegreya Sans"/>
                <a:ea typeface="Alegreya Sans"/>
                <a:cs typeface="Alegreya Sans"/>
                <a:sym typeface="Alegreya Sans"/>
              </a:defRPr>
            </a:lvl2pPr>
            <a:lvl3pPr lvl="2" rtl="0">
              <a:spcBef>
                <a:spcPts val="0"/>
              </a:spcBef>
              <a:spcAft>
                <a:spcPts val="0"/>
              </a:spcAft>
              <a:buSzPts val="3500"/>
              <a:buFont typeface="Alegreya Sans"/>
              <a:buNone/>
              <a:defRPr>
                <a:latin typeface="Alegreya Sans"/>
                <a:ea typeface="Alegreya Sans"/>
                <a:cs typeface="Alegreya Sans"/>
                <a:sym typeface="Alegreya Sans"/>
              </a:defRPr>
            </a:lvl3pPr>
            <a:lvl4pPr lvl="3" rtl="0">
              <a:spcBef>
                <a:spcPts val="0"/>
              </a:spcBef>
              <a:spcAft>
                <a:spcPts val="0"/>
              </a:spcAft>
              <a:buSzPts val="3500"/>
              <a:buFont typeface="Alegreya Sans"/>
              <a:buNone/>
              <a:defRPr>
                <a:latin typeface="Alegreya Sans"/>
                <a:ea typeface="Alegreya Sans"/>
                <a:cs typeface="Alegreya Sans"/>
                <a:sym typeface="Alegreya Sans"/>
              </a:defRPr>
            </a:lvl4pPr>
            <a:lvl5pPr lvl="4" rtl="0">
              <a:spcBef>
                <a:spcPts val="0"/>
              </a:spcBef>
              <a:spcAft>
                <a:spcPts val="0"/>
              </a:spcAft>
              <a:buSzPts val="3500"/>
              <a:buFont typeface="Alegreya Sans"/>
              <a:buNone/>
              <a:defRPr>
                <a:latin typeface="Alegreya Sans"/>
                <a:ea typeface="Alegreya Sans"/>
                <a:cs typeface="Alegreya Sans"/>
                <a:sym typeface="Alegreya Sans"/>
              </a:defRPr>
            </a:lvl5pPr>
            <a:lvl6pPr lvl="5" rtl="0">
              <a:spcBef>
                <a:spcPts val="0"/>
              </a:spcBef>
              <a:spcAft>
                <a:spcPts val="0"/>
              </a:spcAft>
              <a:buSzPts val="3500"/>
              <a:buFont typeface="Alegreya Sans"/>
              <a:buNone/>
              <a:defRPr>
                <a:latin typeface="Alegreya Sans"/>
                <a:ea typeface="Alegreya Sans"/>
                <a:cs typeface="Alegreya Sans"/>
                <a:sym typeface="Alegreya Sans"/>
              </a:defRPr>
            </a:lvl6pPr>
            <a:lvl7pPr lvl="6" rtl="0">
              <a:spcBef>
                <a:spcPts val="0"/>
              </a:spcBef>
              <a:spcAft>
                <a:spcPts val="0"/>
              </a:spcAft>
              <a:buSzPts val="3500"/>
              <a:buFont typeface="Alegreya Sans"/>
              <a:buNone/>
              <a:defRPr>
                <a:latin typeface="Alegreya Sans"/>
                <a:ea typeface="Alegreya Sans"/>
                <a:cs typeface="Alegreya Sans"/>
                <a:sym typeface="Alegreya Sans"/>
              </a:defRPr>
            </a:lvl7pPr>
            <a:lvl8pPr lvl="7" rtl="0">
              <a:spcBef>
                <a:spcPts val="0"/>
              </a:spcBef>
              <a:spcAft>
                <a:spcPts val="0"/>
              </a:spcAft>
              <a:buSzPts val="3500"/>
              <a:buFont typeface="Alegreya Sans"/>
              <a:buNone/>
              <a:defRPr>
                <a:latin typeface="Alegreya Sans"/>
                <a:ea typeface="Alegreya Sans"/>
                <a:cs typeface="Alegreya Sans"/>
                <a:sym typeface="Alegreya Sans"/>
              </a:defRPr>
            </a:lvl8pPr>
            <a:lvl9pPr lvl="8" rtl="0">
              <a:spcBef>
                <a:spcPts val="0"/>
              </a:spcBef>
              <a:spcAft>
                <a:spcPts val="0"/>
              </a:spcAft>
              <a:buSzPts val="3500"/>
              <a:buFont typeface="Alegreya Sans"/>
              <a:buNone/>
              <a:defRPr>
                <a:latin typeface="Alegreya Sans"/>
                <a:ea typeface="Alegreya Sans"/>
                <a:cs typeface="Alegreya Sans"/>
                <a:sym typeface="Alegreya Sans"/>
              </a:defRPr>
            </a:lvl9pPr>
          </a:lstStyle>
          <a:p>
            <a:endParaRPr/>
          </a:p>
        </p:txBody>
      </p:sp>
      <p:sp>
        <p:nvSpPr>
          <p:cNvPr id="34" name="Google Shape;34;p5"/>
          <p:cNvSpPr txBox="1">
            <a:spLocks noGrp="1"/>
          </p:cNvSpPr>
          <p:nvPr>
            <p:ph type="subTitle" idx="1"/>
          </p:nvPr>
        </p:nvSpPr>
        <p:spPr>
          <a:xfrm>
            <a:off x="5055284" y="3539074"/>
            <a:ext cx="2505600" cy="5727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2800"/>
              <a:buNone/>
              <a:defRPr sz="1400" b="0"/>
            </a:lvl1pPr>
            <a:lvl2pPr lvl="1" algn="ctr" rtl="0">
              <a:lnSpc>
                <a:spcPct val="100000"/>
              </a:lnSpc>
              <a:spcBef>
                <a:spcPts val="0"/>
              </a:spcBef>
              <a:spcAft>
                <a:spcPts val="0"/>
              </a:spcAft>
              <a:buSzPts val="2800"/>
              <a:buNone/>
              <a:defRPr sz="2800"/>
            </a:lvl2pPr>
            <a:lvl3pPr lvl="2" algn="ctr" rtl="0">
              <a:lnSpc>
                <a:spcPct val="100000"/>
              </a:lnSpc>
              <a:spcBef>
                <a:spcPts val="0"/>
              </a:spcBef>
              <a:spcAft>
                <a:spcPts val="0"/>
              </a:spcAft>
              <a:buSzPts val="2800"/>
              <a:buNone/>
              <a:defRPr sz="2800"/>
            </a:lvl3pPr>
            <a:lvl4pPr lvl="3" algn="ctr" rtl="0">
              <a:lnSpc>
                <a:spcPct val="100000"/>
              </a:lnSpc>
              <a:spcBef>
                <a:spcPts val="0"/>
              </a:spcBef>
              <a:spcAft>
                <a:spcPts val="0"/>
              </a:spcAft>
              <a:buSzPts val="2800"/>
              <a:buNone/>
              <a:defRPr sz="2800"/>
            </a:lvl4pPr>
            <a:lvl5pPr lvl="4" algn="ctr" rtl="0">
              <a:lnSpc>
                <a:spcPct val="100000"/>
              </a:lnSpc>
              <a:spcBef>
                <a:spcPts val="0"/>
              </a:spcBef>
              <a:spcAft>
                <a:spcPts val="0"/>
              </a:spcAft>
              <a:buSzPts val="2800"/>
              <a:buNone/>
              <a:defRPr sz="2800"/>
            </a:lvl5pPr>
            <a:lvl6pPr lvl="5" algn="ctr" rtl="0">
              <a:lnSpc>
                <a:spcPct val="100000"/>
              </a:lnSpc>
              <a:spcBef>
                <a:spcPts val="0"/>
              </a:spcBef>
              <a:spcAft>
                <a:spcPts val="0"/>
              </a:spcAft>
              <a:buSzPts val="2800"/>
              <a:buNone/>
              <a:defRPr sz="2800"/>
            </a:lvl6pPr>
            <a:lvl7pPr lvl="6" algn="ctr" rtl="0">
              <a:lnSpc>
                <a:spcPct val="100000"/>
              </a:lnSpc>
              <a:spcBef>
                <a:spcPts val="0"/>
              </a:spcBef>
              <a:spcAft>
                <a:spcPts val="0"/>
              </a:spcAft>
              <a:buSzPts val="2800"/>
              <a:buNone/>
              <a:defRPr sz="2800"/>
            </a:lvl7pPr>
            <a:lvl8pPr lvl="7" algn="ctr" rtl="0">
              <a:lnSpc>
                <a:spcPct val="100000"/>
              </a:lnSpc>
              <a:spcBef>
                <a:spcPts val="0"/>
              </a:spcBef>
              <a:spcAft>
                <a:spcPts val="0"/>
              </a:spcAft>
              <a:buSzPts val="2800"/>
              <a:buNone/>
              <a:defRPr sz="2800"/>
            </a:lvl8pPr>
            <a:lvl9pPr lvl="8" algn="ctr" rtl="0">
              <a:lnSpc>
                <a:spcPct val="100000"/>
              </a:lnSpc>
              <a:spcBef>
                <a:spcPts val="0"/>
              </a:spcBef>
              <a:spcAft>
                <a:spcPts val="0"/>
              </a:spcAft>
              <a:buSzPts val="2800"/>
              <a:buNone/>
              <a:defRPr sz="2800"/>
            </a:lvl9pPr>
          </a:lstStyle>
          <a:p>
            <a:endParaRPr/>
          </a:p>
        </p:txBody>
      </p:sp>
      <p:sp>
        <p:nvSpPr>
          <p:cNvPr id="35" name="Google Shape;35;p5"/>
          <p:cNvSpPr txBox="1">
            <a:spLocks noGrp="1"/>
          </p:cNvSpPr>
          <p:nvPr>
            <p:ph type="subTitle" idx="2"/>
          </p:nvPr>
        </p:nvSpPr>
        <p:spPr>
          <a:xfrm>
            <a:off x="1583300" y="3539074"/>
            <a:ext cx="2505600" cy="5727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2800"/>
              <a:buNone/>
              <a:defRPr sz="1400" b="0"/>
            </a:lvl1pPr>
            <a:lvl2pPr lvl="1" algn="ctr" rtl="0">
              <a:lnSpc>
                <a:spcPct val="100000"/>
              </a:lnSpc>
              <a:spcBef>
                <a:spcPts val="0"/>
              </a:spcBef>
              <a:spcAft>
                <a:spcPts val="0"/>
              </a:spcAft>
              <a:buSzPts val="2800"/>
              <a:buNone/>
              <a:defRPr sz="2800"/>
            </a:lvl2pPr>
            <a:lvl3pPr lvl="2" algn="ctr" rtl="0">
              <a:lnSpc>
                <a:spcPct val="100000"/>
              </a:lnSpc>
              <a:spcBef>
                <a:spcPts val="0"/>
              </a:spcBef>
              <a:spcAft>
                <a:spcPts val="0"/>
              </a:spcAft>
              <a:buSzPts val="2800"/>
              <a:buNone/>
              <a:defRPr sz="2800"/>
            </a:lvl3pPr>
            <a:lvl4pPr lvl="3" algn="ctr" rtl="0">
              <a:lnSpc>
                <a:spcPct val="100000"/>
              </a:lnSpc>
              <a:spcBef>
                <a:spcPts val="0"/>
              </a:spcBef>
              <a:spcAft>
                <a:spcPts val="0"/>
              </a:spcAft>
              <a:buSzPts val="2800"/>
              <a:buNone/>
              <a:defRPr sz="2800"/>
            </a:lvl4pPr>
            <a:lvl5pPr lvl="4" algn="ctr" rtl="0">
              <a:lnSpc>
                <a:spcPct val="100000"/>
              </a:lnSpc>
              <a:spcBef>
                <a:spcPts val="0"/>
              </a:spcBef>
              <a:spcAft>
                <a:spcPts val="0"/>
              </a:spcAft>
              <a:buSzPts val="2800"/>
              <a:buNone/>
              <a:defRPr sz="2800"/>
            </a:lvl5pPr>
            <a:lvl6pPr lvl="5" algn="ctr" rtl="0">
              <a:lnSpc>
                <a:spcPct val="100000"/>
              </a:lnSpc>
              <a:spcBef>
                <a:spcPts val="0"/>
              </a:spcBef>
              <a:spcAft>
                <a:spcPts val="0"/>
              </a:spcAft>
              <a:buSzPts val="2800"/>
              <a:buNone/>
              <a:defRPr sz="2800"/>
            </a:lvl6pPr>
            <a:lvl7pPr lvl="6" algn="ctr" rtl="0">
              <a:lnSpc>
                <a:spcPct val="100000"/>
              </a:lnSpc>
              <a:spcBef>
                <a:spcPts val="0"/>
              </a:spcBef>
              <a:spcAft>
                <a:spcPts val="0"/>
              </a:spcAft>
              <a:buSzPts val="2800"/>
              <a:buNone/>
              <a:defRPr sz="2800"/>
            </a:lvl7pPr>
            <a:lvl8pPr lvl="7" algn="ctr" rtl="0">
              <a:lnSpc>
                <a:spcPct val="100000"/>
              </a:lnSpc>
              <a:spcBef>
                <a:spcPts val="0"/>
              </a:spcBef>
              <a:spcAft>
                <a:spcPts val="0"/>
              </a:spcAft>
              <a:buSzPts val="2800"/>
              <a:buNone/>
              <a:defRPr sz="2800"/>
            </a:lvl8pPr>
            <a:lvl9pPr lvl="8" algn="ctr" rtl="0">
              <a:lnSpc>
                <a:spcPct val="100000"/>
              </a:lnSpc>
              <a:spcBef>
                <a:spcPts val="0"/>
              </a:spcBef>
              <a:spcAft>
                <a:spcPts val="0"/>
              </a:spcAft>
              <a:buSzPts val="2800"/>
              <a:buNone/>
              <a:defRPr sz="2800"/>
            </a:lvl9pPr>
          </a:lstStyle>
          <a:p>
            <a:endParaRPr/>
          </a:p>
        </p:txBody>
      </p:sp>
      <p:sp>
        <p:nvSpPr>
          <p:cNvPr id="36" name="Google Shape;36;p5"/>
          <p:cNvSpPr txBox="1">
            <a:spLocks noGrp="1"/>
          </p:cNvSpPr>
          <p:nvPr>
            <p:ph type="subTitle" idx="3"/>
          </p:nvPr>
        </p:nvSpPr>
        <p:spPr>
          <a:xfrm>
            <a:off x="5055275" y="3122525"/>
            <a:ext cx="2505600" cy="5727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2400"/>
              <a:buFont typeface="Alegreya Sans"/>
              <a:buNone/>
              <a:defRPr sz="2400">
                <a:solidFill>
                  <a:schemeClr val="dk1"/>
                </a:solidFill>
                <a:latin typeface="Alegreya Sans"/>
                <a:ea typeface="Alegreya Sans"/>
                <a:cs typeface="Alegreya Sans"/>
                <a:sym typeface="Alegreya Sans"/>
              </a:defRPr>
            </a:lvl1pPr>
            <a:lvl2pPr lvl="1" algn="ctr" rtl="0">
              <a:lnSpc>
                <a:spcPct val="100000"/>
              </a:lnSpc>
              <a:spcBef>
                <a:spcPts val="0"/>
              </a:spcBef>
              <a:spcAft>
                <a:spcPts val="0"/>
              </a:spcAft>
              <a:buSzPts val="2400"/>
              <a:buFont typeface="Alegreya Sans"/>
              <a:buNone/>
              <a:defRPr sz="2400">
                <a:latin typeface="Alegreya Sans"/>
                <a:ea typeface="Alegreya Sans"/>
                <a:cs typeface="Alegreya Sans"/>
                <a:sym typeface="Alegreya Sans"/>
              </a:defRPr>
            </a:lvl2pPr>
            <a:lvl3pPr lvl="2" algn="ctr" rtl="0">
              <a:lnSpc>
                <a:spcPct val="100000"/>
              </a:lnSpc>
              <a:spcBef>
                <a:spcPts val="0"/>
              </a:spcBef>
              <a:spcAft>
                <a:spcPts val="0"/>
              </a:spcAft>
              <a:buSzPts val="2400"/>
              <a:buFont typeface="Alegreya Sans"/>
              <a:buNone/>
              <a:defRPr sz="2400">
                <a:latin typeface="Alegreya Sans"/>
                <a:ea typeface="Alegreya Sans"/>
                <a:cs typeface="Alegreya Sans"/>
                <a:sym typeface="Alegreya Sans"/>
              </a:defRPr>
            </a:lvl3pPr>
            <a:lvl4pPr lvl="3" algn="ctr" rtl="0">
              <a:lnSpc>
                <a:spcPct val="100000"/>
              </a:lnSpc>
              <a:spcBef>
                <a:spcPts val="0"/>
              </a:spcBef>
              <a:spcAft>
                <a:spcPts val="0"/>
              </a:spcAft>
              <a:buSzPts val="2400"/>
              <a:buFont typeface="Alegreya Sans"/>
              <a:buNone/>
              <a:defRPr sz="2400">
                <a:latin typeface="Alegreya Sans"/>
                <a:ea typeface="Alegreya Sans"/>
                <a:cs typeface="Alegreya Sans"/>
                <a:sym typeface="Alegreya Sans"/>
              </a:defRPr>
            </a:lvl4pPr>
            <a:lvl5pPr lvl="4" algn="ctr" rtl="0">
              <a:lnSpc>
                <a:spcPct val="100000"/>
              </a:lnSpc>
              <a:spcBef>
                <a:spcPts val="0"/>
              </a:spcBef>
              <a:spcAft>
                <a:spcPts val="0"/>
              </a:spcAft>
              <a:buSzPts val="2400"/>
              <a:buFont typeface="Alegreya Sans"/>
              <a:buNone/>
              <a:defRPr sz="2400">
                <a:latin typeface="Alegreya Sans"/>
                <a:ea typeface="Alegreya Sans"/>
                <a:cs typeface="Alegreya Sans"/>
                <a:sym typeface="Alegreya Sans"/>
              </a:defRPr>
            </a:lvl5pPr>
            <a:lvl6pPr lvl="5" algn="ctr" rtl="0">
              <a:lnSpc>
                <a:spcPct val="100000"/>
              </a:lnSpc>
              <a:spcBef>
                <a:spcPts val="0"/>
              </a:spcBef>
              <a:spcAft>
                <a:spcPts val="0"/>
              </a:spcAft>
              <a:buSzPts val="2400"/>
              <a:buFont typeface="Alegreya Sans"/>
              <a:buNone/>
              <a:defRPr sz="2400">
                <a:latin typeface="Alegreya Sans"/>
                <a:ea typeface="Alegreya Sans"/>
                <a:cs typeface="Alegreya Sans"/>
                <a:sym typeface="Alegreya Sans"/>
              </a:defRPr>
            </a:lvl6pPr>
            <a:lvl7pPr lvl="6" algn="ctr" rtl="0">
              <a:lnSpc>
                <a:spcPct val="100000"/>
              </a:lnSpc>
              <a:spcBef>
                <a:spcPts val="0"/>
              </a:spcBef>
              <a:spcAft>
                <a:spcPts val="0"/>
              </a:spcAft>
              <a:buSzPts val="2400"/>
              <a:buFont typeface="Alegreya Sans"/>
              <a:buNone/>
              <a:defRPr sz="2400">
                <a:latin typeface="Alegreya Sans"/>
                <a:ea typeface="Alegreya Sans"/>
                <a:cs typeface="Alegreya Sans"/>
                <a:sym typeface="Alegreya Sans"/>
              </a:defRPr>
            </a:lvl7pPr>
            <a:lvl8pPr lvl="7" algn="ctr" rtl="0">
              <a:lnSpc>
                <a:spcPct val="100000"/>
              </a:lnSpc>
              <a:spcBef>
                <a:spcPts val="0"/>
              </a:spcBef>
              <a:spcAft>
                <a:spcPts val="0"/>
              </a:spcAft>
              <a:buSzPts val="2400"/>
              <a:buFont typeface="Alegreya Sans"/>
              <a:buNone/>
              <a:defRPr sz="2400">
                <a:latin typeface="Alegreya Sans"/>
                <a:ea typeface="Alegreya Sans"/>
                <a:cs typeface="Alegreya Sans"/>
                <a:sym typeface="Alegreya Sans"/>
              </a:defRPr>
            </a:lvl8pPr>
            <a:lvl9pPr lvl="8" algn="ctr" rtl="0">
              <a:lnSpc>
                <a:spcPct val="100000"/>
              </a:lnSpc>
              <a:spcBef>
                <a:spcPts val="0"/>
              </a:spcBef>
              <a:spcAft>
                <a:spcPts val="0"/>
              </a:spcAft>
              <a:buSzPts val="2400"/>
              <a:buFont typeface="Alegreya Sans"/>
              <a:buNone/>
              <a:defRPr sz="2400">
                <a:latin typeface="Alegreya Sans"/>
                <a:ea typeface="Alegreya Sans"/>
                <a:cs typeface="Alegreya Sans"/>
                <a:sym typeface="Alegreya Sans"/>
              </a:defRPr>
            </a:lvl9pPr>
          </a:lstStyle>
          <a:p>
            <a:endParaRPr/>
          </a:p>
        </p:txBody>
      </p:sp>
      <p:sp>
        <p:nvSpPr>
          <p:cNvPr id="37" name="Google Shape;37;p5"/>
          <p:cNvSpPr txBox="1">
            <a:spLocks noGrp="1"/>
          </p:cNvSpPr>
          <p:nvPr>
            <p:ph type="subTitle" idx="4"/>
          </p:nvPr>
        </p:nvSpPr>
        <p:spPr>
          <a:xfrm>
            <a:off x="1583075" y="3122525"/>
            <a:ext cx="2505600" cy="5727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2400"/>
              <a:buFont typeface="Alegreya Sans"/>
              <a:buNone/>
              <a:defRPr sz="2400">
                <a:solidFill>
                  <a:schemeClr val="dk1"/>
                </a:solidFill>
                <a:latin typeface="Alegreya Sans"/>
                <a:ea typeface="Alegreya Sans"/>
                <a:cs typeface="Alegreya Sans"/>
                <a:sym typeface="Alegreya Sans"/>
              </a:defRPr>
            </a:lvl1pPr>
            <a:lvl2pPr lvl="1" algn="ctr" rtl="0">
              <a:lnSpc>
                <a:spcPct val="100000"/>
              </a:lnSpc>
              <a:spcBef>
                <a:spcPts val="0"/>
              </a:spcBef>
              <a:spcAft>
                <a:spcPts val="0"/>
              </a:spcAft>
              <a:buSzPts val="2400"/>
              <a:buFont typeface="Alegreya Sans"/>
              <a:buNone/>
              <a:defRPr sz="2400">
                <a:latin typeface="Alegreya Sans"/>
                <a:ea typeface="Alegreya Sans"/>
                <a:cs typeface="Alegreya Sans"/>
                <a:sym typeface="Alegreya Sans"/>
              </a:defRPr>
            </a:lvl2pPr>
            <a:lvl3pPr lvl="2" algn="ctr" rtl="0">
              <a:lnSpc>
                <a:spcPct val="100000"/>
              </a:lnSpc>
              <a:spcBef>
                <a:spcPts val="0"/>
              </a:spcBef>
              <a:spcAft>
                <a:spcPts val="0"/>
              </a:spcAft>
              <a:buSzPts val="2400"/>
              <a:buFont typeface="Alegreya Sans"/>
              <a:buNone/>
              <a:defRPr sz="2400">
                <a:latin typeface="Alegreya Sans"/>
                <a:ea typeface="Alegreya Sans"/>
                <a:cs typeface="Alegreya Sans"/>
                <a:sym typeface="Alegreya Sans"/>
              </a:defRPr>
            </a:lvl3pPr>
            <a:lvl4pPr lvl="3" algn="ctr" rtl="0">
              <a:lnSpc>
                <a:spcPct val="100000"/>
              </a:lnSpc>
              <a:spcBef>
                <a:spcPts val="0"/>
              </a:spcBef>
              <a:spcAft>
                <a:spcPts val="0"/>
              </a:spcAft>
              <a:buSzPts val="2400"/>
              <a:buFont typeface="Alegreya Sans"/>
              <a:buNone/>
              <a:defRPr sz="2400">
                <a:latin typeface="Alegreya Sans"/>
                <a:ea typeface="Alegreya Sans"/>
                <a:cs typeface="Alegreya Sans"/>
                <a:sym typeface="Alegreya Sans"/>
              </a:defRPr>
            </a:lvl4pPr>
            <a:lvl5pPr lvl="4" algn="ctr" rtl="0">
              <a:lnSpc>
                <a:spcPct val="100000"/>
              </a:lnSpc>
              <a:spcBef>
                <a:spcPts val="0"/>
              </a:spcBef>
              <a:spcAft>
                <a:spcPts val="0"/>
              </a:spcAft>
              <a:buSzPts val="2400"/>
              <a:buFont typeface="Alegreya Sans"/>
              <a:buNone/>
              <a:defRPr sz="2400">
                <a:latin typeface="Alegreya Sans"/>
                <a:ea typeface="Alegreya Sans"/>
                <a:cs typeface="Alegreya Sans"/>
                <a:sym typeface="Alegreya Sans"/>
              </a:defRPr>
            </a:lvl5pPr>
            <a:lvl6pPr lvl="5" algn="ctr" rtl="0">
              <a:lnSpc>
                <a:spcPct val="100000"/>
              </a:lnSpc>
              <a:spcBef>
                <a:spcPts val="0"/>
              </a:spcBef>
              <a:spcAft>
                <a:spcPts val="0"/>
              </a:spcAft>
              <a:buSzPts val="2400"/>
              <a:buFont typeface="Alegreya Sans"/>
              <a:buNone/>
              <a:defRPr sz="2400">
                <a:latin typeface="Alegreya Sans"/>
                <a:ea typeface="Alegreya Sans"/>
                <a:cs typeface="Alegreya Sans"/>
                <a:sym typeface="Alegreya Sans"/>
              </a:defRPr>
            </a:lvl6pPr>
            <a:lvl7pPr lvl="6" algn="ctr" rtl="0">
              <a:lnSpc>
                <a:spcPct val="100000"/>
              </a:lnSpc>
              <a:spcBef>
                <a:spcPts val="0"/>
              </a:spcBef>
              <a:spcAft>
                <a:spcPts val="0"/>
              </a:spcAft>
              <a:buSzPts val="2400"/>
              <a:buFont typeface="Alegreya Sans"/>
              <a:buNone/>
              <a:defRPr sz="2400">
                <a:latin typeface="Alegreya Sans"/>
                <a:ea typeface="Alegreya Sans"/>
                <a:cs typeface="Alegreya Sans"/>
                <a:sym typeface="Alegreya Sans"/>
              </a:defRPr>
            </a:lvl7pPr>
            <a:lvl8pPr lvl="7" algn="ctr" rtl="0">
              <a:lnSpc>
                <a:spcPct val="100000"/>
              </a:lnSpc>
              <a:spcBef>
                <a:spcPts val="0"/>
              </a:spcBef>
              <a:spcAft>
                <a:spcPts val="0"/>
              </a:spcAft>
              <a:buSzPts val="2400"/>
              <a:buFont typeface="Alegreya Sans"/>
              <a:buNone/>
              <a:defRPr sz="2400">
                <a:latin typeface="Alegreya Sans"/>
                <a:ea typeface="Alegreya Sans"/>
                <a:cs typeface="Alegreya Sans"/>
                <a:sym typeface="Alegreya Sans"/>
              </a:defRPr>
            </a:lvl8pPr>
            <a:lvl9pPr lvl="8" algn="ctr" rtl="0">
              <a:lnSpc>
                <a:spcPct val="100000"/>
              </a:lnSpc>
              <a:spcBef>
                <a:spcPts val="0"/>
              </a:spcBef>
              <a:spcAft>
                <a:spcPts val="0"/>
              </a:spcAft>
              <a:buSzPts val="2400"/>
              <a:buFont typeface="Alegreya Sans"/>
              <a:buNone/>
              <a:defRPr sz="2400">
                <a:latin typeface="Alegreya Sans"/>
                <a:ea typeface="Alegreya Sans"/>
                <a:cs typeface="Alegreya Sans"/>
                <a:sym typeface="Alegreya Sans"/>
              </a:defRPr>
            </a:lvl9pPr>
          </a:lstStyle>
          <a:p>
            <a:endParaRPr/>
          </a:p>
        </p:txBody>
      </p:sp>
      <p:grpSp>
        <p:nvGrpSpPr>
          <p:cNvPr id="38" name="Google Shape;38;p5"/>
          <p:cNvGrpSpPr/>
          <p:nvPr/>
        </p:nvGrpSpPr>
        <p:grpSpPr>
          <a:xfrm>
            <a:off x="-1482746" y="678725"/>
            <a:ext cx="12595446" cy="3925275"/>
            <a:chOff x="-1482746" y="678725"/>
            <a:chExt cx="12595446" cy="3925275"/>
          </a:xfrm>
        </p:grpSpPr>
        <p:sp>
          <p:nvSpPr>
            <p:cNvPr id="39" name="Google Shape;39;p5"/>
            <p:cNvSpPr/>
            <p:nvPr/>
          </p:nvSpPr>
          <p:spPr>
            <a:xfrm>
              <a:off x="8668900" y="678725"/>
              <a:ext cx="2443800" cy="24438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 name="Google Shape;40;p5"/>
            <p:cNvSpPr/>
            <p:nvPr/>
          </p:nvSpPr>
          <p:spPr>
            <a:xfrm>
              <a:off x="-1482746" y="2648600"/>
              <a:ext cx="1955400" cy="1955400"/>
            </a:xfrm>
            <a:prstGeom prst="ellipse">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pic>
        <p:nvPicPr>
          <p:cNvPr id="41" name="Google Shape;41;p5"/>
          <p:cNvPicPr preferRelativeResize="0"/>
          <p:nvPr/>
        </p:nvPicPr>
        <p:blipFill rotWithShape="1">
          <a:blip r:embed="rId2">
            <a:alphaModFix/>
          </a:blip>
          <a:srcRect/>
          <a:stretch/>
        </p:blipFill>
        <p:spPr>
          <a:xfrm>
            <a:off x="326151" y="382473"/>
            <a:ext cx="652889" cy="572700"/>
          </a:xfrm>
          <a:prstGeom prst="rect">
            <a:avLst/>
          </a:prstGeom>
          <a:noFill/>
          <a:ln>
            <a:noFill/>
          </a:ln>
        </p:spPr>
      </p:pic>
      <p:pic>
        <p:nvPicPr>
          <p:cNvPr id="42" name="Google Shape;42;p5" title="MANUAL 6gwplus-13.png"/>
          <p:cNvPicPr preferRelativeResize="0"/>
          <p:nvPr/>
        </p:nvPicPr>
        <p:blipFill>
          <a:blip r:embed="rId3">
            <a:alphaModFix/>
          </a:blip>
          <a:stretch>
            <a:fillRect/>
          </a:stretch>
        </p:blipFill>
        <p:spPr>
          <a:xfrm flipH="1">
            <a:off x="-419715" y="3758801"/>
            <a:ext cx="1139726" cy="1682877"/>
          </a:xfrm>
          <a:prstGeom prst="rect">
            <a:avLst/>
          </a:prstGeom>
          <a:noFill/>
          <a:ln>
            <a:noFill/>
          </a:ln>
        </p:spPr>
      </p:pic>
      <p:pic>
        <p:nvPicPr>
          <p:cNvPr id="43" name="Google Shape;43;p5" title="MANUAL 6gwplus-12.png"/>
          <p:cNvPicPr preferRelativeResize="0"/>
          <p:nvPr/>
        </p:nvPicPr>
        <p:blipFill>
          <a:blip r:embed="rId4">
            <a:alphaModFix/>
          </a:blip>
          <a:stretch>
            <a:fillRect/>
          </a:stretch>
        </p:blipFill>
        <p:spPr>
          <a:xfrm>
            <a:off x="7379327" y="-637898"/>
            <a:ext cx="2505600" cy="1367803"/>
          </a:xfrm>
          <a:prstGeom prst="rect">
            <a:avLst/>
          </a:prstGeom>
          <a:noFill/>
          <a:ln>
            <a:noFill/>
          </a:ln>
        </p:spPr>
      </p:pic>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Title and three columns">
  <p:cSld name="CUSTOM_6">
    <p:spTree>
      <p:nvGrpSpPr>
        <p:cNvPr id="1" name="Shape 260"/>
        <p:cNvGrpSpPr/>
        <p:nvPr/>
      </p:nvGrpSpPr>
      <p:grpSpPr>
        <a:xfrm>
          <a:off x="0" y="0"/>
          <a:ext cx="0" cy="0"/>
          <a:chOff x="0" y="0"/>
          <a:chExt cx="0" cy="0"/>
        </a:xfrm>
      </p:grpSpPr>
      <p:sp>
        <p:nvSpPr>
          <p:cNvPr id="261" name="Google Shape;261;p33"/>
          <p:cNvSpPr txBox="1">
            <a:spLocks noGrp="1"/>
          </p:cNvSpPr>
          <p:nvPr>
            <p:ph type="title"/>
          </p:nvPr>
        </p:nvSpPr>
        <p:spPr>
          <a:xfrm>
            <a:off x="720000" y="445025"/>
            <a:ext cx="7704000" cy="572700"/>
          </a:xfrm>
          <a:prstGeom prst="rect">
            <a:avLst/>
          </a:prstGeom>
        </p:spPr>
        <p:txBody>
          <a:bodyPr spcFirstLastPara="1" wrap="square" lIns="91425" tIns="91425" rIns="91425" bIns="91425" anchor="t" anchorCtr="0">
            <a:noAutofit/>
          </a:bodyPr>
          <a:lstStyle>
            <a:lvl1pPr lvl="0" rtl="0">
              <a:spcBef>
                <a:spcPts val="0"/>
              </a:spcBef>
              <a:spcAft>
                <a:spcPts val="0"/>
              </a:spcAft>
              <a:buSzPts val="3500"/>
              <a:buNone/>
              <a:defRPr/>
            </a:lvl1pPr>
            <a:lvl2pPr lvl="1" rtl="0">
              <a:spcBef>
                <a:spcPts val="0"/>
              </a:spcBef>
              <a:spcAft>
                <a:spcPts val="0"/>
              </a:spcAft>
              <a:buSzPts val="3500"/>
              <a:buFont typeface="Alegreya Sans"/>
              <a:buNone/>
              <a:defRPr>
                <a:latin typeface="Alegreya Sans"/>
                <a:ea typeface="Alegreya Sans"/>
                <a:cs typeface="Alegreya Sans"/>
                <a:sym typeface="Alegreya Sans"/>
              </a:defRPr>
            </a:lvl2pPr>
            <a:lvl3pPr lvl="2" rtl="0">
              <a:spcBef>
                <a:spcPts val="0"/>
              </a:spcBef>
              <a:spcAft>
                <a:spcPts val="0"/>
              </a:spcAft>
              <a:buSzPts val="3500"/>
              <a:buFont typeface="Alegreya Sans"/>
              <a:buNone/>
              <a:defRPr>
                <a:latin typeface="Alegreya Sans"/>
                <a:ea typeface="Alegreya Sans"/>
                <a:cs typeface="Alegreya Sans"/>
                <a:sym typeface="Alegreya Sans"/>
              </a:defRPr>
            </a:lvl3pPr>
            <a:lvl4pPr lvl="3" rtl="0">
              <a:spcBef>
                <a:spcPts val="0"/>
              </a:spcBef>
              <a:spcAft>
                <a:spcPts val="0"/>
              </a:spcAft>
              <a:buSzPts val="3500"/>
              <a:buFont typeface="Alegreya Sans"/>
              <a:buNone/>
              <a:defRPr>
                <a:latin typeface="Alegreya Sans"/>
                <a:ea typeface="Alegreya Sans"/>
                <a:cs typeface="Alegreya Sans"/>
                <a:sym typeface="Alegreya Sans"/>
              </a:defRPr>
            </a:lvl4pPr>
            <a:lvl5pPr lvl="4" rtl="0">
              <a:spcBef>
                <a:spcPts val="0"/>
              </a:spcBef>
              <a:spcAft>
                <a:spcPts val="0"/>
              </a:spcAft>
              <a:buSzPts val="3500"/>
              <a:buFont typeface="Alegreya Sans"/>
              <a:buNone/>
              <a:defRPr>
                <a:latin typeface="Alegreya Sans"/>
                <a:ea typeface="Alegreya Sans"/>
                <a:cs typeface="Alegreya Sans"/>
                <a:sym typeface="Alegreya Sans"/>
              </a:defRPr>
            </a:lvl5pPr>
            <a:lvl6pPr lvl="5" rtl="0">
              <a:spcBef>
                <a:spcPts val="0"/>
              </a:spcBef>
              <a:spcAft>
                <a:spcPts val="0"/>
              </a:spcAft>
              <a:buSzPts val="3500"/>
              <a:buFont typeface="Alegreya Sans"/>
              <a:buNone/>
              <a:defRPr>
                <a:latin typeface="Alegreya Sans"/>
                <a:ea typeface="Alegreya Sans"/>
                <a:cs typeface="Alegreya Sans"/>
                <a:sym typeface="Alegreya Sans"/>
              </a:defRPr>
            </a:lvl6pPr>
            <a:lvl7pPr lvl="6" rtl="0">
              <a:spcBef>
                <a:spcPts val="0"/>
              </a:spcBef>
              <a:spcAft>
                <a:spcPts val="0"/>
              </a:spcAft>
              <a:buSzPts val="3500"/>
              <a:buFont typeface="Alegreya Sans"/>
              <a:buNone/>
              <a:defRPr>
                <a:latin typeface="Alegreya Sans"/>
                <a:ea typeface="Alegreya Sans"/>
                <a:cs typeface="Alegreya Sans"/>
                <a:sym typeface="Alegreya Sans"/>
              </a:defRPr>
            </a:lvl7pPr>
            <a:lvl8pPr lvl="7" rtl="0">
              <a:spcBef>
                <a:spcPts val="0"/>
              </a:spcBef>
              <a:spcAft>
                <a:spcPts val="0"/>
              </a:spcAft>
              <a:buSzPts val="3500"/>
              <a:buFont typeface="Alegreya Sans"/>
              <a:buNone/>
              <a:defRPr>
                <a:latin typeface="Alegreya Sans"/>
                <a:ea typeface="Alegreya Sans"/>
                <a:cs typeface="Alegreya Sans"/>
                <a:sym typeface="Alegreya Sans"/>
              </a:defRPr>
            </a:lvl8pPr>
            <a:lvl9pPr lvl="8" rtl="0">
              <a:spcBef>
                <a:spcPts val="0"/>
              </a:spcBef>
              <a:spcAft>
                <a:spcPts val="0"/>
              </a:spcAft>
              <a:buSzPts val="3500"/>
              <a:buFont typeface="Alegreya Sans"/>
              <a:buNone/>
              <a:defRPr>
                <a:latin typeface="Alegreya Sans"/>
                <a:ea typeface="Alegreya Sans"/>
                <a:cs typeface="Alegreya Sans"/>
                <a:sym typeface="Alegreya Sans"/>
              </a:defRPr>
            </a:lvl9pPr>
          </a:lstStyle>
          <a:p>
            <a:endParaRPr/>
          </a:p>
        </p:txBody>
      </p:sp>
      <p:sp>
        <p:nvSpPr>
          <p:cNvPr id="262" name="Google Shape;262;p33"/>
          <p:cNvSpPr txBox="1">
            <a:spLocks noGrp="1"/>
          </p:cNvSpPr>
          <p:nvPr>
            <p:ph type="subTitle" idx="1"/>
          </p:nvPr>
        </p:nvSpPr>
        <p:spPr>
          <a:xfrm>
            <a:off x="850925" y="3032281"/>
            <a:ext cx="2348700" cy="8688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263" name="Google Shape;263;p33"/>
          <p:cNvSpPr txBox="1">
            <a:spLocks noGrp="1"/>
          </p:cNvSpPr>
          <p:nvPr>
            <p:ph type="subTitle" idx="2"/>
          </p:nvPr>
        </p:nvSpPr>
        <p:spPr>
          <a:xfrm>
            <a:off x="3397650" y="3032281"/>
            <a:ext cx="2348700" cy="8688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264" name="Google Shape;264;p33"/>
          <p:cNvSpPr txBox="1">
            <a:spLocks noGrp="1"/>
          </p:cNvSpPr>
          <p:nvPr>
            <p:ph type="subTitle" idx="3"/>
          </p:nvPr>
        </p:nvSpPr>
        <p:spPr>
          <a:xfrm>
            <a:off x="5944350" y="3032281"/>
            <a:ext cx="2348700" cy="8688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265" name="Google Shape;265;p33"/>
          <p:cNvSpPr txBox="1">
            <a:spLocks noGrp="1"/>
          </p:cNvSpPr>
          <p:nvPr>
            <p:ph type="subTitle" idx="4"/>
          </p:nvPr>
        </p:nvSpPr>
        <p:spPr>
          <a:xfrm>
            <a:off x="850925" y="2512800"/>
            <a:ext cx="2348700" cy="6600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2400"/>
              <a:buFont typeface="Alegreya Sans"/>
              <a:buNone/>
              <a:defRPr sz="2400">
                <a:solidFill>
                  <a:schemeClr val="dk1"/>
                </a:solidFill>
                <a:latin typeface="Alegreya Sans"/>
                <a:ea typeface="Alegreya Sans"/>
                <a:cs typeface="Alegreya Sans"/>
                <a:sym typeface="Alegreya Sans"/>
              </a:defRPr>
            </a:lvl1pPr>
            <a:lvl2pPr lvl="1" algn="ctr" rtl="0">
              <a:lnSpc>
                <a:spcPct val="100000"/>
              </a:lnSpc>
              <a:spcBef>
                <a:spcPts val="0"/>
              </a:spcBef>
              <a:spcAft>
                <a:spcPts val="0"/>
              </a:spcAft>
              <a:buSzPts val="2400"/>
              <a:buFont typeface="Alegreya Sans"/>
              <a:buNone/>
              <a:defRPr sz="2400">
                <a:latin typeface="Alegreya Sans"/>
                <a:ea typeface="Alegreya Sans"/>
                <a:cs typeface="Alegreya Sans"/>
                <a:sym typeface="Alegreya Sans"/>
              </a:defRPr>
            </a:lvl2pPr>
            <a:lvl3pPr lvl="2" algn="ctr" rtl="0">
              <a:lnSpc>
                <a:spcPct val="100000"/>
              </a:lnSpc>
              <a:spcBef>
                <a:spcPts val="0"/>
              </a:spcBef>
              <a:spcAft>
                <a:spcPts val="0"/>
              </a:spcAft>
              <a:buSzPts val="2400"/>
              <a:buFont typeface="Alegreya Sans"/>
              <a:buNone/>
              <a:defRPr sz="2400">
                <a:latin typeface="Alegreya Sans"/>
                <a:ea typeface="Alegreya Sans"/>
                <a:cs typeface="Alegreya Sans"/>
                <a:sym typeface="Alegreya Sans"/>
              </a:defRPr>
            </a:lvl3pPr>
            <a:lvl4pPr lvl="3" algn="ctr" rtl="0">
              <a:lnSpc>
                <a:spcPct val="100000"/>
              </a:lnSpc>
              <a:spcBef>
                <a:spcPts val="0"/>
              </a:spcBef>
              <a:spcAft>
                <a:spcPts val="0"/>
              </a:spcAft>
              <a:buSzPts val="2400"/>
              <a:buFont typeface="Alegreya Sans"/>
              <a:buNone/>
              <a:defRPr sz="2400">
                <a:latin typeface="Alegreya Sans"/>
                <a:ea typeface="Alegreya Sans"/>
                <a:cs typeface="Alegreya Sans"/>
                <a:sym typeface="Alegreya Sans"/>
              </a:defRPr>
            </a:lvl4pPr>
            <a:lvl5pPr lvl="4" algn="ctr" rtl="0">
              <a:lnSpc>
                <a:spcPct val="100000"/>
              </a:lnSpc>
              <a:spcBef>
                <a:spcPts val="0"/>
              </a:spcBef>
              <a:spcAft>
                <a:spcPts val="0"/>
              </a:spcAft>
              <a:buSzPts val="2400"/>
              <a:buFont typeface="Alegreya Sans"/>
              <a:buNone/>
              <a:defRPr sz="2400">
                <a:latin typeface="Alegreya Sans"/>
                <a:ea typeface="Alegreya Sans"/>
                <a:cs typeface="Alegreya Sans"/>
                <a:sym typeface="Alegreya Sans"/>
              </a:defRPr>
            </a:lvl5pPr>
            <a:lvl6pPr lvl="5" algn="ctr" rtl="0">
              <a:lnSpc>
                <a:spcPct val="100000"/>
              </a:lnSpc>
              <a:spcBef>
                <a:spcPts val="0"/>
              </a:spcBef>
              <a:spcAft>
                <a:spcPts val="0"/>
              </a:spcAft>
              <a:buSzPts val="2400"/>
              <a:buFont typeface="Alegreya Sans"/>
              <a:buNone/>
              <a:defRPr sz="2400">
                <a:latin typeface="Alegreya Sans"/>
                <a:ea typeface="Alegreya Sans"/>
                <a:cs typeface="Alegreya Sans"/>
                <a:sym typeface="Alegreya Sans"/>
              </a:defRPr>
            </a:lvl6pPr>
            <a:lvl7pPr lvl="6" algn="ctr" rtl="0">
              <a:lnSpc>
                <a:spcPct val="100000"/>
              </a:lnSpc>
              <a:spcBef>
                <a:spcPts val="0"/>
              </a:spcBef>
              <a:spcAft>
                <a:spcPts val="0"/>
              </a:spcAft>
              <a:buSzPts val="2400"/>
              <a:buFont typeface="Alegreya Sans"/>
              <a:buNone/>
              <a:defRPr sz="2400">
                <a:latin typeface="Alegreya Sans"/>
                <a:ea typeface="Alegreya Sans"/>
                <a:cs typeface="Alegreya Sans"/>
                <a:sym typeface="Alegreya Sans"/>
              </a:defRPr>
            </a:lvl7pPr>
            <a:lvl8pPr lvl="7" algn="ctr" rtl="0">
              <a:lnSpc>
                <a:spcPct val="100000"/>
              </a:lnSpc>
              <a:spcBef>
                <a:spcPts val="0"/>
              </a:spcBef>
              <a:spcAft>
                <a:spcPts val="0"/>
              </a:spcAft>
              <a:buSzPts val="2400"/>
              <a:buFont typeface="Alegreya Sans"/>
              <a:buNone/>
              <a:defRPr sz="2400">
                <a:latin typeface="Alegreya Sans"/>
                <a:ea typeface="Alegreya Sans"/>
                <a:cs typeface="Alegreya Sans"/>
                <a:sym typeface="Alegreya Sans"/>
              </a:defRPr>
            </a:lvl8pPr>
            <a:lvl9pPr lvl="8" algn="ctr" rtl="0">
              <a:lnSpc>
                <a:spcPct val="100000"/>
              </a:lnSpc>
              <a:spcBef>
                <a:spcPts val="0"/>
              </a:spcBef>
              <a:spcAft>
                <a:spcPts val="0"/>
              </a:spcAft>
              <a:buSzPts val="2400"/>
              <a:buFont typeface="Alegreya Sans"/>
              <a:buNone/>
              <a:defRPr sz="2400">
                <a:latin typeface="Alegreya Sans"/>
                <a:ea typeface="Alegreya Sans"/>
                <a:cs typeface="Alegreya Sans"/>
                <a:sym typeface="Alegreya Sans"/>
              </a:defRPr>
            </a:lvl9pPr>
          </a:lstStyle>
          <a:p>
            <a:endParaRPr/>
          </a:p>
        </p:txBody>
      </p:sp>
      <p:sp>
        <p:nvSpPr>
          <p:cNvPr id="266" name="Google Shape;266;p33"/>
          <p:cNvSpPr txBox="1">
            <a:spLocks noGrp="1"/>
          </p:cNvSpPr>
          <p:nvPr>
            <p:ph type="subTitle" idx="5"/>
          </p:nvPr>
        </p:nvSpPr>
        <p:spPr>
          <a:xfrm>
            <a:off x="3397654" y="2512800"/>
            <a:ext cx="2348700" cy="6600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2400"/>
              <a:buFont typeface="Alegreya Sans"/>
              <a:buNone/>
              <a:defRPr sz="2400">
                <a:solidFill>
                  <a:schemeClr val="dk1"/>
                </a:solidFill>
                <a:latin typeface="Alegreya Sans"/>
                <a:ea typeface="Alegreya Sans"/>
                <a:cs typeface="Alegreya Sans"/>
                <a:sym typeface="Alegreya Sans"/>
              </a:defRPr>
            </a:lvl1pPr>
            <a:lvl2pPr lvl="1" algn="ctr" rtl="0">
              <a:lnSpc>
                <a:spcPct val="100000"/>
              </a:lnSpc>
              <a:spcBef>
                <a:spcPts val="0"/>
              </a:spcBef>
              <a:spcAft>
                <a:spcPts val="0"/>
              </a:spcAft>
              <a:buSzPts val="2400"/>
              <a:buFont typeface="Alegreya Sans"/>
              <a:buNone/>
              <a:defRPr sz="2400">
                <a:latin typeface="Alegreya Sans"/>
                <a:ea typeface="Alegreya Sans"/>
                <a:cs typeface="Alegreya Sans"/>
                <a:sym typeface="Alegreya Sans"/>
              </a:defRPr>
            </a:lvl2pPr>
            <a:lvl3pPr lvl="2" algn="ctr" rtl="0">
              <a:lnSpc>
                <a:spcPct val="100000"/>
              </a:lnSpc>
              <a:spcBef>
                <a:spcPts val="0"/>
              </a:spcBef>
              <a:spcAft>
                <a:spcPts val="0"/>
              </a:spcAft>
              <a:buSzPts val="2400"/>
              <a:buFont typeface="Alegreya Sans"/>
              <a:buNone/>
              <a:defRPr sz="2400">
                <a:latin typeface="Alegreya Sans"/>
                <a:ea typeface="Alegreya Sans"/>
                <a:cs typeface="Alegreya Sans"/>
                <a:sym typeface="Alegreya Sans"/>
              </a:defRPr>
            </a:lvl3pPr>
            <a:lvl4pPr lvl="3" algn="ctr" rtl="0">
              <a:lnSpc>
                <a:spcPct val="100000"/>
              </a:lnSpc>
              <a:spcBef>
                <a:spcPts val="0"/>
              </a:spcBef>
              <a:spcAft>
                <a:spcPts val="0"/>
              </a:spcAft>
              <a:buSzPts val="2400"/>
              <a:buFont typeface="Alegreya Sans"/>
              <a:buNone/>
              <a:defRPr sz="2400">
                <a:latin typeface="Alegreya Sans"/>
                <a:ea typeface="Alegreya Sans"/>
                <a:cs typeface="Alegreya Sans"/>
                <a:sym typeface="Alegreya Sans"/>
              </a:defRPr>
            </a:lvl4pPr>
            <a:lvl5pPr lvl="4" algn="ctr" rtl="0">
              <a:lnSpc>
                <a:spcPct val="100000"/>
              </a:lnSpc>
              <a:spcBef>
                <a:spcPts val="0"/>
              </a:spcBef>
              <a:spcAft>
                <a:spcPts val="0"/>
              </a:spcAft>
              <a:buSzPts val="2400"/>
              <a:buFont typeface="Alegreya Sans"/>
              <a:buNone/>
              <a:defRPr sz="2400">
                <a:latin typeface="Alegreya Sans"/>
                <a:ea typeface="Alegreya Sans"/>
                <a:cs typeface="Alegreya Sans"/>
                <a:sym typeface="Alegreya Sans"/>
              </a:defRPr>
            </a:lvl5pPr>
            <a:lvl6pPr lvl="5" algn="ctr" rtl="0">
              <a:lnSpc>
                <a:spcPct val="100000"/>
              </a:lnSpc>
              <a:spcBef>
                <a:spcPts val="0"/>
              </a:spcBef>
              <a:spcAft>
                <a:spcPts val="0"/>
              </a:spcAft>
              <a:buSzPts val="2400"/>
              <a:buFont typeface="Alegreya Sans"/>
              <a:buNone/>
              <a:defRPr sz="2400">
                <a:latin typeface="Alegreya Sans"/>
                <a:ea typeface="Alegreya Sans"/>
                <a:cs typeface="Alegreya Sans"/>
                <a:sym typeface="Alegreya Sans"/>
              </a:defRPr>
            </a:lvl6pPr>
            <a:lvl7pPr lvl="6" algn="ctr" rtl="0">
              <a:lnSpc>
                <a:spcPct val="100000"/>
              </a:lnSpc>
              <a:spcBef>
                <a:spcPts val="0"/>
              </a:spcBef>
              <a:spcAft>
                <a:spcPts val="0"/>
              </a:spcAft>
              <a:buSzPts val="2400"/>
              <a:buFont typeface="Alegreya Sans"/>
              <a:buNone/>
              <a:defRPr sz="2400">
                <a:latin typeface="Alegreya Sans"/>
                <a:ea typeface="Alegreya Sans"/>
                <a:cs typeface="Alegreya Sans"/>
                <a:sym typeface="Alegreya Sans"/>
              </a:defRPr>
            </a:lvl7pPr>
            <a:lvl8pPr lvl="7" algn="ctr" rtl="0">
              <a:lnSpc>
                <a:spcPct val="100000"/>
              </a:lnSpc>
              <a:spcBef>
                <a:spcPts val="0"/>
              </a:spcBef>
              <a:spcAft>
                <a:spcPts val="0"/>
              </a:spcAft>
              <a:buSzPts val="2400"/>
              <a:buFont typeface="Alegreya Sans"/>
              <a:buNone/>
              <a:defRPr sz="2400">
                <a:latin typeface="Alegreya Sans"/>
                <a:ea typeface="Alegreya Sans"/>
                <a:cs typeface="Alegreya Sans"/>
                <a:sym typeface="Alegreya Sans"/>
              </a:defRPr>
            </a:lvl8pPr>
            <a:lvl9pPr lvl="8" algn="ctr" rtl="0">
              <a:lnSpc>
                <a:spcPct val="100000"/>
              </a:lnSpc>
              <a:spcBef>
                <a:spcPts val="0"/>
              </a:spcBef>
              <a:spcAft>
                <a:spcPts val="0"/>
              </a:spcAft>
              <a:buSzPts val="2400"/>
              <a:buFont typeface="Alegreya Sans"/>
              <a:buNone/>
              <a:defRPr sz="2400">
                <a:latin typeface="Alegreya Sans"/>
                <a:ea typeface="Alegreya Sans"/>
                <a:cs typeface="Alegreya Sans"/>
                <a:sym typeface="Alegreya Sans"/>
              </a:defRPr>
            </a:lvl9pPr>
          </a:lstStyle>
          <a:p>
            <a:endParaRPr/>
          </a:p>
        </p:txBody>
      </p:sp>
      <p:sp>
        <p:nvSpPr>
          <p:cNvPr id="267" name="Google Shape;267;p33"/>
          <p:cNvSpPr txBox="1">
            <a:spLocks noGrp="1"/>
          </p:cNvSpPr>
          <p:nvPr>
            <p:ph type="subTitle" idx="6"/>
          </p:nvPr>
        </p:nvSpPr>
        <p:spPr>
          <a:xfrm>
            <a:off x="5944350" y="2512800"/>
            <a:ext cx="2348700" cy="6600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2400"/>
              <a:buFont typeface="Alegreya Sans"/>
              <a:buNone/>
              <a:defRPr sz="2400">
                <a:solidFill>
                  <a:schemeClr val="dk1"/>
                </a:solidFill>
                <a:latin typeface="Alegreya Sans"/>
                <a:ea typeface="Alegreya Sans"/>
                <a:cs typeface="Alegreya Sans"/>
                <a:sym typeface="Alegreya Sans"/>
              </a:defRPr>
            </a:lvl1pPr>
            <a:lvl2pPr lvl="1" algn="ctr" rtl="0">
              <a:lnSpc>
                <a:spcPct val="100000"/>
              </a:lnSpc>
              <a:spcBef>
                <a:spcPts val="0"/>
              </a:spcBef>
              <a:spcAft>
                <a:spcPts val="0"/>
              </a:spcAft>
              <a:buSzPts val="2400"/>
              <a:buFont typeface="Alegreya Sans"/>
              <a:buNone/>
              <a:defRPr sz="2400">
                <a:latin typeface="Alegreya Sans"/>
                <a:ea typeface="Alegreya Sans"/>
                <a:cs typeface="Alegreya Sans"/>
                <a:sym typeface="Alegreya Sans"/>
              </a:defRPr>
            </a:lvl2pPr>
            <a:lvl3pPr lvl="2" algn="ctr" rtl="0">
              <a:lnSpc>
                <a:spcPct val="100000"/>
              </a:lnSpc>
              <a:spcBef>
                <a:spcPts val="0"/>
              </a:spcBef>
              <a:spcAft>
                <a:spcPts val="0"/>
              </a:spcAft>
              <a:buSzPts val="2400"/>
              <a:buFont typeface="Alegreya Sans"/>
              <a:buNone/>
              <a:defRPr sz="2400">
                <a:latin typeface="Alegreya Sans"/>
                <a:ea typeface="Alegreya Sans"/>
                <a:cs typeface="Alegreya Sans"/>
                <a:sym typeface="Alegreya Sans"/>
              </a:defRPr>
            </a:lvl3pPr>
            <a:lvl4pPr lvl="3" algn="ctr" rtl="0">
              <a:lnSpc>
                <a:spcPct val="100000"/>
              </a:lnSpc>
              <a:spcBef>
                <a:spcPts val="0"/>
              </a:spcBef>
              <a:spcAft>
                <a:spcPts val="0"/>
              </a:spcAft>
              <a:buSzPts val="2400"/>
              <a:buFont typeface="Alegreya Sans"/>
              <a:buNone/>
              <a:defRPr sz="2400">
                <a:latin typeface="Alegreya Sans"/>
                <a:ea typeface="Alegreya Sans"/>
                <a:cs typeface="Alegreya Sans"/>
                <a:sym typeface="Alegreya Sans"/>
              </a:defRPr>
            </a:lvl4pPr>
            <a:lvl5pPr lvl="4" algn="ctr" rtl="0">
              <a:lnSpc>
                <a:spcPct val="100000"/>
              </a:lnSpc>
              <a:spcBef>
                <a:spcPts val="0"/>
              </a:spcBef>
              <a:spcAft>
                <a:spcPts val="0"/>
              </a:spcAft>
              <a:buSzPts val="2400"/>
              <a:buFont typeface="Alegreya Sans"/>
              <a:buNone/>
              <a:defRPr sz="2400">
                <a:latin typeface="Alegreya Sans"/>
                <a:ea typeface="Alegreya Sans"/>
                <a:cs typeface="Alegreya Sans"/>
                <a:sym typeface="Alegreya Sans"/>
              </a:defRPr>
            </a:lvl5pPr>
            <a:lvl6pPr lvl="5" algn="ctr" rtl="0">
              <a:lnSpc>
                <a:spcPct val="100000"/>
              </a:lnSpc>
              <a:spcBef>
                <a:spcPts val="0"/>
              </a:spcBef>
              <a:spcAft>
                <a:spcPts val="0"/>
              </a:spcAft>
              <a:buSzPts val="2400"/>
              <a:buFont typeface="Alegreya Sans"/>
              <a:buNone/>
              <a:defRPr sz="2400">
                <a:latin typeface="Alegreya Sans"/>
                <a:ea typeface="Alegreya Sans"/>
                <a:cs typeface="Alegreya Sans"/>
                <a:sym typeface="Alegreya Sans"/>
              </a:defRPr>
            </a:lvl6pPr>
            <a:lvl7pPr lvl="6" algn="ctr" rtl="0">
              <a:lnSpc>
                <a:spcPct val="100000"/>
              </a:lnSpc>
              <a:spcBef>
                <a:spcPts val="0"/>
              </a:spcBef>
              <a:spcAft>
                <a:spcPts val="0"/>
              </a:spcAft>
              <a:buSzPts val="2400"/>
              <a:buFont typeface="Alegreya Sans"/>
              <a:buNone/>
              <a:defRPr sz="2400">
                <a:latin typeface="Alegreya Sans"/>
                <a:ea typeface="Alegreya Sans"/>
                <a:cs typeface="Alegreya Sans"/>
                <a:sym typeface="Alegreya Sans"/>
              </a:defRPr>
            </a:lvl7pPr>
            <a:lvl8pPr lvl="7" algn="ctr" rtl="0">
              <a:lnSpc>
                <a:spcPct val="100000"/>
              </a:lnSpc>
              <a:spcBef>
                <a:spcPts val="0"/>
              </a:spcBef>
              <a:spcAft>
                <a:spcPts val="0"/>
              </a:spcAft>
              <a:buSzPts val="2400"/>
              <a:buFont typeface="Alegreya Sans"/>
              <a:buNone/>
              <a:defRPr sz="2400">
                <a:latin typeface="Alegreya Sans"/>
                <a:ea typeface="Alegreya Sans"/>
                <a:cs typeface="Alegreya Sans"/>
                <a:sym typeface="Alegreya Sans"/>
              </a:defRPr>
            </a:lvl8pPr>
            <a:lvl9pPr lvl="8" algn="ctr" rtl="0">
              <a:lnSpc>
                <a:spcPct val="100000"/>
              </a:lnSpc>
              <a:spcBef>
                <a:spcPts val="0"/>
              </a:spcBef>
              <a:spcAft>
                <a:spcPts val="0"/>
              </a:spcAft>
              <a:buSzPts val="2400"/>
              <a:buFont typeface="Alegreya Sans"/>
              <a:buNone/>
              <a:defRPr sz="2400">
                <a:latin typeface="Alegreya Sans"/>
                <a:ea typeface="Alegreya Sans"/>
                <a:cs typeface="Alegreya Sans"/>
                <a:sym typeface="Alegreya Sans"/>
              </a:defRPr>
            </a:lvl9pPr>
          </a:lstStyle>
          <a:p>
            <a:endParaRPr/>
          </a:p>
        </p:txBody>
      </p:sp>
      <p:grpSp>
        <p:nvGrpSpPr>
          <p:cNvPr id="268" name="Google Shape;268;p33"/>
          <p:cNvGrpSpPr/>
          <p:nvPr/>
        </p:nvGrpSpPr>
        <p:grpSpPr>
          <a:xfrm>
            <a:off x="-339900" y="357884"/>
            <a:ext cx="9882000" cy="4531227"/>
            <a:chOff x="-339900" y="357884"/>
            <a:chExt cx="9882000" cy="4531227"/>
          </a:xfrm>
        </p:grpSpPr>
        <p:sp>
          <p:nvSpPr>
            <p:cNvPr id="269" name="Google Shape;269;p33"/>
            <p:cNvSpPr/>
            <p:nvPr/>
          </p:nvSpPr>
          <p:spPr>
            <a:xfrm>
              <a:off x="4141300" y="4871136"/>
              <a:ext cx="861400" cy="17975"/>
            </a:xfrm>
            <a:custGeom>
              <a:avLst/>
              <a:gdLst/>
              <a:ahLst/>
              <a:cxnLst/>
              <a:rect l="l" t="t" r="r" b="b"/>
              <a:pathLst>
                <a:path w="34456" h="719" extrusionOk="0">
                  <a:moveTo>
                    <a:pt x="0" y="1"/>
                  </a:moveTo>
                  <a:lnTo>
                    <a:pt x="0" y="718"/>
                  </a:lnTo>
                  <a:lnTo>
                    <a:pt x="34455" y="718"/>
                  </a:lnTo>
                  <a:lnTo>
                    <a:pt x="34455" y="1"/>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270" name="Google Shape;270;p33"/>
            <p:cNvCxnSpPr/>
            <p:nvPr/>
          </p:nvCxnSpPr>
          <p:spPr>
            <a:xfrm>
              <a:off x="-339900" y="357884"/>
              <a:ext cx="9882000" cy="0"/>
            </a:xfrm>
            <a:prstGeom prst="straightConnector1">
              <a:avLst/>
            </a:prstGeom>
            <a:noFill/>
            <a:ln w="19050" cap="flat" cmpd="sng">
              <a:solidFill>
                <a:schemeClr val="dk1"/>
              </a:solidFill>
              <a:prstDash val="solid"/>
              <a:round/>
              <a:headEnd type="none" w="med" len="med"/>
              <a:tailEnd type="none" w="med" len="med"/>
            </a:ln>
          </p:spPr>
        </p:cxnSp>
      </p:grpSp>
      <p:grpSp>
        <p:nvGrpSpPr>
          <p:cNvPr id="271" name="Google Shape;271;p33"/>
          <p:cNvGrpSpPr/>
          <p:nvPr/>
        </p:nvGrpSpPr>
        <p:grpSpPr>
          <a:xfrm>
            <a:off x="-1958971" y="721875"/>
            <a:ext cx="12495171" cy="3882125"/>
            <a:chOff x="-1958971" y="721875"/>
            <a:chExt cx="12495171" cy="3882125"/>
          </a:xfrm>
        </p:grpSpPr>
        <p:sp>
          <p:nvSpPr>
            <p:cNvPr id="272" name="Google Shape;272;p33"/>
            <p:cNvSpPr/>
            <p:nvPr/>
          </p:nvSpPr>
          <p:spPr>
            <a:xfrm rot="10800000">
              <a:off x="-1958971" y="721875"/>
              <a:ext cx="2443800" cy="2443800"/>
            </a:xfrm>
            <a:prstGeom prst="ellipse">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3" name="Google Shape;273;p33"/>
            <p:cNvSpPr/>
            <p:nvPr/>
          </p:nvSpPr>
          <p:spPr>
            <a:xfrm rot="10800000">
              <a:off x="8580800" y="2648600"/>
              <a:ext cx="1955400" cy="19554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Title and three columns 1">
  <p:cSld name="CUSTOM_6_1">
    <p:spTree>
      <p:nvGrpSpPr>
        <p:cNvPr id="1" name="Shape 274"/>
        <p:cNvGrpSpPr/>
        <p:nvPr/>
      </p:nvGrpSpPr>
      <p:grpSpPr>
        <a:xfrm>
          <a:off x="0" y="0"/>
          <a:ext cx="0" cy="0"/>
          <a:chOff x="0" y="0"/>
          <a:chExt cx="0" cy="0"/>
        </a:xfrm>
      </p:grpSpPr>
      <p:sp>
        <p:nvSpPr>
          <p:cNvPr id="275" name="Google Shape;275;p34"/>
          <p:cNvSpPr txBox="1">
            <a:spLocks noGrp="1"/>
          </p:cNvSpPr>
          <p:nvPr>
            <p:ph type="title"/>
          </p:nvPr>
        </p:nvSpPr>
        <p:spPr>
          <a:xfrm>
            <a:off x="720000" y="445025"/>
            <a:ext cx="7704000" cy="572700"/>
          </a:xfrm>
          <a:prstGeom prst="rect">
            <a:avLst/>
          </a:prstGeom>
        </p:spPr>
        <p:txBody>
          <a:bodyPr spcFirstLastPara="1" wrap="square" lIns="91425" tIns="91425" rIns="91425" bIns="91425" anchor="t" anchorCtr="0">
            <a:noAutofit/>
          </a:bodyPr>
          <a:lstStyle>
            <a:lvl1pPr lvl="0" rtl="0">
              <a:spcBef>
                <a:spcPts val="0"/>
              </a:spcBef>
              <a:spcAft>
                <a:spcPts val="0"/>
              </a:spcAft>
              <a:buSzPts val="3500"/>
              <a:buNone/>
              <a:defRPr/>
            </a:lvl1pPr>
            <a:lvl2pPr lvl="1" rtl="0">
              <a:spcBef>
                <a:spcPts val="0"/>
              </a:spcBef>
              <a:spcAft>
                <a:spcPts val="0"/>
              </a:spcAft>
              <a:buSzPts val="3500"/>
              <a:buFont typeface="Alegreya Sans"/>
              <a:buNone/>
              <a:defRPr>
                <a:latin typeface="Alegreya Sans"/>
                <a:ea typeface="Alegreya Sans"/>
                <a:cs typeface="Alegreya Sans"/>
                <a:sym typeface="Alegreya Sans"/>
              </a:defRPr>
            </a:lvl2pPr>
            <a:lvl3pPr lvl="2" rtl="0">
              <a:spcBef>
                <a:spcPts val="0"/>
              </a:spcBef>
              <a:spcAft>
                <a:spcPts val="0"/>
              </a:spcAft>
              <a:buSzPts val="3500"/>
              <a:buFont typeface="Alegreya Sans"/>
              <a:buNone/>
              <a:defRPr>
                <a:latin typeface="Alegreya Sans"/>
                <a:ea typeface="Alegreya Sans"/>
                <a:cs typeface="Alegreya Sans"/>
                <a:sym typeface="Alegreya Sans"/>
              </a:defRPr>
            </a:lvl3pPr>
            <a:lvl4pPr lvl="3" rtl="0">
              <a:spcBef>
                <a:spcPts val="0"/>
              </a:spcBef>
              <a:spcAft>
                <a:spcPts val="0"/>
              </a:spcAft>
              <a:buSzPts val="3500"/>
              <a:buFont typeface="Alegreya Sans"/>
              <a:buNone/>
              <a:defRPr>
                <a:latin typeface="Alegreya Sans"/>
                <a:ea typeface="Alegreya Sans"/>
                <a:cs typeface="Alegreya Sans"/>
                <a:sym typeface="Alegreya Sans"/>
              </a:defRPr>
            </a:lvl4pPr>
            <a:lvl5pPr lvl="4" rtl="0">
              <a:spcBef>
                <a:spcPts val="0"/>
              </a:spcBef>
              <a:spcAft>
                <a:spcPts val="0"/>
              </a:spcAft>
              <a:buSzPts val="3500"/>
              <a:buFont typeface="Alegreya Sans"/>
              <a:buNone/>
              <a:defRPr>
                <a:latin typeface="Alegreya Sans"/>
                <a:ea typeface="Alegreya Sans"/>
                <a:cs typeface="Alegreya Sans"/>
                <a:sym typeface="Alegreya Sans"/>
              </a:defRPr>
            </a:lvl5pPr>
            <a:lvl6pPr lvl="5" rtl="0">
              <a:spcBef>
                <a:spcPts val="0"/>
              </a:spcBef>
              <a:spcAft>
                <a:spcPts val="0"/>
              </a:spcAft>
              <a:buSzPts val="3500"/>
              <a:buFont typeface="Alegreya Sans"/>
              <a:buNone/>
              <a:defRPr>
                <a:latin typeface="Alegreya Sans"/>
                <a:ea typeface="Alegreya Sans"/>
                <a:cs typeface="Alegreya Sans"/>
                <a:sym typeface="Alegreya Sans"/>
              </a:defRPr>
            </a:lvl6pPr>
            <a:lvl7pPr lvl="6" rtl="0">
              <a:spcBef>
                <a:spcPts val="0"/>
              </a:spcBef>
              <a:spcAft>
                <a:spcPts val="0"/>
              </a:spcAft>
              <a:buSzPts val="3500"/>
              <a:buFont typeface="Alegreya Sans"/>
              <a:buNone/>
              <a:defRPr>
                <a:latin typeface="Alegreya Sans"/>
                <a:ea typeface="Alegreya Sans"/>
                <a:cs typeface="Alegreya Sans"/>
                <a:sym typeface="Alegreya Sans"/>
              </a:defRPr>
            </a:lvl7pPr>
            <a:lvl8pPr lvl="7" rtl="0">
              <a:spcBef>
                <a:spcPts val="0"/>
              </a:spcBef>
              <a:spcAft>
                <a:spcPts val="0"/>
              </a:spcAft>
              <a:buSzPts val="3500"/>
              <a:buFont typeface="Alegreya Sans"/>
              <a:buNone/>
              <a:defRPr>
                <a:latin typeface="Alegreya Sans"/>
                <a:ea typeface="Alegreya Sans"/>
                <a:cs typeface="Alegreya Sans"/>
                <a:sym typeface="Alegreya Sans"/>
              </a:defRPr>
            </a:lvl8pPr>
            <a:lvl9pPr lvl="8" rtl="0">
              <a:spcBef>
                <a:spcPts val="0"/>
              </a:spcBef>
              <a:spcAft>
                <a:spcPts val="0"/>
              </a:spcAft>
              <a:buSzPts val="3500"/>
              <a:buFont typeface="Alegreya Sans"/>
              <a:buNone/>
              <a:defRPr>
                <a:latin typeface="Alegreya Sans"/>
                <a:ea typeface="Alegreya Sans"/>
                <a:cs typeface="Alegreya Sans"/>
                <a:sym typeface="Alegreya Sans"/>
              </a:defRPr>
            </a:lvl9pPr>
          </a:lstStyle>
          <a:p>
            <a:endParaRPr/>
          </a:p>
        </p:txBody>
      </p:sp>
      <p:sp>
        <p:nvSpPr>
          <p:cNvPr id="276" name="Google Shape;276;p34"/>
          <p:cNvSpPr txBox="1">
            <a:spLocks noGrp="1"/>
          </p:cNvSpPr>
          <p:nvPr>
            <p:ph type="subTitle" idx="1"/>
          </p:nvPr>
        </p:nvSpPr>
        <p:spPr>
          <a:xfrm>
            <a:off x="720000" y="1624354"/>
            <a:ext cx="3517200" cy="572700"/>
          </a:xfrm>
          <a:prstGeom prst="rect">
            <a:avLst/>
          </a:prstGeom>
        </p:spPr>
        <p:txBody>
          <a:bodyPr spcFirstLastPara="1" wrap="square" lIns="91425" tIns="91425" rIns="91425" bIns="91425" anchor="t" anchorCtr="0">
            <a:noAutofit/>
          </a:bodyPr>
          <a:lstStyle>
            <a:lvl1pPr lvl="0" rtl="0">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277" name="Google Shape;277;p34"/>
          <p:cNvSpPr txBox="1">
            <a:spLocks noGrp="1"/>
          </p:cNvSpPr>
          <p:nvPr>
            <p:ph type="subTitle" idx="2"/>
          </p:nvPr>
        </p:nvSpPr>
        <p:spPr>
          <a:xfrm>
            <a:off x="720000" y="2784187"/>
            <a:ext cx="3517200" cy="572700"/>
          </a:xfrm>
          <a:prstGeom prst="rect">
            <a:avLst/>
          </a:prstGeom>
        </p:spPr>
        <p:txBody>
          <a:bodyPr spcFirstLastPara="1" wrap="square" lIns="91425" tIns="91425" rIns="91425" bIns="91425" anchor="t" anchorCtr="0">
            <a:noAutofit/>
          </a:bodyPr>
          <a:lstStyle>
            <a:lvl1pPr lvl="0" rtl="0">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278" name="Google Shape;278;p34"/>
          <p:cNvSpPr txBox="1">
            <a:spLocks noGrp="1"/>
          </p:cNvSpPr>
          <p:nvPr>
            <p:ph type="subTitle" idx="3"/>
          </p:nvPr>
        </p:nvSpPr>
        <p:spPr>
          <a:xfrm>
            <a:off x="720000" y="3944000"/>
            <a:ext cx="3517200" cy="660000"/>
          </a:xfrm>
          <a:prstGeom prst="rect">
            <a:avLst/>
          </a:prstGeom>
        </p:spPr>
        <p:txBody>
          <a:bodyPr spcFirstLastPara="1" wrap="square" lIns="91425" tIns="91425" rIns="91425" bIns="91425" anchor="t" anchorCtr="0">
            <a:noAutofit/>
          </a:bodyPr>
          <a:lstStyle>
            <a:lvl1pPr lvl="0" rtl="0">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279" name="Google Shape;279;p34"/>
          <p:cNvSpPr txBox="1">
            <a:spLocks noGrp="1"/>
          </p:cNvSpPr>
          <p:nvPr>
            <p:ph type="subTitle" idx="4"/>
          </p:nvPr>
        </p:nvSpPr>
        <p:spPr>
          <a:xfrm>
            <a:off x="720000" y="1104875"/>
            <a:ext cx="3517200" cy="660000"/>
          </a:xfrm>
          <a:prstGeom prst="rect">
            <a:avLst/>
          </a:prstGeom>
        </p:spPr>
        <p:txBody>
          <a:bodyPr spcFirstLastPara="1" wrap="square" lIns="91425" tIns="91425" rIns="91425" bIns="91425" anchor="b" anchorCtr="0">
            <a:noAutofit/>
          </a:bodyPr>
          <a:lstStyle>
            <a:lvl1pPr lvl="0" rtl="0">
              <a:spcBef>
                <a:spcPts val="0"/>
              </a:spcBef>
              <a:spcAft>
                <a:spcPts val="0"/>
              </a:spcAft>
              <a:buSzPts val="2400"/>
              <a:buFont typeface="Alegreya Sans"/>
              <a:buNone/>
              <a:defRPr sz="2400">
                <a:solidFill>
                  <a:schemeClr val="dk1"/>
                </a:solidFill>
                <a:latin typeface="Alegreya Sans"/>
                <a:ea typeface="Alegreya Sans"/>
                <a:cs typeface="Alegreya Sans"/>
                <a:sym typeface="Alegreya Sans"/>
              </a:defRPr>
            </a:lvl1pPr>
            <a:lvl2pPr lvl="1" algn="ctr" rtl="0">
              <a:lnSpc>
                <a:spcPct val="100000"/>
              </a:lnSpc>
              <a:spcBef>
                <a:spcPts val="0"/>
              </a:spcBef>
              <a:spcAft>
                <a:spcPts val="0"/>
              </a:spcAft>
              <a:buSzPts val="2400"/>
              <a:buFont typeface="Alegreya Sans"/>
              <a:buNone/>
              <a:defRPr sz="2400">
                <a:latin typeface="Alegreya Sans"/>
                <a:ea typeface="Alegreya Sans"/>
                <a:cs typeface="Alegreya Sans"/>
                <a:sym typeface="Alegreya Sans"/>
              </a:defRPr>
            </a:lvl2pPr>
            <a:lvl3pPr lvl="2" algn="ctr" rtl="0">
              <a:lnSpc>
                <a:spcPct val="100000"/>
              </a:lnSpc>
              <a:spcBef>
                <a:spcPts val="0"/>
              </a:spcBef>
              <a:spcAft>
                <a:spcPts val="0"/>
              </a:spcAft>
              <a:buSzPts val="2400"/>
              <a:buFont typeface="Alegreya Sans"/>
              <a:buNone/>
              <a:defRPr sz="2400">
                <a:latin typeface="Alegreya Sans"/>
                <a:ea typeface="Alegreya Sans"/>
                <a:cs typeface="Alegreya Sans"/>
                <a:sym typeface="Alegreya Sans"/>
              </a:defRPr>
            </a:lvl3pPr>
            <a:lvl4pPr lvl="3" algn="ctr" rtl="0">
              <a:lnSpc>
                <a:spcPct val="100000"/>
              </a:lnSpc>
              <a:spcBef>
                <a:spcPts val="0"/>
              </a:spcBef>
              <a:spcAft>
                <a:spcPts val="0"/>
              </a:spcAft>
              <a:buSzPts val="2400"/>
              <a:buFont typeface="Alegreya Sans"/>
              <a:buNone/>
              <a:defRPr sz="2400">
                <a:latin typeface="Alegreya Sans"/>
                <a:ea typeface="Alegreya Sans"/>
                <a:cs typeface="Alegreya Sans"/>
                <a:sym typeface="Alegreya Sans"/>
              </a:defRPr>
            </a:lvl4pPr>
            <a:lvl5pPr lvl="4" algn="ctr" rtl="0">
              <a:lnSpc>
                <a:spcPct val="100000"/>
              </a:lnSpc>
              <a:spcBef>
                <a:spcPts val="0"/>
              </a:spcBef>
              <a:spcAft>
                <a:spcPts val="0"/>
              </a:spcAft>
              <a:buSzPts val="2400"/>
              <a:buFont typeface="Alegreya Sans"/>
              <a:buNone/>
              <a:defRPr sz="2400">
                <a:latin typeface="Alegreya Sans"/>
                <a:ea typeface="Alegreya Sans"/>
                <a:cs typeface="Alegreya Sans"/>
                <a:sym typeface="Alegreya Sans"/>
              </a:defRPr>
            </a:lvl5pPr>
            <a:lvl6pPr lvl="5" algn="ctr" rtl="0">
              <a:lnSpc>
                <a:spcPct val="100000"/>
              </a:lnSpc>
              <a:spcBef>
                <a:spcPts val="0"/>
              </a:spcBef>
              <a:spcAft>
                <a:spcPts val="0"/>
              </a:spcAft>
              <a:buSzPts val="2400"/>
              <a:buFont typeface="Alegreya Sans"/>
              <a:buNone/>
              <a:defRPr sz="2400">
                <a:latin typeface="Alegreya Sans"/>
                <a:ea typeface="Alegreya Sans"/>
                <a:cs typeface="Alegreya Sans"/>
                <a:sym typeface="Alegreya Sans"/>
              </a:defRPr>
            </a:lvl6pPr>
            <a:lvl7pPr lvl="6" algn="ctr" rtl="0">
              <a:lnSpc>
                <a:spcPct val="100000"/>
              </a:lnSpc>
              <a:spcBef>
                <a:spcPts val="0"/>
              </a:spcBef>
              <a:spcAft>
                <a:spcPts val="0"/>
              </a:spcAft>
              <a:buSzPts val="2400"/>
              <a:buFont typeface="Alegreya Sans"/>
              <a:buNone/>
              <a:defRPr sz="2400">
                <a:latin typeface="Alegreya Sans"/>
                <a:ea typeface="Alegreya Sans"/>
                <a:cs typeface="Alegreya Sans"/>
                <a:sym typeface="Alegreya Sans"/>
              </a:defRPr>
            </a:lvl7pPr>
            <a:lvl8pPr lvl="7" algn="ctr" rtl="0">
              <a:lnSpc>
                <a:spcPct val="100000"/>
              </a:lnSpc>
              <a:spcBef>
                <a:spcPts val="0"/>
              </a:spcBef>
              <a:spcAft>
                <a:spcPts val="0"/>
              </a:spcAft>
              <a:buSzPts val="2400"/>
              <a:buFont typeface="Alegreya Sans"/>
              <a:buNone/>
              <a:defRPr sz="2400">
                <a:latin typeface="Alegreya Sans"/>
                <a:ea typeface="Alegreya Sans"/>
                <a:cs typeface="Alegreya Sans"/>
                <a:sym typeface="Alegreya Sans"/>
              </a:defRPr>
            </a:lvl8pPr>
            <a:lvl9pPr lvl="8" algn="ctr" rtl="0">
              <a:lnSpc>
                <a:spcPct val="100000"/>
              </a:lnSpc>
              <a:spcBef>
                <a:spcPts val="0"/>
              </a:spcBef>
              <a:spcAft>
                <a:spcPts val="0"/>
              </a:spcAft>
              <a:buSzPts val="2400"/>
              <a:buFont typeface="Alegreya Sans"/>
              <a:buNone/>
              <a:defRPr sz="2400">
                <a:latin typeface="Alegreya Sans"/>
                <a:ea typeface="Alegreya Sans"/>
                <a:cs typeface="Alegreya Sans"/>
                <a:sym typeface="Alegreya Sans"/>
              </a:defRPr>
            </a:lvl9pPr>
          </a:lstStyle>
          <a:p>
            <a:endParaRPr/>
          </a:p>
        </p:txBody>
      </p:sp>
      <p:sp>
        <p:nvSpPr>
          <p:cNvPr id="280" name="Google Shape;280;p34"/>
          <p:cNvSpPr txBox="1">
            <a:spLocks noGrp="1"/>
          </p:cNvSpPr>
          <p:nvPr>
            <p:ph type="subTitle" idx="5"/>
          </p:nvPr>
        </p:nvSpPr>
        <p:spPr>
          <a:xfrm>
            <a:off x="720000" y="2264701"/>
            <a:ext cx="3517200" cy="660000"/>
          </a:xfrm>
          <a:prstGeom prst="rect">
            <a:avLst/>
          </a:prstGeom>
        </p:spPr>
        <p:txBody>
          <a:bodyPr spcFirstLastPara="1" wrap="square" lIns="91425" tIns="91425" rIns="91425" bIns="91425" anchor="b" anchorCtr="0">
            <a:noAutofit/>
          </a:bodyPr>
          <a:lstStyle>
            <a:lvl1pPr lvl="0" rtl="0">
              <a:spcBef>
                <a:spcPts val="0"/>
              </a:spcBef>
              <a:spcAft>
                <a:spcPts val="0"/>
              </a:spcAft>
              <a:buSzPts val="2400"/>
              <a:buFont typeface="Alegreya Sans"/>
              <a:buNone/>
              <a:defRPr sz="2400">
                <a:solidFill>
                  <a:schemeClr val="dk1"/>
                </a:solidFill>
                <a:latin typeface="Alegreya Sans"/>
                <a:ea typeface="Alegreya Sans"/>
                <a:cs typeface="Alegreya Sans"/>
                <a:sym typeface="Alegreya Sans"/>
              </a:defRPr>
            </a:lvl1pPr>
            <a:lvl2pPr lvl="1" algn="ctr" rtl="0">
              <a:lnSpc>
                <a:spcPct val="100000"/>
              </a:lnSpc>
              <a:spcBef>
                <a:spcPts val="0"/>
              </a:spcBef>
              <a:spcAft>
                <a:spcPts val="0"/>
              </a:spcAft>
              <a:buSzPts val="2400"/>
              <a:buFont typeface="Alegreya Sans"/>
              <a:buNone/>
              <a:defRPr sz="2400">
                <a:latin typeface="Alegreya Sans"/>
                <a:ea typeface="Alegreya Sans"/>
                <a:cs typeface="Alegreya Sans"/>
                <a:sym typeface="Alegreya Sans"/>
              </a:defRPr>
            </a:lvl2pPr>
            <a:lvl3pPr lvl="2" algn="ctr" rtl="0">
              <a:lnSpc>
                <a:spcPct val="100000"/>
              </a:lnSpc>
              <a:spcBef>
                <a:spcPts val="0"/>
              </a:spcBef>
              <a:spcAft>
                <a:spcPts val="0"/>
              </a:spcAft>
              <a:buSzPts val="2400"/>
              <a:buFont typeface="Alegreya Sans"/>
              <a:buNone/>
              <a:defRPr sz="2400">
                <a:latin typeface="Alegreya Sans"/>
                <a:ea typeface="Alegreya Sans"/>
                <a:cs typeface="Alegreya Sans"/>
                <a:sym typeface="Alegreya Sans"/>
              </a:defRPr>
            </a:lvl3pPr>
            <a:lvl4pPr lvl="3" algn="ctr" rtl="0">
              <a:lnSpc>
                <a:spcPct val="100000"/>
              </a:lnSpc>
              <a:spcBef>
                <a:spcPts val="0"/>
              </a:spcBef>
              <a:spcAft>
                <a:spcPts val="0"/>
              </a:spcAft>
              <a:buSzPts val="2400"/>
              <a:buFont typeface="Alegreya Sans"/>
              <a:buNone/>
              <a:defRPr sz="2400">
                <a:latin typeface="Alegreya Sans"/>
                <a:ea typeface="Alegreya Sans"/>
                <a:cs typeface="Alegreya Sans"/>
                <a:sym typeface="Alegreya Sans"/>
              </a:defRPr>
            </a:lvl4pPr>
            <a:lvl5pPr lvl="4" algn="ctr" rtl="0">
              <a:lnSpc>
                <a:spcPct val="100000"/>
              </a:lnSpc>
              <a:spcBef>
                <a:spcPts val="0"/>
              </a:spcBef>
              <a:spcAft>
                <a:spcPts val="0"/>
              </a:spcAft>
              <a:buSzPts val="2400"/>
              <a:buFont typeface="Alegreya Sans"/>
              <a:buNone/>
              <a:defRPr sz="2400">
                <a:latin typeface="Alegreya Sans"/>
                <a:ea typeface="Alegreya Sans"/>
                <a:cs typeface="Alegreya Sans"/>
                <a:sym typeface="Alegreya Sans"/>
              </a:defRPr>
            </a:lvl5pPr>
            <a:lvl6pPr lvl="5" algn="ctr" rtl="0">
              <a:lnSpc>
                <a:spcPct val="100000"/>
              </a:lnSpc>
              <a:spcBef>
                <a:spcPts val="0"/>
              </a:spcBef>
              <a:spcAft>
                <a:spcPts val="0"/>
              </a:spcAft>
              <a:buSzPts val="2400"/>
              <a:buFont typeface="Alegreya Sans"/>
              <a:buNone/>
              <a:defRPr sz="2400">
                <a:latin typeface="Alegreya Sans"/>
                <a:ea typeface="Alegreya Sans"/>
                <a:cs typeface="Alegreya Sans"/>
                <a:sym typeface="Alegreya Sans"/>
              </a:defRPr>
            </a:lvl6pPr>
            <a:lvl7pPr lvl="6" algn="ctr" rtl="0">
              <a:lnSpc>
                <a:spcPct val="100000"/>
              </a:lnSpc>
              <a:spcBef>
                <a:spcPts val="0"/>
              </a:spcBef>
              <a:spcAft>
                <a:spcPts val="0"/>
              </a:spcAft>
              <a:buSzPts val="2400"/>
              <a:buFont typeface="Alegreya Sans"/>
              <a:buNone/>
              <a:defRPr sz="2400">
                <a:latin typeface="Alegreya Sans"/>
                <a:ea typeface="Alegreya Sans"/>
                <a:cs typeface="Alegreya Sans"/>
                <a:sym typeface="Alegreya Sans"/>
              </a:defRPr>
            </a:lvl7pPr>
            <a:lvl8pPr lvl="7" algn="ctr" rtl="0">
              <a:lnSpc>
                <a:spcPct val="100000"/>
              </a:lnSpc>
              <a:spcBef>
                <a:spcPts val="0"/>
              </a:spcBef>
              <a:spcAft>
                <a:spcPts val="0"/>
              </a:spcAft>
              <a:buSzPts val="2400"/>
              <a:buFont typeface="Alegreya Sans"/>
              <a:buNone/>
              <a:defRPr sz="2400">
                <a:latin typeface="Alegreya Sans"/>
                <a:ea typeface="Alegreya Sans"/>
                <a:cs typeface="Alegreya Sans"/>
                <a:sym typeface="Alegreya Sans"/>
              </a:defRPr>
            </a:lvl8pPr>
            <a:lvl9pPr lvl="8" algn="ctr" rtl="0">
              <a:lnSpc>
                <a:spcPct val="100000"/>
              </a:lnSpc>
              <a:spcBef>
                <a:spcPts val="0"/>
              </a:spcBef>
              <a:spcAft>
                <a:spcPts val="0"/>
              </a:spcAft>
              <a:buSzPts val="2400"/>
              <a:buFont typeface="Alegreya Sans"/>
              <a:buNone/>
              <a:defRPr sz="2400">
                <a:latin typeface="Alegreya Sans"/>
                <a:ea typeface="Alegreya Sans"/>
                <a:cs typeface="Alegreya Sans"/>
                <a:sym typeface="Alegreya Sans"/>
              </a:defRPr>
            </a:lvl9pPr>
          </a:lstStyle>
          <a:p>
            <a:endParaRPr/>
          </a:p>
        </p:txBody>
      </p:sp>
      <p:sp>
        <p:nvSpPr>
          <p:cNvPr id="281" name="Google Shape;281;p34"/>
          <p:cNvSpPr txBox="1">
            <a:spLocks noGrp="1"/>
          </p:cNvSpPr>
          <p:nvPr>
            <p:ph type="subTitle" idx="6"/>
          </p:nvPr>
        </p:nvSpPr>
        <p:spPr>
          <a:xfrm>
            <a:off x="720000" y="3424514"/>
            <a:ext cx="3517200" cy="660000"/>
          </a:xfrm>
          <a:prstGeom prst="rect">
            <a:avLst/>
          </a:prstGeom>
        </p:spPr>
        <p:txBody>
          <a:bodyPr spcFirstLastPara="1" wrap="square" lIns="91425" tIns="91425" rIns="91425" bIns="91425" anchor="b" anchorCtr="0">
            <a:noAutofit/>
          </a:bodyPr>
          <a:lstStyle>
            <a:lvl1pPr lvl="0" rtl="0">
              <a:spcBef>
                <a:spcPts val="0"/>
              </a:spcBef>
              <a:spcAft>
                <a:spcPts val="0"/>
              </a:spcAft>
              <a:buSzPts val="2400"/>
              <a:buFont typeface="Alegreya Sans"/>
              <a:buNone/>
              <a:defRPr sz="2400">
                <a:solidFill>
                  <a:schemeClr val="dk1"/>
                </a:solidFill>
                <a:latin typeface="Alegreya Sans"/>
                <a:ea typeface="Alegreya Sans"/>
                <a:cs typeface="Alegreya Sans"/>
                <a:sym typeface="Alegreya Sans"/>
              </a:defRPr>
            </a:lvl1pPr>
            <a:lvl2pPr lvl="1" algn="ctr" rtl="0">
              <a:lnSpc>
                <a:spcPct val="100000"/>
              </a:lnSpc>
              <a:spcBef>
                <a:spcPts val="0"/>
              </a:spcBef>
              <a:spcAft>
                <a:spcPts val="0"/>
              </a:spcAft>
              <a:buSzPts val="2400"/>
              <a:buFont typeface="Alegreya Sans"/>
              <a:buNone/>
              <a:defRPr sz="2400">
                <a:latin typeface="Alegreya Sans"/>
                <a:ea typeface="Alegreya Sans"/>
                <a:cs typeface="Alegreya Sans"/>
                <a:sym typeface="Alegreya Sans"/>
              </a:defRPr>
            </a:lvl2pPr>
            <a:lvl3pPr lvl="2" algn="ctr" rtl="0">
              <a:lnSpc>
                <a:spcPct val="100000"/>
              </a:lnSpc>
              <a:spcBef>
                <a:spcPts val="0"/>
              </a:spcBef>
              <a:spcAft>
                <a:spcPts val="0"/>
              </a:spcAft>
              <a:buSzPts val="2400"/>
              <a:buFont typeface="Alegreya Sans"/>
              <a:buNone/>
              <a:defRPr sz="2400">
                <a:latin typeface="Alegreya Sans"/>
                <a:ea typeface="Alegreya Sans"/>
                <a:cs typeface="Alegreya Sans"/>
                <a:sym typeface="Alegreya Sans"/>
              </a:defRPr>
            </a:lvl3pPr>
            <a:lvl4pPr lvl="3" algn="ctr" rtl="0">
              <a:lnSpc>
                <a:spcPct val="100000"/>
              </a:lnSpc>
              <a:spcBef>
                <a:spcPts val="0"/>
              </a:spcBef>
              <a:spcAft>
                <a:spcPts val="0"/>
              </a:spcAft>
              <a:buSzPts val="2400"/>
              <a:buFont typeface="Alegreya Sans"/>
              <a:buNone/>
              <a:defRPr sz="2400">
                <a:latin typeface="Alegreya Sans"/>
                <a:ea typeface="Alegreya Sans"/>
                <a:cs typeface="Alegreya Sans"/>
                <a:sym typeface="Alegreya Sans"/>
              </a:defRPr>
            </a:lvl4pPr>
            <a:lvl5pPr lvl="4" algn="ctr" rtl="0">
              <a:lnSpc>
                <a:spcPct val="100000"/>
              </a:lnSpc>
              <a:spcBef>
                <a:spcPts val="0"/>
              </a:spcBef>
              <a:spcAft>
                <a:spcPts val="0"/>
              </a:spcAft>
              <a:buSzPts val="2400"/>
              <a:buFont typeface="Alegreya Sans"/>
              <a:buNone/>
              <a:defRPr sz="2400">
                <a:latin typeface="Alegreya Sans"/>
                <a:ea typeface="Alegreya Sans"/>
                <a:cs typeface="Alegreya Sans"/>
                <a:sym typeface="Alegreya Sans"/>
              </a:defRPr>
            </a:lvl5pPr>
            <a:lvl6pPr lvl="5" algn="ctr" rtl="0">
              <a:lnSpc>
                <a:spcPct val="100000"/>
              </a:lnSpc>
              <a:spcBef>
                <a:spcPts val="0"/>
              </a:spcBef>
              <a:spcAft>
                <a:spcPts val="0"/>
              </a:spcAft>
              <a:buSzPts val="2400"/>
              <a:buFont typeface="Alegreya Sans"/>
              <a:buNone/>
              <a:defRPr sz="2400">
                <a:latin typeface="Alegreya Sans"/>
                <a:ea typeface="Alegreya Sans"/>
                <a:cs typeface="Alegreya Sans"/>
                <a:sym typeface="Alegreya Sans"/>
              </a:defRPr>
            </a:lvl6pPr>
            <a:lvl7pPr lvl="6" algn="ctr" rtl="0">
              <a:lnSpc>
                <a:spcPct val="100000"/>
              </a:lnSpc>
              <a:spcBef>
                <a:spcPts val="0"/>
              </a:spcBef>
              <a:spcAft>
                <a:spcPts val="0"/>
              </a:spcAft>
              <a:buSzPts val="2400"/>
              <a:buFont typeface="Alegreya Sans"/>
              <a:buNone/>
              <a:defRPr sz="2400">
                <a:latin typeface="Alegreya Sans"/>
                <a:ea typeface="Alegreya Sans"/>
                <a:cs typeface="Alegreya Sans"/>
                <a:sym typeface="Alegreya Sans"/>
              </a:defRPr>
            </a:lvl7pPr>
            <a:lvl8pPr lvl="7" algn="ctr" rtl="0">
              <a:lnSpc>
                <a:spcPct val="100000"/>
              </a:lnSpc>
              <a:spcBef>
                <a:spcPts val="0"/>
              </a:spcBef>
              <a:spcAft>
                <a:spcPts val="0"/>
              </a:spcAft>
              <a:buSzPts val="2400"/>
              <a:buFont typeface="Alegreya Sans"/>
              <a:buNone/>
              <a:defRPr sz="2400">
                <a:latin typeface="Alegreya Sans"/>
                <a:ea typeface="Alegreya Sans"/>
                <a:cs typeface="Alegreya Sans"/>
                <a:sym typeface="Alegreya Sans"/>
              </a:defRPr>
            </a:lvl8pPr>
            <a:lvl9pPr lvl="8" algn="ctr" rtl="0">
              <a:lnSpc>
                <a:spcPct val="100000"/>
              </a:lnSpc>
              <a:spcBef>
                <a:spcPts val="0"/>
              </a:spcBef>
              <a:spcAft>
                <a:spcPts val="0"/>
              </a:spcAft>
              <a:buSzPts val="2400"/>
              <a:buFont typeface="Alegreya Sans"/>
              <a:buNone/>
              <a:defRPr sz="2400">
                <a:latin typeface="Alegreya Sans"/>
                <a:ea typeface="Alegreya Sans"/>
                <a:cs typeface="Alegreya Sans"/>
                <a:sym typeface="Alegreya Sans"/>
              </a:defRPr>
            </a:lvl9pPr>
          </a:lstStyle>
          <a:p>
            <a:endParaRPr/>
          </a:p>
        </p:txBody>
      </p:sp>
      <p:sp>
        <p:nvSpPr>
          <p:cNvPr id="282" name="Google Shape;282;p34"/>
          <p:cNvSpPr/>
          <p:nvPr/>
        </p:nvSpPr>
        <p:spPr>
          <a:xfrm>
            <a:off x="-1967350" y="539500"/>
            <a:ext cx="2443800" cy="2443800"/>
          </a:xfrm>
          <a:prstGeom prst="ellipse">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283" name="Google Shape;283;p34"/>
          <p:cNvGrpSpPr/>
          <p:nvPr/>
        </p:nvGrpSpPr>
        <p:grpSpPr>
          <a:xfrm>
            <a:off x="-339900" y="357884"/>
            <a:ext cx="9882000" cy="4531227"/>
            <a:chOff x="-339900" y="357884"/>
            <a:chExt cx="9882000" cy="4531227"/>
          </a:xfrm>
        </p:grpSpPr>
        <p:sp>
          <p:nvSpPr>
            <p:cNvPr id="284" name="Google Shape;284;p34"/>
            <p:cNvSpPr/>
            <p:nvPr/>
          </p:nvSpPr>
          <p:spPr>
            <a:xfrm>
              <a:off x="4141300" y="4871136"/>
              <a:ext cx="861400" cy="17975"/>
            </a:xfrm>
            <a:custGeom>
              <a:avLst/>
              <a:gdLst/>
              <a:ahLst/>
              <a:cxnLst/>
              <a:rect l="l" t="t" r="r" b="b"/>
              <a:pathLst>
                <a:path w="34456" h="719" extrusionOk="0">
                  <a:moveTo>
                    <a:pt x="0" y="1"/>
                  </a:moveTo>
                  <a:lnTo>
                    <a:pt x="0" y="718"/>
                  </a:lnTo>
                  <a:lnTo>
                    <a:pt x="34455" y="718"/>
                  </a:lnTo>
                  <a:lnTo>
                    <a:pt x="34455" y="1"/>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285" name="Google Shape;285;p34"/>
            <p:cNvCxnSpPr/>
            <p:nvPr/>
          </p:nvCxnSpPr>
          <p:spPr>
            <a:xfrm>
              <a:off x="-339900" y="357884"/>
              <a:ext cx="9882000" cy="0"/>
            </a:xfrm>
            <a:prstGeom prst="straightConnector1">
              <a:avLst/>
            </a:prstGeom>
            <a:noFill/>
            <a:ln w="19050" cap="flat" cmpd="sng">
              <a:solidFill>
                <a:schemeClr val="dk1"/>
              </a:solidFill>
              <a:prstDash val="solid"/>
              <a:round/>
              <a:headEnd type="none" w="med" len="med"/>
              <a:tailEnd type="none" w="med" len="med"/>
            </a:ln>
          </p:spPr>
        </p:cxnSp>
      </p:grpSp>
      <p:sp>
        <p:nvSpPr>
          <p:cNvPr id="286" name="Google Shape;286;p34"/>
          <p:cNvSpPr>
            <a:spLocks noGrp="1"/>
          </p:cNvSpPr>
          <p:nvPr>
            <p:ph type="pic" idx="7"/>
          </p:nvPr>
        </p:nvSpPr>
        <p:spPr>
          <a:xfrm>
            <a:off x="5579104" y="1377900"/>
            <a:ext cx="2844900" cy="2844900"/>
          </a:xfrm>
          <a:prstGeom prst="round2SameRect">
            <a:avLst>
              <a:gd name="adj1" fmla="val 50000"/>
              <a:gd name="adj2" fmla="val 0"/>
            </a:avLst>
          </a:prstGeom>
          <a:noFill/>
          <a:ln>
            <a:noFill/>
          </a:ln>
        </p:spPr>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Title and four columns">
  <p:cSld name="CUSTOM_5">
    <p:spTree>
      <p:nvGrpSpPr>
        <p:cNvPr id="1" name="Shape 287"/>
        <p:cNvGrpSpPr/>
        <p:nvPr/>
      </p:nvGrpSpPr>
      <p:grpSpPr>
        <a:xfrm>
          <a:off x="0" y="0"/>
          <a:ext cx="0" cy="0"/>
          <a:chOff x="0" y="0"/>
          <a:chExt cx="0" cy="0"/>
        </a:xfrm>
      </p:grpSpPr>
      <p:sp>
        <p:nvSpPr>
          <p:cNvPr id="288" name="Google Shape;288;p35"/>
          <p:cNvSpPr txBox="1">
            <a:spLocks noGrp="1"/>
          </p:cNvSpPr>
          <p:nvPr>
            <p:ph type="title"/>
          </p:nvPr>
        </p:nvSpPr>
        <p:spPr>
          <a:xfrm>
            <a:off x="720000" y="445025"/>
            <a:ext cx="7704000" cy="572700"/>
          </a:xfrm>
          <a:prstGeom prst="rect">
            <a:avLst/>
          </a:prstGeom>
        </p:spPr>
        <p:txBody>
          <a:bodyPr spcFirstLastPara="1" wrap="square" lIns="91425" tIns="91425" rIns="91425" bIns="91425" anchor="t" anchorCtr="0">
            <a:noAutofit/>
          </a:bodyPr>
          <a:lstStyle>
            <a:lvl1pPr lvl="0" rtl="0">
              <a:spcBef>
                <a:spcPts val="0"/>
              </a:spcBef>
              <a:spcAft>
                <a:spcPts val="0"/>
              </a:spcAft>
              <a:buSzPts val="3500"/>
              <a:buNone/>
              <a:defRPr/>
            </a:lvl1pPr>
            <a:lvl2pPr lvl="1" rtl="0">
              <a:spcBef>
                <a:spcPts val="0"/>
              </a:spcBef>
              <a:spcAft>
                <a:spcPts val="0"/>
              </a:spcAft>
              <a:buSzPts val="3500"/>
              <a:buFont typeface="Alegreya Sans"/>
              <a:buNone/>
              <a:defRPr>
                <a:latin typeface="Alegreya Sans"/>
                <a:ea typeface="Alegreya Sans"/>
                <a:cs typeface="Alegreya Sans"/>
                <a:sym typeface="Alegreya Sans"/>
              </a:defRPr>
            </a:lvl2pPr>
            <a:lvl3pPr lvl="2" rtl="0">
              <a:spcBef>
                <a:spcPts val="0"/>
              </a:spcBef>
              <a:spcAft>
                <a:spcPts val="0"/>
              </a:spcAft>
              <a:buSzPts val="3500"/>
              <a:buFont typeface="Alegreya Sans"/>
              <a:buNone/>
              <a:defRPr>
                <a:latin typeface="Alegreya Sans"/>
                <a:ea typeface="Alegreya Sans"/>
                <a:cs typeface="Alegreya Sans"/>
                <a:sym typeface="Alegreya Sans"/>
              </a:defRPr>
            </a:lvl3pPr>
            <a:lvl4pPr lvl="3" rtl="0">
              <a:spcBef>
                <a:spcPts val="0"/>
              </a:spcBef>
              <a:spcAft>
                <a:spcPts val="0"/>
              </a:spcAft>
              <a:buSzPts val="3500"/>
              <a:buFont typeface="Alegreya Sans"/>
              <a:buNone/>
              <a:defRPr>
                <a:latin typeface="Alegreya Sans"/>
                <a:ea typeface="Alegreya Sans"/>
                <a:cs typeface="Alegreya Sans"/>
                <a:sym typeface="Alegreya Sans"/>
              </a:defRPr>
            </a:lvl4pPr>
            <a:lvl5pPr lvl="4" rtl="0">
              <a:spcBef>
                <a:spcPts val="0"/>
              </a:spcBef>
              <a:spcAft>
                <a:spcPts val="0"/>
              </a:spcAft>
              <a:buSzPts val="3500"/>
              <a:buFont typeface="Alegreya Sans"/>
              <a:buNone/>
              <a:defRPr>
                <a:latin typeface="Alegreya Sans"/>
                <a:ea typeface="Alegreya Sans"/>
                <a:cs typeface="Alegreya Sans"/>
                <a:sym typeface="Alegreya Sans"/>
              </a:defRPr>
            </a:lvl5pPr>
            <a:lvl6pPr lvl="5" rtl="0">
              <a:spcBef>
                <a:spcPts val="0"/>
              </a:spcBef>
              <a:spcAft>
                <a:spcPts val="0"/>
              </a:spcAft>
              <a:buSzPts val="3500"/>
              <a:buFont typeface="Alegreya Sans"/>
              <a:buNone/>
              <a:defRPr>
                <a:latin typeface="Alegreya Sans"/>
                <a:ea typeface="Alegreya Sans"/>
                <a:cs typeface="Alegreya Sans"/>
                <a:sym typeface="Alegreya Sans"/>
              </a:defRPr>
            </a:lvl6pPr>
            <a:lvl7pPr lvl="6" rtl="0">
              <a:spcBef>
                <a:spcPts val="0"/>
              </a:spcBef>
              <a:spcAft>
                <a:spcPts val="0"/>
              </a:spcAft>
              <a:buSzPts val="3500"/>
              <a:buFont typeface="Alegreya Sans"/>
              <a:buNone/>
              <a:defRPr>
                <a:latin typeface="Alegreya Sans"/>
                <a:ea typeface="Alegreya Sans"/>
                <a:cs typeface="Alegreya Sans"/>
                <a:sym typeface="Alegreya Sans"/>
              </a:defRPr>
            </a:lvl7pPr>
            <a:lvl8pPr lvl="7" rtl="0">
              <a:spcBef>
                <a:spcPts val="0"/>
              </a:spcBef>
              <a:spcAft>
                <a:spcPts val="0"/>
              </a:spcAft>
              <a:buSzPts val="3500"/>
              <a:buFont typeface="Alegreya Sans"/>
              <a:buNone/>
              <a:defRPr>
                <a:latin typeface="Alegreya Sans"/>
                <a:ea typeface="Alegreya Sans"/>
                <a:cs typeface="Alegreya Sans"/>
                <a:sym typeface="Alegreya Sans"/>
              </a:defRPr>
            </a:lvl8pPr>
            <a:lvl9pPr lvl="8" rtl="0">
              <a:spcBef>
                <a:spcPts val="0"/>
              </a:spcBef>
              <a:spcAft>
                <a:spcPts val="0"/>
              </a:spcAft>
              <a:buSzPts val="3500"/>
              <a:buFont typeface="Alegreya Sans"/>
              <a:buNone/>
              <a:defRPr>
                <a:latin typeface="Alegreya Sans"/>
                <a:ea typeface="Alegreya Sans"/>
                <a:cs typeface="Alegreya Sans"/>
                <a:sym typeface="Alegreya Sans"/>
              </a:defRPr>
            </a:lvl9pPr>
          </a:lstStyle>
          <a:p>
            <a:endParaRPr/>
          </a:p>
        </p:txBody>
      </p:sp>
      <p:sp>
        <p:nvSpPr>
          <p:cNvPr id="289" name="Google Shape;289;p35"/>
          <p:cNvSpPr txBox="1">
            <a:spLocks noGrp="1"/>
          </p:cNvSpPr>
          <p:nvPr>
            <p:ph type="subTitle" idx="1"/>
          </p:nvPr>
        </p:nvSpPr>
        <p:spPr>
          <a:xfrm>
            <a:off x="2277411" y="1954950"/>
            <a:ext cx="1978200" cy="665400"/>
          </a:xfrm>
          <a:prstGeom prst="rect">
            <a:avLst/>
          </a:prstGeom>
        </p:spPr>
        <p:txBody>
          <a:bodyPr spcFirstLastPara="1" wrap="square" lIns="91425" tIns="91425" rIns="91425" bIns="91425" anchor="t" anchorCtr="0">
            <a:noAutofit/>
          </a:bodyPr>
          <a:lstStyle>
            <a:lvl1pPr lvl="0" rtl="0">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290" name="Google Shape;290;p35"/>
          <p:cNvSpPr txBox="1">
            <a:spLocks noGrp="1"/>
          </p:cNvSpPr>
          <p:nvPr>
            <p:ph type="subTitle" idx="2"/>
          </p:nvPr>
        </p:nvSpPr>
        <p:spPr>
          <a:xfrm>
            <a:off x="6069302" y="1954950"/>
            <a:ext cx="1978200" cy="665400"/>
          </a:xfrm>
          <a:prstGeom prst="rect">
            <a:avLst/>
          </a:prstGeom>
        </p:spPr>
        <p:txBody>
          <a:bodyPr spcFirstLastPara="1" wrap="square" lIns="91425" tIns="91425" rIns="91425" bIns="91425" anchor="t" anchorCtr="0">
            <a:noAutofit/>
          </a:bodyPr>
          <a:lstStyle>
            <a:lvl1pPr lvl="0" rtl="0">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291" name="Google Shape;291;p35"/>
          <p:cNvSpPr txBox="1">
            <a:spLocks noGrp="1"/>
          </p:cNvSpPr>
          <p:nvPr>
            <p:ph type="subTitle" idx="3"/>
          </p:nvPr>
        </p:nvSpPr>
        <p:spPr>
          <a:xfrm>
            <a:off x="2277411" y="3597825"/>
            <a:ext cx="1978200" cy="665400"/>
          </a:xfrm>
          <a:prstGeom prst="rect">
            <a:avLst/>
          </a:prstGeom>
        </p:spPr>
        <p:txBody>
          <a:bodyPr spcFirstLastPara="1" wrap="square" lIns="91425" tIns="91425" rIns="91425" bIns="91425" anchor="t" anchorCtr="0">
            <a:noAutofit/>
          </a:bodyPr>
          <a:lstStyle>
            <a:lvl1pPr lvl="0" rtl="0">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292" name="Google Shape;292;p35"/>
          <p:cNvSpPr txBox="1">
            <a:spLocks noGrp="1"/>
          </p:cNvSpPr>
          <p:nvPr>
            <p:ph type="subTitle" idx="4"/>
          </p:nvPr>
        </p:nvSpPr>
        <p:spPr>
          <a:xfrm>
            <a:off x="6069302" y="3597825"/>
            <a:ext cx="1978200" cy="665400"/>
          </a:xfrm>
          <a:prstGeom prst="rect">
            <a:avLst/>
          </a:prstGeom>
        </p:spPr>
        <p:txBody>
          <a:bodyPr spcFirstLastPara="1" wrap="square" lIns="91425" tIns="91425" rIns="91425" bIns="91425" anchor="t" anchorCtr="0">
            <a:noAutofit/>
          </a:bodyPr>
          <a:lstStyle>
            <a:lvl1pPr lvl="0" rtl="0">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293" name="Google Shape;293;p35"/>
          <p:cNvSpPr txBox="1">
            <a:spLocks noGrp="1"/>
          </p:cNvSpPr>
          <p:nvPr>
            <p:ph type="subTitle" idx="5"/>
          </p:nvPr>
        </p:nvSpPr>
        <p:spPr>
          <a:xfrm>
            <a:off x="2277411" y="1431125"/>
            <a:ext cx="1978200" cy="658500"/>
          </a:xfrm>
          <a:prstGeom prst="rect">
            <a:avLst/>
          </a:prstGeom>
        </p:spPr>
        <p:txBody>
          <a:bodyPr spcFirstLastPara="1" wrap="square" lIns="91425" tIns="91425" rIns="91425" bIns="91425" anchor="b" anchorCtr="0">
            <a:noAutofit/>
          </a:bodyPr>
          <a:lstStyle>
            <a:lvl1pPr lvl="0" rtl="0">
              <a:spcBef>
                <a:spcPts val="0"/>
              </a:spcBef>
              <a:spcAft>
                <a:spcPts val="0"/>
              </a:spcAft>
              <a:buSzPts val="2400"/>
              <a:buFont typeface="Alegreya Sans"/>
              <a:buNone/>
              <a:defRPr sz="2400">
                <a:solidFill>
                  <a:schemeClr val="dk1"/>
                </a:solidFill>
                <a:latin typeface="Alegreya Sans"/>
                <a:ea typeface="Alegreya Sans"/>
                <a:cs typeface="Alegreya Sans"/>
                <a:sym typeface="Alegreya Sans"/>
              </a:defRPr>
            </a:lvl1pPr>
            <a:lvl2pPr lvl="1" algn="ctr" rtl="0">
              <a:lnSpc>
                <a:spcPct val="100000"/>
              </a:lnSpc>
              <a:spcBef>
                <a:spcPts val="0"/>
              </a:spcBef>
              <a:spcAft>
                <a:spcPts val="0"/>
              </a:spcAft>
              <a:buSzPts val="2400"/>
              <a:buFont typeface="Alegreya Sans"/>
              <a:buNone/>
              <a:defRPr sz="2400">
                <a:latin typeface="Alegreya Sans"/>
                <a:ea typeface="Alegreya Sans"/>
                <a:cs typeface="Alegreya Sans"/>
                <a:sym typeface="Alegreya Sans"/>
              </a:defRPr>
            </a:lvl2pPr>
            <a:lvl3pPr lvl="2" algn="ctr" rtl="0">
              <a:lnSpc>
                <a:spcPct val="100000"/>
              </a:lnSpc>
              <a:spcBef>
                <a:spcPts val="0"/>
              </a:spcBef>
              <a:spcAft>
                <a:spcPts val="0"/>
              </a:spcAft>
              <a:buSzPts val="2400"/>
              <a:buFont typeface="Alegreya Sans"/>
              <a:buNone/>
              <a:defRPr sz="2400">
                <a:latin typeface="Alegreya Sans"/>
                <a:ea typeface="Alegreya Sans"/>
                <a:cs typeface="Alegreya Sans"/>
                <a:sym typeface="Alegreya Sans"/>
              </a:defRPr>
            </a:lvl3pPr>
            <a:lvl4pPr lvl="3" algn="ctr" rtl="0">
              <a:lnSpc>
                <a:spcPct val="100000"/>
              </a:lnSpc>
              <a:spcBef>
                <a:spcPts val="0"/>
              </a:spcBef>
              <a:spcAft>
                <a:spcPts val="0"/>
              </a:spcAft>
              <a:buSzPts val="2400"/>
              <a:buFont typeface="Alegreya Sans"/>
              <a:buNone/>
              <a:defRPr sz="2400">
                <a:latin typeface="Alegreya Sans"/>
                <a:ea typeface="Alegreya Sans"/>
                <a:cs typeface="Alegreya Sans"/>
                <a:sym typeface="Alegreya Sans"/>
              </a:defRPr>
            </a:lvl4pPr>
            <a:lvl5pPr lvl="4" algn="ctr" rtl="0">
              <a:lnSpc>
                <a:spcPct val="100000"/>
              </a:lnSpc>
              <a:spcBef>
                <a:spcPts val="0"/>
              </a:spcBef>
              <a:spcAft>
                <a:spcPts val="0"/>
              </a:spcAft>
              <a:buSzPts val="2400"/>
              <a:buFont typeface="Alegreya Sans"/>
              <a:buNone/>
              <a:defRPr sz="2400">
                <a:latin typeface="Alegreya Sans"/>
                <a:ea typeface="Alegreya Sans"/>
                <a:cs typeface="Alegreya Sans"/>
                <a:sym typeface="Alegreya Sans"/>
              </a:defRPr>
            </a:lvl5pPr>
            <a:lvl6pPr lvl="5" algn="ctr" rtl="0">
              <a:lnSpc>
                <a:spcPct val="100000"/>
              </a:lnSpc>
              <a:spcBef>
                <a:spcPts val="0"/>
              </a:spcBef>
              <a:spcAft>
                <a:spcPts val="0"/>
              </a:spcAft>
              <a:buSzPts val="2400"/>
              <a:buFont typeface="Alegreya Sans"/>
              <a:buNone/>
              <a:defRPr sz="2400">
                <a:latin typeface="Alegreya Sans"/>
                <a:ea typeface="Alegreya Sans"/>
                <a:cs typeface="Alegreya Sans"/>
                <a:sym typeface="Alegreya Sans"/>
              </a:defRPr>
            </a:lvl6pPr>
            <a:lvl7pPr lvl="6" algn="ctr" rtl="0">
              <a:lnSpc>
                <a:spcPct val="100000"/>
              </a:lnSpc>
              <a:spcBef>
                <a:spcPts val="0"/>
              </a:spcBef>
              <a:spcAft>
                <a:spcPts val="0"/>
              </a:spcAft>
              <a:buSzPts val="2400"/>
              <a:buFont typeface="Alegreya Sans"/>
              <a:buNone/>
              <a:defRPr sz="2400">
                <a:latin typeface="Alegreya Sans"/>
                <a:ea typeface="Alegreya Sans"/>
                <a:cs typeface="Alegreya Sans"/>
                <a:sym typeface="Alegreya Sans"/>
              </a:defRPr>
            </a:lvl7pPr>
            <a:lvl8pPr lvl="7" algn="ctr" rtl="0">
              <a:lnSpc>
                <a:spcPct val="100000"/>
              </a:lnSpc>
              <a:spcBef>
                <a:spcPts val="0"/>
              </a:spcBef>
              <a:spcAft>
                <a:spcPts val="0"/>
              </a:spcAft>
              <a:buSzPts val="2400"/>
              <a:buFont typeface="Alegreya Sans"/>
              <a:buNone/>
              <a:defRPr sz="2400">
                <a:latin typeface="Alegreya Sans"/>
                <a:ea typeface="Alegreya Sans"/>
                <a:cs typeface="Alegreya Sans"/>
                <a:sym typeface="Alegreya Sans"/>
              </a:defRPr>
            </a:lvl8pPr>
            <a:lvl9pPr lvl="8" algn="ctr" rtl="0">
              <a:lnSpc>
                <a:spcPct val="100000"/>
              </a:lnSpc>
              <a:spcBef>
                <a:spcPts val="0"/>
              </a:spcBef>
              <a:spcAft>
                <a:spcPts val="0"/>
              </a:spcAft>
              <a:buSzPts val="2400"/>
              <a:buFont typeface="Alegreya Sans"/>
              <a:buNone/>
              <a:defRPr sz="2400">
                <a:latin typeface="Alegreya Sans"/>
                <a:ea typeface="Alegreya Sans"/>
                <a:cs typeface="Alegreya Sans"/>
                <a:sym typeface="Alegreya Sans"/>
              </a:defRPr>
            </a:lvl9pPr>
          </a:lstStyle>
          <a:p>
            <a:endParaRPr/>
          </a:p>
        </p:txBody>
      </p:sp>
      <p:sp>
        <p:nvSpPr>
          <p:cNvPr id="294" name="Google Shape;294;p35"/>
          <p:cNvSpPr txBox="1">
            <a:spLocks noGrp="1"/>
          </p:cNvSpPr>
          <p:nvPr>
            <p:ph type="subTitle" idx="6"/>
          </p:nvPr>
        </p:nvSpPr>
        <p:spPr>
          <a:xfrm>
            <a:off x="2277411" y="3074100"/>
            <a:ext cx="1978200" cy="658500"/>
          </a:xfrm>
          <a:prstGeom prst="rect">
            <a:avLst/>
          </a:prstGeom>
        </p:spPr>
        <p:txBody>
          <a:bodyPr spcFirstLastPara="1" wrap="square" lIns="91425" tIns="91425" rIns="91425" bIns="91425" anchor="b" anchorCtr="0">
            <a:noAutofit/>
          </a:bodyPr>
          <a:lstStyle>
            <a:lvl1pPr lvl="0" rtl="0">
              <a:spcBef>
                <a:spcPts val="0"/>
              </a:spcBef>
              <a:spcAft>
                <a:spcPts val="0"/>
              </a:spcAft>
              <a:buSzPts val="2400"/>
              <a:buFont typeface="Alegreya Sans"/>
              <a:buNone/>
              <a:defRPr sz="2400">
                <a:solidFill>
                  <a:schemeClr val="dk1"/>
                </a:solidFill>
                <a:latin typeface="Alegreya Sans"/>
                <a:ea typeface="Alegreya Sans"/>
                <a:cs typeface="Alegreya Sans"/>
                <a:sym typeface="Alegreya Sans"/>
              </a:defRPr>
            </a:lvl1pPr>
            <a:lvl2pPr lvl="1" algn="ctr" rtl="0">
              <a:lnSpc>
                <a:spcPct val="100000"/>
              </a:lnSpc>
              <a:spcBef>
                <a:spcPts val="0"/>
              </a:spcBef>
              <a:spcAft>
                <a:spcPts val="0"/>
              </a:spcAft>
              <a:buSzPts val="2400"/>
              <a:buFont typeface="Alegreya Sans"/>
              <a:buNone/>
              <a:defRPr sz="2400">
                <a:latin typeface="Alegreya Sans"/>
                <a:ea typeface="Alegreya Sans"/>
                <a:cs typeface="Alegreya Sans"/>
                <a:sym typeface="Alegreya Sans"/>
              </a:defRPr>
            </a:lvl2pPr>
            <a:lvl3pPr lvl="2" algn="ctr" rtl="0">
              <a:lnSpc>
                <a:spcPct val="100000"/>
              </a:lnSpc>
              <a:spcBef>
                <a:spcPts val="0"/>
              </a:spcBef>
              <a:spcAft>
                <a:spcPts val="0"/>
              </a:spcAft>
              <a:buSzPts val="2400"/>
              <a:buFont typeface="Alegreya Sans"/>
              <a:buNone/>
              <a:defRPr sz="2400">
                <a:latin typeface="Alegreya Sans"/>
                <a:ea typeface="Alegreya Sans"/>
                <a:cs typeface="Alegreya Sans"/>
                <a:sym typeface="Alegreya Sans"/>
              </a:defRPr>
            </a:lvl3pPr>
            <a:lvl4pPr lvl="3" algn="ctr" rtl="0">
              <a:lnSpc>
                <a:spcPct val="100000"/>
              </a:lnSpc>
              <a:spcBef>
                <a:spcPts val="0"/>
              </a:spcBef>
              <a:spcAft>
                <a:spcPts val="0"/>
              </a:spcAft>
              <a:buSzPts val="2400"/>
              <a:buFont typeface="Alegreya Sans"/>
              <a:buNone/>
              <a:defRPr sz="2400">
                <a:latin typeface="Alegreya Sans"/>
                <a:ea typeface="Alegreya Sans"/>
                <a:cs typeface="Alegreya Sans"/>
                <a:sym typeface="Alegreya Sans"/>
              </a:defRPr>
            </a:lvl4pPr>
            <a:lvl5pPr lvl="4" algn="ctr" rtl="0">
              <a:lnSpc>
                <a:spcPct val="100000"/>
              </a:lnSpc>
              <a:spcBef>
                <a:spcPts val="0"/>
              </a:spcBef>
              <a:spcAft>
                <a:spcPts val="0"/>
              </a:spcAft>
              <a:buSzPts val="2400"/>
              <a:buFont typeface="Alegreya Sans"/>
              <a:buNone/>
              <a:defRPr sz="2400">
                <a:latin typeface="Alegreya Sans"/>
                <a:ea typeface="Alegreya Sans"/>
                <a:cs typeface="Alegreya Sans"/>
                <a:sym typeface="Alegreya Sans"/>
              </a:defRPr>
            </a:lvl5pPr>
            <a:lvl6pPr lvl="5" algn="ctr" rtl="0">
              <a:lnSpc>
                <a:spcPct val="100000"/>
              </a:lnSpc>
              <a:spcBef>
                <a:spcPts val="0"/>
              </a:spcBef>
              <a:spcAft>
                <a:spcPts val="0"/>
              </a:spcAft>
              <a:buSzPts val="2400"/>
              <a:buFont typeface="Alegreya Sans"/>
              <a:buNone/>
              <a:defRPr sz="2400">
                <a:latin typeface="Alegreya Sans"/>
                <a:ea typeface="Alegreya Sans"/>
                <a:cs typeface="Alegreya Sans"/>
                <a:sym typeface="Alegreya Sans"/>
              </a:defRPr>
            </a:lvl6pPr>
            <a:lvl7pPr lvl="6" algn="ctr" rtl="0">
              <a:lnSpc>
                <a:spcPct val="100000"/>
              </a:lnSpc>
              <a:spcBef>
                <a:spcPts val="0"/>
              </a:spcBef>
              <a:spcAft>
                <a:spcPts val="0"/>
              </a:spcAft>
              <a:buSzPts val="2400"/>
              <a:buFont typeface="Alegreya Sans"/>
              <a:buNone/>
              <a:defRPr sz="2400">
                <a:latin typeface="Alegreya Sans"/>
                <a:ea typeface="Alegreya Sans"/>
                <a:cs typeface="Alegreya Sans"/>
                <a:sym typeface="Alegreya Sans"/>
              </a:defRPr>
            </a:lvl7pPr>
            <a:lvl8pPr lvl="7" algn="ctr" rtl="0">
              <a:lnSpc>
                <a:spcPct val="100000"/>
              </a:lnSpc>
              <a:spcBef>
                <a:spcPts val="0"/>
              </a:spcBef>
              <a:spcAft>
                <a:spcPts val="0"/>
              </a:spcAft>
              <a:buSzPts val="2400"/>
              <a:buFont typeface="Alegreya Sans"/>
              <a:buNone/>
              <a:defRPr sz="2400">
                <a:latin typeface="Alegreya Sans"/>
                <a:ea typeface="Alegreya Sans"/>
                <a:cs typeface="Alegreya Sans"/>
                <a:sym typeface="Alegreya Sans"/>
              </a:defRPr>
            </a:lvl8pPr>
            <a:lvl9pPr lvl="8" algn="ctr" rtl="0">
              <a:lnSpc>
                <a:spcPct val="100000"/>
              </a:lnSpc>
              <a:spcBef>
                <a:spcPts val="0"/>
              </a:spcBef>
              <a:spcAft>
                <a:spcPts val="0"/>
              </a:spcAft>
              <a:buSzPts val="2400"/>
              <a:buFont typeface="Alegreya Sans"/>
              <a:buNone/>
              <a:defRPr sz="2400">
                <a:latin typeface="Alegreya Sans"/>
                <a:ea typeface="Alegreya Sans"/>
                <a:cs typeface="Alegreya Sans"/>
                <a:sym typeface="Alegreya Sans"/>
              </a:defRPr>
            </a:lvl9pPr>
          </a:lstStyle>
          <a:p>
            <a:endParaRPr/>
          </a:p>
        </p:txBody>
      </p:sp>
      <p:sp>
        <p:nvSpPr>
          <p:cNvPr id="295" name="Google Shape;295;p35"/>
          <p:cNvSpPr txBox="1">
            <a:spLocks noGrp="1"/>
          </p:cNvSpPr>
          <p:nvPr>
            <p:ph type="subTitle" idx="7"/>
          </p:nvPr>
        </p:nvSpPr>
        <p:spPr>
          <a:xfrm>
            <a:off x="6069298" y="1431125"/>
            <a:ext cx="1978200" cy="658500"/>
          </a:xfrm>
          <a:prstGeom prst="rect">
            <a:avLst/>
          </a:prstGeom>
        </p:spPr>
        <p:txBody>
          <a:bodyPr spcFirstLastPara="1" wrap="square" lIns="91425" tIns="91425" rIns="91425" bIns="91425" anchor="b" anchorCtr="0">
            <a:noAutofit/>
          </a:bodyPr>
          <a:lstStyle>
            <a:lvl1pPr lvl="0" rtl="0">
              <a:spcBef>
                <a:spcPts val="0"/>
              </a:spcBef>
              <a:spcAft>
                <a:spcPts val="0"/>
              </a:spcAft>
              <a:buSzPts val="2400"/>
              <a:buFont typeface="Alegreya Sans"/>
              <a:buNone/>
              <a:defRPr sz="2400">
                <a:solidFill>
                  <a:schemeClr val="dk1"/>
                </a:solidFill>
                <a:latin typeface="Alegreya Sans"/>
                <a:ea typeface="Alegreya Sans"/>
                <a:cs typeface="Alegreya Sans"/>
                <a:sym typeface="Alegreya Sans"/>
              </a:defRPr>
            </a:lvl1pPr>
            <a:lvl2pPr lvl="1" algn="ctr" rtl="0">
              <a:lnSpc>
                <a:spcPct val="100000"/>
              </a:lnSpc>
              <a:spcBef>
                <a:spcPts val="0"/>
              </a:spcBef>
              <a:spcAft>
                <a:spcPts val="0"/>
              </a:spcAft>
              <a:buSzPts val="2400"/>
              <a:buFont typeface="Alegreya Sans"/>
              <a:buNone/>
              <a:defRPr sz="2400">
                <a:latin typeface="Alegreya Sans"/>
                <a:ea typeface="Alegreya Sans"/>
                <a:cs typeface="Alegreya Sans"/>
                <a:sym typeface="Alegreya Sans"/>
              </a:defRPr>
            </a:lvl2pPr>
            <a:lvl3pPr lvl="2" algn="ctr" rtl="0">
              <a:lnSpc>
                <a:spcPct val="100000"/>
              </a:lnSpc>
              <a:spcBef>
                <a:spcPts val="0"/>
              </a:spcBef>
              <a:spcAft>
                <a:spcPts val="0"/>
              </a:spcAft>
              <a:buSzPts val="2400"/>
              <a:buFont typeface="Alegreya Sans"/>
              <a:buNone/>
              <a:defRPr sz="2400">
                <a:latin typeface="Alegreya Sans"/>
                <a:ea typeface="Alegreya Sans"/>
                <a:cs typeface="Alegreya Sans"/>
                <a:sym typeface="Alegreya Sans"/>
              </a:defRPr>
            </a:lvl3pPr>
            <a:lvl4pPr lvl="3" algn="ctr" rtl="0">
              <a:lnSpc>
                <a:spcPct val="100000"/>
              </a:lnSpc>
              <a:spcBef>
                <a:spcPts val="0"/>
              </a:spcBef>
              <a:spcAft>
                <a:spcPts val="0"/>
              </a:spcAft>
              <a:buSzPts val="2400"/>
              <a:buFont typeface="Alegreya Sans"/>
              <a:buNone/>
              <a:defRPr sz="2400">
                <a:latin typeface="Alegreya Sans"/>
                <a:ea typeface="Alegreya Sans"/>
                <a:cs typeface="Alegreya Sans"/>
                <a:sym typeface="Alegreya Sans"/>
              </a:defRPr>
            </a:lvl4pPr>
            <a:lvl5pPr lvl="4" algn="ctr" rtl="0">
              <a:lnSpc>
                <a:spcPct val="100000"/>
              </a:lnSpc>
              <a:spcBef>
                <a:spcPts val="0"/>
              </a:spcBef>
              <a:spcAft>
                <a:spcPts val="0"/>
              </a:spcAft>
              <a:buSzPts val="2400"/>
              <a:buFont typeface="Alegreya Sans"/>
              <a:buNone/>
              <a:defRPr sz="2400">
                <a:latin typeface="Alegreya Sans"/>
                <a:ea typeface="Alegreya Sans"/>
                <a:cs typeface="Alegreya Sans"/>
                <a:sym typeface="Alegreya Sans"/>
              </a:defRPr>
            </a:lvl5pPr>
            <a:lvl6pPr lvl="5" algn="ctr" rtl="0">
              <a:lnSpc>
                <a:spcPct val="100000"/>
              </a:lnSpc>
              <a:spcBef>
                <a:spcPts val="0"/>
              </a:spcBef>
              <a:spcAft>
                <a:spcPts val="0"/>
              </a:spcAft>
              <a:buSzPts val="2400"/>
              <a:buFont typeface="Alegreya Sans"/>
              <a:buNone/>
              <a:defRPr sz="2400">
                <a:latin typeface="Alegreya Sans"/>
                <a:ea typeface="Alegreya Sans"/>
                <a:cs typeface="Alegreya Sans"/>
                <a:sym typeface="Alegreya Sans"/>
              </a:defRPr>
            </a:lvl6pPr>
            <a:lvl7pPr lvl="6" algn="ctr" rtl="0">
              <a:lnSpc>
                <a:spcPct val="100000"/>
              </a:lnSpc>
              <a:spcBef>
                <a:spcPts val="0"/>
              </a:spcBef>
              <a:spcAft>
                <a:spcPts val="0"/>
              </a:spcAft>
              <a:buSzPts val="2400"/>
              <a:buFont typeface="Alegreya Sans"/>
              <a:buNone/>
              <a:defRPr sz="2400">
                <a:latin typeface="Alegreya Sans"/>
                <a:ea typeface="Alegreya Sans"/>
                <a:cs typeface="Alegreya Sans"/>
                <a:sym typeface="Alegreya Sans"/>
              </a:defRPr>
            </a:lvl7pPr>
            <a:lvl8pPr lvl="7" algn="ctr" rtl="0">
              <a:lnSpc>
                <a:spcPct val="100000"/>
              </a:lnSpc>
              <a:spcBef>
                <a:spcPts val="0"/>
              </a:spcBef>
              <a:spcAft>
                <a:spcPts val="0"/>
              </a:spcAft>
              <a:buSzPts val="2400"/>
              <a:buFont typeface="Alegreya Sans"/>
              <a:buNone/>
              <a:defRPr sz="2400">
                <a:latin typeface="Alegreya Sans"/>
                <a:ea typeface="Alegreya Sans"/>
                <a:cs typeface="Alegreya Sans"/>
                <a:sym typeface="Alegreya Sans"/>
              </a:defRPr>
            </a:lvl8pPr>
            <a:lvl9pPr lvl="8" algn="ctr" rtl="0">
              <a:lnSpc>
                <a:spcPct val="100000"/>
              </a:lnSpc>
              <a:spcBef>
                <a:spcPts val="0"/>
              </a:spcBef>
              <a:spcAft>
                <a:spcPts val="0"/>
              </a:spcAft>
              <a:buSzPts val="2400"/>
              <a:buFont typeface="Alegreya Sans"/>
              <a:buNone/>
              <a:defRPr sz="2400">
                <a:latin typeface="Alegreya Sans"/>
                <a:ea typeface="Alegreya Sans"/>
                <a:cs typeface="Alegreya Sans"/>
                <a:sym typeface="Alegreya Sans"/>
              </a:defRPr>
            </a:lvl9pPr>
          </a:lstStyle>
          <a:p>
            <a:endParaRPr/>
          </a:p>
        </p:txBody>
      </p:sp>
      <p:sp>
        <p:nvSpPr>
          <p:cNvPr id="296" name="Google Shape;296;p35"/>
          <p:cNvSpPr txBox="1">
            <a:spLocks noGrp="1"/>
          </p:cNvSpPr>
          <p:nvPr>
            <p:ph type="subTitle" idx="8"/>
          </p:nvPr>
        </p:nvSpPr>
        <p:spPr>
          <a:xfrm>
            <a:off x="6069298" y="3074100"/>
            <a:ext cx="1978200" cy="658500"/>
          </a:xfrm>
          <a:prstGeom prst="rect">
            <a:avLst/>
          </a:prstGeom>
        </p:spPr>
        <p:txBody>
          <a:bodyPr spcFirstLastPara="1" wrap="square" lIns="91425" tIns="91425" rIns="91425" bIns="91425" anchor="b" anchorCtr="0">
            <a:noAutofit/>
          </a:bodyPr>
          <a:lstStyle>
            <a:lvl1pPr lvl="0" rtl="0">
              <a:spcBef>
                <a:spcPts val="0"/>
              </a:spcBef>
              <a:spcAft>
                <a:spcPts val="0"/>
              </a:spcAft>
              <a:buSzPts val="2400"/>
              <a:buFont typeface="Alegreya Sans"/>
              <a:buNone/>
              <a:defRPr sz="2400">
                <a:solidFill>
                  <a:schemeClr val="dk1"/>
                </a:solidFill>
                <a:latin typeface="Alegreya Sans"/>
                <a:ea typeface="Alegreya Sans"/>
                <a:cs typeface="Alegreya Sans"/>
                <a:sym typeface="Alegreya Sans"/>
              </a:defRPr>
            </a:lvl1pPr>
            <a:lvl2pPr lvl="1" algn="ctr" rtl="0">
              <a:lnSpc>
                <a:spcPct val="100000"/>
              </a:lnSpc>
              <a:spcBef>
                <a:spcPts val="0"/>
              </a:spcBef>
              <a:spcAft>
                <a:spcPts val="0"/>
              </a:spcAft>
              <a:buSzPts val="2400"/>
              <a:buFont typeface="Alegreya Sans"/>
              <a:buNone/>
              <a:defRPr sz="2400">
                <a:latin typeface="Alegreya Sans"/>
                <a:ea typeface="Alegreya Sans"/>
                <a:cs typeface="Alegreya Sans"/>
                <a:sym typeface="Alegreya Sans"/>
              </a:defRPr>
            </a:lvl2pPr>
            <a:lvl3pPr lvl="2" algn="ctr" rtl="0">
              <a:lnSpc>
                <a:spcPct val="100000"/>
              </a:lnSpc>
              <a:spcBef>
                <a:spcPts val="0"/>
              </a:spcBef>
              <a:spcAft>
                <a:spcPts val="0"/>
              </a:spcAft>
              <a:buSzPts val="2400"/>
              <a:buFont typeface="Alegreya Sans"/>
              <a:buNone/>
              <a:defRPr sz="2400">
                <a:latin typeface="Alegreya Sans"/>
                <a:ea typeface="Alegreya Sans"/>
                <a:cs typeface="Alegreya Sans"/>
                <a:sym typeface="Alegreya Sans"/>
              </a:defRPr>
            </a:lvl3pPr>
            <a:lvl4pPr lvl="3" algn="ctr" rtl="0">
              <a:lnSpc>
                <a:spcPct val="100000"/>
              </a:lnSpc>
              <a:spcBef>
                <a:spcPts val="0"/>
              </a:spcBef>
              <a:spcAft>
                <a:spcPts val="0"/>
              </a:spcAft>
              <a:buSzPts val="2400"/>
              <a:buFont typeface="Alegreya Sans"/>
              <a:buNone/>
              <a:defRPr sz="2400">
                <a:latin typeface="Alegreya Sans"/>
                <a:ea typeface="Alegreya Sans"/>
                <a:cs typeface="Alegreya Sans"/>
                <a:sym typeface="Alegreya Sans"/>
              </a:defRPr>
            </a:lvl4pPr>
            <a:lvl5pPr lvl="4" algn="ctr" rtl="0">
              <a:lnSpc>
                <a:spcPct val="100000"/>
              </a:lnSpc>
              <a:spcBef>
                <a:spcPts val="0"/>
              </a:spcBef>
              <a:spcAft>
                <a:spcPts val="0"/>
              </a:spcAft>
              <a:buSzPts val="2400"/>
              <a:buFont typeface="Alegreya Sans"/>
              <a:buNone/>
              <a:defRPr sz="2400">
                <a:latin typeface="Alegreya Sans"/>
                <a:ea typeface="Alegreya Sans"/>
                <a:cs typeface="Alegreya Sans"/>
                <a:sym typeface="Alegreya Sans"/>
              </a:defRPr>
            </a:lvl5pPr>
            <a:lvl6pPr lvl="5" algn="ctr" rtl="0">
              <a:lnSpc>
                <a:spcPct val="100000"/>
              </a:lnSpc>
              <a:spcBef>
                <a:spcPts val="0"/>
              </a:spcBef>
              <a:spcAft>
                <a:spcPts val="0"/>
              </a:spcAft>
              <a:buSzPts val="2400"/>
              <a:buFont typeface="Alegreya Sans"/>
              <a:buNone/>
              <a:defRPr sz="2400">
                <a:latin typeface="Alegreya Sans"/>
                <a:ea typeface="Alegreya Sans"/>
                <a:cs typeface="Alegreya Sans"/>
                <a:sym typeface="Alegreya Sans"/>
              </a:defRPr>
            </a:lvl6pPr>
            <a:lvl7pPr lvl="6" algn="ctr" rtl="0">
              <a:lnSpc>
                <a:spcPct val="100000"/>
              </a:lnSpc>
              <a:spcBef>
                <a:spcPts val="0"/>
              </a:spcBef>
              <a:spcAft>
                <a:spcPts val="0"/>
              </a:spcAft>
              <a:buSzPts val="2400"/>
              <a:buFont typeface="Alegreya Sans"/>
              <a:buNone/>
              <a:defRPr sz="2400">
                <a:latin typeface="Alegreya Sans"/>
                <a:ea typeface="Alegreya Sans"/>
                <a:cs typeface="Alegreya Sans"/>
                <a:sym typeface="Alegreya Sans"/>
              </a:defRPr>
            </a:lvl7pPr>
            <a:lvl8pPr lvl="7" algn="ctr" rtl="0">
              <a:lnSpc>
                <a:spcPct val="100000"/>
              </a:lnSpc>
              <a:spcBef>
                <a:spcPts val="0"/>
              </a:spcBef>
              <a:spcAft>
                <a:spcPts val="0"/>
              </a:spcAft>
              <a:buSzPts val="2400"/>
              <a:buFont typeface="Alegreya Sans"/>
              <a:buNone/>
              <a:defRPr sz="2400">
                <a:latin typeface="Alegreya Sans"/>
                <a:ea typeface="Alegreya Sans"/>
                <a:cs typeface="Alegreya Sans"/>
                <a:sym typeface="Alegreya Sans"/>
              </a:defRPr>
            </a:lvl8pPr>
            <a:lvl9pPr lvl="8" algn="ctr" rtl="0">
              <a:lnSpc>
                <a:spcPct val="100000"/>
              </a:lnSpc>
              <a:spcBef>
                <a:spcPts val="0"/>
              </a:spcBef>
              <a:spcAft>
                <a:spcPts val="0"/>
              </a:spcAft>
              <a:buSzPts val="2400"/>
              <a:buFont typeface="Alegreya Sans"/>
              <a:buNone/>
              <a:defRPr sz="2400">
                <a:latin typeface="Alegreya Sans"/>
                <a:ea typeface="Alegreya Sans"/>
                <a:cs typeface="Alegreya Sans"/>
                <a:sym typeface="Alegreya Sans"/>
              </a:defRPr>
            </a:lvl9pPr>
          </a:lstStyle>
          <a:p>
            <a:endParaRPr/>
          </a:p>
        </p:txBody>
      </p:sp>
      <p:grpSp>
        <p:nvGrpSpPr>
          <p:cNvPr id="297" name="Google Shape;297;p35"/>
          <p:cNvGrpSpPr/>
          <p:nvPr/>
        </p:nvGrpSpPr>
        <p:grpSpPr>
          <a:xfrm>
            <a:off x="-339900" y="357884"/>
            <a:ext cx="9882000" cy="4531227"/>
            <a:chOff x="-339900" y="357884"/>
            <a:chExt cx="9882000" cy="4531227"/>
          </a:xfrm>
        </p:grpSpPr>
        <p:sp>
          <p:nvSpPr>
            <p:cNvPr id="298" name="Google Shape;298;p35"/>
            <p:cNvSpPr/>
            <p:nvPr/>
          </p:nvSpPr>
          <p:spPr>
            <a:xfrm>
              <a:off x="4141300" y="4871136"/>
              <a:ext cx="861400" cy="17975"/>
            </a:xfrm>
            <a:custGeom>
              <a:avLst/>
              <a:gdLst/>
              <a:ahLst/>
              <a:cxnLst/>
              <a:rect l="l" t="t" r="r" b="b"/>
              <a:pathLst>
                <a:path w="34456" h="719" extrusionOk="0">
                  <a:moveTo>
                    <a:pt x="0" y="1"/>
                  </a:moveTo>
                  <a:lnTo>
                    <a:pt x="0" y="718"/>
                  </a:lnTo>
                  <a:lnTo>
                    <a:pt x="34455" y="718"/>
                  </a:lnTo>
                  <a:lnTo>
                    <a:pt x="34455" y="1"/>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299" name="Google Shape;299;p35"/>
            <p:cNvCxnSpPr/>
            <p:nvPr/>
          </p:nvCxnSpPr>
          <p:spPr>
            <a:xfrm>
              <a:off x="-339900" y="357884"/>
              <a:ext cx="9882000" cy="0"/>
            </a:xfrm>
            <a:prstGeom prst="straightConnector1">
              <a:avLst/>
            </a:prstGeom>
            <a:noFill/>
            <a:ln w="19050" cap="flat" cmpd="sng">
              <a:solidFill>
                <a:schemeClr val="dk1"/>
              </a:solidFill>
              <a:prstDash val="solid"/>
              <a:round/>
              <a:headEnd type="none" w="med" len="med"/>
              <a:tailEnd type="none" w="med" len="med"/>
            </a:ln>
          </p:spPr>
        </p:cxnSp>
      </p:grpSp>
      <p:grpSp>
        <p:nvGrpSpPr>
          <p:cNvPr id="300" name="Google Shape;300;p35"/>
          <p:cNvGrpSpPr/>
          <p:nvPr/>
        </p:nvGrpSpPr>
        <p:grpSpPr>
          <a:xfrm>
            <a:off x="-1235396" y="881850"/>
            <a:ext cx="12220321" cy="5116625"/>
            <a:chOff x="-1235396" y="881850"/>
            <a:chExt cx="12220321" cy="5116625"/>
          </a:xfrm>
        </p:grpSpPr>
        <p:sp>
          <p:nvSpPr>
            <p:cNvPr id="301" name="Google Shape;301;p35"/>
            <p:cNvSpPr/>
            <p:nvPr/>
          </p:nvSpPr>
          <p:spPr>
            <a:xfrm>
              <a:off x="8541125" y="881850"/>
              <a:ext cx="2443800" cy="2443800"/>
            </a:xfrm>
            <a:prstGeom prst="ellipse">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2" name="Google Shape;302;p35"/>
            <p:cNvSpPr/>
            <p:nvPr/>
          </p:nvSpPr>
          <p:spPr>
            <a:xfrm>
              <a:off x="-1235396" y="4043075"/>
              <a:ext cx="1955400" cy="19554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Title and four columns 1">
  <p:cSld name="CUSTOM_5_1">
    <p:spTree>
      <p:nvGrpSpPr>
        <p:cNvPr id="1" name="Shape 303"/>
        <p:cNvGrpSpPr/>
        <p:nvPr/>
      </p:nvGrpSpPr>
      <p:grpSpPr>
        <a:xfrm>
          <a:off x="0" y="0"/>
          <a:ext cx="0" cy="0"/>
          <a:chOff x="0" y="0"/>
          <a:chExt cx="0" cy="0"/>
        </a:xfrm>
      </p:grpSpPr>
      <p:sp>
        <p:nvSpPr>
          <p:cNvPr id="304" name="Google Shape;304;p36"/>
          <p:cNvSpPr txBox="1">
            <a:spLocks noGrp="1"/>
          </p:cNvSpPr>
          <p:nvPr>
            <p:ph type="title"/>
          </p:nvPr>
        </p:nvSpPr>
        <p:spPr>
          <a:xfrm>
            <a:off x="720000" y="445025"/>
            <a:ext cx="7704000" cy="572700"/>
          </a:xfrm>
          <a:prstGeom prst="rect">
            <a:avLst/>
          </a:prstGeom>
        </p:spPr>
        <p:txBody>
          <a:bodyPr spcFirstLastPara="1" wrap="square" lIns="91425" tIns="91425" rIns="91425" bIns="91425" anchor="t" anchorCtr="0">
            <a:noAutofit/>
          </a:bodyPr>
          <a:lstStyle>
            <a:lvl1pPr lvl="0" rtl="0">
              <a:spcBef>
                <a:spcPts val="0"/>
              </a:spcBef>
              <a:spcAft>
                <a:spcPts val="0"/>
              </a:spcAft>
              <a:buSzPts val="3500"/>
              <a:buNone/>
              <a:defRPr/>
            </a:lvl1pPr>
            <a:lvl2pPr lvl="1" rtl="0">
              <a:spcBef>
                <a:spcPts val="0"/>
              </a:spcBef>
              <a:spcAft>
                <a:spcPts val="0"/>
              </a:spcAft>
              <a:buSzPts val="3500"/>
              <a:buFont typeface="Alegreya Sans"/>
              <a:buNone/>
              <a:defRPr>
                <a:latin typeface="Alegreya Sans"/>
                <a:ea typeface="Alegreya Sans"/>
                <a:cs typeface="Alegreya Sans"/>
                <a:sym typeface="Alegreya Sans"/>
              </a:defRPr>
            </a:lvl2pPr>
            <a:lvl3pPr lvl="2" rtl="0">
              <a:spcBef>
                <a:spcPts val="0"/>
              </a:spcBef>
              <a:spcAft>
                <a:spcPts val="0"/>
              </a:spcAft>
              <a:buSzPts val="3500"/>
              <a:buFont typeface="Alegreya Sans"/>
              <a:buNone/>
              <a:defRPr>
                <a:latin typeface="Alegreya Sans"/>
                <a:ea typeface="Alegreya Sans"/>
                <a:cs typeface="Alegreya Sans"/>
                <a:sym typeface="Alegreya Sans"/>
              </a:defRPr>
            </a:lvl3pPr>
            <a:lvl4pPr lvl="3" rtl="0">
              <a:spcBef>
                <a:spcPts val="0"/>
              </a:spcBef>
              <a:spcAft>
                <a:spcPts val="0"/>
              </a:spcAft>
              <a:buSzPts val="3500"/>
              <a:buFont typeface="Alegreya Sans"/>
              <a:buNone/>
              <a:defRPr>
                <a:latin typeface="Alegreya Sans"/>
                <a:ea typeface="Alegreya Sans"/>
                <a:cs typeface="Alegreya Sans"/>
                <a:sym typeface="Alegreya Sans"/>
              </a:defRPr>
            </a:lvl4pPr>
            <a:lvl5pPr lvl="4" rtl="0">
              <a:spcBef>
                <a:spcPts val="0"/>
              </a:spcBef>
              <a:spcAft>
                <a:spcPts val="0"/>
              </a:spcAft>
              <a:buSzPts val="3500"/>
              <a:buFont typeface="Alegreya Sans"/>
              <a:buNone/>
              <a:defRPr>
                <a:latin typeface="Alegreya Sans"/>
                <a:ea typeface="Alegreya Sans"/>
                <a:cs typeface="Alegreya Sans"/>
                <a:sym typeface="Alegreya Sans"/>
              </a:defRPr>
            </a:lvl5pPr>
            <a:lvl6pPr lvl="5" rtl="0">
              <a:spcBef>
                <a:spcPts val="0"/>
              </a:spcBef>
              <a:spcAft>
                <a:spcPts val="0"/>
              </a:spcAft>
              <a:buSzPts val="3500"/>
              <a:buFont typeface="Alegreya Sans"/>
              <a:buNone/>
              <a:defRPr>
                <a:latin typeface="Alegreya Sans"/>
                <a:ea typeface="Alegreya Sans"/>
                <a:cs typeface="Alegreya Sans"/>
                <a:sym typeface="Alegreya Sans"/>
              </a:defRPr>
            </a:lvl6pPr>
            <a:lvl7pPr lvl="6" rtl="0">
              <a:spcBef>
                <a:spcPts val="0"/>
              </a:spcBef>
              <a:spcAft>
                <a:spcPts val="0"/>
              </a:spcAft>
              <a:buSzPts val="3500"/>
              <a:buFont typeface="Alegreya Sans"/>
              <a:buNone/>
              <a:defRPr>
                <a:latin typeface="Alegreya Sans"/>
                <a:ea typeface="Alegreya Sans"/>
                <a:cs typeface="Alegreya Sans"/>
                <a:sym typeface="Alegreya Sans"/>
              </a:defRPr>
            </a:lvl7pPr>
            <a:lvl8pPr lvl="7" rtl="0">
              <a:spcBef>
                <a:spcPts val="0"/>
              </a:spcBef>
              <a:spcAft>
                <a:spcPts val="0"/>
              </a:spcAft>
              <a:buSzPts val="3500"/>
              <a:buFont typeface="Alegreya Sans"/>
              <a:buNone/>
              <a:defRPr>
                <a:latin typeface="Alegreya Sans"/>
                <a:ea typeface="Alegreya Sans"/>
                <a:cs typeface="Alegreya Sans"/>
                <a:sym typeface="Alegreya Sans"/>
              </a:defRPr>
            </a:lvl8pPr>
            <a:lvl9pPr lvl="8" rtl="0">
              <a:spcBef>
                <a:spcPts val="0"/>
              </a:spcBef>
              <a:spcAft>
                <a:spcPts val="0"/>
              </a:spcAft>
              <a:buSzPts val="3500"/>
              <a:buFont typeface="Alegreya Sans"/>
              <a:buNone/>
              <a:defRPr>
                <a:latin typeface="Alegreya Sans"/>
                <a:ea typeface="Alegreya Sans"/>
                <a:cs typeface="Alegreya Sans"/>
                <a:sym typeface="Alegreya Sans"/>
              </a:defRPr>
            </a:lvl9pPr>
          </a:lstStyle>
          <a:p>
            <a:endParaRPr/>
          </a:p>
        </p:txBody>
      </p:sp>
      <p:sp>
        <p:nvSpPr>
          <p:cNvPr id="305" name="Google Shape;305;p36"/>
          <p:cNvSpPr txBox="1">
            <a:spLocks noGrp="1"/>
          </p:cNvSpPr>
          <p:nvPr>
            <p:ph type="subTitle" idx="1"/>
          </p:nvPr>
        </p:nvSpPr>
        <p:spPr>
          <a:xfrm>
            <a:off x="713224" y="1854775"/>
            <a:ext cx="3421200" cy="6654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306" name="Google Shape;306;p36"/>
          <p:cNvSpPr txBox="1">
            <a:spLocks noGrp="1"/>
          </p:cNvSpPr>
          <p:nvPr>
            <p:ph type="subTitle" idx="2"/>
          </p:nvPr>
        </p:nvSpPr>
        <p:spPr>
          <a:xfrm>
            <a:off x="5002706" y="1854775"/>
            <a:ext cx="3421200" cy="6654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307" name="Google Shape;307;p36"/>
          <p:cNvSpPr txBox="1">
            <a:spLocks noGrp="1"/>
          </p:cNvSpPr>
          <p:nvPr>
            <p:ph type="subTitle" idx="3"/>
          </p:nvPr>
        </p:nvSpPr>
        <p:spPr>
          <a:xfrm>
            <a:off x="713224" y="3497650"/>
            <a:ext cx="3421200" cy="6654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308" name="Google Shape;308;p36"/>
          <p:cNvSpPr txBox="1">
            <a:spLocks noGrp="1"/>
          </p:cNvSpPr>
          <p:nvPr>
            <p:ph type="subTitle" idx="4"/>
          </p:nvPr>
        </p:nvSpPr>
        <p:spPr>
          <a:xfrm>
            <a:off x="5002706" y="3497650"/>
            <a:ext cx="3421200" cy="6654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309" name="Google Shape;309;p36"/>
          <p:cNvSpPr txBox="1">
            <a:spLocks noGrp="1"/>
          </p:cNvSpPr>
          <p:nvPr>
            <p:ph type="subTitle" idx="5"/>
          </p:nvPr>
        </p:nvSpPr>
        <p:spPr>
          <a:xfrm>
            <a:off x="713224" y="1489700"/>
            <a:ext cx="3421200" cy="5055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2400"/>
              <a:buFont typeface="Alegreya Sans"/>
              <a:buNone/>
              <a:defRPr sz="2400">
                <a:solidFill>
                  <a:schemeClr val="dk1"/>
                </a:solidFill>
                <a:latin typeface="Alegreya Sans"/>
                <a:ea typeface="Alegreya Sans"/>
                <a:cs typeface="Alegreya Sans"/>
                <a:sym typeface="Alegreya Sans"/>
              </a:defRPr>
            </a:lvl1pPr>
            <a:lvl2pPr lvl="1" algn="ctr" rtl="0">
              <a:lnSpc>
                <a:spcPct val="100000"/>
              </a:lnSpc>
              <a:spcBef>
                <a:spcPts val="0"/>
              </a:spcBef>
              <a:spcAft>
                <a:spcPts val="0"/>
              </a:spcAft>
              <a:buSzPts val="2400"/>
              <a:buFont typeface="Alegreya Sans"/>
              <a:buNone/>
              <a:defRPr sz="2400">
                <a:latin typeface="Alegreya Sans"/>
                <a:ea typeface="Alegreya Sans"/>
                <a:cs typeface="Alegreya Sans"/>
                <a:sym typeface="Alegreya Sans"/>
              </a:defRPr>
            </a:lvl2pPr>
            <a:lvl3pPr lvl="2" algn="ctr" rtl="0">
              <a:lnSpc>
                <a:spcPct val="100000"/>
              </a:lnSpc>
              <a:spcBef>
                <a:spcPts val="0"/>
              </a:spcBef>
              <a:spcAft>
                <a:spcPts val="0"/>
              </a:spcAft>
              <a:buSzPts val="2400"/>
              <a:buFont typeface="Alegreya Sans"/>
              <a:buNone/>
              <a:defRPr sz="2400">
                <a:latin typeface="Alegreya Sans"/>
                <a:ea typeface="Alegreya Sans"/>
                <a:cs typeface="Alegreya Sans"/>
                <a:sym typeface="Alegreya Sans"/>
              </a:defRPr>
            </a:lvl3pPr>
            <a:lvl4pPr lvl="3" algn="ctr" rtl="0">
              <a:lnSpc>
                <a:spcPct val="100000"/>
              </a:lnSpc>
              <a:spcBef>
                <a:spcPts val="0"/>
              </a:spcBef>
              <a:spcAft>
                <a:spcPts val="0"/>
              </a:spcAft>
              <a:buSzPts val="2400"/>
              <a:buFont typeface="Alegreya Sans"/>
              <a:buNone/>
              <a:defRPr sz="2400">
                <a:latin typeface="Alegreya Sans"/>
                <a:ea typeface="Alegreya Sans"/>
                <a:cs typeface="Alegreya Sans"/>
                <a:sym typeface="Alegreya Sans"/>
              </a:defRPr>
            </a:lvl4pPr>
            <a:lvl5pPr lvl="4" algn="ctr" rtl="0">
              <a:lnSpc>
                <a:spcPct val="100000"/>
              </a:lnSpc>
              <a:spcBef>
                <a:spcPts val="0"/>
              </a:spcBef>
              <a:spcAft>
                <a:spcPts val="0"/>
              </a:spcAft>
              <a:buSzPts val="2400"/>
              <a:buFont typeface="Alegreya Sans"/>
              <a:buNone/>
              <a:defRPr sz="2400">
                <a:latin typeface="Alegreya Sans"/>
                <a:ea typeface="Alegreya Sans"/>
                <a:cs typeface="Alegreya Sans"/>
                <a:sym typeface="Alegreya Sans"/>
              </a:defRPr>
            </a:lvl5pPr>
            <a:lvl6pPr lvl="5" algn="ctr" rtl="0">
              <a:lnSpc>
                <a:spcPct val="100000"/>
              </a:lnSpc>
              <a:spcBef>
                <a:spcPts val="0"/>
              </a:spcBef>
              <a:spcAft>
                <a:spcPts val="0"/>
              </a:spcAft>
              <a:buSzPts val="2400"/>
              <a:buFont typeface="Alegreya Sans"/>
              <a:buNone/>
              <a:defRPr sz="2400">
                <a:latin typeface="Alegreya Sans"/>
                <a:ea typeface="Alegreya Sans"/>
                <a:cs typeface="Alegreya Sans"/>
                <a:sym typeface="Alegreya Sans"/>
              </a:defRPr>
            </a:lvl6pPr>
            <a:lvl7pPr lvl="6" algn="ctr" rtl="0">
              <a:lnSpc>
                <a:spcPct val="100000"/>
              </a:lnSpc>
              <a:spcBef>
                <a:spcPts val="0"/>
              </a:spcBef>
              <a:spcAft>
                <a:spcPts val="0"/>
              </a:spcAft>
              <a:buSzPts val="2400"/>
              <a:buFont typeface="Alegreya Sans"/>
              <a:buNone/>
              <a:defRPr sz="2400">
                <a:latin typeface="Alegreya Sans"/>
                <a:ea typeface="Alegreya Sans"/>
                <a:cs typeface="Alegreya Sans"/>
                <a:sym typeface="Alegreya Sans"/>
              </a:defRPr>
            </a:lvl7pPr>
            <a:lvl8pPr lvl="7" algn="ctr" rtl="0">
              <a:lnSpc>
                <a:spcPct val="100000"/>
              </a:lnSpc>
              <a:spcBef>
                <a:spcPts val="0"/>
              </a:spcBef>
              <a:spcAft>
                <a:spcPts val="0"/>
              </a:spcAft>
              <a:buSzPts val="2400"/>
              <a:buFont typeface="Alegreya Sans"/>
              <a:buNone/>
              <a:defRPr sz="2400">
                <a:latin typeface="Alegreya Sans"/>
                <a:ea typeface="Alegreya Sans"/>
                <a:cs typeface="Alegreya Sans"/>
                <a:sym typeface="Alegreya Sans"/>
              </a:defRPr>
            </a:lvl8pPr>
            <a:lvl9pPr lvl="8" algn="ctr" rtl="0">
              <a:lnSpc>
                <a:spcPct val="100000"/>
              </a:lnSpc>
              <a:spcBef>
                <a:spcPts val="0"/>
              </a:spcBef>
              <a:spcAft>
                <a:spcPts val="0"/>
              </a:spcAft>
              <a:buSzPts val="2400"/>
              <a:buFont typeface="Alegreya Sans"/>
              <a:buNone/>
              <a:defRPr sz="2400">
                <a:latin typeface="Alegreya Sans"/>
                <a:ea typeface="Alegreya Sans"/>
                <a:cs typeface="Alegreya Sans"/>
                <a:sym typeface="Alegreya Sans"/>
              </a:defRPr>
            </a:lvl9pPr>
          </a:lstStyle>
          <a:p>
            <a:endParaRPr/>
          </a:p>
        </p:txBody>
      </p:sp>
      <p:sp>
        <p:nvSpPr>
          <p:cNvPr id="310" name="Google Shape;310;p36"/>
          <p:cNvSpPr txBox="1">
            <a:spLocks noGrp="1"/>
          </p:cNvSpPr>
          <p:nvPr>
            <p:ph type="subTitle" idx="6"/>
          </p:nvPr>
        </p:nvSpPr>
        <p:spPr>
          <a:xfrm>
            <a:off x="713224" y="3132675"/>
            <a:ext cx="3421200" cy="5055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2400"/>
              <a:buFont typeface="Alegreya Sans"/>
              <a:buNone/>
              <a:defRPr sz="2400">
                <a:solidFill>
                  <a:schemeClr val="dk1"/>
                </a:solidFill>
                <a:latin typeface="Alegreya Sans"/>
                <a:ea typeface="Alegreya Sans"/>
                <a:cs typeface="Alegreya Sans"/>
                <a:sym typeface="Alegreya Sans"/>
              </a:defRPr>
            </a:lvl1pPr>
            <a:lvl2pPr lvl="1" algn="ctr" rtl="0">
              <a:lnSpc>
                <a:spcPct val="100000"/>
              </a:lnSpc>
              <a:spcBef>
                <a:spcPts val="0"/>
              </a:spcBef>
              <a:spcAft>
                <a:spcPts val="0"/>
              </a:spcAft>
              <a:buSzPts val="2400"/>
              <a:buFont typeface="Alegreya Sans"/>
              <a:buNone/>
              <a:defRPr sz="2400">
                <a:latin typeface="Alegreya Sans"/>
                <a:ea typeface="Alegreya Sans"/>
                <a:cs typeface="Alegreya Sans"/>
                <a:sym typeface="Alegreya Sans"/>
              </a:defRPr>
            </a:lvl2pPr>
            <a:lvl3pPr lvl="2" algn="ctr" rtl="0">
              <a:lnSpc>
                <a:spcPct val="100000"/>
              </a:lnSpc>
              <a:spcBef>
                <a:spcPts val="0"/>
              </a:spcBef>
              <a:spcAft>
                <a:spcPts val="0"/>
              </a:spcAft>
              <a:buSzPts val="2400"/>
              <a:buFont typeface="Alegreya Sans"/>
              <a:buNone/>
              <a:defRPr sz="2400">
                <a:latin typeface="Alegreya Sans"/>
                <a:ea typeface="Alegreya Sans"/>
                <a:cs typeface="Alegreya Sans"/>
                <a:sym typeface="Alegreya Sans"/>
              </a:defRPr>
            </a:lvl3pPr>
            <a:lvl4pPr lvl="3" algn="ctr" rtl="0">
              <a:lnSpc>
                <a:spcPct val="100000"/>
              </a:lnSpc>
              <a:spcBef>
                <a:spcPts val="0"/>
              </a:spcBef>
              <a:spcAft>
                <a:spcPts val="0"/>
              </a:spcAft>
              <a:buSzPts val="2400"/>
              <a:buFont typeface="Alegreya Sans"/>
              <a:buNone/>
              <a:defRPr sz="2400">
                <a:latin typeface="Alegreya Sans"/>
                <a:ea typeface="Alegreya Sans"/>
                <a:cs typeface="Alegreya Sans"/>
                <a:sym typeface="Alegreya Sans"/>
              </a:defRPr>
            </a:lvl4pPr>
            <a:lvl5pPr lvl="4" algn="ctr" rtl="0">
              <a:lnSpc>
                <a:spcPct val="100000"/>
              </a:lnSpc>
              <a:spcBef>
                <a:spcPts val="0"/>
              </a:spcBef>
              <a:spcAft>
                <a:spcPts val="0"/>
              </a:spcAft>
              <a:buSzPts val="2400"/>
              <a:buFont typeface="Alegreya Sans"/>
              <a:buNone/>
              <a:defRPr sz="2400">
                <a:latin typeface="Alegreya Sans"/>
                <a:ea typeface="Alegreya Sans"/>
                <a:cs typeface="Alegreya Sans"/>
                <a:sym typeface="Alegreya Sans"/>
              </a:defRPr>
            </a:lvl5pPr>
            <a:lvl6pPr lvl="5" algn="ctr" rtl="0">
              <a:lnSpc>
                <a:spcPct val="100000"/>
              </a:lnSpc>
              <a:spcBef>
                <a:spcPts val="0"/>
              </a:spcBef>
              <a:spcAft>
                <a:spcPts val="0"/>
              </a:spcAft>
              <a:buSzPts val="2400"/>
              <a:buFont typeface="Alegreya Sans"/>
              <a:buNone/>
              <a:defRPr sz="2400">
                <a:latin typeface="Alegreya Sans"/>
                <a:ea typeface="Alegreya Sans"/>
                <a:cs typeface="Alegreya Sans"/>
                <a:sym typeface="Alegreya Sans"/>
              </a:defRPr>
            </a:lvl6pPr>
            <a:lvl7pPr lvl="6" algn="ctr" rtl="0">
              <a:lnSpc>
                <a:spcPct val="100000"/>
              </a:lnSpc>
              <a:spcBef>
                <a:spcPts val="0"/>
              </a:spcBef>
              <a:spcAft>
                <a:spcPts val="0"/>
              </a:spcAft>
              <a:buSzPts val="2400"/>
              <a:buFont typeface="Alegreya Sans"/>
              <a:buNone/>
              <a:defRPr sz="2400">
                <a:latin typeface="Alegreya Sans"/>
                <a:ea typeface="Alegreya Sans"/>
                <a:cs typeface="Alegreya Sans"/>
                <a:sym typeface="Alegreya Sans"/>
              </a:defRPr>
            </a:lvl7pPr>
            <a:lvl8pPr lvl="7" algn="ctr" rtl="0">
              <a:lnSpc>
                <a:spcPct val="100000"/>
              </a:lnSpc>
              <a:spcBef>
                <a:spcPts val="0"/>
              </a:spcBef>
              <a:spcAft>
                <a:spcPts val="0"/>
              </a:spcAft>
              <a:buSzPts val="2400"/>
              <a:buFont typeface="Alegreya Sans"/>
              <a:buNone/>
              <a:defRPr sz="2400">
                <a:latin typeface="Alegreya Sans"/>
                <a:ea typeface="Alegreya Sans"/>
                <a:cs typeface="Alegreya Sans"/>
                <a:sym typeface="Alegreya Sans"/>
              </a:defRPr>
            </a:lvl8pPr>
            <a:lvl9pPr lvl="8" algn="ctr" rtl="0">
              <a:lnSpc>
                <a:spcPct val="100000"/>
              </a:lnSpc>
              <a:spcBef>
                <a:spcPts val="0"/>
              </a:spcBef>
              <a:spcAft>
                <a:spcPts val="0"/>
              </a:spcAft>
              <a:buSzPts val="2400"/>
              <a:buFont typeface="Alegreya Sans"/>
              <a:buNone/>
              <a:defRPr sz="2400">
                <a:latin typeface="Alegreya Sans"/>
                <a:ea typeface="Alegreya Sans"/>
                <a:cs typeface="Alegreya Sans"/>
                <a:sym typeface="Alegreya Sans"/>
              </a:defRPr>
            </a:lvl9pPr>
          </a:lstStyle>
          <a:p>
            <a:endParaRPr/>
          </a:p>
        </p:txBody>
      </p:sp>
      <p:sp>
        <p:nvSpPr>
          <p:cNvPr id="311" name="Google Shape;311;p36"/>
          <p:cNvSpPr txBox="1">
            <a:spLocks noGrp="1"/>
          </p:cNvSpPr>
          <p:nvPr>
            <p:ph type="subTitle" idx="7"/>
          </p:nvPr>
        </p:nvSpPr>
        <p:spPr>
          <a:xfrm>
            <a:off x="5002700" y="1489700"/>
            <a:ext cx="3421200" cy="5055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2400"/>
              <a:buFont typeface="Alegreya Sans"/>
              <a:buNone/>
              <a:defRPr sz="2400">
                <a:solidFill>
                  <a:schemeClr val="dk1"/>
                </a:solidFill>
                <a:latin typeface="Alegreya Sans"/>
                <a:ea typeface="Alegreya Sans"/>
                <a:cs typeface="Alegreya Sans"/>
                <a:sym typeface="Alegreya Sans"/>
              </a:defRPr>
            </a:lvl1pPr>
            <a:lvl2pPr lvl="1" algn="ctr" rtl="0">
              <a:lnSpc>
                <a:spcPct val="100000"/>
              </a:lnSpc>
              <a:spcBef>
                <a:spcPts val="0"/>
              </a:spcBef>
              <a:spcAft>
                <a:spcPts val="0"/>
              </a:spcAft>
              <a:buSzPts val="2400"/>
              <a:buFont typeface="Alegreya Sans"/>
              <a:buNone/>
              <a:defRPr sz="2400">
                <a:latin typeface="Alegreya Sans"/>
                <a:ea typeface="Alegreya Sans"/>
                <a:cs typeface="Alegreya Sans"/>
                <a:sym typeface="Alegreya Sans"/>
              </a:defRPr>
            </a:lvl2pPr>
            <a:lvl3pPr lvl="2" algn="ctr" rtl="0">
              <a:lnSpc>
                <a:spcPct val="100000"/>
              </a:lnSpc>
              <a:spcBef>
                <a:spcPts val="0"/>
              </a:spcBef>
              <a:spcAft>
                <a:spcPts val="0"/>
              </a:spcAft>
              <a:buSzPts val="2400"/>
              <a:buFont typeface="Alegreya Sans"/>
              <a:buNone/>
              <a:defRPr sz="2400">
                <a:latin typeface="Alegreya Sans"/>
                <a:ea typeface="Alegreya Sans"/>
                <a:cs typeface="Alegreya Sans"/>
                <a:sym typeface="Alegreya Sans"/>
              </a:defRPr>
            </a:lvl3pPr>
            <a:lvl4pPr lvl="3" algn="ctr" rtl="0">
              <a:lnSpc>
                <a:spcPct val="100000"/>
              </a:lnSpc>
              <a:spcBef>
                <a:spcPts val="0"/>
              </a:spcBef>
              <a:spcAft>
                <a:spcPts val="0"/>
              </a:spcAft>
              <a:buSzPts val="2400"/>
              <a:buFont typeface="Alegreya Sans"/>
              <a:buNone/>
              <a:defRPr sz="2400">
                <a:latin typeface="Alegreya Sans"/>
                <a:ea typeface="Alegreya Sans"/>
                <a:cs typeface="Alegreya Sans"/>
                <a:sym typeface="Alegreya Sans"/>
              </a:defRPr>
            </a:lvl4pPr>
            <a:lvl5pPr lvl="4" algn="ctr" rtl="0">
              <a:lnSpc>
                <a:spcPct val="100000"/>
              </a:lnSpc>
              <a:spcBef>
                <a:spcPts val="0"/>
              </a:spcBef>
              <a:spcAft>
                <a:spcPts val="0"/>
              </a:spcAft>
              <a:buSzPts val="2400"/>
              <a:buFont typeface="Alegreya Sans"/>
              <a:buNone/>
              <a:defRPr sz="2400">
                <a:latin typeface="Alegreya Sans"/>
                <a:ea typeface="Alegreya Sans"/>
                <a:cs typeface="Alegreya Sans"/>
                <a:sym typeface="Alegreya Sans"/>
              </a:defRPr>
            </a:lvl5pPr>
            <a:lvl6pPr lvl="5" algn="ctr" rtl="0">
              <a:lnSpc>
                <a:spcPct val="100000"/>
              </a:lnSpc>
              <a:spcBef>
                <a:spcPts val="0"/>
              </a:spcBef>
              <a:spcAft>
                <a:spcPts val="0"/>
              </a:spcAft>
              <a:buSzPts val="2400"/>
              <a:buFont typeface="Alegreya Sans"/>
              <a:buNone/>
              <a:defRPr sz="2400">
                <a:latin typeface="Alegreya Sans"/>
                <a:ea typeface="Alegreya Sans"/>
                <a:cs typeface="Alegreya Sans"/>
                <a:sym typeface="Alegreya Sans"/>
              </a:defRPr>
            </a:lvl6pPr>
            <a:lvl7pPr lvl="6" algn="ctr" rtl="0">
              <a:lnSpc>
                <a:spcPct val="100000"/>
              </a:lnSpc>
              <a:spcBef>
                <a:spcPts val="0"/>
              </a:spcBef>
              <a:spcAft>
                <a:spcPts val="0"/>
              </a:spcAft>
              <a:buSzPts val="2400"/>
              <a:buFont typeface="Alegreya Sans"/>
              <a:buNone/>
              <a:defRPr sz="2400">
                <a:latin typeface="Alegreya Sans"/>
                <a:ea typeface="Alegreya Sans"/>
                <a:cs typeface="Alegreya Sans"/>
                <a:sym typeface="Alegreya Sans"/>
              </a:defRPr>
            </a:lvl7pPr>
            <a:lvl8pPr lvl="7" algn="ctr" rtl="0">
              <a:lnSpc>
                <a:spcPct val="100000"/>
              </a:lnSpc>
              <a:spcBef>
                <a:spcPts val="0"/>
              </a:spcBef>
              <a:spcAft>
                <a:spcPts val="0"/>
              </a:spcAft>
              <a:buSzPts val="2400"/>
              <a:buFont typeface="Alegreya Sans"/>
              <a:buNone/>
              <a:defRPr sz="2400">
                <a:latin typeface="Alegreya Sans"/>
                <a:ea typeface="Alegreya Sans"/>
                <a:cs typeface="Alegreya Sans"/>
                <a:sym typeface="Alegreya Sans"/>
              </a:defRPr>
            </a:lvl8pPr>
            <a:lvl9pPr lvl="8" algn="ctr" rtl="0">
              <a:lnSpc>
                <a:spcPct val="100000"/>
              </a:lnSpc>
              <a:spcBef>
                <a:spcPts val="0"/>
              </a:spcBef>
              <a:spcAft>
                <a:spcPts val="0"/>
              </a:spcAft>
              <a:buSzPts val="2400"/>
              <a:buFont typeface="Alegreya Sans"/>
              <a:buNone/>
              <a:defRPr sz="2400">
                <a:latin typeface="Alegreya Sans"/>
                <a:ea typeface="Alegreya Sans"/>
                <a:cs typeface="Alegreya Sans"/>
                <a:sym typeface="Alegreya Sans"/>
              </a:defRPr>
            </a:lvl9pPr>
          </a:lstStyle>
          <a:p>
            <a:endParaRPr/>
          </a:p>
        </p:txBody>
      </p:sp>
      <p:sp>
        <p:nvSpPr>
          <p:cNvPr id="312" name="Google Shape;312;p36"/>
          <p:cNvSpPr txBox="1">
            <a:spLocks noGrp="1"/>
          </p:cNvSpPr>
          <p:nvPr>
            <p:ph type="subTitle" idx="8"/>
          </p:nvPr>
        </p:nvSpPr>
        <p:spPr>
          <a:xfrm>
            <a:off x="5002700" y="3132675"/>
            <a:ext cx="3421200" cy="5055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2400"/>
              <a:buFont typeface="Alegreya Sans"/>
              <a:buNone/>
              <a:defRPr sz="2400">
                <a:solidFill>
                  <a:schemeClr val="dk1"/>
                </a:solidFill>
                <a:latin typeface="Alegreya Sans"/>
                <a:ea typeface="Alegreya Sans"/>
                <a:cs typeface="Alegreya Sans"/>
                <a:sym typeface="Alegreya Sans"/>
              </a:defRPr>
            </a:lvl1pPr>
            <a:lvl2pPr lvl="1" algn="ctr" rtl="0">
              <a:lnSpc>
                <a:spcPct val="100000"/>
              </a:lnSpc>
              <a:spcBef>
                <a:spcPts val="0"/>
              </a:spcBef>
              <a:spcAft>
                <a:spcPts val="0"/>
              </a:spcAft>
              <a:buSzPts val="2400"/>
              <a:buFont typeface="Alegreya Sans"/>
              <a:buNone/>
              <a:defRPr sz="2400">
                <a:latin typeface="Alegreya Sans"/>
                <a:ea typeface="Alegreya Sans"/>
                <a:cs typeface="Alegreya Sans"/>
                <a:sym typeface="Alegreya Sans"/>
              </a:defRPr>
            </a:lvl2pPr>
            <a:lvl3pPr lvl="2" algn="ctr" rtl="0">
              <a:lnSpc>
                <a:spcPct val="100000"/>
              </a:lnSpc>
              <a:spcBef>
                <a:spcPts val="0"/>
              </a:spcBef>
              <a:spcAft>
                <a:spcPts val="0"/>
              </a:spcAft>
              <a:buSzPts val="2400"/>
              <a:buFont typeface="Alegreya Sans"/>
              <a:buNone/>
              <a:defRPr sz="2400">
                <a:latin typeface="Alegreya Sans"/>
                <a:ea typeface="Alegreya Sans"/>
                <a:cs typeface="Alegreya Sans"/>
                <a:sym typeface="Alegreya Sans"/>
              </a:defRPr>
            </a:lvl3pPr>
            <a:lvl4pPr lvl="3" algn="ctr" rtl="0">
              <a:lnSpc>
                <a:spcPct val="100000"/>
              </a:lnSpc>
              <a:spcBef>
                <a:spcPts val="0"/>
              </a:spcBef>
              <a:spcAft>
                <a:spcPts val="0"/>
              </a:spcAft>
              <a:buSzPts val="2400"/>
              <a:buFont typeface="Alegreya Sans"/>
              <a:buNone/>
              <a:defRPr sz="2400">
                <a:latin typeface="Alegreya Sans"/>
                <a:ea typeface="Alegreya Sans"/>
                <a:cs typeface="Alegreya Sans"/>
                <a:sym typeface="Alegreya Sans"/>
              </a:defRPr>
            </a:lvl4pPr>
            <a:lvl5pPr lvl="4" algn="ctr" rtl="0">
              <a:lnSpc>
                <a:spcPct val="100000"/>
              </a:lnSpc>
              <a:spcBef>
                <a:spcPts val="0"/>
              </a:spcBef>
              <a:spcAft>
                <a:spcPts val="0"/>
              </a:spcAft>
              <a:buSzPts val="2400"/>
              <a:buFont typeface="Alegreya Sans"/>
              <a:buNone/>
              <a:defRPr sz="2400">
                <a:latin typeface="Alegreya Sans"/>
                <a:ea typeface="Alegreya Sans"/>
                <a:cs typeface="Alegreya Sans"/>
                <a:sym typeface="Alegreya Sans"/>
              </a:defRPr>
            </a:lvl5pPr>
            <a:lvl6pPr lvl="5" algn="ctr" rtl="0">
              <a:lnSpc>
                <a:spcPct val="100000"/>
              </a:lnSpc>
              <a:spcBef>
                <a:spcPts val="0"/>
              </a:spcBef>
              <a:spcAft>
                <a:spcPts val="0"/>
              </a:spcAft>
              <a:buSzPts val="2400"/>
              <a:buFont typeface="Alegreya Sans"/>
              <a:buNone/>
              <a:defRPr sz="2400">
                <a:latin typeface="Alegreya Sans"/>
                <a:ea typeface="Alegreya Sans"/>
                <a:cs typeface="Alegreya Sans"/>
                <a:sym typeface="Alegreya Sans"/>
              </a:defRPr>
            </a:lvl6pPr>
            <a:lvl7pPr lvl="6" algn="ctr" rtl="0">
              <a:lnSpc>
                <a:spcPct val="100000"/>
              </a:lnSpc>
              <a:spcBef>
                <a:spcPts val="0"/>
              </a:spcBef>
              <a:spcAft>
                <a:spcPts val="0"/>
              </a:spcAft>
              <a:buSzPts val="2400"/>
              <a:buFont typeface="Alegreya Sans"/>
              <a:buNone/>
              <a:defRPr sz="2400">
                <a:latin typeface="Alegreya Sans"/>
                <a:ea typeface="Alegreya Sans"/>
                <a:cs typeface="Alegreya Sans"/>
                <a:sym typeface="Alegreya Sans"/>
              </a:defRPr>
            </a:lvl7pPr>
            <a:lvl8pPr lvl="7" algn="ctr" rtl="0">
              <a:lnSpc>
                <a:spcPct val="100000"/>
              </a:lnSpc>
              <a:spcBef>
                <a:spcPts val="0"/>
              </a:spcBef>
              <a:spcAft>
                <a:spcPts val="0"/>
              </a:spcAft>
              <a:buSzPts val="2400"/>
              <a:buFont typeface="Alegreya Sans"/>
              <a:buNone/>
              <a:defRPr sz="2400">
                <a:latin typeface="Alegreya Sans"/>
                <a:ea typeface="Alegreya Sans"/>
                <a:cs typeface="Alegreya Sans"/>
                <a:sym typeface="Alegreya Sans"/>
              </a:defRPr>
            </a:lvl8pPr>
            <a:lvl9pPr lvl="8" algn="ctr" rtl="0">
              <a:lnSpc>
                <a:spcPct val="100000"/>
              </a:lnSpc>
              <a:spcBef>
                <a:spcPts val="0"/>
              </a:spcBef>
              <a:spcAft>
                <a:spcPts val="0"/>
              </a:spcAft>
              <a:buSzPts val="2400"/>
              <a:buFont typeface="Alegreya Sans"/>
              <a:buNone/>
              <a:defRPr sz="2400">
                <a:latin typeface="Alegreya Sans"/>
                <a:ea typeface="Alegreya Sans"/>
                <a:cs typeface="Alegreya Sans"/>
                <a:sym typeface="Alegreya Sans"/>
              </a:defRPr>
            </a:lvl9pPr>
          </a:lstStyle>
          <a:p>
            <a:endParaRPr/>
          </a:p>
        </p:txBody>
      </p:sp>
      <p:grpSp>
        <p:nvGrpSpPr>
          <p:cNvPr id="313" name="Google Shape;313;p36"/>
          <p:cNvGrpSpPr/>
          <p:nvPr/>
        </p:nvGrpSpPr>
        <p:grpSpPr>
          <a:xfrm>
            <a:off x="-339900" y="357884"/>
            <a:ext cx="9882000" cy="4531227"/>
            <a:chOff x="-339900" y="357884"/>
            <a:chExt cx="9882000" cy="4531227"/>
          </a:xfrm>
        </p:grpSpPr>
        <p:sp>
          <p:nvSpPr>
            <p:cNvPr id="314" name="Google Shape;314;p36"/>
            <p:cNvSpPr/>
            <p:nvPr/>
          </p:nvSpPr>
          <p:spPr>
            <a:xfrm>
              <a:off x="4141300" y="4871136"/>
              <a:ext cx="861400" cy="17975"/>
            </a:xfrm>
            <a:custGeom>
              <a:avLst/>
              <a:gdLst/>
              <a:ahLst/>
              <a:cxnLst/>
              <a:rect l="l" t="t" r="r" b="b"/>
              <a:pathLst>
                <a:path w="34456" h="719" extrusionOk="0">
                  <a:moveTo>
                    <a:pt x="0" y="1"/>
                  </a:moveTo>
                  <a:lnTo>
                    <a:pt x="0" y="718"/>
                  </a:lnTo>
                  <a:lnTo>
                    <a:pt x="34455" y="718"/>
                  </a:lnTo>
                  <a:lnTo>
                    <a:pt x="34455" y="1"/>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315" name="Google Shape;315;p36"/>
            <p:cNvCxnSpPr/>
            <p:nvPr/>
          </p:nvCxnSpPr>
          <p:spPr>
            <a:xfrm>
              <a:off x="-339900" y="357884"/>
              <a:ext cx="9882000" cy="0"/>
            </a:xfrm>
            <a:prstGeom prst="straightConnector1">
              <a:avLst/>
            </a:prstGeom>
            <a:noFill/>
            <a:ln w="19050" cap="flat" cmpd="sng">
              <a:solidFill>
                <a:schemeClr val="dk1"/>
              </a:solidFill>
              <a:prstDash val="solid"/>
              <a:round/>
              <a:headEnd type="none" w="med" len="med"/>
              <a:tailEnd type="none" w="med" len="med"/>
            </a:ln>
          </p:spPr>
        </p:cxnSp>
      </p:grpSp>
      <p:grpSp>
        <p:nvGrpSpPr>
          <p:cNvPr id="316" name="Google Shape;316;p36"/>
          <p:cNvGrpSpPr/>
          <p:nvPr/>
        </p:nvGrpSpPr>
        <p:grpSpPr>
          <a:xfrm>
            <a:off x="-1570471" y="721875"/>
            <a:ext cx="12683171" cy="3882125"/>
            <a:chOff x="-1570471" y="721875"/>
            <a:chExt cx="12683171" cy="3882125"/>
          </a:xfrm>
        </p:grpSpPr>
        <p:sp>
          <p:nvSpPr>
            <p:cNvPr id="317" name="Google Shape;317;p36"/>
            <p:cNvSpPr/>
            <p:nvPr/>
          </p:nvSpPr>
          <p:spPr>
            <a:xfrm>
              <a:off x="8668900" y="2160200"/>
              <a:ext cx="2443800" cy="2443800"/>
            </a:xfrm>
            <a:prstGeom prst="ellipse">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8" name="Google Shape;318;p36"/>
            <p:cNvSpPr/>
            <p:nvPr/>
          </p:nvSpPr>
          <p:spPr>
            <a:xfrm>
              <a:off x="-1570471" y="721875"/>
              <a:ext cx="1955400" cy="19554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matchingName="Title and five columns">
  <p:cSld name="CUSTOM_7_1">
    <p:spTree>
      <p:nvGrpSpPr>
        <p:cNvPr id="1" name="Shape 319"/>
        <p:cNvGrpSpPr/>
        <p:nvPr/>
      </p:nvGrpSpPr>
      <p:grpSpPr>
        <a:xfrm>
          <a:off x="0" y="0"/>
          <a:ext cx="0" cy="0"/>
          <a:chOff x="0" y="0"/>
          <a:chExt cx="0" cy="0"/>
        </a:xfrm>
      </p:grpSpPr>
      <p:sp>
        <p:nvSpPr>
          <p:cNvPr id="320" name="Google Shape;320;p37"/>
          <p:cNvSpPr txBox="1">
            <a:spLocks noGrp="1"/>
          </p:cNvSpPr>
          <p:nvPr>
            <p:ph type="title"/>
          </p:nvPr>
        </p:nvSpPr>
        <p:spPr>
          <a:xfrm>
            <a:off x="720000" y="445025"/>
            <a:ext cx="7704000" cy="572700"/>
          </a:xfrm>
          <a:prstGeom prst="rect">
            <a:avLst/>
          </a:prstGeom>
        </p:spPr>
        <p:txBody>
          <a:bodyPr spcFirstLastPara="1" wrap="square" lIns="91425" tIns="91425" rIns="91425" bIns="91425" anchor="t" anchorCtr="0">
            <a:noAutofit/>
          </a:bodyPr>
          <a:lstStyle>
            <a:lvl1pPr lvl="0" rtl="0">
              <a:spcBef>
                <a:spcPts val="0"/>
              </a:spcBef>
              <a:spcAft>
                <a:spcPts val="0"/>
              </a:spcAft>
              <a:buSzPts val="3500"/>
              <a:buNone/>
              <a:defRPr/>
            </a:lvl1pPr>
            <a:lvl2pPr lvl="1" rtl="0">
              <a:spcBef>
                <a:spcPts val="0"/>
              </a:spcBef>
              <a:spcAft>
                <a:spcPts val="0"/>
              </a:spcAft>
              <a:buSzPts val="3500"/>
              <a:buFont typeface="Alegreya Sans"/>
              <a:buNone/>
              <a:defRPr>
                <a:latin typeface="Alegreya Sans"/>
                <a:ea typeface="Alegreya Sans"/>
                <a:cs typeface="Alegreya Sans"/>
                <a:sym typeface="Alegreya Sans"/>
              </a:defRPr>
            </a:lvl2pPr>
            <a:lvl3pPr lvl="2" rtl="0">
              <a:spcBef>
                <a:spcPts val="0"/>
              </a:spcBef>
              <a:spcAft>
                <a:spcPts val="0"/>
              </a:spcAft>
              <a:buSzPts val="3500"/>
              <a:buFont typeface="Alegreya Sans"/>
              <a:buNone/>
              <a:defRPr>
                <a:latin typeface="Alegreya Sans"/>
                <a:ea typeface="Alegreya Sans"/>
                <a:cs typeface="Alegreya Sans"/>
                <a:sym typeface="Alegreya Sans"/>
              </a:defRPr>
            </a:lvl3pPr>
            <a:lvl4pPr lvl="3" rtl="0">
              <a:spcBef>
                <a:spcPts val="0"/>
              </a:spcBef>
              <a:spcAft>
                <a:spcPts val="0"/>
              </a:spcAft>
              <a:buSzPts val="3500"/>
              <a:buFont typeface="Alegreya Sans"/>
              <a:buNone/>
              <a:defRPr>
                <a:latin typeface="Alegreya Sans"/>
                <a:ea typeface="Alegreya Sans"/>
                <a:cs typeface="Alegreya Sans"/>
                <a:sym typeface="Alegreya Sans"/>
              </a:defRPr>
            </a:lvl4pPr>
            <a:lvl5pPr lvl="4" rtl="0">
              <a:spcBef>
                <a:spcPts val="0"/>
              </a:spcBef>
              <a:spcAft>
                <a:spcPts val="0"/>
              </a:spcAft>
              <a:buSzPts val="3500"/>
              <a:buFont typeface="Alegreya Sans"/>
              <a:buNone/>
              <a:defRPr>
                <a:latin typeface="Alegreya Sans"/>
                <a:ea typeface="Alegreya Sans"/>
                <a:cs typeface="Alegreya Sans"/>
                <a:sym typeface="Alegreya Sans"/>
              </a:defRPr>
            </a:lvl5pPr>
            <a:lvl6pPr lvl="5" rtl="0">
              <a:spcBef>
                <a:spcPts val="0"/>
              </a:spcBef>
              <a:spcAft>
                <a:spcPts val="0"/>
              </a:spcAft>
              <a:buSzPts val="3500"/>
              <a:buFont typeface="Alegreya Sans"/>
              <a:buNone/>
              <a:defRPr>
                <a:latin typeface="Alegreya Sans"/>
                <a:ea typeface="Alegreya Sans"/>
                <a:cs typeface="Alegreya Sans"/>
                <a:sym typeface="Alegreya Sans"/>
              </a:defRPr>
            </a:lvl6pPr>
            <a:lvl7pPr lvl="6" rtl="0">
              <a:spcBef>
                <a:spcPts val="0"/>
              </a:spcBef>
              <a:spcAft>
                <a:spcPts val="0"/>
              </a:spcAft>
              <a:buSzPts val="3500"/>
              <a:buFont typeface="Alegreya Sans"/>
              <a:buNone/>
              <a:defRPr>
                <a:latin typeface="Alegreya Sans"/>
                <a:ea typeface="Alegreya Sans"/>
                <a:cs typeface="Alegreya Sans"/>
                <a:sym typeface="Alegreya Sans"/>
              </a:defRPr>
            </a:lvl7pPr>
            <a:lvl8pPr lvl="7" rtl="0">
              <a:spcBef>
                <a:spcPts val="0"/>
              </a:spcBef>
              <a:spcAft>
                <a:spcPts val="0"/>
              </a:spcAft>
              <a:buSzPts val="3500"/>
              <a:buFont typeface="Alegreya Sans"/>
              <a:buNone/>
              <a:defRPr>
                <a:latin typeface="Alegreya Sans"/>
                <a:ea typeface="Alegreya Sans"/>
                <a:cs typeface="Alegreya Sans"/>
                <a:sym typeface="Alegreya Sans"/>
              </a:defRPr>
            </a:lvl8pPr>
            <a:lvl9pPr lvl="8" rtl="0">
              <a:spcBef>
                <a:spcPts val="0"/>
              </a:spcBef>
              <a:spcAft>
                <a:spcPts val="0"/>
              </a:spcAft>
              <a:buSzPts val="3500"/>
              <a:buFont typeface="Alegreya Sans"/>
              <a:buNone/>
              <a:defRPr>
                <a:latin typeface="Alegreya Sans"/>
                <a:ea typeface="Alegreya Sans"/>
                <a:cs typeface="Alegreya Sans"/>
                <a:sym typeface="Alegreya Sans"/>
              </a:defRPr>
            </a:lvl9pPr>
          </a:lstStyle>
          <a:p>
            <a:endParaRPr/>
          </a:p>
        </p:txBody>
      </p:sp>
      <p:sp>
        <p:nvSpPr>
          <p:cNvPr id="321" name="Google Shape;321;p37"/>
          <p:cNvSpPr txBox="1">
            <a:spLocks noGrp="1"/>
          </p:cNvSpPr>
          <p:nvPr>
            <p:ph type="subTitle" idx="1"/>
          </p:nvPr>
        </p:nvSpPr>
        <p:spPr>
          <a:xfrm>
            <a:off x="1054219" y="1993050"/>
            <a:ext cx="2095800" cy="6354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322" name="Google Shape;322;p37"/>
          <p:cNvSpPr txBox="1">
            <a:spLocks noGrp="1"/>
          </p:cNvSpPr>
          <p:nvPr>
            <p:ph type="subTitle" idx="2"/>
          </p:nvPr>
        </p:nvSpPr>
        <p:spPr>
          <a:xfrm>
            <a:off x="3524131" y="1993050"/>
            <a:ext cx="2095800" cy="6354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323" name="Google Shape;323;p37"/>
          <p:cNvSpPr txBox="1">
            <a:spLocks noGrp="1"/>
          </p:cNvSpPr>
          <p:nvPr>
            <p:ph type="subTitle" idx="3"/>
          </p:nvPr>
        </p:nvSpPr>
        <p:spPr>
          <a:xfrm>
            <a:off x="2289144" y="3423275"/>
            <a:ext cx="2095800" cy="6354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324" name="Google Shape;324;p37"/>
          <p:cNvSpPr txBox="1">
            <a:spLocks noGrp="1"/>
          </p:cNvSpPr>
          <p:nvPr>
            <p:ph type="subTitle" idx="4"/>
          </p:nvPr>
        </p:nvSpPr>
        <p:spPr>
          <a:xfrm>
            <a:off x="4759056" y="3423275"/>
            <a:ext cx="2095800" cy="6354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325" name="Google Shape;325;p37"/>
          <p:cNvSpPr txBox="1">
            <a:spLocks noGrp="1"/>
          </p:cNvSpPr>
          <p:nvPr>
            <p:ph type="subTitle" idx="5"/>
          </p:nvPr>
        </p:nvSpPr>
        <p:spPr>
          <a:xfrm>
            <a:off x="5993981" y="1993051"/>
            <a:ext cx="2095800" cy="6354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326" name="Google Shape;326;p37"/>
          <p:cNvSpPr txBox="1">
            <a:spLocks noGrp="1"/>
          </p:cNvSpPr>
          <p:nvPr>
            <p:ph type="subTitle" idx="6"/>
          </p:nvPr>
        </p:nvSpPr>
        <p:spPr>
          <a:xfrm>
            <a:off x="1054219" y="1656600"/>
            <a:ext cx="2095800" cy="4926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2400"/>
              <a:buFont typeface="Alegreya Sans"/>
              <a:buNone/>
              <a:defRPr sz="2400">
                <a:solidFill>
                  <a:schemeClr val="dk1"/>
                </a:solidFill>
                <a:latin typeface="Alegreya Sans"/>
                <a:ea typeface="Alegreya Sans"/>
                <a:cs typeface="Alegreya Sans"/>
                <a:sym typeface="Alegreya Sans"/>
              </a:defRPr>
            </a:lvl1pPr>
            <a:lvl2pPr lvl="1" algn="ctr" rtl="0">
              <a:lnSpc>
                <a:spcPct val="100000"/>
              </a:lnSpc>
              <a:spcBef>
                <a:spcPts val="0"/>
              </a:spcBef>
              <a:spcAft>
                <a:spcPts val="0"/>
              </a:spcAft>
              <a:buSzPts val="2400"/>
              <a:buFont typeface="Alegreya Sans"/>
              <a:buNone/>
              <a:defRPr sz="2400">
                <a:latin typeface="Alegreya Sans"/>
                <a:ea typeface="Alegreya Sans"/>
                <a:cs typeface="Alegreya Sans"/>
                <a:sym typeface="Alegreya Sans"/>
              </a:defRPr>
            </a:lvl2pPr>
            <a:lvl3pPr lvl="2" algn="ctr" rtl="0">
              <a:lnSpc>
                <a:spcPct val="100000"/>
              </a:lnSpc>
              <a:spcBef>
                <a:spcPts val="0"/>
              </a:spcBef>
              <a:spcAft>
                <a:spcPts val="0"/>
              </a:spcAft>
              <a:buSzPts val="2400"/>
              <a:buFont typeface="Alegreya Sans"/>
              <a:buNone/>
              <a:defRPr sz="2400">
                <a:latin typeface="Alegreya Sans"/>
                <a:ea typeface="Alegreya Sans"/>
                <a:cs typeface="Alegreya Sans"/>
                <a:sym typeface="Alegreya Sans"/>
              </a:defRPr>
            </a:lvl3pPr>
            <a:lvl4pPr lvl="3" algn="ctr" rtl="0">
              <a:lnSpc>
                <a:spcPct val="100000"/>
              </a:lnSpc>
              <a:spcBef>
                <a:spcPts val="0"/>
              </a:spcBef>
              <a:spcAft>
                <a:spcPts val="0"/>
              </a:spcAft>
              <a:buSzPts val="2400"/>
              <a:buFont typeface="Alegreya Sans"/>
              <a:buNone/>
              <a:defRPr sz="2400">
                <a:latin typeface="Alegreya Sans"/>
                <a:ea typeface="Alegreya Sans"/>
                <a:cs typeface="Alegreya Sans"/>
                <a:sym typeface="Alegreya Sans"/>
              </a:defRPr>
            </a:lvl4pPr>
            <a:lvl5pPr lvl="4" algn="ctr" rtl="0">
              <a:lnSpc>
                <a:spcPct val="100000"/>
              </a:lnSpc>
              <a:spcBef>
                <a:spcPts val="0"/>
              </a:spcBef>
              <a:spcAft>
                <a:spcPts val="0"/>
              </a:spcAft>
              <a:buSzPts val="2400"/>
              <a:buFont typeface="Alegreya Sans"/>
              <a:buNone/>
              <a:defRPr sz="2400">
                <a:latin typeface="Alegreya Sans"/>
                <a:ea typeface="Alegreya Sans"/>
                <a:cs typeface="Alegreya Sans"/>
                <a:sym typeface="Alegreya Sans"/>
              </a:defRPr>
            </a:lvl5pPr>
            <a:lvl6pPr lvl="5" algn="ctr" rtl="0">
              <a:lnSpc>
                <a:spcPct val="100000"/>
              </a:lnSpc>
              <a:spcBef>
                <a:spcPts val="0"/>
              </a:spcBef>
              <a:spcAft>
                <a:spcPts val="0"/>
              </a:spcAft>
              <a:buSzPts val="2400"/>
              <a:buFont typeface="Alegreya Sans"/>
              <a:buNone/>
              <a:defRPr sz="2400">
                <a:latin typeface="Alegreya Sans"/>
                <a:ea typeface="Alegreya Sans"/>
                <a:cs typeface="Alegreya Sans"/>
                <a:sym typeface="Alegreya Sans"/>
              </a:defRPr>
            </a:lvl6pPr>
            <a:lvl7pPr lvl="6" algn="ctr" rtl="0">
              <a:lnSpc>
                <a:spcPct val="100000"/>
              </a:lnSpc>
              <a:spcBef>
                <a:spcPts val="0"/>
              </a:spcBef>
              <a:spcAft>
                <a:spcPts val="0"/>
              </a:spcAft>
              <a:buSzPts val="2400"/>
              <a:buFont typeface="Alegreya Sans"/>
              <a:buNone/>
              <a:defRPr sz="2400">
                <a:latin typeface="Alegreya Sans"/>
                <a:ea typeface="Alegreya Sans"/>
                <a:cs typeface="Alegreya Sans"/>
                <a:sym typeface="Alegreya Sans"/>
              </a:defRPr>
            </a:lvl7pPr>
            <a:lvl8pPr lvl="7" algn="ctr" rtl="0">
              <a:lnSpc>
                <a:spcPct val="100000"/>
              </a:lnSpc>
              <a:spcBef>
                <a:spcPts val="0"/>
              </a:spcBef>
              <a:spcAft>
                <a:spcPts val="0"/>
              </a:spcAft>
              <a:buSzPts val="2400"/>
              <a:buFont typeface="Alegreya Sans"/>
              <a:buNone/>
              <a:defRPr sz="2400">
                <a:latin typeface="Alegreya Sans"/>
                <a:ea typeface="Alegreya Sans"/>
                <a:cs typeface="Alegreya Sans"/>
                <a:sym typeface="Alegreya Sans"/>
              </a:defRPr>
            </a:lvl8pPr>
            <a:lvl9pPr lvl="8" algn="ctr" rtl="0">
              <a:lnSpc>
                <a:spcPct val="100000"/>
              </a:lnSpc>
              <a:spcBef>
                <a:spcPts val="0"/>
              </a:spcBef>
              <a:spcAft>
                <a:spcPts val="0"/>
              </a:spcAft>
              <a:buSzPts val="2400"/>
              <a:buFont typeface="Alegreya Sans"/>
              <a:buNone/>
              <a:defRPr sz="2400">
                <a:latin typeface="Alegreya Sans"/>
                <a:ea typeface="Alegreya Sans"/>
                <a:cs typeface="Alegreya Sans"/>
                <a:sym typeface="Alegreya Sans"/>
              </a:defRPr>
            </a:lvl9pPr>
          </a:lstStyle>
          <a:p>
            <a:endParaRPr/>
          </a:p>
        </p:txBody>
      </p:sp>
      <p:sp>
        <p:nvSpPr>
          <p:cNvPr id="327" name="Google Shape;327;p37"/>
          <p:cNvSpPr txBox="1">
            <a:spLocks noGrp="1"/>
          </p:cNvSpPr>
          <p:nvPr>
            <p:ph type="subTitle" idx="7"/>
          </p:nvPr>
        </p:nvSpPr>
        <p:spPr>
          <a:xfrm>
            <a:off x="3524131" y="1656600"/>
            <a:ext cx="2095800" cy="4926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2400"/>
              <a:buFont typeface="Alegreya Sans"/>
              <a:buNone/>
              <a:defRPr sz="2400">
                <a:solidFill>
                  <a:schemeClr val="dk1"/>
                </a:solidFill>
                <a:latin typeface="Alegreya Sans"/>
                <a:ea typeface="Alegreya Sans"/>
                <a:cs typeface="Alegreya Sans"/>
                <a:sym typeface="Alegreya Sans"/>
              </a:defRPr>
            </a:lvl1pPr>
            <a:lvl2pPr lvl="1" algn="ctr" rtl="0">
              <a:lnSpc>
                <a:spcPct val="100000"/>
              </a:lnSpc>
              <a:spcBef>
                <a:spcPts val="0"/>
              </a:spcBef>
              <a:spcAft>
                <a:spcPts val="0"/>
              </a:spcAft>
              <a:buSzPts val="2400"/>
              <a:buFont typeface="Alegreya Sans"/>
              <a:buNone/>
              <a:defRPr sz="2400">
                <a:latin typeface="Alegreya Sans"/>
                <a:ea typeface="Alegreya Sans"/>
                <a:cs typeface="Alegreya Sans"/>
                <a:sym typeface="Alegreya Sans"/>
              </a:defRPr>
            </a:lvl2pPr>
            <a:lvl3pPr lvl="2" algn="ctr" rtl="0">
              <a:lnSpc>
                <a:spcPct val="100000"/>
              </a:lnSpc>
              <a:spcBef>
                <a:spcPts val="0"/>
              </a:spcBef>
              <a:spcAft>
                <a:spcPts val="0"/>
              </a:spcAft>
              <a:buSzPts val="2400"/>
              <a:buFont typeface="Alegreya Sans"/>
              <a:buNone/>
              <a:defRPr sz="2400">
                <a:latin typeface="Alegreya Sans"/>
                <a:ea typeface="Alegreya Sans"/>
                <a:cs typeface="Alegreya Sans"/>
                <a:sym typeface="Alegreya Sans"/>
              </a:defRPr>
            </a:lvl3pPr>
            <a:lvl4pPr lvl="3" algn="ctr" rtl="0">
              <a:lnSpc>
                <a:spcPct val="100000"/>
              </a:lnSpc>
              <a:spcBef>
                <a:spcPts val="0"/>
              </a:spcBef>
              <a:spcAft>
                <a:spcPts val="0"/>
              </a:spcAft>
              <a:buSzPts val="2400"/>
              <a:buFont typeface="Alegreya Sans"/>
              <a:buNone/>
              <a:defRPr sz="2400">
                <a:latin typeface="Alegreya Sans"/>
                <a:ea typeface="Alegreya Sans"/>
                <a:cs typeface="Alegreya Sans"/>
                <a:sym typeface="Alegreya Sans"/>
              </a:defRPr>
            </a:lvl4pPr>
            <a:lvl5pPr lvl="4" algn="ctr" rtl="0">
              <a:lnSpc>
                <a:spcPct val="100000"/>
              </a:lnSpc>
              <a:spcBef>
                <a:spcPts val="0"/>
              </a:spcBef>
              <a:spcAft>
                <a:spcPts val="0"/>
              </a:spcAft>
              <a:buSzPts val="2400"/>
              <a:buFont typeface="Alegreya Sans"/>
              <a:buNone/>
              <a:defRPr sz="2400">
                <a:latin typeface="Alegreya Sans"/>
                <a:ea typeface="Alegreya Sans"/>
                <a:cs typeface="Alegreya Sans"/>
                <a:sym typeface="Alegreya Sans"/>
              </a:defRPr>
            </a:lvl5pPr>
            <a:lvl6pPr lvl="5" algn="ctr" rtl="0">
              <a:lnSpc>
                <a:spcPct val="100000"/>
              </a:lnSpc>
              <a:spcBef>
                <a:spcPts val="0"/>
              </a:spcBef>
              <a:spcAft>
                <a:spcPts val="0"/>
              </a:spcAft>
              <a:buSzPts val="2400"/>
              <a:buFont typeface="Alegreya Sans"/>
              <a:buNone/>
              <a:defRPr sz="2400">
                <a:latin typeface="Alegreya Sans"/>
                <a:ea typeface="Alegreya Sans"/>
                <a:cs typeface="Alegreya Sans"/>
                <a:sym typeface="Alegreya Sans"/>
              </a:defRPr>
            </a:lvl6pPr>
            <a:lvl7pPr lvl="6" algn="ctr" rtl="0">
              <a:lnSpc>
                <a:spcPct val="100000"/>
              </a:lnSpc>
              <a:spcBef>
                <a:spcPts val="0"/>
              </a:spcBef>
              <a:spcAft>
                <a:spcPts val="0"/>
              </a:spcAft>
              <a:buSzPts val="2400"/>
              <a:buFont typeface="Alegreya Sans"/>
              <a:buNone/>
              <a:defRPr sz="2400">
                <a:latin typeface="Alegreya Sans"/>
                <a:ea typeface="Alegreya Sans"/>
                <a:cs typeface="Alegreya Sans"/>
                <a:sym typeface="Alegreya Sans"/>
              </a:defRPr>
            </a:lvl7pPr>
            <a:lvl8pPr lvl="7" algn="ctr" rtl="0">
              <a:lnSpc>
                <a:spcPct val="100000"/>
              </a:lnSpc>
              <a:spcBef>
                <a:spcPts val="0"/>
              </a:spcBef>
              <a:spcAft>
                <a:spcPts val="0"/>
              </a:spcAft>
              <a:buSzPts val="2400"/>
              <a:buFont typeface="Alegreya Sans"/>
              <a:buNone/>
              <a:defRPr sz="2400">
                <a:latin typeface="Alegreya Sans"/>
                <a:ea typeface="Alegreya Sans"/>
                <a:cs typeface="Alegreya Sans"/>
                <a:sym typeface="Alegreya Sans"/>
              </a:defRPr>
            </a:lvl8pPr>
            <a:lvl9pPr lvl="8" algn="ctr" rtl="0">
              <a:lnSpc>
                <a:spcPct val="100000"/>
              </a:lnSpc>
              <a:spcBef>
                <a:spcPts val="0"/>
              </a:spcBef>
              <a:spcAft>
                <a:spcPts val="0"/>
              </a:spcAft>
              <a:buSzPts val="2400"/>
              <a:buFont typeface="Alegreya Sans"/>
              <a:buNone/>
              <a:defRPr sz="2400">
                <a:latin typeface="Alegreya Sans"/>
                <a:ea typeface="Alegreya Sans"/>
                <a:cs typeface="Alegreya Sans"/>
                <a:sym typeface="Alegreya Sans"/>
              </a:defRPr>
            </a:lvl9pPr>
          </a:lstStyle>
          <a:p>
            <a:endParaRPr/>
          </a:p>
        </p:txBody>
      </p:sp>
      <p:sp>
        <p:nvSpPr>
          <p:cNvPr id="328" name="Google Shape;328;p37"/>
          <p:cNvSpPr txBox="1">
            <a:spLocks noGrp="1"/>
          </p:cNvSpPr>
          <p:nvPr>
            <p:ph type="subTitle" idx="8"/>
          </p:nvPr>
        </p:nvSpPr>
        <p:spPr>
          <a:xfrm>
            <a:off x="5993981" y="1656600"/>
            <a:ext cx="2095800" cy="4926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2400"/>
              <a:buFont typeface="Alegreya Sans"/>
              <a:buNone/>
              <a:defRPr sz="2400">
                <a:solidFill>
                  <a:schemeClr val="dk1"/>
                </a:solidFill>
                <a:latin typeface="Alegreya Sans"/>
                <a:ea typeface="Alegreya Sans"/>
                <a:cs typeface="Alegreya Sans"/>
                <a:sym typeface="Alegreya Sans"/>
              </a:defRPr>
            </a:lvl1pPr>
            <a:lvl2pPr lvl="1" algn="ctr" rtl="0">
              <a:lnSpc>
                <a:spcPct val="100000"/>
              </a:lnSpc>
              <a:spcBef>
                <a:spcPts val="0"/>
              </a:spcBef>
              <a:spcAft>
                <a:spcPts val="0"/>
              </a:spcAft>
              <a:buSzPts val="2400"/>
              <a:buFont typeface="Alegreya Sans"/>
              <a:buNone/>
              <a:defRPr sz="2400">
                <a:latin typeface="Alegreya Sans"/>
                <a:ea typeface="Alegreya Sans"/>
                <a:cs typeface="Alegreya Sans"/>
                <a:sym typeface="Alegreya Sans"/>
              </a:defRPr>
            </a:lvl2pPr>
            <a:lvl3pPr lvl="2" algn="ctr" rtl="0">
              <a:lnSpc>
                <a:spcPct val="100000"/>
              </a:lnSpc>
              <a:spcBef>
                <a:spcPts val="0"/>
              </a:spcBef>
              <a:spcAft>
                <a:spcPts val="0"/>
              </a:spcAft>
              <a:buSzPts val="2400"/>
              <a:buFont typeface="Alegreya Sans"/>
              <a:buNone/>
              <a:defRPr sz="2400">
                <a:latin typeface="Alegreya Sans"/>
                <a:ea typeface="Alegreya Sans"/>
                <a:cs typeface="Alegreya Sans"/>
                <a:sym typeface="Alegreya Sans"/>
              </a:defRPr>
            </a:lvl3pPr>
            <a:lvl4pPr lvl="3" algn="ctr" rtl="0">
              <a:lnSpc>
                <a:spcPct val="100000"/>
              </a:lnSpc>
              <a:spcBef>
                <a:spcPts val="0"/>
              </a:spcBef>
              <a:spcAft>
                <a:spcPts val="0"/>
              </a:spcAft>
              <a:buSzPts val="2400"/>
              <a:buFont typeface="Alegreya Sans"/>
              <a:buNone/>
              <a:defRPr sz="2400">
                <a:latin typeface="Alegreya Sans"/>
                <a:ea typeface="Alegreya Sans"/>
                <a:cs typeface="Alegreya Sans"/>
                <a:sym typeface="Alegreya Sans"/>
              </a:defRPr>
            </a:lvl4pPr>
            <a:lvl5pPr lvl="4" algn="ctr" rtl="0">
              <a:lnSpc>
                <a:spcPct val="100000"/>
              </a:lnSpc>
              <a:spcBef>
                <a:spcPts val="0"/>
              </a:spcBef>
              <a:spcAft>
                <a:spcPts val="0"/>
              </a:spcAft>
              <a:buSzPts val="2400"/>
              <a:buFont typeface="Alegreya Sans"/>
              <a:buNone/>
              <a:defRPr sz="2400">
                <a:latin typeface="Alegreya Sans"/>
                <a:ea typeface="Alegreya Sans"/>
                <a:cs typeface="Alegreya Sans"/>
                <a:sym typeface="Alegreya Sans"/>
              </a:defRPr>
            </a:lvl5pPr>
            <a:lvl6pPr lvl="5" algn="ctr" rtl="0">
              <a:lnSpc>
                <a:spcPct val="100000"/>
              </a:lnSpc>
              <a:spcBef>
                <a:spcPts val="0"/>
              </a:spcBef>
              <a:spcAft>
                <a:spcPts val="0"/>
              </a:spcAft>
              <a:buSzPts val="2400"/>
              <a:buFont typeface="Alegreya Sans"/>
              <a:buNone/>
              <a:defRPr sz="2400">
                <a:latin typeface="Alegreya Sans"/>
                <a:ea typeface="Alegreya Sans"/>
                <a:cs typeface="Alegreya Sans"/>
                <a:sym typeface="Alegreya Sans"/>
              </a:defRPr>
            </a:lvl6pPr>
            <a:lvl7pPr lvl="6" algn="ctr" rtl="0">
              <a:lnSpc>
                <a:spcPct val="100000"/>
              </a:lnSpc>
              <a:spcBef>
                <a:spcPts val="0"/>
              </a:spcBef>
              <a:spcAft>
                <a:spcPts val="0"/>
              </a:spcAft>
              <a:buSzPts val="2400"/>
              <a:buFont typeface="Alegreya Sans"/>
              <a:buNone/>
              <a:defRPr sz="2400">
                <a:latin typeface="Alegreya Sans"/>
                <a:ea typeface="Alegreya Sans"/>
                <a:cs typeface="Alegreya Sans"/>
                <a:sym typeface="Alegreya Sans"/>
              </a:defRPr>
            </a:lvl7pPr>
            <a:lvl8pPr lvl="7" algn="ctr" rtl="0">
              <a:lnSpc>
                <a:spcPct val="100000"/>
              </a:lnSpc>
              <a:spcBef>
                <a:spcPts val="0"/>
              </a:spcBef>
              <a:spcAft>
                <a:spcPts val="0"/>
              </a:spcAft>
              <a:buSzPts val="2400"/>
              <a:buFont typeface="Alegreya Sans"/>
              <a:buNone/>
              <a:defRPr sz="2400">
                <a:latin typeface="Alegreya Sans"/>
                <a:ea typeface="Alegreya Sans"/>
                <a:cs typeface="Alegreya Sans"/>
                <a:sym typeface="Alegreya Sans"/>
              </a:defRPr>
            </a:lvl8pPr>
            <a:lvl9pPr lvl="8" algn="ctr" rtl="0">
              <a:lnSpc>
                <a:spcPct val="100000"/>
              </a:lnSpc>
              <a:spcBef>
                <a:spcPts val="0"/>
              </a:spcBef>
              <a:spcAft>
                <a:spcPts val="0"/>
              </a:spcAft>
              <a:buSzPts val="2400"/>
              <a:buFont typeface="Alegreya Sans"/>
              <a:buNone/>
              <a:defRPr sz="2400">
                <a:latin typeface="Alegreya Sans"/>
                <a:ea typeface="Alegreya Sans"/>
                <a:cs typeface="Alegreya Sans"/>
                <a:sym typeface="Alegreya Sans"/>
              </a:defRPr>
            </a:lvl9pPr>
          </a:lstStyle>
          <a:p>
            <a:endParaRPr/>
          </a:p>
        </p:txBody>
      </p:sp>
      <p:sp>
        <p:nvSpPr>
          <p:cNvPr id="329" name="Google Shape;329;p37"/>
          <p:cNvSpPr txBox="1">
            <a:spLocks noGrp="1"/>
          </p:cNvSpPr>
          <p:nvPr>
            <p:ph type="subTitle" idx="9"/>
          </p:nvPr>
        </p:nvSpPr>
        <p:spPr>
          <a:xfrm>
            <a:off x="2289144" y="3086800"/>
            <a:ext cx="2095800" cy="4926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2400"/>
              <a:buFont typeface="Alegreya Sans"/>
              <a:buNone/>
              <a:defRPr sz="2400">
                <a:solidFill>
                  <a:schemeClr val="dk1"/>
                </a:solidFill>
                <a:latin typeface="Alegreya Sans"/>
                <a:ea typeface="Alegreya Sans"/>
                <a:cs typeface="Alegreya Sans"/>
                <a:sym typeface="Alegreya Sans"/>
              </a:defRPr>
            </a:lvl1pPr>
            <a:lvl2pPr lvl="1" algn="ctr" rtl="0">
              <a:lnSpc>
                <a:spcPct val="100000"/>
              </a:lnSpc>
              <a:spcBef>
                <a:spcPts val="0"/>
              </a:spcBef>
              <a:spcAft>
                <a:spcPts val="0"/>
              </a:spcAft>
              <a:buSzPts val="2400"/>
              <a:buFont typeface="Alegreya Sans"/>
              <a:buNone/>
              <a:defRPr sz="2400">
                <a:latin typeface="Alegreya Sans"/>
                <a:ea typeface="Alegreya Sans"/>
                <a:cs typeface="Alegreya Sans"/>
                <a:sym typeface="Alegreya Sans"/>
              </a:defRPr>
            </a:lvl2pPr>
            <a:lvl3pPr lvl="2" algn="ctr" rtl="0">
              <a:lnSpc>
                <a:spcPct val="100000"/>
              </a:lnSpc>
              <a:spcBef>
                <a:spcPts val="0"/>
              </a:spcBef>
              <a:spcAft>
                <a:spcPts val="0"/>
              </a:spcAft>
              <a:buSzPts val="2400"/>
              <a:buFont typeface="Alegreya Sans"/>
              <a:buNone/>
              <a:defRPr sz="2400">
                <a:latin typeface="Alegreya Sans"/>
                <a:ea typeface="Alegreya Sans"/>
                <a:cs typeface="Alegreya Sans"/>
                <a:sym typeface="Alegreya Sans"/>
              </a:defRPr>
            </a:lvl3pPr>
            <a:lvl4pPr lvl="3" algn="ctr" rtl="0">
              <a:lnSpc>
                <a:spcPct val="100000"/>
              </a:lnSpc>
              <a:spcBef>
                <a:spcPts val="0"/>
              </a:spcBef>
              <a:spcAft>
                <a:spcPts val="0"/>
              </a:spcAft>
              <a:buSzPts val="2400"/>
              <a:buFont typeface="Alegreya Sans"/>
              <a:buNone/>
              <a:defRPr sz="2400">
                <a:latin typeface="Alegreya Sans"/>
                <a:ea typeface="Alegreya Sans"/>
                <a:cs typeface="Alegreya Sans"/>
                <a:sym typeface="Alegreya Sans"/>
              </a:defRPr>
            </a:lvl4pPr>
            <a:lvl5pPr lvl="4" algn="ctr" rtl="0">
              <a:lnSpc>
                <a:spcPct val="100000"/>
              </a:lnSpc>
              <a:spcBef>
                <a:spcPts val="0"/>
              </a:spcBef>
              <a:spcAft>
                <a:spcPts val="0"/>
              </a:spcAft>
              <a:buSzPts val="2400"/>
              <a:buFont typeface="Alegreya Sans"/>
              <a:buNone/>
              <a:defRPr sz="2400">
                <a:latin typeface="Alegreya Sans"/>
                <a:ea typeface="Alegreya Sans"/>
                <a:cs typeface="Alegreya Sans"/>
                <a:sym typeface="Alegreya Sans"/>
              </a:defRPr>
            </a:lvl5pPr>
            <a:lvl6pPr lvl="5" algn="ctr" rtl="0">
              <a:lnSpc>
                <a:spcPct val="100000"/>
              </a:lnSpc>
              <a:spcBef>
                <a:spcPts val="0"/>
              </a:spcBef>
              <a:spcAft>
                <a:spcPts val="0"/>
              </a:spcAft>
              <a:buSzPts val="2400"/>
              <a:buFont typeface="Alegreya Sans"/>
              <a:buNone/>
              <a:defRPr sz="2400">
                <a:latin typeface="Alegreya Sans"/>
                <a:ea typeface="Alegreya Sans"/>
                <a:cs typeface="Alegreya Sans"/>
                <a:sym typeface="Alegreya Sans"/>
              </a:defRPr>
            </a:lvl6pPr>
            <a:lvl7pPr lvl="6" algn="ctr" rtl="0">
              <a:lnSpc>
                <a:spcPct val="100000"/>
              </a:lnSpc>
              <a:spcBef>
                <a:spcPts val="0"/>
              </a:spcBef>
              <a:spcAft>
                <a:spcPts val="0"/>
              </a:spcAft>
              <a:buSzPts val="2400"/>
              <a:buFont typeface="Alegreya Sans"/>
              <a:buNone/>
              <a:defRPr sz="2400">
                <a:latin typeface="Alegreya Sans"/>
                <a:ea typeface="Alegreya Sans"/>
                <a:cs typeface="Alegreya Sans"/>
                <a:sym typeface="Alegreya Sans"/>
              </a:defRPr>
            </a:lvl7pPr>
            <a:lvl8pPr lvl="7" algn="ctr" rtl="0">
              <a:lnSpc>
                <a:spcPct val="100000"/>
              </a:lnSpc>
              <a:spcBef>
                <a:spcPts val="0"/>
              </a:spcBef>
              <a:spcAft>
                <a:spcPts val="0"/>
              </a:spcAft>
              <a:buSzPts val="2400"/>
              <a:buFont typeface="Alegreya Sans"/>
              <a:buNone/>
              <a:defRPr sz="2400">
                <a:latin typeface="Alegreya Sans"/>
                <a:ea typeface="Alegreya Sans"/>
                <a:cs typeface="Alegreya Sans"/>
                <a:sym typeface="Alegreya Sans"/>
              </a:defRPr>
            </a:lvl8pPr>
            <a:lvl9pPr lvl="8" algn="ctr" rtl="0">
              <a:lnSpc>
                <a:spcPct val="100000"/>
              </a:lnSpc>
              <a:spcBef>
                <a:spcPts val="0"/>
              </a:spcBef>
              <a:spcAft>
                <a:spcPts val="0"/>
              </a:spcAft>
              <a:buSzPts val="2400"/>
              <a:buFont typeface="Alegreya Sans"/>
              <a:buNone/>
              <a:defRPr sz="2400">
                <a:latin typeface="Alegreya Sans"/>
                <a:ea typeface="Alegreya Sans"/>
                <a:cs typeface="Alegreya Sans"/>
                <a:sym typeface="Alegreya Sans"/>
              </a:defRPr>
            </a:lvl9pPr>
          </a:lstStyle>
          <a:p>
            <a:endParaRPr/>
          </a:p>
        </p:txBody>
      </p:sp>
      <p:sp>
        <p:nvSpPr>
          <p:cNvPr id="330" name="Google Shape;330;p37"/>
          <p:cNvSpPr txBox="1">
            <a:spLocks noGrp="1"/>
          </p:cNvSpPr>
          <p:nvPr>
            <p:ph type="subTitle" idx="13"/>
          </p:nvPr>
        </p:nvSpPr>
        <p:spPr>
          <a:xfrm>
            <a:off x="4759056" y="3086800"/>
            <a:ext cx="2095800" cy="4926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2400"/>
              <a:buFont typeface="Alegreya Sans"/>
              <a:buNone/>
              <a:defRPr sz="2400">
                <a:solidFill>
                  <a:schemeClr val="dk1"/>
                </a:solidFill>
                <a:latin typeface="Alegreya Sans"/>
                <a:ea typeface="Alegreya Sans"/>
                <a:cs typeface="Alegreya Sans"/>
                <a:sym typeface="Alegreya Sans"/>
              </a:defRPr>
            </a:lvl1pPr>
            <a:lvl2pPr lvl="1" algn="ctr" rtl="0">
              <a:lnSpc>
                <a:spcPct val="100000"/>
              </a:lnSpc>
              <a:spcBef>
                <a:spcPts val="0"/>
              </a:spcBef>
              <a:spcAft>
                <a:spcPts val="0"/>
              </a:spcAft>
              <a:buSzPts val="2400"/>
              <a:buFont typeface="Alegreya Sans"/>
              <a:buNone/>
              <a:defRPr sz="2400">
                <a:latin typeface="Alegreya Sans"/>
                <a:ea typeface="Alegreya Sans"/>
                <a:cs typeface="Alegreya Sans"/>
                <a:sym typeface="Alegreya Sans"/>
              </a:defRPr>
            </a:lvl2pPr>
            <a:lvl3pPr lvl="2" algn="ctr" rtl="0">
              <a:lnSpc>
                <a:spcPct val="100000"/>
              </a:lnSpc>
              <a:spcBef>
                <a:spcPts val="0"/>
              </a:spcBef>
              <a:spcAft>
                <a:spcPts val="0"/>
              </a:spcAft>
              <a:buSzPts val="2400"/>
              <a:buFont typeface="Alegreya Sans"/>
              <a:buNone/>
              <a:defRPr sz="2400">
                <a:latin typeface="Alegreya Sans"/>
                <a:ea typeface="Alegreya Sans"/>
                <a:cs typeface="Alegreya Sans"/>
                <a:sym typeface="Alegreya Sans"/>
              </a:defRPr>
            </a:lvl3pPr>
            <a:lvl4pPr lvl="3" algn="ctr" rtl="0">
              <a:lnSpc>
                <a:spcPct val="100000"/>
              </a:lnSpc>
              <a:spcBef>
                <a:spcPts val="0"/>
              </a:spcBef>
              <a:spcAft>
                <a:spcPts val="0"/>
              </a:spcAft>
              <a:buSzPts val="2400"/>
              <a:buFont typeface="Alegreya Sans"/>
              <a:buNone/>
              <a:defRPr sz="2400">
                <a:latin typeface="Alegreya Sans"/>
                <a:ea typeface="Alegreya Sans"/>
                <a:cs typeface="Alegreya Sans"/>
                <a:sym typeface="Alegreya Sans"/>
              </a:defRPr>
            </a:lvl4pPr>
            <a:lvl5pPr lvl="4" algn="ctr" rtl="0">
              <a:lnSpc>
                <a:spcPct val="100000"/>
              </a:lnSpc>
              <a:spcBef>
                <a:spcPts val="0"/>
              </a:spcBef>
              <a:spcAft>
                <a:spcPts val="0"/>
              </a:spcAft>
              <a:buSzPts val="2400"/>
              <a:buFont typeface="Alegreya Sans"/>
              <a:buNone/>
              <a:defRPr sz="2400">
                <a:latin typeface="Alegreya Sans"/>
                <a:ea typeface="Alegreya Sans"/>
                <a:cs typeface="Alegreya Sans"/>
                <a:sym typeface="Alegreya Sans"/>
              </a:defRPr>
            </a:lvl5pPr>
            <a:lvl6pPr lvl="5" algn="ctr" rtl="0">
              <a:lnSpc>
                <a:spcPct val="100000"/>
              </a:lnSpc>
              <a:spcBef>
                <a:spcPts val="0"/>
              </a:spcBef>
              <a:spcAft>
                <a:spcPts val="0"/>
              </a:spcAft>
              <a:buSzPts val="2400"/>
              <a:buFont typeface="Alegreya Sans"/>
              <a:buNone/>
              <a:defRPr sz="2400">
                <a:latin typeface="Alegreya Sans"/>
                <a:ea typeface="Alegreya Sans"/>
                <a:cs typeface="Alegreya Sans"/>
                <a:sym typeface="Alegreya Sans"/>
              </a:defRPr>
            </a:lvl6pPr>
            <a:lvl7pPr lvl="6" algn="ctr" rtl="0">
              <a:lnSpc>
                <a:spcPct val="100000"/>
              </a:lnSpc>
              <a:spcBef>
                <a:spcPts val="0"/>
              </a:spcBef>
              <a:spcAft>
                <a:spcPts val="0"/>
              </a:spcAft>
              <a:buSzPts val="2400"/>
              <a:buFont typeface="Alegreya Sans"/>
              <a:buNone/>
              <a:defRPr sz="2400">
                <a:latin typeface="Alegreya Sans"/>
                <a:ea typeface="Alegreya Sans"/>
                <a:cs typeface="Alegreya Sans"/>
                <a:sym typeface="Alegreya Sans"/>
              </a:defRPr>
            </a:lvl7pPr>
            <a:lvl8pPr lvl="7" algn="ctr" rtl="0">
              <a:lnSpc>
                <a:spcPct val="100000"/>
              </a:lnSpc>
              <a:spcBef>
                <a:spcPts val="0"/>
              </a:spcBef>
              <a:spcAft>
                <a:spcPts val="0"/>
              </a:spcAft>
              <a:buSzPts val="2400"/>
              <a:buFont typeface="Alegreya Sans"/>
              <a:buNone/>
              <a:defRPr sz="2400">
                <a:latin typeface="Alegreya Sans"/>
                <a:ea typeface="Alegreya Sans"/>
                <a:cs typeface="Alegreya Sans"/>
                <a:sym typeface="Alegreya Sans"/>
              </a:defRPr>
            </a:lvl8pPr>
            <a:lvl9pPr lvl="8" algn="ctr" rtl="0">
              <a:lnSpc>
                <a:spcPct val="100000"/>
              </a:lnSpc>
              <a:spcBef>
                <a:spcPts val="0"/>
              </a:spcBef>
              <a:spcAft>
                <a:spcPts val="0"/>
              </a:spcAft>
              <a:buSzPts val="2400"/>
              <a:buFont typeface="Alegreya Sans"/>
              <a:buNone/>
              <a:defRPr sz="2400">
                <a:latin typeface="Alegreya Sans"/>
                <a:ea typeface="Alegreya Sans"/>
                <a:cs typeface="Alegreya Sans"/>
                <a:sym typeface="Alegreya Sans"/>
              </a:defRPr>
            </a:lvl9pPr>
          </a:lstStyle>
          <a:p>
            <a:endParaRPr/>
          </a:p>
        </p:txBody>
      </p:sp>
      <p:grpSp>
        <p:nvGrpSpPr>
          <p:cNvPr id="331" name="Google Shape;331;p37"/>
          <p:cNvGrpSpPr/>
          <p:nvPr/>
        </p:nvGrpSpPr>
        <p:grpSpPr>
          <a:xfrm>
            <a:off x="-339900" y="357884"/>
            <a:ext cx="9882000" cy="4531227"/>
            <a:chOff x="-339900" y="357884"/>
            <a:chExt cx="9882000" cy="4531227"/>
          </a:xfrm>
        </p:grpSpPr>
        <p:sp>
          <p:nvSpPr>
            <p:cNvPr id="332" name="Google Shape;332;p37"/>
            <p:cNvSpPr/>
            <p:nvPr/>
          </p:nvSpPr>
          <p:spPr>
            <a:xfrm>
              <a:off x="4141300" y="4871136"/>
              <a:ext cx="861400" cy="17975"/>
            </a:xfrm>
            <a:custGeom>
              <a:avLst/>
              <a:gdLst/>
              <a:ahLst/>
              <a:cxnLst/>
              <a:rect l="l" t="t" r="r" b="b"/>
              <a:pathLst>
                <a:path w="34456" h="719" extrusionOk="0">
                  <a:moveTo>
                    <a:pt x="0" y="1"/>
                  </a:moveTo>
                  <a:lnTo>
                    <a:pt x="0" y="718"/>
                  </a:lnTo>
                  <a:lnTo>
                    <a:pt x="34455" y="718"/>
                  </a:lnTo>
                  <a:lnTo>
                    <a:pt x="34455" y="1"/>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333" name="Google Shape;333;p37"/>
            <p:cNvCxnSpPr/>
            <p:nvPr/>
          </p:nvCxnSpPr>
          <p:spPr>
            <a:xfrm>
              <a:off x="-339900" y="357884"/>
              <a:ext cx="9882000" cy="0"/>
            </a:xfrm>
            <a:prstGeom prst="straightConnector1">
              <a:avLst/>
            </a:prstGeom>
            <a:noFill/>
            <a:ln w="19050" cap="flat" cmpd="sng">
              <a:solidFill>
                <a:schemeClr val="dk1"/>
              </a:solidFill>
              <a:prstDash val="solid"/>
              <a:round/>
              <a:headEnd type="none" w="med" len="med"/>
              <a:tailEnd type="none" w="med" len="med"/>
            </a:ln>
          </p:spPr>
        </p:cxnSp>
      </p:grpSp>
      <p:grpSp>
        <p:nvGrpSpPr>
          <p:cNvPr id="334" name="Google Shape;334;p37"/>
          <p:cNvGrpSpPr/>
          <p:nvPr/>
        </p:nvGrpSpPr>
        <p:grpSpPr>
          <a:xfrm>
            <a:off x="-1382496" y="2160200"/>
            <a:ext cx="12407446" cy="2558475"/>
            <a:chOff x="-1382496" y="2160200"/>
            <a:chExt cx="12407446" cy="2558475"/>
          </a:xfrm>
        </p:grpSpPr>
        <p:sp>
          <p:nvSpPr>
            <p:cNvPr id="335" name="Google Shape;335;p37"/>
            <p:cNvSpPr/>
            <p:nvPr/>
          </p:nvSpPr>
          <p:spPr>
            <a:xfrm>
              <a:off x="8581150" y="2160200"/>
              <a:ext cx="2443800" cy="2443800"/>
            </a:xfrm>
            <a:prstGeom prst="ellipse">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6" name="Google Shape;336;p37"/>
            <p:cNvSpPr/>
            <p:nvPr/>
          </p:nvSpPr>
          <p:spPr>
            <a:xfrm>
              <a:off x="-1382496" y="2763275"/>
              <a:ext cx="1955400" cy="19554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matchingName="Title and six columns">
  <p:cSld name="CUSTOM_7">
    <p:spTree>
      <p:nvGrpSpPr>
        <p:cNvPr id="1" name="Shape 337"/>
        <p:cNvGrpSpPr/>
        <p:nvPr/>
      </p:nvGrpSpPr>
      <p:grpSpPr>
        <a:xfrm>
          <a:off x="0" y="0"/>
          <a:ext cx="0" cy="0"/>
          <a:chOff x="0" y="0"/>
          <a:chExt cx="0" cy="0"/>
        </a:xfrm>
      </p:grpSpPr>
      <p:sp>
        <p:nvSpPr>
          <p:cNvPr id="338" name="Google Shape;338;p38"/>
          <p:cNvSpPr txBox="1">
            <a:spLocks noGrp="1"/>
          </p:cNvSpPr>
          <p:nvPr>
            <p:ph type="title"/>
          </p:nvPr>
        </p:nvSpPr>
        <p:spPr>
          <a:xfrm>
            <a:off x="720000" y="445025"/>
            <a:ext cx="7704000" cy="572700"/>
          </a:xfrm>
          <a:prstGeom prst="rect">
            <a:avLst/>
          </a:prstGeom>
        </p:spPr>
        <p:txBody>
          <a:bodyPr spcFirstLastPara="1" wrap="square" lIns="91425" tIns="91425" rIns="91425" bIns="91425" anchor="t" anchorCtr="0">
            <a:noAutofit/>
          </a:bodyPr>
          <a:lstStyle>
            <a:lvl1pPr lvl="0" rtl="0">
              <a:spcBef>
                <a:spcPts val="0"/>
              </a:spcBef>
              <a:spcAft>
                <a:spcPts val="0"/>
              </a:spcAft>
              <a:buSzPts val="3500"/>
              <a:buNone/>
              <a:defRPr/>
            </a:lvl1pPr>
            <a:lvl2pPr lvl="1" rtl="0">
              <a:spcBef>
                <a:spcPts val="0"/>
              </a:spcBef>
              <a:spcAft>
                <a:spcPts val="0"/>
              </a:spcAft>
              <a:buSzPts val="3500"/>
              <a:buFont typeface="Alegreya Sans"/>
              <a:buNone/>
              <a:defRPr>
                <a:latin typeface="Alegreya Sans"/>
                <a:ea typeface="Alegreya Sans"/>
                <a:cs typeface="Alegreya Sans"/>
                <a:sym typeface="Alegreya Sans"/>
              </a:defRPr>
            </a:lvl2pPr>
            <a:lvl3pPr lvl="2" rtl="0">
              <a:spcBef>
                <a:spcPts val="0"/>
              </a:spcBef>
              <a:spcAft>
                <a:spcPts val="0"/>
              </a:spcAft>
              <a:buSzPts val="3500"/>
              <a:buFont typeface="Alegreya Sans"/>
              <a:buNone/>
              <a:defRPr>
                <a:latin typeface="Alegreya Sans"/>
                <a:ea typeface="Alegreya Sans"/>
                <a:cs typeface="Alegreya Sans"/>
                <a:sym typeface="Alegreya Sans"/>
              </a:defRPr>
            </a:lvl3pPr>
            <a:lvl4pPr lvl="3" rtl="0">
              <a:spcBef>
                <a:spcPts val="0"/>
              </a:spcBef>
              <a:spcAft>
                <a:spcPts val="0"/>
              </a:spcAft>
              <a:buSzPts val="3500"/>
              <a:buFont typeface="Alegreya Sans"/>
              <a:buNone/>
              <a:defRPr>
                <a:latin typeface="Alegreya Sans"/>
                <a:ea typeface="Alegreya Sans"/>
                <a:cs typeface="Alegreya Sans"/>
                <a:sym typeface="Alegreya Sans"/>
              </a:defRPr>
            </a:lvl4pPr>
            <a:lvl5pPr lvl="4" rtl="0">
              <a:spcBef>
                <a:spcPts val="0"/>
              </a:spcBef>
              <a:spcAft>
                <a:spcPts val="0"/>
              </a:spcAft>
              <a:buSzPts val="3500"/>
              <a:buFont typeface="Alegreya Sans"/>
              <a:buNone/>
              <a:defRPr>
                <a:latin typeface="Alegreya Sans"/>
                <a:ea typeface="Alegreya Sans"/>
                <a:cs typeface="Alegreya Sans"/>
                <a:sym typeface="Alegreya Sans"/>
              </a:defRPr>
            </a:lvl5pPr>
            <a:lvl6pPr lvl="5" rtl="0">
              <a:spcBef>
                <a:spcPts val="0"/>
              </a:spcBef>
              <a:spcAft>
                <a:spcPts val="0"/>
              </a:spcAft>
              <a:buSzPts val="3500"/>
              <a:buFont typeface="Alegreya Sans"/>
              <a:buNone/>
              <a:defRPr>
                <a:latin typeface="Alegreya Sans"/>
                <a:ea typeface="Alegreya Sans"/>
                <a:cs typeface="Alegreya Sans"/>
                <a:sym typeface="Alegreya Sans"/>
              </a:defRPr>
            </a:lvl6pPr>
            <a:lvl7pPr lvl="6" rtl="0">
              <a:spcBef>
                <a:spcPts val="0"/>
              </a:spcBef>
              <a:spcAft>
                <a:spcPts val="0"/>
              </a:spcAft>
              <a:buSzPts val="3500"/>
              <a:buFont typeface="Alegreya Sans"/>
              <a:buNone/>
              <a:defRPr>
                <a:latin typeface="Alegreya Sans"/>
                <a:ea typeface="Alegreya Sans"/>
                <a:cs typeface="Alegreya Sans"/>
                <a:sym typeface="Alegreya Sans"/>
              </a:defRPr>
            </a:lvl7pPr>
            <a:lvl8pPr lvl="7" rtl="0">
              <a:spcBef>
                <a:spcPts val="0"/>
              </a:spcBef>
              <a:spcAft>
                <a:spcPts val="0"/>
              </a:spcAft>
              <a:buSzPts val="3500"/>
              <a:buFont typeface="Alegreya Sans"/>
              <a:buNone/>
              <a:defRPr>
                <a:latin typeface="Alegreya Sans"/>
                <a:ea typeface="Alegreya Sans"/>
                <a:cs typeface="Alegreya Sans"/>
                <a:sym typeface="Alegreya Sans"/>
              </a:defRPr>
            </a:lvl8pPr>
            <a:lvl9pPr lvl="8" rtl="0">
              <a:spcBef>
                <a:spcPts val="0"/>
              </a:spcBef>
              <a:spcAft>
                <a:spcPts val="0"/>
              </a:spcAft>
              <a:buSzPts val="3500"/>
              <a:buFont typeface="Alegreya Sans"/>
              <a:buNone/>
              <a:defRPr>
                <a:latin typeface="Alegreya Sans"/>
                <a:ea typeface="Alegreya Sans"/>
                <a:cs typeface="Alegreya Sans"/>
                <a:sym typeface="Alegreya Sans"/>
              </a:defRPr>
            </a:lvl9pPr>
          </a:lstStyle>
          <a:p>
            <a:endParaRPr/>
          </a:p>
        </p:txBody>
      </p:sp>
      <p:sp>
        <p:nvSpPr>
          <p:cNvPr id="339" name="Google Shape;339;p38"/>
          <p:cNvSpPr txBox="1">
            <a:spLocks noGrp="1"/>
          </p:cNvSpPr>
          <p:nvPr>
            <p:ph type="subTitle" idx="1"/>
          </p:nvPr>
        </p:nvSpPr>
        <p:spPr>
          <a:xfrm>
            <a:off x="1054219" y="1993050"/>
            <a:ext cx="2095800" cy="6354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340" name="Google Shape;340;p38"/>
          <p:cNvSpPr txBox="1">
            <a:spLocks noGrp="1"/>
          </p:cNvSpPr>
          <p:nvPr>
            <p:ph type="subTitle" idx="2"/>
          </p:nvPr>
        </p:nvSpPr>
        <p:spPr>
          <a:xfrm>
            <a:off x="3524131" y="1993050"/>
            <a:ext cx="2095800" cy="6354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341" name="Google Shape;341;p38"/>
          <p:cNvSpPr txBox="1">
            <a:spLocks noGrp="1"/>
          </p:cNvSpPr>
          <p:nvPr>
            <p:ph type="subTitle" idx="3"/>
          </p:nvPr>
        </p:nvSpPr>
        <p:spPr>
          <a:xfrm>
            <a:off x="1054219" y="3423275"/>
            <a:ext cx="2095800" cy="6354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342" name="Google Shape;342;p38"/>
          <p:cNvSpPr txBox="1">
            <a:spLocks noGrp="1"/>
          </p:cNvSpPr>
          <p:nvPr>
            <p:ph type="subTitle" idx="4"/>
          </p:nvPr>
        </p:nvSpPr>
        <p:spPr>
          <a:xfrm>
            <a:off x="3524131" y="3423275"/>
            <a:ext cx="2095800" cy="6354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343" name="Google Shape;343;p38"/>
          <p:cNvSpPr txBox="1">
            <a:spLocks noGrp="1"/>
          </p:cNvSpPr>
          <p:nvPr>
            <p:ph type="subTitle" idx="5"/>
          </p:nvPr>
        </p:nvSpPr>
        <p:spPr>
          <a:xfrm>
            <a:off x="5993981" y="1993051"/>
            <a:ext cx="2095800" cy="6354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344" name="Google Shape;344;p38"/>
          <p:cNvSpPr txBox="1">
            <a:spLocks noGrp="1"/>
          </p:cNvSpPr>
          <p:nvPr>
            <p:ph type="subTitle" idx="6"/>
          </p:nvPr>
        </p:nvSpPr>
        <p:spPr>
          <a:xfrm>
            <a:off x="5993981" y="3423275"/>
            <a:ext cx="2095800" cy="6354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345" name="Google Shape;345;p38"/>
          <p:cNvSpPr txBox="1">
            <a:spLocks noGrp="1"/>
          </p:cNvSpPr>
          <p:nvPr>
            <p:ph type="subTitle" idx="7"/>
          </p:nvPr>
        </p:nvSpPr>
        <p:spPr>
          <a:xfrm>
            <a:off x="1054219" y="1656600"/>
            <a:ext cx="2095800" cy="4926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2400"/>
              <a:buFont typeface="Alegreya Sans"/>
              <a:buNone/>
              <a:defRPr sz="2400">
                <a:solidFill>
                  <a:schemeClr val="dk1"/>
                </a:solidFill>
                <a:latin typeface="Alegreya Sans"/>
                <a:ea typeface="Alegreya Sans"/>
                <a:cs typeface="Alegreya Sans"/>
                <a:sym typeface="Alegreya Sans"/>
              </a:defRPr>
            </a:lvl1pPr>
            <a:lvl2pPr lvl="1" algn="ctr" rtl="0">
              <a:lnSpc>
                <a:spcPct val="100000"/>
              </a:lnSpc>
              <a:spcBef>
                <a:spcPts val="0"/>
              </a:spcBef>
              <a:spcAft>
                <a:spcPts val="0"/>
              </a:spcAft>
              <a:buSzPts val="2400"/>
              <a:buFont typeface="Alegreya Sans"/>
              <a:buNone/>
              <a:defRPr sz="2400">
                <a:latin typeface="Alegreya Sans"/>
                <a:ea typeface="Alegreya Sans"/>
                <a:cs typeface="Alegreya Sans"/>
                <a:sym typeface="Alegreya Sans"/>
              </a:defRPr>
            </a:lvl2pPr>
            <a:lvl3pPr lvl="2" algn="ctr" rtl="0">
              <a:lnSpc>
                <a:spcPct val="100000"/>
              </a:lnSpc>
              <a:spcBef>
                <a:spcPts val="0"/>
              </a:spcBef>
              <a:spcAft>
                <a:spcPts val="0"/>
              </a:spcAft>
              <a:buSzPts val="2400"/>
              <a:buFont typeface="Alegreya Sans"/>
              <a:buNone/>
              <a:defRPr sz="2400">
                <a:latin typeface="Alegreya Sans"/>
                <a:ea typeface="Alegreya Sans"/>
                <a:cs typeface="Alegreya Sans"/>
                <a:sym typeface="Alegreya Sans"/>
              </a:defRPr>
            </a:lvl3pPr>
            <a:lvl4pPr lvl="3" algn="ctr" rtl="0">
              <a:lnSpc>
                <a:spcPct val="100000"/>
              </a:lnSpc>
              <a:spcBef>
                <a:spcPts val="0"/>
              </a:spcBef>
              <a:spcAft>
                <a:spcPts val="0"/>
              </a:spcAft>
              <a:buSzPts val="2400"/>
              <a:buFont typeface="Alegreya Sans"/>
              <a:buNone/>
              <a:defRPr sz="2400">
                <a:latin typeface="Alegreya Sans"/>
                <a:ea typeface="Alegreya Sans"/>
                <a:cs typeface="Alegreya Sans"/>
                <a:sym typeface="Alegreya Sans"/>
              </a:defRPr>
            </a:lvl4pPr>
            <a:lvl5pPr lvl="4" algn="ctr" rtl="0">
              <a:lnSpc>
                <a:spcPct val="100000"/>
              </a:lnSpc>
              <a:spcBef>
                <a:spcPts val="0"/>
              </a:spcBef>
              <a:spcAft>
                <a:spcPts val="0"/>
              </a:spcAft>
              <a:buSzPts val="2400"/>
              <a:buFont typeface="Alegreya Sans"/>
              <a:buNone/>
              <a:defRPr sz="2400">
                <a:latin typeface="Alegreya Sans"/>
                <a:ea typeface="Alegreya Sans"/>
                <a:cs typeface="Alegreya Sans"/>
                <a:sym typeface="Alegreya Sans"/>
              </a:defRPr>
            </a:lvl5pPr>
            <a:lvl6pPr lvl="5" algn="ctr" rtl="0">
              <a:lnSpc>
                <a:spcPct val="100000"/>
              </a:lnSpc>
              <a:spcBef>
                <a:spcPts val="0"/>
              </a:spcBef>
              <a:spcAft>
                <a:spcPts val="0"/>
              </a:spcAft>
              <a:buSzPts val="2400"/>
              <a:buFont typeface="Alegreya Sans"/>
              <a:buNone/>
              <a:defRPr sz="2400">
                <a:latin typeface="Alegreya Sans"/>
                <a:ea typeface="Alegreya Sans"/>
                <a:cs typeface="Alegreya Sans"/>
                <a:sym typeface="Alegreya Sans"/>
              </a:defRPr>
            </a:lvl6pPr>
            <a:lvl7pPr lvl="6" algn="ctr" rtl="0">
              <a:lnSpc>
                <a:spcPct val="100000"/>
              </a:lnSpc>
              <a:spcBef>
                <a:spcPts val="0"/>
              </a:spcBef>
              <a:spcAft>
                <a:spcPts val="0"/>
              </a:spcAft>
              <a:buSzPts val="2400"/>
              <a:buFont typeface="Alegreya Sans"/>
              <a:buNone/>
              <a:defRPr sz="2400">
                <a:latin typeface="Alegreya Sans"/>
                <a:ea typeface="Alegreya Sans"/>
                <a:cs typeface="Alegreya Sans"/>
                <a:sym typeface="Alegreya Sans"/>
              </a:defRPr>
            </a:lvl7pPr>
            <a:lvl8pPr lvl="7" algn="ctr" rtl="0">
              <a:lnSpc>
                <a:spcPct val="100000"/>
              </a:lnSpc>
              <a:spcBef>
                <a:spcPts val="0"/>
              </a:spcBef>
              <a:spcAft>
                <a:spcPts val="0"/>
              </a:spcAft>
              <a:buSzPts val="2400"/>
              <a:buFont typeface="Alegreya Sans"/>
              <a:buNone/>
              <a:defRPr sz="2400">
                <a:latin typeface="Alegreya Sans"/>
                <a:ea typeface="Alegreya Sans"/>
                <a:cs typeface="Alegreya Sans"/>
                <a:sym typeface="Alegreya Sans"/>
              </a:defRPr>
            </a:lvl8pPr>
            <a:lvl9pPr lvl="8" algn="ctr" rtl="0">
              <a:lnSpc>
                <a:spcPct val="100000"/>
              </a:lnSpc>
              <a:spcBef>
                <a:spcPts val="0"/>
              </a:spcBef>
              <a:spcAft>
                <a:spcPts val="0"/>
              </a:spcAft>
              <a:buSzPts val="2400"/>
              <a:buFont typeface="Alegreya Sans"/>
              <a:buNone/>
              <a:defRPr sz="2400">
                <a:latin typeface="Alegreya Sans"/>
                <a:ea typeface="Alegreya Sans"/>
                <a:cs typeface="Alegreya Sans"/>
                <a:sym typeface="Alegreya Sans"/>
              </a:defRPr>
            </a:lvl9pPr>
          </a:lstStyle>
          <a:p>
            <a:endParaRPr/>
          </a:p>
        </p:txBody>
      </p:sp>
      <p:sp>
        <p:nvSpPr>
          <p:cNvPr id="346" name="Google Shape;346;p38"/>
          <p:cNvSpPr txBox="1">
            <a:spLocks noGrp="1"/>
          </p:cNvSpPr>
          <p:nvPr>
            <p:ph type="subTitle" idx="8"/>
          </p:nvPr>
        </p:nvSpPr>
        <p:spPr>
          <a:xfrm>
            <a:off x="3524131" y="1656600"/>
            <a:ext cx="2095800" cy="4926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2400"/>
              <a:buFont typeface="Alegreya Sans"/>
              <a:buNone/>
              <a:defRPr sz="2400">
                <a:solidFill>
                  <a:schemeClr val="dk1"/>
                </a:solidFill>
                <a:latin typeface="Alegreya Sans"/>
                <a:ea typeface="Alegreya Sans"/>
                <a:cs typeface="Alegreya Sans"/>
                <a:sym typeface="Alegreya Sans"/>
              </a:defRPr>
            </a:lvl1pPr>
            <a:lvl2pPr lvl="1" algn="ctr" rtl="0">
              <a:lnSpc>
                <a:spcPct val="100000"/>
              </a:lnSpc>
              <a:spcBef>
                <a:spcPts val="0"/>
              </a:spcBef>
              <a:spcAft>
                <a:spcPts val="0"/>
              </a:spcAft>
              <a:buSzPts val="2400"/>
              <a:buFont typeface="Alegreya Sans"/>
              <a:buNone/>
              <a:defRPr sz="2400">
                <a:latin typeface="Alegreya Sans"/>
                <a:ea typeface="Alegreya Sans"/>
                <a:cs typeface="Alegreya Sans"/>
                <a:sym typeface="Alegreya Sans"/>
              </a:defRPr>
            </a:lvl2pPr>
            <a:lvl3pPr lvl="2" algn="ctr" rtl="0">
              <a:lnSpc>
                <a:spcPct val="100000"/>
              </a:lnSpc>
              <a:spcBef>
                <a:spcPts val="0"/>
              </a:spcBef>
              <a:spcAft>
                <a:spcPts val="0"/>
              </a:spcAft>
              <a:buSzPts val="2400"/>
              <a:buFont typeface="Alegreya Sans"/>
              <a:buNone/>
              <a:defRPr sz="2400">
                <a:latin typeface="Alegreya Sans"/>
                <a:ea typeface="Alegreya Sans"/>
                <a:cs typeface="Alegreya Sans"/>
                <a:sym typeface="Alegreya Sans"/>
              </a:defRPr>
            </a:lvl3pPr>
            <a:lvl4pPr lvl="3" algn="ctr" rtl="0">
              <a:lnSpc>
                <a:spcPct val="100000"/>
              </a:lnSpc>
              <a:spcBef>
                <a:spcPts val="0"/>
              </a:spcBef>
              <a:spcAft>
                <a:spcPts val="0"/>
              </a:spcAft>
              <a:buSzPts val="2400"/>
              <a:buFont typeface="Alegreya Sans"/>
              <a:buNone/>
              <a:defRPr sz="2400">
                <a:latin typeface="Alegreya Sans"/>
                <a:ea typeface="Alegreya Sans"/>
                <a:cs typeface="Alegreya Sans"/>
                <a:sym typeface="Alegreya Sans"/>
              </a:defRPr>
            </a:lvl4pPr>
            <a:lvl5pPr lvl="4" algn="ctr" rtl="0">
              <a:lnSpc>
                <a:spcPct val="100000"/>
              </a:lnSpc>
              <a:spcBef>
                <a:spcPts val="0"/>
              </a:spcBef>
              <a:spcAft>
                <a:spcPts val="0"/>
              </a:spcAft>
              <a:buSzPts val="2400"/>
              <a:buFont typeface="Alegreya Sans"/>
              <a:buNone/>
              <a:defRPr sz="2400">
                <a:latin typeface="Alegreya Sans"/>
                <a:ea typeface="Alegreya Sans"/>
                <a:cs typeface="Alegreya Sans"/>
                <a:sym typeface="Alegreya Sans"/>
              </a:defRPr>
            </a:lvl5pPr>
            <a:lvl6pPr lvl="5" algn="ctr" rtl="0">
              <a:lnSpc>
                <a:spcPct val="100000"/>
              </a:lnSpc>
              <a:spcBef>
                <a:spcPts val="0"/>
              </a:spcBef>
              <a:spcAft>
                <a:spcPts val="0"/>
              </a:spcAft>
              <a:buSzPts val="2400"/>
              <a:buFont typeface="Alegreya Sans"/>
              <a:buNone/>
              <a:defRPr sz="2400">
                <a:latin typeface="Alegreya Sans"/>
                <a:ea typeface="Alegreya Sans"/>
                <a:cs typeface="Alegreya Sans"/>
                <a:sym typeface="Alegreya Sans"/>
              </a:defRPr>
            </a:lvl6pPr>
            <a:lvl7pPr lvl="6" algn="ctr" rtl="0">
              <a:lnSpc>
                <a:spcPct val="100000"/>
              </a:lnSpc>
              <a:spcBef>
                <a:spcPts val="0"/>
              </a:spcBef>
              <a:spcAft>
                <a:spcPts val="0"/>
              </a:spcAft>
              <a:buSzPts val="2400"/>
              <a:buFont typeface="Alegreya Sans"/>
              <a:buNone/>
              <a:defRPr sz="2400">
                <a:latin typeface="Alegreya Sans"/>
                <a:ea typeface="Alegreya Sans"/>
                <a:cs typeface="Alegreya Sans"/>
                <a:sym typeface="Alegreya Sans"/>
              </a:defRPr>
            </a:lvl7pPr>
            <a:lvl8pPr lvl="7" algn="ctr" rtl="0">
              <a:lnSpc>
                <a:spcPct val="100000"/>
              </a:lnSpc>
              <a:spcBef>
                <a:spcPts val="0"/>
              </a:spcBef>
              <a:spcAft>
                <a:spcPts val="0"/>
              </a:spcAft>
              <a:buSzPts val="2400"/>
              <a:buFont typeface="Alegreya Sans"/>
              <a:buNone/>
              <a:defRPr sz="2400">
                <a:latin typeface="Alegreya Sans"/>
                <a:ea typeface="Alegreya Sans"/>
                <a:cs typeface="Alegreya Sans"/>
                <a:sym typeface="Alegreya Sans"/>
              </a:defRPr>
            </a:lvl8pPr>
            <a:lvl9pPr lvl="8" algn="ctr" rtl="0">
              <a:lnSpc>
                <a:spcPct val="100000"/>
              </a:lnSpc>
              <a:spcBef>
                <a:spcPts val="0"/>
              </a:spcBef>
              <a:spcAft>
                <a:spcPts val="0"/>
              </a:spcAft>
              <a:buSzPts val="2400"/>
              <a:buFont typeface="Alegreya Sans"/>
              <a:buNone/>
              <a:defRPr sz="2400">
                <a:latin typeface="Alegreya Sans"/>
                <a:ea typeface="Alegreya Sans"/>
                <a:cs typeface="Alegreya Sans"/>
                <a:sym typeface="Alegreya Sans"/>
              </a:defRPr>
            </a:lvl9pPr>
          </a:lstStyle>
          <a:p>
            <a:endParaRPr/>
          </a:p>
        </p:txBody>
      </p:sp>
      <p:sp>
        <p:nvSpPr>
          <p:cNvPr id="347" name="Google Shape;347;p38"/>
          <p:cNvSpPr txBox="1">
            <a:spLocks noGrp="1"/>
          </p:cNvSpPr>
          <p:nvPr>
            <p:ph type="subTitle" idx="9"/>
          </p:nvPr>
        </p:nvSpPr>
        <p:spPr>
          <a:xfrm>
            <a:off x="5993981" y="1656600"/>
            <a:ext cx="2095800" cy="4926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2400"/>
              <a:buFont typeface="Alegreya Sans"/>
              <a:buNone/>
              <a:defRPr sz="2400">
                <a:solidFill>
                  <a:schemeClr val="dk1"/>
                </a:solidFill>
                <a:latin typeface="Alegreya Sans"/>
                <a:ea typeface="Alegreya Sans"/>
                <a:cs typeface="Alegreya Sans"/>
                <a:sym typeface="Alegreya Sans"/>
              </a:defRPr>
            </a:lvl1pPr>
            <a:lvl2pPr lvl="1" algn="ctr" rtl="0">
              <a:lnSpc>
                <a:spcPct val="100000"/>
              </a:lnSpc>
              <a:spcBef>
                <a:spcPts val="0"/>
              </a:spcBef>
              <a:spcAft>
                <a:spcPts val="0"/>
              </a:spcAft>
              <a:buSzPts val="2400"/>
              <a:buFont typeface="Alegreya Sans"/>
              <a:buNone/>
              <a:defRPr sz="2400">
                <a:latin typeface="Alegreya Sans"/>
                <a:ea typeface="Alegreya Sans"/>
                <a:cs typeface="Alegreya Sans"/>
                <a:sym typeface="Alegreya Sans"/>
              </a:defRPr>
            </a:lvl2pPr>
            <a:lvl3pPr lvl="2" algn="ctr" rtl="0">
              <a:lnSpc>
                <a:spcPct val="100000"/>
              </a:lnSpc>
              <a:spcBef>
                <a:spcPts val="0"/>
              </a:spcBef>
              <a:spcAft>
                <a:spcPts val="0"/>
              </a:spcAft>
              <a:buSzPts val="2400"/>
              <a:buFont typeface="Alegreya Sans"/>
              <a:buNone/>
              <a:defRPr sz="2400">
                <a:latin typeface="Alegreya Sans"/>
                <a:ea typeface="Alegreya Sans"/>
                <a:cs typeface="Alegreya Sans"/>
                <a:sym typeface="Alegreya Sans"/>
              </a:defRPr>
            </a:lvl3pPr>
            <a:lvl4pPr lvl="3" algn="ctr" rtl="0">
              <a:lnSpc>
                <a:spcPct val="100000"/>
              </a:lnSpc>
              <a:spcBef>
                <a:spcPts val="0"/>
              </a:spcBef>
              <a:spcAft>
                <a:spcPts val="0"/>
              </a:spcAft>
              <a:buSzPts val="2400"/>
              <a:buFont typeface="Alegreya Sans"/>
              <a:buNone/>
              <a:defRPr sz="2400">
                <a:latin typeface="Alegreya Sans"/>
                <a:ea typeface="Alegreya Sans"/>
                <a:cs typeface="Alegreya Sans"/>
                <a:sym typeface="Alegreya Sans"/>
              </a:defRPr>
            </a:lvl4pPr>
            <a:lvl5pPr lvl="4" algn="ctr" rtl="0">
              <a:lnSpc>
                <a:spcPct val="100000"/>
              </a:lnSpc>
              <a:spcBef>
                <a:spcPts val="0"/>
              </a:spcBef>
              <a:spcAft>
                <a:spcPts val="0"/>
              </a:spcAft>
              <a:buSzPts val="2400"/>
              <a:buFont typeface="Alegreya Sans"/>
              <a:buNone/>
              <a:defRPr sz="2400">
                <a:latin typeface="Alegreya Sans"/>
                <a:ea typeface="Alegreya Sans"/>
                <a:cs typeface="Alegreya Sans"/>
                <a:sym typeface="Alegreya Sans"/>
              </a:defRPr>
            </a:lvl5pPr>
            <a:lvl6pPr lvl="5" algn="ctr" rtl="0">
              <a:lnSpc>
                <a:spcPct val="100000"/>
              </a:lnSpc>
              <a:spcBef>
                <a:spcPts val="0"/>
              </a:spcBef>
              <a:spcAft>
                <a:spcPts val="0"/>
              </a:spcAft>
              <a:buSzPts val="2400"/>
              <a:buFont typeface="Alegreya Sans"/>
              <a:buNone/>
              <a:defRPr sz="2400">
                <a:latin typeface="Alegreya Sans"/>
                <a:ea typeface="Alegreya Sans"/>
                <a:cs typeface="Alegreya Sans"/>
                <a:sym typeface="Alegreya Sans"/>
              </a:defRPr>
            </a:lvl6pPr>
            <a:lvl7pPr lvl="6" algn="ctr" rtl="0">
              <a:lnSpc>
                <a:spcPct val="100000"/>
              </a:lnSpc>
              <a:spcBef>
                <a:spcPts val="0"/>
              </a:spcBef>
              <a:spcAft>
                <a:spcPts val="0"/>
              </a:spcAft>
              <a:buSzPts val="2400"/>
              <a:buFont typeface="Alegreya Sans"/>
              <a:buNone/>
              <a:defRPr sz="2400">
                <a:latin typeface="Alegreya Sans"/>
                <a:ea typeface="Alegreya Sans"/>
                <a:cs typeface="Alegreya Sans"/>
                <a:sym typeface="Alegreya Sans"/>
              </a:defRPr>
            </a:lvl7pPr>
            <a:lvl8pPr lvl="7" algn="ctr" rtl="0">
              <a:lnSpc>
                <a:spcPct val="100000"/>
              </a:lnSpc>
              <a:spcBef>
                <a:spcPts val="0"/>
              </a:spcBef>
              <a:spcAft>
                <a:spcPts val="0"/>
              </a:spcAft>
              <a:buSzPts val="2400"/>
              <a:buFont typeface="Alegreya Sans"/>
              <a:buNone/>
              <a:defRPr sz="2400">
                <a:latin typeface="Alegreya Sans"/>
                <a:ea typeface="Alegreya Sans"/>
                <a:cs typeface="Alegreya Sans"/>
                <a:sym typeface="Alegreya Sans"/>
              </a:defRPr>
            </a:lvl8pPr>
            <a:lvl9pPr lvl="8" algn="ctr" rtl="0">
              <a:lnSpc>
                <a:spcPct val="100000"/>
              </a:lnSpc>
              <a:spcBef>
                <a:spcPts val="0"/>
              </a:spcBef>
              <a:spcAft>
                <a:spcPts val="0"/>
              </a:spcAft>
              <a:buSzPts val="2400"/>
              <a:buFont typeface="Alegreya Sans"/>
              <a:buNone/>
              <a:defRPr sz="2400">
                <a:latin typeface="Alegreya Sans"/>
                <a:ea typeface="Alegreya Sans"/>
                <a:cs typeface="Alegreya Sans"/>
                <a:sym typeface="Alegreya Sans"/>
              </a:defRPr>
            </a:lvl9pPr>
          </a:lstStyle>
          <a:p>
            <a:endParaRPr/>
          </a:p>
        </p:txBody>
      </p:sp>
      <p:sp>
        <p:nvSpPr>
          <p:cNvPr id="348" name="Google Shape;348;p38"/>
          <p:cNvSpPr txBox="1">
            <a:spLocks noGrp="1"/>
          </p:cNvSpPr>
          <p:nvPr>
            <p:ph type="subTitle" idx="13"/>
          </p:nvPr>
        </p:nvSpPr>
        <p:spPr>
          <a:xfrm>
            <a:off x="1054219" y="3086800"/>
            <a:ext cx="2095800" cy="4926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2400"/>
              <a:buFont typeface="Alegreya Sans"/>
              <a:buNone/>
              <a:defRPr sz="2400">
                <a:solidFill>
                  <a:schemeClr val="dk1"/>
                </a:solidFill>
                <a:latin typeface="Alegreya Sans"/>
                <a:ea typeface="Alegreya Sans"/>
                <a:cs typeface="Alegreya Sans"/>
                <a:sym typeface="Alegreya Sans"/>
              </a:defRPr>
            </a:lvl1pPr>
            <a:lvl2pPr lvl="1" algn="ctr" rtl="0">
              <a:lnSpc>
                <a:spcPct val="100000"/>
              </a:lnSpc>
              <a:spcBef>
                <a:spcPts val="0"/>
              </a:spcBef>
              <a:spcAft>
                <a:spcPts val="0"/>
              </a:spcAft>
              <a:buSzPts val="2400"/>
              <a:buFont typeface="Alegreya Sans"/>
              <a:buNone/>
              <a:defRPr sz="2400">
                <a:latin typeface="Alegreya Sans"/>
                <a:ea typeface="Alegreya Sans"/>
                <a:cs typeface="Alegreya Sans"/>
                <a:sym typeface="Alegreya Sans"/>
              </a:defRPr>
            </a:lvl2pPr>
            <a:lvl3pPr lvl="2" algn="ctr" rtl="0">
              <a:lnSpc>
                <a:spcPct val="100000"/>
              </a:lnSpc>
              <a:spcBef>
                <a:spcPts val="0"/>
              </a:spcBef>
              <a:spcAft>
                <a:spcPts val="0"/>
              </a:spcAft>
              <a:buSzPts val="2400"/>
              <a:buFont typeface="Alegreya Sans"/>
              <a:buNone/>
              <a:defRPr sz="2400">
                <a:latin typeface="Alegreya Sans"/>
                <a:ea typeface="Alegreya Sans"/>
                <a:cs typeface="Alegreya Sans"/>
                <a:sym typeface="Alegreya Sans"/>
              </a:defRPr>
            </a:lvl3pPr>
            <a:lvl4pPr lvl="3" algn="ctr" rtl="0">
              <a:lnSpc>
                <a:spcPct val="100000"/>
              </a:lnSpc>
              <a:spcBef>
                <a:spcPts val="0"/>
              </a:spcBef>
              <a:spcAft>
                <a:spcPts val="0"/>
              </a:spcAft>
              <a:buSzPts val="2400"/>
              <a:buFont typeface="Alegreya Sans"/>
              <a:buNone/>
              <a:defRPr sz="2400">
                <a:latin typeface="Alegreya Sans"/>
                <a:ea typeface="Alegreya Sans"/>
                <a:cs typeface="Alegreya Sans"/>
                <a:sym typeface="Alegreya Sans"/>
              </a:defRPr>
            </a:lvl4pPr>
            <a:lvl5pPr lvl="4" algn="ctr" rtl="0">
              <a:lnSpc>
                <a:spcPct val="100000"/>
              </a:lnSpc>
              <a:spcBef>
                <a:spcPts val="0"/>
              </a:spcBef>
              <a:spcAft>
                <a:spcPts val="0"/>
              </a:spcAft>
              <a:buSzPts val="2400"/>
              <a:buFont typeface="Alegreya Sans"/>
              <a:buNone/>
              <a:defRPr sz="2400">
                <a:latin typeface="Alegreya Sans"/>
                <a:ea typeface="Alegreya Sans"/>
                <a:cs typeface="Alegreya Sans"/>
                <a:sym typeface="Alegreya Sans"/>
              </a:defRPr>
            </a:lvl5pPr>
            <a:lvl6pPr lvl="5" algn="ctr" rtl="0">
              <a:lnSpc>
                <a:spcPct val="100000"/>
              </a:lnSpc>
              <a:spcBef>
                <a:spcPts val="0"/>
              </a:spcBef>
              <a:spcAft>
                <a:spcPts val="0"/>
              </a:spcAft>
              <a:buSzPts val="2400"/>
              <a:buFont typeface="Alegreya Sans"/>
              <a:buNone/>
              <a:defRPr sz="2400">
                <a:latin typeface="Alegreya Sans"/>
                <a:ea typeface="Alegreya Sans"/>
                <a:cs typeface="Alegreya Sans"/>
                <a:sym typeface="Alegreya Sans"/>
              </a:defRPr>
            </a:lvl6pPr>
            <a:lvl7pPr lvl="6" algn="ctr" rtl="0">
              <a:lnSpc>
                <a:spcPct val="100000"/>
              </a:lnSpc>
              <a:spcBef>
                <a:spcPts val="0"/>
              </a:spcBef>
              <a:spcAft>
                <a:spcPts val="0"/>
              </a:spcAft>
              <a:buSzPts val="2400"/>
              <a:buFont typeface="Alegreya Sans"/>
              <a:buNone/>
              <a:defRPr sz="2400">
                <a:latin typeface="Alegreya Sans"/>
                <a:ea typeface="Alegreya Sans"/>
                <a:cs typeface="Alegreya Sans"/>
                <a:sym typeface="Alegreya Sans"/>
              </a:defRPr>
            </a:lvl7pPr>
            <a:lvl8pPr lvl="7" algn="ctr" rtl="0">
              <a:lnSpc>
                <a:spcPct val="100000"/>
              </a:lnSpc>
              <a:spcBef>
                <a:spcPts val="0"/>
              </a:spcBef>
              <a:spcAft>
                <a:spcPts val="0"/>
              </a:spcAft>
              <a:buSzPts val="2400"/>
              <a:buFont typeface="Alegreya Sans"/>
              <a:buNone/>
              <a:defRPr sz="2400">
                <a:latin typeface="Alegreya Sans"/>
                <a:ea typeface="Alegreya Sans"/>
                <a:cs typeface="Alegreya Sans"/>
                <a:sym typeface="Alegreya Sans"/>
              </a:defRPr>
            </a:lvl8pPr>
            <a:lvl9pPr lvl="8" algn="ctr" rtl="0">
              <a:lnSpc>
                <a:spcPct val="100000"/>
              </a:lnSpc>
              <a:spcBef>
                <a:spcPts val="0"/>
              </a:spcBef>
              <a:spcAft>
                <a:spcPts val="0"/>
              </a:spcAft>
              <a:buSzPts val="2400"/>
              <a:buFont typeface="Alegreya Sans"/>
              <a:buNone/>
              <a:defRPr sz="2400">
                <a:latin typeface="Alegreya Sans"/>
                <a:ea typeface="Alegreya Sans"/>
                <a:cs typeface="Alegreya Sans"/>
                <a:sym typeface="Alegreya Sans"/>
              </a:defRPr>
            </a:lvl9pPr>
          </a:lstStyle>
          <a:p>
            <a:endParaRPr/>
          </a:p>
        </p:txBody>
      </p:sp>
      <p:sp>
        <p:nvSpPr>
          <p:cNvPr id="349" name="Google Shape;349;p38"/>
          <p:cNvSpPr txBox="1">
            <a:spLocks noGrp="1"/>
          </p:cNvSpPr>
          <p:nvPr>
            <p:ph type="subTitle" idx="14"/>
          </p:nvPr>
        </p:nvSpPr>
        <p:spPr>
          <a:xfrm>
            <a:off x="3524131" y="3086800"/>
            <a:ext cx="2095800" cy="4926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2400"/>
              <a:buFont typeface="Alegreya Sans"/>
              <a:buNone/>
              <a:defRPr sz="2400">
                <a:solidFill>
                  <a:schemeClr val="dk1"/>
                </a:solidFill>
                <a:latin typeface="Alegreya Sans"/>
                <a:ea typeface="Alegreya Sans"/>
                <a:cs typeface="Alegreya Sans"/>
                <a:sym typeface="Alegreya Sans"/>
              </a:defRPr>
            </a:lvl1pPr>
            <a:lvl2pPr lvl="1" algn="ctr" rtl="0">
              <a:lnSpc>
                <a:spcPct val="100000"/>
              </a:lnSpc>
              <a:spcBef>
                <a:spcPts val="0"/>
              </a:spcBef>
              <a:spcAft>
                <a:spcPts val="0"/>
              </a:spcAft>
              <a:buSzPts val="2400"/>
              <a:buFont typeface="Alegreya Sans"/>
              <a:buNone/>
              <a:defRPr sz="2400">
                <a:latin typeface="Alegreya Sans"/>
                <a:ea typeface="Alegreya Sans"/>
                <a:cs typeface="Alegreya Sans"/>
                <a:sym typeface="Alegreya Sans"/>
              </a:defRPr>
            </a:lvl2pPr>
            <a:lvl3pPr lvl="2" algn="ctr" rtl="0">
              <a:lnSpc>
                <a:spcPct val="100000"/>
              </a:lnSpc>
              <a:spcBef>
                <a:spcPts val="0"/>
              </a:spcBef>
              <a:spcAft>
                <a:spcPts val="0"/>
              </a:spcAft>
              <a:buSzPts val="2400"/>
              <a:buFont typeface="Alegreya Sans"/>
              <a:buNone/>
              <a:defRPr sz="2400">
                <a:latin typeface="Alegreya Sans"/>
                <a:ea typeface="Alegreya Sans"/>
                <a:cs typeface="Alegreya Sans"/>
                <a:sym typeface="Alegreya Sans"/>
              </a:defRPr>
            </a:lvl3pPr>
            <a:lvl4pPr lvl="3" algn="ctr" rtl="0">
              <a:lnSpc>
                <a:spcPct val="100000"/>
              </a:lnSpc>
              <a:spcBef>
                <a:spcPts val="0"/>
              </a:spcBef>
              <a:spcAft>
                <a:spcPts val="0"/>
              </a:spcAft>
              <a:buSzPts val="2400"/>
              <a:buFont typeface="Alegreya Sans"/>
              <a:buNone/>
              <a:defRPr sz="2400">
                <a:latin typeface="Alegreya Sans"/>
                <a:ea typeface="Alegreya Sans"/>
                <a:cs typeface="Alegreya Sans"/>
                <a:sym typeface="Alegreya Sans"/>
              </a:defRPr>
            </a:lvl4pPr>
            <a:lvl5pPr lvl="4" algn="ctr" rtl="0">
              <a:lnSpc>
                <a:spcPct val="100000"/>
              </a:lnSpc>
              <a:spcBef>
                <a:spcPts val="0"/>
              </a:spcBef>
              <a:spcAft>
                <a:spcPts val="0"/>
              </a:spcAft>
              <a:buSzPts val="2400"/>
              <a:buFont typeface="Alegreya Sans"/>
              <a:buNone/>
              <a:defRPr sz="2400">
                <a:latin typeface="Alegreya Sans"/>
                <a:ea typeface="Alegreya Sans"/>
                <a:cs typeface="Alegreya Sans"/>
                <a:sym typeface="Alegreya Sans"/>
              </a:defRPr>
            </a:lvl5pPr>
            <a:lvl6pPr lvl="5" algn="ctr" rtl="0">
              <a:lnSpc>
                <a:spcPct val="100000"/>
              </a:lnSpc>
              <a:spcBef>
                <a:spcPts val="0"/>
              </a:spcBef>
              <a:spcAft>
                <a:spcPts val="0"/>
              </a:spcAft>
              <a:buSzPts val="2400"/>
              <a:buFont typeface="Alegreya Sans"/>
              <a:buNone/>
              <a:defRPr sz="2400">
                <a:latin typeface="Alegreya Sans"/>
                <a:ea typeface="Alegreya Sans"/>
                <a:cs typeface="Alegreya Sans"/>
                <a:sym typeface="Alegreya Sans"/>
              </a:defRPr>
            </a:lvl6pPr>
            <a:lvl7pPr lvl="6" algn="ctr" rtl="0">
              <a:lnSpc>
                <a:spcPct val="100000"/>
              </a:lnSpc>
              <a:spcBef>
                <a:spcPts val="0"/>
              </a:spcBef>
              <a:spcAft>
                <a:spcPts val="0"/>
              </a:spcAft>
              <a:buSzPts val="2400"/>
              <a:buFont typeface="Alegreya Sans"/>
              <a:buNone/>
              <a:defRPr sz="2400">
                <a:latin typeface="Alegreya Sans"/>
                <a:ea typeface="Alegreya Sans"/>
                <a:cs typeface="Alegreya Sans"/>
                <a:sym typeface="Alegreya Sans"/>
              </a:defRPr>
            </a:lvl7pPr>
            <a:lvl8pPr lvl="7" algn="ctr" rtl="0">
              <a:lnSpc>
                <a:spcPct val="100000"/>
              </a:lnSpc>
              <a:spcBef>
                <a:spcPts val="0"/>
              </a:spcBef>
              <a:spcAft>
                <a:spcPts val="0"/>
              </a:spcAft>
              <a:buSzPts val="2400"/>
              <a:buFont typeface="Alegreya Sans"/>
              <a:buNone/>
              <a:defRPr sz="2400">
                <a:latin typeface="Alegreya Sans"/>
                <a:ea typeface="Alegreya Sans"/>
                <a:cs typeface="Alegreya Sans"/>
                <a:sym typeface="Alegreya Sans"/>
              </a:defRPr>
            </a:lvl8pPr>
            <a:lvl9pPr lvl="8" algn="ctr" rtl="0">
              <a:lnSpc>
                <a:spcPct val="100000"/>
              </a:lnSpc>
              <a:spcBef>
                <a:spcPts val="0"/>
              </a:spcBef>
              <a:spcAft>
                <a:spcPts val="0"/>
              </a:spcAft>
              <a:buSzPts val="2400"/>
              <a:buFont typeface="Alegreya Sans"/>
              <a:buNone/>
              <a:defRPr sz="2400">
                <a:latin typeface="Alegreya Sans"/>
                <a:ea typeface="Alegreya Sans"/>
                <a:cs typeface="Alegreya Sans"/>
                <a:sym typeface="Alegreya Sans"/>
              </a:defRPr>
            </a:lvl9pPr>
          </a:lstStyle>
          <a:p>
            <a:endParaRPr/>
          </a:p>
        </p:txBody>
      </p:sp>
      <p:sp>
        <p:nvSpPr>
          <p:cNvPr id="350" name="Google Shape;350;p38"/>
          <p:cNvSpPr txBox="1">
            <a:spLocks noGrp="1"/>
          </p:cNvSpPr>
          <p:nvPr>
            <p:ph type="subTitle" idx="15"/>
          </p:nvPr>
        </p:nvSpPr>
        <p:spPr>
          <a:xfrm>
            <a:off x="5993981" y="3086800"/>
            <a:ext cx="2095800" cy="4926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2400"/>
              <a:buFont typeface="Alegreya Sans"/>
              <a:buNone/>
              <a:defRPr sz="2400">
                <a:solidFill>
                  <a:schemeClr val="dk1"/>
                </a:solidFill>
                <a:latin typeface="Alegreya Sans"/>
                <a:ea typeface="Alegreya Sans"/>
                <a:cs typeface="Alegreya Sans"/>
                <a:sym typeface="Alegreya Sans"/>
              </a:defRPr>
            </a:lvl1pPr>
            <a:lvl2pPr lvl="1" algn="ctr" rtl="0">
              <a:lnSpc>
                <a:spcPct val="100000"/>
              </a:lnSpc>
              <a:spcBef>
                <a:spcPts val="0"/>
              </a:spcBef>
              <a:spcAft>
                <a:spcPts val="0"/>
              </a:spcAft>
              <a:buSzPts val="2400"/>
              <a:buFont typeface="Alegreya Sans"/>
              <a:buNone/>
              <a:defRPr sz="2400">
                <a:latin typeface="Alegreya Sans"/>
                <a:ea typeface="Alegreya Sans"/>
                <a:cs typeface="Alegreya Sans"/>
                <a:sym typeface="Alegreya Sans"/>
              </a:defRPr>
            </a:lvl2pPr>
            <a:lvl3pPr lvl="2" algn="ctr" rtl="0">
              <a:lnSpc>
                <a:spcPct val="100000"/>
              </a:lnSpc>
              <a:spcBef>
                <a:spcPts val="0"/>
              </a:spcBef>
              <a:spcAft>
                <a:spcPts val="0"/>
              </a:spcAft>
              <a:buSzPts val="2400"/>
              <a:buFont typeface="Alegreya Sans"/>
              <a:buNone/>
              <a:defRPr sz="2400">
                <a:latin typeface="Alegreya Sans"/>
                <a:ea typeface="Alegreya Sans"/>
                <a:cs typeface="Alegreya Sans"/>
                <a:sym typeface="Alegreya Sans"/>
              </a:defRPr>
            </a:lvl3pPr>
            <a:lvl4pPr lvl="3" algn="ctr" rtl="0">
              <a:lnSpc>
                <a:spcPct val="100000"/>
              </a:lnSpc>
              <a:spcBef>
                <a:spcPts val="0"/>
              </a:spcBef>
              <a:spcAft>
                <a:spcPts val="0"/>
              </a:spcAft>
              <a:buSzPts val="2400"/>
              <a:buFont typeface="Alegreya Sans"/>
              <a:buNone/>
              <a:defRPr sz="2400">
                <a:latin typeface="Alegreya Sans"/>
                <a:ea typeface="Alegreya Sans"/>
                <a:cs typeface="Alegreya Sans"/>
                <a:sym typeface="Alegreya Sans"/>
              </a:defRPr>
            </a:lvl4pPr>
            <a:lvl5pPr lvl="4" algn="ctr" rtl="0">
              <a:lnSpc>
                <a:spcPct val="100000"/>
              </a:lnSpc>
              <a:spcBef>
                <a:spcPts val="0"/>
              </a:spcBef>
              <a:spcAft>
                <a:spcPts val="0"/>
              </a:spcAft>
              <a:buSzPts val="2400"/>
              <a:buFont typeface="Alegreya Sans"/>
              <a:buNone/>
              <a:defRPr sz="2400">
                <a:latin typeface="Alegreya Sans"/>
                <a:ea typeface="Alegreya Sans"/>
                <a:cs typeface="Alegreya Sans"/>
                <a:sym typeface="Alegreya Sans"/>
              </a:defRPr>
            </a:lvl5pPr>
            <a:lvl6pPr lvl="5" algn="ctr" rtl="0">
              <a:lnSpc>
                <a:spcPct val="100000"/>
              </a:lnSpc>
              <a:spcBef>
                <a:spcPts val="0"/>
              </a:spcBef>
              <a:spcAft>
                <a:spcPts val="0"/>
              </a:spcAft>
              <a:buSzPts val="2400"/>
              <a:buFont typeface="Alegreya Sans"/>
              <a:buNone/>
              <a:defRPr sz="2400">
                <a:latin typeface="Alegreya Sans"/>
                <a:ea typeface="Alegreya Sans"/>
                <a:cs typeface="Alegreya Sans"/>
                <a:sym typeface="Alegreya Sans"/>
              </a:defRPr>
            </a:lvl6pPr>
            <a:lvl7pPr lvl="6" algn="ctr" rtl="0">
              <a:lnSpc>
                <a:spcPct val="100000"/>
              </a:lnSpc>
              <a:spcBef>
                <a:spcPts val="0"/>
              </a:spcBef>
              <a:spcAft>
                <a:spcPts val="0"/>
              </a:spcAft>
              <a:buSzPts val="2400"/>
              <a:buFont typeface="Alegreya Sans"/>
              <a:buNone/>
              <a:defRPr sz="2400">
                <a:latin typeface="Alegreya Sans"/>
                <a:ea typeface="Alegreya Sans"/>
                <a:cs typeface="Alegreya Sans"/>
                <a:sym typeface="Alegreya Sans"/>
              </a:defRPr>
            </a:lvl7pPr>
            <a:lvl8pPr lvl="7" algn="ctr" rtl="0">
              <a:lnSpc>
                <a:spcPct val="100000"/>
              </a:lnSpc>
              <a:spcBef>
                <a:spcPts val="0"/>
              </a:spcBef>
              <a:spcAft>
                <a:spcPts val="0"/>
              </a:spcAft>
              <a:buSzPts val="2400"/>
              <a:buFont typeface="Alegreya Sans"/>
              <a:buNone/>
              <a:defRPr sz="2400">
                <a:latin typeface="Alegreya Sans"/>
                <a:ea typeface="Alegreya Sans"/>
                <a:cs typeface="Alegreya Sans"/>
                <a:sym typeface="Alegreya Sans"/>
              </a:defRPr>
            </a:lvl8pPr>
            <a:lvl9pPr lvl="8" algn="ctr" rtl="0">
              <a:lnSpc>
                <a:spcPct val="100000"/>
              </a:lnSpc>
              <a:spcBef>
                <a:spcPts val="0"/>
              </a:spcBef>
              <a:spcAft>
                <a:spcPts val="0"/>
              </a:spcAft>
              <a:buSzPts val="2400"/>
              <a:buFont typeface="Alegreya Sans"/>
              <a:buNone/>
              <a:defRPr sz="2400">
                <a:latin typeface="Alegreya Sans"/>
                <a:ea typeface="Alegreya Sans"/>
                <a:cs typeface="Alegreya Sans"/>
                <a:sym typeface="Alegreya Sans"/>
              </a:defRPr>
            </a:lvl9pPr>
          </a:lstStyle>
          <a:p>
            <a:endParaRPr/>
          </a:p>
        </p:txBody>
      </p:sp>
      <p:grpSp>
        <p:nvGrpSpPr>
          <p:cNvPr id="351" name="Google Shape;351;p38"/>
          <p:cNvGrpSpPr/>
          <p:nvPr/>
        </p:nvGrpSpPr>
        <p:grpSpPr>
          <a:xfrm>
            <a:off x="-339900" y="357884"/>
            <a:ext cx="9882000" cy="4531227"/>
            <a:chOff x="-339900" y="357884"/>
            <a:chExt cx="9882000" cy="4531227"/>
          </a:xfrm>
        </p:grpSpPr>
        <p:sp>
          <p:nvSpPr>
            <p:cNvPr id="352" name="Google Shape;352;p38"/>
            <p:cNvSpPr/>
            <p:nvPr/>
          </p:nvSpPr>
          <p:spPr>
            <a:xfrm>
              <a:off x="4141300" y="4871136"/>
              <a:ext cx="861400" cy="17975"/>
            </a:xfrm>
            <a:custGeom>
              <a:avLst/>
              <a:gdLst/>
              <a:ahLst/>
              <a:cxnLst/>
              <a:rect l="l" t="t" r="r" b="b"/>
              <a:pathLst>
                <a:path w="34456" h="719" extrusionOk="0">
                  <a:moveTo>
                    <a:pt x="0" y="1"/>
                  </a:moveTo>
                  <a:lnTo>
                    <a:pt x="0" y="718"/>
                  </a:lnTo>
                  <a:lnTo>
                    <a:pt x="34455" y="718"/>
                  </a:lnTo>
                  <a:lnTo>
                    <a:pt x="34455" y="1"/>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353" name="Google Shape;353;p38"/>
            <p:cNvCxnSpPr/>
            <p:nvPr/>
          </p:nvCxnSpPr>
          <p:spPr>
            <a:xfrm>
              <a:off x="-339900" y="357884"/>
              <a:ext cx="9882000" cy="0"/>
            </a:xfrm>
            <a:prstGeom prst="straightConnector1">
              <a:avLst/>
            </a:prstGeom>
            <a:noFill/>
            <a:ln w="19050" cap="flat" cmpd="sng">
              <a:solidFill>
                <a:schemeClr val="dk1"/>
              </a:solidFill>
              <a:prstDash val="solid"/>
              <a:round/>
              <a:headEnd type="none" w="med" len="med"/>
              <a:tailEnd type="none" w="med" len="med"/>
            </a:ln>
          </p:spPr>
        </p:cxnSp>
      </p:grpSp>
      <p:grpSp>
        <p:nvGrpSpPr>
          <p:cNvPr id="354" name="Google Shape;354;p38"/>
          <p:cNvGrpSpPr/>
          <p:nvPr/>
        </p:nvGrpSpPr>
        <p:grpSpPr>
          <a:xfrm>
            <a:off x="-1901525" y="743675"/>
            <a:ext cx="12199954" cy="5199750"/>
            <a:chOff x="-1901525" y="743675"/>
            <a:chExt cx="12199954" cy="5199750"/>
          </a:xfrm>
        </p:grpSpPr>
        <p:sp>
          <p:nvSpPr>
            <p:cNvPr id="355" name="Google Shape;355;p38"/>
            <p:cNvSpPr/>
            <p:nvPr/>
          </p:nvSpPr>
          <p:spPr>
            <a:xfrm>
              <a:off x="-1901525" y="743675"/>
              <a:ext cx="2443800" cy="2443800"/>
            </a:xfrm>
            <a:prstGeom prst="ellipse">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6" name="Google Shape;356;p38"/>
            <p:cNvSpPr/>
            <p:nvPr/>
          </p:nvSpPr>
          <p:spPr>
            <a:xfrm>
              <a:off x="8343029" y="3988025"/>
              <a:ext cx="1955400" cy="19554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matchingName="Numbers and text">
  <p:cSld name="CUSTOM_8">
    <p:spTree>
      <p:nvGrpSpPr>
        <p:cNvPr id="1" name="Shape 357"/>
        <p:cNvGrpSpPr/>
        <p:nvPr/>
      </p:nvGrpSpPr>
      <p:grpSpPr>
        <a:xfrm>
          <a:off x="0" y="0"/>
          <a:ext cx="0" cy="0"/>
          <a:chOff x="0" y="0"/>
          <a:chExt cx="0" cy="0"/>
        </a:xfrm>
      </p:grpSpPr>
      <p:sp>
        <p:nvSpPr>
          <p:cNvPr id="358" name="Google Shape;358;p39"/>
          <p:cNvSpPr txBox="1">
            <a:spLocks noGrp="1"/>
          </p:cNvSpPr>
          <p:nvPr>
            <p:ph type="title" hasCustomPrompt="1"/>
          </p:nvPr>
        </p:nvSpPr>
        <p:spPr>
          <a:xfrm>
            <a:off x="4615975" y="638350"/>
            <a:ext cx="3814800" cy="768900"/>
          </a:xfrm>
          <a:prstGeom prst="rect">
            <a:avLst/>
          </a:prstGeom>
          <a:noFill/>
        </p:spPr>
        <p:txBody>
          <a:bodyPr spcFirstLastPara="1" wrap="square" lIns="91425" tIns="91425" rIns="91425" bIns="91425" anchor="b" anchorCtr="0">
            <a:noAutofit/>
          </a:bodyPr>
          <a:lstStyle>
            <a:lvl1pPr lvl="0" algn="l" rtl="0">
              <a:spcBef>
                <a:spcPts val="0"/>
              </a:spcBef>
              <a:spcAft>
                <a:spcPts val="0"/>
              </a:spcAft>
              <a:buClr>
                <a:schemeClr val="lt1"/>
              </a:buClr>
              <a:buSzPts val="6000"/>
              <a:buNone/>
              <a:defRPr sz="4500"/>
            </a:lvl1pPr>
            <a:lvl2pPr lvl="1" algn="ctr" rtl="0">
              <a:spcBef>
                <a:spcPts val="0"/>
              </a:spcBef>
              <a:spcAft>
                <a:spcPts val="0"/>
              </a:spcAft>
              <a:buClr>
                <a:schemeClr val="lt1"/>
              </a:buClr>
              <a:buSzPts val="6000"/>
              <a:buFont typeface="Alegreya Sans"/>
              <a:buNone/>
              <a:defRPr sz="6000">
                <a:solidFill>
                  <a:schemeClr val="lt1"/>
                </a:solidFill>
                <a:latin typeface="Alegreya Sans"/>
                <a:ea typeface="Alegreya Sans"/>
                <a:cs typeface="Alegreya Sans"/>
                <a:sym typeface="Alegreya Sans"/>
              </a:defRPr>
            </a:lvl2pPr>
            <a:lvl3pPr lvl="2" algn="ctr" rtl="0">
              <a:spcBef>
                <a:spcPts val="0"/>
              </a:spcBef>
              <a:spcAft>
                <a:spcPts val="0"/>
              </a:spcAft>
              <a:buClr>
                <a:schemeClr val="lt1"/>
              </a:buClr>
              <a:buSzPts val="6000"/>
              <a:buFont typeface="Alegreya Sans"/>
              <a:buNone/>
              <a:defRPr sz="6000">
                <a:solidFill>
                  <a:schemeClr val="lt1"/>
                </a:solidFill>
                <a:latin typeface="Alegreya Sans"/>
                <a:ea typeface="Alegreya Sans"/>
                <a:cs typeface="Alegreya Sans"/>
                <a:sym typeface="Alegreya Sans"/>
              </a:defRPr>
            </a:lvl3pPr>
            <a:lvl4pPr lvl="3" algn="ctr" rtl="0">
              <a:spcBef>
                <a:spcPts val="0"/>
              </a:spcBef>
              <a:spcAft>
                <a:spcPts val="0"/>
              </a:spcAft>
              <a:buClr>
                <a:schemeClr val="lt1"/>
              </a:buClr>
              <a:buSzPts val="6000"/>
              <a:buFont typeface="Alegreya Sans"/>
              <a:buNone/>
              <a:defRPr sz="6000">
                <a:solidFill>
                  <a:schemeClr val="lt1"/>
                </a:solidFill>
                <a:latin typeface="Alegreya Sans"/>
                <a:ea typeface="Alegreya Sans"/>
                <a:cs typeface="Alegreya Sans"/>
                <a:sym typeface="Alegreya Sans"/>
              </a:defRPr>
            </a:lvl4pPr>
            <a:lvl5pPr lvl="4" algn="ctr" rtl="0">
              <a:spcBef>
                <a:spcPts val="0"/>
              </a:spcBef>
              <a:spcAft>
                <a:spcPts val="0"/>
              </a:spcAft>
              <a:buClr>
                <a:schemeClr val="lt1"/>
              </a:buClr>
              <a:buSzPts val="6000"/>
              <a:buFont typeface="Alegreya Sans"/>
              <a:buNone/>
              <a:defRPr sz="6000">
                <a:solidFill>
                  <a:schemeClr val="lt1"/>
                </a:solidFill>
                <a:latin typeface="Alegreya Sans"/>
                <a:ea typeface="Alegreya Sans"/>
                <a:cs typeface="Alegreya Sans"/>
                <a:sym typeface="Alegreya Sans"/>
              </a:defRPr>
            </a:lvl5pPr>
            <a:lvl6pPr lvl="5" algn="ctr" rtl="0">
              <a:spcBef>
                <a:spcPts val="0"/>
              </a:spcBef>
              <a:spcAft>
                <a:spcPts val="0"/>
              </a:spcAft>
              <a:buClr>
                <a:schemeClr val="lt1"/>
              </a:buClr>
              <a:buSzPts val="6000"/>
              <a:buFont typeface="Alegreya Sans"/>
              <a:buNone/>
              <a:defRPr sz="6000">
                <a:solidFill>
                  <a:schemeClr val="lt1"/>
                </a:solidFill>
                <a:latin typeface="Alegreya Sans"/>
                <a:ea typeface="Alegreya Sans"/>
                <a:cs typeface="Alegreya Sans"/>
                <a:sym typeface="Alegreya Sans"/>
              </a:defRPr>
            </a:lvl6pPr>
            <a:lvl7pPr lvl="6" algn="ctr" rtl="0">
              <a:spcBef>
                <a:spcPts val="0"/>
              </a:spcBef>
              <a:spcAft>
                <a:spcPts val="0"/>
              </a:spcAft>
              <a:buClr>
                <a:schemeClr val="lt1"/>
              </a:buClr>
              <a:buSzPts val="6000"/>
              <a:buFont typeface="Alegreya Sans"/>
              <a:buNone/>
              <a:defRPr sz="6000">
                <a:solidFill>
                  <a:schemeClr val="lt1"/>
                </a:solidFill>
                <a:latin typeface="Alegreya Sans"/>
                <a:ea typeface="Alegreya Sans"/>
                <a:cs typeface="Alegreya Sans"/>
                <a:sym typeface="Alegreya Sans"/>
              </a:defRPr>
            </a:lvl7pPr>
            <a:lvl8pPr lvl="7" algn="ctr" rtl="0">
              <a:spcBef>
                <a:spcPts val="0"/>
              </a:spcBef>
              <a:spcAft>
                <a:spcPts val="0"/>
              </a:spcAft>
              <a:buClr>
                <a:schemeClr val="lt1"/>
              </a:buClr>
              <a:buSzPts val="6000"/>
              <a:buFont typeface="Alegreya Sans"/>
              <a:buNone/>
              <a:defRPr sz="6000">
                <a:solidFill>
                  <a:schemeClr val="lt1"/>
                </a:solidFill>
                <a:latin typeface="Alegreya Sans"/>
                <a:ea typeface="Alegreya Sans"/>
                <a:cs typeface="Alegreya Sans"/>
                <a:sym typeface="Alegreya Sans"/>
              </a:defRPr>
            </a:lvl8pPr>
            <a:lvl9pPr lvl="8" algn="ctr" rtl="0">
              <a:spcBef>
                <a:spcPts val="0"/>
              </a:spcBef>
              <a:spcAft>
                <a:spcPts val="0"/>
              </a:spcAft>
              <a:buClr>
                <a:schemeClr val="lt1"/>
              </a:buClr>
              <a:buSzPts val="6000"/>
              <a:buFont typeface="Alegreya Sans"/>
              <a:buNone/>
              <a:defRPr sz="6000">
                <a:solidFill>
                  <a:schemeClr val="lt1"/>
                </a:solidFill>
                <a:latin typeface="Alegreya Sans"/>
                <a:ea typeface="Alegreya Sans"/>
                <a:cs typeface="Alegreya Sans"/>
                <a:sym typeface="Alegreya Sans"/>
              </a:defRPr>
            </a:lvl9pPr>
          </a:lstStyle>
          <a:p>
            <a:r>
              <a:t>xx%</a:t>
            </a:r>
          </a:p>
        </p:txBody>
      </p:sp>
      <p:sp>
        <p:nvSpPr>
          <p:cNvPr id="359" name="Google Shape;359;p39"/>
          <p:cNvSpPr txBox="1">
            <a:spLocks noGrp="1"/>
          </p:cNvSpPr>
          <p:nvPr>
            <p:ph type="subTitle" idx="1"/>
          </p:nvPr>
        </p:nvSpPr>
        <p:spPr>
          <a:xfrm>
            <a:off x="4615975" y="1327275"/>
            <a:ext cx="3814800" cy="3672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dk1"/>
              </a:buClr>
              <a:buSzPts val="2400"/>
              <a:buFont typeface="PT Sans"/>
              <a:buNone/>
              <a:defRPr sz="1600">
                <a:solidFill>
                  <a:schemeClr val="dk1"/>
                </a:solidFill>
              </a:defRPr>
            </a:lvl1pPr>
            <a:lvl2pPr lvl="1" algn="ctr" rtl="0">
              <a:lnSpc>
                <a:spcPct val="100000"/>
              </a:lnSpc>
              <a:spcBef>
                <a:spcPts val="0"/>
              </a:spcBef>
              <a:spcAft>
                <a:spcPts val="0"/>
              </a:spcAft>
              <a:buClr>
                <a:schemeClr val="dk1"/>
              </a:buClr>
              <a:buSzPts val="2100"/>
              <a:buNone/>
              <a:defRPr sz="2100">
                <a:solidFill>
                  <a:schemeClr val="dk1"/>
                </a:solidFill>
              </a:defRPr>
            </a:lvl2pPr>
            <a:lvl3pPr lvl="2" algn="ctr" rtl="0">
              <a:lnSpc>
                <a:spcPct val="100000"/>
              </a:lnSpc>
              <a:spcBef>
                <a:spcPts val="0"/>
              </a:spcBef>
              <a:spcAft>
                <a:spcPts val="0"/>
              </a:spcAft>
              <a:buClr>
                <a:schemeClr val="dk1"/>
              </a:buClr>
              <a:buSzPts val="2100"/>
              <a:buNone/>
              <a:defRPr sz="2100">
                <a:solidFill>
                  <a:schemeClr val="dk1"/>
                </a:solidFill>
              </a:defRPr>
            </a:lvl3pPr>
            <a:lvl4pPr lvl="3" algn="ctr" rtl="0">
              <a:lnSpc>
                <a:spcPct val="100000"/>
              </a:lnSpc>
              <a:spcBef>
                <a:spcPts val="0"/>
              </a:spcBef>
              <a:spcAft>
                <a:spcPts val="0"/>
              </a:spcAft>
              <a:buClr>
                <a:schemeClr val="dk1"/>
              </a:buClr>
              <a:buSzPts val="2100"/>
              <a:buFont typeface="PT Sans"/>
              <a:buNone/>
              <a:defRPr sz="2100">
                <a:solidFill>
                  <a:schemeClr val="dk1"/>
                </a:solidFill>
                <a:latin typeface="PT Sans"/>
                <a:ea typeface="PT Sans"/>
                <a:cs typeface="PT Sans"/>
                <a:sym typeface="PT Sans"/>
              </a:defRPr>
            </a:lvl4pPr>
            <a:lvl5pPr lvl="4" algn="ctr" rtl="0">
              <a:lnSpc>
                <a:spcPct val="100000"/>
              </a:lnSpc>
              <a:spcBef>
                <a:spcPts val="0"/>
              </a:spcBef>
              <a:spcAft>
                <a:spcPts val="0"/>
              </a:spcAft>
              <a:buClr>
                <a:schemeClr val="dk1"/>
              </a:buClr>
              <a:buSzPts val="2100"/>
              <a:buFont typeface="PT Sans"/>
              <a:buNone/>
              <a:defRPr sz="2100">
                <a:solidFill>
                  <a:schemeClr val="dk1"/>
                </a:solidFill>
                <a:latin typeface="PT Sans"/>
                <a:ea typeface="PT Sans"/>
                <a:cs typeface="PT Sans"/>
                <a:sym typeface="PT Sans"/>
              </a:defRPr>
            </a:lvl5pPr>
            <a:lvl6pPr lvl="5" algn="ctr" rtl="0">
              <a:lnSpc>
                <a:spcPct val="100000"/>
              </a:lnSpc>
              <a:spcBef>
                <a:spcPts val="0"/>
              </a:spcBef>
              <a:spcAft>
                <a:spcPts val="0"/>
              </a:spcAft>
              <a:buClr>
                <a:schemeClr val="dk1"/>
              </a:buClr>
              <a:buSzPts val="2100"/>
              <a:buFont typeface="PT Sans"/>
              <a:buNone/>
              <a:defRPr sz="2100">
                <a:solidFill>
                  <a:schemeClr val="dk1"/>
                </a:solidFill>
                <a:latin typeface="PT Sans"/>
                <a:ea typeface="PT Sans"/>
                <a:cs typeface="PT Sans"/>
                <a:sym typeface="PT Sans"/>
              </a:defRPr>
            </a:lvl6pPr>
            <a:lvl7pPr lvl="6" algn="ctr" rtl="0">
              <a:lnSpc>
                <a:spcPct val="100000"/>
              </a:lnSpc>
              <a:spcBef>
                <a:spcPts val="0"/>
              </a:spcBef>
              <a:spcAft>
                <a:spcPts val="0"/>
              </a:spcAft>
              <a:buClr>
                <a:schemeClr val="dk1"/>
              </a:buClr>
              <a:buSzPts val="2100"/>
              <a:buFont typeface="PT Sans"/>
              <a:buNone/>
              <a:defRPr sz="2100">
                <a:solidFill>
                  <a:schemeClr val="dk1"/>
                </a:solidFill>
                <a:latin typeface="PT Sans"/>
                <a:ea typeface="PT Sans"/>
                <a:cs typeface="PT Sans"/>
                <a:sym typeface="PT Sans"/>
              </a:defRPr>
            </a:lvl7pPr>
            <a:lvl8pPr lvl="7" algn="ctr" rtl="0">
              <a:lnSpc>
                <a:spcPct val="100000"/>
              </a:lnSpc>
              <a:spcBef>
                <a:spcPts val="0"/>
              </a:spcBef>
              <a:spcAft>
                <a:spcPts val="0"/>
              </a:spcAft>
              <a:buClr>
                <a:schemeClr val="dk1"/>
              </a:buClr>
              <a:buSzPts val="2100"/>
              <a:buFont typeface="PT Sans"/>
              <a:buNone/>
              <a:defRPr sz="2100">
                <a:solidFill>
                  <a:schemeClr val="dk1"/>
                </a:solidFill>
                <a:latin typeface="PT Sans"/>
                <a:ea typeface="PT Sans"/>
                <a:cs typeface="PT Sans"/>
                <a:sym typeface="PT Sans"/>
              </a:defRPr>
            </a:lvl8pPr>
            <a:lvl9pPr lvl="8" algn="ctr" rtl="0">
              <a:lnSpc>
                <a:spcPct val="100000"/>
              </a:lnSpc>
              <a:spcBef>
                <a:spcPts val="0"/>
              </a:spcBef>
              <a:spcAft>
                <a:spcPts val="0"/>
              </a:spcAft>
              <a:buClr>
                <a:schemeClr val="dk1"/>
              </a:buClr>
              <a:buSzPts val="2100"/>
              <a:buFont typeface="PT Sans"/>
              <a:buNone/>
              <a:defRPr sz="2100">
                <a:solidFill>
                  <a:schemeClr val="dk1"/>
                </a:solidFill>
                <a:latin typeface="PT Sans"/>
                <a:ea typeface="PT Sans"/>
                <a:cs typeface="PT Sans"/>
                <a:sym typeface="PT Sans"/>
              </a:defRPr>
            </a:lvl9pPr>
          </a:lstStyle>
          <a:p>
            <a:endParaRPr/>
          </a:p>
        </p:txBody>
      </p:sp>
      <p:sp>
        <p:nvSpPr>
          <p:cNvPr id="360" name="Google Shape;360;p39"/>
          <p:cNvSpPr txBox="1">
            <a:spLocks noGrp="1"/>
          </p:cNvSpPr>
          <p:nvPr>
            <p:ph type="title" idx="2" hasCustomPrompt="1"/>
          </p:nvPr>
        </p:nvSpPr>
        <p:spPr>
          <a:xfrm>
            <a:off x="4615975" y="1990613"/>
            <a:ext cx="3814800" cy="768900"/>
          </a:xfrm>
          <a:prstGeom prst="rect">
            <a:avLst/>
          </a:prstGeom>
          <a:noFill/>
        </p:spPr>
        <p:txBody>
          <a:bodyPr spcFirstLastPara="1" wrap="square" lIns="91425" tIns="91425" rIns="91425" bIns="91425" anchor="b" anchorCtr="0">
            <a:noAutofit/>
          </a:bodyPr>
          <a:lstStyle>
            <a:lvl1pPr lvl="0" algn="l" rtl="0">
              <a:spcBef>
                <a:spcPts val="0"/>
              </a:spcBef>
              <a:spcAft>
                <a:spcPts val="0"/>
              </a:spcAft>
              <a:buClr>
                <a:schemeClr val="lt1"/>
              </a:buClr>
              <a:buSzPts val="6000"/>
              <a:buNone/>
              <a:defRPr sz="4500"/>
            </a:lvl1pPr>
            <a:lvl2pPr lvl="1" algn="ctr" rtl="0">
              <a:spcBef>
                <a:spcPts val="0"/>
              </a:spcBef>
              <a:spcAft>
                <a:spcPts val="0"/>
              </a:spcAft>
              <a:buClr>
                <a:schemeClr val="lt1"/>
              </a:buClr>
              <a:buSzPts val="6000"/>
              <a:buFont typeface="Alegreya Sans"/>
              <a:buNone/>
              <a:defRPr sz="6000">
                <a:solidFill>
                  <a:schemeClr val="lt1"/>
                </a:solidFill>
                <a:latin typeface="Alegreya Sans"/>
                <a:ea typeface="Alegreya Sans"/>
                <a:cs typeface="Alegreya Sans"/>
                <a:sym typeface="Alegreya Sans"/>
              </a:defRPr>
            </a:lvl2pPr>
            <a:lvl3pPr lvl="2" algn="ctr" rtl="0">
              <a:spcBef>
                <a:spcPts val="0"/>
              </a:spcBef>
              <a:spcAft>
                <a:spcPts val="0"/>
              </a:spcAft>
              <a:buClr>
                <a:schemeClr val="lt1"/>
              </a:buClr>
              <a:buSzPts val="6000"/>
              <a:buFont typeface="Alegreya Sans"/>
              <a:buNone/>
              <a:defRPr sz="6000">
                <a:solidFill>
                  <a:schemeClr val="lt1"/>
                </a:solidFill>
                <a:latin typeface="Alegreya Sans"/>
                <a:ea typeface="Alegreya Sans"/>
                <a:cs typeface="Alegreya Sans"/>
                <a:sym typeface="Alegreya Sans"/>
              </a:defRPr>
            </a:lvl3pPr>
            <a:lvl4pPr lvl="3" algn="ctr" rtl="0">
              <a:spcBef>
                <a:spcPts val="0"/>
              </a:spcBef>
              <a:spcAft>
                <a:spcPts val="0"/>
              </a:spcAft>
              <a:buClr>
                <a:schemeClr val="lt1"/>
              </a:buClr>
              <a:buSzPts val="6000"/>
              <a:buFont typeface="Alegreya Sans"/>
              <a:buNone/>
              <a:defRPr sz="6000">
                <a:solidFill>
                  <a:schemeClr val="lt1"/>
                </a:solidFill>
                <a:latin typeface="Alegreya Sans"/>
                <a:ea typeface="Alegreya Sans"/>
                <a:cs typeface="Alegreya Sans"/>
                <a:sym typeface="Alegreya Sans"/>
              </a:defRPr>
            </a:lvl4pPr>
            <a:lvl5pPr lvl="4" algn="ctr" rtl="0">
              <a:spcBef>
                <a:spcPts val="0"/>
              </a:spcBef>
              <a:spcAft>
                <a:spcPts val="0"/>
              </a:spcAft>
              <a:buClr>
                <a:schemeClr val="lt1"/>
              </a:buClr>
              <a:buSzPts val="6000"/>
              <a:buFont typeface="Alegreya Sans"/>
              <a:buNone/>
              <a:defRPr sz="6000">
                <a:solidFill>
                  <a:schemeClr val="lt1"/>
                </a:solidFill>
                <a:latin typeface="Alegreya Sans"/>
                <a:ea typeface="Alegreya Sans"/>
                <a:cs typeface="Alegreya Sans"/>
                <a:sym typeface="Alegreya Sans"/>
              </a:defRPr>
            </a:lvl5pPr>
            <a:lvl6pPr lvl="5" algn="ctr" rtl="0">
              <a:spcBef>
                <a:spcPts val="0"/>
              </a:spcBef>
              <a:spcAft>
                <a:spcPts val="0"/>
              </a:spcAft>
              <a:buClr>
                <a:schemeClr val="lt1"/>
              </a:buClr>
              <a:buSzPts val="6000"/>
              <a:buFont typeface="Alegreya Sans"/>
              <a:buNone/>
              <a:defRPr sz="6000">
                <a:solidFill>
                  <a:schemeClr val="lt1"/>
                </a:solidFill>
                <a:latin typeface="Alegreya Sans"/>
                <a:ea typeface="Alegreya Sans"/>
                <a:cs typeface="Alegreya Sans"/>
                <a:sym typeface="Alegreya Sans"/>
              </a:defRPr>
            </a:lvl6pPr>
            <a:lvl7pPr lvl="6" algn="ctr" rtl="0">
              <a:spcBef>
                <a:spcPts val="0"/>
              </a:spcBef>
              <a:spcAft>
                <a:spcPts val="0"/>
              </a:spcAft>
              <a:buClr>
                <a:schemeClr val="lt1"/>
              </a:buClr>
              <a:buSzPts val="6000"/>
              <a:buFont typeface="Alegreya Sans"/>
              <a:buNone/>
              <a:defRPr sz="6000">
                <a:solidFill>
                  <a:schemeClr val="lt1"/>
                </a:solidFill>
                <a:latin typeface="Alegreya Sans"/>
                <a:ea typeface="Alegreya Sans"/>
                <a:cs typeface="Alegreya Sans"/>
                <a:sym typeface="Alegreya Sans"/>
              </a:defRPr>
            </a:lvl7pPr>
            <a:lvl8pPr lvl="7" algn="ctr" rtl="0">
              <a:spcBef>
                <a:spcPts val="0"/>
              </a:spcBef>
              <a:spcAft>
                <a:spcPts val="0"/>
              </a:spcAft>
              <a:buClr>
                <a:schemeClr val="lt1"/>
              </a:buClr>
              <a:buSzPts val="6000"/>
              <a:buFont typeface="Alegreya Sans"/>
              <a:buNone/>
              <a:defRPr sz="6000">
                <a:solidFill>
                  <a:schemeClr val="lt1"/>
                </a:solidFill>
                <a:latin typeface="Alegreya Sans"/>
                <a:ea typeface="Alegreya Sans"/>
                <a:cs typeface="Alegreya Sans"/>
                <a:sym typeface="Alegreya Sans"/>
              </a:defRPr>
            </a:lvl8pPr>
            <a:lvl9pPr lvl="8" algn="ctr" rtl="0">
              <a:spcBef>
                <a:spcPts val="0"/>
              </a:spcBef>
              <a:spcAft>
                <a:spcPts val="0"/>
              </a:spcAft>
              <a:buClr>
                <a:schemeClr val="lt1"/>
              </a:buClr>
              <a:buSzPts val="6000"/>
              <a:buFont typeface="Alegreya Sans"/>
              <a:buNone/>
              <a:defRPr sz="6000">
                <a:solidFill>
                  <a:schemeClr val="lt1"/>
                </a:solidFill>
                <a:latin typeface="Alegreya Sans"/>
                <a:ea typeface="Alegreya Sans"/>
                <a:cs typeface="Alegreya Sans"/>
                <a:sym typeface="Alegreya Sans"/>
              </a:defRPr>
            </a:lvl9pPr>
          </a:lstStyle>
          <a:p>
            <a:r>
              <a:t>xx%</a:t>
            </a:r>
          </a:p>
        </p:txBody>
      </p:sp>
      <p:sp>
        <p:nvSpPr>
          <p:cNvPr id="361" name="Google Shape;361;p39"/>
          <p:cNvSpPr txBox="1">
            <a:spLocks noGrp="1"/>
          </p:cNvSpPr>
          <p:nvPr>
            <p:ph type="subTitle" idx="3"/>
          </p:nvPr>
        </p:nvSpPr>
        <p:spPr>
          <a:xfrm>
            <a:off x="4615975" y="2679525"/>
            <a:ext cx="3814800" cy="3672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dk1"/>
              </a:buClr>
              <a:buSzPts val="2400"/>
              <a:buFont typeface="PT Sans"/>
              <a:buNone/>
              <a:defRPr sz="1600">
                <a:solidFill>
                  <a:schemeClr val="dk1"/>
                </a:solidFill>
              </a:defRPr>
            </a:lvl1pPr>
            <a:lvl2pPr lvl="1" algn="ctr" rtl="0">
              <a:lnSpc>
                <a:spcPct val="100000"/>
              </a:lnSpc>
              <a:spcBef>
                <a:spcPts val="0"/>
              </a:spcBef>
              <a:spcAft>
                <a:spcPts val="0"/>
              </a:spcAft>
              <a:buClr>
                <a:schemeClr val="dk1"/>
              </a:buClr>
              <a:buSzPts val="2100"/>
              <a:buNone/>
              <a:defRPr sz="2100">
                <a:solidFill>
                  <a:schemeClr val="dk1"/>
                </a:solidFill>
              </a:defRPr>
            </a:lvl2pPr>
            <a:lvl3pPr lvl="2" algn="ctr" rtl="0">
              <a:lnSpc>
                <a:spcPct val="100000"/>
              </a:lnSpc>
              <a:spcBef>
                <a:spcPts val="0"/>
              </a:spcBef>
              <a:spcAft>
                <a:spcPts val="0"/>
              </a:spcAft>
              <a:buClr>
                <a:schemeClr val="dk1"/>
              </a:buClr>
              <a:buSzPts val="2100"/>
              <a:buNone/>
              <a:defRPr sz="2100">
                <a:solidFill>
                  <a:schemeClr val="dk1"/>
                </a:solidFill>
              </a:defRPr>
            </a:lvl3pPr>
            <a:lvl4pPr lvl="3" algn="ctr" rtl="0">
              <a:lnSpc>
                <a:spcPct val="100000"/>
              </a:lnSpc>
              <a:spcBef>
                <a:spcPts val="0"/>
              </a:spcBef>
              <a:spcAft>
                <a:spcPts val="0"/>
              </a:spcAft>
              <a:buClr>
                <a:schemeClr val="dk1"/>
              </a:buClr>
              <a:buSzPts val="2100"/>
              <a:buFont typeface="PT Sans"/>
              <a:buNone/>
              <a:defRPr sz="2100">
                <a:solidFill>
                  <a:schemeClr val="dk1"/>
                </a:solidFill>
                <a:latin typeface="PT Sans"/>
                <a:ea typeface="PT Sans"/>
                <a:cs typeface="PT Sans"/>
                <a:sym typeface="PT Sans"/>
              </a:defRPr>
            </a:lvl4pPr>
            <a:lvl5pPr lvl="4" algn="ctr" rtl="0">
              <a:lnSpc>
                <a:spcPct val="100000"/>
              </a:lnSpc>
              <a:spcBef>
                <a:spcPts val="0"/>
              </a:spcBef>
              <a:spcAft>
                <a:spcPts val="0"/>
              </a:spcAft>
              <a:buClr>
                <a:schemeClr val="dk1"/>
              </a:buClr>
              <a:buSzPts val="2100"/>
              <a:buFont typeface="PT Sans"/>
              <a:buNone/>
              <a:defRPr sz="2100">
                <a:solidFill>
                  <a:schemeClr val="dk1"/>
                </a:solidFill>
                <a:latin typeface="PT Sans"/>
                <a:ea typeface="PT Sans"/>
                <a:cs typeface="PT Sans"/>
                <a:sym typeface="PT Sans"/>
              </a:defRPr>
            </a:lvl5pPr>
            <a:lvl6pPr lvl="5" algn="ctr" rtl="0">
              <a:lnSpc>
                <a:spcPct val="100000"/>
              </a:lnSpc>
              <a:spcBef>
                <a:spcPts val="0"/>
              </a:spcBef>
              <a:spcAft>
                <a:spcPts val="0"/>
              </a:spcAft>
              <a:buClr>
                <a:schemeClr val="dk1"/>
              </a:buClr>
              <a:buSzPts val="2100"/>
              <a:buFont typeface="PT Sans"/>
              <a:buNone/>
              <a:defRPr sz="2100">
                <a:solidFill>
                  <a:schemeClr val="dk1"/>
                </a:solidFill>
                <a:latin typeface="PT Sans"/>
                <a:ea typeface="PT Sans"/>
                <a:cs typeface="PT Sans"/>
                <a:sym typeface="PT Sans"/>
              </a:defRPr>
            </a:lvl6pPr>
            <a:lvl7pPr lvl="6" algn="ctr" rtl="0">
              <a:lnSpc>
                <a:spcPct val="100000"/>
              </a:lnSpc>
              <a:spcBef>
                <a:spcPts val="0"/>
              </a:spcBef>
              <a:spcAft>
                <a:spcPts val="0"/>
              </a:spcAft>
              <a:buClr>
                <a:schemeClr val="dk1"/>
              </a:buClr>
              <a:buSzPts val="2100"/>
              <a:buFont typeface="PT Sans"/>
              <a:buNone/>
              <a:defRPr sz="2100">
                <a:solidFill>
                  <a:schemeClr val="dk1"/>
                </a:solidFill>
                <a:latin typeface="PT Sans"/>
                <a:ea typeface="PT Sans"/>
                <a:cs typeface="PT Sans"/>
                <a:sym typeface="PT Sans"/>
              </a:defRPr>
            </a:lvl7pPr>
            <a:lvl8pPr lvl="7" algn="ctr" rtl="0">
              <a:lnSpc>
                <a:spcPct val="100000"/>
              </a:lnSpc>
              <a:spcBef>
                <a:spcPts val="0"/>
              </a:spcBef>
              <a:spcAft>
                <a:spcPts val="0"/>
              </a:spcAft>
              <a:buClr>
                <a:schemeClr val="dk1"/>
              </a:buClr>
              <a:buSzPts val="2100"/>
              <a:buFont typeface="PT Sans"/>
              <a:buNone/>
              <a:defRPr sz="2100">
                <a:solidFill>
                  <a:schemeClr val="dk1"/>
                </a:solidFill>
                <a:latin typeface="PT Sans"/>
                <a:ea typeface="PT Sans"/>
                <a:cs typeface="PT Sans"/>
                <a:sym typeface="PT Sans"/>
              </a:defRPr>
            </a:lvl8pPr>
            <a:lvl9pPr lvl="8" algn="ctr" rtl="0">
              <a:lnSpc>
                <a:spcPct val="100000"/>
              </a:lnSpc>
              <a:spcBef>
                <a:spcPts val="0"/>
              </a:spcBef>
              <a:spcAft>
                <a:spcPts val="0"/>
              </a:spcAft>
              <a:buClr>
                <a:schemeClr val="dk1"/>
              </a:buClr>
              <a:buSzPts val="2100"/>
              <a:buFont typeface="PT Sans"/>
              <a:buNone/>
              <a:defRPr sz="2100">
                <a:solidFill>
                  <a:schemeClr val="dk1"/>
                </a:solidFill>
                <a:latin typeface="PT Sans"/>
                <a:ea typeface="PT Sans"/>
                <a:cs typeface="PT Sans"/>
                <a:sym typeface="PT Sans"/>
              </a:defRPr>
            </a:lvl9pPr>
          </a:lstStyle>
          <a:p>
            <a:endParaRPr/>
          </a:p>
        </p:txBody>
      </p:sp>
      <p:sp>
        <p:nvSpPr>
          <p:cNvPr id="362" name="Google Shape;362;p39"/>
          <p:cNvSpPr txBox="1">
            <a:spLocks noGrp="1"/>
          </p:cNvSpPr>
          <p:nvPr>
            <p:ph type="title" idx="4" hasCustomPrompt="1"/>
          </p:nvPr>
        </p:nvSpPr>
        <p:spPr>
          <a:xfrm>
            <a:off x="4615975" y="3342851"/>
            <a:ext cx="3814800" cy="768900"/>
          </a:xfrm>
          <a:prstGeom prst="rect">
            <a:avLst/>
          </a:prstGeom>
          <a:noFill/>
        </p:spPr>
        <p:txBody>
          <a:bodyPr spcFirstLastPara="1" wrap="square" lIns="91425" tIns="91425" rIns="91425" bIns="91425" anchor="b" anchorCtr="0">
            <a:noAutofit/>
          </a:bodyPr>
          <a:lstStyle>
            <a:lvl1pPr lvl="0" algn="l" rtl="0">
              <a:spcBef>
                <a:spcPts val="0"/>
              </a:spcBef>
              <a:spcAft>
                <a:spcPts val="0"/>
              </a:spcAft>
              <a:buClr>
                <a:schemeClr val="lt1"/>
              </a:buClr>
              <a:buSzPts val="6000"/>
              <a:buNone/>
              <a:defRPr sz="4500"/>
            </a:lvl1pPr>
            <a:lvl2pPr lvl="1" algn="ctr" rtl="0">
              <a:spcBef>
                <a:spcPts val="0"/>
              </a:spcBef>
              <a:spcAft>
                <a:spcPts val="0"/>
              </a:spcAft>
              <a:buClr>
                <a:schemeClr val="lt1"/>
              </a:buClr>
              <a:buSzPts val="6000"/>
              <a:buFont typeface="Alegreya Sans"/>
              <a:buNone/>
              <a:defRPr sz="6000">
                <a:solidFill>
                  <a:schemeClr val="lt1"/>
                </a:solidFill>
                <a:latin typeface="Alegreya Sans"/>
                <a:ea typeface="Alegreya Sans"/>
                <a:cs typeface="Alegreya Sans"/>
                <a:sym typeface="Alegreya Sans"/>
              </a:defRPr>
            </a:lvl2pPr>
            <a:lvl3pPr lvl="2" algn="ctr" rtl="0">
              <a:spcBef>
                <a:spcPts val="0"/>
              </a:spcBef>
              <a:spcAft>
                <a:spcPts val="0"/>
              </a:spcAft>
              <a:buClr>
                <a:schemeClr val="lt1"/>
              </a:buClr>
              <a:buSzPts val="6000"/>
              <a:buFont typeface="Alegreya Sans"/>
              <a:buNone/>
              <a:defRPr sz="6000">
                <a:solidFill>
                  <a:schemeClr val="lt1"/>
                </a:solidFill>
                <a:latin typeface="Alegreya Sans"/>
                <a:ea typeface="Alegreya Sans"/>
                <a:cs typeface="Alegreya Sans"/>
                <a:sym typeface="Alegreya Sans"/>
              </a:defRPr>
            </a:lvl3pPr>
            <a:lvl4pPr lvl="3" algn="ctr" rtl="0">
              <a:spcBef>
                <a:spcPts val="0"/>
              </a:spcBef>
              <a:spcAft>
                <a:spcPts val="0"/>
              </a:spcAft>
              <a:buClr>
                <a:schemeClr val="lt1"/>
              </a:buClr>
              <a:buSzPts val="6000"/>
              <a:buFont typeface="Alegreya Sans"/>
              <a:buNone/>
              <a:defRPr sz="6000">
                <a:solidFill>
                  <a:schemeClr val="lt1"/>
                </a:solidFill>
                <a:latin typeface="Alegreya Sans"/>
                <a:ea typeface="Alegreya Sans"/>
                <a:cs typeface="Alegreya Sans"/>
                <a:sym typeface="Alegreya Sans"/>
              </a:defRPr>
            </a:lvl4pPr>
            <a:lvl5pPr lvl="4" algn="ctr" rtl="0">
              <a:spcBef>
                <a:spcPts val="0"/>
              </a:spcBef>
              <a:spcAft>
                <a:spcPts val="0"/>
              </a:spcAft>
              <a:buClr>
                <a:schemeClr val="lt1"/>
              </a:buClr>
              <a:buSzPts val="6000"/>
              <a:buFont typeface="Alegreya Sans"/>
              <a:buNone/>
              <a:defRPr sz="6000">
                <a:solidFill>
                  <a:schemeClr val="lt1"/>
                </a:solidFill>
                <a:latin typeface="Alegreya Sans"/>
                <a:ea typeface="Alegreya Sans"/>
                <a:cs typeface="Alegreya Sans"/>
                <a:sym typeface="Alegreya Sans"/>
              </a:defRPr>
            </a:lvl5pPr>
            <a:lvl6pPr lvl="5" algn="ctr" rtl="0">
              <a:spcBef>
                <a:spcPts val="0"/>
              </a:spcBef>
              <a:spcAft>
                <a:spcPts val="0"/>
              </a:spcAft>
              <a:buClr>
                <a:schemeClr val="lt1"/>
              </a:buClr>
              <a:buSzPts val="6000"/>
              <a:buFont typeface="Alegreya Sans"/>
              <a:buNone/>
              <a:defRPr sz="6000">
                <a:solidFill>
                  <a:schemeClr val="lt1"/>
                </a:solidFill>
                <a:latin typeface="Alegreya Sans"/>
                <a:ea typeface="Alegreya Sans"/>
                <a:cs typeface="Alegreya Sans"/>
                <a:sym typeface="Alegreya Sans"/>
              </a:defRPr>
            </a:lvl6pPr>
            <a:lvl7pPr lvl="6" algn="ctr" rtl="0">
              <a:spcBef>
                <a:spcPts val="0"/>
              </a:spcBef>
              <a:spcAft>
                <a:spcPts val="0"/>
              </a:spcAft>
              <a:buClr>
                <a:schemeClr val="lt1"/>
              </a:buClr>
              <a:buSzPts val="6000"/>
              <a:buFont typeface="Alegreya Sans"/>
              <a:buNone/>
              <a:defRPr sz="6000">
                <a:solidFill>
                  <a:schemeClr val="lt1"/>
                </a:solidFill>
                <a:latin typeface="Alegreya Sans"/>
                <a:ea typeface="Alegreya Sans"/>
                <a:cs typeface="Alegreya Sans"/>
                <a:sym typeface="Alegreya Sans"/>
              </a:defRPr>
            </a:lvl7pPr>
            <a:lvl8pPr lvl="7" algn="ctr" rtl="0">
              <a:spcBef>
                <a:spcPts val="0"/>
              </a:spcBef>
              <a:spcAft>
                <a:spcPts val="0"/>
              </a:spcAft>
              <a:buClr>
                <a:schemeClr val="lt1"/>
              </a:buClr>
              <a:buSzPts val="6000"/>
              <a:buFont typeface="Alegreya Sans"/>
              <a:buNone/>
              <a:defRPr sz="6000">
                <a:solidFill>
                  <a:schemeClr val="lt1"/>
                </a:solidFill>
                <a:latin typeface="Alegreya Sans"/>
                <a:ea typeface="Alegreya Sans"/>
                <a:cs typeface="Alegreya Sans"/>
                <a:sym typeface="Alegreya Sans"/>
              </a:defRPr>
            </a:lvl8pPr>
            <a:lvl9pPr lvl="8" algn="ctr" rtl="0">
              <a:spcBef>
                <a:spcPts val="0"/>
              </a:spcBef>
              <a:spcAft>
                <a:spcPts val="0"/>
              </a:spcAft>
              <a:buClr>
                <a:schemeClr val="lt1"/>
              </a:buClr>
              <a:buSzPts val="6000"/>
              <a:buFont typeface="Alegreya Sans"/>
              <a:buNone/>
              <a:defRPr sz="6000">
                <a:solidFill>
                  <a:schemeClr val="lt1"/>
                </a:solidFill>
                <a:latin typeface="Alegreya Sans"/>
                <a:ea typeface="Alegreya Sans"/>
                <a:cs typeface="Alegreya Sans"/>
                <a:sym typeface="Alegreya Sans"/>
              </a:defRPr>
            </a:lvl9pPr>
          </a:lstStyle>
          <a:p>
            <a:r>
              <a:t>xx%</a:t>
            </a:r>
          </a:p>
        </p:txBody>
      </p:sp>
      <p:sp>
        <p:nvSpPr>
          <p:cNvPr id="363" name="Google Shape;363;p39"/>
          <p:cNvSpPr txBox="1">
            <a:spLocks noGrp="1"/>
          </p:cNvSpPr>
          <p:nvPr>
            <p:ph type="subTitle" idx="5"/>
          </p:nvPr>
        </p:nvSpPr>
        <p:spPr>
          <a:xfrm>
            <a:off x="4615975" y="4031800"/>
            <a:ext cx="3814800" cy="3672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dk1"/>
              </a:buClr>
              <a:buSzPts val="2400"/>
              <a:buFont typeface="PT Sans"/>
              <a:buNone/>
              <a:defRPr sz="1600">
                <a:solidFill>
                  <a:schemeClr val="dk1"/>
                </a:solidFill>
              </a:defRPr>
            </a:lvl1pPr>
            <a:lvl2pPr lvl="1" algn="ctr" rtl="0">
              <a:lnSpc>
                <a:spcPct val="100000"/>
              </a:lnSpc>
              <a:spcBef>
                <a:spcPts val="0"/>
              </a:spcBef>
              <a:spcAft>
                <a:spcPts val="0"/>
              </a:spcAft>
              <a:buClr>
                <a:schemeClr val="dk1"/>
              </a:buClr>
              <a:buSzPts val="2100"/>
              <a:buNone/>
              <a:defRPr sz="2100">
                <a:solidFill>
                  <a:schemeClr val="dk1"/>
                </a:solidFill>
              </a:defRPr>
            </a:lvl2pPr>
            <a:lvl3pPr lvl="2" algn="ctr" rtl="0">
              <a:lnSpc>
                <a:spcPct val="100000"/>
              </a:lnSpc>
              <a:spcBef>
                <a:spcPts val="0"/>
              </a:spcBef>
              <a:spcAft>
                <a:spcPts val="0"/>
              </a:spcAft>
              <a:buClr>
                <a:schemeClr val="dk1"/>
              </a:buClr>
              <a:buSzPts val="2100"/>
              <a:buNone/>
              <a:defRPr sz="2100">
                <a:solidFill>
                  <a:schemeClr val="dk1"/>
                </a:solidFill>
              </a:defRPr>
            </a:lvl3pPr>
            <a:lvl4pPr lvl="3" algn="ctr" rtl="0">
              <a:lnSpc>
                <a:spcPct val="100000"/>
              </a:lnSpc>
              <a:spcBef>
                <a:spcPts val="0"/>
              </a:spcBef>
              <a:spcAft>
                <a:spcPts val="0"/>
              </a:spcAft>
              <a:buClr>
                <a:schemeClr val="dk1"/>
              </a:buClr>
              <a:buSzPts val="2100"/>
              <a:buFont typeface="PT Sans"/>
              <a:buNone/>
              <a:defRPr sz="2100">
                <a:solidFill>
                  <a:schemeClr val="dk1"/>
                </a:solidFill>
                <a:latin typeface="PT Sans"/>
                <a:ea typeface="PT Sans"/>
                <a:cs typeface="PT Sans"/>
                <a:sym typeface="PT Sans"/>
              </a:defRPr>
            </a:lvl4pPr>
            <a:lvl5pPr lvl="4" algn="ctr" rtl="0">
              <a:lnSpc>
                <a:spcPct val="100000"/>
              </a:lnSpc>
              <a:spcBef>
                <a:spcPts val="0"/>
              </a:spcBef>
              <a:spcAft>
                <a:spcPts val="0"/>
              </a:spcAft>
              <a:buClr>
                <a:schemeClr val="dk1"/>
              </a:buClr>
              <a:buSzPts val="2100"/>
              <a:buFont typeface="PT Sans"/>
              <a:buNone/>
              <a:defRPr sz="2100">
                <a:solidFill>
                  <a:schemeClr val="dk1"/>
                </a:solidFill>
                <a:latin typeface="PT Sans"/>
                <a:ea typeface="PT Sans"/>
                <a:cs typeface="PT Sans"/>
                <a:sym typeface="PT Sans"/>
              </a:defRPr>
            </a:lvl5pPr>
            <a:lvl6pPr lvl="5" algn="ctr" rtl="0">
              <a:lnSpc>
                <a:spcPct val="100000"/>
              </a:lnSpc>
              <a:spcBef>
                <a:spcPts val="0"/>
              </a:spcBef>
              <a:spcAft>
                <a:spcPts val="0"/>
              </a:spcAft>
              <a:buClr>
                <a:schemeClr val="dk1"/>
              </a:buClr>
              <a:buSzPts val="2100"/>
              <a:buFont typeface="PT Sans"/>
              <a:buNone/>
              <a:defRPr sz="2100">
                <a:solidFill>
                  <a:schemeClr val="dk1"/>
                </a:solidFill>
                <a:latin typeface="PT Sans"/>
                <a:ea typeface="PT Sans"/>
                <a:cs typeface="PT Sans"/>
                <a:sym typeface="PT Sans"/>
              </a:defRPr>
            </a:lvl6pPr>
            <a:lvl7pPr lvl="6" algn="ctr" rtl="0">
              <a:lnSpc>
                <a:spcPct val="100000"/>
              </a:lnSpc>
              <a:spcBef>
                <a:spcPts val="0"/>
              </a:spcBef>
              <a:spcAft>
                <a:spcPts val="0"/>
              </a:spcAft>
              <a:buClr>
                <a:schemeClr val="dk1"/>
              </a:buClr>
              <a:buSzPts val="2100"/>
              <a:buFont typeface="PT Sans"/>
              <a:buNone/>
              <a:defRPr sz="2100">
                <a:solidFill>
                  <a:schemeClr val="dk1"/>
                </a:solidFill>
                <a:latin typeface="PT Sans"/>
                <a:ea typeface="PT Sans"/>
                <a:cs typeface="PT Sans"/>
                <a:sym typeface="PT Sans"/>
              </a:defRPr>
            </a:lvl7pPr>
            <a:lvl8pPr lvl="7" algn="ctr" rtl="0">
              <a:lnSpc>
                <a:spcPct val="100000"/>
              </a:lnSpc>
              <a:spcBef>
                <a:spcPts val="0"/>
              </a:spcBef>
              <a:spcAft>
                <a:spcPts val="0"/>
              </a:spcAft>
              <a:buClr>
                <a:schemeClr val="dk1"/>
              </a:buClr>
              <a:buSzPts val="2100"/>
              <a:buFont typeface="PT Sans"/>
              <a:buNone/>
              <a:defRPr sz="2100">
                <a:solidFill>
                  <a:schemeClr val="dk1"/>
                </a:solidFill>
                <a:latin typeface="PT Sans"/>
                <a:ea typeface="PT Sans"/>
                <a:cs typeface="PT Sans"/>
                <a:sym typeface="PT Sans"/>
              </a:defRPr>
            </a:lvl8pPr>
            <a:lvl9pPr lvl="8" algn="ctr" rtl="0">
              <a:lnSpc>
                <a:spcPct val="100000"/>
              </a:lnSpc>
              <a:spcBef>
                <a:spcPts val="0"/>
              </a:spcBef>
              <a:spcAft>
                <a:spcPts val="0"/>
              </a:spcAft>
              <a:buClr>
                <a:schemeClr val="dk1"/>
              </a:buClr>
              <a:buSzPts val="2100"/>
              <a:buFont typeface="PT Sans"/>
              <a:buNone/>
              <a:defRPr sz="2100">
                <a:solidFill>
                  <a:schemeClr val="dk1"/>
                </a:solidFill>
                <a:latin typeface="PT Sans"/>
                <a:ea typeface="PT Sans"/>
                <a:cs typeface="PT Sans"/>
                <a:sym typeface="PT Sans"/>
              </a:defRPr>
            </a:lvl9pPr>
          </a:lstStyle>
          <a:p>
            <a:endParaRPr/>
          </a:p>
        </p:txBody>
      </p:sp>
      <p:sp>
        <p:nvSpPr>
          <p:cNvPr id="364" name="Google Shape;364;p39"/>
          <p:cNvSpPr/>
          <p:nvPr/>
        </p:nvSpPr>
        <p:spPr>
          <a:xfrm>
            <a:off x="8648448" y="945184"/>
            <a:ext cx="2443800" cy="2443800"/>
          </a:xfrm>
          <a:prstGeom prst="ellipse">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365" name="Google Shape;365;p39"/>
          <p:cNvCxnSpPr/>
          <p:nvPr/>
        </p:nvCxnSpPr>
        <p:spPr>
          <a:xfrm>
            <a:off x="-339900" y="544959"/>
            <a:ext cx="9882000" cy="0"/>
          </a:xfrm>
          <a:prstGeom prst="straightConnector1">
            <a:avLst/>
          </a:prstGeom>
          <a:noFill/>
          <a:ln w="19050" cap="flat" cmpd="sng">
            <a:solidFill>
              <a:schemeClr val="dk1"/>
            </a:solidFill>
            <a:prstDash val="solid"/>
            <a:round/>
            <a:headEnd type="none" w="med" len="med"/>
            <a:tailEnd type="none" w="med" len="med"/>
          </a:ln>
        </p:spPr>
      </p:cxnSp>
      <p:sp>
        <p:nvSpPr>
          <p:cNvPr id="366" name="Google Shape;366;p39"/>
          <p:cNvSpPr>
            <a:spLocks noGrp="1"/>
          </p:cNvSpPr>
          <p:nvPr>
            <p:ph type="pic" idx="6"/>
          </p:nvPr>
        </p:nvSpPr>
        <p:spPr>
          <a:xfrm>
            <a:off x="713229" y="1073100"/>
            <a:ext cx="2844900" cy="2844900"/>
          </a:xfrm>
          <a:prstGeom prst="round2SameRect">
            <a:avLst>
              <a:gd name="adj1" fmla="val 50000"/>
              <a:gd name="adj2" fmla="val 0"/>
            </a:avLst>
          </a:prstGeom>
          <a:noFill/>
          <a:ln>
            <a:noFill/>
          </a:ln>
        </p:spPr>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matchingName="Thanks">
  <p:cSld name="CUSTOM_3_1">
    <p:spTree>
      <p:nvGrpSpPr>
        <p:cNvPr id="1" name="Shape 384"/>
        <p:cNvGrpSpPr/>
        <p:nvPr/>
      </p:nvGrpSpPr>
      <p:grpSpPr>
        <a:xfrm>
          <a:off x="0" y="0"/>
          <a:ext cx="0" cy="0"/>
          <a:chOff x="0" y="0"/>
          <a:chExt cx="0" cy="0"/>
        </a:xfrm>
      </p:grpSpPr>
      <p:sp>
        <p:nvSpPr>
          <p:cNvPr id="385" name="Google Shape;385;p41"/>
          <p:cNvSpPr txBox="1">
            <a:spLocks noGrp="1"/>
          </p:cNvSpPr>
          <p:nvPr>
            <p:ph type="title"/>
          </p:nvPr>
        </p:nvSpPr>
        <p:spPr>
          <a:xfrm>
            <a:off x="4621819" y="677525"/>
            <a:ext cx="3800400" cy="1058700"/>
          </a:xfrm>
          <a:prstGeom prst="rect">
            <a:avLst/>
          </a:prstGeom>
        </p:spPr>
        <p:txBody>
          <a:bodyPr spcFirstLastPara="1" wrap="square" lIns="91425" tIns="91425" rIns="91425" bIns="91425" anchor="t" anchorCtr="0">
            <a:noAutofit/>
          </a:bodyPr>
          <a:lstStyle>
            <a:lvl1pPr lvl="0" algn="l" rtl="0">
              <a:spcBef>
                <a:spcPts val="0"/>
              </a:spcBef>
              <a:spcAft>
                <a:spcPts val="0"/>
              </a:spcAft>
              <a:buSzPts val="3500"/>
              <a:buNone/>
              <a:defRPr sz="6000"/>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
        <p:nvSpPr>
          <p:cNvPr id="386" name="Google Shape;386;p41"/>
          <p:cNvSpPr txBox="1">
            <a:spLocks noGrp="1"/>
          </p:cNvSpPr>
          <p:nvPr>
            <p:ph type="subTitle" idx="1"/>
          </p:nvPr>
        </p:nvSpPr>
        <p:spPr>
          <a:xfrm>
            <a:off x="4621787" y="1841450"/>
            <a:ext cx="3800400" cy="1058700"/>
          </a:xfrm>
          <a:prstGeom prst="rect">
            <a:avLst/>
          </a:prstGeom>
        </p:spPr>
        <p:txBody>
          <a:bodyPr spcFirstLastPara="1" wrap="square" lIns="91425" tIns="91425" rIns="91425" bIns="91425" anchor="ctr" anchorCtr="0">
            <a:noAutofit/>
          </a:bodyPr>
          <a:lstStyle>
            <a:lvl1pPr lvl="0" rtl="0">
              <a:spcBef>
                <a:spcPts val="0"/>
              </a:spcBef>
              <a:spcAft>
                <a:spcPts val="0"/>
              </a:spcAft>
              <a:buSzPts val="1400"/>
              <a:buNone/>
              <a:defRPr/>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387" name="Google Shape;387;p41"/>
          <p:cNvSpPr txBox="1"/>
          <p:nvPr/>
        </p:nvSpPr>
        <p:spPr>
          <a:xfrm>
            <a:off x="4621838" y="3610175"/>
            <a:ext cx="3800400" cy="734100"/>
          </a:xfrm>
          <a:prstGeom prst="rect">
            <a:avLst/>
          </a:prstGeom>
          <a:noFill/>
          <a:ln>
            <a:noFill/>
          </a:ln>
        </p:spPr>
        <p:txBody>
          <a:bodyPr spcFirstLastPara="1" wrap="square" lIns="91425" tIns="91425" rIns="91425" bIns="91425" anchor="t" anchorCtr="0">
            <a:noAutofit/>
          </a:bodyPr>
          <a:lstStyle/>
          <a:p>
            <a:pPr marL="0" lvl="0" indent="0" algn="l" rtl="0">
              <a:spcBef>
                <a:spcPts val="300"/>
              </a:spcBef>
              <a:spcAft>
                <a:spcPts val="0"/>
              </a:spcAft>
              <a:buNone/>
            </a:pPr>
            <a:r>
              <a:rPr lang="en" sz="1200" b="1">
                <a:solidFill>
                  <a:schemeClr val="dk1"/>
                </a:solidFill>
                <a:latin typeface="DM Sans"/>
                <a:ea typeface="DM Sans"/>
                <a:cs typeface="DM Sans"/>
                <a:sym typeface="DM Sans"/>
              </a:rPr>
              <a:t>CREDITS:</a:t>
            </a:r>
            <a:r>
              <a:rPr lang="en" sz="1200">
                <a:solidFill>
                  <a:schemeClr val="dk1"/>
                </a:solidFill>
                <a:latin typeface="DM Sans"/>
                <a:ea typeface="DM Sans"/>
                <a:cs typeface="DM Sans"/>
                <a:sym typeface="DM Sans"/>
              </a:rPr>
              <a:t> This presentation template was created by </a:t>
            </a:r>
            <a:r>
              <a:rPr lang="en" sz="1200" b="1" u="sng">
                <a:solidFill>
                  <a:schemeClr val="hlink"/>
                </a:solidFill>
                <a:latin typeface="DM Sans"/>
                <a:ea typeface="DM Sans"/>
                <a:cs typeface="DM Sans"/>
                <a:sym typeface="DM Sans"/>
                <a:hlinkClick r:id="rId2"/>
              </a:rPr>
              <a:t>Slidesgo</a:t>
            </a:r>
            <a:r>
              <a:rPr lang="en" sz="1200">
                <a:solidFill>
                  <a:schemeClr val="dk1"/>
                </a:solidFill>
                <a:latin typeface="DM Sans"/>
                <a:ea typeface="DM Sans"/>
                <a:cs typeface="DM Sans"/>
                <a:sym typeface="DM Sans"/>
              </a:rPr>
              <a:t>, and includes icons by </a:t>
            </a:r>
            <a:r>
              <a:rPr lang="en" sz="1200" b="1" u="sng">
                <a:solidFill>
                  <a:schemeClr val="dk1"/>
                </a:solidFill>
                <a:latin typeface="DM Sans"/>
                <a:ea typeface="DM Sans"/>
                <a:cs typeface="DM Sans"/>
                <a:sym typeface="DM Sans"/>
                <a:hlinkClick r:id="rId3">
                  <a:extLst>
                    <a:ext uri="{A12FA001-AC4F-418D-AE19-62706E023703}">
                      <ahyp:hlinkClr xmlns:ahyp="http://schemas.microsoft.com/office/drawing/2018/hyperlinkcolor" val="tx"/>
                    </a:ext>
                  </a:extLst>
                </a:hlinkClick>
              </a:rPr>
              <a:t>Flaticon</a:t>
            </a:r>
            <a:r>
              <a:rPr lang="en" sz="1200">
                <a:solidFill>
                  <a:schemeClr val="dk1"/>
                </a:solidFill>
                <a:latin typeface="DM Sans"/>
                <a:ea typeface="DM Sans"/>
                <a:cs typeface="DM Sans"/>
                <a:sym typeface="DM Sans"/>
              </a:rPr>
              <a:t>, and infographics &amp; images by </a:t>
            </a:r>
            <a:r>
              <a:rPr lang="en" sz="1200" b="1" u="sng">
                <a:solidFill>
                  <a:schemeClr val="dk1"/>
                </a:solidFill>
                <a:latin typeface="DM Sans"/>
                <a:ea typeface="DM Sans"/>
                <a:cs typeface="DM Sans"/>
                <a:sym typeface="DM Sans"/>
                <a:hlinkClick r:id="rId4">
                  <a:extLst>
                    <a:ext uri="{A12FA001-AC4F-418D-AE19-62706E023703}">
                      <ahyp:hlinkClr xmlns:ahyp="http://schemas.microsoft.com/office/drawing/2018/hyperlinkcolor" val="tx"/>
                    </a:ext>
                  </a:extLst>
                </a:hlinkClick>
              </a:rPr>
              <a:t>Freepik</a:t>
            </a:r>
            <a:r>
              <a:rPr lang="en" sz="1200" u="sng">
                <a:solidFill>
                  <a:schemeClr val="dk1"/>
                </a:solidFill>
                <a:latin typeface="DM Sans"/>
                <a:ea typeface="DM Sans"/>
                <a:cs typeface="DM Sans"/>
                <a:sym typeface="DM Sans"/>
              </a:rPr>
              <a:t> </a:t>
            </a:r>
            <a:endParaRPr sz="1200" b="1" u="sng">
              <a:solidFill>
                <a:schemeClr val="dk1"/>
              </a:solidFill>
              <a:latin typeface="DM Sans"/>
              <a:ea typeface="DM Sans"/>
              <a:cs typeface="DM Sans"/>
              <a:sym typeface="DM Sans"/>
            </a:endParaRPr>
          </a:p>
        </p:txBody>
      </p:sp>
      <p:sp>
        <p:nvSpPr>
          <p:cNvPr id="388" name="Google Shape;388;p41"/>
          <p:cNvSpPr/>
          <p:nvPr/>
        </p:nvSpPr>
        <p:spPr>
          <a:xfrm>
            <a:off x="8661398" y="1002659"/>
            <a:ext cx="2443800" cy="2443800"/>
          </a:xfrm>
          <a:prstGeom prst="ellipse">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389" name="Google Shape;389;p41"/>
          <p:cNvCxnSpPr/>
          <p:nvPr/>
        </p:nvCxnSpPr>
        <p:spPr>
          <a:xfrm>
            <a:off x="-339900" y="544959"/>
            <a:ext cx="9882000" cy="0"/>
          </a:xfrm>
          <a:prstGeom prst="straightConnector1">
            <a:avLst/>
          </a:prstGeom>
          <a:noFill/>
          <a:ln w="19050" cap="flat" cmpd="sng">
            <a:solidFill>
              <a:schemeClr val="dk1"/>
            </a:solidFill>
            <a:prstDash val="solid"/>
            <a:round/>
            <a:headEnd type="none" w="med" len="med"/>
            <a:tailEnd type="none" w="med" len="med"/>
          </a:ln>
        </p:spPr>
      </p:cxnSp>
      <p:sp>
        <p:nvSpPr>
          <p:cNvPr id="390" name="Google Shape;390;p41"/>
          <p:cNvSpPr>
            <a:spLocks noGrp="1"/>
          </p:cNvSpPr>
          <p:nvPr>
            <p:ph type="pic" idx="2"/>
          </p:nvPr>
        </p:nvSpPr>
        <p:spPr>
          <a:xfrm>
            <a:off x="713229" y="1149300"/>
            <a:ext cx="2844900" cy="2844900"/>
          </a:xfrm>
          <a:prstGeom prst="round2SameRect">
            <a:avLst>
              <a:gd name="adj1" fmla="val 50000"/>
              <a:gd name="adj2" fmla="val 0"/>
            </a:avLst>
          </a:prstGeom>
          <a:noFill/>
          <a:ln>
            <a:noFill/>
          </a:ln>
        </p:spPr>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matchingName="Background">
  <p:cSld name="CUSTOM_9">
    <p:spTree>
      <p:nvGrpSpPr>
        <p:cNvPr id="1" name="Shape 391"/>
        <p:cNvGrpSpPr/>
        <p:nvPr/>
      </p:nvGrpSpPr>
      <p:grpSpPr>
        <a:xfrm>
          <a:off x="0" y="0"/>
          <a:ext cx="0" cy="0"/>
          <a:chOff x="0" y="0"/>
          <a:chExt cx="0" cy="0"/>
        </a:xfrm>
      </p:grpSpPr>
      <p:grpSp>
        <p:nvGrpSpPr>
          <p:cNvPr id="392" name="Google Shape;392;p42"/>
          <p:cNvGrpSpPr/>
          <p:nvPr/>
        </p:nvGrpSpPr>
        <p:grpSpPr>
          <a:xfrm>
            <a:off x="-339900" y="357884"/>
            <a:ext cx="9882000" cy="4531227"/>
            <a:chOff x="-339900" y="357884"/>
            <a:chExt cx="9882000" cy="4531227"/>
          </a:xfrm>
        </p:grpSpPr>
        <p:sp>
          <p:nvSpPr>
            <p:cNvPr id="393" name="Google Shape;393;p42"/>
            <p:cNvSpPr/>
            <p:nvPr/>
          </p:nvSpPr>
          <p:spPr>
            <a:xfrm>
              <a:off x="4141300" y="4871136"/>
              <a:ext cx="861400" cy="17975"/>
            </a:xfrm>
            <a:custGeom>
              <a:avLst/>
              <a:gdLst/>
              <a:ahLst/>
              <a:cxnLst/>
              <a:rect l="l" t="t" r="r" b="b"/>
              <a:pathLst>
                <a:path w="34456" h="719" extrusionOk="0">
                  <a:moveTo>
                    <a:pt x="0" y="1"/>
                  </a:moveTo>
                  <a:lnTo>
                    <a:pt x="0" y="718"/>
                  </a:lnTo>
                  <a:lnTo>
                    <a:pt x="34455" y="718"/>
                  </a:lnTo>
                  <a:lnTo>
                    <a:pt x="34455" y="1"/>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394" name="Google Shape;394;p42"/>
            <p:cNvCxnSpPr/>
            <p:nvPr/>
          </p:nvCxnSpPr>
          <p:spPr>
            <a:xfrm>
              <a:off x="-339900" y="357884"/>
              <a:ext cx="9882000" cy="0"/>
            </a:xfrm>
            <a:prstGeom prst="straightConnector1">
              <a:avLst/>
            </a:prstGeom>
            <a:noFill/>
            <a:ln w="19050" cap="flat" cmpd="sng">
              <a:solidFill>
                <a:schemeClr val="dk1"/>
              </a:solidFill>
              <a:prstDash val="solid"/>
              <a:round/>
              <a:headEnd type="none" w="med" len="med"/>
              <a:tailEnd type="none" w="med" len="med"/>
            </a:ln>
          </p:spPr>
        </p:cxnSp>
      </p:grpSp>
      <p:grpSp>
        <p:nvGrpSpPr>
          <p:cNvPr id="395" name="Google Shape;395;p42"/>
          <p:cNvGrpSpPr/>
          <p:nvPr/>
        </p:nvGrpSpPr>
        <p:grpSpPr>
          <a:xfrm>
            <a:off x="-1382496" y="2160200"/>
            <a:ext cx="12407446" cy="2558475"/>
            <a:chOff x="-1382496" y="2160200"/>
            <a:chExt cx="12407446" cy="2558475"/>
          </a:xfrm>
        </p:grpSpPr>
        <p:sp>
          <p:nvSpPr>
            <p:cNvPr id="396" name="Google Shape;396;p42"/>
            <p:cNvSpPr/>
            <p:nvPr/>
          </p:nvSpPr>
          <p:spPr>
            <a:xfrm>
              <a:off x="8581150" y="2160200"/>
              <a:ext cx="2443800" cy="2443800"/>
            </a:xfrm>
            <a:prstGeom prst="ellipse">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7" name="Google Shape;397;p42"/>
            <p:cNvSpPr/>
            <p:nvPr/>
          </p:nvSpPr>
          <p:spPr>
            <a:xfrm>
              <a:off x="-1382496" y="2763275"/>
              <a:ext cx="1955400" cy="19554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matchingName="Background 1">
  <p:cSld name="CUSTOM_9_1">
    <p:spTree>
      <p:nvGrpSpPr>
        <p:cNvPr id="1" name="Shape 398"/>
        <p:cNvGrpSpPr/>
        <p:nvPr/>
      </p:nvGrpSpPr>
      <p:grpSpPr>
        <a:xfrm>
          <a:off x="0" y="0"/>
          <a:ext cx="0" cy="0"/>
          <a:chOff x="0" y="0"/>
          <a:chExt cx="0" cy="0"/>
        </a:xfrm>
      </p:grpSpPr>
      <p:grpSp>
        <p:nvGrpSpPr>
          <p:cNvPr id="399" name="Google Shape;399;p43"/>
          <p:cNvGrpSpPr/>
          <p:nvPr/>
        </p:nvGrpSpPr>
        <p:grpSpPr>
          <a:xfrm>
            <a:off x="-339900" y="357884"/>
            <a:ext cx="9882000" cy="4531227"/>
            <a:chOff x="-339900" y="357884"/>
            <a:chExt cx="9882000" cy="4531227"/>
          </a:xfrm>
        </p:grpSpPr>
        <p:sp>
          <p:nvSpPr>
            <p:cNvPr id="400" name="Google Shape;400;p43"/>
            <p:cNvSpPr/>
            <p:nvPr/>
          </p:nvSpPr>
          <p:spPr>
            <a:xfrm>
              <a:off x="4141300" y="4871136"/>
              <a:ext cx="861400" cy="17975"/>
            </a:xfrm>
            <a:custGeom>
              <a:avLst/>
              <a:gdLst/>
              <a:ahLst/>
              <a:cxnLst/>
              <a:rect l="l" t="t" r="r" b="b"/>
              <a:pathLst>
                <a:path w="34456" h="719" extrusionOk="0">
                  <a:moveTo>
                    <a:pt x="0" y="1"/>
                  </a:moveTo>
                  <a:lnTo>
                    <a:pt x="0" y="718"/>
                  </a:lnTo>
                  <a:lnTo>
                    <a:pt x="34455" y="718"/>
                  </a:lnTo>
                  <a:lnTo>
                    <a:pt x="34455" y="1"/>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401" name="Google Shape;401;p43"/>
            <p:cNvCxnSpPr/>
            <p:nvPr/>
          </p:nvCxnSpPr>
          <p:spPr>
            <a:xfrm>
              <a:off x="-339900" y="357884"/>
              <a:ext cx="9882000" cy="0"/>
            </a:xfrm>
            <a:prstGeom prst="straightConnector1">
              <a:avLst/>
            </a:prstGeom>
            <a:noFill/>
            <a:ln w="19050" cap="flat" cmpd="sng">
              <a:solidFill>
                <a:schemeClr val="dk1"/>
              </a:solidFill>
              <a:prstDash val="solid"/>
              <a:round/>
              <a:headEnd type="none" w="med" len="med"/>
              <a:tailEnd type="none" w="med" len="med"/>
            </a:ln>
          </p:spPr>
        </p:cxnSp>
      </p:grpSp>
      <p:grpSp>
        <p:nvGrpSpPr>
          <p:cNvPr id="402" name="Google Shape;402;p43"/>
          <p:cNvGrpSpPr/>
          <p:nvPr/>
        </p:nvGrpSpPr>
        <p:grpSpPr>
          <a:xfrm>
            <a:off x="-1901525" y="743675"/>
            <a:ext cx="12199954" cy="5199750"/>
            <a:chOff x="-1901525" y="743675"/>
            <a:chExt cx="12199954" cy="5199750"/>
          </a:xfrm>
        </p:grpSpPr>
        <p:sp>
          <p:nvSpPr>
            <p:cNvPr id="403" name="Google Shape;403;p43"/>
            <p:cNvSpPr/>
            <p:nvPr/>
          </p:nvSpPr>
          <p:spPr>
            <a:xfrm>
              <a:off x="-1901525" y="743675"/>
              <a:ext cx="2443800" cy="2443800"/>
            </a:xfrm>
            <a:prstGeom prst="ellipse">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4" name="Google Shape;404;p43"/>
            <p:cNvSpPr/>
            <p:nvPr/>
          </p:nvSpPr>
          <p:spPr>
            <a:xfrm>
              <a:off x="8343029" y="3988025"/>
              <a:ext cx="1955400" cy="19554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52"/>
        <p:cNvGrpSpPr/>
        <p:nvPr/>
      </p:nvGrpSpPr>
      <p:grpSpPr>
        <a:xfrm>
          <a:off x="0" y="0"/>
          <a:ext cx="0" cy="0"/>
          <a:chOff x="0" y="0"/>
          <a:chExt cx="0" cy="0"/>
        </a:xfrm>
      </p:grpSpPr>
      <p:sp>
        <p:nvSpPr>
          <p:cNvPr id="53" name="Google Shape;53;p7"/>
          <p:cNvSpPr txBox="1">
            <a:spLocks noGrp="1"/>
          </p:cNvSpPr>
          <p:nvPr>
            <p:ph type="title"/>
          </p:nvPr>
        </p:nvSpPr>
        <p:spPr>
          <a:xfrm>
            <a:off x="1237875" y="397575"/>
            <a:ext cx="7193100" cy="620100"/>
          </a:xfrm>
          <a:prstGeom prst="rect">
            <a:avLst/>
          </a:prstGeom>
        </p:spPr>
        <p:txBody>
          <a:bodyPr spcFirstLastPara="1" wrap="square" lIns="91425" tIns="91425" rIns="91425" bIns="91425" anchor="t" anchorCtr="0">
            <a:noAutofit/>
          </a:bodyPr>
          <a:lstStyle>
            <a:lvl1pPr lvl="0" algn="l" rtl="0">
              <a:spcBef>
                <a:spcPts val="0"/>
              </a:spcBef>
              <a:spcAft>
                <a:spcPts val="0"/>
              </a:spcAft>
              <a:buSzPts val="3500"/>
              <a:buNone/>
              <a:defRPr/>
            </a:lvl1pPr>
            <a:lvl2pPr lvl="1" algn="l" rtl="0">
              <a:spcBef>
                <a:spcPts val="0"/>
              </a:spcBef>
              <a:spcAft>
                <a:spcPts val="0"/>
              </a:spcAft>
              <a:buSzPts val="3500"/>
              <a:buNone/>
              <a:defRPr/>
            </a:lvl2pPr>
            <a:lvl3pPr lvl="2" algn="l" rtl="0">
              <a:spcBef>
                <a:spcPts val="0"/>
              </a:spcBef>
              <a:spcAft>
                <a:spcPts val="0"/>
              </a:spcAft>
              <a:buSzPts val="3500"/>
              <a:buNone/>
              <a:defRPr/>
            </a:lvl3pPr>
            <a:lvl4pPr lvl="3" algn="l" rtl="0">
              <a:spcBef>
                <a:spcPts val="0"/>
              </a:spcBef>
              <a:spcAft>
                <a:spcPts val="0"/>
              </a:spcAft>
              <a:buSzPts val="3500"/>
              <a:buNone/>
              <a:defRPr/>
            </a:lvl4pPr>
            <a:lvl5pPr lvl="4" algn="l" rtl="0">
              <a:spcBef>
                <a:spcPts val="0"/>
              </a:spcBef>
              <a:spcAft>
                <a:spcPts val="0"/>
              </a:spcAft>
              <a:buSzPts val="3500"/>
              <a:buNone/>
              <a:defRPr/>
            </a:lvl5pPr>
            <a:lvl6pPr lvl="5" algn="l" rtl="0">
              <a:spcBef>
                <a:spcPts val="0"/>
              </a:spcBef>
              <a:spcAft>
                <a:spcPts val="0"/>
              </a:spcAft>
              <a:buSzPts val="3500"/>
              <a:buNone/>
              <a:defRPr/>
            </a:lvl6pPr>
            <a:lvl7pPr lvl="6" algn="l" rtl="0">
              <a:spcBef>
                <a:spcPts val="0"/>
              </a:spcBef>
              <a:spcAft>
                <a:spcPts val="0"/>
              </a:spcAft>
              <a:buSzPts val="3500"/>
              <a:buNone/>
              <a:defRPr/>
            </a:lvl7pPr>
            <a:lvl8pPr lvl="7" algn="l" rtl="0">
              <a:spcBef>
                <a:spcPts val="0"/>
              </a:spcBef>
              <a:spcAft>
                <a:spcPts val="0"/>
              </a:spcAft>
              <a:buSzPts val="3500"/>
              <a:buNone/>
              <a:defRPr/>
            </a:lvl8pPr>
            <a:lvl9pPr lvl="8" algn="l" rtl="0">
              <a:spcBef>
                <a:spcPts val="0"/>
              </a:spcBef>
              <a:spcAft>
                <a:spcPts val="0"/>
              </a:spcAft>
              <a:buSzPts val="3500"/>
              <a:buNone/>
              <a:defRPr/>
            </a:lvl9pPr>
          </a:lstStyle>
          <a:p>
            <a:endParaRPr/>
          </a:p>
        </p:txBody>
      </p:sp>
      <p:sp>
        <p:nvSpPr>
          <p:cNvPr id="54" name="Google Shape;54;p7"/>
          <p:cNvSpPr txBox="1">
            <a:spLocks noGrp="1"/>
          </p:cNvSpPr>
          <p:nvPr>
            <p:ph type="subTitle" idx="1"/>
          </p:nvPr>
        </p:nvSpPr>
        <p:spPr>
          <a:xfrm>
            <a:off x="720000" y="1700300"/>
            <a:ext cx="4294800" cy="2298300"/>
          </a:xfrm>
          <a:prstGeom prst="rect">
            <a:avLst/>
          </a:prstGeom>
        </p:spPr>
        <p:txBody>
          <a:bodyPr spcFirstLastPara="1" wrap="square" lIns="91425" tIns="91425" rIns="91425" bIns="91425" anchor="t" anchorCtr="0">
            <a:noAutofit/>
          </a:bodyPr>
          <a:lstStyle>
            <a:lvl1pPr lvl="0" rtl="0">
              <a:spcBef>
                <a:spcPts val="0"/>
              </a:spcBef>
              <a:spcAft>
                <a:spcPts val="0"/>
              </a:spcAft>
              <a:buSzPts val="1600"/>
              <a:buFont typeface="Nunito Light"/>
              <a:buChar char="●"/>
              <a:defRPr/>
            </a:lvl1pPr>
            <a:lvl2pPr lvl="1" algn="ctr" rtl="0">
              <a:lnSpc>
                <a:spcPct val="100000"/>
              </a:lnSpc>
              <a:spcBef>
                <a:spcPts val="0"/>
              </a:spcBef>
              <a:spcAft>
                <a:spcPts val="0"/>
              </a:spcAft>
              <a:buClr>
                <a:srgbClr val="E76A28"/>
              </a:buClr>
              <a:buSzPts val="1600"/>
              <a:buFont typeface="Nunito Light"/>
              <a:buChar char="○"/>
              <a:defRPr/>
            </a:lvl2pPr>
            <a:lvl3pPr lvl="2" algn="ctr" rtl="0">
              <a:lnSpc>
                <a:spcPct val="100000"/>
              </a:lnSpc>
              <a:spcBef>
                <a:spcPts val="0"/>
              </a:spcBef>
              <a:spcAft>
                <a:spcPts val="0"/>
              </a:spcAft>
              <a:buClr>
                <a:srgbClr val="E76A28"/>
              </a:buClr>
              <a:buSzPts val="1500"/>
              <a:buFont typeface="Nunito Light"/>
              <a:buChar char="■"/>
              <a:defRPr/>
            </a:lvl3pPr>
            <a:lvl4pPr lvl="3" algn="ctr" rtl="0">
              <a:lnSpc>
                <a:spcPct val="100000"/>
              </a:lnSpc>
              <a:spcBef>
                <a:spcPts val="0"/>
              </a:spcBef>
              <a:spcAft>
                <a:spcPts val="0"/>
              </a:spcAft>
              <a:buClr>
                <a:srgbClr val="E76A28"/>
              </a:buClr>
              <a:buSzPts val="1500"/>
              <a:buFont typeface="Nunito Light"/>
              <a:buChar char="●"/>
              <a:defRPr/>
            </a:lvl4pPr>
            <a:lvl5pPr lvl="4" algn="ctr" rtl="0">
              <a:lnSpc>
                <a:spcPct val="100000"/>
              </a:lnSpc>
              <a:spcBef>
                <a:spcPts val="0"/>
              </a:spcBef>
              <a:spcAft>
                <a:spcPts val="0"/>
              </a:spcAft>
              <a:buClr>
                <a:srgbClr val="E76A28"/>
              </a:buClr>
              <a:buSzPts val="1400"/>
              <a:buFont typeface="Nunito Light"/>
              <a:buChar char="○"/>
              <a:defRPr/>
            </a:lvl5pPr>
            <a:lvl6pPr lvl="5" algn="ctr" rtl="0">
              <a:lnSpc>
                <a:spcPct val="100000"/>
              </a:lnSpc>
              <a:spcBef>
                <a:spcPts val="0"/>
              </a:spcBef>
              <a:spcAft>
                <a:spcPts val="0"/>
              </a:spcAft>
              <a:buClr>
                <a:srgbClr val="999999"/>
              </a:buClr>
              <a:buSzPts val="1400"/>
              <a:buFont typeface="Nunito Light"/>
              <a:buChar char="■"/>
              <a:defRPr/>
            </a:lvl6pPr>
            <a:lvl7pPr lvl="6" algn="ctr" rtl="0">
              <a:lnSpc>
                <a:spcPct val="100000"/>
              </a:lnSpc>
              <a:spcBef>
                <a:spcPts val="0"/>
              </a:spcBef>
              <a:spcAft>
                <a:spcPts val="0"/>
              </a:spcAft>
              <a:buClr>
                <a:srgbClr val="999999"/>
              </a:buClr>
              <a:buSzPts val="1300"/>
              <a:buFont typeface="Nunito Light"/>
              <a:buChar char="●"/>
              <a:defRPr/>
            </a:lvl7pPr>
            <a:lvl8pPr lvl="7" algn="ctr" rtl="0">
              <a:lnSpc>
                <a:spcPct val="100000"/>
              </a:lnSpc>
              <a:spcBef>
                <a:spcPts val="0"/>
              </a:spcBef>
              <a:spcAft>
                <a:spcPts val="0"/>
              </a:spcAft>
              <a:buClr>
                <a:srgbClr val="999999"/>
              </a:buClr>
              <a:buSzPts val="1300"/>
              <a:buFont typeface="Nunito Light"/>
              <a:buChar char="○"/>
              <a:defRPr/>
            </a:lvl8pPr>
            <a:lvl9pPr lvl="8" algn="ctr" rtl="0">
              <a:lnSpc>
                <a:spcPct val="100000"/>
              </a:lnSpc>
              <a:spcBef>
                <a:spcPts val="0"/>
              </a:spcBef>
              <a:spcAft>
                <a:spcPts val="0"/>
              </a:spcAft>
              <a:buClr>
                <a:srgbClr val="999999"/>
              </a:buClr>
              <a:buSzPts val="1400"/>
              <a:buFont typeface="Nunito Light"/>
              <a:buChar char="■"/>
              <a:defRPr/>
            </a:lvl9pPr>
          </a:lstStyle>
          <a:p>
            <a:endParaRPr/>
          </a:p>
        </p:txBody>
      </p:sp>
      <p:sp>
        <p:nvSpPr>
          <p:cNvPr id="55" name="Google Shape;55;p7"/>
          <p:cNvSpPr/>
          <p:nvPr/>
        </p:nvSpPr>
        <p:spPr>
          <a:xfrm>
            <a:off x="-1244625" y="4447475"/>
            <a:ext cx="2443800" cy="2443800"/>
          </a:xfrm>
          <a:prstGeom prst="ellipse">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 name="Google Shape;56;p7"/>
          <p:cNvSpPr>
            <a:spLocks noGrp="1"/>
          </p:cNvSpPr>
          <p:nvPr>
            <p:ph type="pic" idx="2"/>
          </p:nvPr>
        </p:nvSpPr>
        <p:spPr>
          <a:xfrm>
            <a:off x="5586000" y="1149300"/>
            <a:ext cx="2844900" cy="3994200"/>
          </a:xfrm>
          <a:prstGeom prst="round2SameRect">
            <a:avLst>
              <a:gd name="adj1" fmla="val 50000"/>
              <a:gd name="adj2" fmla="val 0"/>
            </a:avLst>
          </a:prstGeom>
          <a:noFill/>
          <a:ln>
            <a:noFill/>
          </a:ln>
        </p:spPr>
      </p:sp>
      <p:pic>
        <p:nvPicPr>
          <p:cNvPr id="57" name="Google Shape;57;p7"/>
          <p:cNvPicPr preferRelativeResize="0"/>
          <p:nvPr/>
        </p:nvPicPr>
        <p:blipFill rotWithShape="1">
          <a:blip r:embed="rId2">
            <a:alphaModFix/>
          </a:blip>
          <a:srcRect/>
          <a:stretch/>
        </p:blipFill>
        <p:spPr>
          <a:xfrm>
            <a:off x="398452" y="463773"/>
            <a:ext cx="610150" cy="535200"/>
          </a:xfrm>
          <a:prstGeom prst="rect">
            <a:avLst/>
          </a:prstGeom>
          <a:noFill/>
          <a:ln>
            <a:noFill/>
          </a:ln>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Main point">
  <p:cSld name="MAIN_POINT">
    <p:bg>
      <p:bgPr>
        <a:solidFill>
          <a:srgbClr val="FFFAD9"/>
        </a:solidFill>
        <a:effectLst/>
      </p:bgPr>
    </p:bg>
    <p:spTree>
      <p:nvGrpSpPr>
        <p:cNvPr id="1" name="Shape 58"/>
        <p:cNvGrpSpPr/>
        <p:nvPr/>
      </p:nvGrpSpPr>
      <p:grpSpPr>
        <a:xfrm>
          <a:off x="0" y="0"/>
          <a:ext cx="0" cy="0"/>
          <a:chOff x="0" y="0"/>
          <a:chExt cx="0" cy="0"/>
        </a:xfrm>
      </p:grpSpPr>
      <p:sp>
        <p:nvSpPr>
          <p:cNvPr id="59" name="Google Shape;59;p8"/>
          <p:cNvSpPr txBox="1">
            <a:spLocks noGrp="1"/>
          </p:cNvSpPr>
          <p:nvPr>
            <p:ph type="title"/>
          </p:nvPr>
        </p:nvSpPr>
        <p:spPr>
          <a:xfrm>
            <a:off x="5098675" y="1647350"/>
            <a:ext cx="3332100" cy="1848900"/>
          </a:xfrm>
          <a:prstGeom prst="rect">
            <a:avLst/>
          </a:prstGeom>
        </p:spPr>
        <p:txBody>
          <a:bodyPr spcFirstLastPara="1" wrap="square" lIns="91425" tIns="91425" rIns="91425" bIns="91425" anchor="ctr" anchorCtr="0">
            <a:noAutofit/>
          </a:bodyPr>
          <a:lstStyle>
            <a:lvl1pPr lvl="0" algn="l">
              <a:spcBef>
                <a:spcPts val="0"/>
              </a:spcBef>
              <a:spcAft>
                <a:spcPts val="0"/>
              </a:spcAft>
              <a:buSzPts val="4800"/>
              <a:buNone/>
              <a:defRPr sz="60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
        <p:nvSpPr>
          <p:cNvPr id="60" name="Google Shape;60;p8"/>
          <p:cNvSpPr/>
          <p:nvPr/>
        </p:nvSpPr>
        <p:spPr>
          <a:xfrm>
            <a:off x="8573673" y="2648609"/>
            <a:ext cx="2443800" cy="2443800"/>
          </a:xfrm>
          <a:prstGeom prst="ellipse">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 name="Google Shape;61;p8"/>
          <p:cNvSpPr>
            <a:spLocks noGrp="1"/>
          </p:cNvSpPr>
          <p:nvPr>
            <p:ph type="pic" idx="2"/>
          </p:nvPr>
        </p:nvSpPr>
        <p:spPr>
          <a:xfrm>
            <a:off x="713225" y="1647350"/>
            <a:ext cx="2844900" cy="3994200"/>
          </a:xfrm>
          <a:prstGeom prst="round2SameRect">
            <a:avLst>
              <a:gd name="adj1" fmla="val 50000"/>
              <a:gd name="adj2" fmla="val 0"/>
            </a:avLst>
          </a:prstGeom>
          <a:noFill/>
          <a:ln>
            <a:noFill/>
          </a:ln>
        </p:spPr>
      </p:sp>
      <p:pic>
        <p:nvPicPr>
          <p:cNvPr id="62" name="Google Shape;62;p8"/>
          <p:cNvPicPr preferRelativeResize="0"/>
          <p:nvPr/>
        </p:nvPicPr>
        <p:blipFill rotWithShape="1">
          <a:blip r:embed="rId2">
            <a:alphaModFix/>
          </a:blip>
          <a:srcRect/>
          <a:stretch/>
        </p:blipFill>
        <p:spPr>
          <a:xfrm>
            <a:off x="1662530" y="536093"/>
            <a:ext cx="946289" cy="830075"/>
          </a:xfrm>
          <a:prstGeom prst="rect">
            <a:avLst/>
          </a:prstGeom>
          <a:noFill/>
          <a:ln>
            <a:noFill/>
          </a:ln>
        </p:spPr>
      </p:pic>
      <p:pic>
        <p:nvPicPr>
          <p:cNvPr id="63" name="Google Shape;63;p8" title="logo final 6gwplus 10 de junio_Mesa de trabajo 1 copia.png"/>
          <p:cNvPicPr preferRelativeResize="0"/>
          <p:nvPr/>
        </p:nvPicPr>
        <p:blipFill>
          <a:blip r:embed="rId3">
            <a:alphaModFix/>
          </a:blip>
          <a:stretch>
            <a:fillRect/>
          </a:stretch>
        </p:blipFill>
        <p:spPr>
          <a:xfrm>
            <a:off x="4809475" y="727473"/>
            <a:ext cx="2202127" cy="638700"/>
          </a:xfrm>
          <a:prstGeom prst="rect">
            <a:avLst/>
          </a:prstGeom>
          <a:noFill/>
          <a:ln>
            <a:noFill/>
          </a:ln>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64"/>
        <p:cNvGrpSpPr/>
        <p:nvPr/>
      </p:nvGrpSpPr>
      <p:grpSpPr>
        <a:xfrm>
          <a:off x="0" y="0"/>
          <a:ext cx="0" cy="0"/>
          <a:chOff x="0" y="0"/>
          <a:chExt cx="0" cy="0"/>
        </a:xfrm>
      </p:grpSpPr>
      <p:sp>
        <p:nvSpPr>
          <p:cNvPr id="65" name="Google Shape;65;p9"/>
          <p:cNvSpPr txBox="1">
            <a:spLocks noGrp="1"/>
          </p:cNvSpPr>
          <p:nvPr>
            <p:ph type="title"/>
          </p:nvPr>
        </p:nvSpPr>
        <p:spPr>
          <a:xfrm>
            <a:off x="713225" y="1500700"/>
            <a:ext cx="3642900" cy="1161300"/>
          </a:xfrm>
          <a:prstGeom prst="rect">
            <a:avLst/>
          </a:prstGeom>
        </p:spPr>
        <p:txBody>
          <a:bodyPr spcFirstLastPara="1" wrap="square" lIns="91425" tIns="91425" rIns="91425" bIns="91425" anchor="b" anchorCtr="0">
            <a:noAutofit/>
          </a:bodyPr>
          <a:lstStyle>
            <a:lvl1pPr lvl="0" algn="l" rtl="0">
              <a:spcBef>
                <a:spcPts val="0"/>
              </a:spcBef>
              <a:spcAft>
                <a:spcPts val="0"/>
              </a:spcAft>
              <a:buSzPts val="3500"/>
              <a:buNone/>
              <a:defRPr sz="6500"/>
            </a:lvl1pPr>
            <a:lvl2pPr lvl="1" algn="ctr" rtl="0">
              <a:spcBef>
                <a:spcPts val="0"/>
              </a:spcBef>
              <a:spcAft>
                <a:spcPts val="0"/>
              </a:spcAft>
              <a:buSzPts val="3500"/>
              <a:buNone/>
              <a:defRPr/>
            </a:lvl2pPr>
            <a:lvl3pPr lvl="2" algn="ctr" rtl="0">
              <a:spcBef>
                <a:spcPts val="0"/>
              </a:spcBef>
              <a:spcAft>
                <a:spcPts val="0"/>
              </a:spcAft>
              <a:buSzPts val="3500"/>
              <a:buNone/>
              <a:defRPr/>
            </a:lvl3pPr>
            <a:lvl4pPr lvl="3" algn="ctr" rtl="0">
              <a:spcBef>
                <a:spcPts val="0"/>
              </a:spcBef>
              <a:spcAft>
                <a:spcPts val="0"/>
              </a:spcAft>
              <a:buSzPts val="3500"/>
              <a:buNone/>
              <a:defRPr/>
            </a:lvl4pPr>
            <a:lvl5pPr lvl="4" algn="ctr" rtl="0">
              <a:spcBef>
                <a:spcPts val="0"/>
              </a:spcBef>
              <a:spcAft>
                <a:spcPts val="0"/>
              </a:spcAft>
              <a:buSzPts val="3500"/>
              <a:buNone/>
              <a:defRPr/>
            </a:lvl5pPr>
            <a:lvl6pPr lvl="5" algn="ctr" rtl="0">
              <a:spcBef>
                <a:spcPts val="0"/>
              </a:spcBef>
              <a:spcAft>
                <a:spcPts val="0"/>
              </a:spcAft>
              <a:buSzPts val="3500"/>
              <a:buNone/>
              <a:defRPr/>
            </a:lvl6pPr>
            <a:lvl7pPr lvl="6" algn="ctr" rtl="0">
              <a:spcBef>
                <a:spcPts val="0"/>
              </a:spcBef>
              <a:spcAft>
                <a:spcPts val="0"/>
              </a:spcAft>
              <a:buSzPts val="3500"/>
              <a:buNone/>
              <a:defRPr/>
            </a:lvl7pPr>
            <a:lvl8pPr lvl="7" algn="ctr" rtl="0">
              <a:spcBef>
                <a:spcPts val="0"/>
              </a:spcBef>
              <a:spcAft>
                <a:spcPts val="0"/>
              </a:spcAft>
              <a:buSzPts val="3500"/>
              <a:buNone/>
              <a:defRPr/>
            </a:lvl8pPr>
            <a:lvl9pPr lvl="8" algn="ctr" rtl="0">
              <a:spcBef>
                <a:spcPts val="0"/>
              </a:spcBef>
              <a:spcAft>
                <a:spcPts val="0"/>
              </a:spcAft>
              <a:buSzPts val="3500"/>
              <a:buNone/>
              <a:defRPr/>
            </a:lvl9pPr>
          </a:lstStyle>
          <a:p>
            <a:endParaRPr/>
          </a:p>
        </p:txBody>
      </p:sp>
      <p:sp>
        <p:nvSpPr>
          <p:cNvPr id="66" name="Google Shape;66;p9"/>
          <p:cNvSpPr txBox="1">
            <a:spLocks noGrp="1"/>
          </p:cNvSpPr>
          <p:nvPr>
            <p:ph type="subTitle" idx="1"/>
          </p:nvPr>
        </p:nvSpPr>
        <p:spPr>
          <a:xfrm>
            <a:off x="713225" y="2662125"/>
            <a:ext cx="3642900" cy="980700"/>
          </a:xfrm>
          <a:prstGeom prst="rect">
            <a:avLst/>
          </a:prstGeom>
        </p:spPr>
        <p:txBody>
          <a:bodyPr spcFirstLastPara="1" wrap="square" lIns="91425" tIns="91425" rIns="91425" bIns="91425" anchor="t" anchorCtr="0">
            <a:noAutofit/>
          </a:bodyPr>
          <a:lstStyle>
            <a:lvl1pPr lvl="0" rtl="0">
              <a:spcBef>
                <a:spcPts val="0"/>
              </a:spcBef>
              <a:spcAft>
                <a:spcPts val="0"/>
              </a:spcAft>
              <a:buSzPts val="1400"/>
              <a:buNone/>
              <a:defRPr sz="16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67" name="Google Shape;67;p9"/>
          <p:cNvSpPr>
            <a:spLocks noGrp="1"/>
          </p:cNvSpPr>
          <p:nvPr>
            <p:ph type="pic" idx="2"/>
          </p:nvPr>
        </p:nvSpPr>
        <p:spPr>
          <a:xfrm>
            <a:off x="5585875" y="1090350"/>
            <a:ext cx="2844900" cy="4053000"/>
          </a:xfrm>
          <a:prstGeom prst="round2SameRect">
            <a:avLst>
              <a:gd name="adj1" fmla="val 50000"/>
              <a:gd name="adj2" fmla="val 0"/>
            </a:avLst>
          </a:prstGeom>
          <a:noFill/>
          <a:ln>
            <a:noFill/>
          </a:ln>
        </p:spPr>
      </p:sp>
      <p:sp>
        <p:nvSpPr>
          <p:cNvPr id="68" name="Google Shape;68;p9"/>
          <p:cNvSpPr/>
          <p:nvPr/>
        </p:nvSpPr>
        <p:spPr>
          <a:xfrm>
            <a:off x="-1928877" y="2404409"/>
            <a:ext cx="2443800" cy="2443800"/>
          </a:xfrm>
          <a:prstGeom prst="ellipse">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69" name="Google Shape;69;p9"/>
          <p:cNvPicPr preferRelativeResize="0"/>
          <p:nvPr/>
        </p:nvPicPr>
        <p:blipFill rotWithShape="1">
          <a:blip r:embed="rId2">
            <a:alphaModFix/>
          </a:blip>
          <a:srcRect/>
          <a:stretch/>
        </p:blipFill>
        <p:spPr>
          <a:xfrm>
            <a:off x="750830" y="3879243"/>
            <a:ext cx="946289" cy="830075"/>
          </a:xfrm>
          <a:prstGeom prst="rect">
            <a:avLst/>
          </a:prstGeom>
          <a:noFill/>
          <a:ln>
            <a:noFill/>
          </a:ln>
        </p:spPr>
      </p:pic>
      <p:pic>
        <p:nvPicPr>
          <p:cNvPr id="70" name="Google Shape;70;p9" title="MANUAL 6gwplus-13.png"/>
          <p:cNvPicPr preferRelativeResize="0"/>
          <p:nvPr/>
        </p:nvPicPr>
        <p:blipFill>
          <a:blip r:embed="rId3">
            <a:alphaModFix/>
          </a:blip>
          <a:stretch>
            <a:fillRect/>
          </a:stretch>
        </p:blipFill>
        <p:spPr>
          <a:xfrm flipH="1">
            <a:off x="-419715" y="3758801"/>
            <a:ext cx="1139726" cy="1682877"/>
          </a:xfrm>
          <a:prstGeom prst="rect">
            <a:avLst/>
          </a:prstGeom>
          <a:noFill/>
          <a:ln>
            <a:noFill/>
          </a:ln>
        </p:spPr>
      </p:pic>
      <p:pic>
        <p:nvPicPr>
          <p:cNvPr id="71" name="Google Shape;71;p9" title="MANUAL 6gwplus-12.png"/>
          <p:cNvPicPr preferRelativeResize="0"/>
          <p:nvPr/>
        </p:nvPicPr>
        <p:blipFill>
          <a:blip r:embed="rId4">
            <a:alphaModFix/>
          </a:blip>
          <a:stretch>
            <a:fillRect/>
          </a:stretch>
        </p:blipFill>
        <p:spPr>
          <a:xfrm>
            <a:off x="7379327" y="-637898"/>
            <a:ext cx="2505600" cy="1367803"/>
          </a:xfrm>
          <a:prstGeom prst="rect">
            <a:avLst/>
          </a:prstGeom>
          <a:noFill/>
          <a:ln>
            <a:noFill/>
          </a:ln>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72"/>
        <p:cNvGrpSpPr/>
        <p:nvPr/>
      </p:nvGrpSpPr>
      <p:grpSpPr>
        <a:xfrm>
          <a:off x="0" y="0"/>
          <a:ext cx="0" cy="0"/>
          <a:chOff x="0" y="0"/>
          <a:chExt cx="0" cy="0"/>
        </a:xfrm>
      </p:grpSpPr>
      <p:sp>
        <p:nvSpPr>
          <p:cNvPr id="73" name="Google Shape;73;p10"/>
          <p:cNvSpPr>
            <a:spLocks noGrp="1"/>
          </p:cNvSpPr>
          <p:nvPr>
            <p:ph type="pic" idx="2"/>
          </p:nvPr>
        </p:nvSpPr>
        <p:spPr>
          <a:xfrm>
            <a:off x="-25" y="-13725"/>
            <a:ext cx="9144000" cy="5157300"/>
          </a:xfrm>
          <a:prstGeom prst="rect">
            <a:avLst/>
          </a:prstGeom>
          <a:noFill/>
          <a:ln>
            <a:noFill/>
          </a:ln>
        </p:spPr>
      </p:sp>
      <p:sp>
        <p:nvSpPr>
          <p:cNvPr id="74" name="Google Shape;74;p10"/>
          <p:cNvSpPr txBox="1">
            <a:spLocks noGrp="1"/>
          </p:cNvSpPr>
          <p:nvPr>
            <p:ph type="title"/>
          </p:nvPr>
        </p:nvSpPr>
        <p:spPr>
          <a:xfrm>
            <a:off x="720000" y="3947850"/>
            <a:ext cx="7704000" cy="639300"/>
          </a:xfrm>
          <a:prstGeom prst="rect">
            <a:avLst/>
          </a:prstGeom>
          <a:solidFill>
            <a:schemeClr val="lt1"/>
          </a:solidFill>
        </p:spPr>
        <p:txBody>
          <a:bodyPr spcFirstLastPara="1" wrap="square" lIns="91425" tIns="91425" rIns="91425" bIns="91425" anchor="ctr" anchorCtr="0">
            <a:noAutofit/>
          </a:bodyPr>
          <a:lstStyle>
            <a:lvl1pPr lvl="0" algn="ctr" rtl="0">
              <a:spcBef>
                <a:spcPts val="0"/>
              </a:spcBef>
              <a:spcAft>
                <a:spcPts val="0"/>
              </a:spcAft>
              <a:buSzPts val="3500"/>
              <a:buNone/>
              <a:defRPr sz="3000"/>
            </a:lvl1pPr>
            <a:lvl2pPr lvl="1" algn="ctr" rtl="0">
              <a:spcBef>
                <a:spcPts val="0"/>
              </a:spcBef>
              <a:spcAft>
                <a:spcPts val="0"/>
              </a:spcAft>
              <a:buSzPts val="3500"/>
              <a:buNone/>
              <a:defRPr/>
            </a:lvl2pPr>
            <a:lvl3pPr lvl="2" algn="ctr" rtl="0">
              <a:spcBef>
                <a:spcPts val="0"/>
              </a:spcBef>
              <a:spcAft>
                <a:spcPts val="0"/>
              </a:spcAft>
              <a:buSzPts val="3500"/>
              <a:buNone/>
              <a:defRPr/>
            </a:lvl3pPr>
            <a:lvl4pPr lvl="3" algn="ctr" rtl="0">
              <a:spcBef>
                <a:spcPts val="0"/>
              </a:spcBef>
              <a:spcAft>
                <a:spcPts val="0"/>
              </a:spcAft>
              <a:buSzPts val="3500"/>
              <a:buNone/>
              <a:defRPr/>
            </a:lvl4pPr>
            <a:lvl5pPr lvl="4" algn="ctr" rtl="0">
              <a:spcBef>
                <a:spcPts val="0"/>
              </a:spcBef>
              <a:spcAft>
                <a:spcPts val="0"/>
              </a:spcAft>
              <a:buSzPts val="3500"/>
              <a:buNone/>
              <a:defRPr/>
            </a:lvl5pPr>
            <a:lvl6pPr lvl="5" algn="ctr" rtl="0">
              <a:spcBef>
                <a:spcPts val="0"/>
              </a:spcBef>
              <a:spcAft>
                <a:spcPts val="0"/>
              </a:spcAft>
              <a:buSzPts val="3500"/>
              <a:buNone/>
              <a:defRPr/>
            </a:lvl6pPr>
            <a:lvl7pPr lvl="6" algn="ctr" rtl="0">
              <a:spcBef>
                <a:spcPts val="0"/>
              </a:spcBef>
              <a:spcAft>
                <a:spcPts val="0"/>
              </a:spcAft>
              <a:buSzPts val="3500"/>
              <a:buNone/>
              <a:defRPr/>
            </a:lvl7pPr>
            <a:lvl8pPr lvl="7" algn="ctr" rtl="0">
              <a:spcBef>
                <a:spcPts val="0"/>
              </a:spcBef>
              <a:spcAft>
                <a:spcPts val="0"/>
              </a:spcAft>
              <a:buSzPts val="3500"/>
              <a:buNone/>
              <a:defRPr/>
            </a:lvl8pPr>
            <a:lvl9pPr lvl="8" algn="ctr" rtl="0">
              <a:spcBef>
                <a:spcPts val="0"/>
              </a:spcBef>
              <a:spcAft>
                <a:spcPts val="0"/>
              </a:spcAft>
              <a:buSzPts val="3500"/>
              <a:buNone/>
              <a:defRPr/>
            </a:lvl9pPr>
          </a:lstStyle>
          <a:p>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75"/>
        <p:cNvGrpSpPr/>
        <p:nvPr/>
      </p:nvGrpSpPr>
      <p:grpSpPr>
        <a:xfrm>
          <a:off x="0" y="0"/>
          <a:ext cx="0" cy="0"/>
          <a:chOff x="0" y="0"/>
          <a:chExt cx="0" cy="0"/>
        </a:xfrm>
      </p:grpSpPr>
      <p:sp>
        <p:nvSpPr>
          <p:cNvPr id="76" name="Google Shape;76;p11"/>
          <p:cNvSpPr txBox="1">
            <a:spLocks noGrp="1"/>
          </p:cNvSpPr>
          <p:nvPr>
            <p:ph type="title" hasCustomPrompt="1"/>
          </p:nvPr>
        </p:nvSpPr>
        <p:spPr>
          <a:xfrm>
            <a:off x="723025" y="1857325"/>
            <a:ext cx="4462500" cy="931500"/>
          </a:xfrm>
          <a:prstGeom prst="rect">
            <a:avLst/>
          </a:prstGeom>
        </p:spPr>
        <p:txBody>
          <a:bodyPr spcFirstLastPara="1" wrap="square" lIns="91425" tIns="91425" rIns="91425" bIns="91425" anchor="b" anchorCtr="0">
            <a:noAutofit/>
          </a:bodyPr>
          <a:lstStyle>
            <a:lvl1pPr lvl="0" algn="l">
              <a:spcBef>
                <a:spcPts val="0"/>
              </a:spcBef>
              <a:spcAft>
                <a:spcPts val="0"/>
              </a:spcAft>
              <a:buSzPts val="9600"/>
              <a:buNone/>
              <a:defRPr sz="6000"/>
            </a:lvl1pPr>
            <a:lvl2pPr lvl="1" algn="ctr">
              <a:spcBef>
                <a:spcPts val="0"/>
              </a:spcBef>
              <a:spcAft>
                <a:spcPts val="0"/>
              </a:spcAft>
              <a:buSzPts val="9600"/>
              <a:buNone/>
              <a:defRPr sz="9600"/>
            </a:lvl2pPr>
            <a:lvl3pPr lvl="2" algn="ctr">
              <a:spcBef>
                <a:spcPts val="0"/>
              </a:spcBef>
              <a:spcAft>
                <a:spcPts val="0"/>
              </a:spcAft>
              <a:buSzPts val="9600"/>
              <a:buNone/>
              <a:defRPr sz="9600"/>
            </a:lvl3pPr>
            <a:lvl4pPr lvl="3" algn="ctr">
              <a:spcBef>
                <a:spcPts val="0"/>
              </a:spcBef>
              <a:spcAft>
                <a:spcPts val="0"/>
              </a:spcAft>
              <a:buSzPts val="9600"/>
              <a:buNone/>
              <a:defRPr sz="9600"/>
            </a:lvl4pPr>
            <a:lvl5pPr lvl="4" algn="ctr">
              <a:spcBef>
                <a:spcPts val="0"/>
              </a:spcBef>
              <a:spcAft>
                <a:spcPts val="0"/>
              </a:spcAft>
              <a:buSzPts val="9600"/>
              <a:buNone/>
              <a:defRPr sz="9600"/>
            </a:lvl5pPr>
            <a:lvl6pPr lvl="5" algn="ctr">
              <a:spcBef>
                <a:spcPts val="0"/>
              </a:spcBef>
              <a:spcAft>
                <a:spcPts val="0"/>
              </a:spcAft>
              <a:buSzPts val="9600"/>
              <a:buNone/>
              <a:defRPr sz="9600"/>
            </a:lvl6pPr>
            <a:lvl7pPr lvl="6" algn="ctr">
              <a:spcBef>
                <a:spcPts val="0"/>
              </a:spcBef>
              <a:spcAft>
                <a:spcPts val="0"/>
              </a:spcAft>
              <a:buSzPts val="9600"/>
              <a:buNone/>
              <a:defRPr sz="9600"/>
            </a:lvl7pPr>
            <a:lvl8pPr lvl="7" algn="ctr">
              <a:spcBef>
                <a:spcPts val="0"/>
              </a:spcBef>
              <a:spcAft>
                <a:spcPts val="0"/>
              </a:spcAft>
              <a:buSzPts val="9600"/>
              <a:buNone/>
              <a:defRPr sz="9600"/>
            </a:lvl8pPr>
            <a:lvl9pPr lvl="8" algn="ctr">
              <a:spcBef>
                <a:spcPts val="0"/>
              </a:spcBef>
              <a:spcAft>
                <a:spcPts val="0"/>
              </a:spcAft>
              <a:buSzPts val="9600"/>
              <a:buNone/>
              <a:defRPr sz="9600"/>
            </a:lvl9pPr>
          </a:lstStyle>
          <a:p>
            <a:r>
              <a:t>xx%</a:t>
            </a:r>
          </a:p>
        </p:txBody>
      </p:sp>
      <p:sp>
        <p:nvSpPr>
          <p:cNvPr id="77" name="Google Shape;77;p11"/>
          <p:cNvSpPr txBox="1">
            <a:spLocks noGrp="1"/>
          </p:cNvSpPr>
          <p:nvPr>
            <p:ph type="subTitle" idx="1"/>
          </p:nvPr>
        </p:nvSpPr>
        <p:spPr>
          <a:xfrm>
            <a:off x="723025" y="2789084"/>
            <a:ext cx="4462500" cy="497100"/>
          </a:xfrm>
          <a:prstGeom prst="rect">
            <a:avLst/>
          </a:prstGeom>
        </p:spPr>
        <p:txBody>
          <a:bodyPr spcFirstLastPara="1" wrap="square" lIns="91425" tIns="91425" rIns="91425" bIns="91425" anchor="t" anchorCtr="0">
            <a:noAutofit/>
          </a:bodyPr>
          <a:lstStyle>
            <a:lvl1pPr lvl="0" rtl="0">
              <a:spcBef>
                <a:spcPts val="0"/>
              </a:spcBef>
              <a:spcAft>
                <a:spcPts val="0"/>
              </a:spcAft>
              <a:buSzPts val="1600"/>
              <a:buNone/>
              <a:defRPr sz="1600"/>
            </a:lvl1pPr>
            <a:lvl2pPr lvl="1" algn="ctr" rtl="0">
              <a:lnSpc>
                <a:spcPct val="100000"/>
              </a:lnSpc>
              <a:spcBef>
                <a:spcPts val="0"/>
              </a:spcBef>
              <a:spcAft>
                <a:spcPts val="0"/>
              </a:spcAft>
              <a:buSzPts val="1600"/>
              <a:buNone/>
              <a:defRPr sz="1600"/>
            </a:lvl2pPr>
            <a:lvl3pPr lvl="2" algn="ctr" rtl="0">
              <a:lnSpc>
                <a:spcPct val="100000"/>
              </a:lnSpc>
              <a:spcBef>
                <a:spcPts val="0"/>
              </a:spcBef>
              <a:spcAft>
                <a:spcPts val="0"/>
              </a:spcAft>
              <a:buSzPts val="1600"/>
              <a:buNone/>
              <a:defRPr sz="1600"/>
            </a:lvl3pPr>
            <a:lvl4pPr lvl="3" algn="ctr" rtl="0">
              <a:lnSpc>
                <a:spcPct val="100000"/>
              </a:lnSpc>
              <a:spcBef>
                <a:spcPts val="0"/>
              </a:spcBef>
              <a:spcAft>
                <a:spcPts val="0"/>
              </a:spcAft>
              <a:buSzPts val="1600"/>
              <a:buNone/>
              <a:defRPr sz="1600"/>
            </a:lvl4pPr>
            <a:lvl5pPr lvl="4" algn="ctr" rtl="0">
              <a:lnSpc>
                <a:spcPct val="100000"/>
              </a:lnSpc>
              <a:spcBef>
                <a:spcPts val="0"/>
              </a:spcBef>
              <a:spcAft>
                <a:spcPts val="0"/>
              </a:spcAft>
              <a:buSzPts val="1600"/>
              <a:buNone/>
              <a:defRPr sz="1600"/>
            </a:lvl5pPr>
            <a:lvl6pPr lvl="5" algn="ctr" rtl="0">
              <a:lnSpc>
                <a:spcPct val="100000"/>
              </a:lnSpc>
              <a:spcBef>
                <a:spcPts val="0"/>
              </a:spcBef>
              <a:spcAft>
                <a:spcPts val="0"/>
              </a:spcAft>
              <a:buSzPts val="1600"/>
              <a:buNone/>
              <a:defRPr sz="1600"/>
            </a:lvl6pPr>
            <a:lvl7pPr lvl="6" algn="ctr" rtl="0">
              <a:lnSpc>
                <a:spcPct val="100000"/>
              </a:lnSpc>
              <a:spcBef>
                <a:spcPts val="0"/>
              </a:spcBef>
              <a:spcAft>
                <a:spcPts val="0"/>
              </a:spcAft>
              <a:buSzPts val="1600"/>
              <a:buNone/>
              <a:defRPr sz="1600"/>
            </a:lvl7pPr>
            <a:lvl8pPr lvl="7" algn="ctr" rtl="0">
              <a:lnSpc>
                <a:spcPct val="100000"/>
              </a:lnSpc>
              <a:spcBef>
                <a:spcPts val="0"/>
              </a:spcBef>
              <a:spcAft>
                <a:spcPts val="0"/>
              </a:spcAft>
              <a:buSzPts val="1600"/>
              <a:buNone/>
              <a:defRPr sz="1600"/>
            </a:lvl8pPr>
            <a:lvl9pPr lvl="8" algn="ctr" rtl="0">
              <a:lnSpc>
                <a:spcPct val="100000"/>
              </a:lnSpc>
              <a:spcBef>
                <a:spcPts val="0"/>
              </a:spcBef>
              <a:spcAft>
                <a:spcPts val="0"/>
              </a:spcAft>
              <a:buSzPts val="1600"/>
              <a:buNone/>
              <a:defRPr sz="1600"/>
            </a:lvl9pPr>
          </a:lstStyle>
          <a:p>
            <a:endParaRPr/>
          </a:p>
        </p:txBody>
      </p:sp>
      <p:sp>
        <p:nvSpPr>
          <p:cNvPr id="78" name="Google Shape;78;p11"/>
          <p:cNvSpPr/>
          <p:nvPr/>
        </p:nvSpPr>
        <p:spPr>
          <a:xfrm>
            <a:off x="-1941427" y="741909"/>
            <a:ext cx="2443800" cy="2443800"/>
          </a:xfrm>
          <a:prstGeom prst="ellipse">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 name="Google Shape;79;p11"/>
          <p:cNvSpPr>
            <a:spLocks noGrp="1"/>
          </p:cNvSpPr>
          <p:nvPr>
            <p:ph type="pic" idx="2"/>
          </p:nvPr>
        </p:nvSpPr>
        <p:spPr>
          <a:xfrm>
            <a:off x="5585875" y="1149300"/>
            <a:ext cx="2844900" cy="3994200"/>
          </a:xfrm>
          <a:prstGeom prst="round2SameRect">
            <a:avLst>
              <a:gd name="adj1" fmla="val 50000"/>
              <a:gd name="adj2" fmla="val 0"/>
            </a:avLst>
          </a:prstGeom>
          <a:noFill/>
          <a:ln>
            <a:noFill/>
          </a:ln>
        </p:spPr>
      </p:sp>
      <p:pic>
        <p:nvPicPr>
          <p:cNvPr id="80" name="Google Shape;80;p11" title="MANUAL 6gwplus-13.png"/>
          <p:cNvPicPr preferRelativeResize="0"/>
          <p:nvPr/>
        </p:nvPicPr>
        <p:blipFill>
          <a:blip r:embed="rId2">
            <a:alphaModFix/>
          </a:blip>
          <a:stretch>
            <a:fillRect/>
          </a:stretch>
        </p:blipFill>
        <p:spPr>
          <a:xfrm flipH="1">
            <a:off x="-419715" y="3758801"/>
            <a:ext cx="1139726" cy="1682877"/>
          </a:xfrm>
          <a:prstGeom prst="rect">
            <a:avLst/>
          </a:prstGeom>
          <a:noFill/>
          <a:ln>
            <a:noFill/>
          </a:ln>
        </p:spPr>
      </p:pic>
      <p:pic>
        <p:nvPicPr>
          <p:cNvPr id="81" name="Google Shape;81;p11" title="MANUAL 6gwplus-12.png"/>
          <p:cNvPicPr preferRelativeResize="0"/>
          <p:nvPr/>
        </p:nvPicPr>
        <p:blipFill>
          <a:blip r:embed="rId3">
            <a:alphaModFix/>
          </a:blip>
          <a:stretch>
            <a:fillRect/>
          </a:stretch>
        </p:blipFill>
        <p:spPr>
          <a:xfrm>
            <a:off x="7379327" y="-637898"/>
            <a:ext cx="2505600" cy="1367803"/>
          </a:xfrm>
          <a:prstGeom prst="rect">
            <a:avLst/>
          </a:prstGeom>
          <a:noFill/>
          <a:ln>
            <a:noFill/>
          </a:ln>
        </p:spPr>
      </p:pic>
      <p:pic>
        <p:nvPicPr>
          <p:cNvPr id="82" name="Google Shape;82;p11" title="logo final 6gwplus 10 de junio_Mesa de trabajo 1 copia.png"/>
          <p:cNvPicPr preferRelativeResize="0"/>
          <p:nvPr/>
        </p:nvPicPr>
        <p:blipFill>
          <a:blip r:embed="rId4">
            <a:alphaModFix/>
          </a:blip>
          <a:stretch>
            <a:fillRect/>
          </a:stretch>
        </p:blipFill>
        <p:spPr>
          <a:xfrm>
            <a:off x="779600" y="4341698"/>
            <a:ext cx="2202127" cy="638700"/>
          </a:xfrm>
          <a:prstGeom prst="rect">
            <a:avLst/>
          </a:prstGeom>
          <a:noFill/>
          <a:ln>
            <a:noFill/>
          </a:ln>
        </p:spPr>
      </p:pic>
      <p:pic>
        <p:nvPicPr>
          <p:cNvPr id="83" name="Google Shape;83;p11" title="logo energia-03.png"/>
          <p:cNvPicPr preferRelativeResize="0"/>
          <p:nvPr/>
        </p:nvPicPr>
        <p:blipFill>
          <a:blip r:embed="rId5">
            <a:alphaModFix/>
          </a:blip>
          <a:stretch>
            <a:fillRect/>
          </a:stretch>
        </p:blipFill>
        <p:spPr>
          <a:xfrm>
            <a:off x="723025" y="258651"/>
            <a:ext cx="981473" cy="981473"/>
          </a:xfrm>
          <a:prstGeom prst="rect">
            <a:avLst/>
          </a:prstGeom>
          <a:noFill/>
          <a:ln>
            <a:noFill/>
          </a:ln>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Blank" type="blank">
  <p:cSld name="BLANK">
    <p:bg>
      <p:bgPr>
        <a:noFill/>
        <a:effectLst/>
      </p:bgPr>
    </p:bg>
    <p:spTree>
      <p:nvGrpSpPr>
        <p:cNvPr id="1" name="Shape 84"/>
        <p:cNvGrpSpPr/>
        <p:nvPr/>
      </p:nvGrpSpPr>
      <p:grpSpPr>
        <a:xfrm>
          <a:off x="0" y="0"/>
          <a:ext cx="0" cy="0"/>
          <a:chOff x="0" y="0"/>
          <a:chExt cx="0" cy="0"/>
        </a:xfrm>
      </p:grpSpPr>
      <p:pic>
        <p:nvPicPr>
          <p:cNvPr id="85" name="Google Shape;85;p12" title="MANUAL 6gwplus-13.png"/>
          <p:cNvPicPr preferRelativeResize="0"/>
          <p:nvPr/>
        </p:nvPicPr>
        <p:blipFill>
          <a:blip r:embed="rId2">
            <a:alphaModFix/>
          </a:blip>
          <a:stretch>
            <a:fillRect/>
          </a:stretch>
        </p:blipFill>
        <p:spPr>
          <a:xfrm flipH="1">
            <a:off x="-419715" y="3758801"/>
            <a:ext cx="1139726" cy="1682877"/>
          </a:xfrm>
          <a:prstGeom prst="rect">
            <a:avLst/>
          </a:prstGeom>
          <a:noFill/>
          <a:ln>
            <a:noFill/>
          </a:ln>
        </p:spPr>
      </p:pic>
      <p:pic>
        <p:nvPicPr>
          <p:cNvPr id="86" name="Google Shape;86;p12" title="MANUAL 6gwplus-12.png"/>
          <p:cNvPicPr preferRelativeResize="0"/>
          <p:nvPr/>
        </p:nvPicPr>
        <p:blipFill>
          <a:blip r:embed="rId3">
            <a:alphaModFix/>
          </a:blip>
          <a:stretch>
            <a:fillRect/>
          </a:stretch>
        </p:blipFill>
        <p:spPr>
          <a:xfrm>
            <a:off x="7379327" y="-637898"/>
            <a:ext cx="2505600" cy="1367803"/>
          </a:xfrm>
          <a:prstGeom prst="rect">
            <a:avLst/>
          </a:prstGeom>
          <a:noFill/>
          <a:ln>
            <a:noFill/>
          </a:ln>
        </p:spPr>
      </p:pic>
    </p:spTree>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8" Type="http://schemas.openxmlformats.org/officeDocument/2006/relationships/slideLayout" Target="../slideLayouts/slideLayout8.xml"/><Relationship Id="rId3" Type="http://schemas.openxmlformats.org/officeDocument/2006/relationships/slideLayout" Target="../slideLayouts/slideLayout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rgbClr val="FFFFFF"/>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713225" y="445025"/>
            <a:ext cx="7717500" cy="572700"/>
          </a:xfrm>
          <a:prstGeom prst="rect">
            <a:avLst/>
          </a:prstGeom>
          <a:noFill/>
          <a:ln>
            <a:noFill/>
          </a:ln>
        </p:spPr>
        <p:txBody>
          <a:bodyPr spcFirstLastPara="1" wrap="square" lIns="91425" tIns="91425" rIns="91425" bIns="91425" anchor="t" anchorCtr="0">
            <a:noAutofit/>
          </a:bodyPr>
          <a:lstStyle>
            <a:lvl1pPr lvl="0" algn="ctr" rtl="0">
              <a:spcBef>
                <a:spcPts val="0"/>
              </a:spcBef>
              <a:spcAft>
                <a:spcPts val="0"/>
              </a:spcAft>
              <a:buClr>
                <a:schemeClr val="dk1"/>
              </a:buClr>
              <a:buSzPts val="3500"/>
              <a:buFont typeface="Nunito Sans Black"/>
              <a:buNone/>
              <a:defRPr sz="3500">
                <a:solidFill>
                  <a:schemeClr val="dk1"/>
                </a:solidFill>
                <a:latin typeface="Nunito Sans Black"/>
                <a:ea typeface="Nunito Sans Black"/>
                <a:cs typeface="Nunito Sans Black"/>
                <a:sym typeface="Nunito Sans Black"/>
              </a:defRPr>
            </a:lvl1pPr>
            <a:lvl2pPr lvl="1" algn="ctr" rtl="0">
              <a:spcBef>
                <a:spcPts val="0"/>
              </a:spcBef>
              <a:spcAft>
                <a:spcPts val="0"/>
              </a:spcAft>
              <a:buClr>
                <a:schemeClr val="dk1"/>
              </a:buClr>
              <a:buSzPts val="3500"/>
              <a:buFont typeface="Nunito Sans Black"/>
              <a:buNone/>
              <a:defRPr sz="3500">
                <a:solidFill>
                  <a:schemeClr val="dk1"/>
                </a:solidFill>
                <a:latin typeface="Nunito Sans Black"/>
                <a:ea typeface="Nunito Sans Black"/>
                <a:cs typeface="Nunito Sans Black"/>
                <a:sym typeface="Nunito Sans Black"/>
              </a:defRPr>
            </a:lvl2pPr>
            <a:lvl3pPr lvl="2" algn="ctr" rtl="0">
              <a:spcBef>
                <a:spcPts val="0"/>
              </a:spcBef>
              <a:spcAft>
                <a:spcPts val="0"/>
              </a:spcAft>
              <a:buClr>
                <a:schemeClr val="dk1"/>
              </a:buClr>
              <a:buSzPts val="3500"/>
              <a:buFont typeface="Nunito Sans Black"/>
              <a:buNone/>
              <a:defRPr sz="3500">
                <a:solidFill>
                  <a:schemeClr val="dk1"/>
                </a:solidFill>
                <a:latin typeface="Nunito Sans Black"/>
                <a:ea typeface="Nunito Sans Black"/>
                <a:cs typeface="Nunito Sans Black"/>
                <a:sym typeface="Nunito Sans Black"/>
              </a:defRPr>
            </a:lvl3pPr>
            <a:lvl4pPr lvl="3" algn="ctr" rtl="0">
              <a:spcBef>
                <a:spcPts val="0"/>
              </a:spcBef>
              <a:spcAft>
                <a:spcPts val="0"/>
              </a:spcAft>
              <a:buClr>
                <a:schemeClr val="dk1"/>
              </a:buClr>
              <a:buSzPts val="3500"/>
              <a:buFont typeface="Nunito Sans Black"/>
              <a:buNone/>
              <a:defRPr sz="3500">
                <a:solidFill>
                  <a:schemeClr val="dk1"/>
                </a:solidFill>
                <a:latin typeface="Nunito Sans Black"/>
                <a:ea typeface="Nunito Sans Black"/>
                <a:cs typeface="Nunito Sans Black"/>
                <a:sym typeface="Nunito Sans Black"/>
              </a:defRPr>
            </a:lvl4pPr>
            <a:lvl5pPr lvl="4" algn="ctr" rtl="0">
              <a:spcBef>
                <a:spcPts val="0"/>
              </a:spcBef>
              <a:spcAft>
                <a:spcPts val="0"/>
              </a:spcAft>
              <a:buClr>
                <a:schemeClr val="dk1"/>
              </a:buClr>
              <a:buSzPts val="3500"/>
              <a:buFont typeface="Nunito Sans Black"/>
              <a:buNone/>
              <a:defRPr sz="3500">
                <a:solidFill>
                  <a:schemeClr val="dk1"/>
                </a:solidFill>
                <a:latin typeface="Nunito Sans Black"/>
                <a:ea typeface="Nunito Sans Black"/>
                <a:cs typeface="Nunito Sans Black"/>
                <a:sym typeface="Nunito Sans Black"/>
              </a:defRPr>
            </a:lvl5pPr>
            <a:lvl6pPr lvl="5" algn="ctr" rtl="0">
              <a:spcBef>
                <a:spcPts val="0"/>
              </a:spcBef>
              <a:spcAft>
                <a:spcPts val="0"/>
              </a:spcAft>
              <a:buClr>
                <a:schemeClr val="dk1"/>
              </a:buClr>
              <a:buSzPts val="3500"/>
              <a:buFont typeface="Nunito Sans Black"/>
              <a:buNone/>
              <a:defRPr sz="3500">
                <a:solidFill>
                  <a:schemeClr val="dk1"/>
                </a:solidFill>
                <a:latin typeface="Nunito Sans Black"/>
                <a:ea typeface="Nunito Sans Black"/>
                <a:cs typeface="Nunito Sans Black"/>
                <a:sym typeface="Nunito Sans Black"/>
              </a:defRPr>
            </a:lvl6pPr>
            <a:lvl7pPr lvl="6" algn="ctr" rtl="0">
              <a:spcBef>
                <a:spcPts val="0"/>
              </a:spcBef>
              <a:spcAft>
                <a:spcPts val="0"/>
              </a:spcAft>
              <a:buClr>
                <a:schemeClr val="dk1"/>
              </a:buClr>
              <a:buSzPts val="3500"/>
              <a:buFont typeface="Nunito Sans Black"/>
              <a:buNone/>
              <a:defRPr sz="3500">
                <a:solidFill>
                  <a:schemeClr val="dk1"/>
                </a:solidFill>
                <a:latin typeface="Nunito Sans Black"/>
                <a:ea typeface="Nunito Sans Black"/>
                <a:cs typeface="Nunito Sans Black"/>
                <a:sym typeface="Nunito Sans Black"/>
              </a:defRPr>
            </a:lvl7pPr>
            <a:lvl8pPr lvl="7" algn="ctr" rtl="0">
              <a:spcBef>
                <a:spcPts val="0"/>
              </a:spcBef>
              <a:spcAft>
                <a:spcPts val="0"/>
              </a:spcAft>
              <a:buClr>
                <a:schemeClr val="dk1"/>
              </a:buClr>
              <a:buSzPts val="3500"/>
              <a:buFont typeface="Nunito Sans Black"/>
              <a:buNone/>
              <a:defRPr sz="3500">
                <a:solidFill>
                  <a:schemeClr val="dk1"/>
                </a:solidFill>
                <a:latin typeface="Nunito Sans Black"/>
                <a:ea typeface="Nunito Sans Black"/>
                <a:cs typeface="Nunito Sans Black"/>
                <a:sym typeface="Nunito Sans Black"/>
              </a:defRPr>
            </a:lvl8pPr>
            <a:lvl9pPr lvl="8" algn="ctr" rtl="0">
              <a:spcBef>
                <a:spcPts val="0"/>
              </a:spcBef>
              <a:spcAft>
                <a:spcPts val="0"/>
              </a:spcAft>
              <a:buClr>
                <a:schemeClr val="dk1"/>
              </a:buClr>
              <a:buSzPts val="3500"/>
              <a:buFont typeface="Nunito Sans Black"/>
              <a:buNone/>
              <a:defRPr sz="3500">
                <a:solidFill>
                  <a:schemeClr val="dk1"/>
                </a:solidFill>
                <a:latin typeface="Nunito Sans Black"/>
                <a:ea typeface="Nunito Sans Black"/>
                <a:cs typeface="Nunito Sans Black"/>
                <a:sym typeface="Nunito Sans Black"/>
              </a:defRPr>
            </a:lvl9pPr>
          </a:lstStyle>
          <a:p>
            <a:endParaRPr/>
          </a:p>
        </p:txBody>
      </p:sp>
      <p:sp>
        <p:nvSpPr>
          <p:cNvPr id="7" name="Google Shape;7;p1"/>
          <p:cNvSpPr txBox="1">
            <a:spLocks noGrp="1"/>
          </p:cNvSpPr>
          <p:nvPr>
            <p:ph type="body" idx="1"/>
          </p:nvPr>
        </p:nvSpPr>
        <p:spPr>
          <a:xfrm>
            <a:off x="713225" y="1152475"/>
            <a:ext cx="7717500" cy="3416400"/>
          </a:xfrm>
          <a:prstGeom prst="rect">
            <a:avLst/>
          </a:prstGeom>
          <a:noFill/>
          <a:ln>
            <a:noFill/>
          </a:ln>
        </p:spPr>
        <p:txBody>
          <a:bodyPr spcFirstLastPara="1" wrap="square" lIns="91425" tIns="91425" rIns="91425" bIns="91425" anchor="t" anchorCtr="0">
            <a:noAutofit/>
          </a:bodyPr>
          <a:lstStyle>
            <a:lvl1pPr marL="457200" lvl="0" indent="-317500">
              <a:lnSpc>
                <a:spcPct val="115000"/>
              </a:lnSpc>
              <a:spcBef>
                <a:spcPts val="0"/>
              </a:spcBef>
              <a:spcAft>
                <a:spcPts val="0"/>
              </a:spcAft>
              <a:buClr>
                <a:schemeClr val="dk1"/>
              </a:buClr>
              <a:buSzPts val="1400"/>
              <a:buFont typeface="Nunito Sans"/>
              <a:buChar char="●"/>
              <a:defRPr>
                <a:solidFill>
                  <a:schemeClr val="dk1"/>
                </a:solidFill>
                <a:latin typeface="Nunito Sans"/>
                <a:ea typeface="Nunito Sans"/>
                <a:cs typeface="Nunito Sans"/>
                <a:sym typeface="Nunito Sans"/>
              </a:defRPr>
            </a:lvl1pPr>
            <a:lvl2pPr marL="914400" lvl="1" indent="-317500">
              <a:lnSpc>
                <a:spcPct val="115000"/>
              </a:lnSpc>
              <a:spcBef>
                <a:spcPts val="0"/>
              </a:spcBef>
              <a:spcAft>
                <a:spcPts val="0"/>
              </a:spcAft>
              <a:buClr>
                <a:schemeClr val="dk1"/>
              </a:buClr>
              <a:buSzPts val="1400"/>
              <a:buFont typeface="Nunito Sans"/>
              <a:buChar char="○"/>
              <a:defRPr>
                <a:solidFill>
                  <a:schemeClr val="dk1"/>
                </a:solidFill>
                <a:latin typeface="Nunito Sans"/>
                <a:ea typeface="Nunito Sans"/>
                <a:cs typeface="Nunito Sans"/>
                <a:sym typeface="Nunito Sans"/>
              </a:defRPr>
            </a:lvl2pPr>
            <a:lvl3pPr marL="1371600" lvl="2" indent="-317500">
              <a:lnSpc>
                <a:spcPct val="115000"/>
              </a:lnSpc>
              <a:spcBef>
                <a:spcPts val="0"/>
              </a:spcBef>
              <a:spcAft>
                <a:spcPts val="0"/>
              </a:spcAft>
              <a:buClr>
                <a:schemeClr val="dk1"/>
              </a:buClr>
              <a:buSzPts val="1400"/>
              <a:buFont typeface="Nunito Sans"/>
              <a:buChar char="■"/>
              <a:defRPr>
                <a:solidFill>
                  <a:schemeClr val="dk1"/>
                </a:solidFill>
                <a:latin typeface="Nunito Sans"/>
                <a:ea typeface="Nunito Sans"/>
                <a:cs typeface="Nunito Sans"/>
                <a:sym typeface="Nunito Sans"/>
              </a:defRPr>
            </a:lvl3pPr>
            <a:lvl4pPr marL="1828800" lvl="3" indent="-317500">
              <a:lnSpc>
                <a:spcPct val="115000"/>
              </a:lnSpc>
              <a:spcBef>
                <a:spcPts val="0"/>
              </a:spcBef>
              <a:spcAft>
                <a:spcPts val="0"/>
              </a:spcAft>
              <a:buClr>
                <a:schemeClr val="dk1"/>
              </a:buClr>
              <a:buSzPts val="1400"/>
              <a:buFont typeface="Nunito Sans"/>
              <a:buChar char="●"/>
              <a:defRPr>
                <a:solidFill>
                  <a:schemeClr val="dk1"/>
                </a:solidFill>
                <a:latin typeface="Nunito Sans"/>
                <a:ea typeface="Nunito Sans"/>
                <a:cs typeface="Nunito Sans"/>
                <a:sym typeface="Nunito Sans"/>
              </a:defRPr>
            </a:lvl4pPr>
            <a:lvl5pPr marL="2286000" lvl="4" indent="-317500">
              <a:lnSpc>
                <a:spcPct val="115000"/>
              </a:lnSpc>
              <a:spcBef>
                <a:spcPts val="0"/>
              </a:spcBef>
              <a:spcAft>
                <a:spcPts val="0"/>
              </a:spcAft>
              <a:buClr>
                <a:schemeClr val="dk1"/>
              </a:buClr>
              <a:buSzPts val="1400"/>
              <a:buFont typeface="Nunito Sans"/>
              <a:buChar char="○"/>
              <a:defRPr>
                <a:solidFill>
                  <a:schemeClr val="dk1"/>
                </a:solidFill>
                <a:latin typeface="Nunito Sans"/>
                <a:ea typeface="Nunito Sans"/>
                <a:cs typeface="Nunito Sans"/>
                <a:sym typeface="Nunito Sans"/>
              </a:defRPr>
            </a:lvl5pPr>
            <a:lvl6pPr marL="2743200" lvl="5" indent="-317500">
              <a:lnSpc>
                <a:spcPct val="115000"/>
              </a:lnSpc>
              <a:spcBef>
                <a:spcPts val="0"/>
              </a:spcBef>
              <a:spcAft>
                <a:spcPts val="0"/>
              </a:spcAft>
              <a:buClr>
                <a:schemeClr val="dk1"/>
              </a:buClr>
              <a:buSzPts val="1400"/>
              <a:buFont typeface="Nunito Sans"/>
              <a:buChar char="■"/>
              <a:defRPr>
                <a:solidFill>
                  <a:schemeClr val="dk1"/>
                </a:solidFill>
                <a:latin typeface="Nunito Sans"/>
                <a:ea typeface="Nunito Sans"/>
                <a:cs typeface="Nunito Sans"/>
                <a:sym typeface="Nunito Sans"/>
              </a:defRPr>
            </a:lvl6pPr>
            <a:lvl7pPr marL="3200400" lvl="6" indent="-317500">
              <a:lnSpc>
                <a:spcPct val="115000"/>
              </a:lnSpc>
              <a:spcBef>
                <a:spcPts val="0"/>
              </a:spcBef>
              <a:spcAft>
                <a:spcPts val="0"/>
              </a:spcAft>
              <a:buClr>
                <a:schemeClr val="dk1"/>
              </a:buClr>
              <a:buSzPts val="1400"/>
              <a:buFont typeface="Nunito Sans"/>
              <a:buChar char="●"/>
              <a:defRPr>
                <a:solidFill>
                  <a:schemeClr val="dk1"/>
                </a:solidFill>
                <a:latin typeface="Nunito Sans"/>
                <a:ea typeface="Nunito Sans"/>
                <a:cs typeface="Nunito Sans"/>
                <a:sym typeface="Nunito Sans"/>
              </a:defRPr>
            </a:lvl7pPr>
            <a:lvl8pPr marL="3657600" lvl="7" indent="-317500">
              <a:lnSpc>
                <a:spcPct val="115000"/>
              </a:lnSpc>
              <a:spcBef>
                <a:spcPts val="0"/>
              </a:spcBef>
              <a:spcAft>
                <a:spcPts val="0"/>
              </a:spcAft>
              <a:buClr>
                <a:schemeClr val="dk1"/>
              </a:buClr>
              <a:buSzPts val="1400"/>
              <a:buFont typeface="Nunito Sans"/>
              <a:buChar char="○"/>
              <a:defRPr>
                <a:solidFill>
                  <a:schemeClr val="dk1"/>
                </a:solidFill>
                <a:latin typeface="Nunito Sans"/>
                <a:ea typeface="Nunito Sans"/>
                <a:cs typeface="Nunito Sans"/>
                <a:sym typeface="Nunito Sans"/>
              </a:defRPr>
            </a:lvl8pPr>
            <a:lvl9pPr marL="4114800" lvl="8" indent="-317500">
              <a:lnSpc>
                <a:spcPct val="115000"/>
              </a:lnSpc>
              <a:spcBef>
                <a:spcPts val="0"/>
              </a:spcBef>
              <a:spcAft>
                <a:spcPts val="0"/>
              </a:spcAft>
              <a:buClr>
                <a:schemeClr val="dk1"/>
              </a:buClr>
              <a:buSzPts val="1400"/>
              <a:buFont typeface="Nunito Sans"/>
              <a:buChar char="■"/>
              <a:defRPr>
                <a:solidFill>
                  <a:schemeClr val="dk1"/>
                </a:solidFill>
                <a:latin typeface="Nunito Sans"/>
                <a:ea typeface="Nunito Sans"/>
                <a:cs typeface="Nunito Sans"/>
                <a:sym typeface="Nunito Sans"/>
              </a:defRPr>
            </a:lvl9pPr>
          </a:lstStyle>
          <a:p>
            <a:endParaRPr/>
          </a:p>
        </p:txBody>
      </p:sp>
    </p:spTree>
  </p:cSld>
  <p:clrMap bg1="lt1" tx1="dk1" bg2="dk2" tx2="lt2" accent1="accent1" accent2="accent2" accent3="accent3" accent4="accent4" accent5="accent5" accent6="accent6" hlink="hlink" folHlink="folHlink"/>
  <p:sldLayoutIdLst>
    <p:sldLayoutId id="2147483648" r:id="rId1"/>
    <p:sldLayoutId id="2147483650" r:id="rId2"/>
    <p:sldLayoutId id="2147483651"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 id="2147483661" r:id="rId12"/>
    <p:sldLayoutId id="2147483662" r:id="rId13"/>
    <p:sldLayoutId id="2147483663" r:id="rId14"/>
    <p:sldLayoutId id="2147483664" r:id="rId15"/>
    <p:sldLayoutId id="2147483665" r:id="rId16"/>
    <p:sldLayoutId id="2147483666" r:id="rId17"/>
    <p:sldLayoutId id="2147483667" r:id="rId18"/>
    <p:sldLayoutId id="2147483668" r:id="rId19"/>
    <p:sldLayoutId id="2147483669" r:id="rId20"/>
    <p:sldLayoutId id="2147483670" r:id="rId21"/>
    <p:sldLayoutId id="2147483671" r:id="rId22"/>
    <p:sldLayoutId id="2147483672" r:id="rId23"/>
    <p:sldLayoutId id="2147483673" r:id="rId24"/>
    <p:sldLayoutId id="2147483674" r:id="rId25"/>
    <p:sldLayoutId id="2147483675" r:id="rId26"/>
    <p:sldLayoutId id="2147483676" r:id="rId27"/>
    <p:sldLayoutId id="2147483677" r:id="rId28"/>
    <p:sldLayoutId id="2147483678" r:id="rId29"/>
    <p:sldLayoutId id="2147483679" r:id="rId30"/>
    <p:sldLayoutId id="2147483680" r:id="rId31"/>
    <p:sldLayoutId id="2147483681" r:id="rId32"/>
    <p:sldLayoutId id="2147483682" r:id="rId33"/>
    <p:sldLayoutId id="2147483683" r:id="rId34"/>
    <p:sldLayoutId id="2147483684" r:id="rId35"/>
    <p:sldLayoutId id="2147483685" r:id="rId36"/>
    <p:sldLayoutId id="2147483687" r:id="rId37"/>
    <p:sldLayoutId id="2147483688" r:id="rId38"/>
    <p:sldLayoutId id="2147483689" r:id="rId39"/>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14.png"/><Relationship Id="rId4" Type="http://schemas.openxmlformats.org/officeDocument/2006/relationships/image" Target="../media/image13.png"/></Relationships>
</file>

<file path=ppt/slides/_rels/slide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xml"/><Relationship Id="rId1" Type="http://schemas.openxmlformats.org/officeDocument/2006/relationships/slideLayout" Target="../slideLayouts/slideLayout27.xml"/></Relationships>
</file>

<file path=ppt/slides/_rels/slide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3.xml"/><Relationship Id="rId1" Type="http://schemas.openxmlformats.org/officeDocument/2006/relationships/slideLayout" Target="../slideLayouts/slideLayout2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408"/>
        <p:cNvGrpSpPr/>
        <p:nvPr/>
      </p:nvGrpSpPr>
      <p:grpSpPr>
        <a:xfrm>
          <a:off x="0" y="0"/>
          <a:ext cx="0" cy="0"/>
          <a:chOff x="0" y="0"/>
          <a:chExt cx="0" cy="0"/>
        </a:xfrm>
      </p:grpSpPr>
      <p:sp>
        <p:nvSpPr>
          <p:cNvPr id="409" name="Google Shape;409;p44"/>
          <p:cNvSpPr/>
          <p:nvPr/>
        </p:nvSpPr>
        <p:spPr>
          <a:xfrm>
            <a:off x="6885604" y="2648600"/>
            <a:ext cx="1955400" cy="19554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0" name="Google Shape;410;p44"/>
          <p:cNvSpPr/>
          <p:nvPr/>
        </p:nvSpPr>
        <p:spPr>
          <a:xfrm>
            <a:off x="5535702" y="1147525"/>
            <a:ext cx="2844900" cy="2844900"/>
          </a:xfrm>
          <a:prstGeom prst="round2SameRect">
            <a:avLst>
              <a:gd name="adj1" fmla="val 50000"/>
              <a:gd name="adj2" fmla="val 0"/>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2" name="Google Shape;412;p44"/>
          <p:cNvSpPr txBox="1">
            <a:spLocks noGrp="1"/>
          </p:cNvSpPr>
          <p:nvPr>
            <p:ph type="ctrTitle"/>
          </p:nvPr>
        </p:nvSpPr>
        <p:spPr>
          <a:xfrm>
            <a:off x="828230" y="1823468"/>
            <a:ext cx="4533561" cy="1650264"/>
          </a:xfrm>
          <a:prstGeom prst="rect">
            <a:avLst/>
          </a:prstGeom>
        </p:spPr>
        <p:txBody>
          <a:bodyPr spcFirstLastPara="1" wrap="square" lIns="91425" tIns="91425" rIns="91425" bIns="91425" anchor="b" anchorCtr="0">
            <a:noAutofit/>
          </a:bodyPr>
          <a:lstStyle/>
          <a:p>
            <a:r>
              <a:rPr lang="es-CO" sz="2400" dirty="0">
                <a:latin typeface="Nunito Sans Black"/>
                <a:ea typeface="Nunito Sans Black"/>
                <a:cs typeface="Nunito Sans Black"/>
              </a:rPr>
              <a:t>Reunión Área Oriental</a:t>
            </a:r>
            <a:br>
              <a:rPr lang="es-CO" sz="2400" dirty="0">
                <a:latin typeface="Nunito Sans Black"/>
                <a:ea typeface="Nunito Sans Black"/>
                <a:cs typeface="Nunito Sans Black"/>
              </a:rPr>
            </a:br>
            <a:r>
              <a:rPr lang="es-CO" sz="2400" dirty="0">
                <a:latin typeface="Nunito Sans Black"/>
                <a:ea typeface="Nunito Sans Black"/>
                <a:cs typeface="Nunito Sans Black"/>
              </a:rPr>
              <a:t>Preparación Fenómeno de El Niño 2026–2027</a:t>
            </a:r>
          </a:p>
        </p:txBody>
      </p:sp>
      <p:pic>
        <p:nvPicPr>
          <p:cNvPr id="414" name="Google Shape;414;p44" title="02.png"/>
          <p:cNvPicPr preferRelativeResize="0"/>
          <p:nvPr/>
        </p:nvPicPr>
        <p:blipFill rotWithShape="1">
          <a:blip r:embed="rId3">
            <a:alphaModFix/>
          </a:blip>
          <a:srcRect l="-4846" t="2260" r="36099" b="-2259"/>
          <a:stretch/>
        </p:blipFill>
        <p:spPr>
          <a:xfrm>
            <a:off x="5472720" y="975676"/>
            <a:ext cx="2463734" cy="2388579"/>
          </a:xfrm>
          <a:prstGeom prst="rect">
            <a:avLst/>
          </a:prstGeom>
          <a:noFill/>
          <a:ln>
            <a:noFill/>
          </a:ln>
        </p:spPr>
      </p:pic>
      <p:pic>
        <p:nvPicPr>
          <p:cNvPr id="415" name="Google Shape;415;p44" title="20230403_153847480_iOS.png"/>
          <p:cNvPicPr preferRelativeResize="0"/>
          <p:nvPr/>
        </p:nvPicPr>
        <p:blipFill rotWithShape="1">
          <a:blip r:embed="rId4">
            <a:alphaModFix/>
          </a:blip>
          <a:srcRect t="10737" b="21346"/>
          <a:stretch/>
        </p:blipFill>
        <p:spPr>
          <a:xfrm>
            <a:off x="5472712" y="1922677"/>
            <a:ext cx="2031202" cy="2069719"/>
          </a:xfrm>
          <a:prstGeom prst="rect">
            <a:avLst/>
          </a:prstGeom>
          <a:noFill/>
          <a:ln>
            <a:noFill/>
          </a:ln>
        </p:spPr>
      </p:pic>
      <p:pic>
        <p:nvPicPr>
          <p:cNvPr id="416" name="Google Shape;416;p44" title="_MG_3078.png"/>
          <p:cNvPicPr preferRelativeResize="0"/>
          <p:nvPr/>
        </p:nvPicPr>
        <p:blipFill rotWithShape="1">
          <a:blip r:embed="rId5">
            <a:alphaModFix/>
          </a:blip>
          <a:srcRect l="11429" r="18237"/>
          <a:stretch/>
        </p:blipFill>
        <p:spPr>
          <a:xfrm>
            <a:off x="6307382" y="1922677"/>
            <a:ext cx="2184141" cy="2069719"/>
          </a:xfrm>
          <a:prstGeom prst="rect">
            <a:avLst/>
          </a:prstGeom>
          <a:noFill/>
          <a:ln>
            <a:noFill/>
          </a:ln>
        </p:spPr>
      </p:pic>
      <p:sp>
        <p:nvSpPr>
          <p:cNvPr id="417" name="Google Shape;417;p44"/>
          <p:cNvSpPr/>
          <p:nvPr/>
        </p:nvSpPr>
        <p:spPr>
          <a:xfrm>
            <a:off x="5347124" y="3922222"/>
            <a:ext cx="3117300" cy="70200"/>
          </a:xfrm>
          <a:prstGeom prst="rect">
            <a:avLst/>
          </a:prstGeom>
          <a:solidFill>
            <a:srgbClr val="FFC000"/>
          </a:solidFill>
          <a:ln w="9525" cap="flat" cmpd="sng">
            <a:solidFill>
              <a:srgbClr val="FFC000"/>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Nunito Sans"/>
              <a:ea typeface="Nunito Sans"/>
              <a:cs typeface="Nunito Sans"/>
              <a:sym typeface="Nunito Sans"/>
            </a:endParaRPr>
          </a:p>
        </p:txBody>
      </p:sp>
      <p:sp>
        <p:nvSpPr>
          <p:cNvPr id="10" name="Google Shape;412;p44">
            <a:extLst>
              <a:ext uri="{FF2B5EF4-FFF2-40B4-BE49-F238E27FC236}">
                <a16:creationId xmlns:a16="http://schemas.microsoft.com/office/drawing/2014/main" id="{D9313A6A-21F3-4A10-87C4-C2865FF58A50}"/>
              </a:ext>
            </a:extLst>
          </p:cNvPr>
          <p:cNvSpPr txBox="1">
            <a:spLocks/>
          </p:cNvSpPr>
          <p:nvPr/>
        </p:nvSpPr>
        <p:spPr>
          <a:xfrm>
            <a:off x="6407963" y="4637877"/>
            <a:ext cx="2910681" cy="435041"/>
          </a:xfrm>
          <a:prstGeom prst="rect">
            <a:avLst/>
          </a:prstGeom>
          <a:noFill/>
          <a:ln>
            <a:noFill/>
          </a:ln>
        </p:spPr>
        <p:txBody>
          <a:bodyPr spcFirstLastPara="1" wrap="square" lIns="91425" tIns="91425" rIns="91425" bIns="91425"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191919"/>
              </a:buClr>
              <a:buSzPts val="5200"/>
              <a:buFont typeface="Nunito Sans Black"/>
              <a:buNone/>
              <a:defRPr sz="4400" b="0" i="0" u="none" strike="noStrike" cap="none">
                <a:solidFill>
                  <a:schemeClr val="dk1"/>
                </a:solidFill>
                <a:latin typeface="Alegreya Sans"/>
                <a:ea typeface="Alegreya Sans"/>
                <a:cs typeface="Alegreya Sans"/>
                <a:sym typeface="Alegreya Sans"/>
              </a:defRPr>
            </a:lvl1pPr>
            <a:lvl2pPr marR="0" lvl="1" algn="ctr" rtl="0">
              <a:lnSpc>
                <a:spcPct val="100000"/>
              </a:lnSpc>
              <a:spcBef>
                <a:spcPts val="0"/>
              </a:spcBef>
              <a:spcAft>
                <a:spcPts val="0"/>
              </a:spcAft>
              <a:buClr>
                <a:srgbClr val="191919"/>
              </a:buClr>
              <a:buSzPts val="5200"/>
              <a:buFont typeface="Nunito Sans Black"/>
              <a:buNone/>
              <a:defRPr sz="5200" b="0" i="0" u="none" strike="noStrike" cap="none">
                <a:solidFill>
                  <a:srgbClr val="191919"/>
                </a:solidFill>
                <a:latin typeface="Nunito Sans Black"/>
                <a:ea typeface="Nunito Sans Black"/>
                <a:cs typeface="Nunito Sans Black"/>
                <a:sym typeface="Nunito Sans Black"/>
              </a:defRPr>
            </a:lvl2pPr>
            <a:lvl3pPr marR="0" lvl="2" algn="ctr" rtl="0">
              <a:lnSpc>
                <a:spcPct val="100000"/>
              </a:lnSpc>
              <a:spcBef>
                <a:spcPts val="0"/>
              </a:spcBef>
              <a:spcAft>
                <a:spcPts val="0"/>
              </a:spcAft>
              <a:buClr>
                <a:srgbClr val="191919"/>
              </a:buClr>
              <a:buSzPts val="5200"/>
              <a:buFont typeface="Nunito Sans Black"/>
              <a:buNone/>
              <a:defRPr sz="5200" b="0" i="0" u="none" strike="noStrike" cap="none">
                <a:solidFill>
                  <a:srgbClr val="191919"/>
                </a:solidFill>
                <a:latin typeface="Nunito Sans Black"/>
                <a:ea typeface="Nunito Sans Black"/>
                <a:cs typeface="Nunito Sans Black"/>
                <a:sym typeface="Nunito Sans Black"/>
              </a:defRPr>
            </a:lvl3pPr>
            <a:lvl4pPr marR="0" lvl="3" algn="ctr" rtl="0">
              <a:lnSpc>
                <a:spcPct val="100000"/>
              </a:lnSpc>
              <a:spcBef>
                <a:spcPts val="0"/>
              </a:spcBef>
              <a:spcAft>
                <a:spcPts val="0"/>
              </a:spcAft>
              <a:buClr>
                <a:srgbClr val="191919"/>
              </a:buClr>
              <a:buSzPts val="5200"/>
              <a:buFont typeface="Nunito Sans Black"/>
              <a:buNone/>
              <a:defRPr sz="5200" b="0" i="0" u="none" strike="noStrike" cap="none">
                <a:solidFill>
                  <a:srgbClr val="191919"/>
                </a:solidFill>
                <a:latin typeface="Nunito Sans Black"/>
                <a:ea typeface="Nunito Sans Black"/>
                <a:cs typeface="Nunito Sans Black"/>
                <a:sym typeface="Nunito Sans Black"/>
              </a:defRPr>
            </a:lvl4pPr>
            <a:lvl5pPr marR="0" lvl="4" algn="ctr" rtl="0">
              <a:lnSpc>
                <a:spcPct val="100000"/>
              </a:lnSpc>
              <a:spcBef>
                <a:spcPts val="0"/>
              </a:spcBef>
              <a:spcAft>
                <a:spcPts val="0"/>
              </a:spcAft>
              <a:buClr>
                <a:srgbClr val="191919"/>
              </a:buClr>
              <a:buSzPts val="5200"/>
              <a:buFont typeface="Nunito Sans Black"/>
              <a:buNone/>
              <a:defRPr sz="5200" b="0" i="0" u="none" strike="noStrike" cap="none">
                <a:solidFill>
                  <a:srgbClr val="191919"/>
                </a:solidFill>
                <a:latin typeface="Nunito Sans Black"/>
                <a:ea typeface="Nunito Sans Black"/>
                <a:cs typeface="Nunito Sans Black"/>
                <a:sym typeface="Nunito Sans Black"/>
              </a:defRPr>
            </a:lvl5pPr>
            <a:lvl6pPr marR="0" lvl="5" algn="ctr" rtl="0">
              <a:lnSpc>
                <a:spcPct val="100000"/>
              </a:lnSpc>
              <a:spcBef>
                <a:spcPts val="0"/>
              </a:spcBef>
              <a:spcAft>
                <a:spcPts val="0"/>
              </a:spcAft>
              <a:buClr>
                <a:srgbClr val="191919"/>
              </a:buClr>
              <a:buSzPts val="5200"/>
              <a:buFont typeface="Nunito Sans Black"/>
              <a:buNone/>
              <a:defRPr sz="5200" b="0" i="0" u="none" strike="noStrike" cap="none">
                <a:solidFill>
                  <a:srgbClr val="191919"/>
                </a:solidFill>
                <a:latin typeface="Nunito Sans Black"/>
                <a:ea typeface="Nunito Sans Black"/>
                <a:cs typeface="Nunito Sans Black"/>
                <a:sym typeface="Nunito Sans Black"/>
              </a:defRPr>
            </a:lvl6pPr>
            <a:lvl7pPr marR="0" lvl="6" algn="ctr" rtl="0">
              <a:lnSpc>
                <a:spcPct val="100000"/>
              </a:lnSpc>
              <a:spcBef>
                <a:spcPts val="0"/>
              </a:spcBef>
              <a:spcAft>
                <a:spcPts val="0"/>
              </a:spcAft>
              <a:buClr>
                <a:srgbClr val="191919"/>
              </a:buClr>
              <a:buSzPts val="5200"/>
              <a:buFont typeface="Nunito Sans Black"/>
              <a:buNone/>
              <a:defRPr sz="5200" b="0" i="0" u="none" strike="noStrike" cap="none">
                <a:solidFill>
                  <a:srgbClr val="191919"/>
                </a:solidFill>
                <a:latin typeface="Nunito Sans Black"/>
                <a:ea typeface="Nunito Sans Black"/>
                <a:cs typeface="Nunito Sans Black"/>
                <a:sym typeface="Nunito Sans Black"/>
              </a:defRPr>
            </a:lvl7pPr>
            <a:lvl8pPr marR="0" lvl="7" algn="ctr" rtl="0">
              <a:lnSpc>
                <a:spcPct val="100000"/>
              </a:lnSpc>
              <a:spcBef>
                <a:spcPts val="0"/>
              </a:spcBef>
              <a:spcAft>
                <a:spcPts val="0"/>
              </a:spcAft>
              <a:buClr>
                <a:srgbClr val="191919"/>
              </a:buClr>
              <a:buSzPts val="5200"/>
              <a:buFont typeface="Nunito Sans Black"/>
              <a:buNone/>
              <a:defRPr sz="5200" b="0" i="0" u="none" strike="noStrike" cap="none">
                <a:solidFill>
                  <a:srgbClr val="191919"/>
                </a:solidFill>
                <a:latin typeface="Nunito Sans Black"/>
                <a:ea typeface="Nunito Sans Black"/>
                <a:cs typeface="Nunito Sans Black"/>
                <a:sym typeface="Nunito Sans Black"/>
              </a:defRPr>
            </a:lvl8pPr>
            <a:lvl9pPr marR="0" lvl="8" algn="ctr" rtl="0">
              <a:lnSpc>
                <a:spcPct val="100000"/>
              </a:lnSpc>
              <a:spcBef>
                <a:spcPts val="0"/>
              </a:spcBef>
              <a:spcAft>
                <a:spcPts val="0"/>
              </a:spcAft>
              <a:buClr>
                <a:srgbClr val="191919"/>
              </a:buClr>
              <a:buSzPts val="5200"/>
              <a:buFont typeface="Nunito Sans Black"/>
              <a:buNone/>
              <a:defRPr sz="5200" b="0" i="0" u="none" strike="noStrike" cap="none">
                <a:solidFill>
                  <a:srgbClr val="191919"/>
                </a:solidFill>
                <a:latin typeface="Nunito Sans Black"/>
                <a:ea typeface="Nunito Sans Black"/>
                <a:cs typeface="Nunito Sans Black"/>
                <a:sym typeface="Nunito Sans Black"/>
              </a:defRPr>
            </a:lvl9pPr>
          </a:lstStyle>
          <a:p>
            <a:r>
              <a:rPr lang="es-CO" sz="1800" i="1" dirty="0">
                <a:latin typeface="Nunito Sans Black"/>
                <a:ea typeface="Nunito Sans Black"/>
                <a:cs typeface="Nunito Sans Black"/>
              </a:rPr>
              <a:t>17 de junio de 2026</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463">
          <a:extLst>
            <a:ext uri="{FF2B5EF4-FFF2-40B4-BE49-F238E27FC236}">
              <a16:creationId xmlns:a16="http://schemas.microsoft.com/office/drawing/2014/main" id="{80FAB232-D919-343C-6C8E-987BB32E0E6A}"/>
            </a:ext>
          </a:extLst>
        </p:cNvPr>
        <p:cNvGrpSpPr/>
        <p:nvPr/>
      </p:nvGrpSpPr>
      <p:grpSpPr>
        <a:xfrm>
          <a:off x="0" y="0"/>
          <a:ext cx="0" cy="0"/>
          <a:chOff x="0" y="0"/>
          <a:chExt cx="0" cy="0"/>
        </a:xfrm>
      </p:grpSpPr>
      <p:pic>
        <p:nvPicPr>
          <p:cNvPr id="3" name="Google Shape;437;p47" title="logo energia-02.png">
            <a:extLst>
              <a:ext uri="{FF2B5EF4-FFF2-40B4-BE49-F238E27FC236}">
                <a16:creationId xmlns:a16="http://schemas.microsoft.com/office/drawing/2014/main" id="{C834BA61-3C8F-CCF5-EF4F-C6B34F8B908E}"/>
              </a:ext>
            </a:extLst>
          </p:cNvPr>
          <p:cNvPicPr preferRelativeResize="0"/>
          <p:nvPr/>
        </p:nvPicPr>
        <p:blipFill>
          <a:blip r:embed="rId3">
            <a:alphaModFix/>
          </a:blip>
          <a:stretch>
            <a:fillRect/>
          </a:stretch>
        </p:blipFill>
        <p:spPr>
          <a:xfrm>
            <a:off x="7818685" y="360294"/>
            <a:ext cx="1080000" cy="1080000"/>
          </a:xfrm>
          <a:prstGeom prst="rect">
            <a:avLst/>
          </a:prstGeom>
          <a:noFill/>
          <a:ln>
            <a:noFill/>
          </a:ln>
        </p:spPr>
      </p:pic>
      <p:sp>
        <p:nvSpPr>
          <p:cNvPr id="8" name="Rectangle 1">
            <a:extLst>
              <a:ext uri="{FF2B5EF4-FFF2-40B4-BE49-F238E27FC236}">
                <a16:creationId xmlns:a16="http://schemas.microsoft.com/office/drawing/2014/main" id="{C15F9587-F5ED-23BC-55E5-227CD7FDF45C}"/>
              </a:ext>
            </a:extLst>
          </p:cNvPr>
          <p:cNvSpPr>
            <a:spLocks noChangeArrowheads="1"/>
          </p:cNvSpPr>
          <p:nvPr/>
        </p:nvSpPr>
        <p:spPr bwMode="auto">
          <a:xfrm>
            <a:off x="1" y="-153913"/>
            <a:ext cx="184715" cy="307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defPPr>
              <a:defRPr lang="en-US"/>
            </a:defPPr>
            <a:lvl1pPr marL="0" algn="l" defTabSz="342900" rtl="0" eaLnBrk="1" latinLnBrk="0" hangingPunct="1">
              <a:defRPr sz="1350" kern="1200">
                <a:solidFill>
                  <a:schemeClr val="tx1"/>
                </a:solidFill>
                <a:latin typeface="+mn-lt"/>
                <a:ea typeface="+mn-ea"/>
                <a:cs typeface="+mn-cs"/>
              </a:defRPr>
            </a:lvl1pPr>
            <a:lvl2pPr marL="342900" algn="l" defTabSz="342900" rtl="0" eaLnBrk="1" latinLnBrk="0" hangingPunct="1">
              <a:defRPr sz="1350" kern="1200">
                <a:solidFill>
                  <a:schemeClr val="tx1"/>
                </a:solidFill>
                <a:latin typeface="+mn-lt"/>
                <a:ea typeface="+mn-ea"/>
                <a:cs typeface="+mn-cs"/>
              </a:defRPr>
            </a:lvl2pPr>
            <a:lvl3pPr marL="685800" algn="l" defTabSz="342900" rtl="0" eaLnBrk="1" latinLnBrk="0" hangingPunct="1">
              <a:defRPr sz="1350" kern="1200">
                <a:solidFill>
                  <a:schemeClr val="tx1"/>
                </a:solidFill>
                <a:latin typeface="+mn-lt"/>
                <a:ea typeface="+mn-ea"/>
                <a:cs typeface="+mn-cs"/>
              </a:defRPr>
            </a:lvl3pPr>
            <a:lvl4pPr marL="1028700" algn="l" defTabSz="342900" rtl="0" eaLnBrk="1" latinLnBrk="0" hangingPunct="1">
              <a:defRPr sz="1350" kern="1200">
                <a:solidFill>
                  <a:schemeClr val="tx1"/>
                </a:solidFill>
                <a:latin typeface="+mn-lt"/>
                <a:ea typeface="+mn-ea"/>
                <a:cs typeface="+mn-cs"/>
              </a:defRPr>
            </a:lvl4pPr>
            <a:lvl5pPr marL="1371600" algn="l" defTabSz="342900" rtl="0" eaLnBrk="1" latinLnBrk="0" hangingPunct="1">
              <a:defRPr sz="1350" kern="1200">
                <a:solidFill>
                  <a:schemeClr val="tx1"/>
                </a:solidFill>
                <a:latin typeface="+mn-lt"/>
                <a:ea typeface="+mn-ea"/>
                <a:cs typeface="+mn-cs"/>
              </a:defRPr>
            </a:lvl5pPr>
            <a:lvl6pPr marL="1714500" algn="l" defTabSz="342900" rtl="0" eaLnBrk="1" latinLnBrk="0" hangingPunct="1">
              <a:defRPr sz="1350" kern="1200">
                <a:solidFill>
                  <a:schemeClr val="tx1"/>
                </a:solidFill>
                <a:latin typeface="+mn-lt"/>
                <a:ea typeface="+mn-ea"/>
                <a:cs typeface="+mn-cs"/>
              </a:defRPr>
            </a:lvl6pPr>
            <a:lvl7pPr marL="2057400" algn="l" defTabSz="342900" rtl="0" eaLnBrk="1" latinLnBrk="0" hangingPunct="1">
              <a:defRPr sz="1350" kern="1200">
                <a:solidFill>
                  <a:schemeClr val="tx1"/>
                </a:solidFill>
                <a:latin typeface="+mn-lt"/>
                <a:ea typeface="+mn-ea"/>
                <a:cs typeface="+mn-cs"/>
              </a:defRPr>
            </a:lvl7pPr>
            <a:lvl8pPr marL="2400300" algn="l" defTabSz="342900" rtl="0" eaLnBrk="1" latinLnBrk="0" hangingPunct="1">
              <a:defRPr sz="1350" kern="1200">
                <a:solidFill>
                  <a:schemeClr val="tx1"/>
                </a:solidFill>
                <a:latin typeface="+mn-lt"/>
                <a:ea typeface="+mn-ea"/>
                <a:cs typeface="+mn-cs"/>
              </a:defRPr>
            </a:lvl8pPr>
            <a:lvl9pPr marL="2743200" algn="l" defTabSz="342900" rtl="0" eaLnBrk="1" latinLnBrk="0" hangingPunct="1">
              <a:defRPr sz="1350" kern="1200">
                <a:solidFill>
                  <a:schemeClr val="tx1"/>
                </a:solidFill>
                <a:latin typeface="+mn-lt"/>
                <a:ea typeface="+mn-ea"/>
                <a:cs typeface="+mn-cs"/>
              </a:defRPr>
            </a:lvl9p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lang="es-CO"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0" name="Google Shape;464;p50">
            <a:extLst>
              <a:ext uri="{FF2B5EF4-FFF2-40B4-BE49-F238E27FC236}">
                <a16:creationId xmlns:a16="http://schemas.microsoft.com/office/drawing/2014/main" id="{978A663E-9B9E-9C8A-AD35-8D090F267B3F}"/>
              </a:ext>
            </a:extLst>
          </p:cNvPr>
          <p:cNvSpPr txBox="1">
            <a:spLocks/>
          </p:cNvSpPr>
          <p:nvPr/>
        </p:nvSpPr>
        <p:spPr>
          <a:xfrm>
            <a:off x="569791" y="476272"/>
            <a:ext cx="7704000" cy="57270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3500"/>
              <a:buFont typeface="Nunito Sans Black"/>
              <a:buNone/>
              <a:defRPr sz="3500" b="0" i="0" u="none" strike="noStrike" cap="none">
                <a:solidFill>
                  <a:schemeClr val="dk1"/>
                </a:solidFill>
                <a:latin typeface="Nunito Sans Black"/>
                <a:ea typeface="Nunito Sans Black"/>
                <a:cs typeface="Nunito Sans Black"/>
                <a:sym typeface="Nunito Sans Black"/>
              </a:defRPr>
            </a:lvl1pPr>
            <a:lvl2pPr marR="0" lvl="1" algn="ctr" rtl="0">
              <a:lnSpc>
                <a:spcPct val="100000"/>
              </a:lnSpc>
              <a:spcBef>
                <a:spcPts val="0"/>
              </a:spcBef>
              <a:spcAft>
                <a:spcPts val="0"/>
              </a:spcAft>
              <a:buClr>
                <a:schemeClr val="dk1"/>
              </a:buClr>
              <a:buSzPts val="3500"/>
              <a:buFont typeface="Nunito Sans Black"/>
              <a:buNone/>
              <a:defRPr sz="3500" b="0" i="0" u="none" strike="noStrike" cap="none">
                <a:solidFill>
                  <a:schemeClr val="dk1"/>
                </a:solidFill>
                <a:latin typeface="Nunito Sans Black"/>
                <a:ea typeface="Nunito Sans Black"/>
                <a:cs typeface="Nunito Sans Black"/>
                <a:sym typeface="Nunito Sans Black"/>
              </a:defRPr>
            </a:lvl2pPr>
            <a:lvl3pPr marR="0" lvl="2" algn="ctr" rtl="0">
              <a:lnSpc>
                <a:spcPct val="100000"/>
              </a:lnSpc>
              <a:spcBef>
                <a:spcPts val="0"/>
              </a:spcBef>
              <a:spcAft>
                <a:spcPts val="0"/>
              </a:spcAft>
              <a:buClr>
                <a:schemeClr val="dk1"/>
              </a:buClr>
              <a:buSzPts val="3500"/>
              <a:buFont typeface="Nunito Sans Black"/>
              <a:buNone/>
              <a:defRPr sz="3500" b="0" i="0" u="none" strike="noStrike" cap="none">
                <a:solidFill>
                  <a:schemeClr val="dk1"/>
                </a:solidFill>
                <a:latin typeface="Nunito Sans Black"/>
                <a:ea typeface="Nunito Sans Black"/>
                <a:cs typeface="Nunito Sans Black"/>
                <a:sym typeface="Nunito Sans Black"/>
              </a:defRPr>
            </a:lvl3pPr>
            <a:lvl4pPr marR="0" lvl="3" algn="ctr" rtl="0">
              <a:lnSpc>
                <a:spcPct val="100000"/>
              </a:lnSpc>
              <a:spcBef>
                <a:spcPts val="0"/>
              </a:spcBef>
              <a:spcAft>
                <a:spcPts val="0"/>
              </a:spcAft>
              <a:buClr>
                <a:schemeClr val="dk1"/>
              </a:buClr>
              <a:buSzPts val="3500"/>
              <a:buFont typeface="Nunito Sans Black"/>
              <a:buNone/>
              <a:defRPr sz="3500" b="0" i="0" u="none" strike="noStrike" cap="none">
                <a:solidFill>
                  <a:schemeClr val="dk1"/>
                </a:solidFill>
                <a:latin typeface="Nunito Sans Black"/>
                <a:ea typeface="Nunito Sans Black"/>
                <a:cs typeface="Nunito Sans Black"/>
                <a:sym typeface="Nunito Sans Black"/>
              </a:defRPr>
            </a:lvl4pPr>
            <a:lvl5pPr marR="0" lvl="4" algn="ctr" rtl="0">
              <a:lnSpc>
                <a:spcPct val="100000"/>
              </a:lnSpc>
              <a:spcBef>
                <a:spcPts val="0"/>
              </a:spcBef>
              <a:spcAft>
                <a:spcPts val="0"/>
              </a:spcAft>
              <a:buClr>
                <a:schemeClr val="dk1"/>
              </a:buClr>
              <a:buSzPts val="3500"/>
              <a:buFont typeface="Nunito Sans Black"/>
              <a:buNone/>
              <a:defRPr sz="3500" b="0" i="0" u="none" strike="noStrike" cap="none">
                <a:solidFill>
                  <a:schemeClr val="dk1"/>
                </a:solidFill>
                <a:latin typeface="Nunito Sans Black"/>
                <a:ea typeface="Nunito Sans Black"/>
                <a:cs typeface="Nunito Sans Black"/>
                <a:sym typeface="Nunito Sans Black"/>
              </a:defRPr>
            </a:lvl5pPr>
            <a:lvl6pPr marR="0" lvl="5" algn="ctr" rtl="0">
              <a:lnSpc>
                <a:spcPct val="100000"/>
              </a:lnSpc>
              <a:spcBef>
                <a:spcPts val="0"/>
              </a:spcBef>
              <a:spcAft>
                <a:spcPts val="0"/>
              </a:spcAft>
              <a:buClr>
                <a:schemeClr val="dk1"/>
              </a:buClr>
              <a:buSzPts val="3500"/>
              <a:buFont typeface="Nunito Sans Black"/>
              <a:buNone/>
              <a:defRPr sz="3500" b="0" i="0" u="none" strike="noStrike" cap="none">
                <a:solidFill>
                  <a:schemeClr val="dk1"/>
                </a:solidFill>
                <a:latin typeface="Nunito Sans Black"/>
                <a:ea typeface="Nunito Sans Black"/>
                <a:cs typeface="Nunito Sans Black"/>
                <a:sym typeface="Nunito Sans Black"/>
              </a:defRPr>
            </a:lvl6pPr>
            <a:lvl7pPr marR="0" lvl="6" algn="ctr" rtl="0">
              <a:lnSpc>
                <a:spcPct val="100000"/>
              </a:lnSpc>
              <a:spcBef>
                <a:spcPts val="0"/>
              </a:spcBef>
              <a:spcAft>
                <a:spcPts val="0"/>
              </a:spcAft>
              <a:buClr>
                <a:schemeClr val="dk1"/>
              </a:buClr>
              <a:buSzPts val="3500"/>
              <a:buFont typeface="Nunito Sans Black"/>
              <a:buNone/>
              <a:defRPr sz="3500" b="0" i="0" u="none" strike="noStrike" cap="none">
                <a:solidFill>
                  <a:schemeClr val="dk1"/>
                </a:solidFill>
                <a:latin typeface="Nunito Sans Black"/>
                <a:ea typeface="Nunito Sans Black"/>
                <a:cs typeface="Nunito Sans Black"/>
                <a:sym typeface="Nunito Sans Black"/>
              </a:defRPr>
            </a:lvl7pPr>
            <a:lvl8pPr marR="0" lvl="7" algn="ctr" rtl="0">
              <a:lnSpc>
                <a:spcPct val="100000"/>
              </a:lnSpc>
              <a:spcBef>
                <a:spcPts val="0"/>
              </a:spcBef>
              <a:spcAft>
                <a:spcPts val="0"/>
              </a:spcAft>
              <a:buClr>
                <a:schemeClr val="dk1"/>
              </a:buClr>
              <a:buSzPts val="3500"/>
              <a:buFont typeface="Nunito Sans Black"/>
              <a:buNone/>
              <a:defRPr sz="3500" b="0" i="0" u="none" strike="noStrike" cap="none">
                <a:solidFill>
                  <a:schemeClr val="dk1"/>
                </a:solidFill>
                <a:latin typeface="Nunito Sans Black"/>
                <a:ea typeface="Nunito Sans Black"/>
                <a:cs typeface="Nunito Sans Black"/>
                <a:sym typeface="Nunito Sans Black"/>
              </a:defRPr>
            </a:lvl8pPr>
            <a:lvl9pPr marR="0" lvl="8" algn="ctr" rtl="0">
              <a:lnSpc>
                <a:spcPct val="100000"/>
              </a:lnSpc>
              <a:spcBef>
                <a:spcPts val="0"/>
              </a:spcBef>
              <a:spcAft>
                <a:spcPts val="0"/>
              </a:spcAft>
              <a:buClr>
                <a:schemeClr val="dk1"/>
              </a:buClr>
              <a:buSzPts val="3500"/>
              <a:buFont typeface="Nunito Sans Black"/>
              <a:buNone/>
              <a:defRPr sz="3500" b="0" i="0" u="none" strike="noStrike" cap="none">
                <a:solidFill>
                  <a:schemeClr val="dk1"/>
                </a:solidFill>
                <a:latin typeface="Nunito Sans Black"/>
                <a:ea typeface="Nunito Sans Black"/>
                <a:cs typeface="Nunito Sans Black"/>
                <a:sym typeface="Nunito Sans Black"/>
              </a:defRPr>
            </a:lvl9pPr>
          </a:lstStyle>
          <a:p>
            <a:pPr algn="l"/>
            <a:r>
              <a:rPr lang="es-CO" sz="2400" dirty="0"/>
              <a:t>Recomendaciones</a:t>
            </a:r>
          </a:p>
        </p:txBody>
      </p:sp>
      <p:graphicFrame>
        <p:nvGraphicFramePr>
          <p:cNvPr id="4" name="Tabla 3">
            <a:extLst>
              <a:ext uri="{FF2B5EF4-FFF2-40B4-BE49-F238E27FC236}">
                <a16:creationId xmlns:a16="http://schemas.microsoft.com/office/drawing/2014/main" id="{24D4DF71-F7BB-4D38-61BB-BA51476BEFE9}"/>
              </a:ext>
            </a:extLst>
          </p:cNvPr>
          <p:cNvGraphicFramePr>
            <a:graphicFrameLocks noGrp="1"/>
          </p:cNvGraphicFramePr>
          <p:nvPr>
            <p:extLst>
              <p:ext uri="{D42A27DB-BD31-4B8C-83A1-F6EECF244321}">
                <p14:modId xmlns:p14="http://schemas.microsoft.com/office/powerpoint/2010/main" val="477354130"/>
              </p:ext>
            </p:extLst>
          </p:nvPr>
        </p:nvGraphicFramePr>
        <p:xfrm>
          <a:off x="720000" y="1386165"/>
          <a:ext cx="7704000" cy="3249380"/>
        </p:xfrm>
        <a:graphic>
          <a:graphicData uri="http://schemas.openxmlformats.org/drawingml/2006/table">
            <a:tbl>
              <a:tblPr>
                <a:tableStyleId>{10A1B5D5-9B99-4C35-A422-299274C87663}</a:tableStyleId>
              </a:tblPr>
              <a:tblGrid>
                <a:gridCol w="2555876">
                  <a:extLst>
                    <a:ext uri="{9D8B030D-6E8A-4147-A177-3AD203B41FA5}">
                      <a16:colId xmlns:a16="http://schemas.microsoft.com/office/drawing/2014/main" val="2488164618"/>
                    </a:ext>
                  </a:extLst>
                </a:gridCol>
                <a:gridCol w="5148124">
                  <a:extLst>
                    <a:ext uri="{9D8B030D-6E8A-4147-A177-3AD203B41FA5}">
                      <a16:colId xmlns:a16="http://schemas.microsoft.com/office/drawing/2014/main" val="207939838"/>
                    </a:ext>
                  </a:extLst>
                </a:gridCol>
              </a:tblGrid>
              <a:tr h="215603">
                <a:tc>
                  <a:txBody>
                    <a:bodyPr/>
                    <a:lstStyle/>
                    <a:p>
                      <a:pPr algn="ctr" fontAlgn="b">
                        <a:lnSpc>
                          <a:spcPct val="150000"/>
                        </a:lnSpc>
                        <a:buNone/>
                      </a:pPr>
                      <a:r>
                        <a:rPr lang="es-CO" sz="900" b="1" u="none" strike="noStrike" dirty="0">
                          <a:effectLst/>
                          <a:latin typeface=""/>
                        </a:rPr>
                        <a:t>RECOMENDACIÓN XM</a:t>
                      </a:r>
                      <a:endParaRPr lang="es-CO" sz="900" b="1" i="0" u="none" strike="noStrike" dirty="0">
                        <a:solidFill>
                          <a:srgbClr val="000000"/>
                        </a:solidFill>
                        <a:effectLst/>
                        <a:latin typeface=""/>
                      </a:endParaRPr>
                    </a:p>
                  </a:txBody>
                  <a:tcPr marL="3966" marR="3966" marT="3966" marB="0" anchor="ctr">
                    <a:lnL w="12700" cap="flat" cmpd="sng" algn="ctr">
                      <a:solidFill>
                        <a:schemeClr val="accent4"/>
                      </a:solidFill>
                      <a:prstDash val="solid"/>
                      <a:round/>
                      <a:headEnd type="none" w="med" len="med"/>
                      <a:tailEnd type="none" w="med" len="med"/>
                    </a:lnL>
                    <a:lnR w="12700" cap="flat" cmpd="sng" algn="ctr">
                      <a:solidFill>
                        <a:schemeClr val="accent4"/>
                      </a:solidFill>
                      <a:prstDash val="solid"/>
                      <a:round/>
                      <a:headEnd type="none" w="med" len="med"/>
                      <a:tailEnd type="none" w="med" len="med"/>
                    </a:lnR>
                    <a:lnT w="12700" cap="flat" cmpd="sng" algn="ctr">
                      <a:solidFill>
                        <a:schemeClr val="accent4"/>
                      </a:solidFill>
                      <a:prstDash val="solid"/>
                      <a:round/>
                      <a:headEnd type="none" w="med" len="med"/>
                      <a:tailEnd type="none" w="med" len="med"/>
                    </a:lnT>
                    <a:lnB w="12700" cap="flat" cmpd="sng" algn="ctr">
                      <a:solidFill>
                        <a:schemeClr val="accent4"/>
                      </a:solidFill>
                      <a:prstDash val="solid"/>
                      <a:round/>
                      <a:headEnd type="none" w="med" len="med"/>
                      <a:tailEnd type="none" w="med" len="med"/>
                    </a:lnB>
                  </a:tcPr>
                </a:tc>
                <a:tc>
                  <a:txBody>
                    <a:bodyPr/>
                    <a:lstStyle/>
                    <a:p>
                      <a:pPr algn="ctr" fontAlgn="b">
                        <a:lnSpc>
                          <a:spcPct val="150000"/>
                        </a:lnSpc>
                        <a:buNone/>
                      </a:pPr>
                      <a:r>
                        <a:rPr lang="es-CO" sz="900" b="1" u="none" strike="noStrike" dirty="0">
                          <a:effectLst/>
                          <a:latin typeface=""/>
                        </a:rPr>
                        <a:t>COMENTARIOS / ESTADO ACTUALIZADO</a:t>
                      </a:r>
                      <a:endParaRPr lang="es-CO" sz="900" b="1" i="0" u="none" strike="noStrike" dirty="0">
                        <a:solidFill>
                          <a:srgbClr val="000000"/>
                        </a:solidFill>
                        <a:effectLst/>
                        <a:latin typeface=""/>
                      </a:endParaRPr>
                    </a:p>
                  </a:txBody>
                  <a:tcPr marL="3966" marR="3966" marT="3966" marB="0" anchor="ctr">
                    <a:lnL w="12700" cap="flat" cmpd="sng" algn="ctr">
                      <a:solidFill>
                        <a:schemeClr val="accent4"/>
                      </a:solidFill>
                      <a:prstDash val="solid"/>
                      <a:round/>
                      <a:headEnd type="none" w="med" len="med"/>
                      <a:tailEnd type="none" w="med" len="med"/>
                    </a:lnL>
                    <a:lnR w="12700" cap="flat" cmpd="sng" algn="ctr">
                      <a:solidFill>
                        <a:schemeClr val="accent4"/>
                      </a:solidFill>
                      <a:prstDash val="solid"/>
                      <a:round/>
                      <a:headEnd type="none" w="med" len="med"/>
                      <a:tailEnd type="none" w="med" len="med"/>
                    </a:lnR>
                    <a:lnT w="12700" cap="flat" cmpd="sng" algn="ctr">
                      <a:solidFill>
                        <a:schemeClr val="accent4"/>
                      </a:solidFill>
                      <a:prstDash val="solid"/>
                      <a:round/>
                      <a:headEnd type="none" w="med" len="med"/>
                      <a:tailEnd type="none" w="med" len="med"/>
                    </a:lnT>
                    <a:lnB w="12700" cap="flat" cmpd="sng" algn="ctr">
                      <a:solidFill>
                        <a:schemeClr val="accent4"/>
                      </a:solidFill>
                      <a:prstDash val="solid"/>
                      <a:round/>
                      <a:headEnd type="none" w="med" len="med"/>
                      <a:tailEnd type="none" w="med" len="med"/>
                    </a:lnB>
                  </a:tcPr>
                </a:tc>
                <a:extLst>
                  <a:ext uri="{0D108BD9-81ED-4DB2-BD59-A6C34878D82A}">
                    <a16:rowId xmlns:a16="http://schemas.microsoft.com/office/drawing/2014/main" val="3348184401"/>
                  </a:ext>
                </a:extLst>
              </a:tr>
              <a:tr h="472170">
                <a:tc>
                  <a:txBody>
                    <a:bodyPr/>
                    <a:lstStyle/>
                    <a:p>
                      <a:pPr algn="ctr" fontAlgn="ctr">
                        <a:lnSpc>
                          <a:spcPct val="150000"/>
                        </a:lnSpc>
                        <a:buNone/>
                      </a:pPr>
                      <a:r>
                        <a:rPr lang="es-CO" sz="900" u="none" strike="noStrike" dirty="0">
                          <a:effectLst/>
                          <a:latin typeface=""/>
                        </a:rPr>
                        <a:t>AES Colombia evaluar la reprogramación del mantenimiento de la Etapa II de Chivor</a:t>
                      </a:r>
                      <a:endParaRPr lang="es-CO" sz="900" b="0" i="0" u="none" strike="noStrike" dirty="0">
                        <a:solidFill>
                          <a:srgbClr val="000000"/>
                        </a:solidFill>
                        <a:effectLst/>
                        <a:latin typeface=""/>
                      </a:endParaRPr>
                    </a:p>
                  </a:txBody>
                  <a:tcPr marL="3966" marR="3966" marT="3966" marB="0" anchor="ctr">
                    <a:lnL w="12700" cap="flat" cmpd="sng" algn="ctr">
                      <a:solidFill>
                        <a:schemeClr val="accent4"/>
                      </a:solidFill>
                      <a:prstDash val="solid"/>
                      <a:round/>
                      <a:headEnd type="none" w="med" len="med"/>
                      <a:tailEnd type="none" w="med" len="med"/>
                    </a:lnL>
                    <a:lnR w="12700" cap="flat" cmpd="sng" algn="ctr">
                      <a:solidFill>
                        <a:schemeClr val="accent4"/>
                      </a:solidFill>
                      <a:prstDash val="solid"/>
                      <a:round/>
                      <a:headEnd type="none" w="med" len="med"/>
                      <a:tailEnd type="none" w="med" len="med"/>
                    </a:lnR>
                    <a:lnT w="12700" cap="flat" cmpd="sng" algn="ctr">
                      <a:solidFill>
                        <a:schemeClr val="accent4"/>
                      </a:solidFill>
                      <a:prstDash val="solid"/>
                      <a:round/>
                      <a:headEnd type="none" w="med" len="med"/>
                      <a:tailEnd type="none" w="med" len="med"/>
                    </a:lnT>
                    <a:lnB w="12700" cap="flat" cmpd="sng" algn="ctr">
                      <a:solidFill>
                        <a:schemeClr val="accent4"/>
                      </a:solidFill>
                      <a:prstDash val="solid"/>
                      <a:round/>
                      <a:headEnd type="none" w="med" len="med"/>
                      <a:tailEnd type="none" w="med" len="med"/>
                    </a:lnB>
                  </a:tcPr>
                </a:tc>
                <a:tc>
                  <a:txBody>
                    <a:bodyPr/>
                    <a:lstStyle/>
                    <a:p>
                      <a:pPr lvl="1" algn="ctr" fontAlgn="ctr">
                        <a:lnSpc>
                          <a:spcPct val="150000"/>
                        </a:lnSpc>
                        <a:buNone/>
                      </a:pPr>
                      <a:r>
                        <a:rPr lang="es-CO" sz="900" u="none" strike="noStrike" dirty="0">
                          <a:effectLst/>
                          <a:latin typeface=""/>
                        </a:rPr>
                        <a:t>AES ratificó las fechas actualmente previstas. No obstante, evaluará la posibilidad de adelantar algunas actividades, manteniendo inalterada la fecha final de terminación de los trabajos.</a:t>
                      </a:r>
                      <a:endParaRPr lang="es-CO" sz="900" b="0" i="0" u="none" strike="noStrike" dirty="0">
                        <a:solidFill>
                          <a:srgbClr val="000000"/>
                        </a:solidFill>
                        <a:effectLst/>
                        <a:latin typeface=""/>
                      </a:endParaRPr>
                    </a:p>
                  </a:txBody>
                  <a:tcPr marL="3966" marR="3966" marT="3966" marB="0" anchor="ctr">
                    <a:lnL w="12700" cap="flat" cmpd="sng" algn="ctr">
                      <a:solidFill>
                        <a:schemeClr val="accent4"/>
                      </a:solidFill>
                      <a:prstDash val="solid"/>
                      <a:round/>
                      <a:headEnd type="none" w="med" len="med"/>
                      <a:tailEnd type="none" w="med" len="med"/>
                    </a:lnL>
                    <a:lnR w="12700" cap="flat" cmpd="sng" algn="ctr">
                      <a:solidFill>
                        <a:schemeClr val="accent4"/>
                      </a:solidFill>
                      <a:prstDash val="solid"/>
                      <a:round/>
                      <a:headEnd type="none" w="med" len="med"/>
                      <a:tailEnd type="none" w="med" len="med"/>
                    </a:lnR>
                    <a:lnT w="12700" cap="flat" cmpd="sng" algn="ctr">
                      <a:solidFill>
                        <a:schemeClr val="accent4"/>
                      </a:solidFill>
                      <a:prstDash val="solid"/>
                      <a:round/>
                      <a:headEnd type="none" w="med" len="med"/>
                      <a:tailEnd type="none" w="med" len="med"/>
                    </a:lnT>
                    <a:lnB w="12700" cap="flat" cmpd="sng" algn="ctr">
                      <a:solidFill>
                        <a:schemeClr val="accent4"/>
                      </a:solidFill>
                      <a:prstDash val="solid"/>
                      <a:round/>
                      <a:headEnd type="none" w="med" len="med"/>
                      <a:tailEnd type="none" w="med" len="med"/>
                    </a:lnB>
                  </a:tcPr>
                </a:tc>
                <a:extLst>
                  <a:ext uri="{0D108BD9-81ED-4DB2-BD59-A6C34878D82A}">
                    <a16:rowId xmlns:a16="http://schemas.microsoft.com/office/drawing/2014/main" val="2263322077"/>
                  </a:ext>
                </a:extLst>
              </a:tr>
              <a:tr h="472170">
                <a:tc>
                  <a:txBody>
                    <a:bodyPr/>
                    <a:lstStyle/>
                    <a:p>
                      <a:pPr algn="ctr" fontAlgn="ctr">
                        <a:lnSpc>
                          <a:spcPct val="150000"/>
                        </a:lnSpc>
                        <a:buNone/>
                      </a:pPr>
                      <a:r>
                        <a:rPr lang="es-CO" sz="900" u="none" strike="noStrike">
                          <a:effectLst/>
                          <a:latin typeface=""/>
                        </a:rPr>
                        <a:t>ENEL Generación evaluar la reprogramación de los trabajos en la bocatoma de Guavio</a:t>
                      </a:r>
                      <a:endParaRPr lang="es-CO" sz="900" b="0" i="0" u="none" strike="noStrike">
                        <a:solidFill>
                          <a:srgbClr val="000000"/>
                        </a:solidFill>
                        <a:effectLst/>
                        <a:latin typeface=""/>
                      </a:endParaRPr>
                    </a:p>
                  </a:txBody>
                  <a:tcPr marL="3966" marR="3966" marT="3966" marB="0" anchor="ctr">
                    <a:lnL w="12700" cap="flat" cmpd="sng" algn="ctr">
                      <a:solidFill>
                        <a:schemeClr val="accent4"/>
                      </a:solidFill>
                      <a:prstDash val="solid"/>
                      <a:round/>
                      <a:headEnd type="none" w="med" len="med"/>
                      <a:tailEnd type="none" w="med" len="med"/>
                    </a:lnL>
                    <a:lnR w="12700" cap="flat" cmpd="sng" algn="ctr">
                      <a:solidFill>
                        <a:schemeClr val="accent4"/>
                      </a:solidFill>
                      <a:prstDash val="solid"/>
                      <a:round/>
                      <a:headEnd type="none" w="med" len="med"/>
                      <a:tailEnd type="none" w="med" len="med"/>
                    </a:lnR>
                    <a:lnT w="12700" cap="flat" cmpd="sng" algn="ctr">
                      <a:solidFill>
                        <a:schemeClr val="accent4"/>
                      </a:solidFill>
                      <a:prstDash val="solid"/>
                      <a:round/>
                      <a:headEnd type="none" w="med" len="med"/>
                      <a:tailEnd type="none" w="med" len="med"/>
                    </a:lnT>
                    <a:lnB w="12700" cap="flat" cmpd="sng" algn="ctr">
                      <a:solidFill>
                        <a:schemeClr val="accent4"/>
                      </a:solidFill>
                      <a:prstDash val="solid"/>
                      <a:round/>
                      <a:headEnd type="none" w="med" len="med"/>
                      <a:tailEnd type="none" w="med" len="med"/>
                    </a:lnB>
                  </a:tcPr>
                </a:tc>
                <a:tc>
                  <a:txBody>
                    <a:bodyPr/>
                    <a:lstStyle/>
                    <a:p>
                      <a:pPr lvl="1" algn="ctr" fontAlgn="ctr">
                        <a:lnSpc>
                          <a:spcPct val="150000"/>
                        </a:lnSpc>
                        <a:buNone/>
                      </a:pPr>
                      <a:r>
                        <a:rPr lang="es-CO" sz="900" u="none" strike="noStrike" dirty="0">
                          <a:effectLst/>
                          <a:latin typeface=""/>
                        </a:rPr>
                        <a:t>ENEL evaluará alternativas operativas para retrasar la llegada a la cota objetivo del embalse (17%) para el inicio de los trabajos, buscando ampliar el margen de maniobra durante el período crítico de suministro de energía Ene-Mar de 2027</a:t>
                      </a:r>
                      <a:endParaRPr lang="es-CO" sz="900" b="0" i="0" u="none" strike="noStrike" dirty="0">
                        <a:solidFill>
                          <a:srgbClr val="000000"/>
                        </a:solidFill>
                        <a:effectLst/>
                        <a:latin typeface=""/>
                      </a:endParaRPr>
                    </a:p>
                  </a:txBody>
                  <a:tcPr marL="3966" marR="3966" marT="3966" marB="0" anchor="ctr">
                    <a:lnL w="12700" cap="flat" cmpd="sng" algn="ctr">
                      <a:solidFill>
                        <a:schemeClr val="accent4"/>
                      </a:solidFill>
                      <a:prstDash val="solid"/>
                      <a:round/>
                      <a:headEnd type="none" w="med" len="med"/>
                      <a:tailEnd type="none" w="med" len="med"/>
                    </a:lnL>
                    <a:lnR w="12700" cap="flat" cmpd="sng" algn="ctr">
                      <a:solidFill>
                        <a:schemeClr val="accent4"/>
                      </a:solidFill>
                      <a:prstDash val="solid"/>
                      <a:round/>
                      <a:headEnd type="none" w="med" len="med"/>
                      <a:tailEnd type="none" w="med" len="med"/>
                    </a:lnR>
                    <a:lnT w="12700" cap="flat" cmpd="sng" algn="ctr">
                      <a:solidFill>
                        <a:schemeClr val="accent4"/>
                      </a:solidFill>
                      <a:prstDash val="solid"/>
                      <a:round/>
                      <a:headEnd type="none" w="med" len="med"/>
                      <a:tailEnd type="none" w="med" len="med"/>
                    </a:lnT>
                    <a:lnB w="12700" cap="flat" cmpd="sng" algn="ctr">
                      <a:solidFill>
                        <a:schemeClr val="accent4"/>
                      </a:solidFill>
                      <a:prstDash val="solid"/>
                      <a:round/>
                      <a:headEnd type="none" w="med" len="med"/>
                      <a:tailEnd type="none" w="med" len="med"/>
                    </a:lnB>
                  </a:tcPr>
                </a:tc>
                <a:extLst>
                  <a:ext uri="{0D108BD9-81ED-4DB2-BD59-A6C34878D82A}">
                    <a16:rowId xmlns:a16="http://schemas.microsoft.com/office/drawing/2014/main" val="3845760812"/>
                  </a:ext>
                </a:extLst>
              </a:tr>
              <a:tr h="646807">
                <a:tc>
                  <a:txBody>
                    <a:bodyPr/>
                    <a:lstStyle/>
                    <a:p>
                      <a:pPr algn="ctr" fontAlgn="ctr">
                        <a:lnSpc>
                          <a:spcPct val="150000"/>
                        </a:lnSpc>
                        <a:buNone/>
                      </a:pPr>
                      <a:r>
                        <a:rPr lang="es-CO" sz="900" u="none" strike="noStrike" dirty="0">
                          <a:effectLst/>
                          <a:latin typeface=""/>
                        </a:rPr>
                        <a:t>Maximizar disponibilidad del parque de generación del área Oriental (ZIPA, PAGUA y otros recursos)</a:t>
                      </a:r>
                      <a:endParaRPr lang="es-CO" sz="900" b="0" i="0" u="none" strike="noStrike" dirty="0">
                        <a:solidFill>
                          <a:srgbClr val="000000"/>
                        </a:solidFill>
                        <a:effectLst/>
                        <a:latin typeface=""/>
                      </a:endParaRPr>
                    </a:p>
                  </a:txBody>
                  <a:tcPr marL="3966" marR="3966" marT="3966" marB="0" anchor="ctr">
                    <a:lnL w="12700" cap="flat" cmpd="sng" algn="ctr">
                      <a:solidFill>
                        <a:schemeClr val="accent4"/>
                      </a:solidFill>
                      <a:prstDash val="solid"/>
                      <a:round/>
                      <a:headEnd type="none" w="med" len="med"/>
                      <a:tailEnd type="none" w="med" len="med"/>
                    </a:lnL>
                    <a:lnR w="12700" cap="flat" cmpd="sng" algn="ctr">
                      <a:solidFill>
                        <a:schemeClr val="accent4"/>
                      </a:solidFill>
                      <a:prstDash val="solid"/>
                      <a:round/>
                      <a:headEnd type="none" w="med" len="med"/>
                      <a:tailEnd type="none" w="med" len="med"/>
                    </a:lnR>
                    <a:lnT w="12700" cap="flat" cmpd="sng" algn="ctr">
                      <a:solidFill>
                        <a:schemeClr val="accent4"/>
                      </a:solidFill>
                      <a:prstDash val="solid"/>
                      <a:round/>
                      <a:headEnd type="none" w="med" len="med"/>
                      <a:tailEnd type="none" w="med" len="med"/>
                    </a:lnT>
                    <a:lnB w="12700" cap="flat" cmpd="sng" algn="ctr">
                      <a:solidFill>
                        <a:schemeClr val="accent4"/>
                      </a:solidFill>
                      <a:prstDash val="solid"/>
                      <a:round/>
                      <a:headEnd type="none" w="med" len="med"/>
                      <a:tailEnd type="none" w="med" len="med"/>
                    </a:lnB>
                  </a:tcPr>
                </a:tc>
                <a:tc>
                  <a:txBody>
                    <a:bodyPr/>
                    <a:lstStyle/>
                    <a:p>
                      <a:pPr lvl="1" algn="ctr" fontAlgn="ctr">
                        <a:lnSpc>
                          <a:spcPct val="150000"/>
                        </a:lnSpc>
                        <a:buNone/>
                      </a:pPr>
                      <a:r>
                        <a:rPr lang="es-CO" sz="900" u="none" strike="noStrike" dirty="0">
                          <a:effectLst/>
                          <a:latin typeface=""/>
                        </a:rPr>
                        <a:t>En caso de que se requiera, se hará acompañamiento institucional en el marco del Comité Hidráulico (CNO) para analizar la disponibilidad del recurso en PAGUA. Adicionalmente, se revisarán medidas para fortalecer la disponibilidad de generación local en ZIPA</a:t>
                      </a:r>
                      <a:endParaRPr lang="es-CO" sz="900" b="0" i="0" u="none" strike="noStrike" dirty="0">
                        <a:solidFill>
                          <a:srgbClr val="000000"/>
                        </a:solidFill>
                        <a:effectLst/>
                        <a:latin typeface=""/>
                      </a:endParaRPr>
                    </a:p>
                  </a:txBody>
                  <a:tcPr marL="3966" marR="3966" marT="3966" marB="0" anchor="ctr">
                    <a:lnL w="12700" cap="flat" cmpd="sng" algn="ctr">
                      <a:solidFill>
                        <a:schemeClr val="accent4"/>
                      </a:solidFill>
                      <a:prstDash val="solid"/>
                      <a:round/>
                      <a:headEnd type="none" w="med" len="med"/>
                      <a:tailEnd type="none" w="med" len="med"/>
                    </a:lnL>
                    <a:lnR w="12700" cap="flat" cmpd="sng" algn="ctr">
                      <a:solidFill>
                        <a:schemeClr val="accent4"/>
                      </a:solidFill>
                      <a:prstDash val="solid"/>
                      <a:round/>
                      <a:headEnd type="none" w="med" len="med"/>
                      <a:tailEnd type="none" w="med" len="med"/>
                    </a:lnR>
                    <a:lnT w="12700" cap="flat" cmpd="sng" algn="ctr">
                      <a:solidFill>
                        <a:schemeClr val="accent4"/>
                      </a:solidFill>
                      <a:prstDash val="solid"/>
                      <a:round/>
                      <a:headEnd type="none" w="med" len="med"/>
                      <a:tailEnd type="none" w="med" len="med"/>
                    </a:lnT>
                    <a:lnB w="12700" cap="flat" cmpd="sng" algn="ctr">
                      <a:solidFill>
                        <a:schemeClr val="accent4"/>
                      </a:solidFill>
                      <a:prstDash val="solid"/>
                      <a:round/>
                      <a:headEnd type="none" w="med" len="med"/>
                      <a:tailEnd type="none" w="med" len="med"/>
                    </a:lnB>
                  </a:tcPr>
                </a:tc>
                <a:extLst>
                  <a:ext uri="{0D108BD9-81ED-4DB2-BD59-A6C34878D82A}">
                    <a16:rowId xmlns:a16="http://schemas.microsoft.com/office/drawing/2014/main" val="392215638"/>
                  </a:ext>
                </a:extLst>
              </a:tr>
              <a:tr h="646807">
                <a:tc>
                  <a:txBody>
                    <a:bodyPr/>
                    <a:lstStyle/>
                    <a:p>
                      <a:pPr algn="ctr" fontAlgn="ctr">
                        <a:lnSpc>
                          <a:spcPct val="150000"/>
                        </a:lnSpc>
                        <a:buNone/>
                      </a:pPr>
                      <a:r>
                        <a:rPr lang="es-CO" sz="900" u="none" strike="noStrike">
                          <a:effectLst/>
                          <a:latin typeface=""/>
                        </a:rPr>
                        <a:t>Definir estrategias operativas para minimizar vertimientos en Chivor y Guavio, especialmente durante los meses de junio, julio y agosto</a:t>
                      </a:r>
                      <a:endParaRPr lang="es-CO" sz="900" b="0" i="0" u="none" strike="noStrike">
                        <a:solidFill>
                          <a:srgbClr val="000000"/>
                        </a:solidFill>
                        <a:effectLst/>
                        <a:latin typeface=""/>
                      </a:endParaRPr>
                    </a:p>
                  </a:txBody>
                  <a:tcPr marL="3966" marR="3966" marT="3966" marB="0" anchor="ctr">
                    <a:lnL w="12700" cap="flat" cmpd="sng" algn="ctr">
                      <a:solidFill>
                        <a:schemeClr val="accent4"/>
                      </a:solidFill>
                      <a:prstDash val="solid"/>
                      <a:round/>
                      <a:headEnd type="none" w="med" len="med"/>
                      <a:tailEnd type="none" w="med" len="med"/>
                    </a:lnL>
                    <a:lnR w="12700" cap="flat" cmpd="sng" algn="ctr">
                      <a:solidFill>
                        <a:schemeClr val="accent4"/>
                      </a:solidFill>
                      <a:prstDash val="solid"/>
                      <a:round/>
                      <a:headEnd type="none" w="med" len="med"/>
                      <a:tailEnd type="none" w="med" len="med"/>
                    </a:lnR>
                    <a:lnT w="12700" cap="flat" cmpd="sng" algn="ctr">
                      <a:solidFill>
                        <a:schemeClr val="accent4"/>
                      </a:solidFill>
                      <a:prstDash val="solid"/>
                      <a:round/>
                      <a:headEnd type="none" w="med" len="med"/>
                      <a:tailEnd type="none" w="med" len="med"/>
                    </a:lnT>
                    <a:lnB w="12700" cap="flat" cmpd="sng" algn="ctr">
                      <a:solidFill>
                        <a:schemeClr val="accent4"/>
                      </a:solidFill>
                      <a:prstDash val="solid"/>
                      <a:round/>
                      <a:headEnd type="none" w="med" len="med"/>
                      <a:tailEnd type="none" w="med" len="med"/>
                    </a:lnB>
                  </a:tcPr>
                </a:tc>
                <a:tc>
                  <a:txBody>
                    <a:bodyPr/>
                    <a:lstStyle/>
                    <a:p>
                      <a:pPr lvl="1" algn="ctr" fontAlgn="ctr">
                        <a:lnSpc>
                          <a:spcPct val="150000"/>
                        </a:lnSpc>
                        <a:buNone/>
                      </a:pPr>
                      <a:r>
                        <a:rPr lang="es-CO" sz="900" u="none" strike="noStrike" dirty="0">
                          <a:effectLst/>
                          <a:latin typeface=""/>
                        </a:rPr>
                        <a:t>Revisión de la aplicación del Estatuto de Riesgo de Desabastecimiento por parte de la CREG, para mantener generación de Guavio y Chivor y evitar vertimientos</a:t>
                      </a:r>
                      <a:endParaRPr lang="es-CO" sz="900" b="0" i="0" u="none" strike="noStrike" dirty="0">
                        <a:solidFill>
                          <a:srgbClr val="000000"/>
                        </a:solidFill>
                        <a:effectLst/>
                        <a:latin typeface=""/>
                      </a:endParaRPr>
                    </a:p>
                  </a:txBody>
                  <a:tcPr marL="3966" marR="3966" marT="3966" marB="0" anchor="ctr">
                    <a:lnL w="12700" cap="flat" cmpd="sng" algn="ctr">
                      <a:solidFill>
                        <a:schemeClr val="accent4"/>
                      </a:solidFill>
                      <a:prstDash val="solid"/>
                      <a:round/>
                      <a:headEnd type="none" w="med" len="med"/>
                      <a:tailEnd type="none" w="med" len="med"/>
                    </a:lnL>
                    <a:lnR w="12700" cap="flat" cmpd="sng" algn="ctr">
                      <a:solidFill>
                        <a:schemeClr val="accent4"/>
                      </a:solidFill>
                      <a:prstDash val="solid"/>
                      <a:round/>
                      <a:headEnd type="none" w="med" len="med"/>
                      <a:tailEnd type="none" w="med" len="med"/>
                    </a:lnR>
                    <a:lnT w="12700" cap="flat" cmpd="sng" algn="ctr">
                      <a:solidFill>
                        <a:schemeClr val="accent4"/>
                      </a:solidFill>
                      <a:prstDash val="solid"/>
                      <a:round/>
                      <a:headEnd type="none" w="med" len="med"/>
                      <a:tailEnd type="none" w="med" len="med"/>
                    </a:lnT>
                    <a:lnB w="12700" cap="flat" cmpd="sng" algn="ctr">
                      <a:solidFill>
                        <a:schemeClr val="accent4"/>
                      </a:solidFill>
                      <a:prstDash val="solid"/>
                      <a:round/>
                      <a:headEnd type="none" w="med" len="med"/>
                      <a:tailEnd type="none" w="med" len="med"/>
                    </a:lnB>
                  </a:tcPr>
                </a:tc>
                <a:extLst>
                  <a:ext uri="{0D108BD9-81ED-4DB2-BD59-A6C34878D82A}">
                    <a16:rowId xmlns:a16="http://schemas.microsoft.com/office/drawing/2014/main" val="4106640013"/>
                  </a:ext>
                </a:extLst>
              </a:tr>
              <a:tr h="646807">
                <a:tc>
                  <a:txBody>
                    <a:bodyPr/>
                    <a:lstStyle/>
                    <a:p>
                      <a:pPr algn="ctr" fontAlgn="ctr">
                        <a:lnSpc>
                          <a:spcPct val="150000"/>
                        </a:lnSpc>
                        <a:buNone/>
                      </a:pPr>
                      <a:r>
                        <a:rPr lang="es-CO" sz="900" u="none" strike="noStrike" dirty="0">
                          <a:effectLst/>
                          <a:latin typeface=""/>
                        </a:rPr>
                        <a:t>Entrada en operación del ATR2 Nueva Esperanza 500/115 kV (ENEL)</a:t>
                      </a:r>
                      <a:endParaRPr lang="es-CO" sz="900" b="0" i="0" u="none" strike="noStrike" dirty="0">
                        <a:solidFill>
                          <a:srgbClr val="000000"/>
                        </a:solidFill>
                        <a:effectLst/>
                        <a:latin typeface=""/>
                      </a:endParaRPr>
                    </a:p>
                  </a:txBody>
                  <a:tcPr marL="3966" marR="3966" marT="3966" marB="0" anchor="ctr">
                    <a:lnL w="12700" cap="flat" cmpd="sng" algn="ctr">
                      <a:solidFill>
                        <a:schemeClr val="accent4"/>
                      </a:solidFill>
                      <a:prstDash val="solid"/>
                      <a:round/>
                      <a:headEnd type="none" w="med" len="med"/>
                      <a:tailEnd type="none" w="med" len="med"/>
                    </a:lnL>
                    <a:lnR w="12700" cap="flat" cmpd="sng" algn="ctr">
                      <a:solidFill>
                        <a:schemeClr val="accent4"/>
                      </a:solidFill>
                      <a:prstDash val="solid"/>
                      <a:round/>
                      <a:headEnd type="none" w="med" len="med"/>
                      <a:tailEnd type="none" w="med" len="med"/>
                    </a:lnR>
                    <a:lnT w="12700" cap="flat" cmpd="sng" algn="ctr">
                      <a:solidFill>
                        <a:schemeClr val="accent4"/>
                      </a:solidFill>
                      <a:prstDash val="solid"/>
                      <a:round/>
                      <a:headEnd type="none" w="med" len="med"/>
                      <a:tailEnd type="none" w="med" len="med"/>
                    </a:lnT>
                    <a:lnB w="12700" cap="flat" cmpd="sng" algn="ctr">
                      <a:solidFill>
                        <a:schemeClr val="accent4"/>
                      </a:solidFill>
                      <a:prstDash val="solid"/>
                      <a:round/>
                      <a:headEnd type="none" w="med" len="med"/>
                      <a:tailEnd type="none" w="med" len="med"/>
                    </a:lnB>
                  </a:tcPr>
                </a:tc>
                <a:tc>
                  <a:txBody>
                    <a:bodyPr/>
                    <a:lstStyle/>
                    <a:p>
                      <a:pPr lvl="1" algn="ctr" fontAlgn="ctr">
                        <a:lnSpc>
                          <a:spcPct val="150000"/>
                        </a:lnSpc>
                        <a:buNone/>
                      </a:pPr>
                      <a:r>
                        <a:rPr lang="es-CO" sz="900" u="none" strike="noStrike" dirty="0">
                          <a:effectLst/>
                          <a:latin typeface=""/>
                        </a:rPr>
                        <a:t>ENEL informó cumplimiento de los hitos y cronograma previstos para la entrada en servicio del transformador para Agosto de 2026; en este sentido CNO estará apoyando lo necesario para la suscripción de los acuerdos necesarios en el menor tiempo posible</a:t>
                      </a:r>
                      <a:endParaRPr lang="es-CO" sz="900" b="0" i="0" u="none" strike="noStrike" dirty="0">
                        <a:solidFill>
                          <a:srgbClr val="000000"/>
                        </a:solidFill>
                        <a:effectLst/>
                        <a:latin typeface=""/>
                      </a:endParaRPr>
                    </a:p>
                  </a:txBody>
                  <a:tcPr marL="3966" marR="3966" marT="3966" marB="0" anchor="ctr">
                    <a:lnL w="12700" cap="flat" cmpd="sng" algn="ctr">
                      <a:solidFill>
                        <a:schemeClr val="accent4"/>
                      </a:solidFill>
                      <a:prstDash val="solid"/>
                      <a:round/>
                      <a:headEnd type="none" w="med" len="med"/>
                      <a:tailEnd type="none" w="med" len="med"/>
                    </a:lnL>
                    <a:lnR w="12700" cap="flat" cmpd="sng" algn="ctr">
                      <a:solidFill>
                        <a:schemeClr val="accent4"/>
                      </a:solidFill>
                      <a:prstDash val="solid"/>
                      <a:round/>
                      <a:headEnd type="none" w="med" len="med"/>
                      <a:tailEnd type="none" w="med" len="med"/>
                    </a:lnR>
                    <a:lnT w="12700" cap="flat" cmpd="sng" algn="ctr">
                      <a:solidFill>
                        <a:schemeClr val="accent4"/>
                      </a:solidFill>
                      <a:prstDash val="solid"/>
                      <a:round/>
                      <a:headEnd type="none" w="med" len="med"/>
                      <a:tailEnd type="none" w="med" len="med"/>
                    </a:lnT>
                    <a:lnB w="12700" cap="flat" cmpd="sng" algn="ctr">
                      <a:solidFill>
                        <a:schemeClr val="accent4"/>
                      </a:solidFill>
                      <a:prstDash val="solid"/>
                      <a:round/>
                      <a:headEnd type="none" w="med" len="med"/>
                      <a:tailEnd type="none" w="med" len="med"/>
                    </a:lnB>
                  </a:tcPr>
                </a:tc>
                <a:extLst>
                  <a:ext uri="{0D108BD9-81ED-4DB2-BD59-A6C34878D82A}">
                    <a16:rowId xmlns:a16="http://schemas.microsoft.com/office/drawing/2014/main" val="1679056227"/>
                  </a:ext>
                </a:extLst>
              </a:tr>
            </a:tbl>
          </a:graphicData>
        </a:graphic>
      </p:graphicFrame>
    </p:spTree>
    <p:extLst>
      <p:ext uri="{BB962C8B-B14F-4D97-AF65-F5344CB8AC3E}">
        <p14:creationId xmlns:p14="http://schemas.microsoft.com/office/powerpoint/2010/main" val="119612623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463">
          <a:extLst>
            <a:ext uri="{FF2B5EF4-FFF2-40B4-BE49-F238E27FC236}">
              <a16:creationId xmlns:a16="http://schemas.microsoft.com/office/drawing/2014/main" id="{11251635-29AD-D23B-FBC7-861AECE87B18}"/>
            </a:ext>
          </a:extLst>
        </p:cNvPr>
        <p:cNvGrpSpPr/>
        <p:nvPr/>
      </p:nvGrpSpPr>
      <p:grpSpPr>
        <a:xfrm>
          <a:off x="0" y="0"/>
          <a:ext cx="0" cy="0"/>
          <a:chOff x="0" y="0"/>
          <a:chExt cx="0" cy="0"/>
        </a:xfrm>
      </p:grpSpPr>
      <p:pic>
        <p:nvPicPr>
          <p:cNvPr id="3" name="Google Shape;437;p47" title="logo energia-02.png">
            <a:extLst>
              <a:ext uri="{FF2B5EF4-FFF2-40B4-BE49-F238E27FC236}">
                <a16:creationId xmlns:a16="http://schemas.microsoft.com/office/drawing/2014/main" id="{A445D3D8-D3F5-7957-847B-320CAE458A03}"/>
              </a:ext>
            </a:extLst>
          </p:cNvPr>
          <p:cNvPicPr preferRelativeResize="0"/>
          <p:nvPr/>
        </p:nvPicPr>
        <p:blipFill>
          <a:blip r:embed="rId3">
            <a:alphaModFix/>
          </a:blip>
          <a:stretch>
            <a:fillRect/>
          </a:stretch>
        </p:blipFill>
        <p:spPr>
          <a:xfrm>
            <a:off x="7818685" y="360294"/>
            <a:ext cx="1080000" cy="1080000"/>
          </a:xfrm>
          <a:prstGeom prst="rect">
            <a:avLst/>
          </a:prstGeom>
          <a:noFill/>
          <a:ln>
            <a:noFill/>
          </a:ln>
        </p:spPr>
      </p:pic>
      <p:sp>
        <p:nvSpPr>
          <p:cNvPr id="8" name="Rectangle 1">
            <a:extLst>
              <a:ext uri="{FF2B5EF4-FFF2-40B4-BE49-F238E27FC236}">
                <a16:creationId xmlns:a16="http://schemas.microsoft.com/office/drawing/2014/main" id="{53708C13-E0D7-ED6C-53DD-11E4975752CC}"/>
              </a:ext>
            </a:extLst>
          </p:cNvPr>
          <p:cNvSpPr>
            <a:spLocks noChangeArrowheads="1"/>
          </p:cNvSpPr>
          <p:nvPr/>
        </p:nvSpPr>
        <p:spPr bwMode="auto">
          <a:xfrm>
            <a:off x="1" y="-153913"/>
            <a:ext cx="184715" cy="307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defPPr>
              <a:defRPr lang="en-US"/>
            </a:defPPr>
            <a:lvl1pPr marL="0" algn="l" defTabSz="342900" rtl="0" eaLnBrk="1" latinLnBrk="0" hangingPunct="1">
              <a:defRPr sz="1350" kern="1200">
                <a:solidFill>
                  <a:schemeClr val="tx1"/>
                </a:solidFill>
                <a:latin typeface="+mn-lt"/>
                <a:ea typeface="+mn-ea"/>
                <a:cs typeface="+mn-cs"/>
              </a:defRPr>
            </a:lvl1pPr>
            <a:lvl2pPr marL="342900" algn="l" defTabSz="342900" rtl="0" eaLnBrk="1" latinLnBrk="0" hangingPunct="1">
              <a:defRPr sz="1350" kern="1200">
                <a:solidFill>
                  <a:schemeClr val="tx1"/>
                </a:solidFill>
                <a:latin typeface="+mn-lt"/>
                <a:ea typeface="+mn-ea"/>
                <a:cs typeface="+mn-cs"/>
              </a:defRPr>
            </a:lvl2pPr>
            <a:lvl3pPr marL="685800" algn="l" defTabSz="342900" rtl="0" eaLnBrk="1" latinLnBrk="0" hangingPunct="1">
              <a:defRPr sz="1350" kern="1200">
                <a:solidFill>
                  <a:schemeClr val="tx1"/>
                </a:solidFill>
                <a:latin typeface="+mn-lt"/>
                <a:ea typeface="+mn-ea"/>
                <a:cs typeface="+mn-cs"/>
              </a:defRPr>
            </a:lvl3pPr>
            <a:lvl4pPr marL="1028700" algn="l" defTabSz="342900" rtl="0" eaLnBrk="1" latinLnBrk="0" hangingPunct="1">
              <a:defRPr sz="1350" kern="1200">
                <a:solidFill>
                  <a:schemeClr val="tx1"/>
                </a:solidFill>
                <a:latin typeface="+mn-lt"/>
                <a:ea typeface="+mn-ea"/>
                <a:cs typeface="+mn-cs"/>
              </a:defRPr>
            </a:lvl4pPr>
            <a:lvl5pPr marL="1371600" algn="l" defTabSz="342900" rtl="0" eaLnBrk="1" latinLnBrk="0" hangingPunct="1">
              <a:defRPr sz="1350" kern="1200">
                <a:solidFill>
                  <a:schemeClr val="tx1"/>
                </a:solidFill>
                <a:latin typeface="+mn-lt"/>
                <a:ea typeface="+mn-ea"/>
                <a:cs typeface="+mn-cs"/>
              </a:defRPr>
            </a:lvl5pPr>
            <a:lvl6pPr marL="1714500" algn="l" defTabSz="342900" rtl="0" eaLnBrk="1" latinLnBrk="0" hangingPunct="1">
              <a:defRPr sz="1350" kern="1200">
                <a:solidFill>
                  <a:schemeClr val="tx1"/>
                </a:solidFill>
                <a:latin typeface="+mn-lt"/>
                <a:ea typeface="+mn-ea"/>
                <a:cs typeface="+mn-cs"/>
              </a:defRPr>
            </a:lvl6pPr>
            <a:lvl7pPr marL="2057400" algn="l" defTabSz="342900" rtl="0" eaLnBrk="1" latinLnBrk="0" hangingPunct="1">
              <a:defRPr sz="1350" kern="1200">
                <a:solidFill>
                  <a:schemeClr val="tx1"/>
                </a:solidFill>
                <a:latin typeface="+mn-lt"/>
                <a:ea typeface="+mn-ea"/>
                <a:cs typeface="+mn-cs"/>
              </a:defRPr>
            </a:lvl7pPr>
            <a:lvl8pPr marL="2400300" algn="l" defTabSz="342900" rtl="0" eaLnBrk="1" latinLnBrk="0" hangingPunct="1">
              <a:defRPr sz="1350" kern="1200">
                <a:solidFill>
                  <a:schemeClr val="tx1"/>
                </a:solidFill>
                <a:latin typeface="+mn-lt"/>
                <a:ea typeface="+mn-ea"/>
                <a:cs typeface="+mn-cs"/>
              </a:defRPr>
            </a:lvl8pPr>
            <a:lvl9pPr marL="2743200" algn="l" defTabSz="342900" rtl="0" eaLnBrk="1" latinLnBrk="0" hangingPunct="1">
              <a:defRPr sz="1350" kern="1200">
                <a:solidFill>
                  <a:schemeClr val="tx1"/>
                </a:solidFill>
                <a:latin typeface="+mn-lt"/>
                <a:ea typeface="+mn-ea"/>
                <a:cs typeface="+mn-cs"/>
              </a:defRPr>
            </a:lvl9p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lang="es-CO"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0" name="Google Shape;464;p50">
            <a:extLst>
              <a:ext uri="{FF2B5EF4-FFF2-40B4-BE49-F238E27FC236}">
                <a16:creationId xmlns:a16="http://schemas.microsoft.com/office/drawing/2014/main" id="{E6482EE8-668B-6D0B-B7B7-6269EDCA0BAF}"/>
              </a:ext>
            </a:extLst>
          </p:cNvPr>
          <p:cNvSpPr txBox="1">
            <a:spLocks/>
          </p:cNvSpPr>
          <p:nvPr/>
        </p:nvSpPr>
        <p:spPr>
          <a:xfrm>
            <a:off x="569791" y="476272"/>
            <a:ext cx="7704000" cy="57270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3500"/>
              <a:buFont typeface="Nunito Sans Black"/>
              <a:buNone/>
              <a:defRPr sz="3500" b="0" i="0" u="none" strike="noStrike" cap="none">
                <a:solidFill>
                  <a:schemeClr val="dk1"/>
                </a:solidFill>
                <a:latin typeface="Nunito Sans Black"/>
                <a:ea typeface="Nunito Sans Black"/>
                <a:cs typeface="Nunito Sans Black"/>
                <a:sym typeface="Nunito Sans Black"/>
              </a:defRPr>
            </a:lvl1pPr>
            <a:lvl2pPr marR="0" lvl="1" algn="ctr" rtl="0">
              <a:lnSpc>
                <a:spcPct val="100000"/>
              </a:lnSpc>
              <a:spcBef>
                <a:spcPts val="0"/>
              </a:spcBef>
              <a:spcAft>
                <a:spcPts val="0"/>
              </a:spcAft>
              <a:buClr>
                <a:schemeClr val="dk1"/>
              </a:buClr>
              <a:buSzPts val="3500"/>
              <a:buFont typeface="Nunito Sans Black"/>
              <a:buNone/>
              <a:defRPr sz="3500" b="0" i="0" u="none" strike="noStrike" cap="none">
                <a:solidFill>
                  <a:schemeClr val="dk1"/>
                </a:solidFill>
                <a:latin typeface="Nunito Sans Black"/>
                <a:ea typeface="Nunito Sans Black"/>
                <a:cs typeface="Nunito Sans Black"/>
                <a:sym typeface="Nunito Sans Black"/>
              </a:defRPr>
            </a:lvl2pPr>
            <a:lvl3pPr marR="0" lvl="2" algn="ctr" rtl="0">
              <a:lnSpc>
                <a:spcPct val="100000"/>
              </a:lnSpc>
              <a:spcBef>
                <a:spcPts val="0"/>
              </a:spcBef>
              <a:spcAft>
                <a:spcPts val="0"/>
              </a:spcAft>
              <a:buClr>
                <a:schemeClr val="dk1"/>
              </a:buClr>
              <a:buSzPts val="3500"/>
              <a:buFont typeface="Nunito Sans Black"/>
              <a:buNone/>
              <a:defRPr sz="3500" b="0" i="0" u="none" strike="noStrike" cap="none">
                <a:solidFill>
                  <a:schemeClr val="dk1"/>
                </a:solidFill>
                <a:latin typeface="Nunito Sans Black"/>
                <a:ea typeface="Nunito Sans Black"/>
                <a:cs typeface="Nunito Sans Black"/>
                <a:sym typeface="Nunito Sans Black"/>
              </a:defRPr>
            </a:lvl3pPr>
            <a:lvl4pPr marR="0" lvl="3" algn="ctr" rtl="0">
              <a:lnSpc>
                <a:spcPct val="100000"/>
              </a:lnSpc>
              <a:spcBef>
                <a:spcPts val="0"/>
              </a:spcBef>
              <a:spcAft>
                <a:spcPts val="0"/>
              </a:spcAft>
              <a:buClr>
                <a:schemeClr val="dk1"/>
              </a:buClr>
              <a:buSzPts val="3500"/>
              <a:buFont typeface="Nunito Sans Black"/>
              <a:buNone/>
              <a:defRPr sz="3500" b="0" i="0" u="none" strike="noStrike" cap="none">
                <a:solidFill>
                  <a:schemeClr val="dk1"/>
                </a:solidFill>
                <a:latin typeface="Nunito Sans Black"/>
                <a:ea typeface="Nunito Sans Black"/>
                <a:cs typeface="Nunito Sans Black"/>
                <a:sym typeface="Nunito Sans Black"/>
              </a:defRPr>
            </a:lvl4pPr>
            <a:lvl5pPr marR="0" lvl="4" algn="ctr" rtl="0">
              <a:lnSpc>
                <a:spcPct val="100000"/>
              </a:lnSpc>
              <a:spcBef>
                <a:spcPts val="0"/>
              </a:spcBef>
              <a:spcAft>
                <a:spcPts val="0"/>
              </a:spcAft>
              <a:buClr>
                <a:schemeClr val="dk1"/>
              </a:buClr>
              <a:buSzPts val="3500"/>
              <a:buFont typeface="Nunito Sans Black"/>
              <a:buNone/>
              <a:defRPr sz="3500" b="0" i="0" u="none" strike="noStrike" cap="none">
                <a:solidFill>
                  <a:schemeClr val="dk1"/>
                </a:solidFill>
                <a:latin typeface="Nunito Sans Black"/>
                <a:ea typeface="Nunito Sans Black"/>
                <a:cs typeface="Nunito Sans Black"/>
                <a:sym typeface="Nunito Sans Black"/>
              </a:defRPr>
            </a:lvl5pPr>
            <a:lvl6pPr marR="0" lvl="5" algn="ctr" rtl="0">
              <a:lnSpc>
                <a:spcPct val="100000"/>
              </a:lnSpc>
              <a:spcBef>
                <a:spcPts val="0"/>
              </a:spcBef>
              <a:spcAft>
                <a:spcPts val="0"/>
              </a:spcAft>
              <a:buClr>
                <a:schemeClr val="dk1"/>
              </a:buClr>
              <a:buSzPts val="3500"/>
              <a:buFont typeface="Nunito Sans Black"/>
              <a:buNone/>
              <a:defRPr sz="3500" b="0" i="0" u="none" strike="noStrike" cap="none">
                <a:solidFill>
                  <a:schemeClr val="dk1"/>
                </a:solidFill>
                <a:latin typeface="Nunito Sans Black"/>
                <a:ea typeface="Nunito Sans Black"/>
                <a:cs typeface="Nunito Sans Black"/>
                <a:sym typeface="Nunito Sans Black"/>
              </a:defRPr>
            </a:lvl6pPr>
            <a:lvl7pPr marR="0" lvl="6" algn="ctr" rtl="0">
              <a:lnSpc>
                <a:spcPct val="100000"/>
              </a:lnSpc>
              <a:spcBef>
                <a:spcPts val="0"/>
              </a:spcBef>
              <a:spcAft>
                <a:spcPts val="0"/>
              </a:spcAft>
              <a:buClr>
                <a:schemeClr val="dk1"/>
              </a:buClr>
              <a:buSzPts val="3500"/>
              <a:buFont typeface="Nunito Sans Black"/>
              <a:buNone/>
              <a:defRPr sz="3500" b="0" i="0" u="none" strike="noStrike" cap="none">
                <a:solidFill>
                  <a:schemeClr val="dk1"/>
                </a:solidFill>
                <a:latin typeface="Nunito Sans Black"/>
                <a:ea typeface="Nunito Sans Black"/>
                <a:cs typeface="Nunito Sans Black"/>
                <a:sym typeface="Nunito Sans Black"/>
              </a:defRPr>
            </a:lvl7pPr>
            <a:lvl8pPr marR="0" lvl="7" algn="ctr" rtl="0">
              <a:lnSpc>
                <a:spcPct val="100000"/>
              </a:lnSpc>
              <a:spcBef>
                <a:spcPts val="0"/>
              </a:spcBef>
              <a:spcAft>
                <a:spcPts val="0"/>
              </a:spcAft>
              <a:buClr>
                <a:schemeClr val="dk1"/>
              </a:buClr>
              <a:buSzPts val="3500"/>
              <a:buFont typeface="Nunito Sans Black"/>
              <a:buNone/>
              <a:defRPr sz="3500" b="0" i="0" u="none" strike="noStrike" cap="none">
                <a:solidFill>
                  <a:schemeClr val="dk1"/>
                </a:solidFill>
                <a:latin typeface="Nunito Sans Black"/>
                <a:ea typeface="Nunito Sans Black"/>
                <a:cs typeface="Nunito Sans Black"/>
                <a:sym typeface="Nunito Sans Black"/>
              </a:defRPr>
            </a:lvl8pPr>
            <a:lvl9pPr marR="0" lvl="8" algn="ctr" rtl="0">
              <a:lnSpc>
                <a:spcPct val="100000"/>
              </a:lnSpc>
              <a:spcBef>
                <a:spcPts val="0"/>
              </a:spcBef>
              <a:spcAft>
                <a:spcPts val="0"/>
              </a:spcAft>
              <a:buClr>
                <a:schemeClr val="dk1"/>
              </a:buClr>
              <a:buSzPts val="3500"/>
              <a:buFont typeface="Nunito Sans Black"/>
              <a:buNone/>
              <a:defRPr sz="3500" b="0" i="0" u="none" strike="noStrike" cap="none">
                <a:solidFill>
                  <a:schemeClr val="dk1"/>
                </a:solidFill>
                <a:latin typeface="Nunito Sans Black"/>
                <a:ea typeface="Nunito Sans Black"/>
                <a:cs typeface="Nunito Sans Black"/>
                <a:sym typeface="Nunito Sans Black"/>
              </a:defRPr>
            </a:lvl9pPr>
          </a:lstStyle>
          <a:p>
            <a:pPr algn="l"/>
            <a:r>
              <a:rPr lang="es-CO" sz="2400" dirty="0"/>
              <a:t>Recomendaciones</a:t>
            </a:r>
          </a:p>
        </p:txBody>
      </p:sp>
      <p:graphicFrame>
        <p:nvGraphicFramePr>
          <p:cNvPr id="4" name="Tabla 3">
            <a:extLst>
              <a:ext uri="{FF2B5EF4-FFF2-40B4-BE49-F238E27FC236}">
                <a16:creationId xmlns:a16="http://schemas.microsoft.com/office/drawing/2014/main" id="{7E595121-AE09-1391-658A-ABF57BA862A4}"/>
              </a:ext>
            </a:extLst>
          </p:cNvPr>
          <p:cNvGraphicFramePr>
            <a:graphicFrameLocks noGrp="1"/>
          </p:cNvGraphicFramePr>
          <p:nvPr>
            <p:extLst>
              <p:ext uri="{D42A27DB-BD31-4B8C-83A1-F6EECF244321}">
                <p14:modId xmlns:p14="http://schemas.microsoft.com/office/powerpoint/2010/main" val="3021820741"/>
              </p:ext>
            </p:extLst>
          </p:nvPr>
        </p:nvGraphicFramePr>
        <p:xfrm>
          <a:off x="720000" y="1386165"/>
          <a:ext cx="7704000" cy="3379927"/>
        </p:xfrm>
        <a:graphic>
          <a:graphicData uri="http://schemas.openxmlformats.org/drawingml/2006/table">
            <a:tbl>
              <a:tblPr>
                <a:tableStyleId>{10A1B5D5-9B99-4C35-A422-299274C87663}</a:tableStyleId>
              </a:tblPr>
              <a:tblGrid>
                <a:gridCol w="2555876">
                  <a:extLst>
                    <a:ext uri="{9D8B030D-6E8A-4147-A177-3AD203B41FA5}">
                      <a16:colId xmlns:a16="http://schemas.microsoft.com/office/drawing/2014/main" val="2488164618"/>
                    </a:ext>
                  </a:extLst>
                </a:gridCol>
                <a:gridCol w="5148124">
                  <a:extLst>
                    <a:ext uri="{9D8B030D-6E8A-4147-A177-3AD203B41FA5}">
                      <a16:colId xmlns:a16="http://schemas.microsoft.com/office/drawing/2014/main" val="207939838"/>
                    </a:ext>
                  </a:extLst>
                </a:gridCol>
              </a:tblGrid>
              <a:tr h="215603">
                <a:tc>
                  <a:txBody>
                    <a:bodyPr/>
                    <a:lstStyle/>
                    <a:p>
                      <a:pPr algn="ctr" fontAlgn="b">
                        <a:lnSpc>
                          <a:spcPct val="150000"/>
                        </a:lnSpc>
                        <a:buNone/>
                      </a:pPr>
                      <a:r>
                        <a:rPr lang="es-CO" sz="900" b="1" u="none" strike="noStrike" dirty="0">
                          <a:effectLst/>
                          <a:latin typeface=""/>
                        </a:rPr>
                        <a:t>RECOMENDACIÓN XM</a:t>
                      </a:r>
                      <a:endParaRPr lang="es-CO" sz="900" b="1" i="0" u="none" strike="noStrike" dirty="0">
                        <a:solidFill>
                          <a:srgbClr val="000000"/>
                        </a:solidFill>
                        <a:effectLst/>
                        <a:latin typeface=""/>
                      </a:endParaRPr>
                    </a:p>
                  </a:txBody>
                  <a:tcPr marL="3966" marR="3966" marT="3966" marB="0" anchor="ctr">
                    <a:lnL w="12700" cap="flat" cmpd="sng" algn="ctr">
                      <a:solidFill>
                        <a:schemeClr val="accent4"/>
                      </a:solidFill>
                      <a:prstDash val="solid"/>
                      <a:round/>
                      <a:headEnd type="none" w="med" len="med"/>
                      <a:tailEnd type="none" w="med" len="med"/>
                    </a:lnL>
                    <a:lnR w="12700" cap="flat" cmpd="sng" algn="ctr">
                      <a:solidFill>
                        <a:schemeClr val="accent4"/>
                      </a:solidFill>
                      <a:prstDash val="solid"/>
                      <a:round/>
                      <a:headEnd type="none" w="med" len="med"/>
                      <a:tailEnd type="none" w="med" len="med"/>
                    </a:lnR>
                    <a:lnT w="12700" cap="flat" cmpd="sng" algn="ctr">
                      <a:solidFill>
                        <a:schemeClr val="accent4"/>
                      </a:solidFill>
                      <a:prstDash val="solid"/>
                      <a:round/>
                      <a:headEnd type="none" w="med" len="med"/>
                      <a:tailEnd type="none" w="med" len="med"/>
                    </a:lnT>
                    <a:lnB w="12700" cap="flat" cmpd="sng" algn="ctr">
                      <a:solidFill>
                        <a:schemeClr val="accent4"/>
                      </a:solidFill>
                      <a:prstDash val="solid"/>
                      <a:round/>
                      <a:headEnd type="none" w="med" len="med"/>
                      <a:tailEnd type="none" w="med" len="med"/>
                    </a:lnB>
                  </a:tcPr>
                </a:tc>
                <a:tc>
                  <a:txBody>
                    <a:bodyPr/>
                    <a:lstStyle/>
                    <a:p>
                      <a:pPr algn="ctr" fontAlgn="b">
                        <a:lnSpc>
                          <a:spcPct val="150000"/>
                        </a:lnSpc>
                        <a:buNone/>
                      </a:pPr>
                      <a:r>
                        <a:rPr lang="es-CO" sz="900" b="1" u="none" strike="noStrike" dirty="0">
                          <a:effectLst/>
                          <a:latin typeface=""/>
                        </a:rPr>
                        <a:t>COMENTARIOS / ESTADO ACTUALIZADO</a:t>
                      </a:r>
                      <a:endParaRPr lang="es-CO" sz="900" b="1" i="0" u="none" strike="noStrike" dirty="0">
                        <a:solidFill>
                          <a:srgbClr val="000000"/>
                        </a:solidFill>
                        <a:effectLst/>
                        <a:latin typeface=""/>
                      </a:endParaRPr>
                    </a:p>
                  </a:txBody>
                  <a:tcPr marL="3966" marR="3966" marT="3966" marB="0" anchor="ctr">
                    <a:lnL w="12700" cap="flat" cmpd="sng" algn="ctr">
                      <a:solidFill>
                        <a:schemeClr val="accent4"/>
                      </a:solidFill>
                      <a:prstDash val="solid"/>
                      <a:round/>
                      <a:headEnd type="none" w="med" len="med"/>
                      <a:tailEnd type="none" w="med" len="med"/>
                    </a:lnL>
                    <a:lnR w="12700" cap="flat" cmpd="sng" algn="ctr">
                      <a:solidFill>
                        <a:schemeClr val="accent4"/>
                      </a:solidFill>
                      <a:prstDash val="solid"/>
                      <a:round/>
                      <a:headEnd type="none" w="med" len="med"/>
                      <a:tailEnd type="none" w="med" len="med"/>
                    </a:lnR>
                    <a:lnT w="12700" cap="flat" cmpd="sng" algn="ctr">
                      <a:solidFill>
                        <a:schemeClr val="accent4"/>
                      </a:solidFill>
                      <a:prstDash val="solid"/>
                      <a:round/>
                      <a:headEnd type="none" w="med" len="med"/>
                      <a:tailEnd type="none" w="med" len="med"/>
                    </a:lnT>
                    <a:lnB w="12700" cap="flat" cmpd="sng" algn="ctr">
                      <a:solidFill>
                        <a:schemeClr val="accent4"/>
                      </a:solidFill>
                      <a:prstDash val="solid"/>
                      <a:round/>
                      <a:headEnd type="none" w="med" len="med"/>
                      <a:tailEnd type="none" w="med" len="med"/>
                    </a:lnB>
                  </a:tcPr>
                </a:tc>
                <a:extLst>
                  <a:ext uri="{0D108BD9-81ED-4DB2-BD59-A6C34878D82A}">
                    <a16:rowId xmlns:a16="http://schemas.microsoft.com/office/drawing/2014/main" val="3348184401"/>
                  </a:ext>
                </a:extLst>
              </a:tr>
              <a:tr h="472170">
                <a:tc>
                  <a:txBody>
                    <a:bodyPr/>
                    <a:lstStyle/>
                    <a:p>
                      <a:pPr algn="ctr" fontAlgn="ctr">
                        <a:lnSpc>
                          <a:spcPct val="150000"/>
                        </a:lnSpc>
                        <a:buNone/>
                      </a:pPr>
                      <a:r>
                        <a:rPr lang="es-CO" sz="900" b="0" i="0" u="none" strike="noStrike">
                          <a:solidFill>
                            <a:srgbClr val="000000"/>
                          </a:solidFill>
                          <a:effectLst/>
                          <a:latin typeface=""/>
                        </a:rPr>
                        <a:t>Preparación para posibles instrucciones de DNA (ENEL, EMSA y Energuaviare)</a:t>
                      </a:r>
                    </a:p>
                  </a:txBody>
                  <a:tcPr marL="9525" marR="9525" marT="9525" marB="0" anchor="ctr">
                    <a:lnL w="12700" cap="flat" cmpd="sng" algn="ctr">
                      <a:solidFill>
                        <a:schemeClr val="accent4"/>
                      </a:solidFill>
                      <a:prstDash val="solid"/>
                      <a:round/>
                      <a:headEnd type="none" w="med" len="med"/>
                      <a:tailEnd type="none" w="med" len="med"/>
                    </a:lnL>
                    <a:lnR w="12700" cap="flat" cmpd="sng" algn="ctr">
                      <a:solidFill>
                        <a:schemeClr val="accent4"/>
                      </a:solidFill>
                      <a:prstDash val="solid"/>
                      <a:round/>
                      <a:headEnd type="none" w="med" len="med"/>
                      <a:tailEnd type="none" w="med" len="med"/>
                    </a:lnR>
                    <a:lnT w="12700" cap="flat" cmpd="sng" algn="ctr">
                      <a:solidFill>
                        <a:schemeClr val="accent4"/>
                      </a:solidFill>
                      <a:prstDash val="solid"/>
                      <a:round/>
                      <a:headEnd type="none" w="med" len="med"/>
                      <a:tailEnd type="none" w="med" len="med"/>
                    </a:lnT>
                    <a:lnB w="12700" cap="flat" cmpd="sng" algn="ctr">
                      <a:solidFill>
                        <a:schemeClr val="accent4"/>
                      </a:solidFill>
                      <a:prstDash val="solid"/>
                      <a:round/>
                      <a:headEnd type="none" w="med" len="med"/>
                      <a:tailEnd type="none" w="med" len="med"/>
                    </a:lnB>
                  </a:tcPr>
                </a:tc>
                <a:tc>
                  <a:txBody>
                    <a:bodyPr/>
                    <a:lstStyle/>
                    <a:p>
                      <a:pPr algn="ctr" fontAlgn="ctr">
                        <a:lnSpc>
                          <a:spcPct val="150000"/>
                        </a:lnSpc>
                        <a:buNone/>
                      </a:pPr>
                      <a:r>
                        <a:rPr lang="es-CO" sz="900" b="0" i="0" u="none" strike="noStrike" dirty="0">
                          <a:solidFill>
                            <a:srgbClr val="000000"/>
                          </a:solidFill>
                          <a:effectLst/>
                          <a:latin typeface=""/>
                        </a:rPr>
                        <a:t>XM identificó que la zona más sensible corresponde a la Sabana Norte de Bogotá. Se resaltó la necesidad de verificar la disponibilidad y capacidad de actuación de los esquemas suplementarios de desconexión de demanda.</a:t>
                      </a:r>
                      <a:br>
                        <a:rPr lang="es-CO" sz="900" b="0" i="0" u="none" strike="noStrike" dirty="0">
                          <a:solidFill>
                            <a:srgbClr val="000000"/>
                          </a:solidFill>
                          <a:effectLst/>
                          <a:latin typeface=""/>
                        </a:rPr>
                      </a:br>
                      <a:r>
                        <a:rPr lang="es-CO" sz="900" b="0" i="0" u="none" strike="noStrike" dirty="0">
                          <a:solidFill>
                            <a:srgbClr val="000000"/>
                          </a:solidFill>
                          <a:effectLst/>
                          <a:latin typeface=""/>
                        </a:rPr>
                        <a:t>Adicionalmente CREG menciona que saldrá a comentarios Resolución asociado a esquema de ahorro de energía</a:t>
                      </a:r>
                    </a:p>
                  </a:txBody>
                  <a:tcPr marL="9525" marR="9525" marT="9525" marB="0" anchor="ctr">
                    <a:lnL w="12700" cap="flat" cmpd="sng" algn="ctr">
                      <a:solidFill>
                        <a:schemeClr val="accent4"/>
                      </a:solidFill>
                      <a:prstDash val="solid"/>
                      <a:round/>
                      <a:headEnd type="none" w="med" len="med"/>
                      <a:tailEnd type="none" w="med" len="med"/>
                    </a:lnL>
                    <a:lnR w="12700" cap="flat" cmpd="sng" algn="ctr">
                      <a:solidFill>
                        <a:schemeClr val="accent4"/>
                      </a:solidFill>
                      <a:prstDash val="solid"/>
                      <a:round/>
                      <a:headEnd type="none" w="med" len="med"/>
                      <a:tailEnd type="none" w="med" len="med"/>
                    </a:lnR>
                    <a:lnT w="12700" cap="flat" cmpd="sng" algn="ctr">
                      <a:solidFill>
                        <a:schemeClr val="accent4"/>
                      </a:solidFill>
                      <a:prstDash val="solid"/>
                      <a:round/>
                      <a:headEnd type="none" w="med" len="med"/>
                      <a:tailEnd type="none" w="med" len="med"/>
                    </a:lnT>
                    <a:lnB w="12700" cap="flat" cmpd="sng" algn="ctr">
                      <a:solidFill>
                        <a:schemeClr val="accent4"/>
                      </a:solidFill>
                      <a:prstDash val="solid"/>
                      <a:round/>
                      <a:headEnd type="none" w="med" len="med"/>
                      <a:tailEnd type="none" w="med" len="med"/>
                    </a:lnB>
                  </a:tcPr>
                </a:tc>
                <a:extLst>
                  <a:ext uri="{0D108BD9-81ED-4DB2-BD59-A6C34878D82A}">
                    <a16:rowId xmlns:a16="http://schemas.microsoft.com/office/drawing/2014/main" val="3845760812"/>
                  </a:ext>
                </a:extLst>
              </a:tr>
              <a:tr h="646807">
                <a:tc>
                  <a:txBody>
                    <a:bodyPr/>
                    <a:lstStyle/>
                    <a:p>
                      <a:pPr algn="ctr" fontAlgn="ctr">
                        <a:lnSpc>
                          <a:spcPct val="150000"/>
                        </a:lnSpc>
                        <a:buNone/>
                      </a:pPr>
                      <a:r>
                        <a:rPr lang="es-CO" sz="900" b="0" i="0" u="none" strike="noStrike">
                          <a:solidFill>
                            <a:srgbClr val="000000"/>
                          </a:solidFill>
                          <a:effectLst/>
                          <a:latin typeface=""/>
                        </a:rPr>
                        <a:t>No programar trabajos sobre SVC Tunal y STATCOM Bacatá</a:t>
                      </a:r>
                    </a:p>
                  </a:txBody>
                  <a:tcPr marL="9525" marR="9525" marT="9525" marB="0" anchor="ctr">
                    <a:lnL w="12700" cap="flat" cmpd="sng" algn="ctr">
                      <a:solidFill>
                        <a:schemeClr val="accent4"/>
                      </a:solidFill>
                      <a:prstDash val="solid"/>
                      <a:round/>
                      <a:headEnd type="none" w="med" len="med"/>
                      <a:tailEnd type="none" w="med" len="med"/>
                    </a:lnL>
                    <a:lnR w="12700" cap="flat" cmpd="sng" algn="ctr">
                      <a:solidFill>
                        <a:schemeClr val="accent4"/>
                      </a:solidFill>
                      <a:prstDash val="solid"/>
                      <a:round/>
                      <a:headEnd type="none" w="med" len="med"/>
                      <a:tailEnd type="none" w="med" len="med"/>
                    </a:lnR>
                    <a:lnT w="12700" cap="flat" cmpd="sng" algn="ctr">
                      <a:solidFill>
                        <a:schemeClr val="accent4"/>
                      </a:solidFill>
                      <a:prstDash val="solid"/>
                      <a:round/>
                      <a:headEnd type="none" w="med" len="med"/>
                      <a:tailEnd type="none" w="med" len="med"/>
                    </a:lnT>
                    <a:lnB w="12700" cap="flat" cmpd="sng" algn="ctr">
                      <a:solidFill>
                        <a:schemeClr val="accent4"/>
                      </a:solidFill>
                      <a:prstDash val="solid"/>
                      <a:round/>
                      <a:headEnd type="none" w="med" len="med"/>
                      <a:tailEnd type="none" w="med" len="med"/>
                    </a:lnB>
                  </a:tcPr>
                </a:tc>
                <a:tc>
                  <a:txBody>
                    <a:bodyPr/>
                    <a:lstStyle/>
                    <a:p>
                      <a:pPr algn="ctr" fontAlgn="ctr">
                        <a:lnSpc>
                          <a:spcPct val="150000"/>
                        </a:lnSpc>
                        <a:buNone/>
                      </a:pPr>
                      <a:r>
                        <a:rPr lang="es-CO" sz="900" b="0" i="0" u="none" strike="noStrike">
                          <a:solidFill>
                            <a:srgbClr val="000000"/>
                          </a:solidFill>
                          <a:effectLst/>
                          <a:latin typeface=""/>
                        </a:rPr>
                        <a:t>Tanto ENLAZA como ISA ENERGIA manifiestan que no harán mantenmientos en lso periodos criticos</a:t>
                      </a:r>
                    </a:p>
                  </a:txBody>
                  <a:tcPr marL="9525" marR="9525" marT="9525" marB="0" anchor="ctr">
                    <a:lnL w="12700" cap="flat" cmpd="sng" algn="ctr">
                      <a:solidFill>
                        <a:schemeClr val="accent4"/>
                      </a:solidFill>
                      <a:prstDash val="solid"/>
                      <a:round/>
                      <a:headEnd type="none" w="med" len="med"/>
                      <a:tailEnd type="none" w="med" len="med"/>
                    </a:lnL>
                    <a:lnR w="12700" cap="flat" cmpd="sng" algn="ctr">
                      <a:solidFill>
                        <a:schemeClr val="accent4"/>
                      </a:solidFill>
                      <a:prstDash val="solid"/>
                      <a:round/>
                      <a:headEnd type="none" w="med" len="med"/>
                      <a:tailEnd type="none" w="med" len="med"/>
                    </a:lnR>
                    <a:lnT w="12700" cap="flat" cmpd="sng" algn="ctr">
                      <a:solidFill>
                        <a:schemeClr val="accent4"/>
                      </a:solidFill>
                      <a:prstDash val="solid"/>
                      <a:round/>
                      <a:headEnd type="none" w="med" len="med"/>
                      <a:tailEnd type="none" w="med" len="med"/>
                    </a:lnT>
                    <a:lnB w="12700" cap="flat" cmpd="sng" algn="ctr">
                      <a:solidFill>
                        <a:schemeClr val="accent4"/>
                      </a:solidFill>
                      <a:prstDash val="solid"/>
                      <a:round/>
                      <a:headEnd type="none" w="med" len="med"/>
                      <a:tailEnd type="none" w="med" len="med"/>
                    </a:lnB>
                  </a:tcPr>
                </a:tc>
                <a:extLst>
                  <a:ext uri="{0D108BD9-81ED-4DB2-BD59-A6C34878D82A}">
                    <a16:rowId xmlns:a16="http://schemas.microsoft.com/office/drawing/2014/main" val="392215638"/>
                  </a:ext>
                </a:extLst>
              </a:tr>
              <a:tr h="646807">
                <a:tc>
                  <a:txBody>
                    <a:bodyPr/>
                    <a:lstStyle/>
                    <a:p>
                      <a:pPr algn="ctr" fontAlgn="ctr">
                        <a:lnSpc>
                          <a:spcPct val="150000"/>
                        </a:lnSpc>
                        <a:buNone/>
                      </a:pPr>
                      <a:r>
                        <a:rPr lang="es-CO" sz="900" b="0" i="0" u="none" strike="noStrike">
                          <a:solidFill>
                            <a:srgbClr val="000000"/>
                          </a:solidFill>
                          <a:effectLst/>
                          <a:latin typeface=""/>
                        </a:rPr>
                        <a:t>Optimizar consumos en el área Oriental (Ecopetrol)</a:t>
                      </a:r>
                    </a:p>
                  </a:txBody>
                  <a:tcPr marL="9525" marR="9525" marT="9525" marB="0" anchor="ctr">
                    <a:lnL w="12700" cap="flat" cmpd="sng" algn="ctr">
                      <a:solidFill>
                        <a:schemeClr val="accent4"/>
                      </a:solidFill>
                      <a:prstDash val="solid"/>
                      <a:round/>
                      <a:headEnd type="none" w="med" len="med"/>
                      <a:tailEnd type="none" w="med" len="med"/>
                    </a:lnL>
                    <a:lnR w="12700" cap="flat" cmpd="sng" algn="ctr">
                      <a:solidFill>
                        <a:schemeClr val="accent4"/>
                      </a:solidFill>
                      <a:prstDash val="solid"/>
                      <a:round/>
                      <a:headEnd type="none" w="med" len="med"/>
                      <a:tailEnd type="none" w="med" len="med"/>
                    </a:lnR>
                    <a:lnT w="12700" cap="flat" cmpd="sng" algn="ctr">
                      <a:solidFill>
                        <a:schemeClr val="accent4"/>
                      </a:solidFill>
                      <a:prstDash val="solid"/>
                      <a:round/>
                      <a:headEnd type="none" w="med" len="med"/>
                      <a:tailEnd type="none" w="med" len="med"/>
                    </a:lnT>
                    <a:lnB w="12700" cap="flat" cmpd="sng" algn="ctr">
                      <a:solidFill>
                        <a:schemeClr val="accent4"/>
                      </a:solidFill>
                      <a:prstDash val="solid"/>
                      <a:round/>
                      <a:headEnd type="none" w="med" len="med"/>
                      <a:tailEnd type="none" w="med" len="med"/>
                    </a:lnB>
                  </a:tcPr>
                </a:tc>
                <a:tc>
                  <a:txBody>
                    <a:bodyPr/>
                    <a:lstStyle/>
                    <a:p>
                      <a:pPr algn="ctr" fontAlgn="ctr">
                        <a:lnSpc>
                          <a:spcPct val="150000"/>
                        </a:lnSpc>
                        <a:buNone/>
                      </a:pPr>
                      <a:r>
                        <a:rPr lang="es-CO" sz="900" b="0" i="0" u="none" strike="noStrike" dirty="0">
                          <a:solidFill>
                            <a:srgbClr val="000000"/>
                          </a:solidFill>
                          <a:effectLst/>
                          <a:latin typeface=""/>
                        </a:rPr>
                        <a:t>Ecopetrol presentó acciones tanto en Rubiales como el el área de Orinoquia orientadas a reducir dependencia del SIN, incluyendo incorporación de generación solar, respaldo térmico y esquemas operativos de consumo en horas no punta. Manifiesta la importancia de mantener activa su operación para garantizar la disponibilidad de combustibles líquidos en el país</a:t>
                      </a:r>
                    </a:p>
                  </a:txBody>
                  <a:tcPr marL="9525" marR="9525" marT="9525" marB="0" anchor="ctr">
                    <a:lnL w="12700" cap="flat" cmpd="sng" algn="ctr">
                      <a:solidFill>
                        <a:schemeClr val="accent4"/>
                      </a:solidFill>
                      <a:prstDash val="solid"/>
                      <a:round/>
                      <a:headEnd type="none" w="med" len="med"/>
                      <a:tailEnd type="none" w="med" len="med"/>
                    </a:lnL>
                    <a:lnR w="12700" cap="flat" cmpd="sng" algn="ctr">
                      <a:solidFill>
                        <a:schemeClr val="accent4"/>
                      </a:solidFill>
                      <a:prstDash val="solid"/>
                      <a:round/>
                      <a:headEnd type="none" w="med" len="med"/>
                      <a:tailEnd type="none" w="med" len="med"/>
                    </a:lnR>
                    <a:lnT w="12700" cap="flat" cmpd="sng" algn="ctr">
                      <a:solidFill>
                        <a:schemeClr val="accent4"/>
                      </a:solidFill>
                      <a:prstDash val="solid"/>
                      <a:round/>
                      <a:headEnd type="none" w="med" len="med"/>
                      <a:tailEnd type="none" w="med" len="med"/>
                    </a:lnT>
                    <a:lnB w="12700" cap="flat" cmpd="sng" algn="ctr">
                      <a:solidFill>
                        <a:schemeClr val="accent4"/>
                      </a:solidFill>
                      <a:prstDash val="solid"/>
                      <a:round/>
                      <a:headEnd type="none" w="med" len="med"/>
                      <a:tailEnd type="none" w="med" len="med"/>
                    </a:lnB>
                  </a:tcPr>
                </a:tc>
                <a:extLst>
                  <a:ext uri="{0D108BD9-81ED-4DB2-BD59-A6C34878D82A}">
                    <a16:rowId xmlns:a16="http://schemas.microsoft.com/office/drawing/2014/main" val="4106640013"/>
                  </a:ext>
                </a:extLst>
              </a:tr>
              <a:tr h="646807">
                <a:tc>
                  <a:txBody>
                    <a:bodyPr/>
                    <a:lstStyle/>
                    <a:p>
                      <a:pPr algn="ctr" fontAlgn="ctr">
                        <a:lnSpc>
                          <a:spcPct val="150000"/>
                        </a:lnSpc>
                        <a:buNone/>
                      </a:pPr>
                      <a:r>
                        <a:rPr lang="es-CO" sz="900" b="0" i="0" u="none" strike="noStrike">
                          <a:solidFill>
                            <a:srgbClr val="000000"/>
                          </a:solidFill>
                          <a:effectLst/>
                          <a:latin typeface=""/>
                        </a:rPr>
                        <a:t>Entrada en operación de proyectos Norte 500 kV y Norte 230 kV (ENLAZA)</a:t>
                      </a:r>
                    </a:p>
                  </a:txBody>
                  <a:tcPr marL="9525" marR="9525" marT="9525" marB="0" anchor="ctr">
                    <a:lnL w="12700" cap="flat" cmpd="sng" algn="ctr">
                      <a:solidFill>
                        <a:schemeClr val="accent4"/>
                      </a:solidFill>
                      <a:prstDash val="solid"/>
                      <a:round/>
                      <a:headEnd type="none" w="med" len="med"/>
                      <a:tailEnd type="none" w="med" len="med"/>
                    </a:lnL>
                    <a:lnR w="12700" cap="flat" cmpd="sng" algn="ctr">
                      <a:solidFill>
                        <a:schemeClr val="accent4"/>
                      </a:solidFill>
                      <a:prstDash val="solid"/>
                      <a:round/>
                      <a:headEnd type="none" w="med" len="med"/>
                      <a:tailEnd type="none" w="med" len="med"/>
                    </a:lnR>
                    <a:lnT w="12700" cap="flat" cmpd="sng" algn="ctr">
                      <a:solidFill>
                        <a:schemeClr val="accent4"/>
                      </a:solidFill>
                      <a:prstDash val="solid"/>
                      <a:round/>
                      <a:headEnd type="none" w="med" len="med"/>
                      <a:tailEnd type="none" w="med" len="med"/>
                    </a:lnT>
                    <a:lnB w="12700" cap="flat" cmpd="sng" algn="ctr">
                      <a:solidFill>
                        <a:schemeClr val="accent4"/>
                      </a:solidFill>
                      <a:prstDash val="solid"/>
                      <a:round/>
                      <a:headEnd type="none" w="med" len="med"/>
                      <a:tailEnd type="none" w="med" len="med"/>
                    </a:lnB>
                  </a:tcPr>
                </a:tc>
                <a:tc>
                  <a:txBody>
                    <a:bodyPr/>
                    <a:lstStyle/>
                    <a:p>
                      <a:pPr algn="ctr" fontAlgn="ctr">
                        <a:lnSpc>
                          <a:spcPct val="150000"/>
                        </a:lnSpc>
                        <a:buNone/>
                      </a:pPr>
                      <a:r>
                        <a:rPr lang="es-CO" sz="900" b="0" i="0" u="none" strike="noStrike" dirty="0">
                          <a:solidFill>
                            <a:srgbClr val="000000"/>
                          </a:solidFill>
                          <a:effectLst/>
                          <a:latin typeface=""/>
                        </a:rPr>
                        <a:t>ENLAZA informó cronogramas estimados de entrada en operación:</a:t>
                      </a:r>
                      <a:br>
                        <a:rPr lang="es-CO" sz="900" b="0" i="0" u="none" strike="noStrike" dirty="0">
                          <a:solidFill>
                            <a:srgbClr val="000000"/>
                          </a:solidFill>
                          <a:effectLst/>
                          <a:latin typeface=""/>
                        </a:rPr>
                      </a:br>
                      <a:r>
                        <a:rPr lang="es-CO" sz="900" b="0" i="0" u="none" strike="noStrike" dirty="0">
                          <a:solidFill>
                            <a:srgbClr val="000000"/>
                          </a:solidFill>
                          <a:effectLst/>
                          <a:latin typeface=""/>
                        </a:rPr>
                        <a:t>- Norte 230 kV para junio-julio de 2027: en espera de respuesta ANLA modificación LA</a:t>
                      </a:r>
                      <a:br>
                        <a:rPr lang="es-CO" sz="900" b="0" i="0" u="none" strike="noStrike" dirty="0">
                          <a:solidFill>
                            <a:srgbClr val="000000"/>
                          </a:solidFill>
                          <a:effectLst/>
                          <a:latin typeface=""/>
                        </a:rPr>
                      </a:br>
                      <a:r>
                        <a:rPr lang="es-CO" sz="900" b="0" i="0" u="none" strike="noStrike" dirty="0">
                          <a:solidFill>
                            <a:srgbClr val="000000"/>
                          </a:solidFill>
                          <a:effectLst/>
                          <a:latin typeface=""/>
                        </a:rPr>
                        <a:t>- Norte 500 kV para octubre de 2027: en espera de respuesta ANLA modificación LA</a:t>
                      </a:r>
                    </a:p>
                  </a:txBody>
                  <a:tcPr marL="9525" marR="9525" marT="9525" marB="0" anchor="ctr">
                    <a:lnL w="12700" cap="flat" cmpd="sng" algn="ctr">
                      <a:solidFill>
                        <a:schemeClr val="accent4"/>
                      </a:solidFill>
                      <a:prstDash val="solid"/>
                      <a:round/>
                      <a:headEnd type="none" w="med" len="med"/>
                      <a:tailEnd type="none" w="med" len="med"/>
                    </a:lnL>
                    <a:lnR w="12700" cap="flat" cmpd="sng" algn="ctr">
                      <a:solidFill>
                        <a:schemeClr val="accent4"/>
                      </a:solidFill>
                      <a:prstDash val="solid"/>
                      <a:round/>
                      <a:headEnd type="none" w="med" len="med"/>
                      <a:tailEnd type="none" w="med" len="med"/>
                    </a:lnR>
                    <a:lnT w="12700" cap="flat" cmpd="sng" algn="ctr">
                      <a:solidFill>
                        <a:schemeClr val="accent4"/>
                      </a:solidFill>
                      <a:prstDash val="solid"/>
                      <a:round/>
                      <a:headEnd type="none" w="med" len="med"/>
                      <a:tailEnd type="none" w="med" len="med"/>
                    </a:lnT>
                    <a:lnB w="12700" cap="flat" cmpd="sng" algn="ctr">
                      <a:solidFill>
                        <a:schemeClr val="accent4"/>
                      </a:solidFill>
                      <a:prstDash val="solid"/>
                      <a:round/>
                      <a:headEnd type="none" w="med" len="med"/>
                      <a:tailEnd type="none" w="med" len="med"/>
                    </a:lnB>
                  </a:tcPr>
                </a:tc>
                <a:extLst>
                  <a:ext uri="{0D108BD9-81ED-4DB2-BD59-A6C34878D82A}">
                    <a16:rowId xmlns:a16="http://schemas.microsoft.com/office/drawing/2014/main" val="1679056227"/>
                  </a:ext>
                </a:extLst>
              </a:tr>
            </a:tbl>
          </a:graphicData>
        </a:graphic>
      </p:graphicFrame>
    </p:spTree>
    <p:extLst>
      <p:ext uri="{BB962C8B-B14F-4D97-AF65-F5344CB8AC3E}">
        <p14:creationId xmlns:p14="http://schemas.microsoft.com/office/powerpoint/2010/main" val="1034242579"/>
      </p:ext>
    </p:extLst>
  </p:cSld>
  <p:clrMapOvr>
    <a:masterClrMapping/>
  </p:clrMapOvr>
</p:sld>
</file>

<file path=ppt/theme/theme1.xml><?xml version="1.0" encoding="utf-8"?>
<a:theme xmlns:a="http://schemas.openxmlformats.org/drawingml/2006/main" name="Biotechnology Major for College: Animal Breeding by Slidesgo">
  <a:themeElements>
    <a:clrScheme name="Simple Light">
      <a:dk1>
        <a:srgbClr val="333333"/>
      </a:dk1>
      <a:lt1>
        <a:srgbClr val="FFF5DB"/>
      </a:lt1>
      <a:dk2>
        <a:srgbClr val="FFC803"/>
      </a:dk2>
      <a:lt2>
        <a:srgbClr val="5592CD"/>
      </a:lt2>
      <a:accent1>
        <a:srgbClr val="FFC000"/>
      </a:accent1>
      <a:accent2>
        <a:srgbClr val="2CAB66"/>
      </a:accent2>
      <a:accent3>
        <a:srgbClr val="E95A28"/>
      </a:accent3>
      <a:accent4>
        <a:srgbClr val="FFC000"/>
      </a:accent4>
      <a:accent5>
        <a:srgbClr val="333333"/>
      </a:accent5>
      <a:accent6>
        <a:srgbClr val="FFC803"/>
      </a:accent6>
      <a:hlink>
        <a:srgbClr val="5592CD"/>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o" ma:contentTypeID="0x0101001D2AC1A0CAA71244BE1C830520B3580B" ma:contentTypeVersion="20" ma:contentTypeDescription="Crear nuevo documento." ma:contentTypeScope="" ma:versionID="d5c3a08b4f380d25d30e14ea7bdd62ac">
  <xsd:schema xmlns:xsd="http://www.w3.org/2001/XMLSchema" xmlns:xs="http://www.w3.org/2001/XMLSchema" xmlns:p="http://schemas.microsoft.com/office/2006/metadata/properties" xmlns:ns2="ccaf9895-93ab-4536-b1cb-77a268359520" xmlns:ns3="189b51a7-d269-4f29-b142-79e8ee84f3f3" targetNamespace="http://schemas.microsoft.com/office/2006/metadata/properties" ma:root="true" ma:fieldsID="bff250eede24884c95f6806f9ee1f194" ns2:_="" ns3:_="">
    <xsd:import namespace="ccaf9895-93ab-4536-b1cb-77a268359520"/>
    <xsd:import namespace="189b51a7-d269-4f29-b142-79e8ee84f3f3"/>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OCR" minOccurs="0"/>
                <xsd:element ref="ns2:MediaServiceGenerationTime" minOccurs="0"/>
                <xsd:element ref="ns2:MediaServiceEventHashCode" minOccurs="0"/>
                <xsd:element ref="ns2:MediaServiceAutoKeyPoints" minOccurs="0"/>
                <xsd:element ref="ns2:MediaServiceKeyPoints" minOccurs="0"/>
                <xsd:element ref="ns2:MediaServiceDateTaken" minOccurs="0"/>
                <xsd:element ref="ns2:MediaLengthInSeconds" minOccurs="0"/>
                <xsd:element ref="ns2:MediaServiceLocation" minOccurs="0"/>
                <xsd:element ref="ns3:SharedWithUsers" minOccurs="0"/>
                <xsd:element ref="ns3:SharedWithDetails" minOccurs="0"/>
                <xsd:element ref="ns3:TaxCatchAll" minOccurs="0"/>
                <xsd:element ref="ns2:lcf76f155ced4ddcb4097134ff3c332f"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caf9895-93ab-4536-b1cb-77a268359520"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OCR" ma:index="11" nillable="true" ma:displayName="Extracted Text" ma:internalName="MediaServiceOCR" ma:readOnly="true">
      <xsd:simpleType>
        <xsd:restriction base="dms:Note">
          <xsd:maxLength value="255"/>
        </xsd:restriction>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AutoKeyPoints" ma:index="14" nillable="true" ma:displayName="MediaServiceAutoKeyPoints" ma:hidden="true" ma:internalName="MediaServiceAutoKeyPoints" ma:readOnly="true">
      <xsd:simpleType>
        <xsd:restriction base="dms:Note"/>
      </xsd:simpleType>
    </xsd:element>
    <xsd:element name="MediaServiceKeyPoints" ma:index="15" nillable="true" ma:displayName="KeyPoints" ma:internalName="MediaServiceKeyPoints" ma:readOnly="true">
      <xsd:simpleType>
        <xsd:restriction base="dms:Note">
          <xsd:maxLength value="255"/>
        </xsd:restriction>
      </xsd:simpleType>
    </xsd:element>
    <xsd:element name="MediaServiceDateTaken" ma:index="16" nillable="true" ma:displayName="MediaServiceDateTaken" ma:hidden="true" ma:internalName="MediaServiceDateTaken" ma:readOnly="true">
      <xsd:simpleType>
        <xsd:restriction base="dms:Text"/>
      </xsd:simpleType>
    </xsd:element>
    <xsd:element name="MediaLengthInSeconds" ma:index="17" nillable="true" ma:displayName="MediaLengthInSeconds" ma:hidden="true" ma:internalName="MediaLengthInSeconds" ma:readOnly="true">
      <xsd:simpleType>
        <xsd:restriction base="dms:Unknown"/>
      </xsd:simpleType>
    </xsd:element>
    <xsd:element name="MediaServiceLocation" ma:index="18" nillable="true" ma:displayName="Location" ma:internalName="MediaServiceLocation" ma:readOnly="true">
      <xsd:simpleType>
        <xsd:restriction base="dms:Text"/>
      </xsd:simpleType>
    </xsd:element>
    <xsd:element name="lcf76f155ced4ddcb4097134ff3c332f" ma:index="23" nillable="true" ma:taxonomy="true" ma:internalName="lcf76f155ced4ddcb4097134ff3c332f" ma:taxonomyFieldName="MediaServiceImageTags" ma:displayName="Etiquetas de imagen" ma:readOnly="false" ma:fieldId="{5cf76f15-5ced-4ddc-b409-7134ff3c332f}" ma:taxonomyMulti="true" ma:sspId="c2231ce5-edc9-4cf3-bcdc-afedc95ebd16"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4"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189b51a7-d269-4f29-b142-79e8ee84f3f3" elementFormDefault="qualified">
    <xsd:import namespace="http://schemas.microsoft.com/office/2006/documentManagement/types"/>
    <xsd:import namespace="http://schemas.microsoft.com/office/infopath/2007/PartnerControls"/>
    <xsd:element name="SharedWithUsers" ma:index="19" nillable="true" ma:displayName="Compartido c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Detalles de uso compartido" ma:internalName="SharedWithDetails" ma:readOnly="true">
      <xsd:simpleType>
        <xsd:restriction base="dms:Note">
          <xsd:maxLength value="255"/>
        </xsd:restriction>
      </xsd:simpleType>
    </xsd:element>
    <xsd:element name="TaxCatchAll" ma:index="21" nillable="true" ma:displayName="Taxonomy Catch All Column" ma:hidden="true" ma:list="{cc517a5c-2787-4b84-b078-20a6da190105}" ma:internalName="TaxCatchAll" ma:showField="CatchAllData" ma:web="189b51a7-d269-4f29-b142-79e8ee84f3f3">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ipo de contenido"/>
        <xsd:element ref="dc:title" minOccurs="0" maxOccurs="1" ma:index="4" ma:displayName="Título"/>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ccaf9895-93ab-4536-b1cb-77a268359520">
      <Terms xmlns="http://schemas.microsoft.com/office/infopath/2007/PartnerControls"/>
    </lcf76f155ced4ddcb4097134ff3c332f>
    <TaxCatchAll xmlns="189b51a7-d269-4f29-b142-79e8ee84f3f3"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C7C2D6D0-FB66-4DF7-BCC8-61D9CF29ADA7}">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ccaf9895-93ab-4536-b1cb-77a268359520"/>
    <ds:schemaRef ds:uri="189b51a7-d269-4f29-b142-79e8ee84f3f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0206AB8E-78DE-41C0-8029-CC31981E2D87}">
  <ds:schemaRefs>
    <ds:schemaRef ds:uri="http://purl.org/dc/terms/"/>
    <ds:schemaRef ds:uri="http://schemas.microsoft.com/office/2006/documentManagement/types"/>
    <ds:schemaRef ds:uri="http://purl.org/dc/elements/1.1/"/>
    <ds:schemaRef ds:uri="ccaf9895-93ab-4536-b1cb-77a268359520"/>
    <ds:schemaRef ds:uri="189b51a7-d269-4f29-b142-79e8ee84f3f3"/>
    <ds:schemaRef ds:uri="http://schemas.microsoft.com/office/2006/metadata/properties"/>
    <ds:schemaRef ds:uri="http://purl.org/dc/dcmitype/"/>
    <ds:schemaRef ds:uri="http://schemas.microsoft.com/office/infopath/2007/PartnerControls"/>
    <ds:schemaRef ds:uri="http://schemas.openxmlformats.org/package/2006/metadata/core-properties"/>
    <ds:schemaRef ds:uri="http://www.w3.org/XML/1998/namespace"/>
  </ds:schemaRefs>
</ds:datastoreItem>
</file>

<file path=customXml/itemProps3.xml><?xml version="1.0" encoding="utf-8"?>
<ds:datastoreItem xmlns:ds="http://schemas.openxmlformats.org/officeDocument/2006/customXml" ds:itemID="{CBFFE15E-E6B6-400F-A4E4-1B12953DA041}">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882</TotalTime>
  <Words>495</Words>
  <Application>Microsoft Macintosh PowerPoint</Application>
  <PresentationFormat>Presentación en pantalla (16:9)</PresentationFormat>
  <Paragraphs>26</Paragraphs>
  <Slides>3</Slides>
  <Notes>3</Notes>
  <HiddenSlides>0</HiddenSlides>
  <MMClips>0</MMClips>
  <ScaleCrop>false</ScaleCrop>
  <HeadingPairs>
    <vt:vector size="6" baseType="variant">
      <vt:variant>
        <vt:lpstr>Fuentes usadas</vt:lpstr>
      </vt:variant>
      <vt:variant>
        <vt:i4>7</vt:i4>
      </vt:variant>
      <vt:variant>
        <vt:lpstr>Tema</vt:lpstr>
      </vt:variant>
      <vt:variant>
        <vt:i4>1</vt:i4>
      </vt:variant>
      <vt:variant>
        <vt:lpstr>Títulos de diapositiva</vt:lpstr>
      </vt:variant>
      <vt:variant>
        <vt:i4>3</vt:i4>
      </vt:variant>
    </vt:vector>
  </HeadingPairs>
  <TitlesOfParts>
    <vt:vector size="11" baseType="lpstr">
      <vt:lpstr>Alegreya Sans</vt:lpstr>
      <vt:lpstr>Arial</vt:lpstr>
      <vt:lpstr>DM Sans</vt:lpstr>
      <vt:lpstr>Nunito Light</vt:lpstr>
      <vt:lpstr>Nunito Sans</vt:lpstr>
      <vt:lpstr>Nunito Sans Black</vt:lpstr>
      <vt:lpstr>PT Sans</vt:lpstr>
      <vt:lpstr>Biotechnology Major for College: Animal Breeding by Slidesgo</vt:lpstr>
      <vt:lpstr>Reunión Área Oriental Preparación Fenómeno de El Niño 2026–2027</vt:lpstr>
      <vt:lpstr>Presentación de PowerPoint</vt:lpstr>
      <vt:lpstr>Presentación de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Comité</dc:title>
  <dc:creator>Camilo Alberto Castro G.</dc:creator>
  <cp:lastModifiedBy>JUAN CAMILO SANCHEZ SALAZAR</cp:lastModifiedBy>
  <cp:revision>278</cp:revision>
  <dcterms:modified xsi:type="dcterms:W3CDTF">2026-06-17T17:03:07Z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0x0101001D2AC1A0CAA71244BE1C830520B3580B</vt:lpwstr>
  </property>
  <property fmtid="{D5CDD505-2E9C-101B-9397-08002B2CF9AE}" pid="3" name="MediaServiceImageTags">
    <vt:lpwstr/>
  </property>
</Properties>
</file>