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538" r:id="rId4"/>
    <p:sldId id="554" r:id="rId5"/>
    <p:sldId id="555" r:id="rId6"/>
    <p:sldId id="535" r:id="rId7"/>
    <p:sldId id="259" r:id="rId8"/>
    <p:sldId id="531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B24"/>
    <a:srgbClr val="39A900"/>
    <a:srgbClr val="FDC300"/>
    <a:srgbClr val="71277A"/>
    <a:srgbClr val="771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8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2400" b="1" dirty="0"/>
              <a:t>Gráfica</a:t>
            </a:r>
            <a:r>
              <a:rPr lang="es-CO" sz="2400" b="1" baseline="0" dirty="0"/>
              <a:t> Ejecución Presupuestal </a:t>
            </a:r>
            <a:r>
              <a:rPr lang="es-CO" sz="2400" b="1" baseline="0" dirty="0" err="1"/>
              <a:t>Zajuna</a:t>
            </a:r>
            <a:r>
              <a:rPr lang="es-CO" sz="2400" b="1" baseline="0" dirty="0"/>
              <a:t> Abril/2026</a:t>
            </a:r>
            <a:endParaRPr lang="es-CO" sz="2400" b="1" dirty="0"/>
          </a:p>
        </c:rich>
      </c:tx>
      <c:layout>
        <c:manualLayout>
          <c:xMode val="edge"/>
          <c:yMode val="edge"/>
          <c:x val="0.1748260412913844"/>
          <c:y val="2.76433492786539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Hoja2!$C$1</c:f>
              <c:strCache>
                <c:ptCount val="1"/>
                <c:pt idx="0">
                  <c:v>ASIGNACION PRESUPUESTAL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7030A0"/>
              </a:solidFill>
            </a:ln>
            <a:effectLst/>
            <a:sp3d>
              <a:contourClr>
                <a:srgbClr val="7030A0"/>
              </a:contourClr>
            </a:sp3d>
          </c:spPr>
          <c:invertIfNegative val="0"/>
          <c:cat>
            <c:strRef>
              <c:f>Hoja2!$B$2:$B$10</c:f>
              <c:strCache>
                <c:ptCount val="7"/>
                <c:pt idx="0">
                  <c:v>CONTRATACIÓN DE PERSONAL</c:v>
                </c:pt>
                <c:pt idx="1">
                  <c:v>MATERIALES DE FORMACIÓN</c:v>
                </c:pt>
                <c:pt idx="2">
                  <c:v>MAQUINARIA INDUSTRIAL / OTRAS COMPRAS DE EQUIPOS</c:v>
                </c:pt>
                <c:pt idx="3">
                  <c:v>OTROS MATERIALES Y SUMINISTROS </c:v>
                </c:pt>
                <c:pt idx="4">
                  <c:v>EQUIPO DE SISTEMAS</c:v>
                </c:pt>
                <c:pt idx="5">
                  <c:v>MANTENIMIENTO DE BIENES MUEBLES, ENSERES, MAQUINARIA, EQUIPO, TRANSPORTE Y SOFTWARE</c:v>
                </c:pt>
                <c:pt idx="6">
                  <c:v>ADECUACIONES Y CONSTRUCCIONES - Bodega MercaSENA</c:v>
                </c:pt>
              </c:strCache>
            </c:strRef>
          </c:cat>
          <c:val>
            <c:numRef>
              <c:f>Hoja2!$C$2:$C$10</c:f>
              <c:numCache>
                <c:formatCode>"$"#,##0_);[Red]\("$"#,##0\)</c:formatCode>
                <c:ptCount val="7"/>
                <c:pt idx="0">
                  <c:v>156750000</c:v>
                </c:pt>
                <c:pt idx="1">
                  <c:v>150000000</c:v>
                </c:pt>
                <c:pt idx="2">
                  <c:v>80000000</c:v>
                </c:pt>
                <c:pt idx="3">
                  <c:v>50000000</c:v>
                </c:pt>
                <c:pt idx="4">
                  <c:v>10000000</c:v>
                </c:pt>
                <c:pt idx="5">
                  <c:v>10000000</c:v>
                </c:pt>
                <c:pt idx="6">
                  <c:v>20000000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CA-407A-865A-48E1E05DC465}"/>
            </c:ext>
          </c:extLst>
        </c:ser>
        <c:ser>
          <c:idx val="1"/>
          <c:order val="1"/>
          <c:tx>
            <c:strRef>
              <c:f>Hoja2!$D$1</c:f>
              <c:strCache>
                <c:ptCount val="1"/>
                <c:pt idx="0">
                  <c:v>VR. DESAGREGADO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Hoja2!$B$2:$B$10</c:f>
              <c:strCache>
                <c:ptCount val="7"/>
                <c:pt idx="0">
                  <c:v>CONTRATACIÓN DE PERSONAL</c:v>
                </c:pt>
                <c:pt idx="1">
                  <c:v>MATERIALES DE FORMACIÓN</c:v>
                </c:pt>
                <c:pt idx="2">
                  <c:v>MAQUINARIA INDUSTRIAL / OTRAS COMPRAS DE EQUIPOS</c:v>
                </c:pt>
                <c:pt idx="3">
                  <c:v>OTROS MATERIALES Y SUMINISTROS </c:v>
                </c:pt>
                <c:pt idx="4">
                  <c:v>EQUIPO DE SISTEMAS</c:v>
                </c:pt>
                <c:pt idx="5">
                  <c:v>MANTENIMIENTO DE BIENES MUEBLES, ENSERES, MAQUINARIA, EQUIPO, TRANSPORTE Y SOFTWARE</c:v>
                </c:pt>
                <c:pt idx="6">
                  <c:v>ADECUACIONES Y CONSTRUCCIONES - Bodega MercaSENA</c:v>
                </c:pt>
              </c:strCache>
            </c:strRef>
          </c:cat>
          <c:val>
            <c:numRef>
              <c:f>Hoja2!$D$2:$D$10</c:f>
            </c:numRef>
          </c:val>
          <c:extLst>
            <c:ext xmlns:c16="http://schemas.microsoft.com/office/drawing/2014/chart" uri="{C3380CC4-5D6E-409C-BE32-E72D297353CC}">
              <c16:uniqueId val="{00000001-6BCA-407A-865A-48E1E05DC465}"/>
            </c:ext>
          </c:extLst>
        </c:ser>
        <c:ser>
          <c:idx val="2"/>
          <c:order val="2"/>
          <c:tx>
            <c:strRef>
              <c:f>Hoja2!$E$1</c:f>
              <c:strCache>
                <c:ptCount val="1"/>
                <c:pt idx="0">
                  <c:v>EJECUTADO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6565062378064139E-2"/>
                  <c:y val="-3.4708157685914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BCA-407A-865A-48E1E05DC465}"/>
                </c:ext>
              </c:extLst>
            </c:dLbl>
            <c:dLbl>
              <c:idx val="1"/>
              <c:layout>
                <c:manualLayout>
                  <c:x val="1.5626507281214133E-3"/>
                  <c:y val="-1.2395770602112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BCA-407A-865A-48E1E05DC4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Hoja2!$B$2:$B$10</c:f>
              <c:strCache>
                <c:ptCount val="7"/>
                <c:pt idx="0">
                  <c:v>CONTRATACIÓN DE PERSONAL</c:v>
                </c:pt>
                <c:pt idx="1">
                  <c:v>MATERIALES DE FORMACIÓN</c:v>
                </c:pt>
                <c:pt idx="2">
                  <c:v>MAQUINARIA INDUSTRIAL / OTRAS COMPRAS DE EQUIPOS</c:v>
                </c:pt>
                <c:pt idx="3">
                  <c:v>OTROS MATERIALES Y SUMINISTROS </c:v>
                </c:pt>
                <c:pt idx="4">
                  <c:v>EQUIPO DE SISTEMAS</c:v>
                </c:pt>
                <c:pt idx="5">
                  <c:v>MANTENIMIENTO DE BIENES MUEBLES, ENSERES, MAQUINARIA, EQUIPO, TRANSPORTE Y SOFTWARE</c:v>
                </c:pt>
                <c:pt idx="6">
                  <c:v>ADECUACIONES Y CONSTRUCCIONES - Bodega MercaSENA</c:v>
                </c:pt>
              </c:strCache>
            </c:strRef>
          </c:cat>
          <c:val>
            <c:numRef>
              <c:f>Hoja2!$E$2:$E$10</c:f>
              <c:numCache>
                <c:formatCode>_-* #,##0_-;\-* #,##0_-;_-* "-"??_-;_-@_-</c:formatCode>
                <c:ptCount val="7"/>
                <c:pt idx="0" formatCode="&quot;$&quot;#,##0_);[Red]\(&quot;$&quot;#,##0\)">
                  <c:v>155325000</c:v>
                </c:pt>
                <c:pt idx="1">
                  <c:v>45000000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CA-407A-865A-48E1E05DC4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3392143"/>
        <c:axId val="1193399215"/>
        <c:axId val="0"/>
      </c:bar3DChart>
      <c:valAx>
        <c:axId val="1193399215"/>
        <c:scaling>
          <c:orientation val="minMax"/>
        </c:scaling>
        <c:delete val="0"/>
        <c:axPos val="b"/>
        <c:majorGridlines>
          <c:spPr>
            <a:ln w="15875" cap="flat" cmpd="sng" algn="ctr">
              <a:solidFill>
                <a:sysClr val="window" lastClr="FFFFFF">
                  <a:hueOff val="0"/>
                  <a:satOff val="0"/>
                  <a:lumOff val="0"/>
                </a:sys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93392143"/>
        <c:crosses val="autoZero"/>
        <c:crossBetween val="between"/>
      </c:valAx>
      <c:catAx>
        <c:axId val="119339214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9339921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A02B93">
        <a:lumMod val="40000"/>
        <a:lumOff val="60000"/>
      </a:srgbClr>
    </a:solidFill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EFE2E1-2729-49FE-A368-42919AF5AD22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99E4736-4F63-4E05-9BE1-E398A782A665}">
      <dgm:prSet phldrT="[Texto]"/>
      <dgm:spPr>
        <a:solidFill>
          <a:srgbClr val="00B050"/>
        </a:solidFill>
      </dgm:spPr>
      <dgm:t>
        <a:bodyPr/>
        <a:lstStyle/>
        <a:p>
          <a:r>
            <a:rPr lang="es-CO" b="1" dirty="0"/>
            <a:t>Objetivo 1</a:t>
          </a:r>
          <a:r>
            <a:rPr lang="es-CO" dirty="0"/>
            <a:t>: </a:t>
          </a:r>
          <a:r>
            <a:rPr lang="es-ES" dirty="0"/>
            <a:t>Generar un Plan Operativo Anual para el desarrollo de </a:t>
          </a:r>
          <a:r>
            <a:rPr lang="es-ES" dirty="0" err="1"/>
            <a:t>Zajuna</a:t>
          </a:r>
          <a:r>
            <a:rPr lang="es-ES" dirty="0"/>
            <a:t> Campo según lineamiento remitido.</a:t>
          </a:r>
          <a:endParaRPr lang="es-CO" dirty="0"/>
        </a:p>
      </dgm:t>
    </dgm:pt>
    <dgm:pt modelId="{90E9C1DC-04F7-4077-B55A-713F79A0436D}" type="parTrans" cxnId="{28B2DCB1-81A2-4B4B-9B66-0C3F9A3C4925}">
      <dgm:prSet/>
      <dgm:spPr/>
      <dgm:t>
        <a:bodyPr/>
        <a:lstStyle/>
        <a:p>
          <a:endParaRPr lang="es-CO"/>
        </a:p>
      </dgm:t>
    </dgm:pt>
    <dgm:pt modelId="{80E65DF7-603A-4270-A989-19D617686B3C}" type="sibTrans" cxnId="{28B2DCB1-81A2-4B4B-9B66-0C3F9A3C4925}">
      <dgm:prSet/>
      <dgm:spPr/>
      <dgm:t>
        <a:bodyPr/>
        <a:lstStyle/>
        <a:p>
          <a:endParaRPr lang="es-CO"/>
        </a:p>
      </dgm:t>
    </dgm:pt>
    <dgm:pt modelId="{2A267945-B3F1-47D2-B563-A5FC1A37D582}">
      <dgm:prSet phldrT="[Texto]" custT="1"/>
      <dgm:spPr>
        <a:solidFill>
          <a:srgbClr val="00B050"/>
        </a:solidFill>
      </dgm:spPr>
      <dgm:t>
        <a:bodyPr/>
        <a:lstStyle/>
        <a:p>
          <a:pPr algn="just"/>
          <a:r>
            <a:rPr lang="es-CO" sz="1800" dirty="0"/>
            <a:t>Fecha prevista Inauguración: 2 de julio 2026</a:t>
          </a:r>
        </a:p>
      </dgm:t>
    </dgm:pt>
    <dgm:pt modelId="{1F13BB59-D1D4-40B2-A26A-DC094ED72976}" type="parTrans" cxnId="{63D28EEA-1FDB-4D86-B5C2-42BC7D545CE3}">
      <dgm:prSet/>
      <dgm:spPr/>
      <dgm:t>
        <a:bodyPr/>
        <a:lstStyle/>
        <a:p>
          <a:endParaRPr lang="es-CO"/>
        </a:p>
      </dgm:t>
    </dgm:pt>
    <dgm:pt modelId="{C7325CED-7401-4BB8-A3E4-CDF18C93205C}" type="sibTrans" cxnId="{63D28EEA-1FDB-4D86-B5C2-42BC7D545CE3}">
      <dgm:prSet/>
      <dgm:spPr/>
      <dgm:t>
        <a:bodyPr/>
        <a:lstStyle/>
        <a:p>
          <a:endParaRPr lang="es-CO"/>
        </a:p>
      </dgm:t>
    </dgm:pt>
    <dgm:pt modelId="{85ABD1FC-5A06-433C-B149-C1893EF60BC9}">
      <dgm:prSet custT="1"/>
      <dgm:spPr>
        <a:solidFill>
          <a:srgbClr val="00B050"/>
        </a:solidFill>
      </dgm:spPr>
      <dgm:t>
        <a:bodyPr/>
        <a:lstStyle/>
        <a:p>
          <a:pPr algn="just"/>
          <a:r>
            <a:rPr lang="es-CO" sz="1800" dirty="0"/>
            <a:t>Culminación de la actualización del Plan Operativo de acuerdo con el avance programado de la obra de la Tienda </a:t>
          </a:r>
          <a:r>
            <a:rPr lang="es-CO" sz="1800" dirty="0" err="1"/>
            <a:t>Zajuna</a:t>
          </a:r>
          <a:endParaRPr lang="es-CO" sz="1800" dirty="0"/>
        </a:p>
      </dgm:t>
    </dgm:pt>
    <dgm:pt modelId="{4C82A256-4BA9-495C-B07D-93A73E1FA69F}" type="parTrans" cxnId="{31A7924A-3010-49F5-AD82-A4C787E43C89}">
      <dgm:prSet/>
      <dgm:spPr/>
      <dgm:t>
        <a:bodyPr/>
        <a:lstStyle/>
        <a:p>
          <a:endParaRPr lang="es-CO"/>
        </a:p>
      </dgm:t>
    </dgm:pt>
    <dgm:pt modelId="{2D26F5DE-42A0-433C-8BD1-6296AA732E69}" type="sibTrans" cxnId="{31A7924A-3010-49F5-AD82-A4C787E43C89}">
      <dgm:prSet/>
      <dgm:spPr/>
      <dgm:t>
        <a:bodyPr/>
        <a:lstStyle/>
        <a:p>
          <a:endParaRPr lang="es-CO"/>
        </a:p>
      </dgm:t>
    </dgm:pt>
    <dgm:pt modelId="{43A22EB1-5584-4183-BE39-E78512B0740C}" type="pres">
      <dgm:prSet presAssocID="{17EFE2E1-2729-49FE-A368-42919AF5AD2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CF60B507-6EB9-4EF5-94F0-4E575EEB86FE}" type="pres">
      <dgm:prSet presAssocID="{299E4736-4F63-4E05-9BE1-E398A782A665}" presName="root" presStyleCnt="0">
        <dgm:presLayoutVars>
          <dgm:chMax/>
          <dgm:chPref val="4"/>
        </dgm:presLayoutVars>
      </dgm:prSet>
      <dgm:spPr/>
    </dgm:pt>
    <dgm:pt modelId="{EB825B71-A419-47D5-AEB7-0C46DAA279A7}" type="pres">
      <dgm:prSet presAssocID="{299E4736-4F63-4E05-9BE1-E398A782A665}" presName="rootComposite" presStyleCnt="0">
        <dgm:presLayoutVars/>
      </dgm:prSet>
      <dgm:spPr/>
    </dgm:pt>
    <dgm:pt modelId="{B1477C46-37E7-4B95-8E74-6FDA15F9BA6A}" type="pres">
      <dgm:prSet presAssocID="{299E4736-4F63-4E05-9BE1-E398A782A665}" presName="rootText" presStyleLbl="node0" presStyleIdx="0" presStyleCnt="1">
        <dgm:presLayoutVars>
          <dgm:chMax/>
          <dgm:chPref val="4"/>
        </dgm:presLayoutVars>
      </dgm:prSet>
      <dgm:spPr/>
    </dgm:pt>
    <dgm:pt modelId="{23E026AF-A54F-43F4-83D9-E1A65906B165}" type="pres">
      <dgm:prSet presAssocID="{299E4736-4F63-4E05-9BE1-E398A782A665}" presName="childShape" presStyleCnt="0">
        <dgm:presLayoutVars>
          <dgm:chMax val="0"/>
          <dgm:chPref val="0"/>
        </dgm:presLayoutVars>
      </dgm:prSet>
      <dgm:spPr/>
    </dgm:pt>
    <dgm:pt modelId="{8083716D-6E0E-4525-9CF4-45A8A0A6DEE2}" type="pres">
      <dgm:prSet presAssocID="{85ABD1FC-5A06-433C-B149-C1893EF60BC9}" presName="childComposite" presStyleCnt="0">
        <dgm:presLayoutVars>
          <dgm:chMax val="0"/>
          <dgm:chPref val="0"/>
        </dgm:presLayoutVars>
      </dgm:prSet>
      <dgm:spPr/>
    </dgm:pt>
    <dgm:pt modelId="{E3E00057-F904-40AA-9EFB-E71010FF66B6}" type="pres">
      <dgm:prSet presAssocID="{85ABD1FC-5A06-433C-B149-C1893EF60BC9}" presName="Image" presStyleLbl="node1" presStyleIdx="0" presStyleCnt="2"/>
      <dgm:spPr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</dgm:spPr>
    </dgm:pt>
    <dgm:pt modelId="{EBDE08B8-78B0-41DE-8D60-6C7E70279AB6}" type="pres">
      <dgm:prSet presAssocID="{85ABD1FC-5A06-433C-B149-C1893EF60BC9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B7B07914-D03B-4A42-BC1F-0C05D1332A9B}" type="pres">
      <dgm:prSet presAssocID="{2A267945-B3F1-47D2-B563-A5FC1A37D582}" presName="childComposite" presStyleCnt="0">
        <dgm:presLayoutVars>
          <dgm:chMax val="0"/>
          <dgm:chPref val="0"/>
        </dgm:presLayoutVars>
      </dgm:prSet>
      <dgm:spPr/>
    </dgm:pt>
    <dgm:pt modelId="{922B3F48-6787-4813-AD1B-FAA06CA07761}" type="pres">
      <dgm:prSet presAssocID="{2A267945-B3F1-47D2-B563-A5FC1A37D582}" presName="Image" presStyleLbl="node1" presStyleIdx="1" presStyleCnt="2"/>
      <dgm:spPr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</dgm:spPr>
    </dgm:pt>
    <dgm:pt modelId="{D5E82808-4FB8-4D11-9EC5-9ED08F18D4C7}" type="pres">
      <dgm:prSet presAssocID="{2A267945-B3F1-47D2-B563-A5FC1A37D582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31A7924A-3010-49F5-AD82-A4C787E43C89}" srcId="{299E4736-4F63-4E05-9BE1-E398A782A665}" destId="{85ABD1FC-5A06-433C-B149-C1893EF60BC9}" srcOrd="0" destOrd="0" parTransId="{4C82A256-4BA9-495C-B07D-93A73E1FA69F}" sibTransId="{2D26F5DE-42A0-433C-8BD1-6296AA732E69}"/>
    <dgm:cxn modelId="{8648FA50-84D0-4495-BAC9-37D124D0E5FB}" type="presOf" srcId="{17EFE2E1-2729-49FE-A368-42919AF5AD22}" destId="{43A22EB1-5584-4183-BE39-E78512B0740C}" srcOrd="0" destOrd="0" presId="urn:microsoft.com/office/officeart/2008/layout/PictureAccentList"/>
    <dgm:cxn modelId="{FB478D58-3A73-4905-9DFE-28ED16803B0D}" type="presOf" srcId="{85ABD1FC-5A06-433C-B149-C1893EF60BC9}" destId="{EBDE08B8-78B0-41DE-8D60-6C7E70279AB6}" srcOrd="0" destOrd="0" presId="urn:microsoft.com/office/officeart/2008/layout/PictureAccentList"/>
    <dgm:cxn modelId="{B95D9B9F-6AB4-479E-93D9-3FE07214799F}" type="presOf" srcId="{299E4736-4F63-4E05-9BE1-E398A782A665}" destId="{B1477C46-37E7-4B95-8E74-6FDA15F9BA6A}" srcOrd="0" destOrd="0" presId="urn:microsoft.com/office/officeart/2008/layout/PictureAccentList"/>
    <dgm:cxn modelId="{28B2DCB1-81A2-4B4B-9B66-0C3F9A3C4925}" srcId="{17EFE2E1-2729-49FE-A368-42919AF5AD22}" destId="{299E4736-4F63-4E05-9BE1-E398A782A665}" srcOrd="0" destOrd="0" parTransId="{90E9C1DC-04F7-4077-B55A-713F79A0436D}" sibTransId="{80E65DF7-603A-4270-A989-19D617686B3C}"/>
    <dgm:cxn modelId="{1CF31CE2-2997-4C3E-BA10-85DCDDE2E665}" type="presOf" srcId="{2A267945-B3F1-47D2-B563-A5FC1A37D582}" destId="{D5E82808-4FB8-4D11-9EC5-9ED08F18D4C7}" srcOrd="0" destOrd="0" presId="urn:microsoft.com/office/officeart/2008/layout/PictureAccentList"/>
    <dgm:cxn modelId="{63D28EEA-1FDB-4D86-B5C2-42BC7D545CE3}" srcId="{299E4736-4F63-4E05-9BE1-E398A782A665}" destId="{2A267945-B3F1-47D2-B563-A5FC1A37D582}" srcOrd="1" destOrd="0" parTransId="{1F13BB59-D1D4-40B2-A26A-DC094ED72976}" sibTransId="{C7325CED-7401-4BB8-A3E4-CDF18C93205C}"/>
    <dgm:cxn modelId="{4DD21664-B05C-41D2-BE43-F917D707C2D2}" type="presParOf" srcId="{43A22EB1-5584-4183-BE39-E78512B0740C}" destId="{CF60B507-6EB9-4EF5-94F0-4E575EEB86FE}" srcOrd="0" destOrd="0" presId="urn:microsoft.com/office/officeart/2008/layout/PictureAccentList"/>
    <dgm:cxn modelId="{B2E0432C-BF2B-40D0-A029-49B1555757F0}" type="presParOf" srcId="{CF60B507-6EB9-4EF5-94F0-4E575EEB86FE}" destId="{EB825B71-A419-47D5-AEB7-0C46DAA279A7}" srcOrd="0" destOrd="0" presId="urn:microsoft.com/office/officeart/2008/layout/PictureAccentList"/>
    <dgm:cxn modelId="{79CAA59A-05E5-4961-88A3-AC5DD6407556}" type="presParOf" srcId="{EB825B71-A419-47D5-AEB7-0C46DAA279A7}" destId="{B1477C46-37E7-4B95-8E74-6FDA15F9BA6A}" srcOrd="0" destOrd="0" presId="urn:microsoft.com/office/officeart/2008/layout/PictureAccentList"/>
    <dgm:cxn modelId="{1BF5B08F-80DF-4EF7-8E70-1DD9C115799F}" type="presParOf" srcId="{CF60B507-6EB9-4EF5-94F0-4E575EEB86FE}" destId="{23E026AF-A54F-43F4-83D9-E1A65906B165}" srcOrd="1" destOrd="0" presId="urn:microsoft.com/office/officeart/2008/layout/PictureAccentList"/>
    <dgm:cxn modelId="{25CE4887-1252-4A06-8E2C-EA3C4BE5EAF4}" type="presParOf" srcId="{23E026AF-A54F-43F4-83D9-E1A65906B165}" destId="{8083716D-6E0E-4525-9CF4-45A8A0A6DEE2}" srcOrd="0" destOrd="0" presId="urn:microsoft.com/office/officeart/2008/layout/PictureAccentList"/>
    <dgm:cxn modelId="{06D26976-A8B9-40B9-ABA7-A1B10698DA00}" type="presParOf" srcId="{8083716D-6E0E-4525-9CF4-45A8A0A6DEE2}" destId="{E3E00057-F904-40AA-9EFB-E71010FF66B6}" srcOrd="0" destOrd="0" presId="urn:microsoft.com/office/officeart/2008/layout/PictureAccentList"/>
    <dgm:cxn modelId="{503E54E7-C523-478E-AE59-E5D143F40AAA}" type="presParOf" srcId="{8083716D-6E0E-4525-9CF4-45A8A0A6DEE2}" destId="{EBDE08B8-78B0-41DE-8D60-6C7E70279AB6}" srcOrd="1" destOrd="0" presId="urn:microsoft.com/office/officeart/2008/layout/PictureAccentList"/>
    <dgm:cxn modelId="{5D401FE2-5E27-4019-AD60-AD610E953E17}" type="presParOf" srcId="{23E026AF-A54F-43F4-83D9-E1A65906B165}" destId="{B7B07914-D03B-4A42-BC1F-0C05D1332A9B}" srcOrd="1" destOrd="0" presId="urn:microsoft.com/office/officeart/2008/layout/PictureAccentList"/>
    <dgm:cxn modelId="{8E1C564B-E431-4922-B71A-17B1A94F15CB}" type="presParOf" srcId="{B7B07914-D03B-4A42-BC1F-0C05D1332A9B}" destId="{922B3F48-6787-4813-AD1B-FAA06CA07761}" srcOrd="0" destOrd="0" presId="urn:microsoft.com/office/officeart/2008/layout/PictureAccentList"/>
    <dgm:cxn modelId="{E51E9EA5-EF3F-43E3-8E79-8CE7761B4667}" type="presParOf" srcId="{B7B07914-D03B-4A42-BC1F-0C05D1332A9B}" destId="{D5E82808-4FB8-4D11-9EC5-9ED08F18D4C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EFE2E1-2729-49FE-A368-42919AF5AD22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99E4736-4F63-4E05-9BE1-E398A782A665}">
      <dgm:prSet phldrT="[Texto]"/>
      <dgm:spPr>
        <a:solidFill>
          <a:srgbClr val="FFC000"/>
        </a:solidFill>
      </dgm:spPr>
      <dgm:t>
        <a:bodyPr/>
        <a:lstStyle/>
        <a:p>
          <a:r>
            <a:rPr lang="es-CO" b="1" dirty="0"/>
            <a:t>Objetivo 2</a:t>
          </a:r>
          <a:r>
            <a:rPr lang="es-CO" dirty="0"/>
            <a:t>: Generar la participación de grupos de aprendices en las acciones estratégicas de </a:t>
          </a:r>
          <a:r>
            <a:rPr lang="es-CO" dirty="0" err="1"/>
            <a:t>Zajuna</a:t>
          </a:r>
          <a:r>
            <a:rPr lang="es-CO" dirty="0"/>
            <a:t> Campo</a:t>
          </a:r>
          <a:r>
            <a:rPr lang="es-ES" dirty="0"/>
            <a:t>.</a:t>
          </a:r>
          <a:endParaRPr lang="es-CO" dirty="0"/>
        </a:p>
      </dgm:t>
    </dgm:pt>
    <dgm:pt modelId="{90E9C1DC-04F7-4077-B55A-713F79A0436D}" type="parTrans" cxnId="{28B2DCB1-81A2-4B4B-9B66-0C3F9A3C4925}">
      <dgm:prSet/>
      <dgm:spPr/>
      <dgm:t>
        <a:bodyPr/>
        <a:lstStyle/>
        <a:p>
          <a:endParaRPr lang="es-CO"/>
        </a:p>
      </dgm:t>
    </dgm:pt>
    <dgm:pt modelId="{80E65DF7-603A-4270-A989-19D617686B3C}" type="sibTrans" cxnId="{28B2DCB1-81A2-4B4B-9B66-0C3F9A3C4925}">
      <dgm:prSet/>
      <dgm:spPr/>
      <dgm:t>
        <a:bodyPr/>
        <a:lstStyle/>
        <a:p>
          <a:endParaRPr lang="es-CO"/>
        </a:p>
      </dgm:t>
    </dgm:pt>
    <dgm:pt modelId="{2A267945-B3F1-47D2-B563-A5FC1A37D582}">
      <dgm:prSet phldrT="[Texto]" custT="1"/>
      <dgm:spPr>
        <a:solidFill>
          <a:srgbClr val="FFC000"/>
        </a:solidFill>
      </dgm:spPr>
      <dgm:t>
        <a:bodyPr/>
        <a:lstStyle/>
        <a:p>
          <a:pPr algn="just"/>
          <a:r>
            <a:rPr lang="es-ES" sz="1800" dirty="0"/>
            <a:t>Apoyar las actividades de producción de alimentos y atención al público en la Tienda </a:t>
          </a:r>
          <a:r>
            <a:rPr lang="es-ES" sz="1800" dirty="0" err="1"/>
            <a:t>Zajuna</a:t>
          </a:r>
          <a:endParaRPr lang="es-CO" sz="1800" dirty="0"/>
        </a:p>
      </dgm:t>
    </dgm:pt>
    <dgm:pt modelId="{1F13BB59-D1D4-40B2-A26A-DC094ED72976}" type="parTrans" cxnId="{63D28EEA-1FDB-4D86-B5C2-42BC7D545CE3}">
      <dgm:prSet/>
      <dgm:spPr/>
      <dgm:t>
        <a:bodyPr/>
        <a:lstStyle/>
        <a:p>
          <a:endParaRPr lang="es-CO"/>
        </a:p>
      </dgm:t>
    </dgm:pt>
    <dgm:pt modelId="{C7325CED-7401-4BB8-A3E4-CDF18C93205C}" type="sibTrans" cxnId="{63D28EEA-1FDB-4D86-B5C2-42BC7D545CE3}">
      <dgm:prSet/>
      <dgm:spPr/>
      <dgm:t>
        <a:bodyPr/>
        <a:lstStyle/>
        <a:p>
          <a:endParaRPr lang="es-CO"/>
        </a:p>
      </dgm:t>
    </dgm:pt>
    <dgm:pt modelId="{85ABD1FC-5A06-433C-B149-C1893EF60BC9}">
      <dgm:prSet custT="1"/>
      <dgm:spPr>
        <a:solidFill>
          <a:srgbClr val="FFC000"/>
        </a:solidFill>
      </dgm:spPr>
      <dgm:t>
        <a:bodyPr/>
        <a:lstStyle/>
        <a:p>
          <a:pPr algn="just"/>
          <a:r>
            <a:rPr lang="es-CO" sz="1800" dirty="0"/>
            <a:t>Asignación de la Coordinación F I de dos aprendices de contrato de aprendizaje de Cafetería y dos aprendices de </a:t>
          </a:r>
          <a:r>
            <a:rPr lang="es-CO" sz="1800" dirty="0" err="1"/>
            <a:t>SENAempresa</a:t>
          </a:r>
          <a:r>
            <a:rPr lang="es-CO" sz="1800" dirty="0"/>
            <a:t> </a:t>
          </a:r>
        </a:p>
      </dgm:t>
    </dgm:pt>
    <dgm:pt modelId="{4C82A256-4BA9-495C-B07D-93A73E1FA69F}" type="parTrans" cxnId="{31A7924A-3010-49F5-AD82-A4C787E43C89}">
      <dgm:prSet/>
      <dgm:spPr/>
      <dgm:t>
        <a:bodyPr/>
        <a:lstStyle/>
        <a:p>
          <a:endParaRPr lang="es-CO"/>
        </a:p>
      </dgm:t>
    </dgm:pt>
    <dgm:pt modelId="{2D26F5DE-42A0-433C-8BD1-6296AA732E69}" type="sibTrans" cxnId="{31A7924A-3010-49F5-AD82-A4C787E43C89}">
      <dgm:prSet/>
      <dgm:spPr/>
      <dgm:t>
        <a:bodyPr/>
        <a:lstStyle/>
        <a:p>
          <a:endParaRPr lang="es-CO"/>
        </a:p>
      </dgm:t>
    </dgm:pt>
    <dgm:pt modelId="{43A22EB1-5584-4183-BE39-E78512B0740C}" type="pres">
      <dgm:prSet presAssocID="{17EFE2E1-2729-49FE-A368-42919AF5AD2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CF60B507-6EB9-4EF5-94F0-4E575EEB86FE}" type="pres">
      <dgm:prSet presAssocID="{299E4736-4F63-4E05-9BE1-E398A782A665}" presName="root" presStyleCnt="0">
        <dgm:presLayoutVars>
          <dgm:chMax/>
          <dgm:chPref val="4"/>
        </dgm:presLayoutVars>
      </dgm:prSet>
      <dgm:spPr/>
    </dgm:pt>
    <dgm:pt modelId="{EB825B71-A419-47D5-AEB7-0C46DAA279A7}" type="pres">
      <dgm:prSet presAssocID="{299E4736-4F63-4E05-9BE1-E398A782A665}" presName="rootComposite" presStyleCnt="0">
        <dgm:presLayoutVars/>
      </dgm:prSet>
      <dgm:spPr/>
    </dgm:pt>
    <dgm:pt modelId="{B1477C46-37E7-4B95-8E74-6FDA15F9BA6A}" type="pres">
      <dgm:prSet presAssocID="{299E4736-4F63-4E05-9BE1-E398A782A665}" presName="rootText" presStyleLbl="node0" presStyleIdx="0" presStyleCnt="1">
        <dgm:presLayoutVars>
          <dgm:chMax/>
          <dgm:chPref val="4"/>
        </dgm:presLayoutVars>
      </dgm:prSet>
      <dgm:spPr/>
    </dgm:pt>
    <dgm:pt modelId="{23E026AF-A54F-43F4-83D9-E1A65906B165}" type="pres">
      <dgm:prSet presAssocID="{299E4736-4F63-4E05-9BE1-E398A782A665}" presName="childShape" presStyleCnt="0">
        <dgm:presLayoutVars>
          <dgm:chMax val="0"/>
          <dgm:chPref val="0"/>
        </dgm:presLayoutVars>
      </dgm:prSet>
      <dgm:spPr/>
    </dgm:pt>
    <dgm:pt modelId="{8083716D-6E0E-4525-9CF4-45A8A0A6DEE2}" type="pres">
      <dgm:prSet presAssocID="{85ABD1FC-5A06-433C-B149-C1893EF60BC9}" presName="childComposite" presStyleCnt="0">
        <dgm:presLayoutVars>
          <dgm:chMax val="0"/>
          <dgm:chPref val="0"/>
        </dgm:presLayoutVars>
      </dgm:prSet>
      <dgm:spPr/>
    </dgm:pt>
    <dgm:pt modelId="{E3E00057-F904-40AA-9EFB-E71010FF66B6}" type="pres">
      <dgm:prSet presAssocID="{85ABD1FC-5A06-433C-B149-C1893EF60BC9}" presName="Image" presStyleLbl="node1" presStyleIdx="0" presStyleCnt="2"/>
      <dgm:spPr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EBDE08B8-78B0-41DE-8D60-6C7E70279AB6}" type="pres">
      <dgm:prSet presAssocID="{85ABD1FC-5A06-433C-B149-C1893EF60BC9}" presName="childText" presStyleLbl="lnNode1" presStyleIdx="0" presStyleCnt="2" custLinFactNeighborX="326">
        <dgm:presLayoutVars>
          <dgm:chMax val="0"/>
          <dgm:chPref val="0"/>
          <dgm:bulletEnabled val="1"/>
        </dgm:presLayoutVars>
      </dgm:prSet>
      <dgm:spPr/>
    </dgm:pt>
    <dgm:pt modelId="{B7B07914-D03B-4A42-BC1F-0C05D1332A9B}" type="pres">
      <dgm:prSet presAssocID="{2A267945-B3F1-47D2-B563-A5FC1A37D582}" presName="childComposite" presStyleCnt="0">
        <dgm:presLayoutVars>
          <dgm:chMax val="0"/>
          <dgm:chPref val="0"/>
        </dgm:presLayoutVars>
      </dgm:prSet>
      <dgm:spPr/>
    </dgm:pt>
    <dgm:pt modelId="{922B3F48-6787-4813-AD1B-FAA06CA07761}" type="pres">
      <dgm:prSet presAssocID="{2A267945-B3F1-47D2-B563-A5FC1A37D582}" presName="Image" presStyleLbl="node1" presStyleIdx="1" presStyleCnt="2"/>
      <dgm:spPr>
        <a:blipFill>
          <a:blip xmlns:r="http://schemas.openxmlformats.org/officeDocument/2006/relationships" r:embed="rId2"/>
          <a:srcRect/>
          <a:stretch>
            <a:fillRect l="-39000" r="-39000"/>
          </a:stretch>
        </a:blipFill>
      </dgm:spPr>
    </dgm:pt>
    <dgm:pt modelId="{D5E82808-4FB8-4D11-9EC5-9ED08F18D4C7}" type="pres">
      <dgm:prSet presAssocID="{2A267945-B3F1-47D2-B563-A5FC1A37D582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31A7924A-3010-49F5-AD82-A4C787E43C89}" srcId="{299E4736-4F63-4E05-9BE1-E398A782A665}" destId="{85ABD1FC-5A06-433C-B149-C1893EF60BC9}" srcOrd="0" destOrd="0" parTransId="{4C82A256-4BA9-495C-B07D-93A73E1FA69F}" sibTransId="{2D26F5DE-42A0-433C-8BD1-6296AA732E69}"/>
    <dgm:cxn modelId="{8648FA50-84D0-4495-BAC9-37D124D0E5FB}" type="presOf" srcId="{17EFE2E1-2729-49FE-A368-42919AF5AD22}" destId="{43A22EB1-5584-4183-BE39-E78512B0740C}" srcOrd="0" destOrd="0" presId="urn:microsoft.com/office/officeart/2008/layout/PictureAccentList"/>
    <dgm:cxn modelId="{FB478D58-3A73-4905-9DFE-28ED16803B0D}" type="presOf" srcId="{85ABD1FC-5A06-433C-B149-C1893EF60BC9}" destId="{EBDE08B8-78B0-41DE-8D60-6C7E70279AB6}" srcOrd="0" destOrd="0" presId="urn:microsoft.com/office/officeart/2008/layout/PictureAccentList"/>
    <dgm:cxn modelId="{B95D9B9F-6AB4-479E-93D9-3FE07214799F}" type="presOf" srcId="{299E4736-4F63-4E05-9BE1-E398A782A665}" destId="{B1477C46-37E7-4B95-8E74-6FDA15F9BA6A}" srcOrd="0" destOrd="0" presId="urn:microsoft.com/office/officeart/2008/layout/PictureAccentList"/>
    <dgm:cxn modelId="{28B2DCB1-81A2-4B4B-9B66-0C3F9A3C4925}" srcId="{17EFE2E1-2729-49FE-A368-42919AF5AD22}" destId="{299E4736-4F63-4E05-9BE1-E398A782A665}" srcOrd="0" destOrd="0" parTransId="{90E9C1DC-04F7-4077-B55A-713F79A0436D}" sibTransId="{80E65DF7-603A-4270-A989-19D617686B3C}"/>
    <dgm:cxn modelId="{1CF31CE2-2997-4C3E-BA10-85DCDDE2E665}" type="presOf" srcId="{2A267945-B3F1-47D2-B563-A5FC1A37D582}" destId="{D5E82808-4FB8-4D11-9EC5-9ED08F18D4C7}" srcOrd="0" destOrd="0" presId="urn:microsoft.com/office/officeart/2008/layout/PictureAccentList"/>
    <dgm:cxn modelId="{63D28EEA-1FDB-4D86-B5C2-42BC7D545CE3}" srcId="{299E4736-4F63-4E05-9BE1-E398A782A665}" destId="{2A267945-B3F1-47D2-B563-A5FC1A37D582}" srcOrd="1" destOrd="0" parTransId="{1F13BB59-D1D4-40B2-A26A-DC094ED72976}" sibTransId="{C7325CED-7401-4BB8-A3E4-CDF18C93205C}"/>
    <dgm:cxn modelId="{4DD21664-B05C-41D2-BE43-F917D707C2D2}" type="presParOf" srcId="{43A22EB1-5584-4183-BE39-E78512B0740C}" destId="{CF60B507-6EB9-4EF5-94F0-4E575EEB86FE}" srcOrd="0" destOrd="0" presId="urn:microsoft.com/office/officeart/2008/layout/PictureAccentList"/>
    <dgm:cxn modelId="{B2E0432C-BF2B-40D0-A029-49B1555757F0}" type="presParOf" srcId="{CF60B507-6EB9-4EF5-94F0-4E575EEB86FE}" destId="{EB825B71-A419-47D5-AEB7-0C46DAA279A7}" srcOrd="0" destOrd="0" presId="urn:microsoft.com/office/officeart/2008/layout/PictureAccentList"/>
    <dgm:cxn modelId="{79CAA59A-05E5-4961-88A3-AC5DD6407556}" type="presParOf" srcId="{EB825B71-A419-47D5-AEB7-0C46DAA279A7}" destId="{B1477C46-37E7-4B95-8E74-6FDA15F9BA6A}" srcOrd="0" destOrd="0" presId="urn:microsoft.com/office/officeart/2008/layout/PictureAccentList"/>
    <dgm:cxn modelId="{1BF5B08F-80DF-4EF7-8E70-1DD9C115799F}" type="presParOf" srcId="{CF60B507-6EB9-4EF5-94F0-4E575EEB86FE}" destId="{23E026AF-A54F-43F4-83D9-E1A65906B165}" srcOrd="1" destOrd="0" presId="urn:microsoft.com/office/officeart/2008/layout/PictureAccentList"/>
    <dgm:cxn modelId="{25CE4887-1252-4A06-8E2C-EA3C4BE5EAF4}" type="presParOf" srcId="{23E026AF-A54F-43F4-83D9-E1A65906B165}" destId="{8083716D-6E0E-4525-9CF4-45A8A0A6DEE2}" srcOrd="0" destOrd="0" presId="urn:microsoft.com/office/officeart/2008/layout/PictureAccentList"/>
    <dgm:cxn modelId="{06D26976-A8B9-40B9-ABA7-A1B10698DA00}" type="presParOf" srcId="{8083716D-6E0E-4525-9CF4-45A8A0A6DEE2}" destId="{E3E00057-F904-40AA-9EFB-E71010FF66B6}" srcOrd="0" destOrd="0" presId="urn:microsoft.com/office/officeart/2008/layout/PictureAccentList"/>
    <dgm:cxn modelId="{503E54E7-C523-478E-AE59-E5D143F40AAA}" type="presParOf" srcId="{8083716D-6E0E-4525-9CF4-45A8A0A6DEE2}" destId="{EBDE08B8-78B0-41DE-8D60-6C7E70279AB6}" srcOrd="1" destOrd="0" presId="urn:microsoft.com/office/officeart/2008/layout/PictureAccentList"/>
    <dgm:cxn modelId="{5D401FE2-5E27-4019-AD60-AD610E953E17}" type="presParOf" srcId="{23E026AF-A54F-43F4-83D9-E1A65906B165}" destId="{B7B07914-D03B-4A42-BC1F-0C05D1332A9B}" srcOrd="1" destOrd="0" presId="urn:microsoft.com/office/officeart/2008/layout/PictureAccentList"/>
    <dgm:cxn modelId="{8E1C564B-E431-4922-B71A-17B1A94F15CB}" type="presParOf" srcId="{B7B07914-D03B-4A42-BC1F-0C05D1332A9B}" destId="{922B3F48-6787-4813-AD1B-FAA06CA07761}" srcOrd="0" destOrd="0" presId="urn:microsoft.com/office/officeart/2008/layout/PictureAccentList"/>
    <dgm:cxn modelId="{E51E9EA5-EF3F-43E3-8E79-8CE7761B4667}" type="presParOf" srcId="{B7B07914-D03B-4A42-BC1F-0C05D1332A9B}" destId="{D5E82808-4FB8-4D11-9EC5-9ED08F18D4C7}" srcOrd="1" destOrd="0" presId="urn:microsoft.com/office/officeart/2008/layout/PictureAccentLis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EFE2E1-2729-49FE-A368-42919AF5AD22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99E4736-4F63-4E05-9BE1-E398A782A665}">
      <dgm:prSet phldrT="[Texto]"/>
      <dgm:spPr>
        <a:solidFill>
          <a:srgbClr val="00B050"/>
        </a:solidFill>
      </dgm:spPr>
      <dgm:t>
        <a:bodyPr/>
        <a:lstStyle/>
        <a:p>
          <a:r>
            <a:rPr lang="es-CO" b="1" dirty="0"/>
            <a:t>Objetivo 3</a:t>
          </a:r>
          <a:r>
            <a:rPr lang="es-CO" dirty="0"/>
            <a:t>: Generar transferencias de conocimientos a campesinos, economía popular, asociaciones y cooperativas de aprendices</a:t>
          </a:r>
          <a:r>
            <a:rPr lang="es-ES" dirty="0"/>
            <a:t>.</a:t>
          </a:r>
          <a:endParaRPr lang="es-CO" dirty="0"/>
        </a:p>
      </dgm:t>
    </dgm:pt>
    <dgm:pt modelId="{90E9C1DC-04F7-4077-B55A-713F79A0436D}" type="parTrans" cxnId="{28B2DCB1-81A2-4B4B-9B66-0C3F9A3C4925}">
      <dgm:prSet/>
      <dgm:spPr/>
      <dgm:t>
        <a:bodyPr/>
        <a:lstStyle/>
        <a:p>
          <a:endParaRPr lang="es-CO"/>
        </a:p>
      </dgm:t>
    </dgm:pt>
    <dgm:pt modelId="{80E65DF7-603A-4270-A989-19D617686B3C}" type="sibTrans" cxnId="{28B2DCB1-81A2-4B4B-9B66-0C3F9A3C4925}">
      <dgm:prSet/>
      <dgm:spPr/>
      <dgm:t>
        <a:bodyPr/>
        <a:lstStyle/>
        <a:p>
          <a:endParaRPr lang="es-CO"/>
        </a:p>
      </dgm:t>
    </dgm:pt>
    <dgm:pt modelId="{2A267945-B3F1-47D2-B563-A5FC1A37D582}">
      <dgm:prSet phldrT="[Texto]" custT="1"/>
      <dgm:spPr>
        <a:solidFill>
          <a:srgbClr val="00B050"/>
        </a:solidFill>
      </dgm:spPr>
      <dgm:t>
        <a:bodyPr/>
        <a:lstStyle/>
        <a:p>
          <a:pPr algn="just"/>
          <a:r>
            <a:rPr lang="es-CO" sz="1800" dirty="0"/>
            <a:t>Divulgación de la puesta en marcha de la Tienda </a:t>
          </a:r>
          <a:r>
            <a:rPr lang="es-CO" sz="1800" dirty="0" err="1"/>
            <a:t>Zajuna</a:t>
          </a:r>
          <a:r>
            <a:rPr lang="es-CO" sz="1800" dirty="0"/>
            <a:t> a las asociaciones rurales para gestionar su vinculación </a:t>
          </a:r>
        </a:p>
      </dgm:t>
    </dgm:pt>
    <dgm:pt modelId="{1F13BB59-D1D4-40B2-A26A-DC094ED72976}" type="parTrans" cxnId="{63D28EEA-1FDB-4D86-B5C2-42BC7D545CE3}">
      <dgm:prSet/>
      <dgm:spPr/>
      <dgm:t>
        <a:bodyPr/>
        <a:lstStyle/>
        <a:p>
          <a:endParaRPr lang="es-CO"/>
        </a:p>
      </dgm:t>
    </dgm:pt>
    <dgm:pt modelId="{C7325CED-7401-4BB8-A3E4-CDF18C93205C}" type="sibTrans" cxnId="{63D28EEA-1FDB-4D86-B5C2-42BC7D545CE3}">
      <dgm:prSet/>
      <dgm:spPr/>
      <dgm:t>
        <a:bodyPr/>
        <a:lstStyle/>
        <a:p>
          <a:endParaRPr lang="es-CO"/>
        </a:p>
      </dgm:t>
    </dgm:pt>
    <dgm:pt modelId="{85ABD1FC-5A06-433C-B149-C1893EF60BC9}">
      <dgm:prSet custT="1"/>
      <dgm:spPr>
        <a:solidFill>
          <a:srgbClr val="00B050"/>
        </a:solidFill>
      </dgm:spPr>
      <dgm:t>
        <a:bodyPr/>
        <a:lstStyle/>
        <a:p>
          <a:pPr algn="just"/>
          <a:r>
            <a:rPr lang="es-CO" sz="1800" dirty="0"/>
            <a:t>Realización reuniones con asociaciones pertenecientes a núcleos campesinos del departamento del Tolima.</a:t>
          </a:r>
        </a:p>
      </dgm:t>
    </dgm:pt>
    <dgm:pt modelId="{4C82A256-4BA9-495C-B07D-93A73E1FA69F}" type="parTrans" cxnId="{31A7924A-3010-49F5-AD82-A4C787E43C89}">
      <dgm:prSet/>
      <dgm:spPr/>
      <dgm:t>
        <a:bodyPr/>
        <a:lstStyle/>
        <a:p>
          <a:endParaRPr lang="es-CO"/>
        </a:p>
      </dgm:t>
    </dgm:pt>
    <dgm:pt modelId="{2D26F5DE-42A0-433C-8BD1-6296AA732E69}" type="sibTrans" cxnId="{31A7924A-3010-49F5-AD82-A4C787E43C89}">
      <dgm:prSet/>
      <dgm:spPr/>
      <dgm:t>
        <a:bodyPr/>
        <a:lstStyle/>
        <a:p>
          <a:endParaRPr lang="es-CO"/>
        </a:p>
      </dgm:t>
    </dgm:pt>
    <dgm:pt modelId="{43A22EB1-5584-4183-BE39-E78512B0740C}" type="pres">
      <dgm:prSet presAssocID="{17EFE2E1-2729-49FE-A368-42919AF5AD2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CF60B507-6EB9-4EF5-94F0-4E575EEB86FE}" type="pres">
      <dgm:prSet presAssocID="{299E4736-4F63-4E05-9BE1-E398A782A665}" presName="root" presStyleCnt="0">
        <dgm:presLayoutVars>
          <dgm:chMax/>
          <dgm:chPref val="4"/>
        </dgm:presLayoutVars>
      </dgm:prSet>
      <dgm:spPr/>
    </dgm:pt>
    <dgm:pt modelId="{EB825B71-A419-47D5-AEB7-0C46DAA279A7}" type="pres">
      <dgm:prSet presAssocID="{299E4736-4F63-4E05-9BE1-E398A782A665}" presName="rootComposite" presStyleCnt="0">
        <dgm:presLayoutVars/>
      </dgm:prSet>
      <dgm:spPr/>
    </dgm:pt>
    <dgm:pt modelId="{B1477C46-37E7-4B95-8E74-6FDA15F9BA6A}" type="pres">
      <dgm:prSet presAssocID="{299E4736-4F63-4E05-9BE1-E398A782A665}" presName="rootText" presStyleLbl="node0" presStyleIdx="0" presStyleCnt="1">
        <dgm:presLayoutVars>
          <dgm:chMax/>
          <dgm:chPref val="4"/>
        </dgm:presLayoutVars>
      </dgm:prSet>
      <dgm:spPr/>
    </dgm:pt>
    <dgm:pt modelId="{23E026AF-A54F-43F4-83D9-E1A65906B165}" type="pres">
      <dgm:prSet presAssocID="{299E4736-4F63-4E05-9BE1-E398A782A665}" presName="childShape" presStyleCnt="0">
        <dgm:presLayoutVars>
          <dgm:chMax val="0"/>
          <dgm:chPref val="0"/>
        </dgm:presLayoutVars>
      </dgm:prSet>
      <dgm:spPr/>
    </dgm:pt>
    <dgm:pt modelId="{8083716D-6E0E-4525-9CF4-45A8A0A6DEE2}" type="pres">
      <dgm:prSet presAssocID="{85ABD1FC-5A06-433C-B149-C1893EF60BC9}" presName="childComposite" presStyleCnt="0">
        <dgm:presLayoutVars>
          <dgm:chMax val="0"/>
          <dgm:chPref val="0"/>
        </dgm:presLayoutVars>
      </dgm:prSet>
      <dgm:spPr/>
    </dgm:pt>
    <dgm:pt modelId="{E3E00057-F904-40AA-9EFB-E71010FF66B6}" type="pres">
      <dgm:prSet presAssocID="{85ABD1FC-5A06-433C-B149-C1893EF60BC9}" presName="Image" presStyleLbl="node1" presStyleIdx="0" presStyleCnt="2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</dgm:pt>
    <dgm:pt modelId="{EBDE08B8-78B0-41DE-8D60-6C7E70279AB6}" type="pres">
      <dgm:prSet presAssocID="{85ABD1FC-5A06-433C-B149-C1893EF60BC9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</dgm:pt>
    <dgm:pt modelId="{B7B07914-D03B-4A42-BC1F-0C05D1332A9B}" type="pres">
      <dgm:prSet presAssocID="{2A267945-B3F1-47D2-B563-A5FC1A37D582}" presName="childComposite" presStyleCnt="0">
        <dgm:presLayoutVars>
          <dgm:chMax val="0"/>
          <dgm:chPref val="0"/>
        </dgm:presLayoutVars>
      </dgm:prSet>
      <dgm:spPr/>
    </dgm:pt>
    <dgm:pt modelId="{922B3F48-6787-4813-AD1B-FAA06CA07761}" type="pres">
      <dgm:prSet presAssocID="{2A267945-B3F1-47D2-B563-A5FC1A37D582}" presName="Image" presStyleLbl="node1" presStyleIdx="1" presStyleCnt="2"/>
      <dgm:spPr>
        <a:blipFill>
          <a:blip xmlns:r="http://schemas.openxmlformats.org/officeDocument/2006/relationships" r:embed="rId2"/>
          <a:srcRect/>
          <a:stretch>
            <a:fillRect l="-7000" r="-7000"/>
          </a:stretch>
        </a:blipFill>
      </dgm:spPr>
    </dgm:pt>
    <dgm:pt modelId="{D5E82808-4FB8-4D11-9EC5-9ED08F18D4C7}" type="pres">
      <dgm:prSet presAssocID="{2A267945-B3F1-47D2-B563-A5FC1A37D582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31A7924A-3010-49F5-AD82-A4C787E43C89}" srcId="{299E4736-4F63-4E05-9BE1-E398A782A665}" destId="{85ABD1FC-5A06-433C-B149-C1893EF60BC9}" srcOrd="0" destOrd="0" parTransId="{4C82A256-4BA9-495C-B07D-93A73E1FA69F}" sibTransId="{2D26F5DE-42A0-433C-8BD1-6296AA732E69}"/>
    <dgm:cxn modelId="{8648FA50-84D0-4495-BAC9-37D124D0E5FB}" type="presOf" srcId="{17EFE2E1-2729-49FE-A368-42919AF5AD22}" destId="{43A22EB1-5584-4183-BE39-E78512B0740C}" srcOrd="0" destOrd="0" presId="urn:microsoft.com/office/officeart/2008/layout/PictureAccentList"/>
    <dgm:cxn modelId="{FB478D58-3A73-4905-9DFE-28ED16803B0D}" type="presOf" srcId="{85ABD1FC-5A06-433C-B149-C1893EF60BC9}" destId="{EBDE08B8-78B0-41DE-8D60-6C7E70279AB6}" srcOrd="0" destOrd="0" presId="urn:microsoft.com/office/officeart/2008/layout/PictureAccentList"/>
    <dgm:cxn modelId="{B95D9B9F-6AB4-479E-93D9-3FE07214799F}" type="presOf" srcId="{299E4736-4F63-4E05-9BE1-E398A782A665}" destId="{B1477C46-37E7-4B95-8E74-6FDA15F9BA6A}" srcOrd="0" destOrd="0" presId="urn:microsoft.com/office/officeart/2008/layout/PictureAccentList"/>
    <dgm:cxn modelId="{28B2DCB1-81A2-4B4B-9B66-0C3F9A3C4925}" srcId="{17EFE2E1-2729-49FE-A368-42919AF5AD22}" destId="{299E4736-4F63-4E05-9BE1-E398A782A665}" srcOrd="0" destOrd="0" parTransId="{90E9C1DC-04F7-4077-B55A-713F79A0436D}" sibTransId="{80E65DF7-603A-4270-A989-19D617686B3C}"/>
    <dgm:cxn modelId="{1CF31CE2-2997-4C3E-BA10-85DCDDE2E665}" type="presOf" srcId="{2A267945-B3F1-47D2-B563-A5FC1A37D582}" destId="{D5E82808-4FB8-4D11-9EC5-9ED08F18D4C7}" srcOrd="0" destOrd="0" presId="urn:microsoft.com/office/officeart/2008/layout/PictureAccentList"/>
    <dgm:cxn modelId="{63D28EEA-1FDB-4D86-B5C2-42BC7D545CE3}" srcId="{299E4736-4F63-4E05-9BE1-E398A782A665}" destId="{2A267945-B3F1-47D2-B563-A5FC1A37D582}" srcOrd="1" destOrd="0" parTransId="{1F13BB59-D1D4-40B2-A26A-DC094ED72976}" sibTransId="{C7325CED-7401-4BB8-A3E4-CDF18C93205C}"/>
    <dgm:cxn modelId="{4DD21664-B05C-41D2-BE43-F917D707C2D2}" type="presParOf" srcId="{43A22EB1-5584-4183-BE39-E78512B0740C}" destId="{CF60B507-6EB9-4EF5-94F0-4E575EEB86FE}" srcOrd="0" destOrd="0" presId="urn:microsoft.com/office/officeart/2008/layout/PictureAccentList"/>
    <dgm:cxn modelId="{B2E0432C-BF2B-40D0-A029-49B1555757F0}" type="presParOf" srcId="{CF60B507-6EB9-4EF5-94F0-4E575EEB86FE}" destId="{EB825B71-A419-47D5-AEB7-0C46DAA279A7}" srcOrd="0" destOrd="0" presId="urn:microsoft.com/office/officeart/2008/layout/PictureAccentList"/>
    <dgm:cxn modelId="{79CAA59A-05E5-4961-88A3-AC5DD6407556}" type="presParOf" srcId="{EB825B71-A419-47D5-AEB7-0C46DAA279A7}" destId="{B1477C46-37E7-4B95-8E74-6FDA15F9BA6A}" srcOrd="0" destOrd="0" presId="urn:microsoft.com/office/officeart/2008/layout/PictureAccentList"/>
    <dgm:cxn modelId="{1BF5B08F-80DF-4EF7-8E70-1DD9C115799F}" type="presParOf" srcId="{CF60B507-6EB9-4EF5-94F0-4E575EEB86FE}" destId="{23E026AF-A54F-43F4-83D9-E1A65906B165}" srcOrd="1" destOrd="0" presId="urn:microsoft.com/office/officeart/2008/layout/PictureAccentList"/>
    <dgm:cxn modelId="{25CE4887-1252-4A06-8E2C-EA3C4BE5EAF4}" type="presParOf" srcId="{23E026AF-A54F-43F4-83D9-E1A65906B165}" destId="{8083716D-6E0E-4525-9CF4-45A8A0A6DEE2}" srcOrd="0" destOrd="0" presId="urn:microsoft.com/office/officeart/2008/layout/PictureAccentList"/>
    <dgm:cxn modelId="{06D26976-A8B9-40B9-ABA7-A1B10698DA00}" type="presParOf" srcId="{8083716D-6E0E-4525-9CF4-45A8A0A6DEE2}" destId="{E3E00057-F904-40AA-9EFB-E71010FF66B6}" srcOrd="0" destOrd="0" presId="urn:microsoft.com/office/officeart/2008/layout/PictureAccentList"/>
    <dgm:cxn modelId="{503E54E7-C523-478E-AE59-E5D143F40AAA}" type="presParOf" srcId="{8083716D-6E0E-4525-9CF4-45A8A0A6DEE2}" destId="{EBDE08B8-78B0-41DE-8D60-6C7E70279AB6}" srcOrd="1" destOrd="0" presId="urn:microsoft.com/office/officeart/2008/layout/PictureAccentList"/>
    <dgm:cxn modelId="{5D401FE2-5E27-4019-AD60-AD610E953E17}" type="presParOf" srcId="{23E026AF-A54F-43F4-83D9-E1A65906B165}" destId="{B7B07914-D03B-4A42-BC1F-0C05D1332A9B}" srcOrd="1" destOrd="0" presId="urn:microsoft.com/office/officeart/2008/layout/PictureAccentList"/>
    <dgm:cxn modelId="{8E1C564B-E431-4922-B71A-17B1A94F15CB}" type="presParOf" srcId="{B7B07914-D03B-4A42-BC1F-0C05D1332A9B}" destId="{922B3F48-6787-4813-AD1B-FAA06CA07761}" srcOrd="0" destOrd="0" presId="urn:microsoft.com/office/officeart/2008/layout/PictureAccentList"/>
    <dgm:cxn modelId="{E51E9EA5-EF3F-43E3-8E79-8CE7761B4667}" type="presParOf" srcId="{B7B07914-D03B-4A42-BC1F-0C05D1332A9B}" destId="{D5E82808-4FB8-4D11-9EC5-9ED08F18D4C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EFE2E1-2729-49FE-A368-42919AF5AD22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99E4736-4F63-4E05-9BE1-E398A782A665}">
      <dgm:prSet phldrT="[Texto]" custT="1"/>
      <dgm:spPr>
        <a:solidFill>
          <a:srgbClr val="FFC000"/>
        </a:solidFill>
      </dgm:spPr>
      <dgm:t>
        <a:bodyPr/>
        <a:lstStyle/>
        <a:p>
          <a:r>
            <a:rPr lang="es-CO" sz="2000" b="1" dirty="0"/>
            <a:t>Objetivo 4</a:t>
          </a:r>
          <a:r>
            <a:rPr lang="es-CO" sz="2000" dirty="0"/>
            <a:t>: Crear semillero de investigación rural</a:t>
          </a:r>
        </a:p>
      </dgm:t>
    </dgm:pt>
    <dgm:pt modelId="{90E9C1DC-04F7-4077-B55A-713F79A0436D}" type="parTrans" cxnId="{28B2DCB1-81A2-4B4B-9B66-0C3F9A3C4925}">
      <dgm:prSet/>
      <dgm:spPr/>
      <dgm:t>
        <a:bodyPr/>
        <a:lstStyle/>
        <a:p>
          <a:endParaRPr lang="es-CO"/>
        </a:p>
      </dgm:t>
    </dgm:pt>
    <dgm:pt modelId="{80E65DF7-603A-4270-A989-19D617686B3C}" type="sibTrans" cxnId="{28B2DCB1-81A2-4B4B-9B66-0C3F9A3C4925}">
      <dgm:prSet/>
      <dgm:spPr/>
      <dgm:t>
        <a:bodyPr/>
        <a:lstStyle/>
        <a:p>
          <a:endParaRPr lang="es-CO"/>
        </a:p>
      </dgm:t>
    </dgm:pt>
    <dgm:pt modelId="{2A267945-B3F1-47D2-B563-A5FC1A37D582}">
      <dgm:prSet phldrT="[Texto]" custT="1"/>
      <dgm:spPr>
        <a:solidFill>
          <a:srgbClr val="FFC000"/>
        </a:solidFill>
      </dgm:spPr>
      <dgm:t>
        <a:bodyPr/>
        <a:lstStyle/>
        <a:p>
          <a:pPr algn="just"/>
          <a:r>
            <a:rPr lang="es-CO" sz="1800" dirty="0"/>
            <a:t>Identificación en el territorio para la conformación del semillero rural</a:t>
          </a:r>
        </a:p>
      </dgm:t>
    </dgm:pt>
    <dgm:pt modelId="{1F13BB59-D1D4-40B2-A26A-DC094ED72976}" type="parTrans" cxnId="{63D28EEA-1FDB-4D86-B5C2-42BC7D545CE3}">
      <dgm:prSet/>
      <dgm:spPr/>
      <dgm:t>
        <a:bodyPr/>
        <a:lstStyle/>
        <a:p>
          <a:endParaRPr lang="es-CO"/>
        </a:p>
      </dgm:t>
    </dgm:pt>
    <dgm:pt modelId="{C7325CED-7401-4BB8-A3E4-CDF18C93205C}" type="sibTrans" cxnId="{63D28EEA-1FDB-4D86-B5C2-42BC7D545CE3}">
      <dgm:prSet/>
      <dgm:spPr/>
      <dgm:t>
        <a:bodyPr/>
        <a:lstStyle/>
        <a:p>
          <a:endParaRPr lang="es-CO"/>
        </a:p>
      </dgm:t>
    </dgm:pt>
    <dgm:pt modelId="{85ABD1FC-5A06-433C-B149-C1893EF60BC9}">
      <dgm:prSet custT="1"/>
      <dgm:spPr>
        <a:solidFill>
          <a:srgbClr val="FFC000"/>
        </a:solidFill>
      </dgm:spPr>
      <dgm:t>
        <a:bodyPr/>
        <a:lstStyle/>
        <a:p>
          <a:pPr algn="just"/>
          <a:r>
            <a:rPr lang="es-CO" sz="1800" dirty="0"/>
            <a:t>Articulación con instructor de Semilleros de Investigación CALG</a:t>
          </a:r>
        </a:p>
      </dgm:t>
    </dgm:pt>
    <dgm:pt modelId="{4C82A256-4BA9-495C-B07D-93A73E1FA69F}" type="parTrans" cxnId="{31A7924A-3010-49F5-AD82-A4C787E43C89}">
      <dgm:prSet/>
      <dgm:spPr/>
      <dgm:t>
        <a:bodyPr/>
        <a:lstStyle/>
        <a:p>
          <a:endParaRPr lang="es-CO"/>
        </a:p>
      </dgm:t>
    </dgm:pt>
    <dgm:pt modelId="{2D26F5DE-42A0-433C-8BD1-6296AA732E69}" type="sibTrans" cxnId="{31A7924A-3010-49F5-AD82-A4C787E43C89}">
      <dgm:prSet/>
      <dgm:spPr/>
      <dgm:t>
        <a:bodyPr/>
        <a:lstStyle/>
        <a:p>
          <a:endParaRPr lang="es-CO"/>
        </a:p>
      </dgm:t>
    </dgm:pt>
    <dgm:pt modelId="{43A22EB1-5584-4183-BE39-E78512B0740C}" type="pres">
      <dgm:prSet presAssocID="{17EFE2E1-2729-49FE-A368-42919AF5AD22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CF60B507-6EB9-4EF5-94F0-4E575EEB86FE}" type="pres">
      <dgm:prSet presAssocID="{299E4736-4F63-4E05-9BE1-E398A782A665}" presName="root" presStyleCnt="0">
        <dgm:presLayoutVars>
          <dgm:chMax/>
          <dgm:chPref val="4"/>
        </dgm:presLayoutVars>
      </dgm:prSet>
      <dgm:spPr/>
    </dgm:pt>
    <dgm:pt modelId="{EB825B71-A419-47D5-AEB7-0C46DAA279A7}" type="pres">
      <dgm:prSet presAssocID="{299E4736-4F63-4E05-9BE1-E398A782A665}" presName="rootComposite" presStyleCnt="0">
        <dgm:presLayoutVars/>
      </dgm:prSet>
      <dgm:spPr/>
    </dgm:pt>
    <dgm:pt modelId="{B1477C46-37E7-4B95-8E74-6FDA15F9BA6A}" type="pres">
      <dgm:prSet presAssocID="{299E4736-4F63-4E05-9BE1-E398A782A665}" presName="rootText" presStyleLbl="node0" presStyleIdx="0" presStyleCnt="1">
        <dgm:presLayoutVars>
          <dgm:chMax/>
          <dgm:chPref val="4"/>
        </dgm:presLayoutVars>
      </dgm:prSet>
      <dgm:spPr/>
    </dgm:pt>
    <dgm:pt modelId="{23E026AF-A54F-43F4-83D9-E1A65906B165}" type="pres">
      <dgm:prSet presAssocID="{299E4736-4F63-4E05-9BE1-E398A782A665}" presName="childShape" presStyleCnt="0">
        <dgm:presLayoutVars>
          <dgm:chMax val="0"/>
          <dgm:chPref val="0"/>
        </dgm:presLayoutVars>
      </dgm:prSet>
      <dgm:spPr/>
    </dgm:pt>
    <dgm:pt modelId="{8083716D-6E0E-4525-9CF4-45A8A0A6DEE2}" type="pres">
      <dgm:prSet presAssocID="{85ABD1FC-5A06-433C-B149-C1893EF60BC9}" presName="childComposite" presStyleCnt="0">
        <dgm:presLayoutVars>
          <dgm:chMax val="0"/>
          <dgm:chPref val="0"/>
        </dgm:presLayoutVars>
      </dgm:prSet>
      <dgm:spPr/>
    </dgm:pt>
    <dgm:pt modelId="{E3E00057-F904-40AA-9EFB-E71010FF66B6}" type="pres">
      <dgm:prSet presAssocID="{85ABD1FC-5A06-433C-B149-C1893EF60BC9}" presName="Image" presStyleLbl="node1" presStyleIdx="0" presStyleCnt="2"/>
      <dgm:spPr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EBDE08B8-78B0-41DE-8D60-6C7E70279AB6}" type="pres">
      <dgm:prSet presAssocID="{85ABD1FC-5A06-433C-B149-C1893EF60BC9}" presName="childText" presStyleLbl="lnNode1" presStyleIdx="0" presStyleCnt="2" custLinFactNeighborX="326">
        <dgm:presLayoutVars>
          <dgm:chMax val="0"/>
          <dgm:chPref val="0"/>
          <dgm:bulletEnabled val="1"/>
        </dgm:presLayoutVars>
      </dgm:prSet>
      <dgm:spPr/>
    </dgm:pt>
    <dgm:pt modelId="{B7B07914-D03B-4A42-BC1F-0C05D1332A9B}" type="pres">
      <dgm:prSet presAssocID="{2A267945-B3F1-47D2-B563-A5FC1A37D582}" presName="childComposite" presStyleCnt="0">
        <dgm:presLayoutVars>
          <dgm:chMax val="0"/>
          <dgm:chPref val="0"/>
        </dgm:presLayoutVars>
      </dgm:prSet>
      <dgm:spPr/>
    </dgm:pt>
    <dgm:pt modelId="{922B3F48-6787-4813-AD1B-FAA06CA07761}" type="pres">
      <dgm:prSet presAssocID="{2A267945-B3F1-47D2-B563-A5FC1A37D582}" presName="Image" presStyleLbl="node1" presStyleIdx="1" presStyleCnt="2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D5E82808-4FB8-4D11-9EC5-9ED08F18D4C7}" type="pres">
      <dgm:prSet presAssocID="{2A267945-B3F1-47D2-B563-A5FC1A37D582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31A7924A-3010-49F5-AD82-A4C787E43C89}" srcId="{299E4736-4F63-4E05-9BE1-E398A782A665}" destId="{85ABD1FC-5A06-433C-B149-C1893EF60BC9}" srcOrd="0" destOrd="0" parTransId="{4C82A256-4BA9-495C-B07D-93A73E1FA69F}" sibTransId="{2D26F5DE-42A0-433C-8BD1-6296AA732E69}"/>
    <dgm:cxn modelId="{8648FA50-84D0-4495-BAC9-37D124D0E5FB}" type="presOf" srcId="{17EFE2E1-2729-49FE-A368-42919AF5AD22}" destId="{43A22EB1-5584-4183-BE39-E78512B0740C}" srcOrd="0" destOrd="0" presId="urn:microsoft.com/office/officeart/2008/layout/PictureAccentList"/>
    <dgm:cxn modelId="{FB478D58-3A73-4905-9DFE-28ED16803B0D}" type="presOf" srcId="{85ABD1FC-5A06-433C-B149-C1893EF60BC9}" destId="{EBDE08B8-78B0-41DE-8D60-6C7E70279AB6}" srcOrd="0" destOrd="0" presId="urn:microsoft.com/office/officeart/2008/layout/PictureAccentList"/>
    <dgm:cxn modelId="{B95D9B9F-6AB4-479E-93D9-3FE07214799F}" type="presOf" srcId="{299E4736-4F63-4E05-9BE1-E398A782A665}" destId="{B1477C46-37E7-4B95-8E74-6FDA15F9BA6A}" srcOrd="0" destOrd="0" presId="urn:microsoft.com/office/officeart/2008/layout/PictureAccentList"/>
    <dgm:cxn modelId="{28B2DCB1-81A2-4B4B-9B66-0C3F9A3C4925}" srcId="{17EFE2E1-2729-49FE-A368-42919AF5AD22}" destId="{299E4736-4F63-4E05-9BE1-E398A782A665}" srcOrd="0" destOrd="0" parTransId="{90E9C1DC-04F7-4077-B55A-713F79A0436D}" sibTransId="{80E65DF7-603A-4270-A989-19D617686B3C}"/>
    <dgm:cxn modelId="{1CF31CE2-2997-4C3E-BA10-85DCDDE2E665}" type="presOf" srcId="{2A267945-B3F1-47D2-B563-A5FC1A37D582}" destId="{D5E82808-4FB8-4D11-9EC5-9ED08F18D4C7}" srcOrd="0" destOrd="0" presId="urn:microsoft.com/office/officeart/2008/layout/PictureAccentList"/>
    <dgm:cxn modelId="{63D28EEA-1FDB-4D86-B5C2-42BC7D545CE3}" srcId="{299E4736-4F63-4E05-9BE1-E398A782A665}" destId="{2A267945-B3F1-47D2-B563-A5FC1A37D582}" srcOrd="1" destOrd="0" parTransId="{1F13BB59-D1D4-40B2-A26A-DC094ED72976}" sibTransId="{C7325CED-7401-4BB8-A3E4-CDF18C93205C}"/>
    <dgm:cxn modelId="{4DD21664-B05C-41D2-BE43-F917D707C2D2}" type="presParOf" srcId="{43A22EB1-5584-4183-BE39-E78512B0740C}" destId="{CF60B507-6EB9-4EF5-94F0-4E575EEB86FE}" srcOrd="0" destOrd="0" presId="urn:microsoft.com/office/officeart/2008/layout/PictureAccentList"/>
    <dgm:cxn modelId="{B2E0432C-BF2B-40D0-A029-49B1555757F0}" type="presParOf" srcId="{CF60B507-6EB9-4EF5-94F0-4E575EEB86FE}" destId="{EB825B71-A419-47D5-AEB7-0C46DAA279A7}" srcOrd="0" destOrd="0" presId="urn:microsoft.com/office/officeart/2008/layout/PictureAccentList"/>
    <dgm:cxn modelId="{79CAA59A-05E5-4961-88A3-AC5DD6407556}" type="presParOf" srcId="{EB825B71-A419-47D5-AEB7-0C46DAA279A7}" destId="{B1477C46-37E7-4B95-8E74-6FDA15F9BA6A}" srcOrd="0" destOrd="0" presId="urn:microsoft.com/office/officeart/2008/layout/PictureAccentList"/>
    <dgm:cxn modelId="{1BF5B08F-80DF-4EF7-8E70-1DD9C115799F}" type="presParOf" srcId="{CF60B507-6EB9-4EF5-94F0-4E575EEB86FE}" destId="{23E026AF-A54F-43F4-83D9-E1A65906B165}" srcOrd="1" destOrd="0" presId="urn:microsoft.com/office/officeart/2008/layout/PictureAccentList"/>
    <dgm:cxn modelId="{25CE4887-1252-4A06-8E2C-EA3C4BE5EAF4}" type="presParOf" srcId="{23E026AF-A54F-43F4-83D9-E1A65906B165}" destId="{8083716D-6E0E-4525-9CF4-45A8A0A6DEE2}" srcOrd="0" destOrd="0" presId="urn:microsoft.com/office/officeart/2008/layout/PictureAccentList"/>
    <dgm:cxn modelId="{06D26976-A8B9-40B9-ABA7-A1B10698DA00}" type="presParOf" srcId="{8083716D-6E0E-4525-9CF4-45A8A0A6DEE2}" destId="{E3E00057-F904-40AA-9EFB-E71010FF66B6}" srcOrd="0" destOrd="0" presId="urn:microsoft.com/office/officeart/2008/layout/PictureAccentList"/>
    <dgm:cxn modelId="{503E54E7-C523-478E-AE59-E5D143F40AAA}" type="presParOf" srcId="{8083716D-6E0E-4525-9CF4-45A8A0A6DEE2}" destId="{EBDE08B8-78B0-41DE-8D60-6C7E70279AB6}" srcOrd="1" destOrd="0" presId="urn:microsoft.com/office/officeart/2008/layout/PictureAccentList"/>
    <dgm:cxn modelId="{5D401FE2-5E27-4019-AD60-AD610E953E17}" type="presParOf" srcId="{23E026AF-A54F-43F4-83D9-E1A65906B165}" destId="{B7B07914-D03B-4A42-BC1F-0C05D1332A9B}" srcOrd="1" destOrd="0" presId="urn:microsoft.com/office/officeart/2008/layout/PictureAccentList"/>
    <dgm:cxn modelId="{8E1C564B-E431-4922-B71A-17B1A94F15CB}" type="presParOf" srcId="{B7B07914-D03B-4A42-BC1F-0C05D1332A9B}" destId="{922B3F48-6787-4813-AD1B-FAA06CA07761}" srcOrd="0" destOrd="0" presId="urn:microsoft.com/office/officeart/2008/layout/PictureAccentList"/>
    <dgm:cxn modelId="{E51E9EA5-EF3F-43E3-8E79-8CE7761B4667}" type="presParOf" srcId="{B7B07914-D03B-4A42-BC1F-0C05D1332A9B}" destId="{D5E82808-4FB8-4D11-9EC5-9ED08F18D4C7}" srcOrd="1" destOrd="0" presId="urn:microsoft.com/office/officeart/2008/layout/PictureAccentLis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 custT="1"/>
      <dgm:spPr>
        <a:xfrm>
          <a:off x="0" y="0"/>
          <a:ext cx="5387277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CONTRATACIÓN DE APOYOS ADMINISTRATIVOS </a:t>
          </a: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Y DE GESTIÓN (Adjudicado)</a:t>
          </a:r>
          <a:endParaRPr lang="es-CO" sz="1400" b="1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994D4F2C-B376-46A9-8045-DCE9D8870E43}">
      <dgm:prSet phldrT="[Texto]" custT="1"/>
      <dgm:spPr>
        <a:xfrm>
          <a:off x="0" y="0"/>
          <a:ext cx="5387277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$156.750.000   $155.325.000     33% </a:t>
          </a:r>
          <a:endParaRPr lang="es-CO" sz="1400" b="1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gm:t>
    </dgm:pt>
    <dgm:pt modelId="{2DC8BA00-5411-4F8D-988C-CF1F9F77DB18}" type="parTrans" cxnId="{D9162D42-4F46-48A8-8D89-67DFE12FA316}">
      <dgm:prSet/>
      <dgm:spPr/>
      <dgm:t>
        <a:bodyPr/>
        <a:lstStyle/>
        <a:p>
          <a:endParaRPr lang="es-CO"/>
        </a:p>
      </dgm:t>
    </dgm:pt>
    <dgm:pt modelId="{C5EFF87D-1FDB-411C-B6AB-5E9AEAF031CB}" type="sibTrans" cxnId="{D9162D42-4F46-48A8-8D89-67DFE12FA316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 custT="1"/>
      <dgm:spPr>
        <a:xfrm>
          <a:off x="0" y="1033602"/>
          <a:ext cx="5387277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PARA FORMACIÓN PROFESIONAL: Lote Insumos Agroindustriales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186B8892-1072-447A-B628-2542D8ECA744}">
      <dgm:prSet phldrT="[Texto]" custT="1"/>
      <dgm:spPr>
        <a:xfrm>
          <a:off x="0" y="1033602"/>
          <a:ext cx="5387277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$150.000.000    $</a:t>
          </a: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45.000.000</a:t>
          </a: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          9%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864D58CA-1780-44F0-B73D-73FE2FC6B17A}" type="parTrans" cxnId="{A4588800-E575-4405-B51D-B63F741B7F4D}">
      <dgm:prSet/>
      <dgm:spPr/>
      <dgm:t>
        <a:bodyPr/>
        <a:lstStyle/>
        <a:p>
          <a:endParaRPr lang="es-CO"/>
        </a:p>
      </dgm:t>
    </dgm:pt>
    <dgm:pt modelId="{B5665B6F-819F-4089-A793-D563AD2043D6}" type="sibTrans" cxnId="{A4588800-E575-4405-B51D-B63F741B7F4D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xfrm>
          <a:off x="0" y="2035962"/>
          <a:ext cx="5387277" cy="94369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MAQUINARIA INDUSTRIAL, OTROS EQUIPOS:  En estructuración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$80.000.000      $0                         0%     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xfrm>
          <a:off x="0" y="3107428"/>
          <a:ext cx="5387277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KIT DOTACION Y ELEMENTOS PROTECCIÓN APRENDICES: En estructuración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$20.000.000      $0                          0%</a:t>
          </a: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8B80852D-036B-4638-9981-397EF8ACFC04}">
      <dgm:prSet phldrT="[Texto]" custT="1"/>
      <dgm:spPr>
        <a:xfrm>
          <a:off x="0" y="1033602"/>
          <a:ext cx="5387277" cy="939638"/>
        </a:xfr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</a:p>
      </dgm:t>
    </dgm:pt>
    <dgm:pt modelId="{8C7A96D7-60DA-485B-8169-364F60C4F9F5}" type="parTrans" cxnId="{0B3C5484-5AEF-4FC9-B361-1704A0F2D92C}">
      <dgm:prSet/>
      <dgm:spPr/>
      <dgm:t>
        <a:bodyPr/>
        <a:lstStyle/>
        <a:p>
          <a:endParaRPr lang="es-CO"/>
        </a:p>
      </dgm:t>
    </dgm:pt>
    <dgm:pt modelId="{7949607E-B267-4763-9C0F-EEE71BB18A98}" type="sibTrans" cxnId="{0B3C5484-5AEF-4FC9-B361-1704A0F2D92C}">
      <dgm:prSet/>
      <dgm:spPr/>
      <dgm:t>
        <a:bodyPr/>
        <a:lstStyle/>
        <a:p>
          <a:endParaRPr lang="es-CO"/>
        </a:p>
      </dgm:t>
    </dgm:pt>
    <dgm:pt modelId="{8DBF436D-1F22-44A5-BA66-186A8720B572}">
      <dgm:prSet phldrT="[Texto]" custT="1"/>
      <dgm:spPr>
        <a:xfrm>
          <a:off x="0" y="0"/>
          <a:ext cx="5387277" cy="939638"/>
        </a:xfr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Aptos" panose="020B0004020202020204"/>
              <a:ea typeface="+mn-ea"/>
              <a:cs typeface="+mn-cs"/>
            </a:rPr>
            <a:t>Presupuesto     Ejecutado           Porcentaje Ejecución</a:t>
          </a:r>
        </a:p>
      </dgm:t>
    </dgm:pt>
    <dgm:pt modelId="{45091B4B-D214-4CFE-9C81-3CCD742432C8}" type="parTrans" cxnId="{0B5C9590-3415-4780-ABB9-7FE5031CFBBD}">
      <dgm:prSet/>
      <dgm:spPr/>
      <dgm:t>
        <a:bodyPr/>
        <a:lstStyle/>
        <a:p>
          <a:endParaRPr lang="es-CO"/>
        </a:p>
      </dgm:t>
    </dgm:pt>
    <dgm:pt modelId="{64536304-5E0A-4C91-B3F4-02FEAACBC800}" type="sibTrans" cxnId="{0B5C9590-3415-4780-ABB9-7FE5031CFBBD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 custLinFactNeighborX="0" custLinFactNeighborY="462"/>
      <dgm:spPr>
        <a:prstGeom prst="roundRect">
          <a:avLst>
            <a:gd name="adj" fmla="val 10000"/>
          </a:avLst>
        </a:prstGeom>
      </dgm:spPr>
    </dgm:pt>
    <dgm:pt modelId="{E158DB31-6F14-4CEF-9946-250D23259580}" type="pres">
      <dgm:prSet presAssocID="{22266106-03CD-4240-9943-EAFE94330E97}" presName="img" presStyleLbl="fgImgPlace1" presStyleIdx="0" presStyleCnt="4" custScaleX="81918" custScaleY="70123" custLinFactNeighborX="4276" custLinFactNeighborY="-1302"/>
      <dgm:spPr>
        <a:xfrm>
          <a:off x="93963" y="93963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Grupo de hombres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>
        <a:prstGeom prst="roundRect">
          <a:avLst>
            <a:gd name="adj" fmla="val 10000"/>
          </a:avLst>
        </a:prstGeom>
      </dgm:spPr>
    </dgm:pt>
    <dgm:pt modelId="{62A95E90-853F-47EA-8DDE-8231D5523D4F}" type="pres">
      <dgm:prSet presAssocID="{1592E9D8-E87E-4EE2-8955-3A080BC6FCC0}" presName="img" presStyleLbl="fgImgPlace1" presStyleIdx="1" presStyleCnt="4"/>
      <dgm:spPr>
        <a:xfrm>
          <a:off x="93963" y="1127566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Herramientas de minería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ScaleY="100432" custLinFactNeighborX="-952" custLinFactNeighborY="-3325"/>
      <dgm:spPr/>
    </dgm:pt>
    <dgm:pt modelId="{4E03F214-E797-4472-AA83-98CC9D1B6571}" type="pres">
      <dgm:prSet presAssocID="{B49EF661-8A2C-4FF1-BD04-62F13B40B666}" presName="img" presStyleLbl="fgImgPlace1" presStyleIdx="2" presStyleCnt="4"/>
      <dgm:spPr>
        <a:xfrm>
          <a:off x="93963" y="2163198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Excavadora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0" custLinFactNeighborY="-1172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xfrm>
          <a:off x="93963" y="3198831"/>
          <a:ext cx="1077455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Tractor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A4588800-E575-4405-B51D-B63F741B7F4D}" srcId="{1592E9D8-E87E-4EE2-8955-3A080BC6FCC0}" destId="{186B8892-1072-447A-B628-2542D8ECA744}" srcOrd="1" destOrd="0" parTransId="{864D58CA-1780-44F0-B73D-73FE2FC6B17A}" sibTransId="{B5665B6F-819F-4089-A793-D563AD2043D6}"/>
    <dgm:cxn modelId="{B41EBB34-DD8C-44AE-B483-DB7A0F71C777}" type="presOf" srcId="{994D4F2C-B376-46A9-8045-DCE9D8870E43}" destId="{C179AD7A-7285-471B-BAC2-5D7F7634B03C}" srcOrd="0" destOrd="2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14619940-07F3-4B31-9B05-31DB836CE005}" type="presOf" srcId="{994D4F2C-B376-46A9-8045-DCE9D8870E43}" destId="{2112DFA0-2511-49A6-8A18-4DBAC8D3B7B6}" srcOrd="1" destOrd="2" presId="urn:microsoft.com/office/officeart/2005/8/layout/vList4"/>
    <dgm:cxn modelId="{47E77061-8AAC-4EB1-B95F-08E1B2F03666}" type="presOf" srcId="{22266106-03CD-4240-9943-EAFE94330E97}" destId="{C179AD7A-7285-471B-BAC2-5D7F7634B03C}" srcOrd="0" destOrd="0" presId="urn:microsoft.com/office/officeart/2005/8/layout/vList4"/>
    <dgm:cxn modelId="{D9162D42-4F46-48A8-8D89-67DFE12FA316}" srcId="{22266106-03CD-4240-9943-EAFE94330E97}" destId="{994D4F2C-B376-46A9-8045-DCE9D8870E43}" srcOrd="1" destOrd="0" parTransId="{2DC8BA00-5411-4F8D-988C-CF1F9F77DB18}" sibTransId="{C5EFF87D-1FDB-411C-B6AB-5E9AEAF031CB}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B266334F-7A7D-4D8E-AB77-03387BAAF4A7}" type="presOf" srcId="{B49EF661-8A2C-4FF1-BD04-62F13B40B666}" destId="{BA59308A-842E-4CAB-99D0-49B8B39461B0}" srcOrd="1" destOrd="0" presId="urn:microsoft.com/office/officeart/2005/8/layout/vList4"/>
    <dgm:cxn modelId="{3DFBB857-9FF7-48F5-ACEE-40ED4C056FAB}" type="presOf" srcId="{8B80852D-036B-4638-9981-397EF8ACFC04}" destId="{72A7AA4E-80BF-4B5C-8C80-E89F544A6F5A}" srcOrd="1" destOrd="1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71D2159-BA10-41BA-8F81-0D7521F62B1D}" type="presOf" srcId="{B49EF661-8A2C-4FF1-BD04-62F13B40B666}" destId="{55C2D287-89AB-4381-9391-4DD3D4F55F74}" srcOrd="0" destOrd="0" presId="urn:microsoft.com/office/officeart/2005/8/layout/vList4"/>
    <dgm:cxn modelId="{0B3C5484-5AEF-4FC9-B361-1704A0F2D92C}" srcId="{1592E9D8-E87E-4EE2-8955-3A080BC6FCC0}" destId="{8B80852D-036B-4638-9981-397EF8ACFC04}" srcOrd="0" destOrd="0" parTransId="{8C7A96D7-60DA-485B-8169-364F60C4F9F5}" sibTransId="{7949607E-B267-4763-9C0F-EEE71BB18A98}"/>
    <dgm:cxn modelId="{0B5C9590-3415-4780-ABB9-7FE5031CFBBD}" srcId="{22266106-03CD-4240-9943-EAFE94330E97}" destId="{8DBF436D-1F22-44A5-BA66-186A8720B572}" srcOrd="0" destOrd="0" parTransId="{45091B4B-D214-4CFE-9C81-3CCD742432C8}" sibTransId="{64536304-5E0A-4C91-B3F4-02FEAACBC800}"/>
    <dgm:cxn modelId="{609ABE92-78C2-4021-BDE9-E3879562B8AB}" type="presOf" srcId="{22266106-03CD-4240-9943-EAFE94330E97}" destId="{2112DFA0-2511-49A6-8A18-4DBAC8D3B7B6}" srcOrd="1" destOrd="0" presId="urn:microsoft.com/office/officeart/2005/8/layout/vList4"/>
    <dgm:cxn modelId="{6ECC2895-11C4-4A95-9197-F4F21C03C1DB}" type="presOf" srcId="{8DBF436D-1F22-44A5-BA66-186A8720B572}" destId="{2112DFA0-2511-49A6-8A18-4DBAC8D3B7B6}" srcOrd="1" destOrd="1" presId="urn:microsoft.com/office/officeart/2005/8/layout/vList4"/>
    <dgm:cxn modelId="{E8D248B2-7B09-4BC4-9A95-509D806D60FB}" type="presOf" srcId="{1592E9D8-E87E-4EE2-8955-3A080BC6FCC0}" destId="{589CF46E-125E-4D42-A2DC-7BF4C64A3A1A}" srcOrd="0" destOrd="0" presId="urn:microsoft.com/office/officeart/2005/8/layout/vList4"/>
    <dgm:cxn modelId="{E194ABBD-9582-497D-B9D0-5F5BC6E09C0E}" type="presOf" srcId="{186B8892-1072-447A-B628-2542D8ECA744}" destId="{72A7AA4E-80BF-4B5C-8C80-E89F544A6F5A}" srcOrd="1" destOrd="2" presId="urn:microsoft.com/office/officeart/2005/8/layout/vList4"/>
    <dgm:cxn modelId="{598DCEC2-AD78-4B8B-96C7-6BD8487D156F}" type="presOf" srcId="{8DBF436D-1F22-44A5-BA66-186A8720B572}" destId="{C179AD7A-7285-471B-BAC2-5D7F7634B03C}" srcOrd="0" destOrd="1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F145D3D4-BE34-45F6-BCC2-9C089031F550}" type="presOf" srcId="{5302389E-7396-4DA8-A28E-66037C4748DA}" destId="{EB9EE8E4-FD62-478D-A654-71E3F5AD1A77}" srcOrd="0" destOrd="0" presId="urn:microsoft.com/office/officeart/2005/8/layout/vList4"/>
    <dgm:cxn modelId="{553E89D6-85C6-49D7-91C3-6B0FCAB2988A}" type="presOf" srcId="{8B80852D-036B-4638-9981-397EF8ACFC04}" destId="{589CF46E-125E-4D42-A2DC-7BF4C64A3A1A}" srcOrd="0" destOrd="1" presId="urn:microsoft.com/office/officeart/2005/8/layout/vList4"/>
    <dgm:cxn modelId="{E549D6D9-E84F-4C8A-93EF-A83C18B997BC}" type="presOf" srcId="{1592E9D8-E87E-4EE2-8955-3A080BC6FCC0}" destId="{72A7AA4E-80BF-4B5C-8C80-E89F544A6F5A}" srcOrd="1" destOrd="0" presId="urn:microsoft.com/office/officeart/2005/8/layout/vList4"/>
    <dgm:cxn modelId="{998C1BE1-5818-4B71-886E-3A2BA475BE2D}" type="presOf" srcId="{5302389E-7396-4DA8-A28E-66037C4748DA}" destId="{CCE7BF5A-8209-469C-B179-8407E2DE2162}" srcOrd="1" destOrd="0" presId="urn:microsoft.com/office/officeart/2005/8/layout/vList4"/>
    <dgm:cxn modelId="{93DE2DF1-850C-4008-B667-33F571476623}" type="presOf" srcId="{186B8892-1072-447A-B628-2542D8ECA744}" destId="{589CF46E-125E-4D42-A2DC-7BF4C64A3A1A}" srcOrd="0" destOrd="2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C1DAFE56-04F2-47EA-AC74-FED312F90D48}" type="presParOf" srcId="{0178D8CE-03A5-4EC5-B1E1-DFA0058AC34D}" destId="{AA6A48DF-2047-40F7-A202-442073140A6B}" srcOrd="0" destOrd="0" presId="urn:microsoft.com/office/officeart/2005/8/layout/vList4"/>
    <dgm:cxn modelId="{45B4C14A-11B8-4007-B4B7-75282CCFBAC6}" type="presParOf" srcId="{AA6A48DF-2047-40F7-A202-442073140A6B}" destId="{C179AD7A-7285-471B-BAC2-5D7F7634B03C}" srcOrd="0" destOrd="0" presId="urn:microsoft.com/office/officeart/2005/8/layout/vList4"/>
    <dgm:cxn modelId="{4918520F-89C8-4CA1-BBB2-DCEA1FADA755}" type="presParOf" srcId="{AA6A48DF-2047-40F7-A202-442073140A6B}" destId="{E158DB31-6F14-4CEF-9946-250D23259580}" srcOrd="1" destOrd="0" presId="urn:microsoft.com/office/officeart/2005/8/layout/vList4"/>
    <dgm:cxn modelId="{AAA5477B-E27A-40C8-8726-FCFB5310AB02}" type="presParOf" srcId="{AA6A48DF-2047-40F7-A202-442073140A6B}" destId="{2112DFA0-2511-49A6-8A18-4DBAC8D3B7B6}" srcOrd="2" destOrd="0" presId="urn:microsoft.com/office/officeart/2005/8/layout/vList4"/>
    <dgm:cxn modelId="{779DE09C-FD47-484B-992D-82123D059358}" type="presParOf" srcId="{0178D8CE-03A5-4EC5-B1E1-DFA0058AC34D}" destId="{66FAFC0A-E00C-4D19-A5CB-05B0878F1F67}" srcOrd="1" destOrd="0" presId="urn:microsoft.com/office/officeart/2005/8/layout/vList4"/>
    <dgm:cxn modelId="{B3F30F28-B9A5-49AF-A601-0257E5A2DF7B}" type="presParOf" srcId="{0178D8CE-03A5-4EC5-B1E1-DFA0058AC34D}" destId="{C94A57C5-C30D-4FE1-911C-5DE1D53DF4AD}" srcOrd="2" destOrd="0" presId="urn:microsoft.com/office/officeart/2005/8/layout/vList4"/>
    <dgm:cxn modelId="{A83CF55F-A97E-4AB5-97FB-766CF1C5B939}" type="presParOf" srcId="{C94A57C5-C30D-4FE1-911C-5DE1D53DF4AD}" destId="{589CF46E-125E-4D42-A2DC-7BF4C64A3A1A}" srcOrd="0" destOrd="0" presId="urn:microsoft.com/office/officeart/2005/8/layout/vList4"/>
    <dgm:cxn modelId="{58A6EB44-09A8-44DE-BCC2-0B1ABF4D2549}" type="presParOf" srcId="{C94A57C5-C30D-4FE1-911C-5DE1D53DF4AD}" destId="{62A95E90-853F-47EA-8DDE-8231D5523D4F}" srcOrd="1" destOrd="0" presId="urn:microsoft.com/office/officeart/2005/8/layout/vList4"/>
    <dgm:cxn modelId="{D4055DDE-CD37-47BA-869B-8D699F9430CC}" type="presParOf" srcId="{C94A57C5-C30D-4FE1-911C-5DE1D53DF4AD}" destId="{72A7AA4E-80BF-4B5C-8C80-E89F544A6F5A}" srcOrd="2" destOrd="0" presId="urn:microsoft.com/office/officeart/2005/8/layout/vList4"/>
    <dgm:cxn modelId="{18A8B0B3-F7A4-46F1-9E43-A75D5D72AB7B}" type="presParOf" srcId="{0178D8CE-03A5-4EC5-B1E1-DFA0058AC34D}" destId="{3CEC286A-31F6-4901-A29E-C5D33D3B0619}" srcOrd="3" destOrd="0" presId="urn:microsoft.com/office/officeart/2005/8/layout/vList4"/>
    <dgm:cxn modelId="{32D3B264-AA65-4910-9246-121FAAE593A7}" type="presParOf" srcId="{0178D8CE-03A5-4EC5-B1E1-DFA0058AC34D}" destId="{CDECC3E0-65EE-4FCB-8034-6ABA74B61F4E}" srcOrd="4" destOrd="0" presId="urn:microsoft.com/office/officeart/2005/8/layout/vList4"/>
    <dgm:cxn modelId="{4DB0EB78-E362-4D52-983E-1D3D93269A2C}" type="presParOf" srcId="{CDECC3E0-65EE-4FCB-8034-6ABA74B61F4E}" destId="{55C2D287-89AB-4381-9391-4DD3D4F55F74}" srcOrd="0" destOrd="0" presId="urn:microsoft.com/office/officeart/2005/8/layout/vList4"/>
    <dgm:cxn modelId="{2482BE71-EC3F-4AAD-8DEE-7A072E8B769A}" type="presParOf" srcId="{CDECC3E0-65EE-4FCB-8034-6ABA74B61F4E}" destId="{4E03F214-E797-4472-AA83-98CC9D1B6571}" srcOrd="1" destOrd="0" presId="urn:microsoft.com/office/officeart/2005/8/layout/vList4"/>
    <dgm:cxn modelId="{495C0885-1BED-4B32-B933-925924004BC1}" type="presParOf" srcId="{CDECC3E0-65EE-4FCB-8034-6ABA74B61F4E}" destId="{BA59308A-842E-4CAB-99D0-49B8B39461B0}" srcOrd="2" destOrd="0" presId="urn:microsoft.com/office/officeart/2005/8/layout/vList4"/>
    <dgm:cxn modelId="{59729D52-502F-4CDD-A593-6E436E202D40}" type="presParOf" srcId="{0178D8CE-03A5-4EC5-B1E1-DFA0058AC34D}" destId="{54004123-5D7B-4400-B0B7-D8A6F2C4F71B}" srcOrd="5" destOrd="0" presId="urn:microsoft.com/office/officeart/2005/8/layout/vList4"/>
    <dgm:cxn modelId="{E3E28CA9-69CA-4323-906A-29C777463ABC}" type="presParOf" srcId="{0178D8CE-03A5-4EC5-B1E1-DFA0058AC34D}" destId="{8D8C3294-93A7-48F0-8925-5F3B87F3737C}" srcOrd="6" destOrd="0" presId="urn:microsoft.com/office/officeart/2005/8/layout/vList4"/>
    <dgm:cxn modelId="{9900C155-7AE0-481D-A332-1B72B1AE6B6D}" type="presParOf" srcId="{8D8C3294-93A7-48F0-8925-5F3B87F3737C}" destId="{EB9EE8E4-FD62-478D-A654-71E3F5AD1A77}" srcOrd="0" destOrd="0" presId="urn:microsoft.com/office/officeart/2005/8/layout/vList4"/>
    <dgm:cxn modelId="{16D36C09-EC66-4E94-B493-BDDB16348A01}" type="presParOf" srcId="{8D8C3294-93A7-48F0-8925-5F3B87F3737C}" destId="{6E34D3FE-A29B-44FA-A1E7-6E3F822CE1D5}" srcOrd="1" destOrd="0" presId="urn:microsoft.com/office/officeart/2005/8/layout/vList4"/>
    <dgm:cxn modelId="{3FDA65CF-C459-4D2E-AA8B-9EEA99D1A485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1082AE-D3E9-445E-9010-D99262EBFABF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22266106-03CD-4240-9943-EAFE94330E97}">
      <dgm:prSet phldrT="[Texto]" custT="1"/>
      <dgm:spPr>
        <a:xfrm>
          <a:off x="0" y="0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CERRAMIENTO TIENDA: En estructuración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$30.000.000        $0                  0%</a:t>
          </a:r>
        </a:p>
      </dgm:t>
    </dgm:pt>
    <dgm:pt modelId="{D6A72957-20B8-413C-8DF9-368B8A2325CA}" type="parTrans" cxnId="{432FD958-88CB-467D-A7D2-1598608CA14C}">
      <dgm:prSet/>
      <dgm:spPr/>
      <dgm:t>
        <a:bodyPr/>
        <a:lstStyle/>
        <a:p>
          <a:endParaRPr lang="es-CO"/>
        </a:p>
      </dgm:t>
    </dgm:pt>
    <dgm:pt modelId="{C0C10B90-9DC5-413E-9447-A64A0074CC28}" type="sibTrans" cxnId="{432FD958-88CB-467D-A7D2-1598608CA14C}">
      <dgm:prSet/>
      <dgm:spPr/>
      <dgm:t>
        <a:bodyPr/>
        <a:lstStyle/>
        <a:p>
          <a:endParaRPr lang="es-CO"/>
        </a:p>
      </dgm:t>
    </dgm:pt>
    <dgm:pt modelId="{1592E9D8-E87E-4EE2-8955-3A080BC6FCC0}">
      <dgm:prSet phldrT="[Texto]" custT="1"/>
      <dgm:spPr>
        <a:xfrm>
          <a:off x="0" y="1033580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MANTENIMIENTO DE BIENES MUEBLES: En Estructuración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 $0     	       0%</a:t>
          </a:r>
        </a:p>
      </dgm:t>
    </dgm:pt>
    <dgm:pt modelId="{DDE7ADAE-94ED-4983-804B-A59C022B25E3}" type="parTrans" cxnId="{2F6CE4C7-7420-4D2A-9D33-3651A9925E49}">
      <dgm:prSet/>
      <dgm:spPr/>
      <dgm:t>
        <a:bodyPr/>
        <a:lstStyle/>
        <a:p>
          <a:endParaRPr lang="es-CO"/>
        </a:p>
      </dgm:t>
    </dgm:pt>
    <dgm:pt modelId="{90C44F4F-CED5-4158-824F-AB378DD4C182}" type="sibTrans" cxnId="{2F6CE4C7-7420-4D2A-9D33-3651A9925E49}">
      <dgm:prSet/>
      <dgm:spPr/>
      <dgm:t>
        <a:bodyPr/>
        <a:lstStyle/>
        <a:p>
          <a:endParaRPr lang="es-CO"/>
        </a:p>
      </dgm:t>
    </dgm:pt>
    <dgm:pt modelId="{B49EF661-8A2C-4FF1-BD04-62F13B40B666}">
      <dgm:prSet phldrT="[Texto]" phldr="0" custT="1"/>
      <dgm:spPr>
        <a:xfrm>
          <a:off x="0" y="2013396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EQUIPOS DE SISTEMAS: Tienda Virtual 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$0                     0%</a:t>
          </a:r>
        </a:p>
      </dgm:t>
    </dgm:pt>
    <dgm:pt modelId="{601A8A1E-875B-4A7F-8BCA-C5F2C19EEAD0}" type="parTrans" cxnId="{EC2A3CF4-54DB-4600-B026-3F0655D69242}">
      <dgm:prSet/>
      <dgm:spPr/>
      <dgm:t>
        <a:bodyPr/>
        <a:lstStyle/>
        <a:p>
          <a:endParaRPr lang="es-CO"/>
        </a:p>
      </dgm:t>
    </dgm:pt>
    <dgm:pt modelId="{3BEB2882-239A-42EC-B7C6-BED8263A288E}" type="sibTrans" cxnId="{EC2A3CF4-54DB-4600-B026-3F0655D69242}">
      <dgm:prSet/>
      <dgm:spPr/>
      <dgm:t>
        <a:bodyPr/>
        <a:lstStyle/>
        <a:p>
          <a:endParaRPr lang="es-CO"/>
        </a:p>
      </dgm:t>
    </dgm:pt>
    <dgm:pt modelId="{5302389E-7396-4DA8-A28E-66037C4748DA}">
      <dgm:prSet phldrT="[Texto]" custT="1"/>
      <dgm:spPr>
        <a:xfrm>
          <a:off x="0" y="3095142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ADECUACIONES Y CONSTRUCCIONES: En Concepto Técnico</a:t>
          </a:r>
        </a:p>
        <a:p>
          <a:pPr>
            <a:buNone/>
          </a:pPr>
          <a:r>
            <a:rPr lang="es-CO" sz="1400" b="1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>
            <a:buNone/>
          </a:pPr>
          <a:r>
            <a:rPr lang="es-CO" sz="1400" b="1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$20.000.000      $0                    0%</a:t>
          </a:r>
        </a:p>
      </dgm:t>
    </dgm:pt>
    <dgm:pt modelId="{302AE361-2A6D-44E6-A40A-989C09A25625}" type="parTrans" cxnId="{EEDCED67-E7F3-4610-875E-3DEB595429B5}">
      <dgm:prSet/>
      <dgm:spPr/>
      <dgm:t>
        <a:bodyPr/>
        <a:lstStyle/>
        <a:p>
          <a:endParaRPr lang="es-CO"/>
        </a:p>
      </dgm:t>
    </dgm:pt>
    <dgm:pt modelId="{07BB9178-1BF4-49BF-AF9E-99A1DD4DF6CE}" type="sibTrans" cxnId="{EEDCED67-E7F3-4610-875E-3DEB595429B5}">
      <dgm:prSet/>
      <dgm:spPr/>
      <dgm:t>
        <a:bodyPr/>
        <a:lstStyle/>
        <a:p>
          <a:endParaRPr lang="es-CO"/>
        </a:p>
      </dgm:t>
    </dgm:pt>
    <dgm:pt modelId="{0178D8CE-03A5-4EC5-B1E1-DFA0058AC34D}" type="pres">
      <dgm:prSet presAssocID="{031082AE-D3E9-445E-9010-D99262EBFABF}" presName="linear" presStyleCnt="0">
        <dgm:presLayoutVars>
          <dgm:dir/>
          <dgm:resizeHandles val="exact"/>
        </dgm:presLayoutVars>
      </dgm:prSet>
      <dgm:spPr/>
    </dgm:pt>
    <dgm:pt modelId="{AA6A48DF-2047-40F7-A202-442073140A6B}" type="pres">
      <dgm:prSet presAssocID="{22266106-03CD-4240-9943-EAFE94330E97}" presName="comp" presStyleCnt="0"/>
      <dgm:spPr/>
    </dgm:pt>
    <dgm:pt modelId="{C179AD7A-7285-471B-BAC2-5D7F7634B03C}" type="pres">
      <dgm:prSet presAssocID="{22266106-03CD-4240-9943-EAFE94330E97}" presName="box" presStyleLbl="node1" presStyleIdx="0" presStyleCnt="4" custLinFactNeighborX="1286" custLinFactNeighborY="-848"/>
      <dgm:spPr/>
    </dgm:pt>
    <dgm:pt modelId="{E158DB31-6F14-4CEF-9946-250D23259580}" type="pres">
      <dgm:prSet presAssocID="{22266106-03CD-4240-9943-EAFE94330E97}" presName="img" presStyleLbl="fgImgPlace1" presStyleIdx="0" presStyleCnt="4"/>
      <dgm:spPr>
        <a:xfrm>
          <a:off x="93961" y="93961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Pintura"/>
        </a:ext>
      </dgm:extLst>
    </dgm:pt>
    <dgm:pt modelId="{2112DFA0-2511-49A6-8A18-4DBAC8D3B7B6}" type="pres">
      <dgm:prSet presAssocID="{22266106-03CD-4240-9943-EAFE94330E97}" presName="text" presStyleLbl="node1" presStyleIdx="0" presStyleCnt="4">
        <dgm:presLayoutVars>
          <dgm:bulletEnabled val="1"/>
        </dgm:presLayoutVars>
      </dgm:prSet>
      <dgm:spPr/>
    </dgm:pt>
    <dgm:pt modelId="{66FAFC0A-E00C-4D19-A5CB-05B0878F1F67}" type="pres">
      <dgm:prSet presAssocID="{C0C10B90-9DC5-413E-9447-A64A0074CC28}" presName="spacer" presStyleCnt="0"/>
      <dgm:spPr/>
    </dgm:pt>
    <dgm:pt modelId="{C94A57C5-C30D-4FE1-911C-5DE1D53DF4AD}" type="pres">
      <dgm:prSet presAssocID="{1592E9D8-E87E-4EE2-8955-3A080BC6FCC0}" presName="comp" presStyleCnt="0"/>
      <dgm:spPr/>
    </dgm:pt>
    <dgm:pt modelId="{589CF46E-125E-4D42-A2DC-7BF4C64A3A1A}" type="pres">
      <dgm:prSet presAssocID="{1592E9D8-E87E-4EE2-8955-3A080BC6FCC0}" presName="box" presStyleLbl="node1" presStyleIdx="1" presStyleCnt="4"/>
      <dgm:spPr/>
    </dgm:pt>
    <dgm:pt modelId="{62A95E90-853F-47EA-8DDE-8231D5523D4F}" type="pres">
      <dgm:prSet presAssocID="{1592E9D8-E87E-4EE2-8955-3A080BC6FCC0}" presName="img" presStyleLbl="fgImgPlace1" presStyleIdx="1" presStyleCnt="4"/>
      <dgm:spPr>
        <a:xfrm>
          <a:off x="93961" y="1127542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Herramientas"/>
        </a:ext>
      </dgm:extLst>
    </dgm:pt>
    <dgm:pt modelId="{72A7AA4E-80BF-4B5C-8C80-E89F544A6F5A}" type="pres">
      <dgm:prSet presAssocID="{1592E9D8-E87E-4EE2-8955-3A080BC6FCC0}" presName="text" presStyleLbl="node1" presStyleIdx="1" presStyleCnt="4">
        <dgm:presLayoutVars>
          <dgm:bulletEnabled val="1"/>
        </dgm:presLayoutVars>
      </dgm:prSet>
      <dgm:spPr/>
    </dgm:pt>
    <dgm:pt modelId="{3CEC286A-31F6-4901-A29E-C5D33D3B0619}" type="pres">
      <dgm:prSet presAssocID="{90C44F4F-CED5-4158-824F-AB378DD4C182}" presName="spacer" presStyleCnt="0"/>
      <dgm:spPr/>
    </dgm:pt>
    <dgm:pt modelId="{CDECC3E0-65EE-4FCB-8034-6ABA74B61F4E}" type="pres">
      <dgm:prSet presAssocID="{B49EF661-8A2C-4FF1-BD04-62F13B40B666}" presName="comp" presStyleCnt="0"/>
      <dgm:spPr/>
    </dgm:pt>
    <dgm:pt modelId="{55C2D287-89AB-4381-9391-4DD3D4F55F74}" type="pres">
      <dgm:prSet presAssocID="{B49EF661-8A2C-4FF1-BD04-62F13B40B666}" presName="box" presStyleLbl="node1" presStyleIdx="2" presStyleCnt="4" custLinFactNeighborX="1286" custLinFactNeighborY="-5722"/>
      <dgm:spPr/>
    </dgm:pt>
    <dgm:pt modelId="{4E03F214-E797-4472-AA83-98CC9D1B6571}" type="pres">
      <dgm:prSet presAssocID="{B49EF661-8A2C-4FF1-BD04-62F13B40B666}" presName="img" presStyleLbl="fgImgPlace1" presStyleIdx="2" presStyleCnt="4"/>
      <dgm:spPr>
        <a:xfrm>
          <a:off x="93961" y="2161123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Equipo"/>
        </a:ext>
      </dgm:extLst>
    </dgm:pt>
    <dgm:pt modelId="{BA59308A-842E-4CAB-99D0-49B8B39461B0}" type="pres">
      <dgm:prSet presAssocID="{B49EF661-8A2C-4FF1-BD04-62F13B40B666}" presName="text" presStyleLbl="node1" presStyleIdx="2" presStyleCnt="4">
        <dgm:presLayoutVars>
          <dgm:bulletEnabled val="1"/>
        </dgm:presLayoutVars>
      </dgm:prSet>
      <dgm:spPr/>
    </dgm:pt>
    <dgm:pt modelId="{54004123-5D7B-4400-B0B7-D8A6F2C4F71B}" type="pres">
      <dgm:prSet presAssocID="{3BEB2882-239A-42EC-B7C6-BED8263A288E}" presName="spacer" presStyleCnt="0"/>
      <dgm:spPr/>
    </dgm:pt>
    <dgm:pt modelId="{8D8C3294-93A7-48F0-8925-5F3B87F3737C}" type="pres">
      <dgm:prSet presAssocID="{5302389E-7396-4DA8-A28E-66037C4748DA}" presName="comp" presStyleCnt="0"/>
      <dgm:spPr/>
    </dgm:pt>
    <dgm:pt modelId="{EB9EE8E4-FD62-478D-A654-71E3F5AD1A77}" type="pres">
      <dgm:prSet presAssocID="{5302389E-7396-4DA8-A28E-66037C4748DA}" presName="box" presStyleLbl="node1" presStyleIdx="3" presStyleCnt="4" custLinFactNeighborX="1286" custLinFactNeighborY="-596"/>
      <dgm:spPr/>
    </dgm:pt>
    <dgm:pt modelId="{6E34D3FE-A29B-44FA-A1E7-6E3F822CE1D5}" type="pres">
      <dgm:prSet presAssocID="{5302389E-7396-4DA8-A28E-66037C4748DA}" presName="img" presStyleLbl="fgImgPlace1" presStyleIdx="3" presStyleCnt="4"/>
      <dgm:spPr>
        <a:xfrm>
          <a:off x="93961" y="3194704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extLst>
        <a:ext uri="{E40237B7-FDA0-4F09-8148-C483321AD2D9}">
          <dgm14:cNvPr xmlns:dgm14="http://schemas.microsoft.com/office/drawing/2010/diagram" id="0" name="" descr="Casa"/>
        </a:ext>
      </dgm:extLst>
    </dgm:pt>
    <dgm:pt modelId="{CCE7BF5A-8209-469C-B179-8407E2DE2162}" type="pres">
      <dgm:prSet presAssocID="{5302389E-7396-4DA8-A28E-66037C4748DA}" presName="text" presStyleLbl="node1" presStyleIdx="3" presStyleCnt="4">
        <dgm:presLayoutVars>
          <dgm:bulletEnabled val="1"/>
        </dgm:presLayoutVars>
      </dgm:prSet>
      <dgm:spPr/>
    </dgm:pt>
  </dgm:ptLst>
  <dgm:cxnLst>
    <dgm:cxn modelId="{88EA8301-3876-427B-A14F-98E5531FFE27}" type="presOf" srcId="{22266106-03CD-4240-9943-EAFE94330E97}" destId="{2112DFA0-2511-49A6-8A18-4DBAC8D3B7B6}" srcOrd="1" destOrd="0" presId="urn:microsoft.com/office/officeart/2005/8/layout/vList4"/>
    <dgm:cxn modelId="{51EA4B0B-C10D-4262-A467-1F187B80ACBA}" type="presOf" srcId="{22266106-03CD-4240-9943-EAFE94330E97}" destId="{C179AD7A-7285-471B-BAC2-5D7F7634B03C}" srcOrd="0" destOrd="0" presId="urn:microsoft.com/office/officeart/2005/8/layout/vList4"/>
    <dgm:cxn modelId="{90C38925-8DEC-4C60-9EFC-23AA9B96286D}" type="presOf" srcId="{B49EF661-8A2C-4FF1-BD04-62F13B40B666}" destId="{55C2D287-89AB-4381-9391-4DD3D4F55F74}" srcOrd="0" destOrd="0" presId="urn:microsoft.com/office/officeart/2005/8/layout/vList4"/>
    <dgm:cxn modelId="{7B39642B-2230-4262-8A3E-3E3CD0D812CF}" type="presOf" srcId="{1592E9D8-E87E-4EE2-8955-3A080BC6FCC0}" destId="{589CF46E-125E-4D42-A2DC-7BF4C64A3A1A}" srcOrd="0" destOrd="0" presId="urn:microsoft.com/office/officeart/2005/8/layout/vList4"/>
    <dgm:cxn modelId="{927C6E2F-86DA-4863-96BB-56E764ED511B}" type="presOf" srcId="{5302389E-7396-4DA8-A28E-66037C4748DA}" destId="{CCE7BF5A-8209-469C-B179-8407E2DE2162}" srcOrd="1" destOrd="0" presId="urn:microsoft.com/office/officeart/2005/8/layout/vList4"/>
    <dgm:cxn modelId="{326D903B-2877-4C1E-BFF9-B6D78022F7ED}" type="presOf" srcId="{031082AE-D3E9-445E-9010-D99262EBFABF}" destId="{0178D8CE-03A5-4EC5-B1E1-DFA0058AC34D}" srcOrd="0" destOrd="0" presId="urn:microsoft.com/office/officeart/2005/8/layout/vList4"/>
    <dgm:cxn modelId="{EEDCED67-E7F3-4610-875E-3DEB595429B5}" srcId="{031082AE-D3E9-445E-9010-D99262EBFABF}" destId="{5302389E-7396-4DA8-A28E-66037C4748DA}" srcOrd="3" destOrd="0" parTransId="{302AE361-2A6D-44E6-A40A-989C09A25625}" sibTransId="{07BB9178-1BF4-49BF-AF9E-99A1DD4DF6CE}"/>
    <dgm:cxn modelId="{5F898169-E625-4D95-8060-1F6804BE1B44}" type="presOf" srcId="{1592E9D8-E87E-4EE2-8955-3A080BC6FCC0}" destId="{72A7AA4E-80BF-4B5C-8C80-E89F544A6F5A}" srcOrd="1" destOrd="0" presId="urn:microsoft.com/office/officeart/2005/8/layout/vList4"/>
    <dgm:cxn modelId="{432FD958-88CB-467D-A7D2-1598608CA14C}" srcId="{031082AE-D3E9-445E-9010-D99262EBFABF}" destId="{22266106-03CD-4240-9943-EAFE94330E97}" srcOrd="0" destOrd="0" parTransId="{D6A72957-20B8-413C-8DF9-368B8A2325CA}" sibTransId="{C0C10B90-9DC5-413E-9447-A64A0074CC28}"/>
    <dgm:cxn modelId="{2EBC74A2-D37C-4DDE-B45D-94797ACAB6C5}" type="presOf" srcId="{5302389E-7396-4DA8-A28E-66037C4748DA}" destId="{EB9EE8E4-FD62-478D-A654-71E3F5AD1A77}" srcOrd="0" destOrd="0" presId="urn:microsoft.com/office/officeart/2005/8/layout/vList4"/>
    <dgm:cxn modelId="{2F6CE4C7-7420-4D2A-9D33-3651A9925E49}" srcId="{031082AE-D3E9-445E-9010-D99262EBFABF}" destId="{1592E9D8-E87E-4EE2-8955-3A080BC6FCC0}" srcOrd="1" destOrd="0" parTransId="{DDE7ADAE-94ED-4983-804B-A59C022B25E3}" sibTransId="{90C44F4F-CED5-4158-824F-AB378DD4C182}"/>
    <dgm:cxn modelId="{46F0C8DC-3899-4713-8B53-DA6A72513195}" type="presOf" srcId="{B49EF661-8A2C-4FF1-BD04-62F13B40B666}" destId="{BA59308A-842E-4CAB-99D0-49B8B39461B0}" srcOrd="1" destOrd="0" presId="urn:microsoft.com/office/officeart/2005/8/layout/vList4"/>
    <dgm:cxn modelId="{EC2A3CF4-54DB-4600-B026-3F0655D69242}" srcId="{031082AE-D3E9-445E-9010-D99262EBFABF}" destId="{B49EF661-8A2C-4FF1-BD04-62F13B40B666}" srcOrd="2" destOrd="0" parTransId="{601A8A1E-875B-4A7F-8BCA-C5F2C19EEAD0}" sibTransId="{3BEB2882-239A-42EC-B7C6-BED8263A288E}"/>
    <dgm:cxn modelId="{752EDA96-10DE-4670-9D1C-7B134FFBF3E7}" type="presParOf" srcId="{0178D8CE-03A5-4EC5-B1E1-DFA0058AC34D}" destId="{AA6A48DF-2047-40F7-A202-442073140A6B}" srcOrd="0" destOrd="0" presId="urn:microsoft.com/office/officeart/2005/8/layout/vList4"/>
    <dgm:cxn modelId="{D3E2ED62-D143-400C-B475-0D8EADE63AC1}" type="presParOf" srcId="{AA6A48DF-2047-40F7-A202-442073140A6B}" destId="{C179AD7A-7285-471B-BAC2-5D7F7634B03C}" srcOrd="0" destOrd="0" presId="urn:microsoft.com/office/officeart/2005/8/layout/vList4"/>
    <dgm:cxn modelId="{D9AD754F-A4E9-417A-8240-ADBC9885E969}" type="presParOf" srcId="{AA6A48DF-2047-40F7-A202-442073140A6B}" destId="{E158DB31-6F14-4CEF-9946-250D23259580}" srcOrd="1" destOrd="0" presId="urn:microsoft.com/office/officeart/2005/8/layout/vList4"/>
    <dgm:cxn modelId="{A436B0FE-EF60-4E68-96F1-0D348C0AE054}" type="presParOf" srcId="{AA6A48DF-2047-40F7-A202-442073140A6B}" destId="{2112DFA0-2511-49A6-8A18-4DBAC8D3B7B6}" srcOrd="2" destOrd="0" presId="urn:microsoft.com/office/officeart/2005/8/layout/vList4"/>
    <dgm:cxn modelId="{2AD6386B-E3C2-4D03-B5E3-5454CB3A3780}" type="presParOf" srcId="{0178D8CE-03A5-4EC5-B1E1-DFA0058AC34D}" destId="{66FAFC0A-E00C-4D19-A5CB-05B0878F1F67}" srcOrd="1" destOrd="0" presId="urn:microsoft.com/office/officeart/2005/8/layout/vList4"/>
    <dgm:cxn modelId="{F48B4DB0-1D70-4A3B-AA74-0E9113305D57}" type="presParOf" srcId="{0178D8CE-03A5-4EC5-B1E1-DFA0058AC34D}" destId="{C94A57C5-C30D-4FE1-911C-5DE1D53DF4AD}" srcOrd="2" destOrd="0" presId="urn:microsoft.com/office/officeart/2005/8/layout/vList4"/>
    <dgm:cxn modelId="{584BFC68-B5FC-417D-BDDB-A05CEF19A210}" type="presParOf" srcId="{C94A57C5-C30D-4FE1-911C-5DE1D53DF4AD}" destId="{589CF46E-125E-4D42-A2DC-7BF4C64A3A1A}" srcOrd="0" destOrd="0" presId="urn:microsoft.com/office/officeart/2005/8/layout/vList4"/>
    <dgm:cxn modelId="{F51053AC-EA9B-4070-AC6B-8A2C516D2EC8}" type="presParOf" srcId="{C94A57C5-C30D-4FE1-911C-5DE1D53DF4AD}" destId="{62A95E90-853F-47EA-8DDE-8231D5523D4F}" srcOrd="1" destOrd="0" presId="urn:microsoft.com/office/officeart/2005/8/layout/vList4"/>
    <dgm:cxn modelId="{669859F4-2AC5-458B-8BBE-65D3DAE6F64D}" type="presParOf" srcId="{C94A57C5-C30D-4FE1-911C-5DE1D53DF4AD}" destId="{72A7AA4E-80BF-4B5C-8C80-E89F544A6F5A}" srcOrd="2" destOrd="0" presId="urn:microsoft.com/office/officeart/2005/8/layout/vList4"/>
    <dgm:cxn modelId="{3A445761-8635-429D-85E5-403D059C2576}" type="presParOf" srcId="{0178D8CE-03A5-4EC5-B1E1-DFA0058AC34D}" destId="{3CEC286A-31F6-4901-A29E-C5D33D3B0619}" srcOrd="3" destOrd="0" presId="urn:microsoft.com/office/officeart/2005/8/layout/vList4"/>
    <dgm:cxn modelId="{1ACE0FDE-553F-4404-9D2C-99DBBCD1B82D}" type="presParOf" srcId="{0178D8CE-03A5-4EC5-B1E1-DFA0058AC34D}" destId="{CDECC3E0-65EE-4FCB-8034-6ABA74B61F4E}" srcOrd="4" destOrd="0" presId="urn:microsoft.com/office/officeart/2005/8/layout/vList4"/>
    <dgm:cxn modelId="{B6291577-2D33-4AD8-B704-2C58327855DA}" type="presParOf" srcId="{CDECC3E0-65EE-4FCB-8034-6ABA74B61F4E}" destId="{55C2D287-89AB-4381-9391-4DD3D4F55F74}" srcOrd="0" destOrd="0" presId="urn:microsoft.com/office/officeart/2005/8/layout/vList4"/>
    <dgm:cxn modelId="{87852EAA-A427-4D92-8CAC-D61897E0307F}" type="presParOf" srcId="{CDECC3E0-65EE-4FCB-8034-6ABA74B61F4E}" destId="{4E03F214-E797-4472-AA83-98CC9D1B6571}" srcOrd="1" destOrd="0" presId="urn:microsoft.com/office/officeart/2005/8/layout/vList4"/>
    <dgm:cxn modelId="{056B7C41-383C-4460-AAA3-D14CD7C878B4}" type="presParOf" srcId="{CDECC3E0-65EE-4FCB-8034-6ABA74B61F4E}" destId="{BA59308A-842E-4CAB-99D0-49B8B39461B0}" srcOrd="2" destOrd="0" presId="urn:microsoft.com/office/officeart/2005/8/layout/vList4"/>
    <dgm:cxn modelId="{33B88022-0BE3-470F-B147-0F834A91CA4F}" type="presParOf" srcId="{0178D8CE-03A5-4EC5-B1E1-DFA0058AC34D}" destId="{54004123-5D7B-4400-B0B7-D8A6F2C4F71B}" srcOrd="5" destOrd="0" presId="urn:microsoft.com/office/officeart/2005/8/layout/vList4"/>
    <dgm:cxn modelId="{825E71E1-5229-40D9-8082-7B9B73933FC6}" type="presParOf" srcId="{0178D8CE-03A5-4EC5-B1E1-DFA0058AC34D}" destId="{8D8C3294-93A7-48F0-8925-5F3B87F3737C}" srcOrd="6" destOrd="0" presId="urn:microsoft.com/office/officeart/2005/8/layout/vList4"/>
    <dgm:cxn modelId="{2D22840E-367E-4D89-BF78-30E9BDA2AA00}" type="presParOf" srcId="{8D8C3294-93A7-48F0-8925-5F3B87F3737C}" destId="{EB9EE8E4-FD62-478D-A654-71E3F5AD1A77}" srcOrd="0" destOrd="0" presId="urn:microsoft.com/office/officeart/2005/8/layout/vList4"/>
    <dgm:cxn modelId="{BB250334-8390-4973-B35F-F87D360DEE01}" type="presParOf" srcId="{8D8C3294-93A7-48F0-8925-5F3B87F3737C}" destId="{6E34D3FE-A29B-44FA-A1E7-6E3F822CE1D5}" srcOrd="1" destOrd="0" presId="urn:microsoft.com/office/officeart/2005/8/layout/vList4"/>
    <dgm:cxn modelId="{6E79CE02-C307-4728-81C0-F49CDCFE88F4}" type="presParOf" srcId="{8D8C3294-93A7-48F0-8925-5F3B87F3737C}" destId="{CCE7BF5A-8209-469C-B179-8407E2DE216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77C46-37E7-4B95-8E74-6FDA15F9BA6A}">
      <dsp:nvSpPr>
        <dsp:cNvPr id="0" name=""/>
        <dsp:cNvSpPr/>
      </dsp:nvSpPr>
      <dsp:spPr>
        <a:xfrm>
          <a:off x="0" y="332897"/>
          <a:ext cx="5204476" cy="951137"/>
        </a:xfrm>
        <a:prstGeom prst="roundRect">
          <a:avLst>
            <a:gd name="adj" fmla="val 1000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Objetivo 1</a:t>
          </a:r>
          <a:r>
            <a:rPr lang="es-CO" sz="2000" kern="1200" dirty="0"/>
            <a:t>: </a:t>
          </a:r>
          <a:r>
            <a:rPr lang="es-ES" sz="2000" kern="1200" dirty="0"/>
            <a:t>Generar un Plan Operativo Anual para el desarrollo de </a:t>
          </a:r>
          <a:r>
            <a:rPr lang="es-ES" sz="2000" kern="1200" dirty="0" err="1"/>
            <a:t>Zajuna</a:t>
          </a:r>
          <a:r>
            <a:rPr lang="es-ES" sz="2000" kern="1200" dirty="0"/>
            <a:t> Campo según lineamiento remitido.</a:t>
          </a:r>
          <a:endParaRPr lang="es-CO" sz="2000" kern="1200" dirty="0"/>
        </a:p>
      </dsp:txBody>
      <dsp:txXfrm>
        <a:off x="27858" y="360755"/>
        <a:ext cx="5148760" cy="895421"/>
      </dsp:txXfrm>
    </dsp:sp>
    <dsp:sp modelId="{E3E00057-F904-40AA-9EFB-E71010FF66B6}">
      <dsp:nvSpPr>
        <dsp:cNvPr id="0" name=""/>
        <dsp:cNvSpPr/>
      </dsp:nvSpPr>
      <dsp:spPr>
        <a:xfrm>
          <a:off x="0" y="1455239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E08B8-78B0-41DE-8D60-6C7E70279AB6}">
      <dsp:nvSpPr>
        <dsp:cNvPr id="0" name=""/>
        <dsp:cNvSpPr/>
      </dsp:nvSpPr>
      <dsp:spPr>
        <a:xfrm>
          <a:off x="1008205" y="1455239"/>
          <a:ext cx="4196271" cy="951137"/>
        </a:xfrm>
        <a:prstGeom prst="roundRect">
          <a:avLst>
            <a:gd name="adj" fmla="val 1667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Culminación de la actualización del Plan Operativo de acuerdo con el avance programado de la obra de la Tienda </a:t>
          </a:r>
          <a:r>
            <a:rPr lang="es-CO" sz="1800" kern="1200" dirty="0" err="1"/>
            <a:t>Zajuna</a:t>
          </a:r>
          <a:endParaRPr lang="es-CO" sz="1800" kern="1200" dirty="0"/>
        </a:p>
      </dsp:txBody>
      <dsp:txXfrm>
        <a:off x="1054644" y="1501678"/>
        <a:ext cx="4103393" cy="858259"/>
      </dsp:txXfrm>
    </dsp:sp>
    <dsp:sp modelId="{922B3F48-6787-4813-AD1B-FAA06CA07761}">
      <dsp:nvSpPr>
        <dsp:cNvPr id="0" name=""/>
        <dsp:cNvSpPr/>
      </dsp:nvSpPr>
      <dsp:spPr>
        <a:xfrm>
          <a:off x="0" y="2520513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82808-4FB8-4D11-9EC5-9ED08F18D4C7}">
      <dsp:nvSpPr>
        <dsp:cNvPr id="0" name=""/>
        <dsp:cNvSpPr/>
      </dsp:nvSpPr>
      <dsp:spPr>
        <a:xfrm>
          <a:off x="1008205" y="2520513"/>
          <a:ext cx="4196271" cy="951137"/>
        </a:xfrm>
        <a:prstGeom prst="roundRect">
          <a:avLst>
            <a:gd name="adj" fmla="val 1667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Fecha prevista Inauguración: 2 de julio 2026</a:t>
          </a:r>
        </a:p>
      </dsp:txBody>
      <dsp:txXfrm>
        <a:off x="1054644" y="2566952"/>
        <a:ext cx="4103393" cy="8582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77C46-37E7-4B95-8E74-6FDA15F9BA6A}">
      <dsp:nvSpPr>
        <dsp:cNvPr id="0" name=""/>
        <dsp:cNvSpPr/>
      </dsp:nvSpPr>
      <dsp:spPr>
        <a:xfrm>
          <a:off x="0" y="332898"/>
          <a:ext cx="5531143" cy="951137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Objetivo 2</a:t>
          </a:r>
          <a:r>
            <a:rPr lang="es-CO" sz="2000" kern="1200" dirty="0"/>
            <a:t>: Generar la participación de grupos de aprendices en las acciones estratégicas de </a:t>
          </a:r>
          <a:r>
            <a:rPr lang="es-CO" sz="2000" kern="1200" dirty="0" err="1"/>
            <a:t>Zajuna</a:t>
          </a:r>
          <a:r>
            <a:rPr lang="es-CO" sz="2000" kern="1200" dirty="0"/>
            <a:t> Campo</a:t>
          </a:r>
          <a:r>
            <a:rPr lang="es-ES" sz="2000" kern="1200" dirty="0"/>
            <a:t>.</a:t>
          </a:r>
          <a:endParaRPr lang="es-CO" sz="2000" kern="1200" dirty="0"/>
        </a:p>
      </dsp:txBody>
      <dsp:txXfrm>
        <a:off x="27858" y="360756"/>
        <a:ext cx="5475427" cy="895421"/>
      </dsp:txXfrm>
    </dsp:sp>
    <dsp:sp modelId="{E3E00057-F904-40AA-9EFB-E71010FF66B6}">
      <dsp:nvSpPr>
        <dsp:cNvPr id="0" name=""/>
        <dsp:cNvSpPr/>
      </dsp:nvSpPr>
      <dsp:spPr>
        <a:xfrm>
          <a:off x="0" y="1455239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E08B8-78B0-41DE-8D60-6C7E70279AB6}">
      <dsp:nvSpPr>
        <dsp:cNvPr id="0" name=""/>
        <dsp:cNvSpPr/>
      </dsp:nvSpPr>
      <dsp:spPr>
        <a:xfrm>
          <a:off x="1008205" y="1455239"/>
          <a:ext cx="4522938" cy="951137"/>
        </a:xfrm>
        <a:prstGeom prst="roundRect">
          <a:avLst>
            <a:gd name="adj" fmla="val 1667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Asignación de la Coordinación F I de dos aprendices de contrato de aprendizaje de Cafetería y dos aprendices de </a:t>
          </a:r>
          <a:r>
            <a:rPr lang="es-CO" sz="1800" kern="1200" dirty="0" err="1"/>
            <a:t>SENAempresa</a:t>
          </a:r>
          <a:r>
            <a:rPr lang="es-CO" sz="1800" kern="1200" dirty="0"/>
            <a:t> </a:t>
          </a:r>
        </a:p>
      </dsp:txBody>
      <dsp:txXfrm>
        <a:off x="1054644" y="1501678"/>
        <a:ext cx="4430060" cy="858259"/>
      </dsp:txXfrm>
    </dsp:sp>
    <dsp:sp modelId="{922B3F48-6787-4813-AD1B-FAA06CA07761}">
      <dsp:nvSpPr>
        <dsp:cNvPr id="0" name=""/>
        <dsp:cNvSpPr/>
      </dsp:nvSpPr>
      <dsp:spPr>
        <a:xfrm>
          <a:off x="0" y="2520513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 l="-39000" r="-3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82808-4FB8-4D11-9EC5-9ED08F18D4C7}">
      <dsp:nvSpPr>
        <dsp:cNvPr id="0" name=""/>
        <dsp:cNvSpPr/>
      </dsp:nvSpPr>
      <dsp:spPr>
        <a:xfrm>
          <a:off x="1008205" y="2520513"/>
          <a:ext cx="4522938" cy="951137"/>
        </a:xfrm>
        <a:prstGeom prst="roundRect">
          <a:avLst>
            <a:gd name="adj" fmla="val 1667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/>
            <a:t>Apoyar las actividades de producción de alimentos y atención al público en la Tienda </a:t>
          </a:r>
          <a:r>
            <a:rPr lang="es-ES" sz="1800" kern="1200" dirty="0" err="1"/>
            <a:t>Zajuna</a:t>
          </a:r>
          <a:endParaRPr lang="es-CO" sz="1800" kern="1200" dirty="0"/>
        </a:p>
      </dsp:txBody>
      <dsp:txXfrm>
        <a:off x="1054644" y="2566952"/>
        <a:ext cx="4430060" cy="8582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77C46-37E7-4B95-8E74-6FDA15F9BA6A}">
      <dsp:nvSpPr>
        <dsp:cNvPr id="0" name=""/>
        <dsp:cNvSpPr/>
      </dsp:nvSpPr>
      <dsp:spPr>
        <a:xfrm>
          <a:off x="0" y="332897"/>
          <a:ext cx="5204476" cy="951137"/>
        </a:xfrm>
        <a:prstGeom prst="roundRect">
          <a:avLst>
            <a:gd name="adj" fmla="val 1000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Objetivo 3</a:t>
          </a:r>
          <a:r>
            <a:rPr lang="es-CO" sz="2000" kern="1200" dirty="0"/>
            <a:t>: Generar transferencias de conocimientos a campesinos, economía popular, asociaciones y cooperativas de aprendices</a:t>
          </a:r>
          <a:r>
            <a:rPr lang="es-ES" sz="2000" kern="1200" dirty="0"/>
            <a:t>.</a:t>
          </a:r>
          <a:endParaRPr lang="es-CO" sz="2000" kern="1200" dirty="0"/>
        </a:p>
      </dsp:txBody>
      <dsp:txXfrm>
        <a:off x="27858" y="360755"/>
        <a:ext cx="5148760" cy="895421"/>
      </dsp:txXfrm>
    </dsp:sp>
    <dsp:sp modelId="{E3E00057-F904-40AA-9EFB-E71010FF66B6}">
      <dsp:nvSpPr>
        <dsp:cNvPr id="0" name=""/>
        <dsp:cNvSpPr/>
      </dsp:nvSpPr>
      <dsp:spPr>
        <a:xfrm>
          <a:off x="0" y="1455239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E08B8-78B0-41DE-8D60-6C7E70279AB6}">
      <dsp:nvSpPr>
        <dsp:cNvPr id="0" name=""/>
        <dsp:cNvSpPr/>
      </dsp:nvSpPr>
      <dsp:spPr>
        <a:xfrm>
          <a:off x="1008205" y="1455239"/>
          <a:ext cx="4196271" cy="951137"/>
        </a:xfrm>
        <a:prstGeom prst="roundRect">
          <a:avLst>
            <a:gd name="adj" fmla="val 1667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Realización reuniones con asociaciones pertenecientes a núcleos campesinos del departamento del Tolima.</a:t>
          </a:r>
        </a:p>
      </dsp:txBody>
      <dsp:txXfrm>
        <a:off x="1054644" y="1501678"/>
        <a:ext cx="4103393" cy="858259"/>
      </dsp:txXfrm>
    </dsp:sp>
    <dsp:sp modelId="{922B3F48-6787-4813-AD1B-FAA06CA07761}">
      <dsp:nvSpPr>
        <dsp:cNvPr id="0" name=""/>
        <dsp:cNvSpPr/>
      </dsp:nvSpPr>
      <dsp:spPr>
        <a:xfrm>
          <a:off x="0" y="2520513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 l="-7000" r="-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82808-4FB8-4D11-9EC5-9ED08F18D4C7}">
      <dsp:nvSpPr>
        <dsp:cNvPr id="0" name=""/>
        <dsp:cNvSpPr/>
      </dsp:nvSpPr>
      <dsp:spPr>
        <a:xfrm>
          <a:off x="1008205" y="2520513"/>
          <a:ext cx="4196271" cy="951137"/>
        </a:xfrm>
        <a:prstGeom prst="roundRect">
          <a:avLst>
            <a:gd name="adj" fmla="val 16670"/>
          </a:avLst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Divulgación de la puesta en marcha de la Tienda </a:t>
          </a:r>
          <a:r>
            <a:rPr lang="es-CO" sz="1800" kern="1200" dirty="0" err="1"/>
            <a:t>Zajuna</a:t>
          </a:r>
          <a:r>
            <a:rPr lang="es-CO" sz="1800" kern="1200" dirty="0"/>
            <a:t> a las asociaciones rurales para gestionar su vinculación </a:t>
          </a:r>
        </a:p>
      </dsp:txBody>
      <dsp:txXfrm>
        <a:off x="1054644" y="2566952"/>
        <a:ext cx="4103393" cy="8582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477C46-37E7-4B95-8E74-6FDA15F9BA6A}">
      <dsp:nvSpPr>
        <dsp:cNvPr id="0" name=""/>
        <dsp:cNvSpPr/>
      </dsp:nvSpPr>
      <dsp:spPr>
        <a:xfrm>
          <a:off x="0" y="332898"/>
          <a:ext cx="5531143" cy="951137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/>
            <a:t>Objetivo 4</a:t>
          </a:r>
          <a:r>
            <a:rPr lang="es-CO" sz="2000" kern="1200" dirty="0"/>
            <a:t>: Crear semillero de investigación rural</a:t>
          </a:r>
        </a:p>
      </dsp:txBody>
      <dsp:txXfrm>
        <a:off x="27858" y="360756"/>
        <a:ext cx="5475427" cy="895421"/>
      </dsp:txXfrm>
    </dsp:sp>
    <dsp:sp modelId="{E3E00057-F904-40AA-9EFB-E71010FF66B6}">
      <dsp:nvSpPr>
        <dsp:cNvPr id="0" name=""/>
        <dsp:cNvSpPr/>
      </dsp:nvSpPr>
      <dsp:spPr>
        <a:xfrm>
          <a:off x="0" y="1455239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/>
          <a:srcRect/>
          <a:stretch>
            <a:fillRect l="-39000" r="-3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E08B8-78B0-41DE-8D60-6C7E70279AB6}">
      <dsp:nvSpPr>
        <dsp:cNvPr id="0" name=""/>
        <dsp:cNvSpPr/>
      </dsp:nvSpPr>
      <dsp:spPr>
        <a:xfrm>
          <a:off x="1008205" y="1455239"/>
          <a:ext cx="4522938" cy="951137"/>
        </a:xfrm>
        <a:prstGeom prst="roundRect">
          <a:avLst>
            <a:gd name="adj" fmla="val 1667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Articulación con instructor de Semilleros de Investigación CALG</a:t>
          </a:r>
        </a:p>
      </dsp:txBody>
      <dsp:txXfrm>
        <a:off x="1054644" y="1501678"/>
        <a:ext cx="4430060" cy="858259"/>
      </dsp:txXfrm>
    </dsp:sp>
    <dsp:sp modelId="{922B3F48-6787-4813-AD1B-FAA06CA07761}">
      <dsp:nvSpPr>
        <dsp:cNvPr id="0" name=""/>
        <dsp:cNvSpPr/>
      </dsp:nvSpPr>
      <dsp:spPr>
        <a:xfrm>
          <a:off x="0" y="2520513"/>
          <a:ext cx="951137" cy="95113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82808-4FB8-4D11-9EC5-9ED08F18D4C7}">
      <dsp:nvSpPr>
        <dsp:cNvPr id="0" name=""/>
        <dsp:cNvSpPr/>
      </dsp:nvSpPr>
      <dsp:spPr>
        <a:xfrm>
          <a:off x="1008205" y="2520513"/>
          <a:ext cx="4522938" cy="951137"/>
        </a:xfrm>
        <a:prstGeom prst="roundRect">
          <a:avLst>
            <a:gd name="adj" fmla="val 16670"/>
          </a:avLst>
        </a:prstGeom>
        <a:solidFill>
          <a:srgbClr val="FFC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Identificación en el territorio para la conformación del semillero rural</a:t>
          </a:r>
        </a:p>
      </dsp:txBody>
      <dsp:txXfrm>
        <a:off x="1054644" y="2566952"/>
        <a:ext cx="4430060" cy="8582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4341"/>
          <a:ext cx="5493295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CONTRATACIÓN DE APOYOS ADMINISTRATIVOS </a:t>
          </a: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Y DE GESTIÓN (Adjudicado)</a:t>
          </a:r>
          <a:endParaRPr lang="es-CO" sz="1400" b="1" kern="1200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Aptos" panose="020B0004020202020204"/>
              <a:ea typeface="+mn-ea"/>
              <a:cs typeface="+mn-cs"/>
            </a:rPr>
            <a:t>Presupuesto     Ejecutado           Porcentaje Ejecución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Aptos" panose="020B0004020202020204"/>
              <a:ea typeface="+mn-ea"/>
              <a:cs typeface="+mn-cs"/>
            </a:rPr>
            <a:t>$156.750.000   $155.325.000     33% </a:t>
          </a:r>
          <a:endParaRPr lang="es-CO" sz="1400" b="1" kern="1200" dirty="0">
            <a:solidFill>
              <a:srgbClr val="7030A0"/>
            </a:solidFill>
            <a:latin typeface="Aptos" panose="020B0004020202020204"/>
            <a:ea typeface="+mn-ea"/>
            <a:cs typeface="+mn-cs"/>
          </a:endParaRPr>
        </a:p>
      </dsp:txBody>
      <dsp:txXfrm>
        <a:off x="1220143" y="31862"/>
        <a:ext cx="4245630" cy="884596"/>
      </dsp:txXfrm>
    </dsp:sp>
    <dsp:sp modelId="{E158DB31-6F14-4CEF-9946-250D23259580}">
      <dsp:nvSpPr>
        <dsp:cNvPr id="0" name=""/>
        <dsp:cNvSpPr/>
      </dsp:nvSpPr>
      <dsp:spPr>
        <a:xfrm>
          <a:off x="240272" y="196470"/>
          <a:ext cx="899999" cy="52712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033602"/>
          <a:ext cx="5493295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PARA FORMACIÓN PROFESIONAL: Lote Insumos Agroindustriales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$150.000.000    $</a:t>
          </a: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45.000.000</a:t>
          </a: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          9%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1220143" y="1061123"/>
        <a:ext cx="4245630" cy="884596"/>
      </dsp:txXfrm>
    </dsp:sp>
    <dsp:sp modelId="{62A95E90-853F-47EA-8DDE-8231D5523D4F}">
      <dsp:nvSpPr>
        <dsp:cNvPr id="0" name=""/>
        <dsp:cNvSpPr/>
      </dsp:nvSpPr>
      <dsp:spPr>
        <a:xfrm>
          <a:off x="93963" y="1127566"/>
          <a:ext cx="1098659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2035962"/>
          <a:ext cx="5493295" cy="94369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MAQUINARIA INDUSTRIAL, OTROS EQUIPOS:  En estructuración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$80.000.000      $0                         0%     </a:t>
          </a:r>
        </a:p>
      </dsp:txBody>
      <dsp:txXfrm>
        <a:off x="1220262" y="2063602"/>
        <a:ext cx="4245392" cy="888418"/>
      </dsp:txXfrm>
    </dsp:sp>
    <dsp:sp modelId="{4E03F214-E797-4472-AA83-98CC9D1B6571}">
      <dsp:nvSpPr>
        <dsp:cNvPr id="0" name=""/>
        <dsp:cNvSpPr/>
      </dsp:nvSpPr>
      <dsp:spPr>
        <a:xfrm>
          <a:off x="93963" y="2163198"/>
          <a:ext cx="1098659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3093854"/>
          <a:ext cx="5493295" cy="93963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KIT DOTACION Y ELEMENTOS PROTECCIÓN APRENDICES: En estructuración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     Porcentaje Ejecución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$20.000.000      $0                          0%</a:t>
          </a:r>
        </a:p>
      </dsp:txBody>
      <dsp:txXfrm>
        <a:off x="1220143" y="3121375"/>
        <a:ext cx="4245630" cy="884596"/>
      </dsp:txXfrm>
    </dsp:sp>
    <dsp:sp modelId="{6E34D3FE-A29B-44FA-A1E7-6E3F822CE1D5}">
      <dsp:nvSpPr>
        <dsp:cNvPr id="0" name=""/>
        <dsp:cNvSpPr/>
      </dsp:nvSpPr>
      <dsp:spPr>
        <a:xfrm>
          <a:off x="93963" y="3198831"/>
          <a:ext cx="1098659" cy="75171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9AD7A-7285-471B-BAC2-5D7F7634B03C}">
      <dsp:nvSpPr>
        <dsp:cNvPr id="0" name=""/>
        <dsp:cNvSpPr/>
      </dsp:nvSpPr>
      <dsp:spPr>
        <a:xfrm>
          <a:off x="0" y="0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MATERIALES CERRAMIENTO TIENDA: En estructuración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$30.000.000        $0                  0%</a:t>
          </a:r>
        </a:p>
      </dsp:txBody>
      <dsp:txXfrm>
        <a:off x="1121622" y="27520"/>
        <a:ext cx="3851560" cy="884578"/>
      </dsp:txXfrm>
    </dsp:sp>
    <dsp:sp modelId="{E158DB31-6F14-4CEF-9946-250D23259580}">
      <dsp:nvSpPr>
        <dsp:cNvPr id="0" name=""/>
        <dsp:cNvSpPr/>
      </dsp:nvSpPr>
      <dsp:spPr>
        <a:xfrm>
          <a:off x="93961" y="93961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CF46E-125E-4D42-A2DC-7BF4C64A3A1A}">
      <dsp:nvSpPr>
        <dsp:cNvPr id="0" name=""/>
        <dsp:cNvSpPr/>
      </dsp:nvSpPr>
      <dsp:spPr>
        <a:xfrm>
          <a:off x="0" y="1033580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MANTENIMIENTO DE BIENES MUEBLES: En Estructuración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 $0     	       0%</a:t>
          </a:r>
        </a:p>
      </dsp:txBody>
      <dsp:txXfrm>
        <a:off x="1121622" y="1061100"/>
        <a:ext cx="3851560" cy="884578"/>
      </dsp:txXfrm>
    </dsp:sp>
    <dsp:sp modelId="{62A95E90-853F-47EA-8DDE-8231D5523D4F}">
      <dsp:nvSpPr>
        <dsp:cNvPr id="0" name=""/>
        <dsp:cNvSpPr/>
      </dsp:nvSpPr>
      <dsp:spPr>
        <a:xfrm>
          <a:off x="93961" y="1127542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2D287-89AB-4381-9391-4DD3D4F55F74}">
      <dsp:nvSpPr>
        <dsp:cNvPr id="0" name=""/>
        <dsp:cNvSpPr/>
      </dsp:nvSpPr>
      <dsp:spPr>
        <a:xfrm>
          <a:off x="0" y="2013396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EQUIPOS DE SISTEMAS: Tienda Virtual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$10.000.000      $0                     0%</a:t>
          </a:r>
        </a:p>
      </dsp:txBody>
      <dsp:txXfrm>
        <a:off x="1121622" y="2040916"/>
        <a:ext cx="3851560" cy="884578"/>
      </dsp:txXfrm>
    </dsp:sp>
    <dsp:sp modelId="{4E03F214-E797-4472-AA83-98CC9D1B6571}">
      <dsp:nvSpPr>
        <dsp:cNvPr id="0" name=""/>
        <dsp:cNvSpPr/>
      </dsp:nvSpPr>
      <dsp:spPr>
        <a:xfrm>
          <a:off x="93961" y="2161123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9EE8E4-FD62-478D-A654-71E3F5AD1A77}">
      <dsp:nvSpPr>
        <dsp:cNvPr id="0" name=""/>
        <dsp:cNvSpPr/>
      </dsp:nvSpPr>
      <dsp:spPr>
        <a:xfrm>
          <a:off x="0" y="3095142"/>
          <a:ext cx="5000702" cy="939618"/>
        </a:xfrm>
        <a:prstGeom prst="roundRect">
          <a:avLst>
            <a:gd name="adj" fmla="val 10000"/>
          </a:avLst>
        </a:prstGeom>
        <a:solidFill>
          <a:srgbClr val="FFFF00"/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ADECUACIONES Y CONSTRUCCIONES: En Concepto Técnico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Presupuesto      Ejecutado      Porcentaje </a:t>
          </a:r>
          <a:r>
            <a:rPr lang="es-CO" sz="1400" b="1" kern="1200" dirty="0" err="1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Ejec</a:t>
          </a:r>
          <a:endParaRPr lang="es-CO" sz="1400" b="1" kern="1200" dirty="0">
            <a:solidFill>
              <a:srgbClr val="7030A0"/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7030A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 $20.000.000      $0                    0%</a:t>
          </a:r>
        </a:p>
      </dsp:txBody>
      <dsp:txXfrm>
        <a:off x="1121622" y="3122662"/>
        <a:ext cx="3851560" cy="884578"/>
      </dsp:txXfrm>
    </dsp:sp>
    <dsp:sp modelId="{6E34D3FE-A29B-44FA-A1E7-6E3F822CE1D5}">
      <dsp:nvSpPr>
        <dsp:cNvPr id="0" name=""/>
        <dsp:cNvSpPr/>
      </dsp:nvSpPr>
      <dsp:spPr>
        <a:xfrm>
          <a:off x="93961" y="3194704"/>
          <a:ext cx="1000140" cy="7516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8000" b="-18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0.71146</cdr:x>
      <cdr:y>0.63176</cdr:y>
    </cdr:from>
    <cdr:to>
      <cdr:x>0.78405</cdr:x>
      <cdr:y>0.69785</cdr:y>
    </cdr:to>
    <cdr:sp macro="" textlink="">
      <cdr:nvSpPr>
        <cdr:cNvPr id="2" name="CuadroTexto 3">
          <a:extLst xmlns:a="http://schemas.openxmlformats.org/drawingml/2006/main">
            <a:ext uri="{FF2B5EF4-FFF2-40B4-BE49-F238E27FC236}">
              <a16:creationId xmlns:a16="http://schemas.microsoft.com/office/drawing/2014/main" id="{D2220B89-7444-4CFB-A386-A0767734D319}"/>
            </a:ext>
          </a:extLst>
        </cdr:cNvPr>
        <cdr:cNvSpPr txBox="1"/>
      </cdr:nvSpPr>
      <cdr:spPr>
        <a:xfrm xmlns:a="http://schemas.openxmlformats.org/drawingml/2006/main">
          <a:off x="5782223" y="3236319"/>
          <a:ext cx="58993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s-E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600" dirty="0"/>
            <a:t>9%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186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096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2635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86456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4623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2791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960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2330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5760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68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8174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9021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42655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56780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6900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9249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69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99555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0462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8689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5387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397005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2145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9911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92715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81710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19569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6180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90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2394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0658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375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044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03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03/06/2026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311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716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326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2FA55F-72DD-75D1-7CB7-36B1C10775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3564" y="2442754"/>
            <a:ext cx="6349028" cy="351621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DCDB98E-792E-1686-C764-6A36331C36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6073" y="899032"/>
            <a:ext cx="6667500" cy="14986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96605DD-6A43-7FF2-2C8D-55DA24AB9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584" y="2610691"/>
            <a:ext cx="1547067" cy="38769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DEE856B-9E26-EC6D-9A6D-570093C338AE}"/>
              </a:ext>
            </a:extLst>
          </p:cNvPr>
          <p:cNvSpPr txBox="1"/>
          <p:nvPr/>
        </p:nvSpPr>
        <p:spPr>
          <a:xfrm>
            <a:off x="1139688" y="2782626"/>
            <a:ext cx="3721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atin typeface="Aptos" panose="020B0004020202020204" pitchFamily="34" charset="0"/>
              </a:rPr>
              <a:t>Seguimiento Técnico y Presupuestal Tienda </a:t>
            </a:r>
            <a:r>
              <a:rPr lang="es-CO" sz="3200" dirty="0" err="1">
                <a:latin typeface="Aptos" panose="020B0004020202020204" pitchFamily="34" charset="0"/>
              </a:rPr>
              <a:t>Zajuna</a:t>
            </a:r>
            <a:r>
              <a:rPr lang="es-CO" sz="3200" dirty="0">
                <a:latin typeface="Aptos" panose="020B0004020202020204" pitchFamily="34" charset="0"/>
              </a:rPr>
              <a:t> Tolima</a:t>
            </a:r>
          </a:p>
          <a:p>
            <a:pPr algn="ctr"/>
            <a:r>
              <a:rPr lang="es-CO" sz="3200" dirty="0">
                <a:latin typeface="Aptos" panose="020B0004020202020204" pitchFamily="34" charset="0"/>
              </a:rPr>
              <a:t>Marzo - Abril 202</a:t>
            </a:r>
            <a:r>
              <a:rPr lang="es-CO" sz="2800" dirty="0">
                <a:latin typeface="Aptos" panose="020B00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DEC508F-A402-4257-B1A2-811F6CD01EC1}"/>
              </a:ext>
            </a:extLst>
          </p:cNvPr>
          <p:cNvSpPr txBox="1"/>
          <p:nvPr/>
        </p:nvSpPr>
        <p:spPr>
          <a:xfrm>
            <a:off x="1512113" y="623806"/>
            <a:ext cx="7976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400" b="1" dirty="0">
                <a:solidFill>
                  <a:srgbClr val="7030A0"/>
                </a:solidFill>
              </a:rPr>
              <a:t>Seguimiento Técnico Tienda </a:t>
            </a:r>
            <a:r>
              <a:rPr lang="es-CO" sz="2400" b="1" dirty="0" err="1">
                <a:solidFill>
                  <a:srgbClr val="7030A0"/>
                </a:solidFill>
              </a:rPr>
              <a:t>Zajuna</a:t>
            </a:r>
            <a:r>
              <a:rPr lang="es-CO" sz="2400" b="1" dirty="0">
                <a:solidFill>
                  <a:srgbClr val="7030A0"/>
                </a:solidFill>
              </a:rPr>
              <a:t> Tolima </a:t>
            </a:r>
            <a:r>
              <a:rPr lang="es-CO" sz="2400" b="1" dirty="0">
                <a:solidFill>
                  <a:srgbClr val="7030A0"/>
                </a:solidFill>
                <a:latin typeface="Aptos" panose="020B0004020202020204"/>
              </a:rPr>
              <a:t>Marzo – Abril 2026</a:t>
            </a:r>
            <a:endParaRPr lang="es-CO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3C5A1456-D05D-4E3F-B2F7-18814577B3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6199580"/>
              </p:ext>
            </p:extLst>
          </p:nvPr>
        </p:nvGraphicFramePr>
        <p:xfrm>
          <a:off x="166535" y="1357385"/>
          <a:ext cx="5204477" cy="3804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ACBB0BAD-7501-494C-8280-B41583C35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371290"/>
              </p:ext>
            </p:extLst>
          </p:nvPr>
        </p:nvGraphicFramePr>
        <p:xfrm>
          <a:off x="5869361" y="1357385"/>
          <a:ext cx="5531144" cy="3804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49073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DEC508F-A402-4257-B1A2-811F6CD01EC1}"/>
              </a:ext>
            </a:extLst>
          </p:cNvPr>
          <p:cNvSpPr txBox="1"/>
          <p:nvPr/>
        </p:nvSpPr>
        <p:spPr>
          <a:xfrm>
            <a:off x="1501852" y="637059"/>
            <a:ext cx="7976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2400" b="1" dirty="0">
                <a:solidFill>
                  <a:srgbClr val="7030A0"/>
                </a:solidFill>
              </a:rPr>
              <a:t>Seguimiento Técnico Tienda </a:t>
            </a:r>
            <a:r>
              <a:rPr lang="es-CO" sz="2400" b="1" dirty="0" err="1">
                <a:solidFill>
                  <a:srgbClr val="7030A0"/>
                </a:solidFill>
              </a:rPr>
              <a:t>Zajuna</a:t>
            </a:r>
            <a:r>
              <a:rPr lang="es-CO" sz="2400" b="1" dirty="0">
                <a:solidFill>
                  <a:srgbClr val="7030A0"/>
                </a:solidFill>
              </a:rPr>
              <a:t> Tolima </a:t>
            </a:r>
            <a:r>
              <a:rPr lang="es-CO" sz="2400" b="1" dirty="0">
                <a:solidFill>
                  <a:srgbClr val="7030A0"/>
                </a:solidFill>
                <a:latin typeface="Aptos" panose="020B0004020202020204"/>
              </a:rPr>
              <a:t>Marzo – Abril 2026</a:t>
            </a:r>
            <a:endParaRPr lang="es-CO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3C5A1456-D05D-4E3F-B2F7-18814577B3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0049777"/>
              </p:ext>
            </p:extLst>
          </p:nvPr>
        </p:nvGraphicFramePr>
        <p:xfrm>
          <a:off x="166535" y="1357385"/>
          <a:ext cx="5204477" cy="3804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ACBB0BAD-7501-494C-8280-B41583C35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4381440"/>
              </p:ext>
            </p:extLst>
          </p:nvPr>
        </p:nvGraphicFramePr>
        <p:xfrm>
          <a:off x="5869361" y="1357385"/>
          <a:ext cx="5531144" cy="3804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9021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65D82669-2DB0-45C4-86A4-DA3F4AA5DE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379020"/>
              </p:ext>
            </p:extLst>
          </p:nvPr>
        </p:nvGraphicFramePr>
        <p:xfrm>
          <a:off x="403921" y="916715"/>
          <a:ext cx="5493295" cy="4047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7A2EC94-0D76-44AC-AE0D-6B5594B5B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9401030"/>
              </p:ext>
            </p:extLst>
          </p:nvPr>
        </p:nvGraphicFramePr>
        <p:xfrm>
          <a:off x="6108615" y="907479"/>
          <a:ext cx="5000703" cy="4042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503A80C6-3179-4217-9A21-A6BCD9566FC9}"/>
              </a:ext>
            </a:extLst>
          </p:cNvPr>
          <p:cNvSpPr txBox="1"/>
          <p:nvPr/>
        </p:nvSpPr>
        <p:spPr>
          <a:xfrm>
            <a:off x="403923" y="5105400"/>
            <a:ext cx="10705396" cy="1600438"/>
          </a:xfrm>
          <a:prstGeom prst="rect">
            <a:avLst/>
          </a:prstGeom>
          <a:solidFill>
            <a:srgbClr val="00B050"/>
          </a:solidFill>
          <a:ln w="63500">
            <a:solidFill>
              <a:srgbClr val="0E2841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TOTAL DE PRESUPUESTO ASIGNADO: </a:t>
            </a:r>
            <a:r>
              <a:rPr kumimoji="0" lang="es-CO" sz="1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</a:rPr>
              <a:t>$476.750.000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Con corte al mes de </a:t>
            </a:r>
            <a:r>
              <a:rPr lang="es-CO" sz="1600" kern="0" dirty="0">
                <a:solidFill>
                  <a:prstClr val="white"/>
                </a:solidFill>
                <a:latin typeface="Aptos" panose="020B0004020202020204"/>
              </a:rPr>
              <a:t>Abril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 2026, se ha ejecutado lo concerniente a la contratación de Personal y Materiales de Formación (Insumos Agroindustriales), los cuales suman </a:t>
            </a:r>
            <a:r>
              <a:rPr kumimoji="0" lang="es-CO" sz="17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</a:rPr>
              <a:t>$200.325.000 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que corresponde al </a:t>
            </a:r>
            <a:r>
              <a:rPr kumimoji="0" lang="es-CO" sz="17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</a:rPr>
              <a:t>42%</a:t>
            </a:r>
            <a:r>
              <a:rPr kumimoji="0" lang="es-CO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/>
              </a:rPr>
              <a:t> 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del total del presupuesto asignado. Asimismo, se encuentran en procesos de contratación los demás Lotes de Materiales de Formación (Víveres, Gastronomía, Menaje, Empaques, L&amp;D), Kits y Elementos de Protección, Cerramiento Tienda </a:t>
            </a:r>
            <a:r>
              <a:rPr kumimoji="0" lang="es-CO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Zajuna</a:t>
            </a:r>
            <a:r>
              <a:rPr lang="es-CO" sz="1600" kern="0" dirty="0">
                <a:solidFill>
                  <a:prstClr val="white"/>
                </a:solidFill>
                <a:latin typeface="Aptos" panose="020B0004020202020204"/>
              </a:rPr>
              <a:t>,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 Equipos de </a:t>
            </a:r>
            <a:r>
              <a:rPr kumimoji="0" lang="es-CO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Sistmas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, Adecuación </a:t>
            </a:r>
            <a:r>
              <a:rPr kumimoji="0" lang="es-CO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MercaSENA</a:t>
            </a: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/>
              </a:rPr>
              <a:t> 1 y Mantenimiento de Equipos.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D3E9A5D-6716-43EF-9E09-FC41B5A702B5}"/>
              </a:ext>
            </a:extLst>
          </p:cNvPr>
          <p:cNvSpPr txBox="1"/>
          <p:nvPr/>
        </p:nvSpPr>
        <p:spPr>
          <a:xfrm>
            <a:off x="827763" y="396529"/>
            <a:ext cx="9857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rgbClr val="7030A0"/>
                </a:solidFill>
                <a:latin typeface="Aptos" panose="020B0004020202020204"/>
              </a:rPr>
              <a:t>Seguimiento Presupuestal Tienda </a:t>
            </a:r>
            <a:r>
              <a:rPr lang="es-CO" sz="2400" b="1" dirty="0" err="1">
                <a:solidFill>
                  <a:srgbClr val="7030A0"/>
                </a:solidFill>
                <a:latin typeface="Aptos" panose="020B0004020202020204"/>
              </a:rPr>
              <a:t>Zajuna</a:t>
            </a:r>
            <a:r>
              <a:rPr lang="es-CO" sz="2400" b="1" dirty="0">
                <a:solidFill>
                  <a:srgbClr val="7030A0"/>
                </a:solidFill>
                <a:latin typeface="Aptos" panose="020B0004020202020204"/>
              </a:rPr>
              <a:t> Tolima Marzo – Abril 2026</a:t>
            </a:r>
          </a:p>
        </p:txBody>
      </p: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DF2E05-13B3-4878-8C79-F706AD6E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DACEB900-DAB2-4708-B201-75BA40E3AF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853245"/>
              </p:ext>
            </p:extLst>
          </p:nvPr>
        </p:nvGraphicFramePr>
        <p:xfrm>
          <a:off x="2032392" y="599659"/>
          <a:ext cx="8127216" cy="5122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2220B89-7444-4CFB-A386-A0767734D319}"/>
              </a:ext>
            </a:extLst>
          </p:cNvPr>
          <p:cNvSpPr txBox="1"/>
          <p:nvPr/>
        </p:nvSpPr>
        <p:spPr>
          <a:xfrm>
            <a:off x="9438969" y="4406945"/>
            <a:ext cx="589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33%</a:t>
            </a:r>
          </a:p>
        </p:txBody>
      </p:sp>
    </p:spTree>
    <p:extLst>
      <p:ext uri="{BB962C8B-B14F-4D97-AF65-F5344CB8AC3E}">
        <p14:creationId xmlns:p14="http://schemas.microsoft.com/office/powerpoint/2010/main" val="1169692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4374</TotalTime>
  <Words>469</Words>
  <Application>Microsoft Office PowerPoint</Application>
  <PresentationFormat>Panorámica</PresentationFormat>
  <Paragraphs>48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Calibri Light</vt:lpstr>
      <vt:lpstr>Tema de Office</vt:lpstr>
      <vt:lpstr>Office 2013 - Tema de 2022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</dc:creator>
  <cp:lastModifiedBy>USUARIO</cp:lastModifiedBy>
  <cp:revision>457</cp:revision>
  <dcterms:created xsi:type="dcterms:W3CDTF">2026-03-20T17:41:03Z</dcterms:created>
  <dcterms:modified xsi:type="dcterms:W3CDTF">2026-06-03T19:11:56Z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2026-03-20T17:41:13Z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9e3cc70c-2a1f-47bd-814e-0f77fec53455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10, 0, 1, 2</vt:lpwstr>
  </property>
</Properties>
</file>