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59" r:id="rId1"/>
  </p:sldMasterIdLst>
  <p:notesMasterIdLst>
    <p:notesMasterId r:id="rId3"/>
  </p:notesMasterIdLst>
  <p:sldIdLst>
    <p:sldId id="256" r:id="rId2"/>
  </p:sldIdLst>
  <p:sldSz cx="12192000" cy="68580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40" autoAdjust="0"/>
    <p:restoredTop sz="94660"/>
  </p:normalViewPr>
  <p:slideViewPr>
    <p:cSldViewPr snapToGrid="0">
      <p:cViewPr varScale="1">
        <p:scale>
          <a:sx n="69" d="100"/>
          <a:sy n="69" d="100"/>
        </p:scale>
        <p:origin x="696" y="6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microsoft.com/office/2016/11/relationships/changesInfo" Target="changesInfos/changesInfo1.xml"/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ARLOS ANDRES MURCIA HERRERA" userId="a889eec02e889203" providerId="LiveId" clId="{95FC67C2-C928-4B2E-A635-C0EDA465A1AA}"/>
    <pc:docChg chg="custSel modSld">
      <pc:chgData name="CARLOS ANDRES MURCIA HERRERA" userId="a889eec02e889203" providerId="LiveId" clId="{95FC67C2-C928-4B2E-A635-C0EDA465A1AA}" dt="2024-07-01T20:14:12.444" v="364" actId="20577"/>
      <pc:docMkLst>
        <pc:docMk/>
      </pc:docMkLst>
      <pc:sldChg chg="addSp delSp modSp mod">
        <pc:chgData name="CARLOS ANDRES MURCIA HERRERA" userId="a889eec02e889203" providerId="LiveId" clId="{95FC67C2-C928-4B2E-A635-C0EDA465A1AA}" dt="2024-07-01T20:14:12.444" v="364" actId="20577"/>
        <pc:sldMkLst>
          <pc:docMk/>
          <pc:sldMk cId="0" sldId="256"/>
        </pc:sldMkLst>
        <pc:spChg chg="add mod">
          <ac:chgData name="CARLOS ANDRES MURCIA HERRERA" userId="a889eec02e889203" providerId="LiveId" clId="{95FC67C2-C928-4B2E-A635-C0EDA465A1AA}" dt="2024-07-01T19:53:17.203" v="25" actId="20577"/>
          <ac:spMkLst>
            <pc:docMk/>
            <pc:sldMk cId="0" sldId="256"/>
            <ac:spMk id="2" creationId="{9EFAD70D-CA7A-31D7-E3CB-AF67D1D53219}"/>
          </ac:spMkLst>
        </pc:spChg>
        <pc:spChg chg="add mod">
          <ac:chgData name="CARLOS ANDRES MURCIA HERRERA" userId="a889eec02e889203" providerId="LiveId" clId="{95FC67C2-C928-4B2E-A635-C0EDA465A1AA}" dt="2024-07-01T20:08:40.237" v="265" actId="20577"/>
          <ac:spMkLst>
            <pc:docMk/>
            <pc:sldMk cId="0" sldId="256"/>
            <ac:spMk id="3" creationId="{540BED06-CE19-DC2C-14F0-64C2C0D0EC40}"/>
          </ac:spMkLst>
        </pc:spChg>
        <pc:spChg chg="add mod">
          <ac:chgData name="CARLOS ANDRES MURCIA HERRERA" userId="a889eec02e889203" providerId="LiveId" clId="{95FC67C2-C928-4B2E-A635-C0EDA465A1AA}" dt="2024-07-01T19:53:44.415" v="45" actId="20577"/>
          <ac:spMkLst>
            <pc:docMk/>
            <pc:sldMk cId="0" sldId="256"/>
            <ac:spMk id="6" creationId="{5506CB82-2A66-C5EC-1F49-F6F8810FDCE9}"/>
          </ac:spMkLst>
        </pc:spChg>
        <pc:spChg chg="add mod">
          <ac:chgData name="CARLOS ANDRES MURCIA HERRERA" userId="a889eec02e889203" providerId="LiveId" clId="{95FC67C2-C928-4B2E-A635-C0EDA465A1AA}" dt="2024-07-01T20:12:11.741" v="288" actId="6549"/>
          <ac:spMkLst>
            <pc:docMk/>
            <pc:sldMk cId="0" sldId="256"/>
            <ac:spMk id="8" creationId="{C2C9362D-FD41-9260-3246-09D34E5BE653}"/>
          </ac:spMkLst>
        </pc:spChg>
        <pc:spChg chg="add mod">
          <ac:chgData name="CARLOS ANDRES MURCIA HERRERA" userId="a889eec02e889203" providerId="LiveId" clId="{95FC67C2-C928-4B2E-A635-C0EDA465A1AA}" dt="2024-07-01T19:56:09.290" v="61" actId="20577"/>
          <ac:spMkLst>
            <pc:docMk/>
            <pc:sldMk cId="0" sldId="256"/>
            <ac:spMk id="9" creationId="{9BAA9D95-633F-3ADD-A0F6-D483A00CEB29}"/>
          </ac:spMkLst>
        </pc:spChg>
        <pc:spChg chg="add mod">
          <ac:chgData name="CARLOS ANDRES MURCIA HERRERA" userId="a889eec02e889203" providerId="LiveId" clId="{95FC67C2-C928-4B2E-A635-C0EDA465A1AA}" dt="2024-07-01T19:56:54.814" v="121" actId="14100"/>
          <ac:spMkLst>
            <pc:docMk/>
            <pc:sldMk cId="0" sldId="256"/>
            <ac:spMk id="10" creationId="{F28EC5A8-8D41-FD5C-80C9-FDB98BBEA7D9}"/>
          </ac:spMkLst>
        </pc:spChg>
        <pc:spChg chg="add mod">
          <ac:chgData name="CARLOS ANDRES MURCIA HERRERA" userId="a889eec02e889203" providerId="LiveId" clId="{95FC67C2-C928-4B2E-A635-C0EDA465A1AA}" dt="2024-07-01T20:12:24.238" v="300" actId="20577"/>
          <ac:spMkLst>
            <pc:docMk/>
            <pc:sldMk cId="0" sldId="256"/>
            <ac:spMk id="13" creationId="{AF48B9C9-502A-9D7A-065C-7D323FA89711}"/>
          </ac:spMkLst>
        </pc:spChg>
        <pc:spChg chg="add mod">
          <ac:chgData name="CARLOS ANDRES MURCIA HERRERA" userId="a889eec02e889203" providerId="LiveId" clId="{95FC67C2-C928-4B2E-A635-C0EDA465A1AA}" dt="2024-07-01T19:55:56.572" v="55" actId="20577"/>
          <ac:spMkLst>
            <pc:docMk/>
            <pc:sldMk cId="0" sldId="256"/>
            <ac:spMk id="15" creationId="{BD0880C0-6EF2-06E2-2161-8CD1F0A6BFA6}"/>
          </ac:spMkLst>
        </pc:spChg>
        <pc:spChg chg="add mod">
          <ac:chgData name="CARLOS ANDRES MURCIA HERRERA" userId="a889eec02e889203" providerId="LiveId" clId="{95FC67C2-C928-4B2E-A635-C0EDA465A1AA}" dt="2024-07-01T19:56:30.349" v="101" actId="6549"/>
          <ac:spMkLst>
            <pc:docMk/>
            <pc:sldMk cId="0" sldId="256"/>
            <ac:spMk id="17" creationId="{583B1645-09F4-4C97-D352-14ED07593A31}"/>
          </ac:spMkLst>
        </pc:spChg>
        <pc:spChg chg="add mod">
          <ac:chgData name="CARLOS ANDRES MURCIA HERRERA" userId="a889eec02e889203" providerId="LiveId" clId="{95FC67C2-C928-4B2E-A635-C0EDA465A1AA}" dt="2024-07-01T19:57:23.006" v="156" actId="6549"/>
          <ac:spMkLst>
            <pc:docMk/>
            <pc:sldMk cId="0" sldId="256"/>
            <ac:spMk id="19" creationId="{585B57CD-5BAD-CE98-9889-5E67126F0793}"/>
          </ac:spMkLst>
        </pc:spChg>
        <pc:spChg chg="add mod">
          <ac:chgData name="CARLOS ANDRES MURCIA HERRERA" userId="a889eec02e889203" providerId="LiveId" clId="{95FC67C2-C928-4B2E-A635-C0EDA465A1AA}" dt="2024-07-01T20:04:36.473" v="222" actId="14100"/>
          <ac:spMkLst>
            <pc:docMk/>
            <pc:sldMk cId="0" sldId="256"/>
            <ac:spMk id="21" creationId="{3893D98E-1715-5264-D7C8-97B31F136451}"/>
          </ac:spMkLst>
        </pc:spChg>
        <pc:spChg chg="add mod">
          <ac:chgData name="CARLOS ANDRES MURCIA HERRERA" userId="a889eec02e889203" providerId="LiveId" clId="{95FC67C2-C928-4B2E-A635-C0EDA465A1AA}" dt="2024-07-01T20:05:55.451" v="225" actId="20577"/>
          <ac:spMkLst>
            <pc:docMk/>
            <pc:sldMk cId="0" sldId="256"/>
            <ac:spMk id="22" creationId="{6740EC66-A911-861F-79D6-295CE29ED8A0}"/>
          </ac:spMkLst>
        </pc:spChg>
        <pc:spChg chg="add mod">
          <ac:chgData name="CARLOS ANDRES MURCIA HERRERA" userId="a889eec02e889203" providerId="LiveId" clId="{95FC67C2-C928-4B2E-A635-C0EDA465A1AA}" dt="2024-07-01T20:03:18.819" v="190" actId="1036"/>
          <ac:spMkLst>
            <pc:docMk/>
            <pc:sldMk cId="0" sldId="256"/>
            <ac:spMk id="23" creationId="{FE84AFAC-D843-76FB-CFCD-061E5F99BB5C}"/>
          </ac:spMkLst>
        </pc:spChg>
        <pc:spChg chg="add mod">
          <ac:chgData name="CARLOS ANDRES MURCIA HERRERA" userId="a889eec02e889203" providerId="LiveId" clId="{95FC67C2-C928-4B2E-A635-C0EDA465A1AA}" dt="2024-07-01T20:13:04.507" v="335" actId="14100"/>
          <ac:spMkLst>
            <pc:docMk/>
            <pc:sldMk cId="0" sldId="256"/>
            <ac:spMk id="27" creationId="{2A95DF33-7FA9-5C7A-7537-5B79E4D29EFF}"/>
          </ac:spMkLst>
        </pc:spChg>
        <pc:spChg chg="add mod">
          <ac:chgData name="CARLOS ANDRES MURCIA HERRERA" userId="a889eec02e889203" providerId="LiveId" clId="{95FC67C2-C928-4B2E-A635-C0EDA465A1AA}" dt="2024-07-01T20:12:41.346" v="316" actId="20577"/>
          <ac:spMkLst>
            <pc:docMk/>
            <pc:sldMk cId="0" sldId="256"/>
            <ac:spMk id="28" creationId="{B458909F-DE0E-770D-16F2-0C54F9C019AA}"/>
          </ac:spMkLst>
        </pc:spChg>
        <pc:spChg chg="add mod">
          <ac:chgData name="CARLOS ANDRES MURCIA HERRERA" userId="a889eec02e889203" providerId="LiveId" clId="{95FC67C2-C928-4B2E-A635-C0EDA465A1AA}" dt="2024-07-01T20:14:12.444" v="364" actId="20577"/>
          <ac:spMkLst>
            <pc:docMk/>
            <pc:sldMk cId="0" sldId="256"/>
            <ac:spMk id="31" creationId="{DC6A2D8B-56D1-8352-9CCC-3FDD561A45F7}"/>
          </ac:spMkLst>
        </pc:spChg>
        <pc:spChg chg="del">
          <ac:chgData name="CARLOS ANDRES MURCIA HERRERA" userId="a889eec02e889203" providerId="LiveId" clId="{95FC67C2-C928-4B2E-A635-C0EDA465A1AA}" dt="2024-07-01T19:52:39.210" v="0" actId="478"/>
          <ac:spMkLst>
            <pc:docMk/>
            <pc:sldMk cId="0" sldId="256"/>
            <ac:spMk id="32" creationId="{00000000-0000-0000-0000-000000000000}"/>
          </ac:spMkLst>
        </pc:spChg>
        <pc:spChg chg="add mod">
          <ac:chgData name="CARLOS ANDRES MURCIA HERRERA" userId="a889eec02e889203" providerId="LiveId" clId="{95FC67C2-C928-4B2E-A635-C0EDA465A1AA}" dt="2024-07-01T20:13:53.638" v="344" actId="20577"/>
          <ac:spMkLst>
            <pc:docMk/>
            <pc:sldMk cId="0" sldId="256"/>
            <ac:spMk id="34" creationId="{FB43455D-69DC-DEDC-F9CC-68D8F7FE4901}"/>
          </ac:spMkLst>
        </pc:spChg>
        <pc:spChg chg="del">
          <ac:chgData name="CARLOS ANDRES MURCIA HERRERA" userId="a889eec02e889203" providerId="LiveId" clId="{95FC67C2-C928-4B2E-A635-C0EDA465A1AA}" dt="2024-07-01T19:52:39.210" v="0" actId="478"/>
          <ac:spMkLst>
            <pc:docMk/>
            <pc:sldMk cId="0" sldId="256"/>
            <ac:spMk id="37" creationId="{00000000-0000-0000-0000-000000000000}"/>
          </ac:spMkLst>
        </pc:spChg>
        <pc:spChg chg="del">
          <ac:chgData name="CARLOS ANDRES MURCIA HERRERA" userId="a889eec02e889203" providerId="LiveId" clId="{95FC67C2-C928-4B2E-A635-C0EDA465A1AA}" dt="2024-07-01T19:52:39.210" v="0" actId="478"/>
          <ac:spMkLst>
            <pc:docMk/>
            <pc:sldMk cId="0" sldId="256"/>
            <ac:spMk id="38" creationId="{00000000-0000-0000-0000-000000000000}"/>
          </ac:spMkLst>
        </pc:spChg>
        <pc:spChg chg="del">
          <ac:chgData name="CARLOS ANDRES MURCIA HERRERA" userId="a889eec02e889203" providerId="LiveId" clId="{95FC67C2-C928-4B2E-A635-C0EDA465A1AA}" dt="2024-07-01T19:52:39.210" v="0" actId="478"/>
          <ac:spMkLst>
            <pc:docMk/>
            <pc:sldMk cId="0" sldId="256"/>
            <ac:spMk id="43" creationId="{1D241166-0241-4C0F-A42A-2E74B4C49B38}"/>
          </ac:spMkLst>
        </pc:spChg>
        <pc:spChg chg="del">
          <ac:chgData name="CARLOS ANDRES MURCIA HERRERA" userId="a889eec02e889203" providerId="LiveId" clId="{95FC67C2-C928-4B2E-A635-C0EDA465A1AA}" dt="2024-07-01T19:52:39.210" v="0" actId="478"/>
          <ac:spMkLst>
            <pc:docMk/>
            <pc:sldMk cId="0" sldId="256"/>
            <ac:spMk id="45" creationId="{634566DA-9DC7-4526-AF83-A01FDD0975BC}"/>
          </ac:spMkLst>
        </pc:spChg>
        <pc:spChg chg="del">
          <ac:chgData name="CARLOS ANDRES MURCIA HERRERA" userId="a889eec02e889203" providerId="LiveId" clId="{95FC67C2-C928-4B2E-A635-C0EDA465A1AA}" dt="2024-07-01T19:52:39.210" v="0" actId="478"/>
          <ac:spMkLst>
            <pc:docMk/>
            <pc:sldMk cId="0" sldId="256"/>
            <ac:spMk id="47" creationId="{CEC80120-506E-4D58-A818-CA7ACAFB6361}"/>
          </ac:spMkLst>
        </pc:spChg>
        <pc:spChg chg="del">
          <ac:chgData name="CARLOS ANDRES MURCIA HERRERA" userId="a889eec02e889203" providerId="LiveId" clId="{95FC67C2-C928-4B2E-A635-C0EDA465A1AA}" dt="2024-07-01T19:52:39.210" v="0" actId="478"/>
          <ac:spMkLst>
            <pc:docMk/>
            <pc:sldMk cId="0" sldId="256"/>
            <ac:spMk id="55" creationId="{00000000-0000-0000-0000-000000000000}"/>
          </ac:spMkLst>
        </pc:spChg>
        <pc:spChg chg="del">
          <ac:chgData name="CARLOS ANDRES MURCIA HERRERA" userId="a889eec02e889203" providerId="LiveId" clId="{95FC67C2-C928-4B2E-A635-C0EDA465A1AA}" dt="2024-07-01T19:52:39.210" v="0" actId="478"/>
          <ac:spMkLst>
            <pc:docMk/>
            <pc:sldMk cId="0" sldId="256"/>
            <ac:spMk id="59" creationId="{5DAE62FF-5453-4CAA-B1A1-D6C53EF08F37}"/>
          </ac:spMkLst>
        </pc:spChg>
        <pc:spChg chg="del">
          <ac:chgData name="CARLOS ANDRES MURCIA HERRERA" userId="a889eec02e889203" providerId="LiveId" clId="{95FC67C2-C928-4B2E-A635-C0EDA465A1AA}" dt="2024-07-01T19:52:39.210" v="0" actId="478"/>
          <ac:spMkLst>
            <pc:docMk/>
            <pc:sldMk cId="0" sldId="256"/>
            <ac:spMk id="64" creationId="{DC34F356-CF89-4512-9E2A-FA317B01EA82}"/>
          </ac:spMkLst>
        </pc:spChg>
        <pc:spChg chg="del">
          <ac:chgData name="CARLOS ANDRES MURCIA HERRERA" userId="a889eec02e889203" providerId="LiveId" clId="{95FC67C2-C928-4B2E-A635-C0EDA465A1AA}" dt="2024-07-01T19:52:39.210" v="0" actId="478"/>
          <ac:spMkLst>
            <pc:docMk/>
            <pc:sldMk cId="0" sldId="256"/>
            <ac:spMk id="65" creationId="{0A78541D-14A3-402E-AE6C-5428369A5BE7}"/>
          </ac:spMkLst>
        </pc:spChg>
        <pc:spChg chg="del">
          <ac:chgData name="CARLOS ANDRES MURCIA HERRERA" userId="a889eec02e889203" providerId="LiveId" clId="{95FC67C2-C928-4B2E-A635-C0EDA465A1AA}" dt="2024-07-01T19:52:39.210" v="0" actId="478"/>
          <ac:spMkLst>
            <pc:docMk/>
            <pc:sldMk cId="0" sldId="256"/>
            <ac:spMk id="66" creationId="{49F0DD1C-DE7A-4847-8AC2-73F0A4E1BFAE}"/>
          </ac:spMkLst>
        </pc:spChg>
        <pc:spChg chg="del">
          <ac:chgData name="CARLOS ANDRES MURCIA HERRERA" userId="a889eec02e889203" providerId="LiveId" clId="{95FC67C2-C928-4B2E-A635-C0EDA465A1AA}" dt="2024-07-01T19:52:39.210" v="0" actId="478"/>
          <ac:spMkLst>
            <pc:docMk/>
            <pc:sldMk cId="0" sldId="256"/>
            <ac:spMk id="68" creationId="{D8A6EA4F-5E40-451C-9ABB-F663C32710C9}"/>
          </ac:spMkLst>
        </pc:spChg>
        <pc:spChg chg="del">
          <ac:chgData name="CARLOS ANDRES MURCIA HERRERA" userId="a889eec02e889203" providerId="LiveId" clId="{95FC67C2-C928-4B2E-A635-C0EDA465A1AA}" dt="2024-07-01T19:52:39.210" v="0" actId="478"/>
          <ac:spMkLst>
            <pc:docMk/>
            <pc:sldMk cId="0" sldId="256"/>
            <ac:spMk id="70" creationId="{26479014-7CF1-47CA-B728-9F642E77C9A2}"/>
          </ac:spMkLst>
        </pc:spChg>
        <pc:spChg chg="del">
          <ac:chgData name="CARLOS ANDRES MURCIA HERRERA" userId="a889eec02e889203" providerId="LiveId" clId="{95FC67C2-C928-4B2E-A635-C0EDA465A1AA}" dt="2024-07-01T19:52:39.210" v="0" actId="478"/>
          <ac:spMkLst>
            <pc:docMk/>
            <pc:sldMk cId="0" sldId="256"/>
            <ac:spMk id="80" creationId="{00000000-0000-0000-0000-000000000000}"/>
          </ac:spMkLst>
        </pc:spChg>
        <pc:spChg chg="del">
          <ac:chgData name="CARLOS ANDRES MURCIA HERRERA" userId="a889eec02e889203" providerId="LiveId" clId="{95FC67C2-C928-4B2E-A635-C0EDA465A1AA}" dt="2024-07-01T19:52:39.210" v="0" actId="478"/>
          <ac:spMkLst>
            <pc:docMk/>
            <pc:sldMk cId="0" sldId="256"/>
            <ac:spMk id="84" creationId="{00000000-0000-0000-0000-000000000000}"/>
          </ac:spMkLst>
        </pc:spChg>
        <pc:spChg chg="del">
          <ac:chgData name="CARLOS ANDRES MURCIA HERRERA" userId="a889eec02e889203" providerId="LiveId" clId="{95FC67C2-C928-4B2E-A635-C0EDA465A1AA}" dt="2024-07-01T19:52:39.210" v="0" actId="478"/>
          <ac:spMkLst>
            <pc:docMk/>
            <pc:sldMk cId="0" sldId="256"/>
            <ac:spMk id="85" creationId="{00000000-0000-0000-0000-000000000000}"/>
          </ac:spMkLst>
        </pc:spChg>
        <pc:spChg chg="del">
          <ac:chgData name="CARLOS ANDRES MURCIA HERRERA" userId="a889eec02e889203" providerId="LiveId" clId="{95FC67C2-C928-4B2E-A635-C0EDA465A1AA}" dt="2024-07-01T19:52:39.210" v="0" actId="478"/>
          <ac:spMkLst>
            <pc:docMk/>
            <pc:sldMk cId="0" sldId="256"/>
            <ac:spMk id="89" creationId="{00000000-0000-0000-0000-000000000000}"/>
          </ac:spMkLst>
        </pc:spChg>
        <pc:spChg chg="del">
          <ac:chgData name="CARLOS ANDRES MURCIA HERRERA" userId="a889eec02e889203" providerId="LiveId" clId="{95FC67C2-C928-4B2E-A635-C0EDA465A1AA}" dt="2024-07-01T19:52:39.210" v="0" actId="478"/>
          <ac:spMkLst>
            <pc:docMk/>
            <pc:sldMk cId="0" sldId="256"/>
            <ac:spMk id="124" creationId="{3C422D0A-FF1D-4377-A816-FB73045584C8}"/>
          </ac:spMkLst>
        </pc:spChg>
        <pc:spChg chg="del">
          <ac:chgData name="CARLOS ANDRES MURCIA HERRERA" userId="a889eec02e889203" providerId="LiveId" clId="{95FC67C2-C928-4B2E-A635-C0EDA465A1AA}" dt="2024-07-01T19:52:39.210" v="0" actId="478"/>
          <ac:spMkLst>
            <pc:docMk/>
            <pc:sldMk cId="0" sldId="256"/>
            <ac:spMk id="125" creationId="{0D86CB1F-3973-4819-8F6C-37E5160C7F92}"/>
          </ac:spMkLst>
        </pc:spChg>
        <pc:spChg chg="del">
          <ac:chgData name="CARLOS ANDRES MURCIA HERRERA" userId="a889eec02e889203" providerId="LiveId" clId="{95FC67C2-C928-4B2E-A635-C0EDA465A1AA}" dt="2024-07-01T19:52:39.210" v="0" actId="478"/>
          <ac:spMkLst>
            <pc:docMk/>
            <pc:sldMk cId="0" sldId="256"/>
            <ac:spMk id="150" creationId="{1C50F8F1-A39E-4D2C-B8CD-CF1773FC59C0}"/>
          </ac:spMkLst>
        </pc:spChg>
        <pc:spChg chg="del">
          <ac:chgData name="CARLOS ANDRES MURCIA HERRERA" userId="a889eec02e889203" providerId="LiveId" clId="{95FC67C2-C928-4B2E-A635-C0EDA465A1AA}" dt="2024-07-01T19:52:39.210" v="0" actId="478"/>
          <ac:spMkLst>
            <pc:docMk/>
            <pc:sldMk cId="0" sldId="256"/>
            <ac:spMk id="151" creationId="{566C8AE7-A4F9-4026-BDF4-18A0FDD7804A}"/>
          </ac:spMkLst>
        </pc:spChg>
        <pc:cxnChg chg="add mod">
          <ac:chgData name="CARLOS ANDRES MURCIA HERRERA" userId="a889eec02e889203" providerId="LiveId" clId="{95FC67C2-C928-4B2E-A635-C0EDA465A1AA}" dt="2024-07-01T19:52:47.708" v="1"/>
          <ac:cxnSpMkLst>
            <pc:docMk/>
            <pc:sldMk cId="0" sldId="256"/>
            <ac:cxnSpMk id="4" creationId="{3070E63F-DD35-A20A-C17A-BC48F873A653}"/>
          </ac:cxnSpMkLst>
        </pc:cxnChg>
        <pc:cxnChg chg="add mod">
          <ac:chgData name="CARLOS ANDRES MURCIA HERRERA" userId="a889eec02e889203" providerId="LiveId" clId="{95FC67C2-C928-4B2E-A635-C0EDA465A1AA}" dt="2024-07-01T19:52:47.708" v="1"/>
          <ac:cxnSpMkLst>
            <pc:docMk/>
            <pc:sldMk cId="0" sldId="256"/>
            <ac:cxnSpMk id="5" creationId="{E55D9276-7899-EF3F-AF46-52A64C8BB27F}"/>
          </ac:cxnSpMkLst>
        </pc:cxnChg>
        <pc:cxnChg chg="add mod">
          <ac:chgData name="CARLOS ANDRES MURCIA HERRERA" userId="a889eec02e889203" providerId="LiveId" clId="{95FC67C2-C928-4B2E-A635-C0EDA465A1AA}" dt="2024-07-01T19:52:47.708" v="1"/>
          <ac:cxnSpMkLst>
            <pc:docMk/>
            <pc:sldMk cId="0" sldId="256"/>
            <ac:cxnSpMk id="7" creationId="{1255E423-0F8F-DC35-41F6-AC6B33439687}"/>
          </ac:cxnSpMkLst>
        </pc:cxnChg>
        <pc:cxnChg chg="add mod">
          <ac:chgData name="CARLOS ANDRES MURCIA HERRERA" userId="a889eec02e889203" providerId="LiveId" clId="{95FC67C2-C928-4B2E-A635-C0EDA465A1AA}" dt="2024-07-01T19:52:47.708" v="1"/>
          <ac:cxnSpMkLst>
            <pc:docMk/>
            <pc:sldMk cId="0" sldId="256"/>
            <ac:cxnSpMk id="11" creationId="{189BB6A6-2970-F46B-598C-F1D4D31514D5}"/>
          </ac:cxnSpMkLst>
        </pc:cxnChg>
        <pc:cxnChg chg="add mod">
          <ac:chgData name="CARLOS ANDRES MURCIA HERRERA" userId="a889eec02e889203" providerId="LiveId" clId="{95FC67C2-C928-4B2E-A635-C0EDA465A1AA}" dt="2024-07-01T19:56:54.814" v="121" actId="14100"/>
          <ac:cxnSpMkLst>
            <pc:docMk/>
            <pc:sldMk cId="0" sldId="256"/>
            <ac:cxnSpMk id="12" creationId="{7999713C-D32A-7EE2-3FD3-349AACF8196B}"/>
          </ac:cxnSpMkLst>
        </pc:cxnChg>
        <pc:cxnChg chg="add mod">
          <ac:chgData name="CARLOS ANDRES MURCIA HERRERA" userId="a889eec02e889203" providerId="LiveId" clId="{95FC67C2-C928-4B2E-A635-C0EDA465A1AA}" dt="2024-07-01T19:52:47.708" v="1"/>
          <ac:cxnSpMkLst>
            <pc:docMk/>
            <pc:sldMk cId="0" sldId="256"/>
            <ac:cxnSpMk id="14" creationId="{4709CC04-7623-A75D-EF7C-417BFA2EA0EB}"/>
          </ac:cxnSpMkLst>
        </pc:cxnChg>
        <pc:cxnChg chg="add mod">
          <ac:chgData name="CARLOS ANDRES MURCIA HERRERA" userId="a889eec02e889203" providerId="LiveId" clId="{95FC67C2-C928-4B2E-A635-C0EDA465A1AA}" dt="2024-07-01T19:52:47.708" v="1"/>
          <ac:cxnSpMkLst>
            <pc:docMk/>
            <pc:sldMk cId="0" sldId="256"/>
            <ac:cxnSpMk id="16" creationId="{92CC332E-3722-32D3-8C26-9B9070FA652D}"/>
          </ac:cxnSpMkLst>
        </pc:cxnChg>
        <pc:cxnChg chg="add mod">
          <ac:chgData name="CARLOS ANDRES MURCIA HERRERA" userId="a889eec02e889203" providerId="LiveId" clId="{95FC67C2-C928-4B2E-A635-C0EDA465A1AA}" dt="2024-07-01T19:52:47.708" v="1"/>
          <ac:cxnSpMkLst>
            <pc:docMk/>
            <pc:sldMk cId="0" sldId="256"/>
            <ac:cxnSpMk id="18" creationId="{223A8F5C-3D64-0872-3A94-70CFB1FE29CC}"/>
          </ac:cxnSpMkLst>
        </pc:cxnChg>
        <pc:cxnChg chg="add mod">
          <ac:chgData name="CARLOS ANDRES MURCIA HERRERA" userId="a889eec02e889203" providerId="LiveId" clId="{95FC67C2-C928-4B2E-A635-C0EDA465A1AA}" dt="2024-07-01T19:57:05.249" v="123" actId="14100"/>
          <ac:cxnSpMkLst>
            <pc:docMk/>
            <pc:sldMk cId="0" sldId="256"/>
            <ac:cxnSpMk id="20" creationId="{783B7D6D-9E2B-FD1B-F651-BC6DF4D076E4}"/>
          </ac:cxnSpMkLst>
        </pc:cxnChg>
        <pc:cxnChg chg="add mod">
          <ac:chgData name="CARLOS ANDRES MURCIA HERRERA" userId="a889eec02e889203" providerId="LiveId" clId="{95FC67C2-C928-4B2E-A635-C0EDA465A1AA}" dt="2024-07-01T20:03:15.742" v="189" actId="1037"/>
          <ac:cxnSpMkLst>
            <pc:docMk/>
            <pc:sldMk cId="0" sldId="256"/>
            <ac:cxnSpMk id="24" creationId="{31D630D8-5791-A696-D53F-ADE3D3DA6CA3}"/>
          </ac:cxnSpMkLst>
        </pc:cxnChg>
        <pc:cxnChg chg="add mod">
          <ac:chgData name="CARLOS ANDRES MURCIA HERRERA" userId="a889eec02e889203" providerId="LiveId" clId="{95FC67C2-C928-4B2E-A635-C0EDA465A1AA}" dt="2024-07-01T20:03:18.819" v="190" actId="1036"/>
          <ac:cxnSpMkLst>
            <pc:docMk/>
            <pc:sldMk cId="0" sldId="256"/>
            <ac:cxnSpMk id="25" creationId="{C3E36C57-1755-FA02-EDD9-2CEB0D5D7AC4}"/>
          </ac:cxnSpMkLst>
        </pc:cxnChg>
        <pc:cxnChg chg="add mod">
          <ac:chgData name="CARLOS ANDRES MURCIA HERRERA" userId="a889eec02e889203" providerId="LiveId" clId="{95FC67C2-C928-4B2E-A635-C0EDA465A1AA}" dt="2024-07-01T20:04:36.473" v="222" actId="14100"/>
          <ac:cxnSpMkLst>
            <pc:docMk/>
            <pc:sldMk cId="0" sldId="256"/>
            <ac:cxnSpMk id="26" creationId="{8D14D302-3778-13D9-7A87-A68A2BFF8287}"/>
          </ac:cxnSpMkLst>
        </pc:cxnChg>
        <pc:cxnChg chg="add mod">
          <ac:chgData name="CARLOS ANDRES MURCIA HERRERA" userId="a889eec02e889203" providerId="LiveId" clId="{95FC67C2-C928-4B2E-A635-C0EDA465A1AA}" dt="2024-07-01T19:52:47.708" v="1"/>
          <ac:cxnSpMkLst>
            <pc:docMk/>
            <pc:sldMk cId="0" sldId="256"/>
            <ac:cxnSpMk id="29" creationId="{811889DD-207B-5033-160A-7E6696ECF2A4}"/>
          </ac:cxnSpMkLst>
        </pc:cxnChg>
        <pc:cxnChg chg="add mod">
          <ac:chgData name="CARLOS ANDRES MURCIA HERRERA" userId="a889eec02e889203" providerId="LiveId" clId="{95FC67C2-C928-4B2E-A635-C0EDA465A1AA}" dt="2024-07-01T20:13:04.507" v="335" actId="14100"/>
          <ac:cxnSpMkLst>
            <pc:docMk/>
            <pc:sldMk cId="0" sldId="256"/>
            <ac:cxnSpMk id="30" creationId="{62562AC8-9CE1-BDA1-EA8E-171241AC322B}"/>
          </ac:cxnSpMkLst>
        </pc:cxnChg>
        <pc:cxnChg chg="del">
          <ac:chgData name="CARLOS ANDRES MURCIA HERRERA" userId="a889eec02e889203" providerId="LiveId" clId="{95FC67C2-C928-4B2E-A635-C0EDA465A1AA}" dt="2024-07-01T19:52:39.210" v="0" actId="478"/>
          <ac:cxnSpMkLst>
            <pc:docMk/>
            <pc:sldMk cId="0" sldId="256"/>
            <ac:cxnSpMk id="33" creationId="{00000000-0000-0000-0000-000000000000}"/>
          </ac:cxnSpMkLst>
        </pc:cxnChg>
        <pc:cxnChg chg="add mod">
          <ac:chgData name="CARLOS ANDRES MURCIA HERRERA" userId="a889eec02e889203" providerId="LiveId" clId="{95FC67C2-C928-4B2E-A635-C0EDA465A1AA}" dt="2024-07-01T19:52:47.708" v="1"/>
          <ac:cxnSpMkLst>
            <pc:docMk/>
            <pc:sldMk cId="0" sldId="256"/>
            <ac:cxnSpMk id="35" creationId="{BE58638A-469D-E822-45A9-0E7749D2BBFD}"/>
          </ac:cxnSpMkLst>
        </pc:cxnChg>
        <pc:cxnChg chg="add mod">
          <ac:chgData name="CARLOS ANDRES MURCIA HERRERA" userId="a889eec02e889203" providerId="LiveId" clId="{95FC67C2-C928-4B2E-A635-C0EDA465A1AA}" dt="2024-07-01T19:52:47.708" v="1"/>
          <ac:cxnSpMkLst>
            <pc:docMk/>
            <pc:sldMk cId="0" sldId="256"/>
            <ac:cxnSpMk id="36" creationId="{664BF764-532A-3646-6218-07E8BADA722C}"/>
          </ac:cxnSpMkLst>
        </pc:cxnChg>
        <pc:cxnChg chg="del mod">
          <ac:chgData name="CARLOS ANDRES MURCIA HERRERA" userId="a889eec02e889203" providerId="LiveId" clId="{95FC67C2-C928-4B2E-A635-C0EDA465A1AA}" dt="2024-07-01T19:52:39.210" v="0" actId="478"/>
          <ac:cxnSpMkLst>
            <pc:docMk/>
            <pc:sldMk cId="0" sldId="256"/>
            <ac:cxnSpMk id="39" creationId="{00000000-0000-0000-0000-000000000000}"/>
          </ac:cxnSpMkLst>
        </pc:cxnChg>
        <pc:cxnChg chg="del mod">
          <ac:chgData name="CARLOS ANDRES MURCIA HERRERA" userId="a889eec02e889203" providerId="LiveId" clId="{95FC67C2-C928-4B2E-A635-C0EDA465A1AA}" dt="2024-07-01T19:52:39.210" v="0" actId="478"/>
          <ac:cxnSpMkLst>
            <pc:docMk/>
            <pc:sldMk cId="0" sldId="256"/>
            <ac:cxnSpMk id="40" creationId="{00000000-0000-0000-0000-000000000000}"/>
          </ac:cxnSpMkLst>
        </pc:cxnChg>
        <pc:cxnChg chg="del mod">
          <ac:chgData name="CARLOS ANDRES MURCIA HERRERA" userId="a889eec02e889203" providerId="LiveId" clId="{95FC67C2-C928-4B2E-A635-C0EDA465A1AA}" dt="2024-07-01T19:52:39.210" v="0" actId="478"/>
          <ac:cxnSpMkLst>
            <pc:docMk/>
            <pc:sldMk cId="0" sldId="256"/>
            <ac:cxnSpMk id="46" creationId="{EAA49E5C-0B57-464E-AD8A-1A92EF9CCB9A}"/>
          </ac:cxnSpMkLst>
        </pc:cxnChg>
        <pc:cxnChg chg="del mod">
          <ac:chgData name="CARLOS ANDRES MURCIA HERRERA" userId="a889eec02e889203" providerId="LiveId" clId="{95FC67C2-C928-4B2E-A635-C0EDA465A1AA}" dt="2024-07-01T19:52:39.210" v="0" actId="478"/>
          <ac:cxnSpMkLst>
            <pc:docMk/>
            <pc:sldMk cId="0" sldId="256"/>
            <ac:cxnSpMk id="48" creationId="{55C5894E-5ABE-40CB-8E97-854C3C7B501A}"/>
          </ac:cxnSpMkLst>
        </pc:cxnChg>
        <pc:cxnChg chg="del mod">
          <ac:chgData name="CARLOS ANDRES MURCIA HERRERA" userId="a889eec02e889203" providerId="LiveId" clId="{95FC67C2-C928-4B2E-A635-C0EDA465A1AA}" dt="2024-07-01T19:52:39.210" v="0" actId="478"/>
          <ac:cxnSpMkLst>
            <pc:docMk/>
            <pc:sldMk cId="0" sldId="256"/>
            <ac:cxnSpMk id="52" creationId="{33AE55D8-D684-4AF7-AB10-4BB7484C30A4}"/>
          </ac:cxnSpMkLst>
        </pc:cxnChg>
        <pc:cxnChg chg="del mod">
          <ac:chgData name="CARLOS ANDRES MURCIA HERRERA" userId="a889eec02e889203" providerId="LiveId" clId="{95FC67C2-C928-4B2E-A635-C0EDA465A1AA}" dt="2024-07-01T19:52:39.210" v="0" actId="478"/>
          <ac:cxnSpMkLst>
            <pc:docMk/>
            <pc:sldMk cId="0" sldId="256"/>
            <ac:cxnSpMk id="61" creationId="{00000000-0000-0000-0000-000000000000}"/>
          </ac:cxnSpMkLst>
        </pc:cxnChg>
        <pc:cxnChg chg="del mod">
          <ac:chgData name="CARLOS ANDRES MURCIA HERRERA" userId="a889eec02e889203" providerId="LiveId" clId="{95FC67C2-C928-4B2E-A635-C0EDA465A1AA}" dt="2024-07-01T19:52:39.210" v="0" actId="478"/>
          <ac:cxnSpMkLst>
            <pc:docMk/>
            <pc:sldMk cId="0" sldId="256"/>
            <ac:cxnSpMk id="67" creationId="{5BA34D86-88A4-4B52-B1C3-EC9CD1603D97}"/>
          </ac:cxnSpMkLst>
        </pc:cxnChg>
        <pc:cxnChg chg="del mod">
          <ac:chgData name="CARLOS ANDRES MURCIA HERRERA" userId="a889eec02e889203" providerId="LiveId" clId="{95FC67C2-C928-4B2E-A635-C0EDA465A1AA}" dt="2024-07-01T19:52:39.210" v="0" actId="478"/>
          <ac:cxnSpMkLst>
            <pc:docMk/>
            <pc:sldMk cId="0" sldId="256"/>
            <ac:cxnSpMk id="71" creationId="{1ADE2CBC-82BF-4222-A0A4-5E77F812EF46}"/>
          </ac:cxnSpMkLst>
        </pc:cxnChg>
        <pc:cxnChg chg="del mod">
          <ac:chgData name="CARLOS ANDRES MURCIA HERRERA" userId="a889eec02e889203" providerId="LiveId" clId="{95FC67C2-C928-4B2E-A635-C0EDA465A1AA}" dt="2024-07-01T19:52:39.210" v="0" actId="478"/>
          <ac:cxnSpMkLst>
            <pc:docMk/>
            <pc:sldMk cId="0" sldId="256"/>
            <ac:cxnSpMk id="72" creationId="{119C3184-B9F7-4C4C-970E-4E100E94E9BB}"/>
          </ac:cxnSpMkLst>
        </pc:cxnChg>
        <pc:cxnChg chg="del mod">
          <ac:chgData name="CARLOS ANDRES MURCIA HERRERA" userId="a889eec02e889203" providerId="LiveId" clId="{95FC67C2-C928-4B2E-A635-C0EDA465A1AA}" dt="2024-07-01T19:52:39.210" v="0" actId="478"/>
          <ac:cxnSpMkLst>
            <pc:docMk/>
            <pc:sldMk cId="0" sldId="256"/>
            <ac:cxnSpMk id="88" creationId="{00000000-0000-0000-0000-000000000000}"/>
          </ac:cxnSpMkLst>
        </pc:cxnChg>
        <pc:cxnChg chg="del mod">
          <ac:chgData name="CARLOS ANDRES MURCIA HERRERA" userId="a889eec02e889203" providerId="LiveId" clId="{95FC67C2-C928-4B2E-A635-C0EDA465A1AA}" dt="2024-07-01T19:52:39.210" v="0" actId="478"/>
          <ac:cxnSpMkLst>
            <pc:docMk/>
            <pc:sldMk cId="0" sldId="256"/>
            <ac:cxnSpMk id="94" creationId="{00000000-0000-0000-0000-000000000000}"/>
          </ac:cxnSpMkLst>
        </pc:cxnChg>
        <pc:cxnChg chg="del mod">
          <ac:chgData name="CARLOS ANDRES MURCIA HERRERA" userId="a889eec02e889203" providerId="LiveId" clId="{95FC67C2-C928-4B2E-A635-C0EDA465A1AA}" dt="2024-07-01T19:52:39.210" v="0" actId="478"/>
          <ac:cxnSpMkLst>
            <pc:docMk/>
            <pc:sldMk cId="0" sldId="256"/>
            <ac:cxnSpMk id="112" creationId="{00000000-0000-0000-0000-000000000000}"/>
          </ac:cxnSpMkLst>
        </pc:cxnChg>
        <pc:cxnChg chg="del mod">
          <ac:chgData name="CARLOS ANDRES MURCIA HERRERA" userId="a889eec02e889203" providerId="LiveId" clId="{95FC67C2-C928-4B2E-A635-C0EDA465A1AA}" dt="2024-07-01T19:52:39.210" v="0" actId="478"/>
          <ac:cxnSpMkLst>
            <pc:docMk/>
            <pc:sldMk cId="0" sldId="256"/>
            <ac:cxnSpMk id="113" creationId="{4C7401A5-3CBC-4E59-8CFB-9A4D6B519DB9}"/>
          </ac:cxnSpMkLst>
        </pc:cxnChg>
        <pc:cxnChg chg="del mod">
          <ac:chgData name="CARLOS ANDRES MURCIA HERRERA" userId="a889eec02e889203" providerId="LiveId" clId="{95FC67C2-C928-4B2E-A635-C0EDA465A1AA}" dt="2024-07-01T19:52:39.210" v="0" actId="478"/>
          <ac:cxnSpMkLst>
            <pc:docMk/>
            <pc:sldMk cId="0" sldId="256"/>
            <ac:cxnSpMk id="114" creationId="{F03CB695-1974-4BB3-8510-40106457376A}"/>
          </ac:cxnSpMkLst>
        </pc:cxnChg>
        <pc:cxnChg chg="del mod">
          <ac:chgData name="CARLOS ANDRES MURCIA HERRERA" userId="a889eec02e889203" providerId="LiveId" clId="{95FC67C2-C928-4B2E-A635-C0EDA465A1AA}" dt="2024-07-01T19:52:39.210" v="0" actId="478"/>
          <ac:cxnSpMkLst>
            <pc:docMk/>
            <pc:sldMk cId="0" sldId="256"/>
            <ac:cxnSpMk id="115" creationId="{90C8046F-B361-4560-A102-13A98910B177}"/>
          </ac:cxnSpMkLst>
        </pc:cxnChg>
        <pc:cxnChg chg="del mod">
          <ac:chgData name="CARLOS ANDRES MURCIA HERRERA" userId="a889eec02e889203" providerId="LiveId" clId="{95FC67C2-C928-4B2E-A635-C0EDA465A1AA}" dt="2024-07-01T19:52:39.210" v="0" actId="478"/>
          <ac:cxnSpMkLst>
            <pc:docMk/>
            <pc:sldMk cId="0" sldId="256"/>
            <ac:cxnSpMk id="139" creationId="{A963961F-6286-41B9-8309-A5EAC006D200}"/>
          </ac:cxnSpMkLst>
        </pc:cxnChg>
        <pc:cxnChg chg="del mod">
          <ac:chgData name="CARLOS ANDRES MURCIA HERRERA" userId="a889eec02e889203" providerId="LiveId" clId="{95FC67C2-C928-4B2E-A635-C0EDA465A1AA}" dt="2024-07-01T19:52:39.210" v="0" actId="478"/>
          <ac:cxnSpMkLst>
            <pc:docMk/>
            <pc:sldMk cId="0" sldId="256"/>
            <ac:cxnSpMk id="140" creationId="{55516CB8-C391-4048-8038-D721F990C210}"/>
          </ac:cxnSpMkLst>
        </pc:cxnChg>
        <pc:cxnChg chg="del mod">
          <ac:chgData name="CARLOS ANDRES MURCIA HERRERA" userId="a889eec02e889203" providerId="LiveId" clId="{95FC67C2-C928-4B2E-A635-C0EDA465A1AA}" dt="2024-07-01T19:52:39.210" v="0" actId="478"/>
          <ac:cxnSpMkLst>
            <pc:docMk/>
            <pc:sldMk cId="0" sldId="256"/>
            <ac:cxnSpMk id="152" creationId="{D1D0F607-975C-4D7E-BF8F-F655A998D43B}"/>
          </ac:cxnSpMkLst>
        </pc:cxnChg>
        <pc:cxnChg chg="del mod">
          <ac:chgData name="CARLOS ANDRES MURCIA HERRERA" userId="a889eec02e889203" providerId="LiveId" clId="{95FC67C2-C928-4B2E-A635-C0EDA465A1AA}" dt="2024-07-01T19:52:39.210" v="0" actId="478"/>
          <ac:cxnSpMkLst>
            <pc:docMk/>
            <pc:sldMk cId="0" sldId="256"/>
            <ac:cxnSpMk id="155" creationId="{4F965DB5-2B89-4F78-A390-8582DA3FC1DB}"/>
          </ac:cxnSpMkLst>
        </pc:cxnChg>
      </pc:sldChg>
    </pc:docChg>
  </pc:docChgLst>
  <pc:docChgLst>
    <pc:chgData name="CARLOS ANDRES MURCIA HERRERA" userId="a889eec02e889203" providerId="LiveId" clId="{DB12CEDF-EA44-4A81-97D6-FC9941F6FCE1}"/>
    <pc:docChg chg="custSel modSld">
      <pc:chgData name="CARLOS ANDRES MURCIA HERRERA" userId="a889eec02e889203" providerId="LiveId" clId="{DB12CEDF-EA44-4A81-97D6-FC9941F6FCE1}" dt="2024-06-25T18:17:57.206" v="334" actId="20577"/>
      <pc:docMkLst>
        <pc:docMk/>
      </pc:docMkLst>
      <pc:sldChg chg="delSp modSp mod">
        <pc:chgData name="CARLOS ANDRES MURCIA HERRERA" userId="a889eec02e889203" providerId="LiveId" clId="{DB12CEDF-EA44-4A81-97D6-FC9941F6FCE1}" dt="2024-06-25T18:17:57.206" v="334" actId="20577"/>
        <pc:sldMkLst>
          <pc:docMk/>
          <pc:sldMk cId="0" sldId="256"/>
        </pc:sldMkLst>
        <pc:spChg chg="mod">
          <ac:chgData name="CARLOS ANDRES MURCIA HERRERA" userId="a889eec02e889203" providerId="LiveId" clId="{DB12CEDF-EA44-4A81-97D6-FC9941F6FCE1}" dt="2024-06-25T18:12:34.400" v="195" actId="1076"/>
          <ac:spMkLst>
            <pc:docMk/>
            <pc:sldMk cId="0" sldId="256"/>
            <ac:spMk id="37" creationId="{00000000-0000-0000-0000-000000000000}"/>
          </ac:spMkLst>
        </pc:spChg>
        <pc:spChg chg="mod">
          <ac:chgData name="CARLOS ANDRES MURCIA HERRERA" userId="a889eec02e889203" providerId="LiveId" clId="{DB12CEDF-EA44-4A81-97D6-FC9941F6FCE1}" dt="2024-06-25T18:17:31.035" v="327" actId="20577"/>
          <ac:spMkLst>
            <pc:docMk/>
            <pc:sldMk cId="0" sldId="256"/>
            <ac:spMk id="38" creationId="{00000000-0000-0000-0000-000000000000}"/>
          </ac:spMkLst>
        </pc:spChg>
        <pc:spChg chg="mod">
          <ac:chgData name="CARLOS ANDRES MURCIA HERRERA" userId="a889eec02e889203" providerId="LiveId" clId="{DB12CEDF-EA44-4A81-97D6-FC9941F6FCE1}" dt="2024-06-25T18:13:11.943" v="235" actId="1037"/>
          <ac:spMkLst>
            <pc:docMk/>
            <pc:sldMk cId="0" sldId="256"/>
            <ac:spMk id="43" creationId="{1D241166-0241-4C0F-A42A-2E74B4C49B38}"/>
          </ac:spMkLst>
        </pc:spChg>
        <pc:spChg chg="mod">
          <ac:chgData name="CARLOS ANDRES MURCIA HERRERA" userId="a889eec02e889203" providerId="LiveId" clId="{DB12CEDF-EA44-4A81-97D6-FC9941F6FCE1}" dt="2024-06-25T18:17:12.656" v="316" actId="20577"/>
          <ac:spMkLst>
            <pc:docMk/>
            <pc:sldMk cId="0" sldId="256"/>
            <ac:spMk id="45" creationId="{634566DA-9DC7-4526-AF83-A01FDD0975BC}"/>
          </ac:spMkLst>
        </pc:spChg>
        <pc:spChg chg="mod">
          <ac:chgData name="CARLOS ANDRES MURCIA HERRERA" userId="a889eec02e889203" providerId="LiveId" clId="{DB12CEDF-EA44-4A81-97D6-FC9941F6FCE1}" dt="2024-06-25T18:16:29.715" v="297" actId="1076"/>
          <ac:spMkLst>
            <pc:docMk/>
            <pc:sldMk cId="0" sldId="256"/>
            <ac:spMk id="47" creationId="{CEC80120-506E-4D58-A818-CA7ACAFB6361}"/>
          </ac:spMkLst>
        </pc:spChg>
        <pc:spChg chg="mod">
          <ac:chgData name="CARLOS ANDRES MURCIA HERRERA" userId="a889eec02e889203" providerId="LiveId" clId="{DB12CEDF-EA44-4A81-97D6-FC9941F6FCE1}" dt="2024-06-25T18:16:03.612" v="294" actId="20577"/>
          <ac:spMkLst>
            <pc:docMk/>
            <pc:sldMk cId="0" sldId="256"/>
            <ac:spMk id="55" creationId="{00000000-0000-0000-0000-000000000000}"/>
          </ac:spMkLst>
        </pc:spChg>
        <pc:spChg chg="mod">
          <ac:chgData name="CARLOS ANDRES MURCIA HERRERA" userId="a889eec02e889203" providerId="LiveId" clId="{DB12CEDF-EA44-4A81-97D6-FC9941F6FCE1}" dt="2024-06-25T18:13:36.621" v="251" actId="1037"/>
          <ac:spMkLst>
            <pc:docMk/>
            <pc:sldMk cId="0" sldId="256"/>
            <ac:spMk id="59" creationId="{5DAE62FF-5453-4CAA-B1A1-D6C53EF08F37}"/>
          </ac:spMkLst>
        </pc:spChg>
        <pc:spChg chg="del">
          <ac:chgData name="CARLOS ANDRES MURCIA HERRERA" userId="a889eec02e889203" providerId="LiveId" clId="{DB12CEDF-EA44-4A81-97D6-FC9941F6FCE1}" dt="2024-06-25T18:11:01.734" v="53" actId="478"/>
          <ac:spMkLst>
            <pc:docMk/>
            <pc:sldMk cId="0" sldId="256"/>
            <ac:spMk id="62" creationId="{6A8FDF0F-C73F-4AB2-B4EC-C6D3F3380D6C}"/>
          </ac:spMkLst>
        </pc:spChg>
        <pc:spChg chg="mod">
          <ac:chgData name="CARLOS ANDRES MURCIA HERRERA" userId="a889eec02e889203" providerId="LiveId" clId="{DB12CEDF-EA44-4A81-97D6-FC9941F6FCE1}" dt="2024-06-25T18:13:33.931" v="249" actId="14100"/>
          <ac:spMkLst>
            <pc:docMk/>
            <pc:sldMk cId="0" sldId="256"/>
            <ac:spMk id="64" creationId="{DC34F356-CF89-4512-9E2A-FA317B01EA82}"/>
          </ac:spMkLst>
        </pc:spChg>
        <pc:spChg chg="mod">
          <ac:chgData name="CARLOS ANDRES MURCIA HERRERA" userId="a889eec02e889203" providerId="LiveId" clId="{DB12CEDF-EA44-4A81-97D6-FC9941F6FCE1}" dt="2024-06-25T18:13:52.828" v="252" actId="14100"/>
          <ac:spMkLst>
            <pc:docMk/>
            <pc:sldMk cId="0" sldId="256"/>
            <ac:spMk id="68" creationId="{D8A6EA4F-5E40-451C-9ABB-F663C32710C9}"/>
          </ac:spMkLst>
        </pc:spChg>
        <pc:spChg chg="mod">
          <ac:chgData name="CARLOS ANDRES MURCIA HERRERA" userId="a889eec02e889203" providerId="LiveId" clId="{DB12CEDF-EA44-4A81-97D6-FC9941F6FCE1}" dt="2024-06-25T18:14:06.152" v="259" actId="20577"/>
          <ac:spMkLst>
            <pc:docMk/>
            <pc:sldMk cId="0" sldId="256"/>
            <ac:spMk id="70" creationId="{26479014-7CF1-47CA-B728-9F642E77C9A2}"/>
          </ac:spMkLst>
        </pc:spChg>
        <pc:spChg chg="mod">
          <ac:chgData name="CARLOS ANDRES MURCIA HERRERA" userId="a889eec02e889203" providerId="LiveId" clId="{DB12CEDF-EA44-4A81-97D6-FC9941F6FCE1}" dt="2024-06-25T18:11:50.579" v="125" actId="1038"/>
          <ac:spMkLst>
            <pc:docMk/>
            <pc:sldMk cId="0" sldId="256"/>
            <ac:spMk id="80" creationId="{00000000-0000-0000-0000-000000000000}"/>
          </ac:spMkLst>
        </pc:spChg>
        <pc:spChg chg="mod">
          <ac:chgData name="CARLOS ANDRES MURCIA HERRERA" userId="a889eec02e889203" providerId="LiveId" clId="{DB12CEDF-EA44-4A81-97D6-FC9941F6FCE1}" dt="2024-06-25T18:10:19.687" v="27" actId="20577"/>
          <ac:spMkLst>
            <pc:docMk/>
            <pc:sldMk cId="0" sldId="256"/>
            <ac:spMk id="84" creationId="{00000000-0000-0000-0000-000000000000}"/>
          </ac:spMkLst>
        </pc:spChg>
        <pc:spChg chg="mod">
          <ac:chgData name="CARLOS ANDRES MURCIA HERRERA" userId="a889eec02e889203" providerId="LiveId" clId="{DB12CEDF-EA44-4A81-97D6-FC9941F6FCE1}" dt="2024-06-25T18:16:38.629" v="299" actId="1076"/>
          <ac:spMkLst>
            <pc:docMk/>
            <pc:sldMk cId="0" sldId="256"/>
            <ac:spMk id="124" creationId="{3C422D0A-FF1D-4377-A816-FB73045584C8}"/>
          </ac:spMkLst>
        </pc:spChg>
        <pc:spChg chg="mod">
          <ac:chgData name="CARLOS ANDRES MURCIA HERRERA" userId="a889eec02e889203" providerId="LiveId" clId="{DB12CEDF-EA44-4A81-97D6-FC9941F6FCE1}" dt="2024-06-25T18:16:34.847" v="298" actId="1076"/>
          <ac:spMkLst>
            <pc:docMk/>
            <pc:sldMk cId="0" sldId="256"/>
            <ac:spMk id="125" creationId="{0D86CB1F-3973-4819-8F6C-37E5160C7F92}"/>
          </ac:spMkLst>
        </pc:spChg>
        <pc:spChg chg="mod">
          <ac:chgData name="CARLOS ANDRES MURCIA HERRERA" userId="a889eec02e889203" providerId="LiveId" clId="{DB12CEDF-EA44-4A81-97D6-FC9941F6FCE1}" dt="2024-06-25T18:17:57.206" v="334" actId="20577"/>
          <ac:spMkLst>
            <pc:docMk/>
            <pc:sldMk cId="0" sldId="256"/>
            <ac:spMk id="151" creationId="{566C8AE7-A4F9-4026-BDF4-18A0FDD7804A}"/>
          </ac:spMkLst>
        </pc:spChg>
        <pc:cxnChg chg="mod">
          <ac:chgData name="CARLOS ANDRES MURCIA HERRERA" userId="a889eec02e889203" providerId="LiveId" clId="{DB12CEDF-EA44-4A81-97D6-FC9941F6FCE1}" dt="2024-06-25T18:12:34.400" v="195" actId="1076"/>
          <ac:cxnSpMkLst>
            <pc:docMk/>
            <pc:sldMk cId="0" sldId="256"/>
            <ac:cxnSpMk id="39" creationId="{00000000-0000-0000-0000-000000000000}"/>
          </ac:cxnSpMkLst>
        </pc:cxnChg>
        <pc:cxnChg chg="mod">
          <ac:chgData name="CARLOS ANDRES MURCIA HERRERA" userId="a889eec02e889203" providerId="LiveId" clId="{DB12CEDF-EA44-4A81-97D6-FC9941F6FCE1}" dt="2024-06-25T18:13:11.943" v="235" actId="1037"/>
          <ac:cxnSpMkLst>
            <pc:docMk/>
            <pc:sldMk cId="0" sldId="256"/>
            <ac:cxnSpMk id="40" creationId="{00000000-0000-0000-0000-000000000000}"/>
          </ac:cxnSpMkLst>
        </pc:cxnChg>
        <pc:cxnChg chg="mod">
          <ac:chgData name="CARLOS ANDRES MURCIA HERRERA" userId="a889eec02e889203" providerId="LiveId" clId="{DB12CEDF-EA44-4A81-97D6-FC9941F6FCE1}" dt="2024-06-25T18:13:17.054" v="237" actId="14100"/>
          <ac:cxnSpMkLst>
            <pc:docMk/>
            <pc:sldMk cId="0" sldId="256"/>
            <ac:cxnSpMk id="46" creationId="{EAA49E5C-0B57-464E-AD8A-1A92EF9CCB9A}"/>
          </ac:cxnSpMkLst>
        </pc:cxnChg>
        <pc:cxnChg chg="mod">
          <ac:chgData name="CARLOS ANDRES MURCIA HERRERA" userId="a889eec02e889203" providerId="LiveId" clId="{DB12CEDF-EA44-4A81-97D6-FC9941F6FCE1}" dt="2024-06-25T18:16:29.715" v="297" actId="1076"/>
          <ac:cxnSpMkLst>
            <pc:docMk/>
            <pc:sldMk cId="0" sldId="256"/>
            <ac:cxnSpMk id="48" creationId="{55C5894E-5ABE-40CB-8E97-854C3C7B501A}"/>
          </ac:cxnSpMkLst>
        </pc:cxnChg>
        <pc:cxnChg chg="mod">
          <ac:chgData name="CARLOS ANDRES MURCIA HERRERA" userId="a889eec02e889203" providerId="LiveId" clId="{DB12CEDF-EA44-4A81-97D6-FC9941F6FCE1}" dt="2024-06-25T18:13:11.943" v="235" actId="1037"/>
          <ac:cxnSpMkLst>
            <pc:docMk/>
            <pc:sldMk cId="0" sldId="256"/>
            <ac:cxnSpMk id="52" creationId="{33AE55D8-D684-4AF7-AB10-4BB7484C30A4}"/>
          </ac:cxnSpMkLst>
        </pc:cxnChg>
        <pc:cxnChg chg="mod">
          <ac:chgData name="CARLOS ANDRES MURCIA HERRERA" userId="a889eec02e889203" providerId="LiveId" clId="{DB12CEDF-EA44-4A81-97D6-FC9941F6FCE1}" dt="2024-06-25T18:12:42.715" v="196" actId="1076"/>
          <ac:cxnSpMkLst>
            <pc:docMk/>
            <pc:sldMk cId="0" sldId="256"/>
            <ac:cxnSpMk id="61" creationId="{00000000-0000-0000-0000-000000000000}"/>
          </ac:cxnSpMkLst>
        </pc:cxnChg>
        <pc:cxnChg chg="del mod">
          <ac:chgData name="CARLOS ANDRES MURCIA HERRERA" userId="a889eec02e889203" providerId="LiveId" clId="{DB12CEDF-EA44-4A81-97D6-FC9941F6FCE1}" dt="2024-06-25T18:11:04.396" v="54" actId="478"/>
          <ac:cxnSpMkLst>
            <pc:docMk/>
            <pc:sldMk cId="0" sldId="256"/>
            <ac:cxnSpMk id="63" creationId="{B99C9DB4-996F-4A4D-A707-468F1F3C0AAA}"/>
          </ac:cxnSpMkLst>
        </pc:cxnChg>
        <pc:cxnChg chg="mod">
          <ac:chgData name="CARLOS ANDRES MURCIA HERRERA" userId="a889eec02e889203" providerId="LiveId" clId="{DB12CEDF-EA44-4A81-97D6-FC9941F6FCE1}" dt="2024-06-25T18:13:52.828" v="252" actId="14100"/>
          <ac:cxnSpMkLst>
            <pc:docMk/>
            <pc:sldMk cId="0" sldId="256"/>
            <ac:cxnSpMk id="71" creationId="{1ADE2CBC-82BF-4222-A0A4-5E77F812EF46}"/>
          </ac:cxnSpMkLst>
        </pc:cxnChg>
        <pc:cxnChg chg="mod">
          <ac:chgData name="CARLOS ANDRES MURCIA HERRERA" userId="a889eec02e889203" providerId="LiveId" clId="{DB12CEDF-EA44-4A81-97D6-FC9941F6FCE1}" dt="2024-06-25T18:13:36.621" v="251" actId="1037"/>
          <ac:cxnSpMkLst>
            <pc:docMk/>
            <pc:sldMk cId="0" sldId="256"/>
            <ac:cxnSpMk id="72" creationId="{119C3184-B9F7-4C4C-970E-4E100E94E9BB}"/>
          </ac:cxnSpMkLst>
        </pc:cxnChg>
        <pc:cxnChg chg="mod">
          <ac:chgData name="CARLOS ANDRES MURCIA HERRERA" userId="a889eec02e889203" providerId="LiveId" clId="{DB12CEDF-EA44-4A81-97D6-FC9941F6FCE1}" dt="2024-06-25T18:11:50.579" v="125" actId="1038"/>
          <ac:cxnSpMkLst>
            <pc:docMk/>
            <pc:sldMk cId="0" sldId="256"/>
            <ac:cxnSpMk id="88" creationId="{00000000-0000-0000-0000-000000000000}"/>
          </ac:cxnSpMkLst>
        </pc:cxnChg>
        <pc:cxnChg chg="mod">
          <ac:chgData name="CARLOS ANDRES MURCIA HERRERA" userId="a889eec02e889203" providerId="LiveId" clId="{DB12CEDF-EA44-4A81-97D6-FC9941F6FCE1}" dt="2024-06-25T18:13:52.828" v="252" actId="14100"/>
          <ac:cxnSpMkLst>
            <pc:docMk/>
            <pc:sldMk cId="0" sldId="256"/>
            <ac:cxnSpMk id="113" creationId="{4C7401A5-3CBC-4E59-8CFB-9A4D6B519DB9}"/>
          </ac:cxnSpMkLst>
        </pc:cxnChg>
        <pc:cxnChg chg="mod">
          <ac:chgData name="CARLOS ANDRES MURCIA HERRERA" userId="a889eec02e889203" providerId="LiveId" clId="{DB12CEDF-EA44-4A81-97D6-FC9941F6FCE1}" dt="2024-06-25T18:13:52.828" v="252" actId="14100"/>
          <ac:cxnSpMkLst>
            <pc:docMk/>
            <pc:sldMk cId="0" sldId="256"/>
            <ac:cxnSpMk id="114" creationId="{F03CB695-1974-4BB3-8510-40106457376A}"/>
          </ac:cxnSpMkLst>
        </pc:cxnChg>
        <pc:cxnChg chg="mod">
          <ac:chgData name="CARLOS ANDRES MURCIA HERRERA" userId="a889eec02e889203" providerId="LiveId" clId="{DB12CEDF-EA44-4A81-97D6-FC9941F6FCE1}" dt="2024-06-25T18:13:36.621" v="251" actId="1037"/>
          <ac:cxnSpMkLst>
            <pc:docMk/>
            <pc:sldMk cId="0" sldId="256"/>
            <ac:cxnSpMk id="115" creationId="{90C8046F-B361-4560-A102-13A98910B177}"/>
          </ac:cxnSpMkLst>
        </pc:cxnChg>
        <pc:cxnChg chg="mod">
          <ac:chgData name="CARLOS ANDRES MURCIA HERRERA" userId="a889eec02e889203" providerId="LiveId" clId="{DB12CEDF-EA44-4A81-97D6-FC9941F6FCE1}" dt="2024-06-25T18:16:44.787" v="301" actId="14100"/>
          <ac:cxnSpMkLst>
            <pc:docMk/>
            <pc:sldMk cId="0" sldId="256"/>
            <ac:cxnSpMk id="139" creationId="{A963961F-6286-41B9-8309-A5EAC006D200}"/>
          </ac:cxnSpMkLst>
        </pc:cxnChg>
        <pc:cxnChg chg="mod">
          <ac:chgData name="CARLOS ANDRES MURCIA HERRERA" userId="a889eec02e889203" providerId="LiveId" clId="{DB12CEDF-EA44-4A81-97D6-FC9941F6FCE1}" dt="2024-06-25T18:16:38.629" v="299" actId="1076"/>
          <ac:cxnSpMkLst>
            <pc:docMk/>
            <pc:sldMk cId="0" sldId="256"/>
            <ac:cxnSpMk id="140" creationId="{55516CB8-C391-4048-8038-D721F990C210}"/>
          </ac:cxnSpMkLst>
        </pc:cxnChg>
      </pc:sldChg>
    </pc:docChg>
  </pc:docChgLst>
  <pc:docChgLst>
    <pc:chgData name="CARLOS ANDRES MURCIA HERRERA" userId="a889eec02e889203" providerId="LiveId" clId="{1E170E32-E7E2-40F8-842D-D8046F25DF3E}"/>
    <pc:docChg chg="custSel modSld">
      <pc:chgData name="CARLOS ANDRES MURCIA HERRERA" userId="a889eec02e889203" providerId="LiveId" clId="{1E170E32-E7E2-40F8-842D-D8046F25DF3E}" dt="2024-07-03T14:17:47.035" v="476" actId="1035"/>
      <pc:docMkLst>
        <pc:docMk/>
      </pc:docMkLst>
      <pc:sldChg chg="delSp modSp mod">
        <pc:chgData name="CARLOS ANDRES MURCIA HERRERA" userId="a889eec02e889203" providerId="LiveId" clId="{1E170E32-E7E2-40F8-842D-D8046F25DF3E}" dt="2024-07-03T14:17:47.035" v="476" actId="1035"/>
        <pc:sldMkLst>
          <pc:docMk/>
          <pc:sldMk cId="0" sldId="256"/>
        </pc:sldMkLst>
        <pc:spChg chg="mod">
          <ac:chgData name="CARLOS ANDRES MURCIA HERRERA" userId="a889eec02e889203" providerId="LiveId" clId="{1E170E32-E7E2-40F8-842D-D8046F25DF3E}" dt="2024-07-02T19:25:27.520" v="39" actId="6549"/>
          <ac:spMkLst>
            <pc:docMk/>
            <pc:sldMk cId="0" sldId="256"/>
            <ac:spMk id="2" creationId="{9EFAD70D-CA7A-31D7-E3CB-AF67D1D53219}"/>
          </ac:spMkLst>
        </pc:spChg>
        <pc:spChg chg="mod">
          <ac:chgData name="CARLOS ANDRES MURCIA HERRERA" userId="a889eec02e889203" providerId="LiveId" clId="{1E170E32-E7E2-40F8-842D-D8046F25DF3E}" dt="2024-07-02T19:33:38.822" v="295" actId="20577"/>
          <ac:spMkLst>
            <pc:docMk/>
            <pc:sldMk cId="0" sldId="256"/>
            <ac:spMk id="3" creationId="{540BED06-CE19-DC2C-14F0-64C2C0D0EC40}"/>
          </ac:spMkLst>
        </pc:spChg>
        <pc:spChg chg="mod">
          <ac:chgData name="CARLOS ANDRES MURCIA HERRERA" userId="a889eec02e889203" providerId="LiveId" clId="{1E170E32-E7E2-40F8-842D-D8046F25DF3E}" dt="2024-07-02T19:27:11.074" v="78" actId="20577"/>
          <ac:spMkLst>
            <pc:docMk/>
            <pc:sldMk cId="0" sldId="256"/>
            <ac:spMk id="6" creationId="{5506CB82-2A66-C5EC-1F49-F6F8810FDCE9}"/>
          </ac:spMkLst>
        </pc:spChg>
        <pc:spChg chg="mod">
          <ac:chgData name="CARLOS ANDRES MURCIA HERRERA" userId="a889eec02e889203" providerId="LiveId" clId="{1E170E32-E7E2-40F8-842D-D8046F25DF3E}" dt="2024-07-02T19:34:48.674" v="299" actId="20577"/>
          <ac:spMkLst>
            <pc:docMk/>
            <pc:sldMk cId="0" sldId="256"/>
            <ac:spMk id="8" creationId="{C2C9362D-FD41-9260-3246-09D34E5BE653}"/>
          </ac:spMkLst>
        </pc:spChg>
        <pc:spChg chg="mod">
          <ac:chgData name="CARLOS ANDRES MURCIA HERRERA" userId="a889eec02e889203" providerId="LiveId" clId="{1E170E32-E7E2-40F8-842D-D8046F25DF3E}" dt="2024-07-02T19:29:43.062" v="160" actId="20577"/>
          <ac:spMkLst>
            <pc:docMk/>
            <pc:sldMk cId="0" sldId="256"/>
            <ac:spMk id="9" creationId="{9BAA9D95-633F-3ADD-A0F6-D483A00CEB29}"/>
          </ac:spMkLst>
        </pc:spChg>
        <pc:spChg chg="mod">
          <ac:chgData name="CARLOS ANDRES MURCIA HERRERA" userId="a889eec02e889203" providerId="LiveId" clId="{1E170E32-E7E2-40F8-842D-D8046F25DF3E}" dt="2024-07-02T19:28:08.061" v="102" actId="20577"/>
          <ac:spMkLst>
            <pc:docMk/>
            <pc:sldMk cId="0" sldId="256"/>
            <ac:spMk id="17" creationId="{583B1645-09F4-4C97-D352-14ED07593A31}"/>
          </ac:spMkLst>
        </pc:spChg>
        <pc:spChg chg="mod">
          <ac:chgData name="CARLOS ANDRES MURCIA HERRERA" userId="a889eec02e889203" providerId="LiveId" clId="{1E170E32-E7E2-40F8-842D-D8046F25DF3E}" dt="2024-07-02T19:31:08.735" v="210" actId="1038"/>
          <ac:spMkLst>
            <pc:docMk/>
            <pc:sldMk cId="0" sldId="256"/>
            <ac:spMk id="21" creationId="{3893D98E-1715-5264-D7C8-97B31F136451}"/>
          </ac:spMkLst>
        </pc:spChg>
        <pc:spChg chg="mod">
          <ac:chgData name="CARLOS ANDRES MURCIA HERRERA" userId="a889eec02e889203" providerId="LiveId" clId="{1E170E32-E7E2-40F8-842D-D8046F25DF3E}" dt="2024-07-02T22:33:28.650" v="453" actId="20577"/>
          <ac:spMkLst>
            <pc:docMk/>
            <pc:sldMk cId="0" sldId="256"/>
            <ac:spMk id="22" creationId="{6740EC66-A911-861F-79D6-295CE29ED8A0}"/>
          </ac:spMkLst>
        </pc:spChg>
        <pc:spChg chg="del mod">
          <ac:chgData name="CARLOS ANDRES MURCIA HERRERA" userId="a889eec02e889203" providerId="LiveId" clId="{1E170E32-E7E2-40F8-842D-D8046F25DF3E}" dt="2024-07-02T19:31:00.562" v="184" actId="478"/>
          <ac:spMkLst>
            <pc:docMk/>
            <pc:sldMk cId="0" sldId="256"/>
            <ac:spMk id="23" creationId="{FE84AFAC-D843-76FB-CFCD-061E5F99BB5C}"/>
          </ac:spMkLst>
        </pc:spChg>
        <pc:spChg chg="mod">
          <ac:chgData name="CARLOS ANDRES MURCIA HERRERA" userId="a889eec02e889203" providerId="LiveId" clId="{1E170E32-E7E2-40F8-842D-D8046F25DF3E}" dt="2024-07-02T19:37:50.360" v="390" actId="20577"/>
          <ac:spMkLst>
            <pc:docMk/>
            <pc:sldMk cId="0" sldId="256"/>
            <ac:spMk id="31" creationId="{DC6A2D8B-56D1-8352-9CCC-3FDD561A45F7}"/>
          </ac:spMkLst>
        </pc:spChg>
        <pc:spChg chg="mod">
          <ac:chgData name="CARLOS ANDRES MURCIA HERRERA" userId="a889eec02e889203" providerId="LiveId" clId="{1E170E32-E7E2-40F8-842D-D8046F25DF3E}" dt="2024-07-02T19:39:29.835" v="425" actId="313"/>
          <ac:spMkLst>
            <pc:docMk/>
            <pc:sldMk cId="0" sldId="256"/>
            <ac:spMk id="34" creationId="{FB43455D-69DC-DEDC-F9CC-68D8F7FE4901}"/>
          </ac:spMkLst>
        </pc:spChg>
        <pc:spChg chg="mod">
          <ac:chgData name="CARLOS ANDRES MURCIA HERRERA" userId="a889eec02e889203" providerId="LiveId" clId="{1E170E32-E7E2-40F8-842D-D8046F25DF3E}" dt="2024-07-03T14:17:47.035" v="476" actId="1035"/>
          <ac:spMkLst>
            <pc:docMk/>
            <pc:sldMk cId="0" sldId="256"/>
            <ac:spMk id="109" creationId="{00000000-0000-0000-0000-000000000000}"/>
          </ac:spMkLst>
        </pc:spChg>
        <pc:cxnChg chg="mod">
          <ac:chgData name="CARLOS ANDRES MURCIA HERRERA" userId="a889eec02e889203" providerId="LiveId" clId="{1E170E32-E7E2-40F8-842D-D8046F25DF3E}" dt="2024-07-02T19:28:54.539" v="130" actId="1037"/>
          <ac:cxnSpMkLst>
            <pc:docMk/>
            <pc:sldMk cId="0" sldId="256"/>
            <ac:cxnSpMk id="24" creationId="{31D630D8-5791-A696-D53F-ADE3D3DA6CA3}"/>
          </ac:cxnSpMkLst>
        </pc:cxnChg>
        <pc:cxnChg chg="del mod">
          <ac:chgData name="CARLOS ANDRES MURCIA HERRERA" userId="a889eec02e889203" providerId="LiveId" clId="{1E170E32-E7E2-40F8-842D-D8046F25DF3E}" dt="2024-07-02T19:31:03.186" v="186" actId="478"/>
          <ac:cxnSpMkLst>
            <pc:docMk/>
            <pc:sldMk cId="0" sldId="256"/>
            <ac:cxnSpMk id="25" creationId="{C3E36C57-1755-FA02-EDD9-2CEB0D5D7AC4}"/>
          </ac:cxnSpMkLst>
        </pc:cxnChg>
        <pc:cxnChg chg="mod">
          <ac:chgData name="CARLOS ANDRES MURCIA HERRERA" userId="a889eec02e889203" providerId="LiveId" clId="{1E170E32-E7E2-40F8-842D-D8046F25DF3E}" dt="2024-07-02T19:31:08.735" v="210" actId="1038"/>
          <ac:cxnSpMkLst>
            <pc:docMk/>
            <pc:sldMk cId="0" sldId="256"/>
            <ac:cxnSpMk id="26" creationId="{8D14D302-3778-13D9-7A87-A68A2BFF8287}"/>
          </ac:cxnSpMkLst>
        </pc:cxnChg>
        <pc:cxnChg chg="mod">
          <ac:chgData name="CARLOS ANDRES MURCIA HERRERA" userId="a889eec02e889203" providerId="LiveId" clId="{1E170E32-E7E2-40F8-842D-D8046F25DF3E}" dt="2024-07-02T19:37:39.426" v="376" actId="14100"/>
          <ac:cxnSpMkLst>
            <pc:docMk/>
            <pc:sldMk cId="0" sldId="256"/>
            <ac:cxnSpMk id="35" creationId="{BE58638A-469D-E822-45A9-0E7749D2BBFD}"/>
          </ac:cxnSpMkLst>
        </pc:cxnChg>
        <pc:cxnChg chg="mod">
          <ac:chgData name="CARLOS ANDRES MURCIA HERRERA" userId="a889eec02e889203" providerId="LiveId" clId="{1E170E32-E7E2-40F8-842D-D8046F25DF3E}" dt="2024-07-02T19:37:39.426" v="376" actId="14100"/>
          <ac:cxnSpMkLst>
            <pc:docMk/>
            <pc:sldMk cId="0" sldId="256"/>
            <ac:cxnSpMk id="36" creationId="{664BF764-532A-3646-6218-07E8BADA722C}"/>
          </ac:cxnSpMkLst>
        </pc:cxn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408936029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" name="Google Shape;82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2997815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iapositiva de título" type="title">
  <p:cSld name="TITLE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2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/>
          <a:lstStyle>
            <a:lvl1pPr marR="0" lvl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3" name="Google Shape;13;p2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R="0" lvl="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Google Shape;14;p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5" name="Google Shape;15;p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6" name="Google Shape;16;p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O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ítulo y texto vertical" type="vertTx">
  <p:cSld name="VERTICAL_TEXT"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11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70" name="Google Shape;70;p11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1" name="Google Shape;71;p1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2" name="Google Shape;72;p1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3" name="Google Shape;73;p1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O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ítulo vertical y texto" type="vertTitleAndTx">
  <p:cSld name="VERTICAL_TITLE_AND_VERTICAL_TEXT"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12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76" name="Google Shape;76;p12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7" name="Google Shape;77;p1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8" name="Google Shape;78;p1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9" name="Google Shape;79;p1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O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ítulo y objetos" type="obj">
  <p:cSld name="OBJECT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3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9" name="Google Shape;19;p3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0" name="Google Shape;20;p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1" name="Google Shape;21;p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2" name="Google Shape;22;p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O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Encabezado de sección" type="secHead">
  <p:cSld name="SECTION_HEADER"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4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25" name="Google Shape;25;p4"/>
          <p:cNvSpPr txBox="1"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Font typeface="Arial"/>
              <a:buNone/>
              <a:defRPr sz="24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6" name="Google Shape;26;p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7" name="Google Shape;27;p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8" name="Google Shape;28;p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O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os objetos" type="twoObj">
  <p:cSld name="TWO_OBJECTS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5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31" name="Google Shape;31;p5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2" name="Google Shape;32;p5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3" name="Google Shape;33;p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4" name="Google Shape;34;p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5" name="Google Shape;35;p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O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ación" type="twoTxTwoObj">
  <p:cSld name="TWO_OBJECTS_WITH_TEXT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6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38" name="Google Shape;38;p6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/>
          <a:lstStyle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9" name="Google Shape;39;p6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0" name="Google Shape;40;p6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/>
          <a:lstStyle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1" name="Google Shape;41;p6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2" name="Google Shape;42;p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3" name="Google Shape;43;p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4" name="Google Shape;44;p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O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olo el título" type="titleOnly">
  <p:cSld name="TITLE_ONLY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7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47" name="Google Shape;47;p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8" name="Google Shape;48;p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9" name="Google Shape;49;p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O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En blanco" type="blank">
  <p:cSld name="BLANK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2" name="Google Shape;52;p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3" name="Google Shape;53;p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O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ido con título" type="objTx">
  <p:cSld name="OBJECT_WITH_CAPTION_TEXT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9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56" name="Google Shape;56;p9"/>
          <p:cNvSpPr txBox="1">
            <a:spLocks noGrp="1"/>
          </p:cNvSpPr>
          <p:nvPr>
            <p:ph type="body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4318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4064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7" name="Google Shape;57;p9"/>
          <p:cNvSpPr txBox="1">
            <a:spLocks noGrp="1"/>
          </p:cNvSpPr>
          <p:nvPr>
            <p:ph type="body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8" name="Google Shape;58;p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9" name="Google Shape;59;p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0" name="Google Shape;60;p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O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magen con título" type="picTx">
  <p:cSld name="PICTURE_WITH_CAPTION_TEXT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0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63" name="Google Shape;63;p10"/>
          <p:cNvSpPr>
            <a:spLocks noGrp="1"/>
          </p:cNvSpPr>
          <p:nvPr>
            <p:ph type="pic" idx="2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R="0" lvl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4" name="Google Shape;64;p10"/>
          <p:cNvSpPr txBox="1">
            <a:spLocks noGrp="1"/>
          </p:cNvSpPr>
          <p:nvPr>
            <p:ph type="body" idx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5" name="Google Shape;65;p1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6" name="Google Shape;66;p1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7" name="Google Shape;67;p1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O"/>
              <a:t>‹Nº›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" name="Google Shape;9;p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" name="Google Shape;10;p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O"/>
              <a:t>‹Nº›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2" name="Google Shape;102;p13"/>
          <p:cNvCxnSpPr/>
          <p:nvPr/>
        </p:nvCxnSpPr>
        <p:spPr>
          <a:xfrm>
            <a:off x="432966" y="1463236"/>
            <a:ext cx="9840980" cy="15436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dash"/>
            <a:miter lim="800000"/>
            <a:headEnd type="none" w="sm" len="sm"/>
            <a:tailEnd type="none" w="sm" len="sm"/>
          </a:ln>
        </p:spPr>
      </p:cxnSp>
      <p:cxnSp>
        <p:nvCxnSpPr>
          <p:cNvPr id="103" name="Google Shape;103;p13"/>
          <p:cNvCxnSpPr/>
          <p:nvPr/>
        </p:nvCxnSpPr>
        <p:spPr>
          <a:xfrm flipV="1">
            <a:off x="432966" y="2460910"/>
            <a:ext cx="9840980" cy="49645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dash"/>
            <a:miter lim="800000"/>
            <a:headEnd type="none" w="sm" len="sm"/>
            <a:tailEnd type="none" w="sm" len="sm"/>
          </a:ln>
        </p:spPr>
      </p:cxnSp>
      <p:cxnSp>
        <p:nvCxnSpPr>
          <p:cNvPr id="104" name="Google Shape;104;p13"/>
          <p:cNvCxnSpPr/>
          <p:nvPr/>
        </p:nvCxnSpPr>
        <p:spPr>
          <a:xfrm>
            <a:off x="462827" y="3675152"/>
            <a:ext cx="9811119" cy="31724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dash"/>
            <a:miter lim="800000"/>
            <a:headEnd type="none" w="sm" len="sm"/>
            <a:tailEnd type="none" w="sm" len="sm"/>
          </a:ln>
        </p:spPr>
      </p:cxnSp>
      <p:cxnSp>
        <p:nvCxnSpPr>
          <p:cNvPr id="106" name="Google Shape;106;p13"/>
          <p:cNvCxnSpPr/>
          <p:nvPr/>
        </p:nvCxnSpPr>
        <p:spPr>
          <a:xfrm>
            <a:off x="1454231" y="654339"/>
            <a:ext cx="17417" cy="518160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dash"/>
            <a:miter lim="800000"/>
            <a:headEnd type="none" w="sm" len="sm"/>
            <a:tailEnd type="none" w="sm" len="sm"/>
          </a:ln>
        </p:spPr>
      </p:cxnSp>
      <p:sp>
        <p:nvSpPr>
          <p:cNvPr id="107" name="Google Shape;107;p13"/>
          <p:cNvSpPr txBox="1"/>
          <p:nvPr/>
        </p:nvSpPr>
        <p:spPr>
          <a:xfrm>
            <a:off x="335556" y="2874254"/>
            <a:ext cx="940755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O" sz="12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Problema central</a:t>
            </a:r>
            <a:endParaRPr sz="1200" b="0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8" name="Google Shape;108;p13"/>
          <p:cNvSpPr txBox="1"/>
          <p:nvPr/>
        </p:nvSpPr>
        <p:spPr>
          <a:xfrm>
            <a:off x="331906" y="5257277"/>
            <a:ext cx="940755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O" sz="12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Causas indirectas</a:t>
            </a:r>
            <a:endParaRPr sz="1200" b="0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9" name="Google Shape;109;p13"/>
          <p:cNvSpPr txBox="1"/>
          <p:nvPr/>
        </p:nvSpPr>
        <p:spPr>
          <a:xfrm>
            <a:off x="363806" y="4082217"/>
            <a:ext cx="940755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O" sz="12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Causas directas</a:t>
            </a:r>
            <a:endParaRPr sz="1200" b="0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0" name="Google Shape;110;p13"/>
          <p:cNvSpPr txBox="1"/>
          <p:nvPr/>
        </p:nvSpPr>
        <p:spPr>
          <a:xfrm>
            <a:off x="331909" y="752485"/>
            <a:ext cx="940755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O"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Efectos indirectos</a:t>
            </a:r>
            <a:endParaRPr sz="1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1" name="Google Shape;111;p13"/>
          <p:cNvSpPr txBox="1"/>
          <p:nvPr/>
        </p:nvSpPr>
        <p:spPr>
          <a:xfrm>
            <a:off x="331908" y="1768485"/>
            <a:ext cx="940755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O"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Efectos Directos</a:t>
            </a:r>
            <a:endParaRPr sz="1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60" name="Google Shape;102;p13"/>
          <p:cNvCxnSpPr/>
          <p:nvPr/>
        </p:nvCxnSpPr>
        <p:spPr>
          <a:xfrm>
            <a:off x="518131" y="4923609"/>
            <a:ext cx="9840980" cy="15436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dash"/>
            <a:miter lim="800000"/>
            <a:headEnd type="none" w="sm" len="sm"/>
            <a:tailEnd type="none" w="sm" len="sm"/>
          </a:ln>
        </p:spPr>
      </p:cxnSp>
      <p:sp>
        <p:nvSpPr>
          <p:cNvPr id="2" name="Google Shape;84;p13">
            <a:extLst>
              <a:ext uri="{FF2B5EF4-FFF2-40B4-BE49-F238E27FC236}">
                <a16:creationId xmlns:a16="http://schemas.microsoft.com/office/drawing/2014/main" id="{9EFAD70D-CA7A-31D7-E3CB-AF67D1D53219}"/>
              </a:ext>
            </a:extLst>
          </p:cNvPr>
          <p:cNvSpPr/>
          <p:nvPr/>
        </p:nvSpPr>
        <p:spPr>
          <a:xfrm>
            <a:off x="4195933" y="2809044"/>
            <a:ext cx="4663442" cy="720534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lvl="0" algn="ctr"/>
            <a:r>
              <a:rPr lang="es-CO" sz="1200" dirty="0">
                <a:effectLst/>
                <a:latin typeface="Arial" panose="020B0604020202020204" pitchFamily="34" charset="0"/>
                <a:ea typeface="Aptos" panose="020B0004020202020204" pitchFamily="34" charset="0"/>
                <a:cs typeface="Arial" panose="020B0604020202020204" pitchFamily="34" charset="0"/>
              </a:rPr>
              <a:t>Alteración de la estructura y la función de los ecosistemas terrestres y acuáticos en la jurisdicción de la Car</a:t>
            </a:r>
            <a:endParaRPr sz="1200" b="0" i="0" u="none" strike="noStrike" cap="none" dirty="0">
              <a:solidFill>
                <a:schemeClr val="dk1"/>
              </a:solidFill>
              <a:latin typeface="Arial" panose="020B0604020202020204" pitchFamily="34" charset="0"/>
              <a:cs typeface="Arial" panose="020B0604020202020204" pitchFamily="34" charset="0"/>
              <a:sym typeface="Arial"/>
            </a:endParaRPr>
          </a:p>
        </p:txBody>
      </p:sp>
      <p:sp>
        <p:nvSpPr>
          <p:cNvPr id="3" name="Google Shape;85;p13">
            <a:extLst>
              <a:ext uri="{FF2B5EF4-FFF2-40B4-BE49-F238E27FC236}">
                <a16:creationId xmlns:a16="http://schemas.microsoft.com/office/drawing/2014/main" id="{540BED06-CE19-DC2C-14F0-64C2C0D0EC40}"/>
              </a:ext>
            </a:extLst>
          </p:cNvPr>
          <p:cNvSpPr/>
          <p:nvPr/>
        </p:nvSpPr>
        <p:spPr>
          <a:xfrm>
            <a:off x="2220388" y="1782710"/>
            <a:ext cx="2088101" cy="592667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lvl="0" algn="just"/>
            <a:r>
              <a:rPr lang="es-MX" sz="1200" dirty="0"/>
              <a:t>Pérdida de cobertura vegetal y deterioro de hábitats naturales.</a:t>
            </a:r>
            <a:endParaRPr sz="1200" b="0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" name="Google Shape;86;p13">
            <a:extLst>
              <a:ext uri="{FF2B5EF4-FFF2-40B4-BE49-F238E27FC236}">
                <a16:creationId xmlns:a16="http://schemas.microsoft.com/office/drawing/2014/main" id="{C2C9362D-FD41-9260-3246-09D34E5BE653}"/>
              </a:ext>
            </a:extLst>
          </p:cNvPr>
          <p:cNvSpPr/>
          <p:nvPr/>
        </p:nvSpPr>
        <p:spPr>
          <a:xfrm>
            <a:off x="2452899" y="246503"/>
            <a:ext cx="1779608" cy="1085626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lvl="0" algn="just"/>
            <a:r>
              <a:rPr lang="es-ES" sz="1200" dirty="0"/>
              <a:t>Disminución en la calidad y cantidad del recurso hídrico disponible para consumo y actividades productivas</a:t>
            </a:r>
            <a:endParaRPr lang="es-CO" sz="1200" dirty="0">
              <a:solidFill>
                <a:schemeClr val="dk1"/>
              </a:solidFill>
            </a:endParaRPr>
          </a:p>
        </p:txBody>
      </p:sp>
      <p:sp>
        <p:nvSpPr>
          <p:cNvPr id="15" name="Google Shape;92;p13">
            <a:extLst>
              <a:ext uri="{FF2B5EF4-FFF2-40B4-BE49-F238E27FC236}">
                <a16:creationId xmlns:a16="http://schemas.microsoft.com/office/drawing/2014/main" id="{BD0880C0-6EF2-06E2-2161-8CD1F0A6BFA6}"/>
              </a:ext>
            </a:extLst>
          </p:cNvPr>
          <p:cNvSpPr/>
          <p:nvPr/>
        </p:nvSpPr>
        <p:spPr>
          <a:xfrm>
            <a:off x="2572618" y="5183461"/>
            <a:ext cx="2078947" cy="1092523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just">
              <a:lnSpc>
                <a:spcPct val="115000"/>
              </a:lnSpc>
              <a:spcAft>
                <a:spcPts val="800"/>
              </a:spcAft>
            </a:pPr>
            <a:r>
              <a:rPr lang="es-CO" sz="1200" kern="100" dirty="0">
                <a:effectLst/>
                <a:latin typeface="Arial" panose="020B0604020202020204" pitchFamily="34" charset="0"/>
                <a:ea typeface="Aptos" panose="020B0004020202020204" pitchFamily="34" charset="0"/>
                <a:cs typeface="Arial" panose="020B0604020202020204" pitchFamily="34" charset="0"/>
              </a:rPr>
              <a:t>Baja disponibilidad personal idóneo para las labores de operación y mantenimiento de las maquinarias</a:t>
            </a:r>
            <a:endParaRPr lang="es-ES" sz="1200" b="0" i="0" u="none" strike="noStrike" cap="none" dirty="0">
              <a:solidFill>
                <a:schemeClr val="dk1"/>
              </a:solidFill>
              <a:latin typeface="Arial" panose="020B0604020202020204" pitchFamily="34" charset="0"/>
              <a:cs typeface="Arial" panose="020B0604020202020204" pitchFamily="34" charset="0"/>
              <a:sym typeface="Arial"/>
            </a:endParaRPr>
          </a:p>
        </p:txBody>
      </p:sp>
      <p:sp>
        <p:nvSpPr>
          <p:cNvPr id="21" name="Google Shape;92;p13">
            <a:extLst>
              <a:ext uri="{FF2B5EF4-FFF2-40B4-BE49-F238E27FC236}">
                <a16:creationId xmlns:a16="http://schemas.microsoft.com/office/drawing/2014/main" id="{3893D98E-1715-5264-D7C8-97B31F136451}"/>
              </a:ext>
            </a:extLst>
          </p:cNvPr>
          <p:cNvSpPr/>
          <p:nvPr/>
        </p:nvSpPr>
        <p:spPr>
          <a:xfrm>
            <a:off x="9409950" y="5202887"/>
            <a:ext cx="1208036" cy="895075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just"/>
            <a:r>
              <a:rPr lang="es-ES" sz="12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Deficiencia en mantenimiento preventivo y correctivo</a:t>
            </a:r>
            <a:endParaRPr sz="1200" b="0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" name="Google Shape;92;p13">
            <a:extLst>
              <a:ext uri="{FF2B5EF4-FFF2-40B4-BE49-F238E27FC236}">
                <a16:creationId xmlns:a16="http://schemas.microsoft.com/office/drawing/2014/main" id="{6740EC66-A911-861F-79D6-295CE29ED8A0}"/>
              </a:ext>
            </a:extLst>
          </p:cNvPr>
          <p:cNvSpPr/>
          <p:nvPr/>
        </p:nvSpPr>
        <p:spPr>
          <a:xfrm>
            <a:off x="5203569" y="3799553"/>
            <a:ext cx="2648170" cy="895076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just"/>
            <a:r>
              <a:rPr lang="es-CO" sz="12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Insuficiente </a:t>
            </a:r>
            <a:r>
              <a:rPr lang="es-CO" sz="12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disponibilidad y operación de maquinaria para el mantenimiento y restauración de ecosistemas priorizados </a:t>
            </a:r>
          </a:p>
          <a:p>
            <a:pPr algn="ctr"/>
            <a:endParaRPr sz="1200" b="0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1" name="Google Shape;85;p13">
            <a:extLst>
              <a:ext uri="{FF2B5EF4-FFF2-40B4-BE49-F238E27FC236}">
                <a16:creationId xmlns:a16="http://schemas.microsoft.com/office/drawing/2014/main" id="{DC6A2D8B-56D1-8352-9CCC-3FDD561A45F7}"/>
              </a:ext>
            </a:extLst>
          </p:cNvPr>
          <p:cNvSpPr/>
          <p:nvPr/>
        </p:nvSpPr>
        <p:spPr>
          <a:xfrm>
            <a:off x="8981681" y="1531916"/>
            <a:ext cx="2228365" cy="841081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lvl="0" algn="just"/>
            <a:r>
              <a:rPr lang="es-ES" sz="1200" dirty="0"/>
              <a:t>Incremento en la vulnerabilidad de la población y de la infraestructura frente a inundaciones y sequías</a:t>
            </a:r>
            <a:endParaRPr sz="1200" b="0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4" name="Google Shape;86;p13">
            <a:extLst>
              <a:ext uri="{FF2B5EF4-FFF2-40B4-BE49-F238E27FC236}">
                <a16:creationId xmlns:a16="http://schemas.microsoft.com/office/drawing/2014/main" id="{FB43455D-69DC-DEDC-F9CC-68D8F7FE4901}"/>
              </a:ext>
            </a:extLst>
          </p:cNvPr>
          <p:cNvSpPr/>
          <p:nvPr/>
        </p:nvSpPr>
        <p:spPr>
          <a:xfrm>
            <a:off x="9043585" y="232027"/>
            <a:ext cx="2088100" cy="1085626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lvl="0" algn="just"/>
            <a:r>
              <a:rPr lang="es-ES" sz="1200" dirty="0"/>
              <a:t>Afectación a la biodiversidad y reducción en los servicios ecosistémicos (regulación hídrica, control de erosión, captura de carbono)</a:t>
            </a:r>
            <a:endParaRPr lang="es-CO" sz="1200" dirty="0">
              <a:solidFill>
                <a:schemeClr val="dk1"/>
              </a:solidFill>
            </a:endParaRPr>
          </a:p>
        </p:txBody>
      </p:sp>
      <p:cxnSp>
        <p:nvCxnSpPr>
          <p:cNvPr id="30" name="Conector: angular 29">
            <a:extLst>
              <a:ext uri="{FF2B5EF4-FFF2-40B4-BE49-F238E27FC236}">
                <a16:creationId xmlns:a16="http://schemas.microsoft.com/office/drawing/2014/main" id="{0881F23A-6DC1-0275-11F0-0951D3A25356}"/>
              </a:ext>
            </a:extLst>
          </p:cNvPr>
          <p:cNvCxnSpPr>
            <a:cxnSpLocks/>
            <a:stCxn id="22" idx="2"/>
            <a:endCxn id="15" idx="0"/>
          </p:cNvCxnSpPr>
          <p:nvPr/>
        </p:nvCxnSpPr>
        <p:spPr>
          <a:xfrm rot="5400000">
            <a:off x="4825457" y="3481264"/>
            <a:ext cx="488832" cy="2915562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1" name="Conector: angular 40">
            <a:extLst>
              <a:ext uri="{FF2B5EF4-FFF2-40B4-BE49-F238E27FC236}">
                <a16:creationId xmlns:a16="http://schemas.microsoft.com/office/drawing/2014/main" id="{DE0D0A77-84D9-CD25-3F71-5D586FAF9B83}"/>
              </a:ext>
            </a:extLst>
          </p:cNvPr>
          <p:cNvCxnSpPr>
            <a:stCxn id="22" idx="2"/>
            <a:endCxn id="21" idx="0"/>
          </p:cNvCxnSpPr>
          <p:nvPr/>
        </p:nvCxnSpPr>
        <p:spPr>
          <a:xfrm rot="16200000" flipH="1">
            <a:off x="8016682" y="3205601"/>
            <a:ext cx="508258" cy="3486314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3" name="Conector: angular 42">
            <a:extLst>
              <a:ext uri="{FF2B5EF4-FFF2-40B4-BE49-F238E27FC236}">
                <a16:creationId xmlns:a16="http://schemas.microsoft.com/office/drawing/2014/main" id="{797CE3EC-4BB8-8068-B018-A007F2E1E398}"/>
              </a:ext>
            </a:extLst>
          </p:cNvPr>
          <p:cNvCxnSpPr>
            <a:stCxn id="2" idx="0"/>
            <a:endCxn id="3" idx="2"/>
          </p:cNvCxnSpPr>
          <p:nvPr/>
        </p:nvCxnSpPr>
        <p:spPr>
          <a:xfrm rot="16200000" flipV="1">
            <a:off x="4679214" y="960603"/>
            <a:ext cx="433667" cy="3263215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5" name="Conector: angular 44">
            <a:extLst>
              <a:ext uri="{FF2B5EF4-FFF2-40B4-BE49-F238E27FC236}">
                <a16:creationId xmlns:a16="http://schemas.microsoft.com/office/drawing/2014/main" id="{05241A82-27FE-EA17-827A-55E15233EE45}"/>
              </a:ext>
            </a:extLst>
          </p:cNvPr>
          <p:cNvCxnSpPr>
            <a:stCxn id="2" idx="0"/>
            <a:endCxn id="31" idx="2"/>
          </p:cNvCxnSpPr>
          <p:nvPr/>
        </p:nvCxnSpPr>
        <p:spPr>
          <a:xfrm rot="5400000" flipH="1" flipV="1">
            <a:off x="8093736" y="806916"/>
            <a:ext cx="436047" cy="3568210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7" name="Conector recto de flecha 46">
            <a:extLst>
              <a:ext uri="{FF2B5EF4-FFF2-40B4-BE49-F238E27FC236}">
                <a16:creationId xmlns:a16="http://schemas.microsoft.com/office/drawing/2014/main" id="{6DBB8031-4DE5-A5EA-4265-613F590D99D0}"/>
              </a:ext>
            </a:extLst>
          </p:cNvPr>
          <p:cNvCxnSpPr>
            <a:stCxn id="3" idx="0"/>
          </p:cNvCxnSpPr>
          <p:nvPr/>
        </p:nvCxnSpPr>
        <p:spPr>
          <a:xfrm flipH="1" flipV="1">
            <a:off x="3264438" y="1332129"/>
            <a:ext cx="1" cy="45058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1" name="Conector recto de flecha 50">
            <a:extLst>
              <a:ext uri="{FF2B5EF4-FFF2-40B4-BE49-F238E27FC236}">
                <a16:creationId xmlns:a16="http://schemas.microsoft.com/office/drawing/2014/main" id="{8BDBCA5C-1A7E-1DE7-8AEB-B550E1A53D9C}"/>
              </a:ext>
            </a:extLst>
          </p:cNvPr>
          <p:cNvCxnSpPr>
            <a:stCxn id="31" idx="0"/>
            <a:endCxn id="34" idx="2"/>
          </p:cNvCxnSpPr>
          <p:nvPr/>
        </p:nvCxnSpPr>
        <p:spPr>
          <a:xfrm flipH="1" flipV="1">
            <a:off x="10087635" y="1317653"/>
            <a:ext cx="8229" cy="21426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7862</TotalTime>
  <Words>126</Words>
  <Application>Microsoft Office PowerPoint</Application>
  <PresentationFormat>Panorámica</PresentationFormat>
  <Paragraphs>13</Paragraphs>
  <Slides>1</Slides>
  <Notes>1</Notes>
  <HiddenSlides>0</HiddenSlides>
  <MMClips>0</MMClips>
  <ScaleCrop>false</ScaleCrop>
  <HeadingPairs>
    <vt:vector size="6" baseType="variant">
      <vt:variant>
        <vt:lpstr>Fuentes usadas</vt:lpstr>
      </vt:variant>
      <vt:variant>
        <vt:i4>2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4" baseType="lpstr">
      <vt:lpstr>Arial</vt:lpstr>
      <vt:lpstr>Calibri</vt:lpstr>
      <vt:lpstr>Tema de Office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carlos</dc:creator>
  <cp:lastModifiedBy>Asus</cp:lastModifiedBy>
  <cp:revision>66</cp:revision>
  <dcterms:modified xsi:type="dcterms:W3CDTF">2025-09-24T16:31:13Z</dcterms:modified>
</cp:coreProperties>
</file>