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145706541" r:id="rId2"/>
    <p:sldId id="2145706542" r:id="rId3"/>
    <p:sldId id="2145706547" r:id="rId4"/>
    <p:sldId id="2145706545" r:id="rId5"/>
    <p:sldId id="2145705978" r:id="rId6"/>
    <p:sldId id="2145705971" r:id="rId7"/>
    <p:sldId id="2145706546" r:id="rId8"/>
    <p:sldId id="2145706550" r:id="rId9"/>
    <p:sldId id="2145706549" r:id="rId10"/>
    <p:sldId id="2145706548" r:id="rId1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08"/>
    <p:restoredTop sz="95781"/>
  </p:normalViewPr>
  <p:slideViewPr>
    <p:cSldViewPr snapToGrid="0">
      <p:cViewPr>
        <p:scale>
          <a:sx n="95" d="100"/>
          <a:sy n="95" d="100"/>
        </p:scale>
        <p:origin x="86" y="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2799DF-1611-4353-9E74-9C147A8EA1C4}" type="doc">
      <dgm:prSet loTypeId="urn:microsoft.com/office/officeart/2005/8/layout/arrow2" loCatId="process" qsTypeId="urn:microsoft.com/office/officeart/2005/8/quickstyle/3d1" qsCatId="3D" csTypeId="urn:microsoft.com/office/officeart/2005/8/colors/accent1_2" csCatId="accent1" phldr="1"/>
      <dgm:spPr/>
    </dgm:pt>
    <dgm:pt modelId="{31506D9F-54FC-4A52-BB02-5BCD2BBFAFDF}">
      <dgm:prSet phldrT="[Texto]"/>
      <dgm:spPr/>
      <dgm:t>
        <a:bodyPr/>
        <a:lstStyle/>
        <a:p>
          <a:pPr algn="just"/>
          <a:r>
            <a:rPr lang="es-MX" b="1" dirty="0" smtClean="0"/>
            <a:t>Gestación y posparto: </a:t>
          </a:r>
          <a:r>
            <a:rPr lang="es-MX" dirty="0" smtClean="0"/>
            <a:t>etapas de alta vulnerabilidad</a:t>
          </a:r>
          <a:endParaRPr lang="es-CO" dirty="0"/>
        </a:p>
      </dgm:t>
    </dgm:pt>
    <dgm:pt modelId="{EB5E8448-96DC-405A-BAA9-9C63651A002D}" type="parTrans" cxnId="{B24DBAE9-9009-4C09-8FEC-65F363023429}">
      <dgm:prSet/>
      <dgm:spPr/>
      <dgm:t>
        <a:bodyPr/>
        <a:lstStyle/>
        <a:p>
          <a:endParaRPr lang="es-CO"/>
        </a:p>
      </dgm:t>
    </dgm:pt>
    <dgm:pt modelId="{9FA6C84A-79F9-44C1-A475-3169378C49A8}" type="sibTrans" cxnId="{B24DBAE9-9009-4C09-8FEC-65F363023429}">
      <dgm:prSet/>
      <dgm:spPr/>
      <dgm:t>
        <a:bodyPr/>
        <a:lstStyle/>
        <a:p>
          <a:endParaRPr lang="es-CO"/>
        </a:p>
      </dgm:t>
    </dgm:pt>
    <dgm:pt modelId="{14DA7564-477A-487A-A3B7-3A7CB6775651}">
      <dgm:prSet phldrT="[Texto]"/>
      <dgm:spPr/>
      <dgm:t>
        <a:bodyPr/>
        <a:lstStyle/>
        <a:p>
          <a:pPr algn="just"/>
          <a:r>
            <a:rPr lang="es-MX" dirty="0" smtClean="0"/>
            <a:t>Necesidad de detección temprana y derivación</a:t>
          </a:r>
          <a:endParaRPr lang="es-CO" dirty="0"/>
        </a:p>
      </dgm:t>
    </dgm:pt>
    <dgm:pt modelId="{670A572A-EA5A-41C1-AD18-21A4A6BC6E39}" type="parTrans" cxnId="{928C0EEE-F2DC-4231-8821-105E42B2B913}">
      <dgm:prSet/>
      <dgm:spPr/>
      <dgm:t>
        <a:bodyPr/>
        <a:lstStyle/>
        <a:p>
          <a:endParaRPr lang="es-CO"/>
        </a:p>
      </dgm:t>
    </dgm:pt>
    <dgm:pt modelId="{FFAEA3B1-F417-4527-8EFE-907A69A5F719}" type="sibTrans" cxnId="{928C0EEE-F2DC-4231-8821-105E42B2B913}">
      <dgm:prSet/>
      <dgm:spPr/>
      <dgm:t>
        <a:bodyPr/>
        <a:lstStyle/>
        <a:p>
          <a:endParaRPr lang="es-CO"/>
        </a:p>
      </dgm:t>
    </dgm:pt>
    <dgm:pt modelId="{807940F4-FFFA-4B04-8113-8DAB77A651E5}">
      <dgm:prSet phldrT="[Texto]"/>
      <dgm:spPr/>
      <dgm:t>
        <a:bodyPr/>
        <a:lstStyle/>
        <a:p>
          <a:pPr algn="just"/>
          <a:r>
            <a:rPr lang="es-CO" dirty="0" smtClean="0"/>
            <a:t>Alineamiento con normatividad vigente</a:t>
          </a:r>
          <a:endParaRPr lang="es-CO" dirty="0"/>
        </a:p>
      </dgm:t>
    </dgm:pt>
    <dgm:pt modelId="{A4EDBBD8-DA45-4CDF-B2AF-3C25C0F4775D}" type="parTrans" cxnId="{8F976E9E-6BE7-447F-A46C-006A924B6B7E}">
      <dgm:prSet/>
      <dgm:spPr/>
      <dgm:t>
        <a:bodyPr/>
        <a:lstStyle/>
        <a:p>
          <a:endParaRPr lang="es-CO"/>
        </a:p>
      </dgm:t>
    </dgm:pt>
    <dgm:pt modelId="{3D817186-ABBB-4AC1-92BF-6EB6F9556B3D}" type="sibTrans" cxnId="{8F976E9E-6BE7-447F-A46C-006A924B6B7E}">
      <dgm:prSet/>
      <dgm:spPr/>
      <dgm:t>
        <a:bodyPr/>
        <a:lstStyle/>
        <a:p>
          <a:endParaRPr lang="es-CO"/>
        </a:p>
      </dgm:t>
    </dgm:pt>
    <dgm:pt modelId="{18159896-A71F-4250-BA0F-68181C77851B}" type="pres">
      <dgm:prSet presAssocID="{4F2799DF-1611-4353-9E74-9C147A8EA1C4}" presName="arrowDiagram" presStyleCnt="0">
        <dgm:presLayoutVars>
          <dgm:chMax val="5"/>
          <dgm:dir/>
          <dgm:resizeHandles val="exact"/>
        </dgm:presLayoutVars>
      </dgm:prSet>
      <dgm:spPr/>
    </dgm:pt>
    <dgm:pt modelId="{8678FDF4-53D6-4E91-820C-CD2451906DB7}" type="pres">
      <dgm:prSet presAssocID="{4F2799DF-1611-4353-9E74-9C147A8EA1C4}" presName="arrow" presStyleLbl="bgShp" presStyleIdx="0" presStyleCnt="1"/>
      <dgm:spPr/>
    </dgm:pt>
    <dgm:pt modelId="{9C3633BB-8C5D-412A-96C7-E24131135F4B}" type="pres">
      <dgm:prSet presAssocID="{4F2799DF-1611-4353-9E74-9C147A8EA1C4}" presName="arrowDiagram3" presStyleCnt="0"/>
      <dgm:spPr/>
    </dgm:pt>
    <dgm:pt modelId="{8A080688-73F3-41F5-A90D-AAB7B2DA235B}" type="pres">
      <dgm:prSet presAssocID="{31506D9F-54FC-4A52-BB02-5BCD2BBFAFDF}" presName="bullet3a" presStyleLbl="node1" presStyleIdx="0" presStyleCnt="3"/>
      <dgm:spPr/>
    </dgm:pt>
    <dgm:pt modelId="{9382B7B1-0D27-4B0A-9169-EF7F6D6955AF}" type="pres">
      <dgm:prSet presAssocID="{31506D9F-54FC-4A52-BB02-5BCD2BBFAFDF}" presName="textBox3a" presStyleLbl="revTx" presStyleIdx="0" presStyleCnt="3" custScaleX="7537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5B2AF0C-55BC-407A-8350-B08BF04173CD}" type="pres">
      <dgm:prSet presAssocID="{14DA7564-477A-487A-A3B7-3A7CB6775651}" presName="bullet3b" presStyleLbl="node1" presStyleIdx="1" presStyleCnt="3"/>
      <dgm:spPr/>
    </dgm:pt>
    <dgm:pt modelId="{50D2BED6-81D1-4641-97EC-C74974AA88E2}" type="pres">
      <dgm:prSet presAssocID="{14DA7564-477A-487A-A3B7-3A7CB6775651}" presName="textBox3b" presStyleLbl="revTx" presStyleIdx="1" presStyleCnt="3" custScaleX="7333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A294BEC-D376-4B97-A193-5929E268AEFB}" type="pres">
      <dgm:prSet presAssocID="{807940F4-FFFA-4B04-8113-8DAB77A651E5}" presName="bullet3c" presStyleLbl="node1" presStyleIdx="2" presStyleCnt="3"/>
      <dgm:spPr/>
    </dgm:pt>
    <dgm:pt modelId="{C67DEF4B-F601-4C83-9357-55E594A10905}" type="pres">
      <dgm:prSet presAssocID="{807940F4-FFFA-4B04-8113-8DAB77A651E5}" presName="textBox3c" presStyleLbl="revTx" presStyleIdx="2" presStyleCnt="3" custScaleX="99875" custLinFactNeighborX="10408" custLinFactNeighborY="60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B24DBAE9-9009-4C09-8FEC-65F363023429}" srcId="{4F2799DF-1611-4353-9E74-9C147A8EA1C4}" destId="{31506D9F-54FC-4A52-BB02-5BCD2BBFAFDF}" srcOrd="0" destOrd="0" parTransId="{EB5E8448-96DC-405A-BAA9-9C63651A002D}" sibTransId="{9FA6C84A-79F9-44C1-A475-3169378C49A8}"/>
    <dgm:cxn modelId="{928C0EEE-F2DC-4231-8821-105E42B2B913}" srcId="{4F2799DF-1611-4353-9E74-9C147A8EA1C4}" destId="{14DA7564-477A-487A-A3B7-3A7CB6775651}" srcOrd="1" destOrd="0" parTransId="{670A572A-EA5A-41C1-AD18-21A4A6BC6E39}" sibTransId="{FFAEA3B1-F417-4527-8EFE-907A69A5F719}"/>
    <dgm:cxn modelId="{8F976E9E-6BE7-447F-A46C-006A924B6B7E}" srcId="{4F2799DF-1611-4353-9E74-9C147A8EA1C4}" destId="{807940F4-FFFA-4B04-8113-8DAB77A651E5}" srcOrd="2" destOrd="0" parTransId="{A4EDBBD8-DA45-4CDF-B2AF-3C25C0F4775D}" sibTransId="{3D817186-ABBB-4AC1-92BF-6EB6F9556B3D}"/>
    <dgm:cxn modelId="{DFC1EDCA-23EF-4EDA-929F-55D6C736F1F8}" type="presOf" srcId="{807940F4-FFFA-4B04-8113-8DAB77A651E5}" destId="{C67DEF4B-F601-4C83-9357-55E594A10905}" srcOrd="0" destOrd="0" presId="urn:microsoft.com/office/officeart/2005/8/layout/arrow2"/>
    <dgm:cxn modelId="{4974E325-6537-4654-82A1-92CC21C401F4}" type="presOf" srcId="{31506D9F-54FC-4A52-BB02-5BCD2BBFAFDF}" destId="{9382B7B1-0D27-4B0A-9169-EF7F6D6955AF}" srcOrd="0" destOrd="0" presId="urn:microsoft.com/office/officeart/2005/8/layout/arrow2"/>
    <dgm:cxn modelId="{E1FC39EB-58E8-420B-AE64-044409DBD5AB}" type="presOf" srcId="{4F2799DF-1611-4353-9E74-9C147A8EA1C4}" destId="{18159896-A71F-4250-BA0F-68181C77851B}" srcOrd="0" destOrd="0" presId="urn:microsoft.com/office/officeart/2005/8/layout/arrow2"/>
    <dgm:cxn modelId="{507BDC65-F40C-4C96-B1D0-7E3379868819}" type="presOf" srcId="{14DA7564-477A-487A-A3B7-3A7CB6775651}" destId="{50D2BED6-81D1-4641-97EC-C74974AA88E2}" srcOrd="0" destOrd="0" presId="urn:microsoft.com/office/officeart/2005/8/layout/arrow2"/>
    <dgm:cxn modelId="{5A000C5B-3EA6-4579-9750-66A147BE28F9}" type="presParOf" srcId="{18159896-A71F-4250-BA0F-68181C77851B}" destId="{8678FDF4-53D6-4E91-820C-CD2451906DB7}" srcOrd="0" destOrd="0" presId="urn:microsoft.com/office/officeart/2005/8/layout/arrow2"/>
    <dgm:cxn modelId="{F238834D-163C-4A23-B986-A5CF25DB9DC2}" type="presParOf" srcId="{18159896-A71F-4250-BA0F-68181C77851B}" destId="{9C3633BB-8C5D-412A-96C7-E24131135F4B}" srcOrd="1" destOrd="0" presId="urn:microsoft.com/office/officeart/2005/8/layout/arrow2"/>
    <dgm:cxn modelId="{3EAFB0DE-A2A1-4713-9C26-8D2DE0E5478B}" type="presParOf" srcId="{9C3633BB-8C5D-412A-96C7-E24131135F4B}" destId="{8A080688-73F3-41F5-A90D-AAB7B2DA235B}" srcOrd="0" destOrd="0" presId="urn:microsoft.com/office/officeart/2005/8/layout/arrow2"/>
    <dgm:cxn modelId="{54FB9986-2DDF-4FBF-B96C-5419B180DB3C}" type="presParOf" srcId="{9C3633BB-8C5D-412A-96C7-E24131135F4B}" destId="{9382B7B1-0D27-4B0A-9169-EF7F6D6955AF}" srcOrd="1" destOrd="0" presId="urn:microsoft.com/office/officeart/2005/8/layout/arrow2"/>
    <dgm:cxn modelId="{B9EB949C-D02E-4CC1-9850-D12AF989403A}" type="presParOf" srcId="{9C3633BB-8C5D-412A-96C7-E24131135F4B}" destId="{B5B2AF0C-55BC-407A-8350-B08BF04173CD}" srcOrd="2" destOrd="0" presId="urn:microsoft.com/office/officeart/2005/8/layout/arrow2"/>
    <dgm:cxn modelId="{BA97BFD3-278B-4DCB-90F9-FADF17A9E9C9}" type="presParOf" srcId="{9C3633BB-8C5D-412A-96C7-E24131135F4B}" destId="{50D2BED6-81D1-4641-97EC-C74974AA88E2}" srcOrd="3" destOrd="0" presId="urn:microsoft.com/office/officeart/2005/8/layout/arrow2"/>
    <dgm:cxn modelId="{21E8D9CD-E21C-457D-80CE-E290D56C4BD8}" type="presParOf" srcId="{9C3633BB-8C5D-412A-96C7-E24131135F4B}" destId="{9A294BEC-D376-4B97-A193-5929E268AEFB}" srcOrd="4" destOrd="0" presId="urn:microsoft.com/office/officeart/2005/8/layout/arrow2"/>
    <dgm:cxn modelId="{415E9463-D57D-4FB4-A46A-D2B4BB5AE173}" type="presParOf" srcId="{9C3633BB-8C5D-412A-96C7-E24131135F4B}" destId="{C67DEF4B-F601-4C83-9357-55E594A10905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ED213C-A0F0-449E-96AC-5D40951A5C1A}" type="doc">
      <dgm:prSet loTypeId="urn:microsoft.com/office/officeart/2005/8/layout/venn3" loCatId="relationship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es-CO"/>
        </a:p>
      </dgm:t>
    </dgm:pt>
    <dgm:pt modelId="{3C7DC290-12F4-4519-8E2A-DC8030440FAA}">
      <dgm:prSet phldrT="[Texto]"/>
      <dgm:spPr/>
      <dgm:t>
        <a:bodyPr/>
        <a:lstStyle/>
        <a:p>
          <a:r>
            <a:rPr lang="es-CO" dirty="0" smtClean="0"/>
            <a:t>Ley 1616 de 2013/LEY 2460 DE 2025</a:t>
          </a:r>
          <a:endParaRPr lang="es-CO" dirty="0"/>
        </a:p>
      </dgm:t>
    </dgm:pt>
    <dgm:pt modelId="{0314CA66-5531-4E0F-966A-E37D62C14206}" type="parTrans" cxnId="{D0DC761E-8CA7-4C68-947A-36A283CBCDEE}">
      <dgm:prSet/>
      <dgm:spPr/>
      <dgm:t>
        <a:bodyPr/>
        <a:lstStyle/>
        <a:p>
          <a:endParaRPr lang="es-CO"/>
        </a:p>
      </dgm:t>
    </dgm:pt>
    <dgm:pt modelId="{AAEC0DC6-72A4-41ED-AFAC-9274E5CC0AE9}" type="sibTrans" cxnId="{D0DC761E-8CA7-4C68-947A-36A283CBCDEE}">
      <dgm:prSet/>
      <dgm:spPr/>
      <dgm:t>
        <a:bodyPr/>
        <a:lstStyle/>
        <a:p>
          <a:endParaRPr lang="es-CO"/>
        </a:p>
      </dgm:t>
    </dgm:pt>
    <dgm:pt modelId="{B19535D8-355C-41D0-9446-EEFA1D74C521}">
      <dgm:prSet phldrT="[Texto]"/>
      <dgm:spPr/>
      <dgm:t>
        <a:bodyPr/>
        <a:lstStyle/>
        <a:p>
          <a:r>
            <a:rPr lang="es-CO" dirty="0" smtClean="0"/>
            <a:t>Resol. 3280 / 2018 (ruta materno-perinatal)</a:t>
          </a:r>
          <a:endParaRPr lang="es-CO" dirty="0"/>
        </a:p>
      </dgm:t>
    </dgm:pt>
    <dgm:pt modelId="{9BB951B5-6178-441E-8C40-4A777015E053}" type="parTrans" cxnId="{9479ABF4-81B3-43CA-B11C-885CE6EC906E}">
      <dgm:prSet/>
      <dgm:spPr/>
      <dgm:t>
        <a:bodyPr/>
        <a:lstStyle/>
        <a:p>
          <a:endParaRPr lang="es-CO"/>
        </a:p>
      </dgm:t>
    </dgm:pt>
    <dgm:pt modelId="{7972220B-E7C2-47BF-83A3-789FC312E910}" type="sibTrans" cxnId="{9479ABF4-81B3-43CA-B11C-885CE6EC906E}">
      <dgm:prSet/>
      <dgm:spPr/>
      <dgm:t>
        <a:bodyPr/>
        <a:lstStyle/>
        <a:p>
          <a:endParaRPr lang="es-CO"/>
        </a:p>
      </dgm:t>
    </dgm:pt>
    <dgm:pt modelId="{1F1F752F-1870-4220-8458-690D9B4CEDE1}">
      <dgm:prSet phldrT="[Texto]"/>
      <dgm:spPr/>
      <dgm:t>
        <a:bodyPr/>
        <a:lstStyle/>
        <a:p>
          <a:r>
            <a:rPr lang="es-CO" dirty="0" smtClean="0"/>
            <a:t>Política Nacional de salud mental</a:t>
          </a:r>
          <a:endParaRPr lang="es-CO" dirty="0"/>
        </a:p>
      </dgm:t>
    </dgm:pt>
    <dgm:pt modelId="{94C5F9CF-9BFE-4B5C-A6FD-5FEC62048CAA}" type="parTrans" cxnId="{72D133D9-BEDC-4BEA-8257-2C29E793307E}">
      <dgm:prSet/>
      <dgm:spPr/>
      <dgm:t>
        <a:bodyPr/>
        <a:lstStyle/>
        <a:p>
          <a:endParaRPr lang="es-CO"/>
        </a:p>
      </dgm:t>
    </dgm:pt>
    <dgm:pt modelId="{586DD6D8-895F-4E13-A284-966C369DA5DC}" type="sibTrans" cxnId="{72D133D9-BEDC-4BEA-8257-2C29E793307E}">
      <dgm:prSet/>
      <dgm:spPr/>
      <dgm:t>
        <a:bodyPr/>
        <a:lstStyle/>
        <a:p>
          <a:endParaRPr lang="es-CO"/>
        </a:p>
      </dgm:t>
    </dgm:pt>
    <dgm:pt modelId="{967FA203-C570-445D-882D-972E7FBA5639}" type="pres">
      <dgm:prSet presAssocID="{59ED213C-A0F0-449E-96AC-5D40951A5C1A}" presName="Name0" presStyleCnt="0">
        <dgm:presLayoutVars>
          <dgm:dir/>
          <dgm:resizeHandles val="exact"/>
        </dgm:presLayoutVars>
      </dgm:prSet>
      <dgm:spPr/>
    </dgm:pt>
    <dgm:pt modelId="{A8BC3FD3-E8D1-400C-934E-7D46BB1F3AD1}" type="pres">
      <dgm:prSet presAssocID="{3C7DC290-12F4-4519-8E2A-DC8030440FAA}" presName="Name5" presStyleLbl="vennNode1" presStyleIdx="0" presStyleCnt="3" custLinFactNeighborX="-42945" custLinFactNeighborY="284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0F8EADE-252F-4601-BA99-A75092077EEA}" type="pres">
      <dgm:prSet presAssocID="{AAEC0DC6-72A4-41ED-AFAC-9274E5CC0AE9}" presName="space" presStyleCnt="0"/>
      <dgm:spPr/>
    </dgm:pt>
    <dgm:pt modelId="{D6C6A61F-F958-4878-8B8F-0E9D3A4DEFFD}" type="pres">
      <dgm:prSet presAssocID="{B19535D8-355C-41D0-9446-EEFA1D74C521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17F2214-543A-4626-8D20-8A9AFEAAD663}" type="pres">
      <dgm:prSet presAssocID="{7972220B-E7C2-47BF-83A3-789FC312E910}" presName="space" presStyleCnt="0"/>
      <dgm:spPr/>
    </dgm:pt>
    <dgm:pt modelId="{CCABFB6C-DF75-4579-8968-318A7DFD7AB0}" type="pres">
      <dgm:prSet presAssocID="{1F1F752F-1870-4220-8458-690D9B4CEDE1}" presName="Name5" presStyleLbl="vennNode1" presStyleIdx="2" presStyleCnt="3" custLinFactNeighborX="12437" custLinFactNeighborY="2131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E5C9A9A9-E8B3-4E61-8863-FE3E855F2F40}" type="presOf" srcId="{B19535D8-355C-41D0-9446-EEFA1D74C521}" destId="{D6C6A61F-F958-4878-8B8F-0E9D3A4DEFFD}" srcOrd="0" destOrd="0" presId="urn:microsoft.com/office/officeart/2005/8/layout/venn3"/>
    <dgm:cxn modelId="{9479ABF4-81B3-43CA-B11C-885CE6EC906E}" srcId="{59ED213C-A0F0-449E-96AC-5D40951A5C1A}" destId="{B19535D8-355C-41D0-9446-EEFA1D74C521}" srcOrd="1" destOrd="0" parTransId="{9BB951B5-6178-441E-8C40-4A777015E053}" sibTransId="{7972220B-E7C2-47BF-83A3-789FC312E910}"/>
    <dgm:cxn modelId="{BD74F91C-7F25-450A-BAB2-6938D94CC96B}" type="presOf" srcId="{1F1F752F-1870-4220-8458-690D9B4CEDE1}" destId="{CCABFB6C-DF75-4579-8968-318A7DFD7AB0}" srcOrd="0" destOrd="0" presId="urn:microsoft.com/office/officeart/2005/8/layout/venn3"/>
    <dgm:cxn modelId="{CFEBDFE5-A4E5-48EB-B79B-E58E8BF19F8B}" type="presOf" srcId="{59ED213C-A0F0-449E-96AC-5D40951A5C1A}" destId="{967FA203-C570-445D-882D-972E7FBA5639}" srcOrd="0" destOrd="0" presId="urn:microsoft.com/office/officeart/2005/8/layout/venn3"/>
    <dgm:cxn modelId="{72D133D9-BEDC-4BEA-8257-2C29E793307E}" srcId="{59ED213C-A0F0-449E-96AC-5D40951A5C1A}" destId="{1F1F752F-1870-4220-8458-690D9B4CEDE1}" srcOrd="2" destOrd="0" parTransId="{94C5F9CF-9BFE-4B5C-A6FD-5FEC62048CAA}" sibTransId="{586DD6D8-895F-4E13-A284-966C369DA5DC}"/>
    <dgm:cxn modelId="{A7D27D9F-93EA-4EB8-B7D1-679FE3DD91A9}" type="presOf" srcId="{3C7DC290-12F4-4519-8E2A-DC8030440FAA}" destId="{A8BC3FD3-E8D1-400C-934E-7D46BB1F3AD1}" srcOrd="0" destOrd="0" presId="urn:microsoft.com/office/officeart/2005/8/layout/venn3"/>
    <dgm:cxn modelId="{D0DC761E-8CA7-4C68-947A-36A283CBCDEE}" srcId="{59ED213C-A0F0-449E-96AC-5D40951A5C1A}" destId="{3C7DC290-12F4-4519-8E2A-DC8030440FAA}" srcOrd="0" destOrd="0" parTransId="{0314CA66-5531-4E0F-966A-E37D62C14206}" sibTransId="{AAEC0DC6-72A4-41ED-AFAC-9274E5CC0AE9}"/>
    <dgm:cxn modelId="{52D551C0-E015-419E-BC13-4C3C380AD616}" type="presParOf" srcId="{967FA203-C570-445D-882D-972E7FBA5639}" destId="{A8BC3FD3-E8D1-400C-934E-7D46BB1F3AD1}" srcOrd="0" destOrd="0" presId="urn:microsoft.com/office/officeart/2005/8/layout/venn3"/>
    <dgm:cxn modelId="{51567F0C-1E3E-4E67-9C72-72B1A0527421}" type="presParOf" srcId="{967FA203-C570-445D-882D-972E7FBA5639}" destId="{20F8EADE-252F-4601-BA99-A75092077EEA}" srcOrd="1" destOrd="0" presId="urn:microsoft.com/office/officeart/2005/8/layout/venn3"/>
    <dgm:cxn modelId="{1AEF84AB-D80F-4807-B46F-C846320D21AE}" type="presParOf" srcId="{967FA203-C570-445D-882D-972E7FBA5639}" destId="{D6C6A61F-F958-4878-8B8F-0E9D3A4DEFFD}" srcOrd="2" destOrd="0" presId="urn:microsoft.com/office/officeart/2005/8/layout/venn3"/>
    <dgm:cxn modelId="{1E80D44D-6FCE-43F2-BAD4-3E46075ECF40}" type="presParOf" srcId="{967FA203-C570-445D-882D-972E7FBA5639}" destId="{717F2214-543A-4626-8D20-8A9AFEAAD663}" srcOrd="3" destOrd="0" presId="urn:microsoft.com/office/officeart/2005/8/layout/venn3"/>
    <dgm:cxn modelId="{5166A925-9598-46CF-8AC9-153C17041B70}" type="presParOf" srcId="{967FA203-C570-445D-882D-972E7FBA5639}" destId="{CCABFB6C-DF75-4579-8968-318A7DFD7AB0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1653E5A-D5C8-4E93-AFBE-E344E0369ED0}" type="doc">
      <dgm:prSet loTypeId="urn:microsoft.com/office/officeart/2005/8/layout/process1" loCatId="process" qsTypeId="urn:microsoft.com/office/officeart/2009/2/quickstyle/3d8" qsCatId="3D" csTypeId="urn:microsoft.com/office/officeart/2005/8/colors/accent1_3" csCatId="accent1" phldr="1"/>
      <dgm:spPr/>
      <dgm:t>
        <a:bodyPr/>
        <a:lstStyle/>
        <a:p>
          <a:endParaRPr lang="es-CO"/>
        </a:p>
      </dgm:t>
    </dgm:pt>
    <dgm:pt modelId="{AC65D69E-39B6-4A93-ADC8-422C737669EB}">
      <dgm:prSet/>
      <dgm:spPr/>
      <dgm:t>
        <a:bodyPr/>
        <a:lstStyle/>
        <a:p>
          <a:r>
            <a:rPr lang="es-MX" dirty="0" smtClean="0"/>
            <a:t>Atención a gestantes y puérperas</a:t>
          </a:r>
          <a:endParaRPr lang="es-CO" dirty="0"/>
        </a:p>
      </dgm:t>
    </dgm:pt>
    <dgm:pt modelId="{77FB6657-9235-467E-BAA3-E98CB737D25B}" type="parTrans" cxnId="{58E48BEE-27C5-410C-8531-9F81387CF543}">
      <dgm:prSet/>
      <dgm:spPr/>
      <dgm:t>
        <a:bodyPr/>
        <a:lstStyle/>
        <a:p>
          <a:endParaRPr lang="es-CO"/>
        </a:p>
      </dgm:t>
    </dgm:pt>
    <dgm:pt modelId="{9EA2E35F-A309-4493-A5FF-0C3C272FF648}" type="sibTrans" cxnId="{58E48BEE-27C5-410C-8531-9F81387CF543}">
      <dgm:prSet/>
      <dgm:spPr/>
      <dgm:t>
        <a:bodyPr/>
        <a:lstStyle/>
        <a:p>
          <a:endParaRPr lang="es-CO"/>
        </a:p>
      </dgm:t>
    </dgm:pt>
    <dgm:pt modelId="{D0EBC523-6704-4E4A-A40A-A66524ED1C0A}">
      <dgm:prSet/>
      <dgm:spPr/>
      <dgm:t>
        <a:bodyPr/>
        <a:lstStyle/>
        <a:p>
          <a:r>
            <a:rPr lang="es-MX" dirty="0" smtClean="0"/>
            <a:t>Reconocer la maternidad como momento de alto impacto psicosocial</a:t>
          </a:r>
          <a:endParaRPr lang="es-CO" dirty="0"/>
        </a:p>
      </dgm:t>
    </dgm:pt>
    <dgm:pt modelId="{F1937666-FFA1-4EF7-A9F3-55E51E9ED9E4}" type="parTrans" cxnId="{8ED49F83-1BF5-4E61-B313-57403FEEF3C0}">
      <dgm:prSet/>
      <dgm:spPr/>
      <dgm:t>
        <a:bodyPr/>
        <a:lstStyle/>
        <a:p>
          <a:endParaRPr lang="es-CO"/>
        </a:p>
      </dgm:t>
    </dgm:pt>
    <dgm:pt modelId="{25808AFD-A3F0-444D-BDAE-058100E84906}" type="sibTrans" cxnId="{8ED49F83-1BF5-4E61-B313-57403FEEF3C0}">
      <dgm:prSet/>
      <dgm:spPr/>
      <dgm:t>
        <a:bodyPr/>
        <a:lstStyle/>
        <a:p>
          <a:endParaRPr lang="es-CO"/>
        </a:p>
      </dgm:t>
    </dgm:pt>
    <dgm:pt modelId="{26D016B0-34F2-4989-8769-2BC7CC96B508}" type="pres">
      <dgm:prSet presAssocID="{41653E5A-D5C8-4E93-AFBE-E344E0369ED0}" presName="Name0" presStyleCnt="0">
        <dgm:presLayoutVars>
          <dgm:dir/>
          <dgm:resizeHandles val="exact"/>
        </dgm:presLayoutVars>
      </dgm:prSet>
      <dgm:spPr/>
    </dgm:pt>
    <dgm:pt modelId="{C00F02DA-D9A0-45AA-9EA0-6C85C4446C51}" type="pres">
      <dgm:prSet presAssocID="{AC65D69E-39B6-4A93-ADC8-422C737669E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76DCCCE-E1F9-4B38-964C-362E0BEDF907}" type="pres">
      <dgm:prSet presAssocID="{9EA2E35F-A309-4493-A5FF-0C3C272FF648}" presName="sibTrans" presStyleLbl="sibTrans2D1" presStyleIdx="0" presStyleCnt="1"/>
      <dgm:spPr/>
    </dgm:pt>
    <dgm:pt modelId="{BDC89FE8-731B-4691-9FAE-886BA1FF7DB9}" type="pres">
      <dgm:prSet presAssocID="{9EA2E35F-A309-4493-A5FF-0C3C272FF648}" presName="connectorText" presStyleLbl="sibTrans2D1" presStyleIdx="0" presStyleCnt="1"/>
      <dgm:spPr/>
    </dgm:pt>
    <dgm:pt modelId="{F70D68A7-7A01-4BB3-B0FE-D392F02CEB17}" type="pres">
      <dgm:prSet presAssocID="{D0EBC523-6704-4E4A-A40A-A66524ED1C0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0873D87E-8029-490A-9FF1-85FF735DB396}" type="presOf" srcId="{41653E5A-D5C8-4E93-AFBE-E344E0369ED0}" destId="{26D016B0-34F2-4989-8769-2BC7CC96B508}" srcOrd="0" destOrd="0" presId="urn:microsoft.com/office/officeart/2005/8/layout/process1"/>
    <dgm:cxn modelId="{8ED49F83-1BF5-4E61-B313-57403FEEF3C0}" srcId="{41653E5A-D5C8-4E93-AFBE-E344E0369ED0}" destId="{D0EBC523-6704-4E4A-A40A-A66524ED1C0A}" srcOrd="1" destOrd="0" parTransId="{F1937666-FFA1-4EF7-A9F3-55E51E9ED9E4}" sibTransId="{25808AFD-A3F0-444D-BDAE-058100E84906}"/>
    <dgm:cxn modelId="{D2F650A0-E9AB-4BE1-89C0-01B9A27013CE}" type="presOf" srcId="{9EA2E35F-A309-4493-A5FF-0C3C272FF648}" destId="{776DCCCE-E1F9-4B38-964C-362E0BEDF907}" srcOrd="0" destOrd="0" presId="urn:microsoft.com/office/officeart/2005/8/layout/process1"/>
    <dgm:cxn modelId="{6E83294D-6E4B-4F53-B349-41499A83E523}" type="presOf" srcId="{9EA2E35F-A309-4493-A5FF-0C3C272FF648}" destId="{BDC89FE8-731B-4691-9FAE-886BA1FF7DB9}" srcOrd="1" destOrd="0" presId="urn:microsoft.com/office/officeart/2005/8/layout/process1"/>
    <dgm:cxn modelId="{58E48BEE-27C5-410C-8531-9F81387CF543}" srcId="{41653E5A-D5C8-4E93-AFBE-E344E0369ED0}" destId="{AC65D69E-39B6-4A93-ADC8-422C737669EB}" srcOrd="0" destOrd="0" parTransId="{77FB6657-9235-467E-BAA3-E98CB737D25B}" sibTransId="{9EA2E35F-A309-4493-A5FF-0C3C272FF648}"/>
    <dgm:cxn modelId="{6A4A8BC6-B920-492E-A713-7E14883D8961}" type="presOf" srcId="{AC65D69E-39B6-4A93-ADC8-422C737669EB}" destId="{C00F02DA-D9A0-45AA-9EA0-6C85C4446C51}" srcOrd="0" destOrd="0" presId="urn:microsoft.com/office/officeart/2005/8/layout/process1"/>
    <dgm:cxn modelId="{591AA35F-0E5C-4D57-AE76-7E15ECDD2D04}" type="presOf" srcId="{D0EBC523-6704-4E4A-A40A-A66524ED1C0A}" destId="{F70D68A7-7A01-4BB3-B0FE-D392F02CEB17}" srcOrd="0" destOrd="0" presId="urn:microsoft.com/office/officeart/2005/8/layout/process1"/>
    <dgm:cxn modelId="{4A21243A-CCC5-49CF-B0F2-ED73BF08B4BE}" type="presParOf" srcId="{26D016B0-34F2-4989-8769-2BC7CC96B508}" destId="{C00F02DA-D9A0-45AA-9EA0-6C85C4446C51}" srcOrd="0" destOrd="0" presId="urn:microsoft.com/office/officeart/2005/8/layout/process1"/>
    <dgm:cxn modelId="{5E4190AB-3A09-4ED7-A3DD-CE4D27FFF169}" type="presParOf" srcId="{26D016B0-34F2-4989-8769-2BC7CC96B508}" destId="{776DCCCE-E1F9-4B38-964C-362E0BEDF907}" srcOrd="1" destOrd="0" presId="urn:microsoft.com/office/officeart/2005/8/layout/process1"/>
    <dgm:cxn modelId="{41851F67-2115-4374-A4A8-0943F10448DC}" type="presParOf" srcId="{776DCCCE-E1F9-4B38-964C-362E0BEDF907}" destId="{BDC89FE8-731B-4691-9FAE-886BA1FF7DB9}" srcOrd="0" destOrd="0" presId="urn:microsoft.com/office/officeart/2005/8/layout/process1"/>
    <dgm:cxn modelId="{B1AFFCDC-2151-46AC-B390-EDBAC34FB4E6}" type="presParOf" srcId="{26D016B0-34F2-4989-8769-2BC7CC96B508}" destId="{F70D68A7-7A01-4BB3-B0FE-D392F02CEB17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77DCA7-CA50-46EB-9991-068AC358CB73}" type="doc">
      <dgm:prSet loTypeId="urn:microsoft.com/office/officeart/2008/layout/AlternatingHexagons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D52F8117-EF16-4D6A-810F-2A206799ED87}">
      <dgm:prSet phldrT="[Texto]"/>
      <dgm:spPr/>
      <dgm:t>
        <a:bodyPr/>
        <a:lstStyle/>
        <a:p>
          <a:r>
            <a:rPr lang="es-MX" dirty="0" smtClean="0"/>
            <a:t>Ansiedad perinatal</a:t>
          </a:r>
          <a:endParaRPr lang="es-CO" dirty="0"/>
        </a:p>
      </dgm:t>
    </dgm:pt>
    <dgm:pt modelId="{862C5031-48B6-4432-A454-4A24704DBF8D}" type="parTrans" cxnId="{639EB58E-5A15-4E91-AC00-7E2D575AEC7B}">
      <dgm:prSet/>
      <dgm:spPr/>
      <dgm:t>
        <a:bodyPr/>
        <a:lstStyle/>
        <a:p>
          <a:endParaRPr lang="es-CO"/>
        </a:p>
      </dgm:t>
    </dgm:pt>
    <dgm:pt modelId="{119FDC47-CA3C-41F2-BF7F-0FE81F861C4F}" type="sibTrans" cxnId="{639EB58E-5A15-4E91-AC00-7E2D575AEC7B}">
      <dgm:prSet/>
      <dgm:spPr/>
      <dgm:t>
        <a:bodyPr/>
        <a:lstStyle/>
        <a:p>
          <a:r>
            <a:rPr lang="es-MX" dirty="0" smtClean="0"/>
            <a:t>Duelo gestacional</a:t>
          </a:r>
          <a:endParaRPr lang="es-CO" dirty="0"/>
        </a:p>
      </dgm:t>
    </dgm:pt>
    <dgm:pt modelId="{20AC2726-EED1-43AC-8DD4-75C4D9D4A44B}">
      <dgm:prSet phldrT="[Texto]"/>
      <dgm:spPr/>
      <dgm:t>
        <a:bodyPr/>
        <a:lstStyle/>
        <a:p>
          <a:r>
            <a:rPr lang="es-MX" dirty="0" smtClean="0"/>
            <a:t>Violencia Obstétrica</a:t>
          </a:r>
          <a:endParaRPr lang="es-CO" dirty="0"/>
        </a:p>
      </dgm:t>
    </dgm:pt>
    <dgm:pt modelId="{28DAE81C-9BB3-475C-8468-2411C598BB13}" type="parTrans" cxnId="{298C0759-1DF0-49DA-B674-EAD36F641116}">
      <dgm:prSet/>
      <dgm:spPr/>
      <dgm:t>
        <a:bodyPr/>
        <a:lstStyle/>
        <a:p>
          <a:endParaRPr lang="es-CO"/>
        </a:p>
      </dgm:t>
    </dgm:pt>
    <dgm:pt modelId="{FFA8C6B5-0852-44EE-A4A7-0BCB2FB1968A}" type="sibTrans" cxnId="{298C0759-1DF0-49DA-B674-EAD36F641116}">
      <dgm:prSet/>
      <dgm:spPr/>
      <dgm:t>
        <a:bodyPr/>
        <a:lstStyle/>
        <a:p>
          <a:r>
            <a:rPr lang="es-MX" dirty="0" smtClean="0"/>
            <a:t>Lactancia y salud mental</a:t>
          </a:r>
          <a:endParaRPr lang="es-CO" dirty="0"/>
        </a:p>
      </dgm:t>
    </dgm:pt>
    <dgm:pt modelId="{91D72E8F-A670-4705-B272-33D91EFA6316}" type="pres">
      <dgm:prSet presAssocID="{A477DCA7-CA50-46EB-9991-068AC358CB73}" presName="Name0" presStyleCnt="0">
        <dgm:presLayoutVars>
          <dgm:chMax/>
          <dgm:chPref/>
          <dgm:dir/>
          <dgm:animLvl val="lvl"/>
        </dgm:presLayoutVars>
      </dgm:prSet>
      <dgm:spPr/>
    </dgm:pt>
    <dgm:pt modelId="{6DE02819-B88B-4782-B0E2-CD6D8BC30723}" type="pres">
      <dgm:prSet presAssocID="{D52F8117-EF16-4D6A-810F-2A206799ED87}" presName="composite" presStyleCnt="0"/>
      <dgm:spPr/>
    </dgm:pt>
    <dgm:pt modelId="{FC9FE7F4-AD78-4EA8-A4E8-453DF8C2D6DA}" type="pres">
      <dgm:prSet presAssocID="{D52F8117-EF16-4D6A-810F-2A206799ED87}" presName="Parent1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B7AE32A4-3D9D-40DD-B9E7-690C77201DC2}" type="pres">
      <dgm:prSet presAssocID="{D52F8117-EF16-4D6A-810F-2A206799ED87}" presName="Child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27EDA45-B308-4287-8A69-AC7C94355A48}" type="pres">
      <dgm:prSet presAssocID="{D52F8117-EF16-4D6A-810F-2A206799ED87}" presName="BalanceSpacing" presStyleCnt="0"/>
      <dgm:spPr/>
    </dgm:pt>
    <dgm:pt modelId="{D542D476-C4CC-490C-AE89-54C15BA50DAD}" type="pres">
      <dgm:prSet presAssocID="{D52F8117-EF16-4D6A-810F-2A206799ED87}" presName="BalanceSpacing1" presStyleCnt="0"/>
      <dgm:spPr/>
    </dgm:pt>
    <dgm:pt modelId="{30268B7A-0B20-4D1F-AA6B-6A895120FD81}" type="pres">
      <dgm:prSet presAssocID="{119FDC47-CA3C-41F2-BF7F-0FE81F861C4F}" presName="Accent1Text" presStyleLbl="node1" presStyleIdx="1" presStyleCnt="4"/>
      <dgm:spPr/>
      <dgm:t>
        <a:bodyPr/>
        <a:lstStyle/>
        <a:p>
          <a:endParaRPr lang="es-CO"/>
        </a:p>
      </dgm:t>
    </dgm:pt>
    <dgm:pt modelId="{B88347C7-6F4F-4937-B1FA-10202F00A926}" type="pres">
      <dgm:prSet presAssocID="{119FDC47-CA3C-41F2-BF7F-0FE81F861C4F}" presName="spaceBetweenRectangles" presStyleCnt="0"/>
      <dgm:spPr/>
    </dgm:pt>
    <dgm:pt modelId="{EA270072-A2D1-4181-B99C-AEFEEE28C2FD}" type="pres">
      <dgm:prSet presAssocID="{20AC2726-EED1-43AC-8DD4-75C4D9D4A44B}" presName="composite" presStyleCnt="0"/>
      <dgm:spPr/>
    </dgm:pt>
    <dgm:pt modelId="{BB2D1A79-3C7F-4B5C-A80F-4E50B315D079}" type="pres">
      <dgm:prSet presAssocID="{20AC2726-EED1-43AC-8DD4-75C4D9D4A44B}" presName="Parent1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19B19B9-EDAE-4DC1-8C54-52B7A09D1709}" type="pres">
      <dgm:prSet presAssocID="{20AC2726-EED1-43AC-8DD4-75C4D9D4A44B}" presName="Childtext1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755E18C-D90B-481E-9E45-5196E11BEEC0}" type="pres">
      <dgm:prSet presAssocID="{20AC2726-EED1-43AC-8DD4-75C4D9D4A44B}" presName="BalanceSpacing" presStyleCnt="0"/>
      <dgm:spPr/>
    </dgm:pt>
    <dgm:pt modelId="{9D961136-7344-4E30-86C5-B025EADCBB32}" type="pres">
      <dgm:prSet presAssocID="{20AC2726-EED1-43AC-8DD4-75C4D9D4A44B}" presName="BalanceSpacing1" presStyleCnt="0"/>
      <dgm:spPr/>
    </dgm:pt>
    <dgm:pt modelId="{737E7F86-AC9C-42FF-84D2-1875B1E15907}" type="pres">
      <dgm:prSet presAssocID="{FFA8C6B5-0852-44EE-A4A7-0BCB2FB1968A}" presName="Accent1Text" presStyleLbl="node1" presStyleIdx="3" presStyleCnt="4"/>
      <dgm:spPr/>
    </dgm:pt>
  </dgm:ptLst>
  <dgm:cxnLst>
    <dgm:cxn modelId="{A31A6288-C9B6-4B13-ADDF-E972557BB395}" type="presOf" srcId="{A477DCA7-CA50-46EB-9991-068AC358CB73}" destId="{91D72E8F-A670-4705-B272-33D91EFA6316}" srcOrd="0" destOrd="0" presId="urn:microsoft.com/office/officeart/2008/layout/AlternatingHexagons"/>
    <dgm:cxn modelId="{639EB58E-5A15-4E91-AC00-7E2D575AEC7B}" srcId="{A477DCA7-CA50-46EB-9991-068AC358CB73}" destId="{D52F8117-EF16-4D6A-810F-2A206799ED87}" srcOrd="0" destOrd="0" parTransId="{862C5031-48B6-4432-A454-4A24704DBF8D}" sibTransId="{119FDC47-CA3C-41F2-BF7F-0FE81F861C4F}"/>
    <dgm:cxn modelId="{3DC17ADA-E7C1-4D96-B945-1C90A99F15F7}" type="presOf" srcId="{20AC2726-EED1-43AC-8DD4-75C4D9D4A44B}" destId="{BB2D1A79-3C7F-4B5C-A80F-4E50B315D079}" srcOrd="0" destOrd="0" presId="urn:microsoft.com/office/officeart/2008/layout/AlternatingHexagons"/>
    <dgm:cxn modelId="{E0E64315-90CA-4CB9-8EE0-FB49DB33485B}" type="presOf" srcId="{D52F8117-EF16-4D6A-810F-2A206799ED87}" destId="{FC9FE7F4-AD78-4EA8-A4E8-453DF8C2D6DA}" srcOrd="0" destOrd="0" presId="urn:microsoft.com/office/officeart/2008/layout/AlternatingHexagons"/>
    <dgm:cxn modelId="{ECAFCCB6-B731-4334-ADE2-C72D68E43C16}" type="presOf" srcId="{FFA8C6B5-0852-44EE-A4A7-0BCB2FB1968A}" destId="{737E7F86-AC9C-42FF-84D2-1875B1E15907}" srcOrd="0" destOrd="0" presId="urn:microsoft.com/office/officeart/2008/layout/AlternatingHexagons"/>
    <dgm:cxn modelId="{4DBC2308-1A31-4472-A2C1-587E8A595049}" type="presOf" srcId="{119FDC47-CA3C-41F2-BF7F-0FE81F861C4F}" destId="{30268B7A-0B20-4D1F-AA6B-6A895120FD81}" srcOrd="0" destOrd="0" presId="urn:microsoft.com/office/officeart/2008/layout/AlternatingHexagons"/>
    <dgm:cxn modelId="{298C0759-1DF0-49DA-B674-EAD36F641116}" srcId="{A477DCA7-CA50-46EB-9991-068AC358CB73}" destId="{20AC2726-EED1-43AC-8DD4-75C4D9D4A44B}" srcOrd="1" destOrd="0" parTransId="{28DAE81C-9BB3-475C-8468-2411C598BB13}" sibTransId="{FFA8C6B5-0852-44EE-A4A7-0BCB2FB1968A}"/>
    <dgm:cxn modelId="{5FF2109D-111F-4709-AD52-8F4DBA674E31}" type="presParOf" srcId="{91D72E8F-A670-4705-B272-33D91EFA6316}" destId="{6DE02819-B88B-4782-B0E2-CD6D8BC30723}" srcOrd="0" destOrd="0" presId="urn:microsoft.com/office/officeart/2008/layout/AlternatingHexagons"/>
    <dgm:cxn modelId="{B9A38D84-899C-428C-892F-470BD2D6ACDA}" type="presParOf" srcId="{6DE02819-B88B-4782-B0E2-CD6D8BC30723}" destId="{FC9FE7F4-AD78-4EA8-A4E8-453DF8C2D6DA}" srcOrd="0" destOrd="0" presId="urn:microsoft.com/office/officeart/2008/layout/AlternatingHexagons"/>
    <dgm:cxn modelId="{F4981A3C-A849-46B9-A209-C1BD3B187608}" type="presParOf" srcId="{6DE02819-B88B-4782-B0E2-CD6D8BC30723}" destId="{B7AE32A4-3D9D-40DD-B9E7-690C77201DC2}" srcOrd="1" destOrd="0" presId="urn:microsoft.com/office/officeart/2008/layout/AlternatingHexagons"/>
    <dgm:cxn modelId="{6A691880-AD05-4599-AD27-54997F9DF0B9}" type="presParOf" srcId="{6DE02819-B88B-4782-B0E2-CD6D8BC30723}" destId="{727EDA45-B308-4287-8A69-AC7C94355A48}" srcOrd="2" destOrd="0" presId="urn:microsoft.com/office/officeart/2008/layout/AlternatingHexagons"/>
    <dgm:cxn modelId="{565D1C59-9B9D-4D81-A1B5-4E3B6719C52E}" type="presParOf" srcId="{6DE02819-B88B-4782-B0E2-CD6D8BC30723}" destId="{D542D476-C4CC-490C-AE89-54C15BA50DAD}" srcOrd="3" destOrd="0" presId="urn:microsoft.com/office/officeart/2008/layout/AlternatingHexagons"/>
    <dgm:cxn modelId="{07CF3B90-9425-4060-BEAB-A3BA6C42742B}" type="presParOf" srcId="{6DE02819-B88B-4782-B0E2-CD6D8BC30723}" destId="{30268B7A-0B20-4D1F-AA6B-6A895120FD81}" srcOrd="4" destOrd="0" presId="urn:microsoft.com/office/officeart/2008/layout/AlternatingHexagons"/>
    <dgm:cxn modelId="{D0CE3B53-F48E-4204-95F0-52535B6ED80E}" type="presParOf" srcId="{91D72E8F-A670-4705-B272-33D91EFA6316}" destId="{B88347C7-6F4F-4937-B1FA-10202F00A926}" srcOrd="1" destOrd="0" presId="urn:microsoft.com/office/officeart/2008/layout/AlternatingHexagons"/>
    <dgm:cxn modelId="{8633EF80-C002-434D-AD53-61DA80E6F428}" type="presParOf" srcId="{91D72E8F-A670-4705-B272-33D91EFA6316}" destId="{EA270072-A2D1-4181-B99C-AEFEEE28C2FD}" srcOrd="2" destOrd="0" presId="urn:microsoft.com/office/officeart/2008/layout/AlternatingHexagons"/>
    <dgm:cxn modelId="{1956D9A3-6881-4B4C-BD64-BAC8C357A09A}" type="presParOf" srcId="{EA270072-A2D1-4181-B99C-AEFEEE28C2FD}" destId="{BB2D1A79-3C7F-4B5C-A80F-4E50B315D079}" srcOrd="0" destOrd="0" presId="urn:microsoft.com/office/officeart/2008/layout/AlternatingHexagons"/>
    <dgm:cxn modelId="{4C0B3C3E-E3A3-44FE-846B-A3BD0972BCB5}" type="presParOf" srcId="{EA270072-A2D1-4181-B99C-AEFEEE28C2FD}" destId="{D19B19B9-EDAE-4DC1-8C54-52B7A09D1709}" srcOrd="1" destOrd="0" presId="urn:microsoft.com/office/officeart/2008/layout/AlternatingHexagons"/>
    <dgm:cxn modelId="{DE261076-9B13-412F-A8A5-25133E1444E8}" type="presParOf" srcId="{EA270072-A2D1-4181-B99C-AEFEEE28C2FD}" destId="{9755E18C-D90B-481E-9E45-5196E11BEEC0}" srcOrd="2" destOrd="0" presId="urn:microsoft.com/office/officeart/2008/layout/AlternatingHexagons"/>
    <dgm:cxn modelId="{A8C6767D-2626-4163-949D-659DD9857BAE}" type="presParOf" srcId="{EA270072-A2D1-4181-B99C-AEFEEE28C2FD}" destId="{9D961136-7344-4E30-86C5-B025EADCBB32}" srcOrd="3" destOrd="0" presId="urn:microsoft.com/office/officeart/2008/layout/AlternatingHexagons"/>
    <dgm:cxn modelId="{BDE881C7-34A2-4191-B79A-E2B38E51C33C}" type="presParOf" srcId="{EA270072-A2D1-4181-B99C-AEFEEE28C2FD}" destId="{737E7F86-AC9C-42FF-84D2-1875B1E15907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602BE7-7690-4FFC-8B80-9802E756410E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8774544C-7DEC-4814-971B-135FAACFE317}">
      <dgm:prSet phldrT="[Texto]"/>
      <dgm:spPr/>
      <dgm:t>
        <a:bodyPr/>
        <a:lstStyle/>
        <a:p>
          <a:r>
            <a:rPr lang="es-MX" dirty="0" smtClean="0"/>
            <a:t>Escala breve de 10 ítems</a:t>
          </a:r>
          <a:endParaRPr lang="es-CO" dirty="0"/>
        </a:p>
      </dgm:t>
    </dgm:pt>
    <dgm:pt modelId="{4425953C-E1CD-41FA-96D7-E4F9F010FD41}" type="parTrans" cxnId="{D4E39052-569F-4ABC-ADDD-F780C0800E00}">
      <dgm:prSet/>
      <dgm:spPr/>
      <dgm:t>
        <a:bodyPr/>
        <a:lstStyle/>
        <a:p>
          <a:endParaRPr lang="es-CO"/>
        </a:p>
      </dgm:t>
    </dgm:pt>
    <dgm:pt modelId="{8B1EE5EC-7C08-47E6-AA99-65A6D0ED911F}" type="sibTrans" cxnId="{D4E39052-569F-4ABC-ADDD-F780C0800E00}">
      <dgm:prSet/>
      <dgm:spPr/>
      <dgm:t>
        <a:bodyPr/>
        <a:lstStyle/>
        <a:p>
          <a:endParaRPr lang="es-CO"/>
        </a:p>
      </dgm:t>
    </dgm:pt>
    <dgm:pt modelId="{F3C026F5-7D79-4303-B192-278BB1827A0A}">
      <dgm:prSet phldrT="[Texto]"/>
      <dgm:spPr/>
      <dgm:t>
        <a:bodyPr/>
        <a:lstStyle/>
        <a:p>
          <a:r>
            <a:rPr lang="es-MX" dirty="0" smtClean="0"/>
            <a:t>Tamizaje para depresión post parto y ansiedad perinatal</a:t>
          </a:r>
          <a:endParaRPr lang="es-CO" dirty="0"/>
        </a:p>
      </dgm:t>
    </dgm:pt>
    <dgm:pt modelId="{CDA42F41-9CF8-479D-8FEB-8E2DFA15176C}" type="parTrans" cxnId="{73563E20-8CA5-4B16-8B23-44C4196BFBC8}">
      <dgm:prSet/>
      <dgm:spPr/>
      <dgm:t>
        <a:bodyPr/>
        <a:lstStyle/>
        <a:p>
          <a:endParaRPr lang="es-CO"/>
        </a:p>
      </dgm:t>
    </dgm:pt>
    <dgm:pt modelId="{193BE21E-7E91-426A-86BE-15A21E4A0AFE}" type="sibTrans" cxnId="{73563E20-8CA5-4B16-8B23-44C4196BFBC8}">
      <dgm:prSet/>
      <dgm:spPr/>
      <dgm:t>
        <a:bodyPr/>
        <a:lstStyle/>
        <a:p>
          <a:endParaRPr lang="es-CO"/>
        </a:p>
      </dgm:t>
    </dgm:pt>
    <dgm:pt modelId="{80D71BCE-D25C-4510-BF92-3892BD71A3E7}" type="pres">
      <dgm:prSet presAssocID="{40602BE7-7690-4FFC-8B80-9802E756410E}" presName="rootnode" presStyleCnt="0">
        <dgm:presLayoutVars>
          <dgm:chMax/>
          <dgm:chPref/>
          <dgm:dir/>
          <dgm:animLvl val="lvl"/>
        </dgm:presLayoutVars>
      </dgm:prSet>
      <dgm:spPr/>
    </dgm:pt>
    <dgm:pt modelId="{1FC1F52B-D2F2-4BF6-A715-109C8FBDE0BC}" type="pres">
      <dgm:prSet presAssocID="{8774544C-7DEC-4814-971B-135FAACFE317}" presName="composite" presStyleCnt="0"/>
      <dgm:spPr/>
    </dgm:pt>
    <dgm:pt modelId="{55C3936C-CA0F-4D28-A831-E3F612DD6379}" type="pres">
      <dgm:prSet presAssocID="{8774544C-7DEC-4814-971B-135FAACFE317}" presName="LShape" presStyleLbl="alignNode1" presStyleIdx="0" presStyleCnt="3"/>
      <dgm:spPr/>
      <dgm:t>
        <a:bodyPr/>
        <a:lstStyle/>
        <a:p>
          <a:endParaRPr lang="es-CO"/>
        </a:p>
      </dgm:t>
    </dgm:pt>
    <dgm:pt modelId="{B31E0E2A-AC76-45AD-A6C9-275494AB3C2E}" type="pres">
      <dgm:prSet presAssocID="{8774544C-7DEC-4814-971B-135FAACFE317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071E431-6EBD-4B5D-824B-DE5D210A9967}" type="pres">
      <dgm:prSet presAssocID="{8774544C-7DEC-4814-971B-135FAACFE317}" presName="Triangle" presStyleLbl="alignNode1" presStyleIdx="1" presStyleCnt="3"/>
      <dgm:spPr/>
    </dgm:pt>
    <dgm:pt modelId="{8CCC1959-D939-4252-90F9-4FB982F77EC8}" type="pres">
      <dgm:prSet presAssocID="{8B1EE5EC-7C08-47E6-AA99-65A6D0ED911F}" presName="sibTrans" presStyleCnt="0"/>
      <dgm:spPr/>
    </dgm:pt>
    <dgm:pt modelId="{2060A360-9E15-4644-B340-E72AB0755E5C}" type="pres">
      <dgm:prSet presAssocID="{8B1EE5EC-7C08-47E6-AA99-65A6D0ED911F}" presName="space" presStyleCnt="0"/>
      <dgm:spPr/>
    </dgm:pt>
    <dgm:pt modelId="{D6BE785B-78A3-4A38-A80F-5550FA0BD029}" type="pres">
      <dgm:prSet presAssocID="{F3C026F5-7D79-4303-B192-278BB1827A0A}" presName="composite" presStyleCnt="0"/>
      <dgm:spPr/>
    </dgm:pt>
    <dgm:pt modelId="{5A198D22-C1AA-4477-81B2-C0C4BA550A0C}" type="pres">
      <dgm:prSet presAssocID="{F3C026F5-7D79-4303-B192-278BB1827A0A}" presName="LShape" presStyleLbl="alignNode1" presStyleIdx="2" presStyleCnt="3"/>
      <dgm:spPr/>
    </dgm:pt>
    <dgm:pt modelId="{494406B6-D5F5-4047-8FEE-B02DDB44F8B2}" type="pres">
      <dgm:prSet presAssocID="{F3C026F5-7D79-4303-B192-278BB1827A0A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D4E39052-569F-4ABC-ADDD-F780C0800E00}" srcId="{40602BE7-7690-4FFC-8B80-9802E756410E}" destId="{8774544C-7DEC-4814-971B-135FAACFE317}" srcOrd="0" destOrd="0" parTransId="{4425953C-E1CD-41FA-96D7-E4F9F010FD41}" sibTransId="{8B1EE5EC-7C08-47E6-AA99-65A6D0ED911F}"/>
    <dgm:cxn modelId="{73563E20-8CA5-4B16-8B23-44C4196BFBC8}" srcId="{40602BE7-7690-4FFC-8B80-9802E756410E}" destId="{F3C026F5-7D79-4303-B192-278BB1827A0A}" srcOrd="1" destOrd="0" parTransId="{CDA42F41-9CF8-479D-8FEB-8E2DFA15176C}" sibTransId="{193BE21E-7E91-426A-86BE-15A21E4A0AFE}"/>
    <dgm:cxn modelId="{0C0A7025-D2B5-4D42-B81E-84F6DB0CB813}" type="presOf" srcId="{40602BE7-7690-4FFC-8B80-9802E756410E}" destId="{80D71BCE-D25C-4510-BF92-3892BD71A3E7}" srcOrd="0" destOrd="0" presId="urn:microsoft.com/office/officeart/2009/3/layout/StepUpProcess"/>
    <dgm:cxn modelId="{2468C9EF-FE7B-4589-AB09-144E9DE56B33}" type="presOf" srcId="{F3C026F5-7D79-4303-B192-278BB1827A0A}" destId="{494406B6-D5F5-4047-8FEE-B02DDB44F8B2}" srcOrd="0" destOrd="0" presId="urn:microsoft.com/office/officeart/2009/3/layout/StepUpProcess"/>
    <dgm:cxn modelId="{8D23D475-88CA-4C1A-8F4D-DA938B7D8D5B}" type="presOf" srcId="{8774544C-7DEC-4814-971B-135FAACFE317}" destId="{B31E0E2A-AC76-45AD-A6C9-275494AB3C2E}" srcOrd="0" destOrd="0" presId="urn:microsoft.com/office/officeart/2009/3/layout/StepUpProcess"/>
    <dgm:cxn modelId="{14AE4664-A7A3-43CE-9903-D893807FE194}" type="presParOf" srcId="{80D71BCE-D25C-4510-BF92-3892BD71A3E7}" destId="{1FC1F52B-D2F2-4BF6-A715-109C8FBDE0BC}" srcOrd="0" destOrd="0" presId="urn:microsoft.com/office/officeart/2009/3/layout/StepUpProcess"/>
    <dgm:cxn modelId="{6824E29A-4DD8-4713-94D1-A144E19F071B}" type="presParOf" srcId="{1FC1F52B-D2F2-4BF6-A715-109C8FBDE0BC}" destId="{55C3936C-CA0F-4D28-A831-E3F612DD6379}" srcOrd="0" destOrd="0" presId="urn:microsoft.com/office/officeart/2009/3/layout/StepUpProcess"/>
    <dgm:cxn modelId="{5815C442-650D-4D62-A1B9-0225B1788FDB}" type="presParOf" srcId="{1FC1F52B-D2F2-4BF6-A715-109C8FBDE0BC}" destId="{B31E0E2A-AC76-45AD-A6C9-275494AB3C2E}" srcOrd="1" destOrd="0" presId="urn:microsoft.com/office/officeart/2009/3/layout/StepUpProcess"/>
    <dgm:cxn modelId="{6E9C7B5C-BF41-44A3-B1FE-9FB444F2D9E5}" type="presParOf" srcId="{1FC1F52B-D2F2-4BF6-A715-109C8FBDE0BC}" destId="{7071E431-6EBD-4B5D-824B-DE5D210A9967}" srcOrd="2" destOrd="0" presId="urn:microsoft.com/office/officeart/2009/3/layout/StepUpProcess"/>
    <dgm:cxn modelId="{D349DF04-D000-4323-BD36-3EF6CE95A8EB}" type="presParOf" srcId="{80D71BCE-D25C-4510-BF92-3892BD71A3E7}" destId="{8CCC1959-D939-4252-90F9-4FB982F77EC8}" srcOrd="1" destOrd="0" presId="urn:microsoft.com/office/officeart/2009/3/layout/StepUpProcess"/>
    <dgm:cxn modelId="{767DC1E2-1974-4C31-BCF5-5EBD3475B3FF}" type="presParOf" srcId="{8CCC1959-D939-4252-90F9-4FB982F77EC8}" destId="{2060A360-9E15-4644-B340-E72AB0755E5C}" srcOrd="0" destOrd="0" presId="urn:microsoft.com/office/officeart/2009/3/layout/StepUpProcess"/>
    <dgm:cxn modelId="{3B3DEF92-9BAD-4DFF-8E6D-E72A78688605}" type="presParOf" srcId="{80D71BCE-D25C-4510-BF92-3892BD71A3E7}" destId="{D6BE785B-78A3-4A38-A80F-5550FA0BD029}" srcOrd="2" destOrd="0" presId="urn:microsoft.com/office/officeart/2009/3/layout/StepUpProcess"/>
    <dgm:cxn modelId="{B56080B8-1B8E-4FC8-917A-59DBF4D58A97}" type="presParOf" srcId="{D6BE785B-78A3-4A38-A80F-5550FA0BD029}" destId="{5A198D22-C1AA-4477-81B2-C0C4BA550A0C}" srcOrd="0" destOrd="0" presId="urn:microsoft.com/office/officeart/2009/3/layout/StepUpProcess"/>
    <dgm:cxn modelId="{F875FA24-9FC8-465F-AE23-3C0E43AFC8ED}" type="presParOf" srcId="{D6BE785B-78A3-4A38-A80F-5550FA0BD029}" destId="{494406B6-D5F5-4047-8FEE-B02DDB44F8B2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5C99747-6D06-4A1F-A6EC-DE9E510A9068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8320DCE8-80E6-4111-BAC8-C66EDAC36A7F}">
      <dgm:prSet phldrT="[Texto]"/>
      <dgm:spPr>
        <a:effectLst>
          <a:glow rad="228600">
            <a:schemeClr val="accent2">
              <a:satMod val="175000"/>
              <a:alpha val="40000"/>
            </a:schemeClr>
          </a:glow>
          <a:outerShdw blurRad="76200" dir="13500000" sy="23000" kx="1200000" algn="br" rotWithShape="0">
            <a:prstClr val="black">
              <a:alpha val="20000"/>
            </a:prstClr>
          </a:outerShdw>
          <a:softEdge rad="12700"/>
        </a:effectLst>
      </dgm:spPr>
      <dgm:t>
        <a:bodyPr/>
        <a:lstStyle/>
        <a:p>
          <a:r>
            <a:rPr lang="es-MX" dirty="0" smtClean="0"/>
            <a:t>Ideación suicida o riesgo inminente</a:t>
          </a:r>
          <a:endParaRPr lang="es-CO" dirty="0"/>
        </a:p>
      </dgm:t>
    </dgm:pt>
    <dgm:pt modelId="{41C4852A-C917-4F71-9FCB-461B80614E82}" type="parTrans" cxnId="{66203668-5960-4D02-8002-F0C9608F10AE}">
      <dgm:prSet/>
      <dgm:spPr/>
      <dgm:t>
        <a:bodyPr/>
        <a:lstStyle/>
        <a:p>
          <a:endParaRPr lang="es-CO"/>
        </a:p>
      </dgm:t>
    </dgm:pt>
    <dgm:pt modelId="{66D61F59-0ACF-4C2A-8419-BE2E03BA24CF}" type="sibTrans" cxnId="{66203668-5960-4D02-8002-F0C9608F10AE}">
      <dgm:prSet/>
      <dgm:spPr/>
      <dgm:t>
        <a:bodyPr/>
        <a:lstStyle/>
        <a:p>
          <a:endParaRPr lang="es-CO"/>
        </a:p>
      </dgm:t>
    </dgm:pt>
    <dgm:pt modelId="{616180A2-BA4E-46EA-84C8-AEDBE270DB1E}">
      <dgm:prSet phldrT="[Texto]"/>
      <dgm:spPr>
        <a:effectLst>
          <a:glow rad="228600">
            <a:schemeClr val="accent2">
              <a:satMod val="175000"/>
              <a:alpha val="40000"/>
            </a:schemeClr>
          </a:glow>
          <a:outerShdw blurRad="76200" dir="13500000" sy="23000" kx="1200000" algn="br" rotWithShape="0">
            <a:prstClr val="black">
              <a:alpha val="20000"/>
            </a:prstClr>
          </a:outerShdw>
          <a:softEdge rad="12700"/>
        </a:effectLst>
      </dgm:spPr>
      <dgm:t>
        <a:bodyPr/>
        <a:lstStyle/>
        <a:p>
          <a:r>
            <a:rPr lang="es-CO" dirty="0" smtClean="0"/>
            <a:t>Violencia sexual / obstétrica</a:t>
          </a:r>
          <a:endParaRPr lang="es-CO" dirty="0"/>
        </a:p>
      </dgm:t>
    </dgm:pt>
    <dgm:pt modelId="{4811FF9F-B889-4CBB-8CDF-2ABDADC06BA3}" type="parTrans" cxnId="{E1F40ACB-0618-4C02-888C-F9B83EDDEF71}">
      <dgm:prSet/>
      <dgm:spPr/>
      <dgm:t>
        <a:bodyPr/>
        <a:lstStyle/>
        <a:p>
          <a:endParaRPr lang="es-CO"/>
        </a:p>
      </dgm:t>
    </dgm:pt>
    <dgm:pt modelId="{EB69F141-059C-45CA-9F2E-24AE516BBD54}" type="sibTrans" cxnId="{E1F40ACB-0618-4C02-888C-F9B83EDDEF71}">
      <dgm:prSet/>
      <dgm:spPr/>
      <dgm:t>
        <a:bodyPr/>
        <a:lstStyle/>
        <a:p>
          <a:endParaRPr lang="es-CO"/>
        </a:p>
      </dgm:t>
    </dgm:pt>
    <dgm:pt modelId="{0BEEADF0-094D-4837-B2E6-F10CB1211CB6}">
      <dgm:prSet phldrT="[Texto]"/>
      <dgm:spPr>
        <a:effectLst>
          <a:glow rad="228600">
            <a:schemeClr val="accent2">
              <a:satMod val="175000"/>
              <a:alpha val="40000"/>
            </a:schemeClr>
          </a:glow>
          <a:outerShdw blurRad="76200" dir="13500000" sy="23000" kx="1200000" algn="br" rotWithShape="0">
            <a:prstClr val="black">
              <a:alpha val="20000"/>
            </a:prstClr>
          </a:outerShdw>
          <a:softEdge rad="12700"/>
        </a:effectLst>
      </dgm:spPr>
      <dgm:t>
        <a:bodyPr/>
        <a:lstStyle/>
        <a:p>
          <a:r>
            <a:rPr lang="es-CO" dirty="0" smtClean="0"/>
            <a:t>Consumo problemático en embarazo</a:t>
          </a:r>
          <a:endParaRPr lang="es-CO" dirty="0"/>
        </a:p>
      </dgm:t>
    </dgm:pt>
    <dgm:pt modelId="{4BFD9B1A-1F33-44BA-AA2E-4B5D80071972}" type="parTrans" cxnId="{DC34A405-9D10-4680-908F-A5C418415FA5}">
      <dgm:prSet/>
      <dgm:spPr/>
      <dgm:t>
        <a:bodyPr/>
        <a:lstStyle/>
        <a:p>
          <a:endParaRPr lang="es-CO"/>
        </a:p>
      </dgm:t>
    </dgm:pt>
    <dgm:pt modelId="{5E383692-4034-4C99-9218-6066FEE253AE}" type="sibTrans" cxnId="{DC34A405-9D10-4680-908F-A5C418415FA5}">
      <dgm:prSet/>
      <dgm:spPr/>
      <dgm:t>
        <a:bodyPr/>
        <a:lstStyle/>
        <a:p>
          <a:endParaRPr lang="es-CO"/>
        </a:p>
      </dgm:t>
    </dgm:pt>
    <dgm:pt modelId="{76DEBB87-A611-4AD6-8BB2-466C23469BC3}" type="pres">
      <dgm:prSet presAssocID="{65C99747-6D06-4A1F-A6EC-DE9E510A9068}" presName="rootnode" presStyleCnt="0">
        <dgm:presLayoutVars>
          <dgm:chMax/>
          <dgm:chPref/>
          <dgm:dir/>
          <dgm:animLvl val="lvl"/>
        </dgm:presLayoutVars>
      </dgm:prSet>
      <dgm:spPr/>
    </dgm:pt>
    <dgm:pt modelId="{C42A6AC5-B209-46D8-8838-5149CC53A50F}" type="pres">
      <dgm:prSet presAssocID="{8320DCE8-80E6-4111-BAC8-C66EDAC36A7F}" presName="composite" presStyleCnt="0"/>
      <dgm:spPr/>
    </dgm:pt>
    <dgm:pt modelId="{10098C52-90C8-45CF-AB8A-D12F6C881C56}" type="pres">
      <dgm:prSet presAssocID="{8320DCE8-80E6-4111-BAC8-C66EDAC36A7F}" presName="bentUpArrow1" presStyleLbl="alignImgPlace1" presStyleIdx="0" presStyleCnt="2" custLinFactNeighborX="-562" custLinFactNeighborY="8951"/>
      <dgm:spPr>
        <a:effectLst>
          <a:glow rad="228600">
            <a:schemeClr val="accent2">
              <a:satMod val="175000"/>
              <a:alpha val="40000"/>
            </a:schemeClr>
          </a:glow>
          <a:outerShdw blurRad="76200" dir="13500000" sy="23000" kx="1200000" algn="br" rotWithShape="0">
            <a:prstClr val="black">
              <a:alpha val="20000"/>
            </a:prstClr>
          </a:outerShdw>
          <a:softEdge rad="12700"/>
        </a:effectLst>
      </dgm:spPr>
    </dgm:pt>
    <dgm:pt modelId="{C9C51D74-ED18-4C52-B32E-1470077DE5D5}" type="pres">
      <dgm:prSet presAssocID="{8320DCE8-80E6-4111-BAC8-C66EDAC36A7F}" presName="ParentText" presStyleLbl="node1" presStyleIdx="0" presStyleCnt="3" custScaleX="127518" custLinFactNeighborX="-41779" custLinFactNeighborY="868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B6F5DB2-83F8-4805-B007-B813098D82D2}" type="pres">
      <dgm:prSet presAssocID="{8320DCE8-80E6-4111-BAC8-C66EDAC36A7F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88A2812-9966-4A75-BD9D-741F4828EAEE}" type="pres">
      <dgm:prSet presAssocID="{66D61F59-0ACF-4C2A-8419-BE2E03BA24CF}" presName="sibTrans" presStyleCnt="0"/>
      <dgm:spPr/>
    </dgm:pt>
    <dgm:pt modelId="{D9FE1B94-A10D-4D5E-8956-681B6F13B803}" type="pres">
      <dgm:prSet presAssocID="{616180A2-BA4E-46EA-84C8-AEDBE270DB1E}" presName="composite" presStyleCnt="0"/>
      <dgm:spPr/>
    </dgm:pt>
    <dgm:pt modelId="{7CA1DF06-D82D-4CC5-9D4E-C4F40C286009}" type="pres">
      <dgm:prSet presAssocID="{616180A2-BA4E-46EA-84C8-AEDBE270DB1E}" presName="bentUpArrow1" presStyleLbl="alignImgPlace1" presStyleIdx="1" presStyleCnt="2"/>
      <dgm:spPr>
        <a:effectLst>
          <a:glow rad="228600">
            <a:schemeClr val="accent2">
              <a:satMod val="175000"/>
              <a:alpha val="40000"/>
            </a:schemeClr>
          </a:glow>
          <a:outerShdw blurRad="76200" dir="13500000" sy="23000" kx="1200000" algn="br" rotWithShape="0">
            <a:prstClr val="black">
              <a:alpha val="20000"/>
            </a:prstClr>
          </a:outerShdw>
          <a:softEdge rad="12700"/>
        </a:effectLst>
      </dgm:spPr>
    </dgm:pt>
    <dgm:pt modelId="{1CA55493-4CDB-42BF-8F32-9390E8C939C7}" type="pres">
      <dgm:prSet presAssocID="{616180A2-BA4E-46EA-84C8-AEDBE270DB1E}" presName="ParentText" presStyleLbl="node1" presStyleIdx="1" presStyleCnt="3" custScaleX="130528" custLinFactNeighborX="2279" custLinFactNeighborY="-217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2C4E338-C675-404F-A2DB-95665B30C83C}" type="pres">
      <dgm:prSet presAssocID="{616180A2-BA4E-46EA-84C8-AEDBE270DB1E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439AD121-0B2D-45C7-8A74-9E4265E79AD8}" type="pres">
      <dgm:prSet presAssocID="{EB69F141-059C-45CA-9F2E-24AE516BBD54}" presName="sibTrans" presStyleCnt="0"/>
      <dgm:spPr/>
    </dgm:pt>
    <dgm:pt modelId="{039E3BA3-8228-49CE-99C1-09A8B79279DD}" type="pres">
      <dgm:prSet presAssocID="{0BEEADF0-094D-4837-B2E6-F10CB1211CB6}" presName="composite" presStyleCnt="0"/>
      <dgm:spPr/>
    </dgm:pt>
    <dgm:pt modelId="{E2B09BCC-C812-4333-8926-DADF3498E881}" type="pres">
      <dgm:prSet presAssocID="{0BEEADF0-094D-4837-B2E6-F10CB1211CB6}" presName="ParentText" presStyleLbl="node1" presStyleIdx="2" presStyleCnt="3" custScaleX="130114" custScaleY="102283" custLinFactNeighborX="6019" custLinFactNeighborY="296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E35BD55F-A604-4E97-A4E1-8E9CD2BC317F}" type="presOf" srcId="{0BEEADF0-094D-4837-B2E6-F10CB1211CB6}" destId="{E2B09BCC-C812-4333-8926-DADF3498E881}" srcOrd="0" destOrd="0" presId="urn:microsoft.com/office/officeart/2005/8/layout/StepDownProcess"/>
    <dgm:cxn modelId="{DC34A405-9D10-4680-908F-A5C418415FA5}" srcId="{65C99747-6D06-4A1F-A6EC-DE9E510A9068}" destId="{0BEEADF0-094D-4837-B2E6-F10CB1211CB6}" srcOrd="2" destOrd="0" parTransId="{4BFD9B1A-1F33-44BA-AA2E-4B5D80071972}" sibTransId="{5E383692-4034-4C99-9218-6066FEE253AE}"/>
    <dgm:cxn modelId="{6A5D8011-A638-4026-8875-F7E943898E19}" type="presOf" srcId="{65C99747-6D06-4A1F-A6EC-DE9E510A9068}" destId="{76DEBB87-A611-4AD6-8BB2-466C23469BC3}" srcOrd="0" destOrd="0" presId="urn:microsoft.com/office/officeart/2005/8/layout/StepDownProcess"/>
    <dgm:cxn modelId="{1517BBD7-4B34-4C71-87C5-3400423ECF4A}" type="presOf" srcId="{616180A2-BA4E-46EA-84C8-AEDBE270DB1E}" destId="{1CA55493-4CDB-42BF-8F32-9390E8C939C7}" srcOrd="0" destOrd="0" presId="urn:microsoft.com/office/officeart/2005/8/layout/StepDownProcess"/>
    <dgm:cxn modelId="{F547CCF5-2D82-43FC-8643-552C2617DD0E}" type="presOf" srcId="{8320DCE8-80E6-4111-BAC8-C66EDAC36A7F}" destId="{C9C51D74-ED18-4C52-B32E-1470077DE5D5}" srcOrd="0" destOrd="0" presId="urn:microsoft.com/office/officeart/2005/8/layout/StepDownProcess"/>
    <dgm:cxn modelId="{E1F40ACB-0618-4C02-888C-F9B83EDDEF71}" srcId="{65C99747-6D06-4A1F-A6EC-DE9E510A9068}" destId="{616180A2-BA4E-46EA-84C8-AEDBE270DB1E}" srcOrd="1" destOrd="0" parTransId="{4811FF9F-B889-4CBB-8CDF-2ABDADC06BA3}" sibTransId="{EB69F141-059C-45CA-9F2E-24AE516BBD54}"/>
    <dgm:cxn modelId="{66203668-5960-4D02-8002-F0C9608F10AE}" srcId="{65C99747-6D06-4A1F-A6EC-DE9E510A9068}" destId="{8320DCE8-80E6-4111-BAC8-C66EDAC36A7F}" srcOrd="0" destOrd="0" parTransId="{41C4852A-C917-4F71-9FCB-461B80614E82}" sibTransId="{66D61F59-0ACF-4C2A-8419-BE2E03BA24CF}"/>
    <dgm:cxn modelId="{3448A9DF-E6DD-4E14-949B-9174C8A6B319}" type="presParOf" srcId="{76DEBB87-A611-4AD6-8BB2-466C23469BC3}" destId="{C42A6AC5-B209-46D8-8838-5149CC53A50F}" srcOrd="0" destOrd="0" presId="urn:microsoft.com/office/officeart/2005/8/layout/StepDownProcess"/>
    <dgm:cxn modelId="{7E7C6E4E-4418-4ECE-A3C0-226E991D3353}" type="presParOf" srcId="{C42A6AC5-B209-46D8-8838-5149CC53A50F}" destId="{10098C52-90C8-45CF-AB8A-D12F6C881C56}" srcOrd="0" destOrd="0" presId="urn:microsoft.com/office/officeart/2005/8/layout/StepDownProcess"/>
    <dgm:cxn modelId="{CB0BA3D2-8C49-4A9E-81CC-CC01282BAA19}" type="presParOf" srcId="{C42A6AC5-B209-46D8-8838-5149CC53A50F}" destId="{C9C51D74-ED18-4C52-B32E-1470077DE5D5}" srcOrd="1" destOrd="0" presId="urn:microsoft.com/office/officeart/2005/8/layout/StepDownProcess"/>
    <dgm:cxn modelId="{B367EC0D-8E77-4663-B194-97839DC9A85C}" type="presParOf" srcId="{C42A6AC5-B209-46D8-8838-5149CC53A50F}" destId="{CB6F5DB2-83F8-4805-B007-B813098D82D2}" srcOrd="2" destOrd="0" presId="urn:microsoft.com/office/officeart/2005/8/layout/StepDownProcess"/>
    <dgm:cxn modelId="{CE8D137F-CCE9-46FC-843D-2CE1E4520A65}" type="presParOf" srcId="{76DEBB87-A611-4AD6-8BB2-466C23469BC3}" destId="{688A2812-9966-4A75-BD9D-741F4828EAEE}" srcOrd="1" destOrd="0" presId="urn:microsoft.com/office/officeart/2005/8/layout/StepDownProcess"/>
    <dgm:cxn modelId="{313A0AF0-0318-4828-A7A2-A0114E3B354D}" type="presParOf" srcId="{76DEBB87-A611-4AD6-8BB2-466C23469BC3}" destId="{D9FE1B94-A10D-4D5E-8956-681B6F13B803}" srcOrd="2" destOrd="0" presId="urn:microsoft.com/office/officeart/2005/8/layout/StepDownProcess"/>
    <dgm:cxn modelId="{2211D57C-CAB7-48F5-9243-A25129F0B591}" type="presParOf" srcId="{D9FE1B94-A10D-4D5E-8956-681B6F13B803}" destId="{7CA1DF06-D82D-4CC5-9D4E-C4F40C286009}" srcOrd="0" destOrd="0" presId="urn:microsoft.com/office/officeart/2005/8/layout/StepDownProcess"/>
    <dgm:cxn modelId="{D3E66AD5-03F0-425A-8E7F-BC96AAC291F5}" type="presParOf" srcId="{D9FE1B94-A10D-4D5E-8956-681B6F13B803}" destId="{1CA55493-4CDB-42BF-8F32-9390E8C939C7}" srcOrd="1" destOrd="0" presId="urn:microsoft.com/office/officeart/2005/8/layout/StepDownProcess"/>
    <dgm:cxn modelId="{B4ACB4B5-37C1-4970-BD18-9886CAE842AF}" type="presParOf" srcId="{D9FE1B94-A10D-4D5E-8956-681B6F13B803}" destId="{12C4E338-C675-404F-A2DB-95665B30C83C}" srcOrd="2" destOrd="0" presId="urn:microsoft.com/office/officeart/2005/8/layout/StepDownProcess"/>
    <dgm:cxn modelId="{9D76FDD3-3B93-47BF-9173-E789F80C7BB1}" type="presParOf" srcId="{76DEBB87-A611-4AD6-8BB2-466C23469BC3}" destId="{439AD121-0B2D-45C7-8A74-9E4265E79AD8}" srcOrd="3" destOrd="0" presId="urn:microsoft.com/office/officeart/2005/8/layout/StepDownProcess"/>
    <dgm:cxn modelId="{513934B7-D581-4072-83C0-4BFBD2309606}" type="presParOf" srcId="{76DEBB87-A611-4AD6-8BB2-466C23469BC3}" destId="{039E3BA3-8228-49CE-99C1-09A8B79279DD}" srcOrd="4" destOrd="0" presId="urn:microsoft.com/office/officeart/2005/8/layout/StepDownProcess"/>
    <dgm:cxn modelId="{BAFA3A83-44A0-4EEF-88F1-0EC5D01D9880}" type="presParOf" srcId="{039E3BA3-8228-49CE-99C1-09A8B79279DD}" destId="{E2B09BCC-C812-4333-8926-DADF3498E881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8FDF4-53D6-4E91-820C-CD2451906DB7}">
      <dsp:nvSpPr>
        <dsp:cNvPr id="0" name=""/>
        <dsp:cNvSpPr/>
      </dsp:nvSpPr>
      <dsp:spPr>
        <a:xfrm>
          <a:off x="1702869" y="0"/>
          <a:ext cx="7109860" cy="4443663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8A080688-73F3-41F5-A90D-AAB7B2DA235B}">
      <dsp:nvSpPr>
        <dsp:cNvPr id="0" name=""/>
        <dsp:cNvSpPr/>
      </dsp:nvSpPr>
      <dsp:spPr>
        <a:xfrm>
          <a:off x="2605821" y="3067016"/>
          <a:ext cx="184856" cy="18485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82B7B1-0D27-4B0A-9169-EF7F6D6955AF}">
      <dsp:nvSpPr>
        <dsp:cNvPr id="0" name=""/>
        <dsp:cNvSpPr/>
      </dsp:nvSpPr>
      <dsp:spPr>
        <a:xfrm>
          <a:off x="2902202" y="3159444"/>
          <a:ext cx="1248693" cy="1284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952" tIns="0" rIns="0" bIns="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/>
            <a:t>Gestación y posparto: </a:t>
          </a:r>
          <a:r>
            <a:rPr lang="es-MX" sz="1400" kern="1200" dirty="0" smtClean="0"/>
            <a:t>etapas de alta vulnerabilidad</a:t>
          </a:r>
          <a:endParaRPr lang="es-CO" sz="1400" kern="1200" dirty="0"/>
        </a:p>
      </dsp:txBody>
      <dsp:txXfrm>
        <a:off x="2902202" y="3159444"/>
        <a:ext cx="1248693" cy="1284218"/>
      </dsp:txXfrm>
    </dsp:sp>
    <dsp:sp modelId="{B5B2AF0C-55BC-407A-8350-B08BF04173CD}">
      <dsp:nvSpPr>
        <dsp:cNvPr id="0" name=""/>
        <dsp:cNvSpPr/>
      </dsp:nvSpPr>
      <dsp:spPr>
        <a:xfrm>
          <a:off x="4237534" y="1859228"/>
          <a:ext cx="334163" cy="33416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D2BED6-81D1-4641-97EC-C74974AA88E2}">
      <dsp:nvSpPr>
        <dsp:cNvPr id="0" name=""/>
        <dsp:cNvSpPr/>
      </dsp:nvSpPr>
      <dsp:spPr>
        <a:xfrm>
          <a:off x="4632160" y="2026310"/>
          <a:ext cx="1251278" cy="2417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066" tIns="0" rIns="0" bIns="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Necesidad de detección temprana y derivación</a:t>
          </a:r>
          <a:endParaRPr lang="es-CO" sz="1400" kern="1200" dirty="0"/>
        </a:p>
      </dsp:txBody>
      <dsp:txXfrm>
        <a:off x="4632160" y="2026310"/>
        <a:ext cx="1251278" cy="2417352"/>
      </dsp:txXfrm>
    </dsp:sp>
    <dsp:sp modelId="{9A294BEC-D376-4B97-A193-5929E268AEFB}">
      <dsp:nvSpPr>
        <dsp:cNvPr id="0" name=""/>
        <dsp:cNvSpPr/>
      </dsp:nvSpPr>
      <dsp:spPr>
        <a:xfrm>
          <a:off x="6199856" y="1124246"/>
          <a:ext cx="462140" cy="4621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7DEF4B-F601-4C83-9357-55E594A10905}">
      <dsp:nvSpPr>
        <dsp:cNvPr id="0" name=""/>
        <dsp:cNvSpPr/>
      </dsp:nvSpPr>
      <dsp:spPr>
        <a:xfrm>
          <a:off x="6609592" y="1355317"/>
          <a:ext cx="1704233" cy="3088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4879" tIns="0" rIns="0" bIns="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/>
            <a:t>Alineamiento con normatividad vigente</a:t>
          </a:r>
          <a:endParaRPr lang="es-CO" sz="1400" kern="1200" dirty="0"/>
        </a:p>
      </dsp:txBody>
      <dsp:txXfrm>
        <a:off x="6609592" y="1355317"/>
        <a:ext cx="1704233" cy="30883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BC3FD3-E8D1-400C-934E-7D46BB1F3AD1}">
      <dsp:nvSpPr>
        <dsp:cNvPr id="0" name=""/>
        <dsp:cNvSpPr/>
      </dsp:nvSpPr>
      <dsp:spPr>
        <a:xfrm>
          <a:off x="0" y="1099436"/>
          <a:ext cx="2635374" cy="2635374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5033" tIns="25400" rIns="145033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 smtClean="0"/>
            <a:t>Ley 1616 de 2013/LEY 2460 DE 2025</a:t>
          </a:r>
          <a:endParaRPr lang="es-CO" sz="2000" kern="1200" dirty="0"/>
        </a:p>
      </dsp:txBody>
      <dsp:txXfrm>
        <a:off x="385942" y="1485378"/>
        <a:ext cx="1863490" cy="1863490"/>
      </dsp:txXfrm>
    </dsp:sp>
    <dsp:sp modelId="{D6C6A61F-F958-4878-8B8F-0E9D3A4DEFFD}">
      <dsp:nvSpPr>
        <dsp:cNvPr id="0" name=""/>
        <dsp:cNvSpPr/>
      </dsp:nvSpPr>
      <dsp:spPr>
        <a:xfrm>
          <a:off x="2111313" y="1024460"/>
          <a:ext cx="2635374" cy="2635374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265766"/>
                <a:satOff val="-12598"/>
                <a:lumOff val="2587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alpha val="50000"/>
                <a:hueOff val="265766"/>
                <a:satOff val="-12598"/>
                <a:lumOff val="2587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alpha val="50000"/>
                <a:hueOff val="265766"/>
                <a:satOff val="-12598"/>
                <a:lumOff val="2587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5033" tIns="25400" rIns="145033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 smtClean="0"/>
            <a:t>Resol. 3280 / 2018 (ruta materno-perinatal)</a:t>
          </a:r>
          <a:endParaRPr lang="es-CO" sz="2000" kern="1200" dirty="0"/>
        </a:p>
      </dsp:txBody>
      <dsp:txXfrm>
        <a:off x="2497255" y="1410402"/>
        <a:ext cx="1863490" cy="1863490"/>
      </dsp:txXfrm>
    </dsp:sp>
    <dsp:sp modelId="{CCABFB6C-DF75-4579-8968-318A7DFD7AB0}">
      <dsp:nvSpPr>
        <dsp:cNvPr id="0" name=""/>
        <dsp:cNvSpPr/>
      </dsp:nvSpPr>
      <dsp:spPr>
        <a:xfrm>
          <a:off x="4222626" y="1080620"/>
          <a:ext cx="2635374" cy="2635374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265766"/>
                <a:satOff val="-12598"/>
                <a:lumOff val="2587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alpha val="50000"/>
                <a:hueOff val="265766"/>
                <a:satOff val="-12598"/>
                <a:lumOff val="2587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alpha val="50000"/>
                <a:hueOff val="265766"/>
                <a:satOff val="-12598"/>
                <a:lumOff val="2587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5033" tIns="25400" rIns="145033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 smtClean="0"/>
            <a:t>Política Nacional de salud mental</a:t>
          </a:r>
          <a:endParaRPr lang="es-CO" sz="2000" kern="1200" dirty="0"/>
        </a:p>
      </dsp:txBody>
      <dsp:txXfrm>
        <a:off x="4608568" y="1466562"/>
        <a:ext cx="1863490" cy="18634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0F02DA-D9A0-45AA-9EA0-6C85C4446C51}">
      <dsp:nvSpPr>
        <dsp:cNvPr id="0" name=""/>
        <dsp:cNvSpPr/>
      </dsp:nvSpPr>
      <dsp:spPr>
        <a:xfrm>
          <a:off x="1846" y="1528026"/>
          <a:ext cx="3937689" cy="2362613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smtClean="0"/>
            <a:t>Atención a gestantes y puérperas</a:t>
          </a:r>
          <a:endParaRPr lang="es-CO" sz="3200" kern="1200" dirty="0"/>
        </a:p>
      </dsp:txBody>
      <dsp:txXfrm>
        <a:off x="71045" y="1597225"/>
        <a:ext cx="3799291" cy="2224215"/>
      </dsp:txXfrm>
    </dsp:sp>
    <dsp:sp modelId="{776DCCCE-E1F9-4B38-964C-362E0BEDF907}">
      <dsp:nvSpPr>
        <dsp:cNvPr id="0" name=""/>
        <dsp:cNvSpPr/>
      </dsp:nvSpPr>
      <dsp:spPr>
        <a:xfrm>
          <a:off x="4333304" y="2221060"/>
          <a:ext cx="834790" cy="9765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600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600" kern="1200"/>
        </a:p>
      </dsp:txBody>
      <dsp:txXfrm>
        <a:off x="4333304" y="2416369"/>
        <a:ext cx="584353" cy="585928"/>
      </dsp:txXfrm>
    </dsp:sp>
    <dsp:sp modelId="{F70D68A7-7A01-4BB3-B0FE-D392F02CEB17}">
      <dsp:nvSpPr>
        <dsp:cNvPr id="0" name=""/>
        <dsp:cNvSpPr/>
      </dsp:nvSpPr>
      <dsp:spPr>
        <a:xfrm>
          <a:off x="5514611" y="1528026"/>
          <a:ext cx="3937689" cy="2362613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319643"/>
            <a:satOff val="-15765"/>
            <a:lumOff val="29518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smtClean="0"/>
            <a:t>Reconocer la maternidad como momento de alto impacto psicosocial</a:t>
          </a:r>
          <a:endParaRPr lang="es-CO" sz="3200" kern="1200" dirty="0"/>
        </a:p>
      </dsp:txBody>
      <dsp:txXfrm>
        <a:off x="5583810" y="1597225"/>
        <a:ext cx="3799291" cy="22242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9FE7F4-AD78-4EA8-A4E8-453DF8C2D6DA}">
      <dsp:nvSpPr>
        <dsp:cNvPr id="0" name=""/>
        <dsp:cNvSpPr/>
      </dsp:nvSpPr>
      <dsp:spPr>
        <a:xfrm rot="5400000">
          <a:off x="3992924" y="437119"/>
          <a:ext cx="2622438" cy="228152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Ansiedad perinatal</a:t>
          </a:r>
          <a:endParaRPr lang="es-CO" sz="1800" kern="1200" dirty="0"/>
        </a:p>
      </dsp:txBody>
      <dsp:txXfrm rot="-5400000">
        <a:off x="4518919" y="675324"/>
        <a:ext cx="1570447" cy="1805112"/>
      </dsp:txXfrm>
    </dsp:sp>
    <dsp:sp modelId="{B7AE32A4-3D9D-40DD-B9E7-690C77201DC2}">
      <dsp:nvSpPr>
        <dsp:cNvPr id="0" name=""/>
        <dsp:cNvSpPr/>
      </dsp:nvSpPr>
      <dsp:spPr>
        <a:xfrm>
          <a:off x="6514136" y="791149"/>
          <a:ext cx="2926641" cy="1573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268B7A-0B20-4D1F-AA6B-6A895120FD81}">
      <dsp:nvSpPr>
        <dsp:cNvPr id="0" name=""/>
        <dsp:cNvSpPr/>
      </dsp:nvSpPr>
      <dsp:spPr>
        <a:xfrm rot="5400000">
          <a:off x="1528881" y="437119"/>
          <a:ext cx="2622438" cy="228152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Duelo gestacional</a:t>
          </a:r>
          <a:endParaRPr lang="es-CO" sz="2400" kern="1200" dirty="0"/>
        </a:p>
      </dsp:txBody>
      <dsp:txXfrm rot="-5400000">
        <a:off x="2054876" y="675324"/>
        <a:ext cx="1570447" cy="1805112"/>
      </dsp:txXfrm>
    </dsp:sp>
    <dsp:sp modelId="{BB2D1A79-3C7F-4B5C-A80F-4E50B315D079}">
      <dsp:nvSpPr>
        <dsp:cNvPr id="0" name=""/>
        <dsp:cNvSpPr/>
      </dsp:nvSpPr>
      <dsp:spPr>
        <a:xfrm rot="5400000">
          <a:off x="2756182" y="2663045"/>
          <a:ext cx="2622438" cy="228152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Violencia Obstétrica</a:t>
          </a:r>
          <a:endParaRPr lang="es-CO" sz="1800" kern="1200" dirty="0"/>
        </a:p>
      </dsp:txBody>
      <dsp:txXfrm rot="-5400000">
        <a:off x="3282177" y="2901250"/>
        <a:ext cx="1570447" cy="1805112"/>
      </dsp:txXfrm>
    </dsp:sp>
    <dsp:sp modelId="{D19B19B9-EDAE-4DC1-8C54-52B7A09D1709}">
      <dsp:nvSpPr>
        <dsp:cNvPr id="0" name=""/>
        <dsp:cNvSpPr/>
      </dsp:nvSpPr>
      <dsp:spPr>
        <a:xfrm>
          <a:off x="0" y="3017074"/>
          <a:ext cx="2832233" cy="1573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7E7F86-AC9C-42FF-84D2-1875B1E15907}">
      <dsp:nvSpPr>
        <dsp:cNvPr id="0" name=""/>
        <dsp:cNvSpPr/>
      </dsp:nvSpPr>
      <dsp:spPr>
        <a:xfrm rot="5400000">
          <a:off x="5220225" y="2663045"/>
          <a:ext cx="2622438" cy="228152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/>
            <a:t>Lactancia y salud mental</a:t>
          </a:r>
          <a:endParaRPr lang="es-CO" sz="2800" kern="1200" dirty="0"/>
        </a:p>
      </dsp:txBody>
      <dsp:txXfrm rot="-5400000">
        <a:off x="5746220" y="2901250"/>
        <a:ext cx="1570447" cy="18051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C3936C-CA0F-4D28-A831-E3F612DD6379}">
      <dsp:nvSpPr>
        <dsp:cNvPr id="0" name=""/>
        <dsp:cNvSpPr/>
      </dsp:nvSpPr>
      <dsp:spPr>
        <a:xfrm rot="5400000">
          <a:off x="508916" y="1428447"/>
          <a:ext cx="1523207" cy="253458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1E0E2A-AC76-45AD-A6C9-275494AB3C2E}">
      <dsp:nvSpPr>
        <dsp:cNvPr id="0" name=""/>
        <dsp:cNvSpPr/>
      </dsp:nvSpPr>
      <dsp:spPr>
        <a:xfrm>
          <a:off x="254654" y="2185742"/>
          <a:ext cx="2288236" cy="2005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Escala breve de 10 ítems</a:t>
          </a:r>
          <a:endParaRPr lang="es-CO" sz="2300" kern="1200" dirty="0"/>
        </a:p>
      </dsp:txBody>
      <dsp:txXfrm>
        <a:off x="254654" y="2185742"/>
        <a:ext cx="2288236" cy="2005773"/>
      </dsp:txXfrm>
    </dsp:sp>
    <dsp:sp modelId="{7071E431-6EBD-4B5D-824B-DE5D210A9967}">
      <dsp:nvSpPr>
        <dsp:cNvPr id="0" name=""/>
        <dsp:cNvSpPr/>
      </dsp:nvSpPr>
      <dsp:spPr>
        <a:xfrm>
          <a:off x="2111148" y="1241849"/>
          <a:ext cx="431742" cy="431742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198D22-C1AA-4477-81B2-C0C4BA550A0C}">
      <dsp:nvSpPr>
        <dsp:cNvPr id="0" name=""/>
        <dsp:cNvSpPr/>
      </dsp:nvSpPr>
      <dsp:spPr>
        <a:xfrm rot="5400000">
          <a:off x="3310164" y="735276"/>
          <a:ext cx="1523207" cy="253458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4406B6-D5F5-4047-8FEE-B02DDB44F8B2}">
      <dsp:nvSpPr>
        <dsp:cNvPr id="0" name=""/>
        <dsp:cNvSpPr/>
      </dsp:nvSpPr>
      <dsp:spPr>
        <a:xfrm>
          <a:off x="3055903" y="1492570"/>
          <a:ext cx="2288236" cy="2005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Tamizaje para depresión post parto y ansiedad perinatal</a:t>
          </a:r>
          <a:endParaRPr lang="es-CO" sz="2300" kern="1200" dirty="0"/>
        </a:p>
      </dsp:txBody>
      <dsp:txXfrm>
        <a:off x="3055903" y="1492570"/>
        <a:ext cx="2288236" cy="20057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098C52-90C8-45CF-AB8A-D12F6C881C56}">
      <dsp:nvSpPr>
        <dsp:cNvPr id="0" name=""/>
        <dsp:cNvSpPr/>
      </dsp:nvSpPr>
      <dsp:spPr>
        <a:xfrm rot="5400000">
          <a:off x="1697417" y="1519689"/>
          <a:ext cx="1246550" cy="141915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accent2">
              <a:satMod val="175000"/>
              <a:alpha val="40000"/>
            </a:schemeClr>
          </a:glow>
          <a:outerShdw blurRad="76200" dir="13500000" sy="23000" kx="1200000" algn="br" rotWithShape="0">
            <a:prstClr val="black">
              <a:alpha val="20000"/>
            </a:prstClr>
          </a:outerShdw>
          <a:softEdge rad="127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C51D74-ED18-4C52-B32E-1470077DE5D5}">
      <dsp:nvSpPr>
        <dsp:cNvPr id="0" name=""/>
        <dsp:cNvSpPr/>
      </dsp:nvSpPr>
      <dsp:spPr>
        <a:xfrm>
          <a:off x="209691" y="153810"/>
          <a:ext cx="2675910" cy="146885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accent2">
              <a:satMod val="175000"/>
              <a:alpha val="40000"/>
            </a:schemeClr>
          </a:glow>
          <a:outerShdw blurRad="76200" dir="13500000" sy="23000" kx="1200000" algn="br" rotWithShape="0">
            <a:prstClr val="black">
              <a:alpha val="20000"/>
            </a:prstClr>
          </a:outerShdw>
          <a:softEdge rad="127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Ideación suicida o riesgo inminente</a:t>
          </a:r>
          <a:endParaRPr lang="es-CO" sz="2400" kern="1200" dirty="0"/>
        </a:p>
      </dsp:txBody>
      <dsp:txXfrm>
        <a:off x="281407" y="225526"/>
        <a:ext cx="2532478" cy="1325419"/>
      </dsp:txXfrm>
    </dsp:sp>
    <dsp:sp modelId="{CB6F5DB2-83F8-4805-B007-B813098D82D2}">
      <dsp:nvSpPr>
        <dsp:cNvPr id="0" name=""/>
        <dsp:cNvSpPr/>
      </dsp:nvSpPr>
      <dsp:spPr>
        <a:xfrm>
          <a:off x="3473589" y="166373"/>
          <a:ext cx="1526217" cy="1187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A1DF06-D82D-4CC5-9D4E-C4F40C286009}">
      <dsp:nvSpPr>
        <dsp:cNvPr id="0" name=""/>
        <dsp:cNvSpPr/>
      </dsp:nvSpPr>
      <dsp:spPr>
        <a:xfrm rot="5400000">
          <a:off x="3615407" y="3058115"/>
          <a:ext cx="1246550" cy="141915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accent2">
              <a:satMod val="175000"/>
              <a:alpha val="40000"/>
            </a:schemeClr>
          </a:glow>
          <a:outerShdw blurRad="76200" dir="13500000" sy="23000" kx="1200000" algn="br" rotWithShape="0">
            <a:prstClr val="black">
              <a:alpha val="20000"/>
            </a:prstClr>
          </a:outerShdw>
          <a:softEdge rad="127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A55493-4CDB-42BF-8F32-9390E8C939C7}">
      <dsp:nvSpPr>
        <dsp:cNvPr id="0" name=""/>
        <dsp:cNvSpPr/>
      </dsp:nvSpPr>
      <dsp:spPr>
        <a:xfrm>
          <a:off x="3012662" y="1644415"/>
          <a:ext cx="2739073" cy="146885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accent2">
              <a:satMod val="175000"/>
              <a:alpha val="40000"/>
            </a:schemeClr>
          </a:glow>
          <a:outerShdw blurRad="76200" dir="13500000" sy="23000" kx="1200000" algn="br" rotWithShape="0">
            <a:prstClr val="black">
              <a:alpha val="20000"/>
            </a:prstClr>
          </a:outerShdw>
          <a:softEdge rad="127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/>
            <a:t>Violencia sexual / obstétrica</a:t>
          </a:r>
          <a:endParaRPr lang="es-CO" sz="2400" kern="1200" dirty="0"/>
        </a:p>
      </dsp:txBody>
      <dsp:txXfrm>
        <a:off x="3084378" y="1716131"/>
        <a:ext cx="2595641" cy="1325419"/>
      </dsp:txXfrm>
    </dsp:sp>
    <dsp:sp modelId="{12C4E338-C675-404F-A2DB-95665B30C83C}">
      <dsp:nvSpPr>
        <dsp:cNvPr id="0" name=""/>
        <dsp:cNvSpPr/>
      </dsp:nvSpPr>
      <dsp:spPr>
        <a:xfrm>
          <a:off x="5383603" y="1816378"/>
          <a:ext cx="1526217" cy="1187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B09BCC-C812-4333-8926-DADF3498E881}">
      <dsp:nvSpPr>
        <dsp:cNvPr id="0" name=""/>
        <dsp:cNvSpPr/>
      </dsp:nvSpPr>
      <dsp:spPr>
        <a:xfrm>
          <a:off x="4969577" y="3352579"/>
          <a:ext cx="2730385" cy="150238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accent2">
              <a:satMod val="175000"/>
              <a:alpha val="40000"/>
            </a:schemeClr>
          </a:glow>
          <a:outerShdw blurRad="76200" dir="13500000" sy="23000" kx="1200000" algn="br" rotWithShape="0">
            <a:prstClr val="black">
              <a:alpha val="20000"/>
            </a:prstClr>
          </a:outerShdw>
          <a:softEdge rad="127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/>
            <a:t>Consumo problemático en embarazo</a:t>
          </a:r>
          <a:endParaRPr lang="es-CO" sz="2400" kern="1200" dirty="0"/>
        </a:p>
      </dsp:txBody>
      <dsp:txXfrm>
        <a:off x="5042931" y="3425933"/>
        <a:ext cx="2583677" cy="13556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2688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x-none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presentación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x-none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xmlns="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xmlns="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xmlns="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x-none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x-none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x-none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xmlns="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x-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x-non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xmlns="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x-non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x-none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xmlns="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x-none" smtClean="0"/>
              <a:t>2/10/2025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xmlns="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x-none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1783" y="1426263"/>
            <a:ext cx="7723531" cy="1514230"/>
          </a:xfrm>
        </p:spPr>
        <p:txBody>
          <a:bodyPr/>
          <a:lstStyle/>
          <a:p>
            <a:r>
              <a:rPr lang="es-MX" dirty="0"/>
              <a:t>Ajustes al Manual de Atención Línea 106</a:t>
            </a:r>
            <a:endParaRPr lang="x-none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2AF1B0E-3F0C-1296-056E-C57353387C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1783" y="2844425"/>
            <a:ext cx="7723531" cy="677354"/>
          </a:xfrm>
        </p:spPr>
        <p:txBody>
          <a:bodyPr/>
          <a:lstStyle/>
          <a:p>
            <a:r>
              <a:rPr lang="es-MX" dirty="0"/>
              <a:t>Inclusión: atención a población </a:t>
            </a:r>
            <a:r>
              <a:rPr lang="es-MX" dirty="0" smtClean="0"/>
              <a:t>gestante</a:t>
            </a:r>
          </a:p>
          <a:p>
            <a:endParaRPr lang="es-MX" dirty="0" smtClean="0"/>
          </a:p>
          <a:p>
            <a:endParaRPr lang="es-MX" dirty="0"/>
          </a:p>
          <a:p>
            <a:r>
              <a:rPr lang="es-MX" dirty="0" smtClean="0"/>
              <a:t>Rodrigo Lopera</a:t>
            </a:r>
          </a:p>
          <a:p>
            <a:r>
              <a:rPr lang="es-MX" dirty="0" smtClean="0"/>
              <a:t>Angie Botia Niño</a:t>
            </a:r>
          </a:p>
          <a:p>
            <a:r>
              <a:rPr lang="es-MX" dirty="0" smtClean="0"/>
              <a:t>Subdirección Determinantes en salud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5172"/>
            <a:ext cx="10515600" cy="510524"/>
          </a:xfrm>
        </p:spPr>
        <p:txBody>
          <a:bodyPr/>
          <a:lstStyle/>
          <a:p>
            <a:pPr algn="ctr"/>
            <a:r>
              <a:rPr lang="es-CO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¿Por qué actualizar?</a:t>
            </a:r>
            <a:endParaRPr lang="x-none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graphicFrame>
        <p:nvGraphicFramePr>
          <p:cNvPr id="2" name="Marcador de contenido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520696"/>
              </p:ext>
            </p:extLst>
          </p:nvPr>
        </p:nvGraphicFramePr>
        <p:xfrm>
          <a:off x="838200" y="1395696"/>
          <a:ext cx="10515600" cy="4443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CE70733B-92C3-3345-4B86-99F03BA6E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038" y="1003840"/>
            <a:ext cx="6623050" cy="1325563"/>
          </a:xfrm>
        </p:spPr>
        <p:txBody>
          <a:bodyPr/>
          <a:lstStyle/>
          <a:p>
            <a:r>
              <a:rPr lang="es-CO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Base normativa</a:t>
            </a:r>
            <a:endParaRPr lang="x-none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852255871"/>
              </p:ext>
            </p:extLst>
          </p:nvPr>
        </p:nvGraphicFramePr>
        <p:xfrm>
          <a:off x="4523873" y="1090862"/>
          <a:ext cx="6858001" cy="4684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779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65F0E6F1-C62F-1C7D-E20E-E087C6584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535" y="624063"/>
            <a:ext cx="10515600" cy="701731"/>
          </a:xfrm>
        </p:spPr>
        <p:txBody>
          <a:bodyPr/>
          <a:lstStyle/>
          <a:p>
            <a:r>
              <a:rPr lang="es-MX" sz="440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ENFOQUE</a:t>
            </a:r>
            <a:r>
              <a:rPr lang="es-MX" dirty="0" smtClean="0"/>
              <a:t> </a:t>
            </a:r>
            <a:endParaRPr lang="x-none"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7824838"/>
              </p:ext>
            </p:extLst>
          </p:nvPr>
        </p:nvGraphicFramePr>
        <p:xfrm>
          <a:off x="2031999" y="719666"/>
          <a:ext cx="945414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8212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43;p18">
            <a:extLst>
              <a:ext uri="{FF2B5EF4-FFF2-40B4-BE49-F238E27FC236}">
                <a16:creationId xmlns:a16="http://schemas.microsoft.com/office/drawing/2014/main" xmlns="" id="{A9317B45-B274-1628-2D2D-50418DE352D8}"/>
              </a:ext>
            </a:extLst>
          </p:cNvPr>
          <p:cNvSpPr txBox="1"/>
          <p:nvPr/>
        </p:nvSpPr>
        <p:spPr>
          <a:xfrm>
            <a:off x="719735" y="665641"/>
            <a:ext cx="6699739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x-none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r>
              <a:rPr lang="es-MX" sz="3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ptos" panose="020B0004020202020204" pitchFamily="34" charset="0"/>
                <a:sym typeface="Oswald"/>
              </a:rPr>
              <a:t>DEFINICIONES</a:t>
            </a:r>
            <a:endParaRPr sz="3600" dirty="0">
              <a:latin typeface="Aptos" panose="020B0004020202020204" pitchFamily="34" charset="0"/>
              <a:sym typeface="Oswald"/>
            </a:endParaRPr>
          </a:p>
        </p:txBody>
      </p:sp>
      <p:graphicFrame>
        <p:nvGraphicFramePr>
          <p:cNvPr id="16" name="Diagrama 15"/>
          <p:cNvGraphicFramePr/>
          <p:nvPr>
            <p:extLst>
              <p:ext uri="{D42A27DB-BD31-4B8C-83A1-F6EECF244321}">
                <p14:modId xmlns:p14="http://schemas.microsoft.com/office/powerpoint/2010/main" val="307774420"/>
              </p:ext>
            </p:extLst>
          </p:nvPr>
        </p:nvGraphicFramePr>
        <p:xfrm>
          <a:off x="1451811" y="1211618"/>
          <a:ext cx="9440778" cy="5381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5409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F8413497-005B-EF1F-7C26-62184E1339C2}"/>
              </a:ext>
            </a:extLst>
          </p:cNvPr>
          <p:cNvSpPr/>
          <p:nvPr/>
        </p:nvSpPr>
        <p:spPr>
          <a:xfrm>
            <a:off x="4681663" y="2101516"/>
            <a:ext cx="2021957" cy="2823196"/>
          </a:xfrm>
          <a:prstGeom prst="roundRect">
            <a:avLst/>
          </a:prstGeom>
          <a:solidFill>
            <a:srgbClr val="328AA4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/>
              <a:t>Tamizaje oportuno (EPDS)</a:t>
            </a:r>
            <a:endParaRPr lang="x-none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E38C2AE7-B27A-423C-2B60-D17437937CAF}"/>
              </a:ext>
            </a:extLst>
          </p:cNvPr>
          <p:cNvSpPr/>
          <p:nvPr/>
        </p:nvSpPr>
        <p:spPr>
          <a:xfrm>
            <a:off x="2286001" y="2101516"/>
            <a:ext cx="2237634" cy="2823196"/>
          </a:xfrm>
          <a:prstGeom prst="roundRect">
            <a:avLst/>
          </a:prstGeom>
          <a:solidFill>
            <a:srgbClr val="285B6A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Atención sensible y sin juicios</a:t>
            </a:r>
            <a:endParaRPr lang="x-none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87F567CF-2B96-D3EE-8CC4-45C4D87136FC}"/>
              </a:ext>
            </a:extLst>
          </p:cNvPr>
          <p:cNvSpPr/>
          <p:nvPr/>
        </p:nvSpPr>
        <p:spPr>
          <a:xfrm flipV="1">
            <a:off x="3203412" y="2249674"/>
            <a:ext cx="391034" cy="448765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5EF59793-9C2A-3DAF-042B-852FBE4416B1}"/>
              </a:ext>
            </a:extLst>
          </p:cNvPr>
          <p:cNvSpPr/>
          <p:nvPr/>
        </p:nvSpPr>
        <p:spPr>
          <a:xfrm flipV="1">
            <a:off x="5529172" y="2249674"/>
            <a:ext cx="391034" cy="448765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Google Shape;143;p18">
            <a:extLst>
              <a:ext uri="{FF2B5EF4-FFF2-40B4-BE49-F238E27FC236}">
                <a16:creationId xmlns:a16="http://schemas.microsoft.com/office/drawing/2014/main" xmlns="" id="{ED656EA2-9B3F-A9F4-9A7B-1733D8379273}"/>
              </a:ext>
            </a:extLst>
          </p:cNvPr>
          <p:cNvSpPr txBox="1"/>
          <p:nvPr/>
        </p:nvSpPr>
        <p:spPr>
          <a:xfrm>
            <a:off x="771112" y="732309"/>
            <a:ext cx="6729000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x-none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r>
              <a:rPr lang="es-CO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IMPLICACIONES</a:t>
            </a:r>
            <a:r>
              <a:rPr lang="es-CO" sz="3200" dirty="0" smtClean="0"/>
              <a:t> </a:t>
            </a:r>
            <a:r>
              <a:rPr lang="es-CO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PRÁCTICAS</a:t>
            </a:r>
            <a:endParaRPr sz="3000" dirty="0">
              <a:latin typeface="Aptos" panose="020B0004020202020204" pitchFamily="34" charset="0"/>
              <a:sym typeface="Oswald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xmlns="" id="{9F908CBD-8CC5-FEC6-249D-6A294AA9EFF7}"/>
              </a:ext>
            </a:extLst>
          </p:cNvPr>
          <p:cNvSpPr/>
          <p:nvPr/>
        </p:nvSpPr>
        <p:spPr>
          <a:xfrm>
            <a:off x="6887029" y="2101516"/>
            <a:ext cx="2237634" cy="2823196"/>
          </a:xfrm>
          <a:prstGeom prst="roundRect">
            <a:avLst/>
          </a:prstGeom>
          <a:solidFill>
            <a:srgbClr val="285B6A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Activar </a:t>
            </a:r>
            <a:r>
              <a:rPr lang="es-MX" b="1" dirty="0"/>
              <a:t>rutas de derivación</a:t>
            </a:r>
            <a:r>
              <a:rPr lang="es-MX" dirty="0"/>
              <a:t> cuando detectamos riesgo</a:t>
            </a:r>
            <a:endParaRPr lang="x-none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D3FD65D3-B6E7-FB44-9136-4955E9CECB0C}"/>
              </a:ext>
            </a:extLst>
          </p:cNvPr>
          <p:cNvSpPr/>
          <p:nvPr/>
        </p:nvSpPr>
        <p:spPr>
          <a:xfrm flipV="1">
            <a:off x="7804440" y="2249674"/>
            <a:ext cx="391034" cy="448765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343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F12B58C6-6BC9-8C93-6ADA-056CCCCFF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850" y="528631"/>
            <a:ext cx="4989512" cy="1421928"/>
          </a:xfrm>
        </p:spPr>
        <p:txBody>
          <a:bodyPr/>
          <a:lstStyle/>
          <a:p>
            <a:r>
              <a:rPr lang="es-CO" dirty="0"/>
              <a:t>EPDS (Escala de Edimburgo) </a:t>
            </a:r>
            <a:r>
              <a:rPr lang="es-CO" dirty="0" smtClean="0"/>
              <a:t>qué es</a:t>
            </a:r>
            <a:br>
              <a:rPr lang="es-CO" dirty="0" smtClean="0"/>
            </a:br>
            <a:endParaRPr lang="x-none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biLevel thresh="50000"/>
          </a:blip>
          <a:stretch>
            <a:fillRect/>
          </a:stretch>
        </p:blipFill>
        <p:spPr>
          <a:xfrm>
            <a:off x="6672333" y="1391995"/>
            <a:ext cx="5447972" cy="368533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557304232"/>
              </p:ext>
            </p:extLst>
          </p:nvPr>
        </p:nvGraphicFramePr>
        <p:xfrm>
          <a:off x="612275" y="1018675"/>
          <a:ext cx="5347368" cy="5432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1026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69763F-D3E2-C587-9C3A-610E75043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6022" y="511913"/>
            <a:ext cx="4973555" cy="507831"/>
          </a:xfrm>
        </p:spPr>
        <p:txBody>
          <a:bodyPr/>
          <a:lstStyle/>
          <a:p>
            <a:pPr algn="ctr"/>
            <a:r>
              <a:rPr lang="es-MX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CASOS PRIORITARIOS</a:t>
            </a:r>
            <a:endParaRPr lang="x-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483449035"/>
              </p:ext>
            </p:extLst>
          </p:nvPr>
        </p:nvGraphicFramePr>
        <p:xfrm>
          <a:off x="2031999" y="1283367"/>
          <a:ext cx="8660063" cy="4854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860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69763F-D3E2-C587-9C3A-610E75043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645" y="471808"/>
            <a:ext cx="4973555" cy="923330"/>
          </a:xfrm>
        </p:spPr>
        <p:txBody>
          <a:bodyPr/>
          <a:lstStyle/>
          <a:p>
            <a:pPr algn="ctr"/>
            <a:r>
              <a:rPr lang="es-MX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Servicios de Referenciación </a:t>
            </a:r>
            <a:r>
              <a:rPr lang="es-MX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es-MX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s-MX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 </a:t>
            </a:r>
            <a:r>
              <a:rPr lang="es-MX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Protección</a:t>
            </a:r>
            <a:endParaRPr lang="x-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Flecha a la derecha con bandas 15"/>
          <p:cNvSpPr/>
          <p:nvPr/>
        </p:nvSpPr>
        <p:spPr>
          <a:xfrm>
            <a:off x="519363" y="1312685"/>
            <a:ext cx="1953127" cy="1376136"/>
          </a:xfrm>
          <a:prstGeom prst="stripedRightArrow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Servicios Maternos</a:t>
            </a:r>
            <a:endParaRPr lang="es-CO" dirty="0"/>
          </a:p>
        </p:txBody>
      </p:sp>
      <p:sp>
        <p:nvSpPr>
          <p:cNvPr id="17" name="Flecha a la derecha con bandas 16"/>
          <p:cNvSpPr/>
          <p:nvPr/>
        </p:nvSpPr>
        <p:spPr>
          <a:xfrm>
            <a:off x="1725401" y="4976038"/>
            <a:ext cx="2102900" cy="1427695"/>
          </a:xfrm>
          <a:prstGeom prst="stripedRightArrow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Protección y justicia</a:t>
            </a:r>
          </a:p>
        </p:txBody>
      </p:sp>
      <p:sp>
        <p:nvSpPr>
          <p:cNvPr id="18" name="Flecha a la derecha con bandas 17"/>
          <p:cNvSpPr/>
          <p:nvPr/>
        </p:nvSpPr>
        <p:spPr>
          <a:xfrm>
            <a:off x="817645" y="2423314"/>
            <a:ext cx="2147892" cy="1460306"/>
          </a:xfrm>
          <a:prstGeom prst="stripedRightArrow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Salud Mental</a:t>
            </a:r>
          </a:p>
          <a:p>
            <a:pPr algn="ctr"/>
            <a:r>
              <a:rPr lang="es-MX" dirty="0" smtClean="0"/>
              <a:t>Perinatal</a:t>
            </a:r>
            <a:endParaRPr lang="es-CO" dirty="0"/>
          </a:p>
        </p:txBody>
      </p:sp>
      <p:sp>
        <p:nvSpPr>
          <p:cNvPr id="19" name="Flecha a la derecha con bandas 18"/>
          <p:cNvSpPr/>
          <p:nvPr/>
        </p:nvSpPr>
        <p:spPr>
          <a:xfrm>
            <a:off x="1295398" y="3636022"/>
            <a:ext cx="2145634" cy="1463316"/>
          </a:xfrm>
          <a:prstGeom prst="stripedRightArrow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Emergencias </a:t>
            </a:r>
            <a:r>
              <a:rPr lang="es-CO" dirty="0"/>
              <a:t>obstétricas</a:t>
            </a:r>
          </a:p>
        </p:txBody>
      </p:sp>
      <p:sp>
        <p:nvSpPr>
          <p:cNvPr id="20" name="Rectángulo redondeado 19"/>
          <p:cNvSpPr/>
          <p:nvPr/>
        </p:nvSpPr>
        <p:spPr>
          <a:xfrm>
            <a:off x="2472490" y="1595621"/>
            <a:ext cx="6184233" cy="872336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Banco de Leche, IAMII, hospitales distritales</a:t>
            </a:r>
          </a:p>
        </p:txBody>
      </p:sp>
      <p:sp>
        <p:nvSpPr>
          <p:cNvPr id="21" name="Rectángulo redondeado 20"/>
          <p:cNvSpPr/>
          <p:nvPr/>
        </p:nvSpPr>
        <p:spPr>
          <a:xfrm>
            <a:off x="3497180" y="3976761"/>
            <a:ext cx="6184233" cy="872336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U</a:t>
            </a:r>
            <a:r>
              <a:rPr lang="es-MX" dirty="0" smtClean="0"/>
              <a:t>rgencias </a:t>
            </a:r>
            <a:r>
              <a:rPr lang="es-MX" dirty="0"/>
              <a:t>hospitalarias y Línea 123</a:t>
            </a:r>
            <a:endParaRPr lang="es-CO" dirty="0"/>
          </a:p>
        </p:txBody>
      </p:sp>
      <p:sp>
        <p:nvSpPr>
          <p:cNvPr id="22" name="Rectángulo redondeado 21"/>
          <p:cNvSpPr/>
          <p:nvPr/>
        </p:nvSpPr>
        <p:spPr>
          <a:xfrm>
            <a:off x="2965537" y="2789873"/>
            <a:ext cx="6184233" cy="872336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Línea 106, Línea Púrpura, </a:t>
            </a:r>
            <a:r>
              <a:rPr lang="es-MX" dirty="0" smtClean="0"/>
              <a:t>EAPB/hospitales</a:t>
            </a:r>
            <a:endParaRPr lang="es-CO" dirty="0"/>
          </a:p>
        </p:txBody>
      </p:sp>
      <p:sp>
        <p:nvSpPr>
          <p:cNvPr id="23" name="Rectángulo redondeado 22"/>
          <p:cNvSpPr/>
          <p:nvPr/>
        </p:nvSpPr>
        <p:spPr>
          <a:xfrm>
            <a:off x="3828301" y="5163649"/>
            <a:ext cx="6184233" cy="872336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/>
              <a:t>Comisarías, Personería, Ruta Única de Violencia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920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2153</TotalTime>
  <Words>190</Words>
  <Application>Microsoft Office PowerPoint</Application>
  <PresentationFormat>Panorámica</PresentationFormat>
  <Paragraphs>44</Paragraphs>
  <Slides>10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7" baseType="lpstr">
      <vt:lpstr>Aptos</vt:lpstr>
      <vt:lpstr>Arial</vt:lpstr>
      <vt:lpstr>Calibri</vt:lpstr>
      <vt:lpstr>Museo Sans 900</vt:lpstr>
      <vt:lpstr>Oswald</vt:lpstr>
      <vt:lpstr>Times New Roman</vt:lpstr>
      <vt:lpstr>Tema de Office</vt:lpstr>
      <vt:lpstr>Ajustes al Manual de Atención Línea 106</vt:lpstr>
      <vt:lpstr>¿Por qué actualizar?</vt:lpstr>
      <vt:lpstr>Base normativa</vt:lpstr>
      <vt:lpstr>ENFOQUE </vt:lpstr>
      <vt:lpstr>Presentación de PowerPoint</vt:lpstr>
      <vt:lpstr>Presentación de PowerPoint</vt:lpstr>
      <vt:lpstr>EPDS (Escala de Edimburgo) qué es </vt:lpstr>
      <vt:lpstr>CASOS PRIORITARIOS</vt:lpstr>
      <vt:lpstr>Servicios de Referenciación  y Protección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Ajustes al Manual de Atención Línea 106</dc:title>
  <dc:creator>Cuenta Microsoft</dc:creator>
  <cp:lastModifiedBy>Cuenta Microsoft</cp:lastModifiedBy>
  <cp:revision>19</cp:revision>
  <dcterms:created xsi:type="dcterms:W3CDTF">2025-10-03T02:12:59Z</dcterms:created>
  <dcterms:modified xsi:type="dcterms:W3CDTF">2025-10-04T14:06:39Z</dcterms:modified>
</cp:coreProperties>
</file>