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21" r:id="rId2"/>
    <p:sldId id="322" r:id="rId3"/>
    <p:sldId id="323" r:id="rId4"/>
    <p:sldId id="325" r:id="rId5"/>
    <p:sldId id="314" r:id="rId6"/>
    <p:sldId id="328" r:id="rId7"/>
    <p:sldId id="332" r:id="rId8"/>
    <p:sldId id="330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4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9B2CEE-7CA4-4B21-B5C8-BFDF8D854226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91D4A5-FDE5-4406-B931-23B3B9D68A6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8925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7438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4012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4484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0957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1491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951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6892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597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C03C48-E65D-DF3E-CD90-463085611A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8592C9D-030E-1806-E1EA-76039276D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234C56-3BDE-8990-F04E-314CBE1CD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3929B-5A13-04D9-55C2-50FCB034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E4FC38-1C79-023E-EC08-3AB16801E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046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914CE1-0B71-33AD-9787-1EB9852F5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07A3913-CCA5-7315-3E8B-20077079DB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97F15E0-74EA-B857-A069-FF0CB8FE6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21709C-2061-FF0E-3C66-95E09CDCA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4D1F6AA-DFD6-AB03-3F55-8ACE6A3B4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5976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94F2470-EB10-E98F-1EEC-1F8EC750E5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C718462-70D1-501C-04FA-469CE36D86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7A22B3-3C04-1771-436F-179333C9C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FE96F88-211A-2B5A-1418-5165A4DB7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7EB81A-A2C6-B5A5-0762-F77D8C8EC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2359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7E1994-4A17-E7CA-03E2-B676A33FD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D87F2B1-8A06-663B-7675-7EFF98C0F9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43B0E9-F398-23D7-E214-F6D0669C9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899712-C127-D2E5-C3A7-C9B3C36BF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9FBF8C-A2AC-C2B4-D7AB-20E120FF7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6856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A4B53-3DA8-1DC1-B042-1D964DDE6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189F9F3-A8A0-58EC-F8EF-4CB1ECE00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160000C-04A9-E603-C1CC-72A075F8C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FA9B2FF-1A22-0E48-1745-9DE3764A0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D188CC-6870-E2AA-730F-A54F7B2B9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5214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D1EA8C-00A3-6231-4851-C51C61BF3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11EC35-AE50-C199-E4F7-72D84BE18D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7B20038-8CF6-C41D-C314-A097E37E0E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2AB7CA2-8EA0-8CA8-5F54-5C56E6DA8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E3C883A-EB09-0E4A-B6A9-6056A24B2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9544506-4640-3925-0BB1-55842D04D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0855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1EAFBA-5B6C-02A7-4312-43E9D0883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C854176-19B5-2047-71E6-BE71D0A58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4BA1CA7-184D-F2A6-4BF0-E0B5116278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E66CC2-19B9-45CF-C246-833C454CE6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112219D-ACC6-B68B-ECA2-5B67824DD0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B9798B5-68D2-95FC-F5F6-A98FCE594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2E29E99-9447-7312-8019-7C3AE15AE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DD958BC-94B8-70CC-117A-F0E1E981E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5612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6FAF3D-50DE-A4DB-8774-A0DA4E535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E08A006-8FFB-1394-D82B-D14D21CA8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8BA84E-8C1B-B554-03F9-4BBA41061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56A99C4-5212-9006-E338-4FD91554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5692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095E5C4-5A4D-2A95-740D-7891616DB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2C4D730-164F-2840-7B85-10C2D2FB3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D4DCDCC-9C80-5F95-B70C-5F6734F87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2188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CF23EB-3263-A2E0-586F-73062FE2A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D0356D5-04BC-04A5-206C-4E4330E06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D9CF0AB-E247-0AAF-0A11-A20A71E0C4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A48C8B6-FFA2-9850-8BB6-8AB65BD32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D09B871-C955-213D-5B4A-29DDCA8C8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C89863A-F49A-17A0-410A-C887A6865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694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14AC2-020A-9F5D-1C11-123AA31AA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65B54F7-4B80-42C2-B6F9-BD8462E04E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B95ADAF-E296-E7CC-B504-F75FBA03BD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4FE8F3E-8C96-D105-594A-5CDF48C72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3A8BADB-D7B4-B115-D270-4742899C9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058C0B3-CA9E-5CA8-27C5-8B78009FF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72622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CEA8939-463F-2B98-1BA7-037550143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92B46A-9C2E-2070-E538-78146C854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ED51F4-FB79-E7BF-741F-A5EE3FC78A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56045-D1BE-4A97-A35D-0C996B8CBA98}" type="datetimeFigureOut">
              <a:rPr lang="es-CO" smtClean="0"/>
              <a:t>18/11/2025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18034D-49C1-F3A2-7D52-D19195010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1A77C2C-AF8A-463C-3210-044EE8CDD1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6F76F-4ABF-4C06-B796-9756C9CBBB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2943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-82062" y="-13208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42670A83-584B-B874-3275-2E14587CC8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581" y="1712749"/>
            <a:ext cx="3977726" cy="456181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495C2C3-CBF2-C42A-2154-A7B56251AC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2965" y="1879145"/>
            <a:ext cx="6449614" cy="422902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3377946-2888-1ED9-802D-CD8BAD68CA67}"/>
              </a:ext>
            </a:extLst>
          </p:cNvPr>
          <p:cNvSpPr txBox="1"/>
          <p:nvPr/>
        </p:nvSpPr>
        <p:spPr>
          <a:xfrm>
            <a:off x="-4558497" y="316941"/>
            <a:ext cx="1119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0-1 año</a:t>
            </a:r>
            <a:endParaRPr lang="es-CO" sz="3600" b="1" dirty="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43127B4-C2D5-BF91-02EB-07EC666FBC2B}"/>
              </a:ext>
            </a:extLst>
          </p:cNvPr>
          <p:cNvSpPr txBox="1"/>
          <p:nvPr/>
        </p:nvSpPr>
        <p:spPr>
          <a:xfrm>
            <a:off x="1828961" y="-49207"/>
            <a:ext cx="98036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/>
              <a:t>Jumper  o silla mecedora   </a:t>
            </a:r>
          </a:p>
          <a:p>
            <a:endParaRPr lang="es-CO" sz="1600" dirty="0"/>
          </a:p>
          <a:p>
            <a:r>
              <a:rPr lang="es-CO" sz="1600" dirty="0"/>
              <a:t>Se propone un jumper que les brinda a los bebés independencia en su proceso de gateo en el que se encuentran, favoreciendo coordinación de piernas, estimulación del tronco, activación sistema vestibular </a:t>
            </a:r>
          </a:p>
          <a:p>
            <a:endParaRPr lang="es-CO" sz="1600" dirty="0"/>
          </a:p>
          <a:p>
            <a:r>
              <a:rPr lang="es-CO" sz="1600" dirty="0"/>
              <a:t>Se proponen silla mecedora estimulante como segunda opción, artículo que le permite al bebé y a su cuidador(a) </a:t>
            </a:r>
            <a:r>
              <a:rPr lang="es-CO" sz="1600" dirty="0" err="1"/>
              <a:t>irelajación</a:t>
            </a:r>
            <a:r>
              <a:rPr lang="es-CO" sz="1600" dirty="0"/>
              <a:t>, atención y concentración, regulación sensorial y estimulación vestibular </a:t>
            </a:r>
          </a:p>
        </p:txBody>
      </p:sp>
    </p:spTree>
    <p:extLst>
      <p:ext uri="{BB962C8B-B14F-4D97-AF65-F5344CB8AC3E}">
        <p14:creationId xmlns:p14="http://schemas.microsoft.com/office/powerpoint/2010/main" val="595188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-82062" y="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F3377946-2888-1ED9-802D-CD8BAD68CA67}"/>
              </a:ext>
            </a:extLst>
          </p:cNvPr>
          <p:cNvSpPr txBox="1"/>
          <p:nvPr/>
        </p:nvSpPr>
        <p:spPr>
          <a:xfrm>
            <a:off x="-4413811" y="316941"/>
            <a:ext cx="1119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1 – 2 años</a:t>
            </a:r>
            <a:endParaRPr lang="es-CO" sz="3600" b="1" dirty="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9B38FE8-9203-8B66-AEC1-F5703C3C1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535" y="1511401"/>
            <a:ext cx="3710284" cy="502965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C202A77-A0E2-D558-F6C6-5FE676256F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7416" y="2285354"/>
            <a:ext cx="2486764" cy="364812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B0B2913-C648-3227-9ADB-FBC5F1B99D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35342" y="1677778"/>
            <a:ext cx="3710284" cy="486328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C2FD5E14-1C87-6077-7425-07200512D688}"/>
              </a:ext>
            </a:extLst>
          </p:cNvPr>
          <p:cNvSpPr txBox="1"/>
          <p:nvPr/>
        </p:nvSpPr>
        <p:spPr>
          <a:xfrm>
            <a:off x="2588898" y="316941"/>
            <a:ext cx="82600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Mesas de motricidad fina y gruesa</a:t>
            </a:r>
          </a:p>
          <a:p>
            <a:endParaRPr lang="es-CO" dirty="0"/>
          </a:p>
          <a:p>
            <a:r>
              <a:rPr lang="es-CO" dirty="0"/>
              <a:t>Este juego va a permitir que los menos de 2 años puedan concentrar sus habilidades y potencialidades 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90938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-82062" y="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F3377946-2888-1ED9-802D-CD8BAD68CA67}"/>
              </a:ext>
            </a:extLst>
          </p:cNvPr>
          <p:cNvSpPr txBox="1"/>
          <p:nvPr/>
        </p:nvSpPr>
        <p:spPr>
          <a:xfrm>
            <a:off x="-4413811" y="316941"/>
            <a:ext cx="1119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4- 6 años</a:t>
            </a:r>
            <a:endParaRPr lang="es-CO" sz="3600" b="1" dirty="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2197B60-DE98-666A-6263-10C2A0C63D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25" y="2532197"/>
            <a:ext cx="4896460" cy="372835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58F025B-440D-1897-C591-292A54A8E3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1724" y="2650788"/>
            <a:ext cx="4762500" cy="360975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6F2311A-CB0F-03CE-D75D-9C7B69C665F9}"/>
              </a:ext>
            </a:extLst>
          </p:cNvPr>
          <p:cNvSpPr txBox="1"/>
          <p:nvPr/>
        </p:nvSpPr>
        <p:spPr>
          <a:xfrm>
            <a:off x="2387600" y="640106"/>
            <a:ext cx="8321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Bicicletas</a:t>
            </a:r>
          </a:p>
          <a:p>
            <a:endParaRPr lang="es-CO" dirty="0"/>
          </a:p>
          <a:p>
            <a:r>
              <a:rPr lang="es-CO" dirty="0"/>
              <a:t>Se entregarán bicicletas con casco para incentivar el deporte en la localidad y en estas edades iniciales de búsqueda de actividad física </a:t>
            </a:r>
          </a:p>
        </p:txBody>
      </p:sp>
    </p:spTree>
    <p:extLst>
      <p:ext uri="{BB962C8B-B14F-4D97-AF65-F5344CB8AC3E}">
        <p14:creationId xmlns:p14="http://schemas.microsoft.com/office/powerpoint/2010/main" val="3714648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-3017" y="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F3377946-2888-1ED9-802D-CD8BAD68CA67}"/>
              </a:ext>
            </a:extLst>
          </p:cNvPr>
          <p:cNvSpPr txBox="1"/>
          <p:nvPr/>
        </p:nvSpPr>
        <p:spPr>
          <a:xfrm>
            <a:off x="-4413811" y="316941"/>
            <a:ext cx="1119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6-7 años</a:t>
            </a:r>
            <a:endParaRPr lang="es-CO" sz="3600" b="1" dirty="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2DCF1FA-567C-2531-0727-6E7520C1E4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203" y="2185753"/>
            <a:ext cx="2005364" cy="252092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A013421-3410-66E1-8D6D-991458EBB5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87600" y="2185753"/>
            <a:ext cx="3304016" cy="252092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A4B7A3B-393C-F3CC-E451-D2E1EF8214DF}"/>
              </a:ext>
            </a:extLst>
          </p:cNvPr>
          <p:cNvSpPr txBox="1"/>
          <p:nvPr/>
        </p:nvSpPr>
        <p:spPr>
          <a:xfrm>
            <a:off x="1392629" y="3446214"/>
            <a:ext cx="1119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+</a:t>
            </a:r>
            <a:endParaRPr lang="es-CO" sz="3600" b="1" dirty="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43851A8-7257-7563-5F8D-659FBB2355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6057" y="2136675"/>
            <a:ext cx="2914951" cy="448206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786CA9F-4615-B167-9E6B-627C327CE6CD}"/>
              </a:ext>
            </a:extLst>
          </p:cNvPr>
          <p:cNvSpPr txBox="1"/>
          <p:nvPr/>
        </p:nvSpPr>
        <p:spPr>
          <a:xfrm>
            <a:off x="2387600" y="640106"/>
            <a:ext cx="83210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Camping + morral </a:t>
            </a:r>
          </a:p>
          <a:p>
            <a:endParaRPr lang="es-CO" dirty="0"/>
          </a:p>
          <a:p>
            <a:r>
              <a:rPr lang="es-CO" dirty="0"/>
              <a:t>Con el fin de incentivar y afianzar procesos deportivos, de caminata y aventura en los menores se buscará entregar una carpa temática con morral personalizado para campamento.</a:t>
            </a:r>
          </a:p>
        </p:txBody>
      </p:sp>
    </p:spTree>
    <p:extLst>
      <p:ext uri="{BB962C8B-B14F-4D97-AF65-F5344CB8AC3E}">
        <p14:creationId xmlns:p14="http://schemas.microsoft.com/office/powerpoint/2010/main" val="60308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CCCE359A-8AAA-2C66-B273-45E3E9A77DE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0" y="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AutoShape 2" descr="SOCIALES">
            <a:extLst>
              <a:ext uri="{FF2B5EF4-FFF2-40B4-BE49-F238E27FC236}">
                <a16:creationId xmlns:a16="http://schemas.microsoft.com/office/drawing/2014/main" id="{813EEAA4-D9B8-EEAB-D28D-4DD3827DE7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49DE68B-28AE-4E45-6D50-7D69431C0EDB}"/>
              </a:ext>
            </a:extLst>
          </p:cNvPr>
          <p:cNvSpPr txBox="1"/>
          <p:nvPr/>
        </p:nvSpPr>
        <p:spPr>
          <a:xfrm>
            <a:off x="-4413811" y="316941"/>
            <a:ext cx="1119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8-9 años</a:t>
            </a:r>
            <a:endParaRPr lang="es-CO" sz="3600" b="1" dirty="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B81A72F-7BC9-03AC-9FFB-2680F77BA3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038414" y="1763448"/>
            <a:ext cx="4585542" cy="477517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EAE38CA-1EA5-FC8F-7743-AE79C4F7CB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120725" y="2281328"/>
            <a:ext cx="4657620" cy="366733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193032D-8CB5-800A-4BFF-33BF87899CFA}"/>
              </a:ext>
            </a:extLst>
          </p:cNvPr>
          <p:cNvSpPr txBox="1"/>
          <p:nvPr/>
        </p:nvSpPr>
        <p:spPr>
          <a:xfrm>
            <a:off x="2262663" y="469209"/>
            <a:ext cx="826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Maleta + kit de pintura</a:t>
            </a:r>
          </a:p>
          <a:p>
            <a:endParaRPr lang="es-CO" dirty="0"/>
          </a:p>
          <a:p>
            <a:r>
              <a:rPr lang="es-CO" dirty="0"/>
              <a:t>Teniendo en cuenta los procesos que se quieren potenciar desde el enfoque artístico plástico, será un material de buen uso para esta edad.</a:t>
            </a:r>
          </a:p>
        </p:txBody>
      </p:sp>
    </p:spTree>
    <p:extLst>
      <p:ext uri="{BB962C8B-B14F-4D97-AF65-F5344CB8AC3E}">
        <p14:creationId xmlns:p14="http://schemas.microsoft.com/office/powerpoint/2010/main" val="2647126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CCCE359A-8AAA-2C66-B273-45E3E9A77DE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0" y="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AutoShape 2" descr="SOCIALES">
            <a:extLst>
              <a:ext uri="{FF2B5EF4-FFF2-40B4-BE49-F238E27FC236}">
                <a16:creationId xmlns:a16="http://schemas.microsoft.com/office/drawing/2014/main" id="{813EEAA4-D9B8-EEAB-D28D-4DD3827DE7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49DE68B-28AE-4E45-6D50-7D69431C0EDB}"/>
              </a:ext>
            </a:extLst>
          </p:cNvPr>
          <p:cNvSpPr txBox="1"/>
          <p:nvPr/>
        </p:nvSpPr>
        <p:spPr>
          <a:xfrm>
            <a:off x="-4413811" y="316941"/>
            <a:ext cx="1119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10-12 años</a:t>
            </a:r>
            <a:endParaRPr lang="es-CO" sz="3600" b="1" dirty="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21536E-3628-E4F5-78F1-2035234090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659" y="1963968"/>
            <a:ext cx="5505924" cy="440009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63B46DE-4DC7-4BD0-92E8-EF8E294E80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329341"/>
            <a:ext cx="5834526" cy="399292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B0D440A-54A0-96F2-9196-1E5128271191}"/>
              </a:ext>
            </a:extLst>
          </p:cNvPr>
          <p:cNvSpPr txBox="1"/>
          <p:nvPr/>
        </p:nvSpPr>
        <p:spPr>
          <a:xfrm>
            <a:off x="2281814" y="232208"/>
            <a:ext cx="85487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Mesa de ping </a:t>
            </a:r>
            <a:r>
              <a:rPr lang="es-CO" dirty="0" err="1"/>
              <a:t>pong</a:t>
            </a:r>
            <a:r>
              <a:rPr lang="es-CO" dirty="0"/>
              <a:t> </a:t>
            </a:r>
          </a:p>
          <a:p>
            <a:endParaRPr lang="es-CO" dirty="0"/>
          </a:p>
          <a:p>
            <a:r>
              <a:rPr lang="es-CO" dirty="0"/>
              <a:t>Buscando generar un enfoque deportivo en una disciplina nueva en la localidad, que desde el juego pueda incentivar el interés de los chiquitos </a:t>
            </a:r>
          </a:p>
        </p:txBody>
      </p:sp>
    </p:spTree>
    <p:extLst>
      <p:ext uri="{BB962C8B-B14F-4D97-AF65-F5344CB8AC3E}">
        <p14:creationId xmlns:p14="http://schemas.microsoft.com/office/powerpoint/2010/main" val="1004564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CCCE359A-8AAA-2C66-B273-45E3E9A77DE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0" y="-13208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AutoShape 2" descr="SOCIALES">
            <a:extLst>
              <a:ext uri="{FF2B5EF4-FFF2-40B4-BE49-F238E27FC236}">
                <a16:creationId xmlns:a16="http://schemas.microsoft.com/office/drawing/2014/main" id="{813EEAA4-D9B8-EEAB-D28D-4DD3827DE7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49DE68B-28AE-4E45-6D50-7D69431C0EDB}"/>
              </a:ext>
            </a:extLst>
          </p:cNvPr>
          <p:cNvSpPr txBox="1"/>
          <p:nvPr/>
        </p:nvSpPr>
        <p:spPr>
          <a:xfrm>
            <a:off x="-4353659" y="84100"/>
            <a:ext cx="1119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13-14 años</a:t>
            </a:r>
            <a:endParaRPr lang="es-CO" sz="3600" b="1" dirty="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0AAC47F-C971-4985-B94F-E1A4E852CF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9941" y="2901323"/>
            <a:ext cx="5477960" cy="3733309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5214AB6-7085-05DA-9062-13BDB1C011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4541" y="2400428"/>
            <a:ext cx="3277518" cy="4356282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0F37138-8884-706D-4A06-094096E368ED}"/>
              </a:ext>
            </a:extLst>
          </p:cNvPr>
          <p:cNvSpPr txBox="1"/>
          <p:nvPr/>
        </p:nvSpPr>
        <p:spPr>
          <a:xfrm>
            <a:off x="323400" y="839230"/>
            <a:ext cx="11289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OPCIÓN 1  Dron+ maleta + juego de concentración</a:t>
            </a:r>
          </a:p>
          <a:p>
            <a:endParaRPr lang="es-CO" dirty="0"/>
          </a:p>
          <a:p>
            <a:r>
              <a:rPr lang="es-CO" dirty="0"/>
              <a:t>Se propone este regalo puesto que el dron mejora la atención y concentración, estimulación del pensamiento lógico, resolución de problemas. Se propone con cámara para que se hagan exploraciones en territorio, crear fotos y videos e iniciar pequeños proyectos audiovisuales.</a:t>
            </a:r>
          </a:p>
        </p:txBody>
      </p:sp>
    </p:spTree>
    <p:extLst>
      <p:ext uri="{BB962C8B-B14F-4D97-AF65-F5344CB8AC3E}">
        <p14:creationId xmlns:p14="http://schemas.microsoft.com/office/powerpoint/2010/main" val="2481366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CCCE359A-8AAA-2C66-B273-45E3E9A77DE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15139"/>
          <a:stretch/>
        </p:blipFill>
        <p:spPr>
          <a:xfrm>
            <a:off x="0" y="-386080"/>
            <a:ext cx="12192000" cy="68954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AutoShape 2" descr="SOCIALES">
            <a:extLst>
              <a:ext uri="{FF2B5EF4-FFF2-40B4-BE49-F238E27FC236}">
                <a16:creationId xmlns:a16="http://schemas.microsoft.com/office/drawing/2014/main" id="{813EEAA4-D9B8-EEAB-D28D-4DD3827DE7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E49DE68B-28AE-4E45-6D50-7D69431C0EDB}"/>
              </a:ext>
            </a:extLst>
          </p:cNvPr>
          <p:cNvSpPr txBox="1"/>
          <p:nvPr/>
        </p:nvSpPr>
        <p:spPr>
          <a:xfrm>
            <a:off x="-4353659" y="84100"/>
            <a:ext cx="1119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FF0000"/>
                </a:solidFill>
                <a:latin typeface="Oswald"/>
                <a:ea typeface="Oswald"/>
                <a:cs typeface="Oswald"/>
                <a:sym typeface="Oswald"/>
              </a:rPr>
              <a:t>13-14 años</a:t>
            </a:r>
            <a:endParaRPr lang="es-CO" sz="3600" b="1" dirty="0">
              <a:solidFill>
                <a:srgbClr val="FF0000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0F37138-8884-706D-4A06-094096E368ED}"/>
              </a:ext>
            </a:extLst>
          </p:cNvPr>
          <p:cNvSpPr txBox="1"/>
          <p:nvPr/>
        </p:nvSpPr>
        <p:spPr>
          <a:xfrm>
            <a:off x="323400" y="839230"/>
            <a:ext cx="11289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OPCIÓN 2  Set de malla de tenis y raquetas, lo cual permitirá una integración con un nuevo deporte en la localidad y potenciar la coordinación, equilibrio y demás capacidades físicas y cognitivas de los menores en esta edad  </a:t>
            </a:r>
          </a:p>
          <a:p>
            <a:r>
              <a:rPr lang="es-CO" dirty="0"/>
              <a:t>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FFCEE55-024B-C026-9DD8-8E372A493B0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2759"/>
          <a:stretch/>
        </p:blipFill>
        <p:spPr>
          <a:xfrm>
            <a:off x="1642462" y="2118062"/>
            <a:ext cx="8602275" cy="349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190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330</Words>
  <Application>Microsoft Office PowerPoint</Application>
  <PresentationFormat>Panorámica</PresentationFormat>
  <Paragraphs>42</Paragraphs>
  <Slides>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Oswald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Laura Viviana Barragan Cruz</dc:creator>
  <cp:lastModifiedBy>Laura Viviana Barragan Cruz</cp:lastModifiedBy>
  <cp:revision>2</cp:revision>
  <dcterms:created xsi:type="dcterms:W3CDTF">2025-11-18T13:02:27Z</dcterms:created>
  <dcterms:modified xsi:type="dcterms:W3CDTF">2025-11-18T13:58:16Z</dcterms:modified>
</cp:coreProperties>
</file>