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1ECCEB-5584-4A65-C987-F4F5F63B82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A2801B7-04FD-5424-5022-B81643B252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6ADDA4E-A25E-7A64-B7B4-34D6D1084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96BAD4-2A5E-61B8-2EC0-BD998A0B0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E4B7A2-43AE-9879-1C6D-454E104AB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9414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E5DBA0-9E78-52F9-4E55-EFBB41A3C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00B7B8-AF95-26C6-235E-28D0E27A23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E5152B-F6CF-8B5D-685D-BE0281F20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846684-03A8-8A02-28B8-8897A2BE9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DCE3D8-7196-7622-E5F7-615C8E354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7094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64F001-980A-2A0B-7AA8-A4694EFCC4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5F60A4D-F314-A99A-2074-7F4E1D032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5360A92-64F6-93FA-6496-35EADE6BF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2AFD75-55AE-F60A-DBA4-413296EBF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D1A920-615B-3DBF-5C1D-FCF7FFE47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7199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553723-6013-05FD-FBAB-62575C597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0A6A2B-A4FB-34A9-5C40-1AD2FDA8B5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F6B01-D58B-7496-C9A2-AEBF433BC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DE4086-2301-7D6A-9253-E1D2E22A5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8F1984-2E14-9627-2C70-FACCF1E2D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684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F6E83B-DF34-77F0-DBCA-B916328A1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94A934C-B772-B219-3493-5AE022261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329A138-5C30-7BFD-8E47-18543A2DA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54DD9F-6E7C-4B68-CEDC-97DA15EDE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8C1BBA-E10B-390D-4739-7A88EEB55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876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03C2AF-6994-B142-7EDF-E99FDF31F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3A235E2-BE9A-7E78-1984-A18DEE3387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12D4199-0DBA-8184-DEA0-5DF2CB20D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CB9C1B-86D5-DD7F-F9DB-35BE26CEC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09A03DF-1A0F-A070-F381-0EACD0116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2C18126-A653-E90C-BC89-0B62CEF29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744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06FC47-EC44-A192-ABD0-F8BAAA3A7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6594CC-EEFE-0102-F581-9A77BF31D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82D0029-38C8-2F3C-0454-F9E4B4CAE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9BAE3E6-606B-8908-24DF-F11A8117E9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760B1BB-FE0E-D5DB-F016-B8DE3E8D3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3B392E6-FA1D-612F-7F55-EFF6AAE5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D69D486-9A20-7038-F379-50DE7E34F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DA4E92F-BDEC-0DDB-FFC5-DD59C7F9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1359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42BEAA-76EE-1B79-3ADF-9A936AF43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00DE64D-9D5E-30D5-AE12-ECD5B82FD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1D11FD9-382D-BA46-E679-917F4A44E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CB746B-352B-66C7-4D33-99329211D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1837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092EBEB-5738-993F-F9A1-4379B713D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20746BD-46A4-5D92-FE9F-5AAEA1F12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CF6B583-811C-81FE-C1E8-8FD703CC9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7748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19A025-DBD3-0FB6-E7DA-42B78AABB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5029DE-A4C1-F4BC-625A-508DB3124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F795CBA-0969-89D5-433A-11793CC11B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57ED2C2-FAA6-13A1-F359-7F5E70016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A212D4-9099-8057-9F05-1263E302D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5891D5A-5D52-F3E3-5384-43DE16A8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5832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BE6A16-9B3D-AE21-B2BB-1ABAA9794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176F63D-886D-498B-8F0D-769034D61D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5B17AE2-4B61-8511-42E2-D71825F05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2B3ADB-2CC2-B492-A9DA-F24F6524B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11A25AE-11D5-2085-E8F5-91722B92A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9A646C3-D923-A8DC-95D7-4994FBC97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3794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AAB1C6ED-E6EA-6780-E14F-53FBFB55180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8208508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4" imgW="421" imgH="423" progId="TCLayout.ActiveDocument.1">
                  <p:embed/>
                </p:oleObj>
              </mc:Choice>
              <mc:Fallback>
                <p:oleObj name="Diapositiva de think-cell" r:id="rId1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12DFEBD-8F3B-827D-E40C-7F47D8168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F449D60-4E7E-04D2-C33D-EB17F10FDC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5AE2F8-60B9-CC19-1F5F-4E09EA13F2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FE8FB5-2FA1-4BA6-AEC5-A042E8BEBC6C}" type="datetimeFigureOut">
              <a:rPr lang="es-CO" smtClean="0"/>
              <a:t>7/05/2026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44884F-F35F-0E68-4F27-83FC8A9A09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D8F79B8-F798-8533-BD17-E5696B54EB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212D9A-0363-45BD-8978-85187771399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00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F88CA15-B915-3A2C-5F9D-3CA2FE64E76F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151053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21" imgH="423" progId="TCLayout.ActiveDocument.1">
                  <p:embed/>
                </p:oleObj>
              </mc:Choice>
              <mc:Fallback>
                <p:oleObj name="Diapositiva de think-cell" r:id="rId3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F7CC6C92-F45E-7C35-BF47-82951D46FC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5589"/>
            <a:ext cx="12192000" cy="6006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26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Diapositiva de think-cell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Omar Fabian Bolivar Chaves</dc:creator>
  <cp:lastModifiedBy>Omar Fabian Bolivar Chaves</cp:lastModifiedBy>
  <cp:revision>1</cp:revision>
  <dcterms:created xsi:type="dcterms:W3CDTF">2026-05-07T15:45:18Z</dcterms:created>
  <dcterms:modified xsi:type="dcterms:W3CDTF">2026-05-07T15:51:23Z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2026-05-07T15:51:23Z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834453f5-cf52-485b-ac55-4380bbd90983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