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0"/>
  </p:notesMasterIdLst>
  <p:sldIdLst>
    <p:sldId id="256" r:id="rId2"/>
    <p:sldId id="261" r:id="rId3"/>
    <p:sldId id="268" r:id="rId4"/>
    <p:sldId id="258" r:id="rId5"/>
    <p:sldId id="267" r:id="rId6"/>
    <p:sldId id="269" r:id="rId7"/>
    <p:sldId id="266" r:id="rId8"/>
    <p:sldId id="265" r:id="rId9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24" roundtripDataSignature="AMtx7mhZiOUW7hRgus65WCR28XGtpOhbd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4882" autoAdjust="0"/>
  </p:normalViewPr>
  <p:slideViewPr>
    <p:cSldViewPr snapToGrid="0">
      <p:cViewPr varScale="1">
        <p:scale>
          <a:sx n="72" d="100"/>
          <a:sy n="72" d="100"/>
        </p:scale>
        <p:origin x="1075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4" Type="http://customschemas.google.com/relationships/presentationmetadata" Target="metadata"/><Relationship Id="rId5" Type="http://schemas.openxmlformats.org/officeDocument/2006/relationships/slide" Target="slides/slide4.xml"/><Relationship Id="rId28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4A7ED21-BF18-4CAD-A47F-8029A51EB94E}" type="doc">
      <dgm:prSet loTypeId="urn:microsoft.com/office/officeart/2005/8/layout/cycle2" loCatId="cycle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s-CO"/>
        </a:p>
      </dgm:t>
    </dgm:pt>
    <dgm:pt modelId="{14A3DC97-3D52-4149-A08C-EFAC37883969}">
      <dgm:prSet phldrT="[Texto]" custT="1"/>
      <dgm:spPr/>
      <dgm:t>
        <a:bodyPr/>
        <a:lstStyle/>
        <a:p>
          <a:r>
            <a:rPr lang="es-CO" sz="1000" b="1" dirty="0"/>
            <a:t>Háblame de ti</a:t>
          </a:r>
        </a:p>
      </dgm:t>
    </dgm:pt>
    <dgm:pt modelId="{7EB989BA-C981-49A0-A614-21A5E48C5650}" type="parTrans" cxnId="{E0603DB3-0AB1-419A-88FF-4358970CAD7D}">
      <dgm:prSet/>
      <dgm:spPr/>
      <dgm:t>
        <a:bodyPr/>
        <a:lstStyle/>
        <a:p>
          <a:endParaRPr lang="es-CO"/>
        </a:p>
      </dgm:t>
    </dgm:pt>
    <dgm:pt modelId="{98C96451-AD74-45B5-81DA-8666FF3A820F}" type="sibTrans" cxnId="{E0603DB3-0AB1-419A-88FF-4358970CAD7D}">
      <dgm:prSet/>
      <dgm:spPr/>
      <dgm:t>
        <a:bodyPr/>
        <a:lstStyle/>
        <a:p>
          <a:endParaRPr lang="es-CO"/>
        </a:p>
      </dgm:t>
    </dgm:pt>
    <dgm:pt modelId="{1B17482D-7A1D-4F97-8E33-360CB310F2D2}">
      <dgm:prSet phldrT="[Texto]" custT="1"/>
      <dgm:spPr/>
      <dgm:t>
        <a:bodyPr/>
        <a:lstStyle/>
        <a:p>
          <a:r>
            <a:rPr lang="es-CO" sz="1000" b="1" dirty="0"/>
            <a:t>¿Por qué quieres trabajar aquí?</a:t>
          </a:r>
        </a:p>
      </dgm:t>
    </dgm:pt>
    <dgm:pt modelId="{DF29F474-A3F6-4C84-8866-E2DBA0CD572F}" type="parTrans" cxnId="{B0193638-E5AE-46C1-AB2E-FBA27877991C}">
      <dgm:prSet/>
      <dgm:spPr/>
      <dgm:t>
        <a:bodyPr/>
        <a:lstStyle/>
        <a:p>
          <a:endParaRPr lang="es-CO"/>
        </a:p>
      </dgm:t>
    </dgm:pt>
    <dgm:pt modelId="{DAB718E8-7ACA-461F-B022-1321B1571E92}" type="sibTrans" cxnId="{B0193638-E5AE-46C1-AB2E-FBA27877991C}">
      <dgm:prSet/>
      <dgm:spPr/>
      <dgm:t>
        <a:bodyPr/>
        <a:lstStyle/>
        <a:p>
          <a:endParaRPr lang="es-CO"/>
        </a:p>
      </dgm:t>
    </dgm:pt>
    <dgm:pt modelId="{D89289F4-590C-4801-BD46-49D350B2091D}">
      <dgm:prSet phldrT="[Texto]" custT="1"/>
      <dgm:spPr/>
      <dgm:t>
        <a:bodyPr/>
        <a:lstStyle/>
        <a:p>
          <a:r>
            <a:rPr lang="es-CO" sz="1000" b="1" dirty="0"/>
            <a:t>Cuéntame de un problema que hayas tenido y como lo resolviste</a:t>
          </a:r>
        </a:p>
      </dgm:t>
    </dgm:pt>
    <dgm:pt modelId="{79A8C7B6-6FF0-4108-82BE-87BDB0977A23}" type="parTrans" cxnId="{325EB175-1679-46AD-B3F1-E4D3493122A4}">
      <dgm:prSet/>
      <dgm:spPr/>
      <dgm:t>
        <a:bodyPr/>
        <a:lstStyle/>
        <a:p>
          <a:endParaRPr lang="es-CO"/>
        </a:p>
      </dgm:t>
    </dgm:pt>
    <dgm:pt modelId="{A9C77738-91F3-4E69-A996-0A8771C203B5}" type="sibTrans" cxnId="{325EB175-1679-46AD-B3F1-E4D3493122A4}">
      <dgm:prSet/>
      <dgm:spPr/>
      <dgm:t>
        <a:bodyPr/>
        <a:lstStyle/>
        <a:p>
          <a:endParaRPr lang="es-CO"/>
        </a:p>
      </dgm:t>
    </dgm:pt>
    <dgm:pt modelId="{4978C26F-A10B-41A6-8AB9-0981E347BB9E}">
      <dgm:prSet phldrT="[Texto]" custT="1"/>
      <dgm:spPr/>
      <dgm:t>
        <a:bodyPr/>
        <a:lstStyle/>
        <a:p>
          <a:r>
            <a:rPr lang="es-CO" sz="1000" b="1" dirty="0"/>
            <a:t>¿Qué buscas de un líder</a:t>
          </a:r>
        </a:p>
      </dgm:t>
    </dgm:pt>
    <dgm:pt modelId="{857D49C4-FF09-48A7-842B-D289CC3541C2}" type="parTrans" cxnId="{09B3DA43-F813-4CEE-AD3F-5CB13FA343B8}">
      <dgm:prSet/>
      <dgm:spPr/>
      <dgm:t>
        <a:bodyPr/>
        <a:lstStyle/>
        <a:p>
          <a:endParaRPr lang="es-CO"/>
        </a:p>
      </dgm:t>
    </dgm:pt>
    <dgm:pt modelId="{0BBB03A7-83DA-44C8-9D7D-91F7B57B9A1C}" type="sibTrans" cxnId="{09B3DA43-F813-4CEE-AD3F-5CB13FA343B8}">
      <dgm:prSet/>
      <dgm:spPr/>
      <dgm:t>
        <a:bodyPr/>
        <a:lstStyle/>
        <a:p>
          <a:endParaRPr lang="es-CO"/>
        </a:p>
      </dgm:t>
    </dgm:pt>
    <dgm:pt modelId="{FA8EC636-9209-471A-9CE5-5778EA6C294A}">
      <dgm:prSet phldrT="[Texto]" custT="1"/>
      <dgm:spPr/>
      <dgm:t>
        <a:bodyPr/>
        <a:lstStyle/>
        <a:p>
          <a:r>
            <a:rPr lang="es-CO" sz="1000" b="1" dirty="0"/>
            <a:t>¿Qué es lo que mas te gusta de tu trabajo?</a:t>
          </a:r>
        </a:p>
      </dgm:t>
    </dgm:pt>
    <dgm:pt modelId="{3C67D938-B0E1-4B37-AFB7-4CC82EA92EA3}" type="parTrans" cxnId="{3AA83D49-6C9C-4993-82D4-724067A16C47}">
      <dgm:prSet/>
      <dgm:spPr/>
      <dgm:t>
        <a:bodyPr/>
        <a:lstStyle/>
        <a:p>
          <a:endParaRPr lang="es-CO"/>
        </a:p>
      </dgm:t>
    </dgm:pt>
    <dgm:pt modelId="{BD675E70-45C4-4CEE-A4AB-D8EBC3BE9F45}" type="sibTrans" cxnId="{3AA83D49-6C9C-4993-82D4-724067A16C47}">
      <dgm:prSet/>
      <dgm:spPr/>
      <dgm:t>
        <a:bodyPr/>
        <a:lstStyle/>
        <a:p>
          <a:endParaRPr lang="es-CO"/>
        </a:p>
      </dgm:t>
    </dgm:pt>
    <dgm:pt modelId="{EFEC7BE8-BE6A-4BE1-9A52-B881891F6A03}">
      <dgm:prSet phldrT="[Texto]" custT="1"/>
      <dgm:spPr/>
      <dgm:t>
        <a:bodyPr/>
        <a:lstStyle/>
        <a:p>
          <a:r>
            <a:rPr lang="es-CO" sz="1000" b="1" dirty="0"/>
            <a:t>¿Cuál es tu mayor debilidad?</a:t>
          </a:r>
        </a:p>
      </dgm:t>
    </dgm:pt>
    <dgm:pt modelId="{6729893A-F22F-49B0-B813-5FF18D6D8A73}" type="parTrans" cxnId="{F8EA6F28-EC1C-47F6-9DFA-DC877340745A}">
      <dgm:prSet/>
      <dgm:spPr/>
      <dgm:t>
        <a:bodyPr/>
        <a:lstStyle/>
        <a:p>
          <a:endParaRPr lang="es-CO"/>
        </a:p>
      </dgm:t>
    </dgm:pt>
    <dgm:pt modelId="{62C8994A-CE8F-4728-8595-54BE045C9BC3}" type="sibTrans" cxnId="{F8EA6F28-EC1C-47F6-9DFA-DC877340745A}">
      <dgm:prSet/>
      <dgm:spPr/>
      <dgm:t>
        <a:bodyPr/>
        <a:lstStyle/>
        <a:p>
          <a:endParaRPr lang="es-CO"/>
        </a:p>
      </dgm:t>
    </dgm:pt>
    <dgm:pt modelId="{0E57E0E8-9A8D-429F-858E-3E70C0F7F82F}">
      <dgm:prSet phldrT="[Texto]" custT="1"/>
      <dgm:spPr/>
      <dgm:t>
        <a:bodyPr/>
        <a:lstStyle/>
        <a:p>
          <a:r>
            <a:rPr lang="es-CO" sz="1000" b="1" dirty="0"/>
            <a:t>¿Cómo te ves en 5 años?</a:t>
          </a:r>
        </a:p>
      </dgm:t>
    </dgm:pt>
    <dgm:pt modelId="{2766695F-3C10-4D04-B549-4AADCAC9E3FD}" type="parTrans" cxnId="{927AE85F-3BB6-4C5C-80A9-2523DE732323}">
      <dgm:prSet/>
      <dgm:spPr/>
      <dgm:t>
        <a:bodyPr/>
        <a:lstStyle/>
        <a:p>
          <a:endParaRPr lang="es-CO"/>
        </a:p>
      </dgm:t>
    </dgm:pt>
    <dgm:pt modelId="{2B2A246F-D852-4B3A-A109-05B7C987396E}" type="sibTrans" cxnId="{927AE85F-3BB6-4C5C-80A9-2523DE732323}">
      <dgm:prSet/>
      <dgm:spPr/>
      <dgm:t>
        <a:bodyPr/>
        <a:lstStyle/>
        <a:p>
          <a:endParaRPr lang="es-CO"/>
        </a:p>
      </dgm:t>
    </dgm:pt>
    <dgm:pt modelId="{753D7508-CF04-4867-AF68-6514106A1F90}" type="pres">
      <dgm:prSet presAssocID="{C4A7ED21-BF18-4CAD-A47F-8029A51EB94E}" presName="cycle" presStyleCnt="0">
        <dgm:presLayoutVars>
          <dgm:dir/>
          <dgm:resizeHandles val="exact"/>
        </dgm:presLayoutVars>
      </dgm:prSet>
      <dgm:spPr/>
    </dgm:pt>
    <dgm:pt modelId="{CD0952E0-9E42-4A48-ABEE-DD137CBE2889}" type="pres">
      <dgm:prSet presAssocID="{14A3DC97-3D52-4149-A08C-EFAC37883969}" presName="node" presStyleLbl="node1" presStyleIdx="0" presStyleCnt="7">
        <dgm:presLayoutVars>
          <dgm:bulletEnabled val="1"/>
        </dgm:presLayoutVars>
      </dgm:prSet>
      <dgm:spPr/>
    </dgm:pt>
    <dgm:pt modelId="{A46C1E26-19A3-4137-BBDF-19275FD7AE9B}" type="pres">
      <dgm:prSet presAssocID="{98C96451-AD74-45B5-81DA-8666FF3A820F}" presName="sibTrans" presStyleLbl="sibTrans2D1" presStyleIdx="0" presStyleCnt="7"/>
      <dgm:spPr/>
    </dgm:pt>
    <dgm:pt modelId="{9F0175CA-0228-437E-8F60-40DDAD2A3C00}" type="pres">
      <dgm:prSet presAssocID="{98C96451-AD74-45B5-81DA-8666FF3A820F}" presName="connectorText" presStyleLbl="sibTrans2D1" presStyleIdx="0" presStyleCnt="7"/>
      <dgm:spPr/>
    </dgm:pt>
    <dgm:pt modelId="{CFF5FCFE-78BD-4438-83F3-57D35F80E67E}" type="pres">
      <dgm:prSet presAssocID="{1B17482D-7A1D-4F97-8E33-360CB310F2D2}" presName="node" presStyleLbl="node1" presStyleIdx="1" presStyleCnt="7">
        <dgm:presLayoutVars>
          <dgm:bulletEnabled val="1"/>
        </dgm:presLayoutVars>
      </dgm:prSet>
      <dgm:spPr/>
    </dgm:pt>
    <dgm:pt modelId="{7C916737-E3FE-492D-9AE4-9A837420A7DA}" type="pres">
      <dgm:prSet presAssocID="{DAB718E8-7ACA-461F-B022-1321B1571E92}" presName="sibTrans" presStyleLbl="sibTrans2D1" presStyleIdx="1" presStyleCnt="7"/>
      <dgm:spPr/>
    </dgm:pt>
    <dgm:pt modelId="{7143B60F-1863-440F-9C9D-F8CB5B849255}" type="pres">
      <dgm:prSet presAssocID="{DAB718E8-7ACA-461F-B022-1321B1571E92}" presName="connectorText" presStyleLbl="sibTrans2D1" presStyleIdx="1" presStyleCnt="7"/>
      <dgm:spPr/>
    </dgm:pt>
    <dgm:pt modelId="{A2AA3829-39E5-40F9-B64A-1FFA3EADAB62}" type="pres">
      <dgm:prSet presAssocID="{D89289F4-590C-4801-BD46-49D350B2091D}" presName="node" presStyleLbl="node1" presStyleIdx="2" presStyleCnt="7">
        <dgm:presLayoutVars>
          <dgm:bulletEnabled val="1"/>
        </dgm:presLayoutVars>
      </dgm:prSet>
      <dgm:spPr/>
    </dgm:pt>
    <dgm:pt modelId="{C1914656-A67B-4643-A263-764E38BAEDDC}" type="pres">
      <dgm:prSet presAssocID="{A9C77738-91F3-4E69-A996-0A8771C203B5}" presName="sibTrans" presStyleLbl="sibTrans2D1" presStyleIdx="2" presStyleCnt="7"/>
      <dgm:spPr/>
    </dgm:pt>
    <dgm:pt modelId="{891906E7-6DFE-49BC-A6AB-903081431D82}" type="pres">
      <dgm:prSet presAssocID="{A9C77738-91F3-4E69-A996-0A8771C203B5}" presName="connectorText" presStyleLbl="sibTrans2D1" presStyleIdx="2" presStyleCnt="7"/>
      <dgm:spPr/>
    </dgm:pt>
    <dgm:pt modelId="{250A608A-3462-414A-9875-4E11D355FB93}" type="pres">
      <dgm:prSet presAssocID="{4978C26F-A10B-41A6-8AB9-0981E347BB9E}" presName="node" presStyleLbl="node1" presStyleIdx="3" presStyleCnt="7">
        <dgm:presLayoutVars>
          <dgm:bulletEnabled val="1"/>
        </dgm:presLayoutVars>
      </dgm:prSet>
      <dgm:spPr/>
    </dgm:pt>
    <dgm:pt modelId="{535CDC15-967F-4CE0-9D51-582B7EDCD46C}" type="pres">
      <dgm:prSet presAssocID="{0BBB03A7-83DA-44C8-9D7D-91F7B57B9A1C}" presName="sibTrans" presStyleLbl="sibTrans2D1" presStyleIdx="3" presStyleCnt="7"/>
      <dgm:spPr/>
    </dgm:pt>
    <dgm:pt modelId="{A27E5BD4-939A-482E-8C7B-0567D5FD3596}" type="pres">
      <dgm:prSet presAssocID="{0BBB03A7-83DA-44C8-9D7D-91F7B57B9A1C}" presName="connectorText" presStyleLbl="sibTrans2D1" presStyleIdx="3" presStyleCnt="7"/>
      <dgm:spPr/>
    </dgm:pt>
    <dgm:pt modelId="{802566E4-97F8-4CCC-89D4-D2895E7CAA4D}" type="pres">
      <dgm:prSet presAssocID="{FA8EC636-9209-471A-9CE5-5778EA6C294A}" presName="node" presStyleLbl="node1" presStyleIdx="4" presStyleCnt="7">
        <dgm:presLayoutVars>
          <dgm:bulletEnabled val="1"/>
        </dgm:presLayoutVars>
      </dgm:prSet>
      <dgm:spPr/>
    </dgm:pt>
    <dgm:pt modelId="{5BB34B78-F450-4811-A65F-4C964F454C1F}" type="pres">
      <dgm:prSet presAssocID="{BD675E70-45C4-4CEE-A4AB-D8EBC3BE9F45}" presName="sibTrans" presStyleLbl="sibTrans2D1" presStyleIdx="4" presStyleCnt="7"/>
      <dgm:spPr/>
    </dgm:pt>
    <dgm:pt modelId="{D52784BF-4F25-4371-901C-C3011DA74E13}" type="pres">
      <dgm:prSet presAssocID="{BD675E70-45C4-4CEE-A4AB-D8EBC3BE9F45}" presName="connectorText" presStyleLbl="sibTrans2D1" presStyleIdx="4" presStyleCnt="7"/>
      <dgm:spPr/>
    </dgm:pt>
    <dgm:pt modelId="{6C2BD340-9C52-4028-8BEE-6DD4BC71043D}" type="pres">
      <dgm:prSet presAssocID="{EFEC7BE8-BE6A-4BE1-9A52-B881891F6A03}" presName="node" presStyleLbl="node1" presStyleIdx="5" presStyleCnt="7">
        <dgm:presLayoutVars>
          <dgm:bulletEnabled val="1"/>
        </dgm:presLayoutVars>
      </dgm:prSet>
      <dgm:spPr/>
    </dgm:pt>
    <dgm:pt modelId="{EA70C5DF-1E62-489C-8FEF-A6CCE70DE0F5}" type="pres">
      <dgm:prSet presAssocID="{62C8994A-CE8F-4728-8595-54BE045C9BC3}" presName="sibTrans" presStyleLbl="sibTrans2D1" presStyleIdx="5" presStyleCnt="7"/>
      <dgm:spPr/>
    </dgm:pt>
    <dgm:pt modelId="{8A7E7355-B14C-4EBB-B56F-3D125EFE8829}" type="pres">
      <dgm:prSet presAssocID="{62C8994A-CE8F-4728-8595-54BE045C9BC3}" presName="connectorText" presStyleLbl="sibTrans2D1" presStyleIdx="5" presStyleCnt="7"/>
      <dgm:spPr/>
    </dgm:pt>
    <dgm:pt modelId="{F3506E0E-1DEC-40F1-A2BD-ECD6C2963666}" type="pres">
      <dgm:prSet presAssocID="{0E57E0E8-9A8D-429F-858E-3E70C0F7F82F}" presName="node" presStyleLbl="node1" presStyleIdx="6" presStyleCnt="7">
        <dgm:presLayoutVars>
          <dgm:bulletEnabled val="1"/>
        </dgm:presLayoutVars>
      </dgm:prSet>
      <dgm:spPr/>
    </dgm:pt>
    <dgm:pt modelId="{72E0A08C-AD32-4974-92E5-1B50C7793321}" type="pres">
      <dgm:prSet presAssocID="{2B2A246F-D852-4B3A-A109-05B7C987396E}" presName="sibTrans" presStyleLbl="sibTrans2D1" presStyleIdx="6" presStyleCnt="7"/>
      <dgm:spPr/>
    </dgm:pt>
    <dgm:pt modelId="{35532EA3-02DB-4F51-9955-3C4FB3490F94}" type="pres">
      <dgm:prSet presAssocID="{2B2A246F-D852-4B3A-A109-05B7C987396E}" presName="connectorText" presStyleLbl="sibTrans2D1" presStyleIdx="6" presStyleCnt="7"/>
      <dgm:spPr/>
    </dgm:pt>
  </dgm:ptLst>
  <dgm:cxnLst>
    <dgm:cxn modelId="{1FEDC403-9F2E-4F5F-8975-0483FC62788A}" type="presOf" srcId="{BD675E70-45C4-4CEE-A4AB-D8EBC3BE9F45}" destId="{D52784BF-4F25-4371-901C-C3011DA74E13}" srcOrd="1" destOrd="0" presId="urn:microsoft.com/office/officeart/2005/8/layout/cycle2"/>
    <dgm:cxn modelId="{8477580C-62BD-43DB-B9A7-E3FF662503E5}" type="presOf" srcId="{14A3DC97-3D52-4149-A08C-EFAC37883969}" destId="{CD0952E0-9E42-4A48-ABEE-DD137CBE2889}" srcOrd="0" destOrd="0" presId="urn:microsoft.com/office/officeart/2005/8/layout/cycle2"/>
    <dgm:cxn modelId="{F8EA6F28-EC1C-47F6-9DFA-DC877340745A}" srcId="{C4A7ED21-BF18-4CAD-A47F-8029A51EB94E}" destId="{EFEC7BE8-BE6A-4BE1-9A52-B881891F6A03}" srcOrd="5" destOrd="0" parTransId="{6729893A-F22F-49B0-B813-5FF18D6D8A73}" sibTransId="{62C8994A-CE8F-4728-8595-54BE045C9BC3}"/>
    <dgm:cxn modelId="{B0193638-E5AE-46C1-AB2E-FBA27877991C}" srcId="{C4A7ED21-BF18-4CAD-A47F-8029A51EB94E}" destId="{1B17482D-7A1D-4F97-8E33-360CB310F2D2}" srcOrd="1" destOrd="0" parTransId="{DF29F474-A3F6-4C84-8866-E2DBA0CD572F}" sibTransId="{DAB718E8-7ACA-461F-B022-1321B1571E92}"/>
    <dgm:cxn modelId="{8872123E-A909-4261-9740-DDE40B121B47}" type="presOf" srcId="{EFEC7BE8-BE6A-4BE1-9A52-B881891F6A03}" destId="{6C2BD340-9C52-4028-8BEE-6DD4BC71043D}" srcOrd="0" destOrd="0" presId="urn:microsoft.com/office/officeart/2005/8/layout/cycle2"/>
    <dgm:cxn modelId="{927AE85F-3BB6-4C5C-80A9-2523DE732323}" srcId="{C4A7ED21-BF18-4CAD-A47F-8029A51EB94E}" destId="{0E57E0E8-9A8D-429F-858E-3E70C0F7F82F}" srcOrd="6" destOrd="0" parTransId="{2766695F-3C10-4D04-B549-4AADCAC9E3FD}" sibTransId="{2B2A246F-D852-4B3A-A109-05B7C987396E}"/>
    <dgm:cxn modelId="{0E187662-D2A6-4072-AD16-27FDE2434C74}" type="presOf" srcId="{BD675E70-45C4-4CEE-A4AB-D8EBC3BE9F45}" destId="{5BB34B78-F450-4811-A65F-4C964F454C1F}" srcOrd="0" destOrd="0" presId="urn:microsoft.com/office/officeart/2005/8/layout/cycle2"/>
    <dgm:cxn modelId="{1C408E63-32C2-404A-9228-41FEF742036B}" type="presOf" srcId="{2B2A246F-D852-4B3A-A109-05B7C987396E}" destId="{35532EA3-02DB-4F51-9955-3C4FB3490F94}" srcOrd="1" destOrd="0" presId="urn:microsoft.com/office/officeart/2005/8/layout/cycle2"/>
    <dgm:cxn modelId="{09B3DA43-F813-4CEE-AD3F-5CB13FA343B8}" srcId="{C4A7ED21-BF18-4CAD-A47F-8029A51EB94E}" destId="{4978C26F-A10B-41A6-8AB9-0981E347BB9E}" srcOrd="3" destOrd="0" parTransId="{857D49C4-FF09-48A7-842B-D289CC3541C2}" sibTransId="{0BBB03A7-83DA-44C8-9D7D-91F7B57B9A1C}"/>
    <dgm:cxn modelId="{6DA4AD46-A4D4-4965-BD20-94CA20F53B25}" type="presOf" srcId="{0E57E0E8-9A8D-429F-858E-3E70C0F7F82F}" destId="{F3506E0E-1DEC-40F1-A2BD-ECD6C2963666}" srcOrd="0" destOrd="0" presId="urn:microsoft.com/office/officeart/2005/8/layout/cycle2"/>
    <dgm:cxn modelId="{3AA83D49-6C9C-4993-82D4-724067A16C47}" srcId="{C4A7ED21-BF18-4CAD-A47F-8029A51EB94E}" destId="{FA8EC636-9209-471A-9CE5-5778EA6C294A}" srcOrd="4" destOrd="0" parTransId="{3C67D938-B0E1-4B37-AFB7-4CC82EA92EA3}" sibTransId="{BD675E70-45C4-4CEE-A4AB-D8EBC3BE9F45}"/>
    <dgm:cxn modelId="{8A1FF56C-52AA-42CA-9F2B-510544D351F1}" type="presOf" srcId="{FA8EC636-9209-471A-9CE5-5778EA6C294A}" destId="{802566E4-97F8-4CCC-89D4-D2895E7CAA4D}" srcOrd="0" destOrd="0" presId="urn:microsoft.com/office/officeart/2005/8/layout/cycle2"/>
    <dgm:cxn modelId="{E7FC8B54-9E52-4B49-9993-0C43850EE23E}" type="presOf" srcId="{DAB718E8-7ACA-461F-B022-1321B1571E92}" destId="{7143B60F-1863-440F-9C9D-F8CB5B849255}" srcOrd="1" destOrd="0" presId="urn:microsoft.com/office/officeart/2005/8/layout/cycle2"/>
    <dgm:cxn modelId="{325EB175-1679-46AD-B3F1-E4D3493122A4}" srcId="{C4A7ED21-BF18-4CAD-A47F-8029A51EB94E}" destId="{D89289F4-590C-4801-BD46-49D350B2091D}" srcOrd="2" destOrd="0" parTransId="{79A8C7B6-6FF0-4108-82BE-87BDB0977A23}" sibTransId="{A9C77738-91F3-4E69-A996-0A8771C203B5}"/>
    <dgm:cxn modelId="{DEB0E079-124F-4F62-8D21-E6A9651E063D}" type="presOf" srcId="{62C8994A-CE8F-4728-8595-54BE045C9BC3}" destId="{EA70C5DF-1E62-489C-8FEF-A6CCE70DE0F5}" srcOrd="0" destOrd="0" presId="urn:microsoft.com/office/officeart/2005/8/layout/cycle2"/>
    <dgm:cxn modelId="{C186445A-2369-4F0F-8982-49D071779965}" type="presOf" srcId="{D89289F4-590C-4801-BD46-49D350B2091D}" destId="{A2AA3829-39E5-40F9-B64A-1FFA3EADAB62}" srcOrd="0" destOrd="0" presId="urn:microsoft.com/office/officeart/2005/8/layout/cycle2"/>
    <dgm:cxn modelId="{41FFAB87-8DF6-4C85-B4EF-349C8775F6A6}" type="presOf" srcId="{2B2A246F-D852-4B3A-A109-05B7C987396E}" destId="{72E0A08C-AD32-4974-92E5-1B50C7793321}" srcOrd="0" destOrd="0" presId="urn:microsoft.com/office/officeart/2005/8/layout/cycle2"/>
    <dgm:cxn modelId="{92206D90-188C-4D0B-BABB-E5A0C36942EA}" type="presOf" srcId="{0BBB03A7-83DA-44C8-9D7D-91F7B57B9A1C}" destId="{A27E5BD4-939A-482E-8C7B-0567D5FD3596}" srcOrd="1" destOrd="0" presId="urn:microsoft.com/office/officeart/2005/8/layout/cycle2"/>
    <dgm:cxn modelId="{BC88AE9B-28C5-4269-996C-2F6CC06F6BCB}" type="presOf" srcId="{C4A7ED21-BF18-4CAD-A47F-8029A51EB94E}" destId="{753D7508-CF04-4867-AF68-6514106A1F90}" srcOrd="0" destOrd="0" presId="urn:microsoft.com/office/officeart/2005/8/layout/cycle2"/>
    <dgm:cxn modelId="{699C17A8-2C56-48B3-9793-468D8B1535B3}" type="presOf" srcId="{DAB718E8-7ACA-461F-B022-1321B1571E92}" destId="{7C916737-E3FE-492D-9AE4-9A837420A7DA}" srcOrd="0" destOrd="0" presId="urn:microsoft.com/office/officeart/2005/8/layout/cycle2"/>
    <dgm:cxn modelId="{164346AA-362A-49E4-9174-5C831AA7F73E}" type="presOf" srcId="{98C96451-AD74-45B5-81DA-8666FF3A820F}" destId="{A46C1E26-19A3-4137-BBDF-19275FD7AE9B}" srcOrd="0" destOrd="0" presId="urn:microsoft.com/office/officeart/2005/8/layout/cycle2"/>
    <dgm:cxn modelId="{E0603DB3-0AB1-419A-88FF-4358970CAD7D}" srcId="{C4A7ED21-BF18-4CAD-A47F-8029A51EB94E}" destId="{14A3DC97-3D52-4149-A08C-EFAC37883969}" srcOrd="0" destOrd="0" parTransId="{7EB989BA-C981-49A0-A614-21A5E48C5650}" sibTransId="{98C96451-AD74-45B5-81DA-8666FF3A820F}"/>
    <dgm:cxn modelId="{8B8277BA-4BE0-4822-AEC4-7B28CB3CED7B}" type="presOf" srcId="{98C96451-AD74-45B5-81DA-8666FF3A820F}" destId="{9F0175CA-0228-437E-8F60-40DDAD2A3C00}" srcOrd="1" destOrd="0" presId="urn:microsoft.com/office/officeart/2005/8/layout/cycle2"/>
    <dgm:cxn modelId="{A600D1CD-5420-417A-B573-43E55EE7A127}" type="presOf" srcId="{A9C77738-91F3-4E69-A996-0A8771C203B5}" destId="{891906E7-6DFE-49BC-A6AB-903081431D82}" srcOrd="1" destOrd="0" presId="urn:microsoft.com/office/officeart/2005/8/layout/cycle2"/>
    <dgm:cxn modelId="{6BCF50CE-05E2-40F4-BFAE-2E59A5D089E8}" type="presOf" srcId="{A9C77738-91F3-4E69-A996-0A8771C203B5}" destId="{C1914656-A67B-4643-A263-764E38BAEDDC}" srcOrd="0" destOrd="0" presId="urn:microsoft.com/office/officeart/2005/8/layout/cycle2"/>
    <dgm:cxn modelId="{90F1DBD3-6F36-4234-895A-A8B80D8D4B78}" type="presOf" srcId="{62C8994A-CE8F-4728-8595-54BE045C9BC3}" destId="{8A7E7355-B14C-4EBB-B56F-3D125EFE8829}" srcOrd="1" destOrd="0" presId="urn:microsoft.com/office/officeart/2005/8/layout/cycle2"/>
    <dgm:cxn modelId="{77857DF4-435A-42C7-BA5C-F8CD47D00327}" type="presOf" srcId="{1B17482D-7A1D-4F97-8E33-360CB310F2D2}" destId="{CFF5FCFE-78BD-4438-83F3-57D35F80E67E}" srcOrd="0" destOrd="0" presId="urn:microsoft.com/office/officeart/2005/8/layout/cycle2"/>
    <dgm:cxn modelId="{CA90E9FA-BAC6-4E8E-9790-A5AE809AC92A}" type="presOf" srcId="{4978C26F-A10B-41A6-8AB9-0981E347BB9E}" destId="{250A608A-3462-414A-9875-4E11D355FB93}" srcOrd="0" destOrd="0" presId="urn:microsoft.com/office/officeart/2005/8/layout/cycle2"/>
    <dgm:cxn modelId="{5013A0FD-7CAC-4092-AAF8-305831F6CCA6}" type="presOf" srcId="{0BBB03A7-83DA-44C8-9D7D-91F7B57B9A1C}" destId="{535CDC15-967F-4CE0-9D51-582B7EDCD46C}" srcOrd="0" destOrd="0" presId="urn:microsoft.com/office/officeart/2005/8/layout/cycle2"/>
    <dgm:cxn modelId="{557AD5AA-0695-4A7B-B90F-67C8E992ACD6}" type="presParOf" srcId="{753D7508-CF04-4867-AF68-6514106A1F90}" destId="{CD0952E0-9E42-4A48-ABEE-DD137CBE2889}" srcOrd="0" destOrd="0" presId="urn:microsoft.com/office/officeart/2005/8/layout/cycle2"/>
    <dgm:cxn modelId="{C397D59D-6C94-483C-B603-AD98BC34CACD}" type="presParOf" srcId="{753D7508-CF04-4867-AF68-6514106A1F90}" destId="{A46C1E26-19A3-4137-BBDF-19275FD7AE9B}" srcOrd="1" destOrd="0" presId="urn:microsoft.com/office/officeart/2005/8/layout/cycle2"/>
    <dgm:cxn modelId="{88C943A2-EE4A-4609-9A8D-C53A79E6EF40}" type="presParOf" srcId="{A46C1E26-19A3-4137-BBDF-19275FD7AE9B}" destId="{9F0175CA-0228-437E-8F60-40DDAD2A3C00}" srcOrd="0" destOrd="0" presId="urn:microsoft.com/office/officeart/2005/8/layout/cycle2"/>
    <dgm:cxn modelId="{28D14A9A-7DC5-4C04-8410-5B3CE1654180}" type="presParOf" srcId="{753D7508-CF04-4867-AF68-6514106A1F90}" destId="{CFF5FCFE-78BD-4438-83F3-57D35F80E67E}" srcOrd="2" destOrd="0" presId="urn:microsoft.com/office/officeart/2005/8/layout/cycle2"/>
    <dgm:cxn modelId="{E2BA4645-233F-4957-849D-01481BDAB418}" type="presParOf" srcId="{753D7508-CF04-4867-AF68-6514106A1F90}" destId="{7C916737-E3FE-492D-9AE4-9A837420A7DA}" srcOrd="3" destOrd="0" presId="urn:microsoft.com/office/officeart/2005/8/layout/cycle2"/>
    <dgm:cxn modelId="{2EC234BA-619A-4647-A5CA-F78467155012}" type="presParOf" srcId="{7C916737-E3FE-492D-9AE4-9A837420A7DA}" destId="{7143B60F-1863-440F-9C9D-F8CB5B849255}" srcOrd="0" destOrd="0" presId="urn:microsoft.com/office/officeart/2005/8/layout/cycle2"/>
    <dgm:cxn modelId="{DECF9870-C7FD-4827-BE9F-779BD281F984}" type="presParOf" srcId="{753D7508-CF04-4867-AF68-6514106A1F90}" destId="{A2AA3829-39E5-40F9-B64A-1FFA3EADAB62}" srcOrd="4" destOrd="0" presId="urn:microsoft.com/office/officeart/2005/8/layout/cycle2"/>
    <dgm:cxn modelId="{C69504F1-223D-4BE4-A309-9FF1F4340538}" type="presParOf" srcId="{753D7508-CF04-4867-AF68-6514106A1F90}" destId="{C1914656-A67B-4643-A263-764E38BAEDDC}" srcOrd="5" destOrd="0" presId="urn:microsoft.com/office/officeart/2005/8/layout/cycle2"/>
    <dgm:cxn modelId="{E3CB9810-4593-4165-B547-8CD13D8538D0}" type="presParOf" srcId="{C1914656-A67B-4643-A263-764E38BAEDDC}" destId="{891906E7-6DFE-49BC-A6AB-903081431D82}" srcOrd="0" destOrd="0" presId="urn:microsoft.com/office/officeart/2005/8/layout/cycle2"/>
    <dgm:cxn modelId="{AB6169BA-6A2D-4BEA-8DA4-CEBB110504D2}" type="presParOf" srcId="{753D7508-CF04-4867-AF68-6514106A1F90}" destId="{250A608A-3462-414A-9875-4E11D355FB93}" srcOrd="6" destOrd="0" presId="urn:microsoft.com/office/officeart/2005/8/layout/cycle2"/>
    <dgm:cxn modelId="{C781F2E3-CA75-47BA-9EA5-8A5DF80C6EA5}" type="presParOf" srcId="{753D7508-CF04-4867-AF68-6514106A1F90}" destId="{535CDC15-967F-4CE0-9D51-582B7EDCD46C}" srcOrd="7" destOrd="0" presId="urn:microsoft.com/office/officeart/2005/8/layout/cycle2"/>
    <dgm:cxn modelId="{2AFEC050-6394-45E6-BB48-C09054BC1FDC}" type="presParOf" srcId="{535CDC15-967F-4CE0-9D51-582B7EDCD46C}" destId="{A27E5BD4-939A-482E-8C7B-0567D5FD3596}" srcOrd="0" destOrd="0" presId="urn:microsoft.com/office/officeart/2005/8/layout/cycle2"/>
    <dgm:cxn modelId="{39255A08-55FC-4217-9369-95B7E4740B92}" type="presParOf" srcId="{753D7508-CF04-4867-AF68-6514106A1F90}" destId="{802566E4-97F8-4CCC-89D4-D2895E7CAA4D}" srcOrd="8" destOrd="0" presId="urn:microsoft.com/office/officeart/2005/8/layout/cycle2"/>
    <dgm:cxn modelId="{DCE360EE-BDAD-4B54-8200-C49AB8AAE2FC}" type="presParOf" srcId="{753D7508-CF04-4867-AF68-6514106A1F90}" destId="{5BB34B78-F450-4811-A65F-4C964F454C1F}" srcOrd="9" destOrd="0" presId="urn:microsoft.com/office/officeart/2005/8/layout/cycle2"/>
    <dgm:cxn modelId="{BB94A6DB-F401-4987-8BDD-FFB3D08B8347}" type="presParOf" srcId="{5BB34B78-F450-4811-A65F-4C964F454C1F}" destId="{D52784BF-4F25-4371-901C-C3011DA74E13}" srcOrd="0" destOrd="0" presId="urn:microsoft.com/office/officeart/2005/8/layout/cycle2"/>
    <dgm:cxn modelId="{C3D2CF9B-A6D1-4F7D-993D-7B00CE4797CD}" type="presParOf" srcId="{753D7508-CF04-4867-AF68-6514106A1F90}" destId="{6C2BD340-9C52-4028-8BEE-6DD4BC71043D}" srcOrd="10" destOrd="0" presId="urn:microsoft.com/office/officeart/2005/8/layout/cycle2"/>
    <dgm:cxn modelId="{018B85F0-947A-46CD-9778-15B41239ADA6}" type="presParOf" srcId="{753D7508-CF04-4867-AF68-6514106A1F90}" destId="{EA70C5DF-1E62-489C-8FEF-A6CCE70DE0F5}" srcOrd="11" destOrd="0" presId="urn:microsoft.com/office/officeart/2005/8/layout/cycle2"/>
    <dgm:cxn modelId="{7AE95687-6DC9-4E24-B9D8-D5BE7236A31A}" type="presParOf" srcId="{EA70C5DF-1E62-489C-8FEF-A6CCE70DE0F5}" destId="{8A7E7355-B14C-4EBB-B56F-3D125EFE8829}" srcOrd="0" destOrd="0" presId="urn:microsoft.com/office/officeart/2005/8/layout/cycle2"/>
    <dgm:cxn modelId="{A0645B70-2ECC-44D8-8326-02D54403C9A3}" type="presParOf" srcId="{753D7508-CF04-4867-AF68-6514106A1F90}" destId="{F3506E0E-1DEC-40F1-A2BD-ECD6C2963666}" srcOrd="12" destOrd="0" presId="urn:microsoft.com/office/officeart/2005/8/layout/cycle2"/>
    <dgm:cxn modelId="{A87EB135-124C-4DDA-ADE0-2F1571CED2B6}" type="presParOf" srcId="{753D7508-CF04-4867-AF68-6514106A1F90}" destId="{72E0A08C-AD32-4974-92E5-1B50C7793321}" srcOrd="13" destOrd="0" presId="urn:microsoft.com/office/officeart/2005/8/layout/cycle2"/>
    <dgm:cxn modelId="{C08FDDDA-9BB4-4F0B-8F0E-49C1F9E7B839}" type="presParOf" srcId="{72E0A08C-AD32-4974-92E5-1B50C7793321}" destId="{35532EA3-02DB-4F51-9955-3C4FB3490F94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D0952E0-9E42-4A48-ABEE-DD137CBE2889}">
      <dsp:nvSpPr>
        <dsp:cNvPr id="0" name=""/>
        <dsp:cNvSpPr/>
      </dsp:nvSpPr>
      <dsp:spPr>
        <a:xfrm>
          <a:off x="4934976" y="1761"/>
          <a:ext cx="1598792" cy="1598792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000" b="1" kern="1200" dirty="0"/>
            <a:t>Háblame de ti</a:t>
          </a:r>
        </a:p>
      </dsp:txBody>
      <dsp:txXfrm>
        <a:off x="5169114" y="235899"/>
        <a:ext cx="1130516" cy="1130516"/>
      </dsp:txXfrm>
    </dsp:sp>
    <dsp:sp modelId="{A46C1E26-19A3-4137-BBDF-19275FD7AE9B}">
      <dsp:nvSpPr>
        <dsp:cNvPr id="0" name=""/>
        <dsp:cNvSpPr/>
      </dsp:nvSpPr>
      <dsp:spPr>
        <a:xfrm rot="1542857">
          <a:off x="6592241" y="1046628"/>
          <a:ext cx="424190" cy="539592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2400" kern="1200"/>
        </a:p>
      </dsp:txBody>
      <dsp:txXfrm>
        <a:off x="6598542" y="1126939"/>
        <a:ext cx="296933" cy="323756"/>
      </dsp:txXfrm>
    </dsp:sp>
    <dsp:sp modelId="{CFF5FCFE-78BD-4438-83F3-57D35F80E67E}">
      <dsp:nvSpPr>
        <dsp:cNvPr id="0" name=""/>
        <dsp:cNvSpPr/>
      </dsp:nvSpPr>
      <dsp:spPr>
        <a:xfrm>
          <a:off x="7096536" y="1042714"/>
          <a:ext cx="1598792" cy="1598792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000" b="1" kern="1200" dirty="0"/>
            <a:t>¿Por qué quieres trabajar aquí?</a:t>
          </a:r>
        </a:p>
      </dsp:txBody>
      <dsp:txXfrm>
        <a:off x="7330674" y="1276852"/>
        <a:ext cx="1130516" cy="1130516"/>
      </dsp:txXfrm>
    </dsp:sp>
    <dsp:sp modelId="{7C916737-E3FE-492D-9AE4-9A837420A7DA}">
      <dsp:nvSpPr>
        <dsp:cNvPr id="0" name=""/>
        <dsp:cNvSpPr/>
      </dsp:nvSpPr>
      <dsp:spPr>
        <a:xfrm rot="4628571">
          <a:off x="7948097" y="2730109"/>
          <a:ext cx="424190" cy="539592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2400" kern="1200"/>
        </a:p>
      </dsp:txBody>
      <dsp:txXfrm>
        <a:off x="7997567" y="2775994"/>
        <a:ext cx="296933" cy="323756"/>
      </dsp:txXfrm>
    </dsp:sp>
    <dsp:sp modelId="{A2AA3829-39E5-40F9-B64A-1FFA3EADAB62}">
      <dsp:nvSpPr>
        <dsp:cNvPr id="0" name=""/>
        <dsp:cNvSpPr/>
      </dsp:nvSpPr>
      <dsp:spPr>
        <a:xfrm>
          <a:off x="7630398" y="3381713"/>
          <a:ext cx="1598792" cy="1598792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000" b="1" kern="1200" dirty="0"/>
            <a:t>Cuéntame de un problema que hayas tenido y como lo resolviste</a:t>
          </a:r>
        </a:p>
      </dsp:txBody>
      <dsp:txXfrm>
        <a:off x="7864536" y="3615851"/>
        <a:ext cx="1130516" cy="1130516"/>
      </dsp:txXfrm>
    </dsp:sp>
    <dsp:sp modelId="{C1914656-A67B-4643-A263-764E38BAEDDC}">
      <dsp:nvSpPr>
        <dsp:cNvPr id="0" name=""/>
        <dsp:cNvSpPr/>
      </dsp:nvSpPr>
      <dsp:spPr>
        <a:xfrm rot="7714286">
          <a:off x="7477261" y="4839793"/>
          <a:ext cx="424190" cy="539592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2400" kern="1200"/>
        </a:p>
      </dsp:txBody>
      <dsp:txXfrm rot="10800000">
        <a:off x="7580561" y="4897964"/>
        <a:ext cx="296933" cy="323756"/>
      </dsp:txXfrm>
    </dsp:sp>
    <dsp:sp modelId="{250A608A-3462-414A-9875-4E11D355FB93}">
      <dsp:nvSpPr>
        <dsp:cNvPr id="0" name=""/>
        <dsp:cNvSpPr/>
      </dsp:nvSpPr>
      <dsp:spPr>
        <a:xfrm>
          <a:off x="6134551" y="5257445"/>
          <a:ext cx="1598792" cy="1598792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000" b="1" kern="1200" dirty="0"/>
            <a:t>¿Qué buscas de un líder</a:t>
          </a:r>
        </a:p>
      </dsp:txBody>
      <dsp:txXfrm>
        <a:off x="6368689" y="5491583"/>
        <a:ext cx="1130516" cy="1130516"/>
      </dsp:txXfrm>
    </dsp:sp>
    <dsp:sp modelId="{535CDC15-967F-4CE0-9D51-582B7EDCD46C}">
      <dsp:nvSpPr>
        <dsp:cNvPr id="0" name=""/>
        <dsp:cNvSpPr/>
      </dsp:nvSpPr>
      <dsp:spPr>
        <a:xfrm rot="10800000">
          <a:off x="5534282" y="5787045"/>
          <a:ext cx="424190" cy="539592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2400" kern="1200"/>
        </a:p>
      </dsp:txBody>
      <dsp:txXfrm rot="10800000">
        <a:off x="5661539" y="5894963"/>
        <a:ext cx="296933" cy="323756"/>
      </dsp:txXfrm>
    </dsp:sp>
    <dsp:sp modelId="{802566E4-97F8-4CCC-89D4-D2895E7CAA4D}">
      <dsp:nvSpPr>
        <dsp:cNvPr id="0" name=""/>
        <dsp:cNvSpPr/>
      </dsp:nvSpPr>
      <dsp:spPr>
        <a:xfrm>
          <a:off x="3735400" y="5257445"/>
          <a:ext cx="1598792" cy="1598792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000" b="1" kern="1200" dirty="0"/>
            <a:t>¿Qué es lo que mas te gusta de tu trabajo?</a:t>
          </a:r>
        </a:p>
      </dsp:txBody>
      <dsp:txXfrm>
        <a:off x="3969538" y="5491583"/>
        <a:ext cx="1130516" cy="1130516"/>
      </dsp:txXfrm>
    </dsp:sp>
    <dsp:sp modelId="{5BB34B78-F450-4811-A65F-4C964F454C1F}">
      <dsp:nvSpPr>
        <dsp:cNvPr id="0" name=""/>
        <dsp:cNvSpPr/>
      </dsp:nvSpPr>
      <dsp:spPr>
        <a:xfrm rot="13885714">
          <a:off x="3582264" y="4858565"/>
          <a:ext cx="424190" cy="539592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2400" kern="1200"/>
        </a:p>
      </dsp:txBody>
      <dsp:txXfrm rot="10800000">
        <a:off x="3685564" y="5016230"/>
        <a:ext cx="296933" cy="323756"/>
      </dsp:txXfrm>
    </dsp:sp>
    <dsp:sp modelId="{6C2BD340-9C52-4028-8BEE-6DD4BC71043D}">
      <dsp:nvSpPr>
        <dsp:cNvPr id="0" name=""/>
        <dsp:cNvSpPr/>
      </dsp:nvSpPr>
      <dsp:spPr>
        <a:xfrm>
          <a:off x="2239554" y="3381713"/>
          <a:ext cx="1598792" cy="1598792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000" b="1" kern="1200" dirty="0"/>
            <a:t>¿Cuál es tu mayor debilidad?</a:t>
          </a:r>
        </a:p>
      </dsp:txBody>
      <dsp:txXfrm>
        <a:off x="2473692" y="3615851"/>
        <a:ext cx="1130516" cy="1130516"/>
      </dsp:txXfrm>
    </dsp:sp>
    <dsp:sp modelId="{EA70C5DF-1E62-489C-8FEF-A6CCE70DE0F5}">
      <dsp:nvSpPr>
        <dsp:cNvPr id="0" name=""/>
        <dsp:cNvSpPr/>
      </dsp:nvSpPr>
      <dsp:spPr>
        <a:xfrm rot="16971429">
          <a:off x="3091114" y="2753518"/>
          <a:ext cx="424190" cy="539592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2400" kern="1200"/>
        </a:p>
      </dsp:txBody>
      <dsp:txXfrm>
        <a:off x="3140584" y="2923469"/>
        <a:ext cx="296933" cy="323756"/>
      </dsp:txXfrm>
    </dsp:sp>
    <dsp:sp modelId="{F3506E0E-1DEC-40F1-A2BD-ECD6C2963666}">
      <dsp:nvSpPr>
        <dsp:cNvPr id="0" name=""/>
        <dsp:cNvSpPr/>
      </dsp:nvSpPr>
      <dsp:spPr>
        <a:xfrm>
          <a:off x="2773415" y="1042714"/>
          <a:ext cx="1598792" cy="1598792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000" b="1" kern="1200" dirty="0"/>
            <a:t>¿Cómo te ves en 5 años?</a:t>
          </a:r>
        </a:p>
      </dsp:txBody>
      <dsp:txXfrm>
        <a:off x="3007553" y="1276852"/>
        <a:ext cx="1130516" cy="1130516"/>
      </dsp:txXfrm>
    </dsp:sp>
    <dsp:sp modelId="{72E0A08C-AD32-4974-92E5-1B50C7793321}">
      <dsp:nvSpPr>
        <dsp:cNvPr id="0" name=""/>
        <dsp:cNvSpPr/>
      </dsp:nvSpPr>
      <dsp:spPr>
        <a:xfrm rot="20057143">
          <a:off x="4430680" y="1057046"/>
          <a:ext cx="424190" cy="539592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2400" kern="1200"/>
        </a:p>
      </dsp:txBody>
      <dsp:txXfrm>
        <a:off x="4436981" y="1192571"/>
        <a:ext cx="296933" cy="32375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12072863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4" name="Google Shape;114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181768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3" name="Google Shape;153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4285154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3" name="Google Shape;153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6216005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8" name="Google Shape;128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678112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6409027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1" name="Google Shape;191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316026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1_Title and Content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2"/>
          <p:cNvSpPr/>
          <p:nvPr/>
        </p:nvSpPr>
        <p:spPr>
          <a:xfrm>
            <a:off x="0" y="0"/>
            <a:ext cx="12206699" cy="6892510"/>
          </a:xfrm>
          <a:prstGeom prst="rect">
            <a:avLst/>
          </a:prstGeom>
          <a:solidFill>
            <a:srgbClr val="E4032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" name="Google Shape;13;p12"/>
          <p:cNvSpPr/>
          <p:nvPr/>
        </p:nvSpPr>
        <p:spPr>
          <a:xfrm flipH="1">
            <a:off x="10961380" y="2567062"/>
            <a:ext cx="1245319" cy="4325448"/>
          </a:xfrm>
          <a:prstGeom prst="rtTriangle">
            <a:avLst/>
          </a:prstGeom>
          <a:solidFill>
            <a:srgbClr val="FF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" name="Google Shape;14;p12"/>
          <p:cNvSpPr/>
          <p:nvPr/>
        </p:nvSpPr>
        <p:spPr>
          <a:xfrm rot="10800000">
            <a:off x="10961380" y="0"/>
            <a:ext cx="1245319" cy="2532249"/>
          </a:xfrm>
          <a:prstGeom prst="rtTriangle">
            <a:avLst/>
          </a:prstGeom>
          <a:solidFill>
            <a:srgbClr val="FFC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CO"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" name="Google Shape;15;p12"/>
          <p:cNvSpPr/>
          <p:nvPr/>
        </p:nvSpPr>
        <p:spPr>
          <a:xfrm flipH="1">
            <a:off x="0" y="1730010"/>
            <a:ext cx="1777971" cy="5127990"/>
          </a:xfrm>
          <a:custGeom>
            <a:avLst/>
            <a:gdLst/>
            <a:ahLst/>
            <a:cxnLst/>
            <a:rect l="l" t="t" r="r" b="b"/>
            <a:pathLst>
              <a:path w="1777971" h="5127990" extrusionOk="0">
                <a:moveTo>
                  <a:pt x="1777971" y="0"/>
                </a:moveTo>
                <a:lnTo>
                  <a:pt x="0" y="5127990"/>
                </a:lnTo>
                <a:lnTo>
                  <a:pt x="862623" y="5127990"/>
                </a:lnTo>
                <a:lnTo>
                  <a:pt x="1777971" y="2487961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CO"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6" name="Google Shape;16;p1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4814761" y="5418250"/>
            <a:ext cx="2562473" cy="8383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2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4" name="Google Shape;64;p21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5" name="Google Shape;65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2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22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71" name="Google Shape;71;p22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2" name="Google Shape;72;p22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73" name="Google Shape;73;p22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4" name="Google Shape;74;p2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2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2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2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2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2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2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5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25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89" name="Google Shape;89;p25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90" name="Google Shape;90;p2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" name="Google Shape;91;p2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2" name="Google Shape;92;p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6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5" name="Google Shape;95;p26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96" name="Google Shape;96;p26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97" name="Google Shape;97;p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8" name="Google Shape;98;p2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2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2" name="Google Shape;102;p27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3" name="Google Shape;103;p2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5" name="Google Shape;105;p2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8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8" name="Google Shape;108;p28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9" name="Google Shape;109;p2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0" name="Google Shape;110;p2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1" name="Google Shape;111;p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1_Title and Content 2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3"/>
          <p:cNvSpPr/>
          <p:nvPr/>
        </p:nvSpPr>
        <p:spPr>
          <a:xfrm flipH="1">
            <a:off x="10961380" y="2532552"/>
            <a:ext cx="1245319" cy="4325448"/>
          </a:xfrm>
          <a:prstGeom prst="rtTriangle">
            <a:avLst/>
          </a:prstGeom>
          <a:solidFill>
            <a:srgbClr val="FF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" name="Google Shape;19;p13"/>
          <p:cNvSpPr/>
          <p:nvPr/>
        </p:nvSpPr>
        <p:spPr>
          <a:xfrm rot="10800000">
            <a:off x="10961380" y="0"/>
            <a:ext cx="1245319" cy="2532249"/>
          </a:xfrm>
          <a:prstGeom prst="rtTriangle">
            <a:avLst/>
          </a:prstGeom>
          <a:solidFill>
            <a:srgbClr val="FFC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CO"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" name="Google Shape;20;p1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1131078" y="6415963"/>
            <a:ext cx="985435" cy="3223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1_Title and Content 3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4"/>
          <p:cNvSpPr/>
          <p:nvPr/>
        </p:nvSpPr>
        <p:spPr>
          <a:xfrm>
            <a:off x="0" y="0"/>
            <a:ext cx="12206699" cy="6892510"/>
          </a:xfrm>
          <a:prstGeom prst="rect">
            <a:avLst/>
          </a:prstGeom>
          <a:solidFill>
            <a:srgbClr val="E4032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" name="Google Shape;23;p14"/>
          <p:cNvSpPr/>
          <p:nvPr/>
        </p:nvSpPr>
        <p:spPr>
          <a:xfrm flipH="1">
            <a:off x="10961380" y="2567062"/>
            <a:ext cx="1245319" cy="4325448"/>
          </a:xfrm>
          <a:prstGeom prst="rtTriangle">
            <a:avLst/>
          </a:prstGeom>
          <a:solidFill>
            <a:srgbClr val="FF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" name="Google Shape;24;p14"/>
          <p:cNvSpPr/>
          <p:nvPr/>
        </p:nvSpPr>
        <p:spPr>
          <a:xfrm rot="10800000">
            <a:off x="10961380" y="0"/>
            <a:ext cx="1245319" cy="2532249"/>
          </a:xfrm>
          <a:prstGeom prst="rtTriangle">
            <a:avLst/>
          </a:prstGeom>
          <a:solidFill>
            <a:srgbClr val="FFC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CO"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" name="Google Shape;25;p14"/>
          <p:cNvSpPr/>
          <p:nvPr/>
        </p:nvSpPr>
        <p:spPr>
          <a:xfrm flipH="1">
            <a:off x="0" y="1730010"/>
            <a:ext cx="1777971" cy="5127990"/>
          </a:xfrm>
          <a:custGeom>
            <a:avLst/>
            <a:gdLst/>
            <a:ahLst/>
            <a:cxnLst/>
            <a:rect l="l" t="t" r="r" b="b"/>
            <a:pathLst>
              <a:path w="1777971" h="5127990" extrusionOk="0">
                <a:moveTo>
                  <a:pt x="1777971" y="0"/>
                </a:moveTo>
                <a:lnTo>
                  <a:pt x="0" y="5127990"/>
                </a:lnTo>
                <a:lnTo>
                  <a:pt x="862623" y="5127990"/>
                </a:lnTo>
                <a:lnTo>
                  <a:pt x="1777971" y="2487961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CO"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6" name="Google Shape;26;p1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314622" y="4732325"/>
            <a:ext cx="1628600" cy="5327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1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0" name="Google Shape;30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1_Title and Content 4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6"/>
          <p:cNvSpPr/>
          <p:nvPr/>
        </p:nvSpPr>
        <p:spPr>
          <a:xfrm flipH="1">
            <a:off x="10961380" y="2532552"/>
            <a:ext cx="1245319" cy="4325448"/>
          </a:xfrm>
          <a:prstGeom prst="rtTriangle">
            <a:avLst/>
          </a:prstGeom>
          <a:solidFill>
            <a:srgbClr val="FF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" name="Google Shape;35;p16"/>
          <p:cNvSpPr/>
          <p:nvPr/>
        </p:nvSpPr>
        <p:spPr>
          <a:xfrm rot="10800000">
            <a:off x="10961380" y="0"/>
            <a:ext cx="1245319" cy="2532249"/>
          </a:xfrm>
          <a:prstGeom prst="rtTriangle">
            <a:avLst/>
          </a:prstGeom>
          <a:solidFill>
            <a:srgbClr val="C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CO"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6" name="Google Shape;36;p1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1131078" y="6415963"/>
            <a:ext cx="985435" cy="3223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1_Title and Content 5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7"/>
          <p:cNvSpPr/>
          <p:nvPr/>
        </p:nvSpPr>
        <p:spPr>
          <a:xfrm>
            <a:off x="0" y="0"/>
            <a:ext cx="12206699" cy="6892510"/>
          </a:xfrm>
          <a:prstGeom prst="rect">
            <a:avLst/>
          </a:prstGeom>
          <a:solidFill>
            <a:srgbClr val="E4032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" name="Google Shape;39;p17"/>
          <p:cNvSpPr/>
          <p:nvPr/>
        </p:nvSpPr>
        <p:spPr>
          <a:xfrm flipH="1">
            <a:off x="10961380" y="2567062"/>
            <a:ext cx="1245319" cy="4325448"/>
          </a:xfrm>
          <a:prstGeom prst="rtTriangle">
            <a:avLst/>
          </a:prstGeom>
          <a:solidFill>
            <a:srgbClr val="FF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" name="Google Shape;40;p17"/>
          <p:cNvSpPr/>
          <p:nvPr/>
        </p:nvSpPr>
        <p:spPr>
          <a:xfrm rot="10800000">
            <a:off x="10961380" y="0"/>
            <a:ext cx="1245319" cy="2532249"/>
          </a:xfrm>
          <a:prstGeom prst="rtTriangle">
            <a:avLst/>
          </a:prstGeom>
          <a:solidFill>
            <a:srgbClr val="C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CO"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" name="Google Shape;41;p17"/>
          <p:cNvSpPr/>
          <p:nvPr/>
        </p:nvSpPr>
        <p:spPr>
          <a:xfrm flipH="1">
            <a:off x="0" y="0"/>
            <a:ext cx="6397500" cy="6858000"/>
          </a:xfrm>
          <a:prstGeom prst="parallelogram">
            <a:avLst>
              <a:gd name="adj" fmla="val 45538"/>
            </a:avLst>
          </a:prstGeom>
          <a:solidFill>
            <a:srgbClr val="CC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CO"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2" name="Google Shape;42;p1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1131078" y="6415963"/>
            <a:ext cx="985435" cy="3223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1_Title and Content 6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8"/>
          <p:cNvSpPr/>
          <p:nvPr/>
        </p:nvSpPr>
        <p:spPr>
          <a:xfrm>
            <a:off x="0" y="0"/>
            <a:ext cx="12206699" cy="6892510"/>
          </a:xfrm>
          <a:prstGeom prst="rect">
            <a:avLst/>
          </a:prstGeom>
          <a:solidFill>
            <a:srgbClr val="E4032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" name="Google Shape;45;p18"/>
          <p:cNvSpPr/>
          <p:nvPr/>
        </p:nvSpPr>
        <p:spPr>
          <a:xfrm flipH="1">
            <a:off x="10961380" y="2567062"/>
            <a:ext cx="1245319" cy="4325448"/>
          </a:xfrm>
          <a:prstGeom prst="rtTriangle">
            <a:avLst/>
          </a:prstGeom>
          <a:solidFill>
            <a:srgbClr val="FF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" name="Google Shape;46;p18"/>
          <p:cNvSpPr/>
          <p:nvPr/>
        </p:nvSpPr>
        <p:spPr>
          <a:xfrm rot="10800000">
            <a:off x="10961380" y="0"/>
            <a:ext cx="1245319" cy="2532249"/>
          </a:xfrm>
          <a:prstGeom prst="rtTriangle">
            <a:avLst/>
          </a:prstGeom>
          <a:solidFill>
            <a:srgbClr val="FFC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CO"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" name="Google Shape;47;p18"/>
          <p:cNvSpPr/>
          <p:nvPr/>
        </p:nvSpPr>
        <p:spPr>
          <a:xfrm flipH="1">
            <a:off x="0" y="0"/>
            <a:ext cx="6397500" cy="6858000"/>
          </a:xfrm>
          <a:prstGeom prst="parallelogram">
            <a:avLst>
              <a:gd name="adj" fmla="val 45538"/>
            </a:avLst>
          </a:prstGeom>
          <a:solidFill>
            <a:srgbClr val="CC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CO"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8" name="Google Shape;48;p1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1131078" y="6415963"/>
            <a:ext cx="985435" cy="3223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1_Title and Content 7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9"/>
          <p:cNvSpPr/>
          <p:nvPr/>
        </p:nvSpPr>
        <p:spPr>
          <a:xfrm>
            <a:off x="0" y="0"/>
            <a:ext cx="12206699" cy="6892510"/>
          </a:xfrm>
          <a:prstGeom prst="rect">
            <a:avLst/>
          </a:prstGeom>
          <a:solidFill>
            <a:srgbClr val="E4032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" name="Google Shape;51;p19"/>
          <p:cNvSpPr/>
          <p:nvPr/>
        </p:nvSpPr>
        <p:spPr>
          <a:xfrm flipH="1">
            <a:off x="10961380" y="2567062"/>
            <a:ext cx="1245319" cy="4325448"/>
          </a:xfrm>
          <a:prstGeom prst="rtTriangle">
            <a:avLst/>
          </a:prstGeom>
          <a:solidFill>
            <a:srgbClr val="FF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" name="Google Shape;52;p19"/>
          <p:cNvSpPr/>
          <p:nvPr/>
        </p:nvSpPr>
        <p:spPr>
          <a:xfrm rot="10800000">
            <a:off x="10961380" y="0"/>
            <a:ext cx="1245319" cy="2532249"/>
          </a:xfrm>
          <a:prstGeom prst="rtTriangle">
            <a:avLst/>
          </a:prstGeom>
          <a:solidFill>
            <a:srgbClr val="C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CO"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" name="Google Shape;53;p19"/>
          <p:cNvSpPr/>
          <p:nvPr/>
        </p:nvSpPr>
        <p:spPr>
          <a:xfrm flipH="1">
            <a:off x="0" y="1730010"/>
            <a:ext cx="1777971" cy="5127990"/>
          </a:xfrm>
          <a:custGeom>
            <a:avLst/>
            <a:gdLst/>
            <a:ahLst/>
            <a:cxnLst/>
            <a:rect l="l" t="t" r="r" b="b"/>
            <a:pathLst>
              <a:path w="1777971" h="5127990" extrusionOk="0">
                <a:moveTo>
                  <a:pt x="1777971" y="0"/>
                </a:moveTo>
                <a:lnTo>
                  <a:pt x="0" y="5127990"/>
                </a:lnTo>
                <a:lnTo>
                  <a:pt x="862623" y="5127990"/>
                </a:lnTo>
                <a:lnTo>
                  <a:pt x="1777971" y="2487961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CO"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4" name="Google Shape;54;p1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314622" y="4732325"/>
            <a:ext cx="1628600" cy="5327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20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20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58" name="Google Shape;58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2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1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" name="Google Shape;117;p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704109" y="221670"/>
            <a:ext cx="8382000" cy="232756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Rectángulo 1"/>
          <p:cNvSpPr/>
          <p:nvPr/>
        </p:nvSpPr>
        <p:spPr>
          <a:xfrm>
            <a:off x="1720673" y="3080284"/>
            <a:ext cx="9026831" cy="1077218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44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</a:rPr>
              <a:t>Customer operation success</a:t>
            </a:r>
            <a:br>
              <a:rPr lang="es-ES" sz="44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</a:rPr>
            </a:br>
            <a:r>
              <a:rPr lang="es-ES" sz="20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</a:rPr>
              <a:t>28</a:t>
            </a:r>
            <a:r>
              <a:rPr lang="es-ES" sz="20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</a:rPr>
              <a:t> DE MARZO 2025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6"/>
          <p:cNvSpPr txBox="1"/>
          <p:nvPr/>
        </p:nvSpPr>
        <p:spPr>
          <a:xfrm>
            <a:off x="1704358" y="0"/>
            <a:ext cx="8524523" cy="10617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00"/>
              <a:buFont typeface="Arial"/>
              <a:buNone/>
            </a:pPr>
            <a:r>
              <a:rPr lang="es-CO" sz="5700" b="1" dirty="0">
                <a:solidFill>
                  <a:srgbClr val="CC0000"/>
                </a:solidFill>
                <a:latin typeface="Calibri"/>
                <a:ea typeface="Calibri"/>
                <a:cs typeface="Calibri"/>
                <a:sym typeface="Calibri"/>
              </a:rPr>
              <a:t>MISIÓN</a:t>
            </a:r>
            <a:endParaRPr dirty="0"/>
          </a:p>
        </p:txBody>
      </p:sp>
      <p:pic>
        <p:nvPicPr>
          <p:cNvPr id="156" name="Google Shape;156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343182" y="6267095"/>
            <a:ext cx="1382907" cy="515331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id="{22595D5D-3B7B-4E74-A3B6-67151B118999}"/>
              </a:ext>
            </a:extLst>
          </p:cNvPr>
          <p:cNvSpPr/>
          <p:nvPr/>
        </p:nvSpPr>
        <p:spPr>
          <a:xfrm>
            <a:off x="818707" y="1061799"/>
            <a:ext cx="674104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s-CO" sz="2800" dirty="0"/>
          </a:p>
          <a:p>
            <a:pPr algn="just"/>
            <a:r>
              <a:rPr lang="es-CO" sz="2800" dirty="0"/>
              <a:t>Ofrecemos servicios de </a:t>
            </a:r>
            <a:r>
              <a:rPr lang="es-CO" sz="2800" dirty="0" err="1"/>
              <a:t>contact</a:t>
            </a:r>
            <a:r>
              <a:rPr lang="es-CO" sz="2800" dirty="0"/>
              <a:t> center y BPO (</a:t>
            </a:r>
            <a:r>
              <a:rPr lang="es-CO" sz="2800" dirty="0" err="1"/>
              <a:t>businessprocess</a:t>
            </a:r>
            <a:r>
              <a:rPr lang="es-CO" sz="2800" dirty="0"/>
              <a:t>), implementando diferentes herramientas outsourcing de comunicación e interacción brindando soluciones integrales a la medida de las solicitudes de nuestros clientes, contando con personal idóneo, confiable y el adecuado respaldo tecnológico.</a:t>
            </a:r>
          </a:p>
          <a:p>
            <a:endParaRPr lang="es-ES" sz="2800" dirty="0"/>
          </a:p>
          <a:p>
            <a:endParaRPr lang="es-ES" sz="2800" dirty="0"/>
          </a:p>
          <a:p>
            <a:r>
              <a:rPr lang="es-ES" sz="1200" dirty="0"/>
              <a:t>*La misión de una empresa es su razón de ser, es decir, el propósito que la define y guía sus acciones. Es una declaración que resume lo que hace la empresa, para quién lo hace y por qué</a:t>
            </a:r>
            <a:endParaRPr lang="es-CO" sz="2400" dirty="0"/>
          </a:p>
          <a:p>
            <a:endParaRPr lang="es-CO" sz="2800" dirty="0"/>
          </a:p>
        </p:txBody>
      </p:sp>
      <p:sp>
        <p:nvSpPr>
          <p:cNvPr id="5" name="AutoShape 2" descr="Call Centers: Información correcta en el momento adecuado, una necesidad  crítica - Prodware Blog ES">
            <a:extLst>
              <a:ext uri="{FF2B5EF4-FFF2-40B4-BE49-F238E27FC236}">
                <a16:creationId xmlns:a16="http://schemas.microsoft.com/office/drawing/2014/main" id="{22737249-7217-4388-89B4-8856593F308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03D94982-5806-42E4-808E-1EB97B31C6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54815" y="1921371"/>
            <a:ext cx="2771274" cy="2161531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6"/>
          <p:cNvSpPr txBox="1"/>
          <p:nvPr/>
        </p:nvSpPr>
        <p:spPr>
          <a:xfrm>
            <a:off x="1704358" y="0"/>
            <a:ext cx="8524523" cy="10617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00"/>
              <a:buFont typeface="Arial"/>
              <a:buNone/>
            </a:pPr>
            <a:r>
              <a:rPr lang="es-CO" sz="5700" b="1" dirty="0">
                <a:solidFill>
                  <a:srgbClr val="CC0000"/>
                </a:solidFill>
                <a:latin typeface="Calibri"/>
                <a:ea typeface="Calibri"/>
                <a:cs typeface="Calibri"/>
                <a:sym typeface="Calibri"/>
              </a:rPr>
              <a:t>VISIÓN</a:t>
            </a:r>
            <a:endParaRPr dirty="0"/>
          </a:p>
        </p:txBody>
      </p:sp>
      <p:pic>
        <p:nvPicPr>
          <p:cNvPr id="156" name="Google Shape;156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343182" y="6267095"/>
            <a:ext cx="1382907" cy="515331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id="{22595D5D-3B7B-4E74-A3B6-67151B118999}"/>
              </a:ext>
            </a:extLst>
          </p:cNvPr>
          <p:cNvSpPr/>
          <p:nvPr/>
        </p:nvSpPr>
        <p:spPr>
          <a:xfrm>
            <a:off x="818707" y="1061799"/>
            <a:ext cx="6741042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s-CO" sz="2800" dirty="0"/>
          </a:p>
          <a:p>
            <a:pPr algn="just"/>
            <a:r>
              <a:rPr lang="es-ES" sz="2400" dirty="0"/>
              <a:t>En el futuro seremos una empresa líder en la externalización  de procesos de negocios BPO (Business </a:t>
            </a:r>
            <a:r>
              <a:rPr lang="es-ES" sz="2400" dirty="0" err="1"/>
              <a:t>Process</a:t>
            </a:r>
            <a:r>
              <a:rPr lang="es-ES" sz="2400" dirty="0"/>
              <a:t> Outsourcing),  siendo reconocidos como uno de los mejores </a:t>
            </a:r>
            <a:r>
              <a:rPr lang="es-ES" sz="2400" dirty="0" err="1"/>
              <a:t>contact</a:t>
            </a:r>
            <a:r>
              <a:rPr lang="es-ES" sz="2400" dirty="0"/>
              <a:t> center  de latino américa, por su innovación tecnológica, alto grado  de eficacia, talento humano idóneo y confiable, así como su compromiso con el desarrollo sostenible para nuestros  grupos de interés.</a:t>
            </a:r>
          </a:p>
          <a:p>
            <a:endParaRPr lang="es-ES" sz="2800" dirty="0"/>
          </a:p>
          <a:p>
            <a:r>
              <a:rPr lang="es-ES" sz="1200" dirty="0"/>
              <a:t>*La visión de una empresa es la declaración que define el futuro deseado de la organización. Es una guía que inspira y motiva a los empleados a trabajar para alcanzar las metas de la empresa. </a:t>
            </a:r>
            <a:endParaRPr lang="es-CO" sz="2800" dirty="0"/>
          </a:p>
        </p:txBody>
      </p:sp>
      <p:sp>
        <p:nvSpPr>
          <p:cNvPr id="5" name="AutoShape 2" descr="Call Centers: Información correcta en el momento adecuado, una necesidad  crítica - Prodware Blog ES">
            <a:extLst>
              <a:ext uri="{FF2B5EF4-FFF2-40B4-BE49-F238E27FC236}">
                <a16:creationId xmlns:a16="http://schemas.microsoft.com/office/drawing/2014/main" id="{22737249-7217-4388-89B4-8856593F308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03D94982-5806-42E4-808E-1EB97B31C6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54815" y="1921371"/>
            <a:ext cx="2771274" cy="2161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66198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" name="Google Shape;132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343182" y="6267095"/>
            <a:ext cx="1382907" cy="515331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DEA0EAF7-A236-408F-9C48-CFD851409E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6298" y="1452286"/>
            <a:ext cx="9346018" cy="3953427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DF6DFF88-5591-4952-A60D-527FCB92D7C7}"/>
              </a:ext>
            </a:extLst>
          </p:cNvPr>
          <p:cNvSpPr/>
          <p:nvPr/>
        </p:nvSpPr>
        <p:spPr>
          <a:xfrm>
            <a:off x="2044538" y="436786"/>
            <a:ext cx="757130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ACTIVIDAD</a:t>
            </a:r>
            <a:br>
              <a:rPr lang="es-ES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</a:br>
            <a:r>
              <a:rPr lang="es-ES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TRABAJO EN EQUIPO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473348FB-277D-491A-ADE6-4891423227C2}"/>
              </a:ext>
            </a:extLst>
          </p:cNvPr>
          <p:cNvSpPr txBox="1"/>
          <p:nvPr/>
        </p:nvSpPr>
        <p:spPr>
          <a:xfrm>
            <a:off x="1828800" y="2573079"/>
            <a:ext cx="8420986" cy="3877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600" dirty="0"/>
              <a:t>  </a:t>
            </a:r>
            <a:endParaRPr lang="es-ES" sz="3600" dirty="0">
              <a:solidFill>
                <a:srgbClr val="FF0000"/>
              </a:solidFill>
            </a:endParaRPr>
          </a:p>
          <a:p>
            <a:endParaRPr lang="es-ES" dirty="0"/>
          </a:p>
          <a:p>
            <a:endParaRPr lang="es-ES" dirty="0"/>
          </a:p>
          <a:p>
            <a:endParaRPr lang="es-ES" dirty="0"/>
          </a:p>
          <a:p>
            <a:endParaRPr lang="es-ES" dirty="0"/>
          </a:p>
          <a:p>
            <a:endParaRPr lang="es-ES" dirty="0"/>
          </a:p>
          <a:p>
            <a:endParaRPr lang="es-ES" dirty="0"/>
          </a:p>
          <a:p>
            <a:endParaRPr lang="es-ES" dirty="0"/>
          </a:p>
          <a:p>
            <a:endParaRPr lang="es-ES" dirty="0"/>
          </a:p>
          <a:p>
            <a:endParaRPr lang="es-ES" dirty="0"/>
          </a:p>
          <a:p>
            <a:endParaRPr lang="es-ES" dirty="0"/>
          </a:p>
          <a:p>
            <a:endParaRPr lang="es-ES" dirty="0"/>
          </a:p>
          <a:p>
            <a:endParaRPr lang="es-ES" dirty="0"/>
          </a:p>
          <a:p>
            <a:endParaRPr lang="es-ES" dirty="0"/>
          </a:p>
          <a:p>
            <a:r>
              <a:rPr lang="es-ES" dirty="0"/>
              <a:t>Describirse en emoticones: emociones, gustos, familia </a:t>
            </a:r>
            <a:r>
              <a:rPr lang="es-ES" dirty="0" err="1"/>
              <a:t>etc</a:t>
            </a:r>
            <a:r>
              <a:rPr lang="es-ES" dirty="0"/>
              <a:t>… y los 5 primeros serán socializados </a:t>
            </a:r>
            <a:br>
              <a:rPr lang="es-ES" dirty="0"/>
            </a:br>
            <a:endParaRPr lang="es-CO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EB218B53-C75F-43CD-B9C3-C70545BABE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9070" y="3038420"/>
            <a:ext cx="9569302" cy="1855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14847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02D2FF34-62DF-4FFF-8382-F1AF7204845F}"/>
              </a:ext>
            </a:extLst>
          </p:cNvPr>
          <p:cNvSpPr/>
          <p:nvPr/>
        </p:nvSpPr>
        <p:spPr>
          <a:xfrm>
            <a:off x="2495107" y="626209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s-ES" sz="2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ACTIVIDAD 2</a:t>
            </a:r>
            <a:br>
              <a:rPr lang="es-ES" sz="2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</a:br>
            <a:r>
              <a:rPr lang="es-ES" sz="2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COMUNICACIÓN EFICAZ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535DC585-0B49-409D-92AE-832EBDE7BC23}"/>
              </a:ext>
            </a:extLst>
          </p:cNvPr>
          <p:cNvSpPr txBox="1"/>
          <p:nvPr/>
        </p:nvSpPr>
        <p:spPr>
          <a:xfrm>
            <a:off x="1158949" y="2073349"/>
            <a:ext cx="95055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Grupo de a 10 personas y hacerse en fila, cada uno va a recibir 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8220207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66;p7"/>
          <p:cNvSpPr txBox="1"/>
          <p:nvPr/>
        </p:nvSpPr>
        <p:spPr>
          <a:xfrm>
            <a:off x="2960178" y="2905795"/>
            <a:ext cx="6352276" cy="10464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00"/>
              <a:buFont typeface="Arial"/>
              <a:buNone/>
            </a:pPr>
            <a:r>
              <a:rPr lang="es-CO" sz="2800" b="1" dirty="0">
                <a:solidFill>
                  <a:srgbClr val="CC0000"/>
                </a:solidFill>
                <a:latin typeface="Calibri"/>
                <a:ea typeface="Calibri"/>
                <a:cs typeface="Calibri"/>
                <a:sym typeface="Calibri"/>
              </a:rPr>
              <a:t>QUÉ PREGUNTAS </a:t>
            </a:r>
            <a:br>
              <a:rPr lang="es-CO" sz="2800" b="1" dirty="0">
                <a:solidFill>
                  <a:srgbClr val="CC00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s-CO" sz="2800" b="1" dirty="0">
                <a:solidFill>
                  <a:srgbClr val="CC0000"/>
                </a:solidFill>
                <a:latin typeface="Calibri"/>
                <a:ea typeface="Calibri"/>
                <a:cs typeface="Calibri"/>
                <a:sym typeface="Calibri"/>
              </a:rPr>
              <a:t>SON MÁS FRECUENTES</a:t>
            </a:r>
            <a:endParaRPr sz="700" dirty="0"/>
          </a:p>
        </p:txBody>
      </p:sp>
      <p:graphicFrame>
        <p:nvGraphicFramePr>
          <p:cNvPr id="3" name="Diagrama 2"/>
          <p:cNvGraphicFramePr/>
          <p:nvPr>
            <p:extLst>
              <p:ext uri="{D42A27DB-BD31-4B8C-83A1-F6EECF244321}">
                <p14:modId xmlns:p14="http://schemas.microsoft.com/office/powerpoint/2010/main" val="3433649930"/>
              </p:ext>
            </p:extLst>
          </p:nvPr>
        </p:nvGraphicFramePr>
        <p:xfrm>
          <a:off x="278969" y="1"/>
          <a:ext cx="11468745" cy="68579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5652635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10"/>
          <p:cNvSpPr txBox="1"/>
          <p:nvPr/>
        </p:nvSpPr>
        <p:spPr>
          <a:xfrm>
            <a:off x="2731500" y="2547000"/>
            <a:ext cx="6729000" cy="203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0"/>
              <a:buFont typeface="Arial"/>
              <a:buNone/>
            </a:pPr>
            <a:r>
              <a:rPr lang="es-CO" sz="120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GRACIAS</a:t>
            </a:r>
            <a:endParaRPr sz="12000" b="1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1056</TotalTime>
  <Words>199</Words>
  <Application>Microsoft Office PowerPoint</Application>
  <PresentationFormat>Panorámica</PresentationFormat>
  <Paragraphs>39</Paragraphs>
  <Slides>8</Slides>
  <Notes>6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8</vt:i4>
      </vt:variant>
    </vt:vector>
  </HeadingPairs>
  <TitlesOfParts>
    <vt:vector size="12" baseType="lpstr">
      <vt:lpstr>Arial</vt:lpstr>
      <vt:lpstr>Arial Black</vt:lpstr>
      <vt:lpstr>Calibri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LINA</dc:creator>
  <cp:lastModifiedBy>LINA</cp:lastModifiedBy>
  <cp:revision>45</cp:revision>
  <dcterms:modified xsi:type="dcterms:W3CDTF">2025-03-26T01:35:48Z</dcterms:modified>
</cp:coreProperties>
</file>