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9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50"/>
    <p:restoredTop sz="94664"/>
  </p:normalViewPr>
  <p:slideViewPr>
    <p:cSldViewPr snapToGrid="0">
      <p:cViewPr varScale="1">
        <p:scale>
          <a:sx n="148" d="100"/>
          <a:sy n="148" d="100"/>
        </p:scale>
        <p:origin x="208" y="1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E9FB2-9C30-8C75-8DA7-873A03F720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BDB2EC5-8202-25B3-191C-80947C9C40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E42A05-041C-08F0-0CD6-C69494E13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E207249-DDD4-121B-1EBA-C5B91F4A5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2FB6DD-0D4F-622D-ADD5-A29759C22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2191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1ECB9E-BC6E-00B2-9C94-04895ECD2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A91513B-A633-03A2-2E0E-AE5A046A28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9AC5C0-4A4E-0A91-38A0-A6FDCAC7C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6AB3BE-8D1D-D41C-09CC-C5DF07954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098A23-0559-C69D-3A16-3FF64066C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6144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694864C-1928-7947-15BC-A20C8B2F4F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F470616-FCEF-8D5C-5442-E1AECACE32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D30F71-AE27-896E-2222-F63A7DA1C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726905-9424-5C5B-8CC0-521948068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669018D-DD78-5557-1E67-5D29D8538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3260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1B413A-5002-131E-7A11-46C103F80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A9A22D8-6AE5-BC3E-221C-DE8522A63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59CF6A8-35AC-6601-1564-3EE57A6BD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3B8AAB-084F-D69D-4509-024CB8A6B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398DC5-218D-E64A-14CA-0E4A4EB3C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5567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8910AF-BD0E-E3A0-376C-49655CDBD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059B08D-22EE-8C6D-16A4-E5D82E80B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5A2E33-612D-10FC-556A-C8F1E6E24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105A3A-28DC-63E2-02BF-773AB06E1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47A442-BB54-D559-5BDA-FCF11CB27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26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B52165-AD4B-547F-E552-3FDB1BBAE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392D60-C1A7-B60E-5230-B9257B0B0A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A0E9B7A-0DF1-3ADB-8550-E9C5ED63D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A48D843-92AF-19B8-EFF1-67E676E1B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6D17667-5792-A425-BE75-5801F11EB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C700C0D-9229-BC0C-FAFA-665E4A11A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6016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7D34B2-9157-A153-8B7E-3345A4B3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336FC1D-978D-289D-D036-F7AEB9CD50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ABB057-811E-770B-6526-031B656B8F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59AFE23-6803-860D-5ADB-08098AB23C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1361C9F-54D5-A2D1-195F-6B313E2DC7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8809ADC-F59F-BF76-0DA6-504403FFF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A323EFA-D378-9953-E056-5D29043BD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CA562B9-7213-BD62-937F-F5E375DF3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122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52CF11-EEE1-3BE5-38A0-04D4149E6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50E1A7A-0A66-8B35-B60B-D844ABBFB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3253BC3-E58E-B52F-7C5F-2BDA5C1F1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F0D52A2-1102-AA63-07C2-5FDD7B5C7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8484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F75D7B4-B535-68FA-1569-D3FD30A8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AA7C448-F321-61D2-CE1F-06DAB2ABD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01375C5-0C03-D777-FBC6-78B4BAD41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927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93F57A-C027-BDFC-11CF-4C344DFF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DCCFEE6-6FBC-519A-2C03-50F98D0A4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B040C1-352B-0C53-443E-FDB37F0DEA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B96825D-FBC6-31FC-C37D-D597BE6E8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1B434E-8C8F-15B0-1E8E-D6C6820F9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0C17AA-F99B-11EA-595C-417B77860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2431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D84C00-DE70-231D-6D50-0A9ECF98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15A71B-E6C0-38F8-1F63-7321F15556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DD1E75B-EB5A-466A-AD0E-F809D01A6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954489E-AD33-4F34-13F1-D26B73C33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21A887-C441-C4B9-6DC3-C645036F2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D770C9E-60F6-4DB2-891D-22ABD8F78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784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E695344-1837-961A-1D94-18F3FD52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A098DB5-86C5-A6B1-6F64-73F02EF9F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55A0FC-F156-7ACE-B70C-CEDCE13257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E9D73A-195B-0F42-ADA9-A0EAFBEADFB6}" type="datetimeFigureOut">
              <a:rPr lang="es-CO" smtClean="0"/>
              <a:t>15/04/26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354B76-4B38-CE19-34DB-7C49E60E95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548E43-B98C-BD37-E752-5716E17586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0BC9BB-C787-7D4B-B02D-CCCF1D5505E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8819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065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E2996F-73A4-C28A-E523-29F5EDC05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665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7F7FCC-ECD2-B9DF-DE67-29A31CF44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314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56A888-6ED1-8B73-976D-5CC3A4664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397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518E28-F8AF-0B51-B4FA-9A650FC8D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280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16E13B-0872-EC87-97A2-68B5D0193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517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6AB0C2-A366-8A84-01D1-62D43E8FE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450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EEBA51-858B-207E-C7FA-DDA53223F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424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9CAA03-2868-9581-EE5C-69F464D4F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880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92233B-2A16-7FB1-F643-91B8E48BE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388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729D83-4895-6192-FAF7-F60092897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191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637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C0FC04-56D1-C4C1-034D-A78F8EC91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6345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C1F40F-D2ED-A600-4B1C-E50EBB590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17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B9A9EC-92B2-2160-7357-F6DA14368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5376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C24CAE-C5C0-73E2-9240-763B42952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5627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8A497D-4177-2E14-E085-7E9892127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298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0130AB-2EDA-DC41-AF99-858D9B795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03224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5A5071-3924-636A-17A4-7EFCF32D2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2398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7015EE-0330-4CD2-5992-3DA3DF758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6096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E2B765-DC93-4A41-4923-4CA4D7693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14628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8CA3DF-2816-FCDD-15A0-426786BBF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801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7477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7B352A-FC7A-A005-9672-2FCEF7DD5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6639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CC9D98-D6B0-3198-452A-E14EB65357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8876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A9F841-27BA-7443-5191-FB44868CD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3554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8B087B-68CF-D0EA-298D-066FF3E76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2879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C1551D-B78F-94A1-E4DD-54FF1D3C6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2907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763F08-471E-5D19-0266-0F97A1296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6101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9D7FFC-4450-8390-178F-734256607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9893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77EBB4-8440-0DED-3C4B-27EF16F20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3409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FD9A8A-45BC-66A2-2696-BEA707D5A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085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C61388-EA5B-A54E-5CBB-26689B125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3661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CEA35D-F85B-E4ED-76AB-FB9354BE9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96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DC8229-59D3-9E7A-9885-12DB193C3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8405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CF657E-9853-84E0-4DF7-7B91F71E8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173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70D894-5CC7-D880-8C4D-D88EE0F37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2906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9901C8-6DFC-607F-D38B-99F4795DA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742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Macintosh PowerPoint</Application>
  <PresentationFormat>Panorámica</PresentationFormat>
  <Paragraphs>0</Paragraphs>
  <Slides>38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42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Mauricio Luna Munera</dc:creator>
  <cp:lastModifiedBy>Mauricio Luna Munera</cp:lastModifiedBy>
  <cp:revision>9</cp:revision>
  <dcterms:created xsi:type="dcterms:W3CDTF">2025-04-29T11:18:35Z</dcterms:created>
  <dcterms:modified xsi:type="dcterms:W3CDTF">2026-04-15T20:32:47Z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2025-04-29T11:54:03Z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a7994ea4-159b-488e-a265-209bbee82a4f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50, 0, 1, 1</vt:lpwstr>
  </property>
</Properties>
</file>