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ink/ink3.xml" ContentType="application/inkml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ink/ink4.xml" ContentType="application/inkml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ink/ink5.xml" ContentType="application/inkml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91" r:id="rId1"/>
  </p:sldMasterIdLst>
  <p:notesMasterIdLst>
    <p:notesMasterId r:id="rId33"/>
  </p:notesMasterIdLst>
  <p:sldIdLst>
    <p:sldId id="397" r:id="rId2"/>
    <p:sldId id="450" r:id="rId3"/>
    <p:sldId id="403" r:id="rId4"/>
    <p:sldId id="451" r:id="rId5"/>
    <p:sldId id="452" r:id="rId6"/>
    <p:sldId id="453" r:id="rId7"/>
    <p:sldId id="407" r:id="rId8"/>
    <p:sldId id="410" r:id="rId9"/>
    <p:sldId id="408" r:id="rId10"/>
    <p:sldId id="411" r:id="rId11"/>
    <p:sldId id="412" r:id="rId12"/>
    <p:sldId id="413" r:id="rId13"/>
    <p:sldId id="414" r:id="rId14"/>
    <p:sldId id="459" r:id="rId15"/>
    <p:sldId id="418" r:id="rId16"/>
    <p:sldId id="419" r:id="rId17"/>
    <p:sldId id="420" r:id="rId18"/>
    <p:sldId id="421" r:id="rId19"/>
    <p:sldId id="422" r:id="rId20"/>
    <p:sldId id="425" r:id="rId21"/>
    <p:sldId id="428" r:id="rId22"/>
    <p:sldId id="457" r:id="rId23"/>
    <p:sldId id="458" r:id="rId24"/>
    <p:sldId id="429" r:id="rId25"/>
    <p:sldId id="430" r:id="rId26"/>
    <p:sldId id="431" r:id="rId27"/>
    <p:sldId id="432" r:id="rId28"/>
    <p:sldId id="433" r:id="rId29"/>
    <p:sldId id="434" r:id="rId30"/>
    <p:sldId id="435" r:id="rId31"/>
    <p:sldId id="370" r:id="rId32"/>
  </p:sldIdLst>
  <p:sldSz cx="9144000" cy="5143500" type="screen16x9"/>
  <p:notesSz cx="6858000" cy="9144000"/>
  <p:embeddedFontLst>
    <p:embeddedFont>
      <p:font typeface="Bebas Neue" panose="020B0606020202050201" pitchFamily="34" charset="0"/>
      <p:regular r:id="rId34"/>
    </p:embeddedFont>
    <p:embeddedFont>
      <p:font typeface="Cambria Math" panose="02040503050406030204" pitchFamily="18" charset="0"/>
      <p:regular r:id="rId35"/>
    </p:embeddedFont>
    <p:embeddedFont>
      <p:font typeface="Nunito" pitchFamily="2" charset="0"/>
      <p:regular r:id="rId36"/>
      <p:bold r:id="rId37"/>
      <p:italic r:id="rId38"/>
      <p:boldItalic r:id="rId39"/>
    </p:embeddedFont>
    <p:embeddedFont>
      <p:font typeface="Proxima Nova" panose="020B0604020202020204" charset="0"/>
      <p:regular r:id="rId40"/>
      <p:bold r:id="rId41"/>
      <p:italic r:id="rId42"/>
      <p:boldItalic r:id="rId43"/>
    </p:embeddedFont>
    <p:embeddedFont>
      <p:font typeface="Raleway" pitchFamily="2" charset="0"/>
      <p:regular r:id="rId44"/>
      <p:bold r:id="rId45"/>
      <p:italic r:id="rId46"/>
      <p:boldItalic r:id="rId47"/>
    </p:embeddedFont>
  </p:embeddedFontLst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13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DB5ED46F-4B90-4E70-9B38-9A5D3CDE3F1E}">
  <a:tblStyle styleId="{DB5ED46F-4B90-4E70-9B38-9A5D3CDE3F1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440F152-0988-4E72-957A-8A0519F7C069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8FB837D-C827-4EFA-A057-4D05807E0F7C}" styleName="Estilo temático 1 - Énfasis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A111915-BE36-4E01-A7E5-04B1672EAD32}" styleName="Estilo claro 2 - Acento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9C7853C-536D-4A76-A0AE-DD22124D55A5}" styleName="Estilo temático 1 - Énfasis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874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font" Target="fonts/font14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1.fntdata"/><Relationship Id="rId52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46" Type="http://schemas.openxmlformats.org/officeDocument/2006/relationships/font" Target="fonts/font13.fntdata"/><Relationship Id="rId20" Type="http://schemas.openxmlformats.org/officeDocument/2006/relationships/slide" Target="slides/slide19.xml"/><Relationship Id="rId41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na Eraso" userId="ff6af9aa89d81139" providerId="LiveId" clId="{D11A734A-62D6-41D3-9982-F34EEE250FD8}"/>
    <pc:docChg chg="undo custSel addSld delSld modSld sldOrd">
      <pc:chgData name="Lina Eraso" userId="ff6af9aa89d81139" providerId="LiveId" clId="{D11A734A-62D6-41D3-9982-F34EEE250FD8}" dt="2025-11-27T03:07:51.611" v="2026" actId="478"/>
      <pc:docMkLst>
        <pc:docMk/>
      </pc:docMkLst>
      <pc:sldChg chg="del">
        <pc:chgData name="Lina Eraso" userId="ff6af9aa89d81139" providerId="LiveId" clId="{D11A734A-62D6-41D3-9982-F34EEE250FD8}" dt="2025-11-27T03:06:54.992" v="2004" actId="47"/>
        <pc:sldMkLst>
          <pc:docMk/>
          <pc:sldMk cId="0" sldId="256"/>
        </pc:sldMkLst>
      </pc:sldChg>
      <pc:sldChg chg="modSp del mod ord">
        <pc:chgData name="Lina Eraso" userId="ff6af9aa89d81139" providerId="LiveId" clId="{D11A734A-62D6-41D3-9982-F34EEE250FD8}" dt="2025-11-27T03:06:54.992" v="2004" actId="47"/>
        <pc:sldMkLst>
          <pc:docMk/>
          <pc:sldMk cId="2397559056" sldId="323"/>
        </pc:sldMkLst>
      </pc:sldChg>
      <pc:sldChg chg="addSp delSp del mod">
        <pc:chgData name="Lina Eraso" userId="ff6af9aa89d81139" providerId="LiveId" clId="{D11A734A-62D6-41D3-9982-F34EEE250FD8}" dt="2025-11-27T03:06:54.992" v="2004" actId="47"/>
        <pc:sldMkLst>
          <pc:docMk/>
          <pc:sldMk cId="3081218961" sldId="342"/>
        </pc:sldMkLst>
      </pc:sldChg>
      <pc:sldChg chg="del">
        <pc:chgData name="Lina Eraso" userId="ff6af9aa89d81139" providerId="LiveId" clId="{D11A734A-62D6-41D3-9982-F34EEE250FD8}" dt="2025-11-27T03:06:54.992" v="2004" actId="47"/>
        <pc:sldMkLst>
          <pc:docMk/>
          <pc:sldMk cId="737689432" sldId="343"/>
        </pc:sldMkLst>
      </pc:sldChg>
      <pc:sldChg chg="addSp delSp del mod">
        <pc:chgData name="Lina Eraso" userId="ff6af9aa89d81139" providerId="LiveId" clId="{D11A734A-62D6-41D3-9982-F34EEE250FD8}" dt="2025-11-27T03:06:54.992" v="2004" actId="47"/>
        <pc:sldMkLst>
          <pc:docMk/>
          <pc:sldMk cId="1626911950" sldId="344"/>
        </pc:sldMkLst>
      </pc:sldChg>
      <pc:sldChg chg="addSp delSp modSp del mod">
        <pc:chgData name="Lina Eraso" userId="ff6af9aa89d81139" providerId="LiveId" clId="{D11A734A-62D6-41D3-9982-F34EEE250FD8}" dt="2025-11-27T03:06:54.992" v="2004" actId="47"/>
        <pc:sldMkLst>
          <pc:docMk/>
          <pc:sldMk cId="3950588798" sldId="345"/>
        </pc:sldMkLst>
      </pc:sldChg>
      <pc:sldChg chg="addSp delSp modSp del mod">
        <pc:chgData name="Lina Eraso" userId="ff6af9aa89d81139" providerId="LiveId" clId="{D11A734A-62D6-41D3-9982-F34EEE250FD8}" dt="2025-11-27T03:06:54.992" v="2004" actId="47"/>
        <pc:sldMkLst>
          <pc:docMk/>
          <pc:sldMk cId="967868445" sldId="346"/>
        </pc:sldMkLst>
      </pc:sldChg>
      <pc:sldChg chg="addSp delSp del mod">
        <pc:chgData name="Lina Eraso" userId="ff6af9aa89d81139" providerId="LiveId" clId="{D11A734A-62D6-41D3-9982-F34EEE250FD8}" dt="2025-11-27T03:06:54.992" v="2004" actId="47"/>
        <pc:sldMkLst>
          <pc:docMk/>
          <pc:sldMk cId="966765228" sldId="347"/>
        </pc:sldMkLst>
      </pc:sldChg>
      <pc:sldChg chg="addSp delSp modSp del mod">
        <pc:chgData name="Lina Eraso" userId="ff6af9aa89d81139" providerId="LiveId" clId="{D11A734A-62D6-41D3-9982-F34EEE250FD8}" dt="2025-11-27T03:06:54.992" v="2004" actId="47"/>
        <pc:sldMkLst>
          <pc:docMk/>
          <pc:sldMk cId="2194036288" sldId="349"/>
        </pc:sldMkLst>
      </pc:sldChg>
      <pc:sldChg chg="addSp delSp del mod">
        <pc:chgData name="Lina Eraso" userId="ff6af9aa89d81139" providerId="LiveId" clId="{D11A734A-62D6-41D3-9982-F34EEE250FD8}" dt="2025-11-27T03:06:54.992" v="2004" actId="47"/>
        <pc:sldMkLst>
          <pc:docMk/>
          <pc:sldMk cId="316894864" sldId="350"/>
        </pc:sldMkLst>
      </pc:sldChg>
      <pc:sldChg chg="addSp delSp del mod">
        <pc:chgData name="Lina Eraso" userId="ff6af9aa89d81139" providerId="LiveId" clId="{D11A734A-62D6-41D3-9982-F34EEE250FD8}" dt="2025-11-27T03:06:54.992" v="2004" actId="47"/>
        <pc:sldMkLst>
          <pc:docMk/>
          <pc:sldMk cId="3371989122" sldId="351"/>
        </pc:sldMkLst>
      </pc:sldChg>
      <pc:sldChg chg="addSp delSp del mod">
        <pc:chgData name="Lina Eraso" userId="ff6af9aa89d81139" providerId="LiveId" clId="{D11A734A-62D6-41D3-9982-F34EEE250FD8}" dt="2025-11-27T03:06:54.992" v="2004" actId="47"/>
        <pc:sldMkLst>
          <pc:docMk/>
          <pc:sldMk cId="634324753" sldId="352"/>
        </pc:sldMkLst>
      </pc:sldChg>
      <pc:sldChg chg="del">
        <pc:chgData name="Lina Eraso" userId="ff6af9aa89d81139" providerId="LiveId" clId="{D11A734A-62D6-41D3-9982-F34EEE250FD8}" dt="2025-11-27T03:06:54.992" v="2004" actId="47"/>
        <pc:sldMkLst>
          <pc:docMk/>
          <pc:sldMk cId="2241146168" sldId="353"/>
        </pc:sldMkLst>
      </pc:sldChg>
      <pc:sldChg chg="addSp del">
        <pc:chgData name="Lina Eraso" userId="ff6af9aa89d81139" providerId="LiveId" clId="{D11A734A-62D6-41D3-9982-F34EEE250FD8}" dt="2025-11-27T03:06:54.992" v="2004" actId="47"/>
        <pc:sldMkLst>
          <pc:docMk/>
          <pc:sldMk cId="4211695067" sldId="354"/>
        </pc:sldMkLst>
      </pc:sldChg>
      <pc:sldChg chg="delSp modSp del mod">
        <pc:chgData name="Lina Eraso" userId="ff6af9aa89d81139" providerId="LiveId" clId="{D11A734A-62D6-41D3-9982-F34EEE250FD8}" dt="2025-11-27T03:06:54.992" v="2004" actId="47"/>
        <pc:sldMkLst>
          <pc:docMk/>
          <pc:sldMk cId="1402296647" sldId="355"/>
        </pc:sldMkLst>
      </pc:sldChg>
      <pc:sldChg chg="addSp del">
        <pc:chgData name="Lina Eraso" userId="ff6af9aa89d81139" providerId="LiveId" clId="{D11A734A-62D6-41D3-9982-F34EEE250FD8}" dt="2025-11-27T03:06:54.992" v="2004" actId="47"/>
        <pc:sldMkLst>
          <pc:docMk/>
          <pc:sldMk cId="845167498" sldId="356"/>
        </pc:sldMkLst>
      </pc:sldChg>
      <pc:sldChg chg="del">
        <pc:chgData name="Lina Eraso" userId="ff6af9aa89d81139" providerId="LiveId" clId="{D11A734A-62D6-41D3-9982-F34EEE250FD8}" dt="2025-11-27T03:06:54.992" v="2004" actId="47"/>
        <pc:sldMkLst>
          <pc:docMk/>
          <pc:sldMk cId="2163549578" sldId="357"/>
        </pc:sldMkLst>
      </pc:sldChg>
      <pc:sldChg chg="del mod modShow">
        <pc:chgData name="Lina Eraso" userId="ff6af9aa89d81139" providerId="LiveId" clId="{D11A734A-62D6-41D3-9982-F34EEE250FD8}" dt="2025-11-27T03:06:54.992" v="2004" actId="47"/>
        <pc:sldMkLst>
          <pc:docMk/>
          <pc:sldMk cId="528222129" sldId="358"/>
        </pc:sldMkLst>
      </pc:sldChg>
      <pc:sldChg chg="addSp del mod modShow">
        <pc:chgData name="Lina Eraso" userId="ff6af9aa89d81139" providerId="LiveId" clId="{D11A734A-62D6-41D3-9982-F34EEE250FD8}" dt="2025-11-27T03:06:54.992" v="2004" actId="47"/>
        <pc:sldMkLst>
          <pc:docMk/>
          <pc:sldMk cId="1106291628" sldId="359"/>
        </pc:sldMkLst>
      </pc:sldChg>
      <pc:sldChg chg="addSp modSp del">
        <pc:chgData name="Lina Eraso" userId="ff6af9aa89d81139" providerId="LiveId" clId="{D11A734A-62D6-41D3-9982-F34EEE250FD8}" dt="2025-11-27T03:06:54.992" v="2004" actId="47"/>
        <pc:sldMkLst>
          <pc:docMk/>
          <pc:sldMk cId="3970763966" sldId="360"/>
        </pc:sldMkLst>
      </pc:sldChg>
      <pc:sldChg chg="addSp delSp modSp del mod">
        <pc:chgData name="Lina Eraso" userId="ff6af9aa89d81139" providerId="LiveId" clId="{D11A734A-62D6-41D3-9982-F34EEE250FD8}" dt="2025-11-27T03:06:54.992" v="2004" actId="47"/>
        <pc:sldMkLst>
          <pc:docMk/>
          <pc:sldMk cId="3398102771" sldId="361"/>
        </pc:sldMkLst>
      </pc:sldChg>
      <pc:sldChg chg="addSp delSp modSp del mod">
        <pc:chgData name="Lina Eraso" userId="ff6af9aa89d81139" providerId="LiveId" clId="{D11A734A-62D6-41D3-9982-F34EEE250FD8}" dt="2025-11-27T03:06:54.992" v="2004" actId="47"/>
        <pc:sldMkLst>
          <pc:docMk/>
          <pc:sldMk cId="1960738887" sldId="362"/>
        </pc:sldMkLst>
      </pc:sldChg>
      <pc:sldChg chg="addSp delSp modSp del mod">
        <pc:chgData name="Lina Eraso" userId="ff6af9aa89d81139" providerId="LiveId" clId="{D11A734A-62D6-41D3-9982-F34EEE250FD8}" dt="2025-11-27T03:06:54.992" v="2004" actId="47"/>
        <pc:sldMkLst>
          <pc:docMk/>
          <pc:sldMk cId="4241765575" sldId="363"/>
        </pc:sldMkLst>
      </pc:sldChg>
      <pc:sldChg chg="modSp del mod">
        <pc:chgData name="Lina Eraso" userId="ff6af9aa89d81139" providerId="LiveId" clId="{D11A734A-62D6-41D3-9982-F34EEE250FD8}" dt="2025-11-27T03:06:54.992" v="2004" actId="47"/>
        <pc:sldMkLst>
          <pc:docMk/>
          <pc:sldMk cId="4138673150" sldId="364"/>
        </pc:sldMkLst>
      </pc:sldChg>
      <pc:sldChg chg="del">
        <pc:chgData name="Lina Eraso" userId="ff6af9aa89d81139" providerId="LiveId" clId="{D11A734A-62D6-41D3-9982-F34EEE250FD8}" dt="2025-11-27T03:06:54.992" v="2004" actId="47"/>
        <pc:sldMkLst>
          <pc:docMk/>
          <pc:sldMk cId="2333913474" sldId="365"/>
        </pc:sldMkLst>
      </pc:sldChg>
      <pc:sldChg chg="addSp del">
        <pc:chgData name="Lina Eraso" userId="ff6af9aa89d81139" providerId="LiveId" clId="{D11A734A-62D6-41D3-9982-F34EEE250FD8}" dt="2025-11-27T03:06:54.992" v="2004" actId="47"/>
        <pc:sldMkLst>
          <pc:docMk/>
          <pc:sldMk cId="92427256" sldId="366"/>
        </pc:sldMkLst>
      </pc:sldChg>
      <pc:sldChg chg="addSp del ord">
        <pc:chgData name="Lina Eraso" userId="ff6af9aa89d81139" providerId="LiveId" clId="{D11A734A-62D6-41D3-9982-F34EEE250FD8}" dt="2025-11-27T03:06:54.992" v="2004" actId="47"/>
        <pc:sldMkLst>
          <pc:docMk/>
          <pc:sldMk cId="3695222593" sldId="367"/>
        </pc:sldMkLst>
      </pc:sldChg>
      <pc:sldChg chg="del">
        <pc:chgData name="Lina Eraso" userId="ff6af9aa89d81139" providerId="LiveId" clId="{D11A734A-62D6-41D3-9982-F34EEE250FD8}" dt="2025-11-27T03:06:54.992" v="2004" actId="47"/>
        <pc:sldMkLst>
          <pc:docMk/>
          <pc:sldMk cId="232240840" sldId="368"/>
        </pc:sldMkLst>
      </pc:sldChg>
      <pc:sldChg chg="del">
        <pc:chgData name="Lina Eraso" userId="ff6af9aa89d81139" providerId="LiveId" clId="{D11A734A-62D6-41D3-9982-F34EEE250FD8}" dt="2025-11-27T03:06:54.992" v="2004" actId="47"/>
        <pc:sldMkLst>
          <pc:docMk/>
          <pc:sldMk cId="876622589" sldId="369"/>
        </pc:sldMkLst>
      </pc:sldChg>
      <pc:sldChg chg="del">
        <pc:chgData name="Lina Eraso" userId="ff6af9aa89d81139" providerId="LiveId" clId="{D11A734A-62D6-41D3-9982-F34EEE250FD8}" dt="2025-11-27T03:06:54.992" v="2004" actId="47"/>
        <pc:sldMkLst>
          <pc:docMk/>
          <pc:sldMk cId="2822046431" sldId="372"/>
        </pc:sldMkLst>
      </pc:sldChg>
      <pc:sldChg chg="addSp delSp modSp del mod modShow">
        <pc:chgData name="Lina Eraso" userId="ff6af9aa89d81139" providerId="LiveId" clId="{D11A734A-62D6-41D3-9982-F34EEE250FD8}" dt="2025-11-27T03:06:54.992" v="2004" actId="47"/>
        <pc:sldMkLst>
          <pc:docMk/>
          <pc:sldMk cId="2316149962" sldId="373"/>
        </pc:sldMkLst>
      </pc:sldChg>
      <pc:sldChg chg="addSp del mod modShow">
        <pc:chgData name="Lina Eraso" userId="ff6af9aa89d81139" providerId="LiveId" clId="{D11A734A-62D6-41D3-9982-F34EEE250FD8}" dt="2025-11-27T03:06:54.992" v="2004" actId="47"/>
        <pc:sldMkLst>
          <pc:docMk/>
          <pc:sldMk cId="2255522438" sldId="374"/>
        </pc:sldMkLst>
      </pc:sldChg>
      <pc:sldChg chg="addSp modSp del mod modShow">
        <pc:chgData name="Lina Eraso" userId="ff6af9aa89d81139" providerId="LiveId" clId="{D11A734A-62D6-41D3-9982-F34EEE250FD8}" dt="2025-11-27T03:06:54.992" v="2004" actId="47"/>
        <pc:sldMkLst>
          <pc:docMk/>
          <pc:sldMk cId="361843529" sldId="375"/>
        </pc:sldMkLst>
      </pc:sldChg>
      <pc:sldChg chg="addSp delSp modSp del mod modShow">
        <pc:chgData name="Lina Eraso" userId="ff6af9aa89d81139" providerId="LiveId" clId="{D11A734A-62D6-41D3-9982-F34EEE250FD8}" dt="2025-11-27T03:06:54.992" v="2004" actId="47"/>
        <pc:sldMkLst>
          <pc:docMk/>
          <pc:sldMk cId="2763555582" sldId="376"/>
        </pc:sldMkLst>
      </pc:sldChg>
      <pc:sldChg chg="addSp modSp del mod modShow">
        <pc:chgData name="Lina Eraso" userId="ff6af9aa89d81139" providerId="LiveId" clId="{D11A734A-62D6-41D3-9982-F34EEE250FD8}" dt="2025-11-27T03:06:54.992" v="2004" actId="47"/>
        <pc:sldMkLst>
          <pc:docMk/>
          <pc:sldMk cId="1349890556" sldId="377"/>
        </pc:sldMkLst>
      </pc:sldChg>
      <pc:sldChg chg="addSp del">
        <pc:chgData name="Lina Eraso" userId="ff6af9aa89d81139" providerId="LiveId" clId="{D11A734A-62D6-41D3-9982-F34EEE250FD8}" dt="2025-11-27T03:06:54.992" v="2004" actId="47"/>
        <pc:sldMkLst>
          <pc:docMk/>
          <pc:sldMk cId="2314849662" sldId="378"/>
        </pc:sldMkLst>
      </pc:sldChg>
      <pc:sldChg chg="del mod modShow">
        <pc:chgData name="Lina Eraso" userId="ff6af9aa89d81139" providerId="LiveId" clId="{D11A734A-62D6-41D3-9982-F34EEE250FD8}" dt="2025-11-27T03:06:54.992" v="2004" actId="47"/>
        <pc:sldMkLst>
          <pc:docMk/>
          <pc:sldMk cId="3393152913" sldId="379"/>
        </pc:sldMkLst>
      </pc:sldChg>
      <pc:sldChg chg="addSp del mod modShow">
        <pc:chgData name="Lina Eraso" userId="ff6af9aa89d81139" providerId="LiveId" clId="{D11A734A-62D6-41D3-9982-F34EEE250FD8}" dt="2025-11-27T03:06:54.992" v="2004" actId="47"/>
        <pc:sldMkLst>
          <pc:docMk/>
          <pc:sldMk cId="1082163727" sldId="380"/>
        </pc:sldMkLst>
      </pc:sldChg>
      <pc:sldChg chg="addSp del mod modShow">
        <pc:chgData name="Lina Eraso" userId="ff6af9aa89d81139" providerId="LiveId" clId="{D11A734A-62D6-41D3-9982-F34EEE250FD8}" dt="2025-11-27T03:06:54.992" v="2004" actId="47"/>
        <pc:sldMkLst>
          <pc:docMk/>
          <pc:sldMk cId="3540544660" sldId="381"/>
        </pc:sldMkLst>
      </pc:sldChg>
      <pc:sldChg chg="addSp del">
        <pc:chgData name="Lina Eraso" userId="ff6af9aa89d81139" providerId="LiveId" clId="{D11A734A-62D6-41D3-9982-F34EEE250FD8}" dt="2025-11-27T03:06:54.992" v="2004" actId="47"/>
        <pc:sldMkLst>
          <pc:docMk/>
          <pc:sldMk cId="125249919" sldId="382"/>
        </pc:sldMkLst>
      </pc:sldChg>
      <pc:sldChg chg="addSp del mod modShow">
        <pc:chgData name="Lina Eraso" userId="ff6af9aa89d81139" providerId="LiveId" clId="{D11A734A-62D6-41D3-9982-F34EEE250FD8}" dt="2025-11-27T03:06:54.992" v="2004" actId="47"/>
        <pc:sldMkLst>
          <pc:docMk/>
          <pc:sldMk cId="3608143699" sldId="383"/>
        </pc:sldMkLst>
      </pc:sldChg>
      <pc:sldChg chg="del mod modShow">
        <pc:chgData name="Lina Eraso" userId="ff6af9aa89d81139" providerId="LiveId" clId="{D11A734A-62D6-41D3-9982-F34EEE250FD8}" dt="2025-11-27T03:06:54.992" v="2004" actId="47"/>
        <pc:sldMkLst>
          <pc:docMk/>
          <pc:sldMk cId="4033036923" sldId="384"/>
        </pc:sldMkLst>
      </pc:sldChg>
      <pc:sldChg chg="addSp delSp del mod modNotes">
        <pc:chgData name="Lina Eraso" userId="ff6af9aa89d81139" providerId="LiveId" clId="{D11A734A-62D6-41D3-9982-F34EEE250FD8}" dt="2025-11-27T03:06:54.992" v="2004" actId="47"/>
        <pc:sldMkLst>
          <pc:docMk/>
          <pc:sldMk cId="3138448336" sldId="385"/>
        </pc:sldMkLst>
      </pc:sldChg>
      <pc:sldChg chg="modSp del mod modShow">
        <pc:chgData name="Lina Eraso" userId="ff6af9aa89d81139" providerId="LiveId" clId="{D11A734A-62D6-41D3-9982-F34EEE250FD8}" dt="2025-11-27T03:06:54.992" v="2004" actId="47"/>
        <pc:sldMkLst>
          <pc:docMk/>
          <pc:sldMk cId="318828017" sldId="386"/>
        </pc:sldMkLst>
      </pc:sldChg>
      <pc:sldChg chg="del mod modShow">
        <pc:chgData name="Lina Eraso" userId="ff6af9aa89d81139" providerId="LiveId" clId="{D11A734A-62D6-41D3-9982-F34EEE250FD8}" dt="2025-11-27T03:06:54.992" v="2004" actId="47"/>
        <pc:sldMkLst>
          <pc:docMk/>
          <pc:sldMk cId="2276159571" sldId="387"/>
        </pc:sldMkLst>
      </pc:sldChg>
      <pc:sldChg chg="addSp delSp del mod modShow">
        <pc:chgData name="Lina Eraso" userId="ff6af9aa89d81139" providerId="LiveId" clId="{D11A734A-62D6-41D3-9982-F34EEE250FD8}" dt="2025-11-27T03:06:54.992" v="2004" actId="47"/>
        <pc:sldMkLst>
          <pc:docMk/>
          <pc:sldMk cId="3882248575" sldId="388"/>
        </pc:sldMkLst>
      </pc:sldChg>
      <pc:sldChg chg="addSp modSp del mod">
        <pc:chgData name="Lina Eraso" userId="ff6af9aa89d81139" providerId="LiveId" clId="{D11A734A-62D6-41D3-9982-F34EEE250FD8}" dt="2025-11-27T03:06:54.992" v="2004" actId="47"/>
        <pc:sldMkLst>
          <pc:docMk/>
          <pc:sldMk cId="4045167822" sldId="389"/>
        </pc:sldMkLst>
      </pc:sldChg>
      <pc:sldChg chg="addSp delSp del mod">
        <pc:chgData name="Lina Eraso" userId="ff6af9aa89d81139" providerId="LiveId" clId="{D11A734A-62D6-41D3-9982-F34EEE250FD8}" dt="2025-11-27T03:06:54.992" v="2004" actId="47"/>
        <pc:sldMkLst>
          <pc:docMk/>
          <pc:sldMk cId="626588366" sldId="390"/>
        </pc:sldMkLst>
      </pc:sldChg>
      <pc:sldChg chg="addSp delSp del mod">
        <pc:chgData name="Lina Eraso" userId="ff6af9aa89d81139" providerId="LiveId" clId="{D11A734A-62D6-41D3-9982-F34EEE250FD8}" dt="2025-11-27T03:06:54.992" v="2004" actId="47"/>
        <pc:sldMkLst>
          <pc:docMk/>
          <pc:sldMk cId="3807694058" sldId="391"/>
        </pc:sldMkLst>
      </pc:sldChg>
      <pc:sldChg chg="del">
        <pc:chgData name="Lina Eraso" userId="ff6af9aa89d81139" providerId="LiveId" clId="{D11A734A-62D6-41D3-9982-F34EEE250FD8}" dt="2025-11-27T03:06:54.992" v="2004" actId="47"/>
        <pc:sldMkLst>
          <pc:docMk/>
          <pc:sldMk cId="2209288141" sldId="392"/>
        </pc:sldMkLst>
      </pc:sldChg>
      <pc:sldChg chg="del">
        <pc:chgData name="Lina Eraso" userId="ff6af9aa89d81139" providerId="LiveId" clId="{D11A734A-62D6-41D3-9982-F34EEE250FD8}" dt="2025-11-27T03:06:54.992" v="2004" actId="47"/>
        <pc:sldMkLst>
          <pc:docMk/>
          <pc:sldMk cId="782481227" sldId="393"/>
        </pc:sldMkLst>
      </pc:sldChg>
      <pc:sldChg chg="del mod modShow">
        <pc:chgData name="Lina Eraso" userId="ff6af9aa89d81139" providerId="LiveId" clId="{D11A734A-62D6-41D3-9982-F34EEE250FD8}" dt="2025-11-27T03:06:54.992" v="2004" actId="47"/>
        <pc:sldMkLst>
          <pc:docMk/>
          <pc:sldMk cId="2509470359" sldId="394"/>
        </pc:sldMkLst>
      </pc:sldChg>
      <pc:sldChg chg="addSp delSp del mod">
        <pc:chgData name="Lina Eraso" userId="ff6af9aa89d81139" providerId="LiveId" clId="{D11A734A-62D6-41D3-9982-F34EEE250FD8}" dt="2025-11-27T03:06:54.992" v="2004" actId="47"/>
        <pc:sldMkLst>
          <pc:docMk/>
          <pc:sldMk cId="612267721" sldId="395"/>
        </pc:sldMkLst>
      </pc:sldChg>
      <pc:sldChg chg="addSp delSp modSp del mod modClrScheme chgLayout">
        <pc:chgData name="Lina Eraso" userId="ff6af9aa89d81139" providerId="LiveId" clId="{D11A734A-62D6-41D3-9982-F34EEE250FD8}" dt="2025-11-27T03:06:54.992" v="2004" actId="47"/>
        <pc:sldMkLst>
          <pc:docMk/>
          <pc:sldMk cId="1357796794" sldId="396"/>
        </pc:sldMkLst>
      </pc:sldChg>
      <pc:sldChg chg="addSp delSp modSp del mod">
        <pc:chgData name="Lina Eraso" userId="ff6af9aa89d81139" providerId="LiveId" clId="{D11A734A-62D6-41D3-9982-F34EEE250FD8}" dt="2025-11-27T03:06:54.992" v="2004" actId="47"/>
        <pc:sldMkLst>
          <pc:docMk/>
          <pc:sldMk cId="3941934455" sldId="398"/>
        </pc:sldMkLst>
      </pc:sldChg>
      <pc:sldChg chg="addSp delSp del mod">
        <pc:chgData name="Lina Eraso" userId="ff6af9aa89d81139" providerId="LiveId" clId="{D11A734A-62D6-41D3-9982-F34EEE250FD8}" dt="2025-11-27T03:06:54.992" v="2004" actId="47"/>
        <pc:sldMkLst>
          <pc:docMk/>
          <pc:sldMk cId="3686511875" sldId="399"/>
        </pc:sldMkLst>
      </pc:sldChg>
      <pc:sldChg chg="addSp delSp del mod">
        <pc:chgData name="Lina Eraso" userId="ff6af9aa89d81139" providerId="LiveId" clId="{D11A734A-62D6-41D3-9982-F34EEE250FD8}" dt="2025-11-27T03:06:54.992" v="2004" actId="47"/>
        <pc:sldMkLst>
          <pc:docMk/>
          <pc:sldMk cId="1596579753" sldId="400"/>
        </pc:sldMkLst>
      </pc:sldChg>
      <pc:sldChg chg="del">
        <pc:chgData name="Lina Eraso" userId="ff6af9aa89d81139" providerId="LiveId" clId="{D11A734A-62D6-41D3-9982-F34EEE250FD8}" dt="2025-11-27T03:06:56.824" v="2005" actId="47"/>
        <pc:sldMkLst>
          <pc:docMk/>
          <pc:sldMk cId="30326353" sldId="401"/>
        </pc:sldMkLst>
      </pc:sldChg>
      <pc:sldChg chg="modSp del mod modShow">
        <pc:chgData name="Lina Eraso" userId="ff6af9aa89d81139" providerId="LiveId" clId="{D11A734A-62D6-41D3-9982-F34EEE250FD8}" dt="2025-11-27T03:06:57.499" v="2006" actId="47"/>
        <pc:sldMkLst>
          <pc:docMk/>
          <pc:sldMk cId="2646601445" sldId="402"/>
        </pc:sldMkLst>
      </pc:sldChg>
      <pc:sldChg chg="addSp delSp modSp mod">
        <pc:chgData name="Lina Eraso" userId="ff6af9aa89d81139" providerId="LiveId" clId="{D11A734A-62D6-41D3-9982-F34EEE250FD8}" dt="2025-11-03T14:05:25.713" v="1949" actId="478"/>
        <pc:sldMkLst>
          <pc:docMk/>
          <pc:sldMk cId="2777050874" sldId="403"/>
        </pc:sldMkLst>
      </pc:sldChg>
      <pc:sldChg chg="modSp del mod modShow">
        <pc:chgData name="Lina Eraso" userId="ff6af9aa89d81139" providerId="LiveId" clId="{D11A734A-62D6-41D3-9982-F34EEE250FD8}" dt="2025-11-27T03:06:59.212" v="2007" actId="47"/>
        <pc:sldMkLst>
          <pc:docMk/>
          <pc:sldMk cId="2726693932" sldId="404"/>
        </pc:sldMkLst>
      </pc:sldChg>
      <pc:sldChg chg="del mod modShow">
        <pc:chgData name="Lina Eraso" userId="ff6af9aa89d81139" providerId="LiveId" clId="{D11A734A-62D6-41D3-9982-F34EEE250FD8}" dt="2025-11-27T03:07:00.952" v="2008" actId="47"/>
        <pc:sldMkLst>
          <pc:docMk/>
          <pc:sldMk cId="848870158" sldId="405"/>
        </pc:sldMkLst>
      </pc:sldChg>
      <pc:sldChg chg="addSp modSp del mod modShow">
        <pc:chgData name="Lina Eraso" userId="ff6af9aa89d81139" providerId="LiveId" clId="{D11A734A-62D6-41D3-9982-F34EEE250FD8}" dt="2025-11-27T03:07:03.888" v="2009" actId="47"/>
        <pc:sldMkLst>
          <pc:docMk/>
          <pc:sldMk cId="203506649" sldId="406"/>
        </pc:sldMkLst>
        <pc:spChg chg="mod">
          <ac:chgData name="Lina Eraso" userId="ff6af9aa89d81139" providerId="LiveId" clId="{D11A734A-62D6-41D3-9982-F34EEE250FD8}" dt="2025-10-30T02:28:45.742" v="1886" actId="21"/>
          <ac:spMkLst>
            <pc:docMk/>
            <pc:sldMk cId="203506649" sldId="406"/>
            <ac:spMk id="6" creationId="{308FD0AE-28B8-6079-DE4A-3A208B648AD3}"/>
          </ac:spMkLst>
        </pc:spChg>
      </pc:sldChg>
      <pc:sldChg chg="addSp delSp modSp mod">
        <pc:chgData name="Lina Eraso" userId="ff6af9aa89d81139" providerId="LiveId" clId="{D11A734A-62D6-41D3-9982-F34EEE250FD8}" dt="2025-10-30T22:22:11.123" v="1943" actId="478"/>
        <pc:sldMkLst>
          <pc:docMk/>
          <pc:sldMk cId="1485423354" sldId="407"/>
        </pc:sldMkLst>
        <pc:spChg chg="mod">
          <ac:chgData name="Lina Eraso" userId="ff6af9aa89d81139" providerId="LiveId" clId="{D11A734A-62D6-41D3-9982-F34EEE250FD8}" dt="2025-10-30T14:05:26.297" v="1929" actId="20577"/>
          <ac:spMkLst>
            <pc:docMk/>
            <pc:sldMk cId="1485423354" sldId="407"/>
            <ac:spMk id="5" creationId="{695BA85E-D15F-4E8E-90F8-0BC14BAE3A8C}"/>
          </ac:spMkLst>
        </pc:spChg>
      </pc:sldChg>
      <pc:sldChg chg="addSp delSp modSp mod">
        <pc:chgData name="Lina Eraso" userId="ff6af9aa89d81139" providerId="LiveId" clId="{D11A734A-62D6-41D3-9982-F34EEE250FD8}" dt="2025-11-27T03:07:15.495" v="2013" actId="478"/>
        <pc:sldMkLst>
          <pc:docMk/>
          <pc:sldMk cId="1780120563" sldId="408"/>
        </pc:sldMkLst>
        <pc:inkChg chg="add del">
          <ac:chgData name="Lina Eraso" userId="ff6af9aa89d81139" providerId="LiveId" clId="{D11A734A-62D6-41D3-9982-F34EEE250FD8}" dt="2025-11-27T03:07:15.495" v="2013" actId="478"/>
          <ac:inkMkLst>
            <pc:docMk/>
            <pc:sldMk cId="1780120563" sldId="408"/>
            <ac:inkMk id="5" creationId="{2EE5F840-295F-96D1-0D21-B5637B94BCBE}"/>
          </ac:inkMkLst>
        </pc:inkChg>
      </pc:sldChg>
      <pc:sldChg chg="addSp delSp del mod">
        <pc:chgData name="Lina Eraso" userId="ff6af9aa89d81139" providerId="LiveId" clId="{D11A734A-62D6-41D3-9982-F34EEE250FD8}" dt="2025-11-27T03:06:54.992" v="2004" actId="47"/>
        <pc:sldMkLst>
          <pc:docMk/>
          <pc:sldMk cId="1140920227" sldId="409"/>
        </pc:sldMkLst>
      </pc:sldChg>
      <pc:sldChg chg="addSp delSp modSp mod">
        <pc:chgData name="Lina Eraso" userId="ff6af9aa89d81139" providerId="LiveId" clId="{D11A734A-62D6-41D3-9982-F34EEE250FD8}" dt="2025-11-27T03:07:12.883" v="2012" actId="478"/>
        <pc:sldMkLst>
          <pc:docMk/>
          <pc:sldMk cId="2876163568" sldId="410"/>
        </pc:sldMkLst>
        <pc:inkChg chg="add del">
          <ac:chgData name="Lina Eraso" userId="ff6af9aa89d81139" providerId="LiveId" clId="{D11A734A-62D6-41D3-9982-F34EEE250FD8}" dt="2025-11-27T03:07:12.883" v="2012" actId="478"/>
          <ac:inkMkLst>
            <pc:docMk/>
            <pc:sldMk cId="2876163568" sldId="410"/>
            <ac:inkMk id="4" creationId="{2B82DDA9-A4D5-7572-2755-D41D9A395F89}"/>
          </ac:inkMkLst>
        </pc:inkChg>
      </pc:sldChg>
      <pc:sldChg chg="addSp delSp mod">
        <pc:chgData name="Lina Eraso" userId="ff6af9aa89d81139" providerId="LiveId" clId="{D11A734A-62D6-41D3-9982-F34EEE250FD8}" dt="2025-11-27T03:07:17.877" v="2014" actId="478"/>
        <pc:sldMkLst>
          <pc:docMk/>
          <pc:sldMk cId="2382748971" sldId="411"/>
        </pc:sldMkLst>
        <pc:inkChg chg="add del">
          <ac:chgData name="Lina Eraso" userId="ff6af9aa89d81139" providerId="LiveId" clId="{D11A734A-62D6-41D3-9982-F34EEE250FD8}" dt="2025-11-27T03:07:17.877" v="2014" actId="478"/>
          <ac:inkMkLst>
            <pc:docMk/>
            <pc:sldMk cId="2382748971" sldId="411"/>
            <ac:inkMk id="4" creationId="{D22B1A58-64AD-E3A7-B844-274C2B6FEF66}"/>
          </ac:inkMkLst>
        </pc:inkChg>
      </pc:sldChg>
      <pc:sldChg chg="delSp modSp mod">
        <pc:chgData name="Lina Eraso" userId="ff6af9aa89d81139" providerId="LiveId" clId="{D11A734A-62D6-41D3-9982-F34EEE250FD8}" dt="2025-11-05T19:37:21.125" v="1972" actId="20577"/>
        <pc:sldMkLst>
          <pc:docMk/>
          <pc:sldMk cId="1714994543" sldId="412"/>
        </pc:sldMkLst>
        <pc:spChg chg="mod">
          <ac:chgData name="Lina Eraso" userId="ff6af9aa89d81139" providerId="LiveId" clId="{D11A734A-62D6-41D3-9982-F34EEE250FD8}" dt="2025-11-05T19:37:21.125" v="1972" actId="20577"/>
          <ac:spMkLst>
            <pc:docMk/>
            <pc:sldMk cId="1714994543" sldId="412"/>
            <ac:spMk id="7" creationId="{92002350-2FA8-2A25-B351-1487C0FA6134}"/>
          </ac:spMkLst>
        </pc:spChg>
      </pc:sldChg>
      <pc:sldChg chg="addSp delSp modSp mod">
        <pc:chgData name="Lina Eraso" userId="ff6af9aa89d81139" providerId="LiveId" clId="{D11A734A-62D6-41D3-9982-F34EEE250FD8}" dt="2025-11-27T03:07:21.417" v="2015" actId="478"/>
        <pc:sldMkLst>
          <pc:docMk/>
          <pc:sldMk cId="2570609962" sldId="413"/>
        </pc:sldMkLst>
        <pc:picChg chg="mod">
          <ac:chgData name="Lina Eraso" userId="ff6af9aa89d81139" providerId="LiveId" clId="{D11A734A-62D6-41D3-9982-F34EEE250FD8}" dt="2025-11-11T20:03:04.614" v="1987" actId="1076"/>
          <ac:picMkLst>
            <pc:docMk/>
            <pc:sldMk cId="2570609962" sldId="413"/>
            <ac:picMk id="5" creationId="{41769B48-4864-D5BC-2E25-1D4058C5A5CF}"/>
          </ac:picMkLst>
        </pc:picChg>
        <pc:inkChg chg="add del">
          <ac:chgData name="Lina Eraso" userId="ff6af9aa89d81139" providerId="LiveId" clId="{D11A734A-62D6-41D3-9982-F34EEE250FD8}" dt="2025-11-27T03:07:21.417" v="2015" actId="478"/>
          <ac:inkMkLst>
            <pc:docMk/>
            <pc:sldMk cId="2570609962" sldId="413"/>
            <ac:inkMk id="4" creationId="{317A1F98-705A-FE9B-ACA8-2F6A361FA081}"/>
          </ac:inkMkLst>
        </pc:inkChg>
      </pc:sldChg>
      <pc:sldChg chg="addSp delSp modSp del mod modShow">
        <pc:chgData name="Lina Eraso" userId="ff6af9aa89d81139" providerId="LiveId" clId="{D11A734A-62D6-41D3-9982-F34EEE250FD8}" dt="2025-11-27T03:07:31.276" v="2016" actId="47"/>
        <pc:sldMkLst>
          <pc:docMk/>
          <pc:sldMk cId="1599508058" sldId="415"/>
        </pc:sldMkLst>
        <pc:picChg chg="add mod">
          <ac:chgData name="Lina Eraso" userId="ff6af9aa89d81139" providerId="LiveId" clId="{D11A734A-62D6-41D3-9982-F34EEE250FD8}" dt="2025-10-30T02:18:48.091" v="1842" actId="1076"/>
          <ac:picMkLst>
            <pc:docMk/>
            <pc:sldMk cId="1599508058" sldId="415"/>
            <ac:picMk id="1026" creationId="{1AEC8F93-779F-A403-EEFD-9D5117B65DE9}"/>
          </ac:picMkLst>
        </pc:picChg>
      </pc:sldChg>
      <pc:sldChg chg="del">
        <pc:chgData name="Lina Eraso" userId="ff6af9aa89d81139" providerId="LiveId" clId="{D11A734A-62D6-41D3-9982-F34EEE250FD8}" dt="2025-11-27T03:07:37.418" v="2021" actId="47"/>
        <pc:sldMkLst>
          <pc:docMk/>
          <pc:sldMk cId="1548122460" sldId="416"/>
        </pc:sldMkLst>
      </pc:sldChg>
      <pc:sldChg chg="del">
        <pc:chgData name="Lina Eraso" userId="ff6af9aa89d81139" providerId="LiveId" clId="{D11A734A-62D6-41D3-9982-F34EEE250FD8}" dt="2025-11-27T03:07:38.275" v="2022" actId="47"/>
        <pc:sldMkLst>
          <pc:docMk/>
          <pc:sldMk cId="3238581715" sldId="417"/>
        </pc:sldMkLst>
      </pc:sldChg>
      <pc:sldChg chg="addSp">
        <pc:chgData name="Lina Eraso" userId="ff6af9aa89d81139" providerId="LiveId" clId="{D11A734A-62D6-41D3-9982-F34EEE250FD8}" dt="2025-11-11T20:41:56.555" v="2003"/>
        <pc:sldMkLst>
          <pc:docMk/>
          <pc:sldMk cId="2271771675" sldId="418"/>
        </pc:sldMkLst>
        <pc:inkChg chg="add">
          <ac:chgData name="Lina Eraso" userId="ff6af9aa89d81139" providerId="LiveId" clId="{D11A734A-62D6-41D3-9982-F34EEE250FD8}" dt="2025-11-11T20:41:56.555" v="2003"/>
          <ac:inkMkLst>
            <pc:docMk/>
            <pc:sldMk cId="2271771675" sldId="418"/>
            <ac:inkMk id="2" creationId="{926B8955-55A3-00D0-639A-789B4DA79347}"/>
          </ac:inkMkLst>
        </pc:inkChg>
      </pc:sldChg>
      <pc:sldChg chg="addSp">
        <pc:chgData name="Lina Eraso" userId="ff6af9aa89d81139" providerId="LiveId" clId="{D11A734A-62D6-41D3-9982-F34EEE250FD8}" dt="2025-11-11T20:41:56.555" v="2003"/>
        <pc:sldMkLst>
          <pc:docMk/>
          <pc:sldMk cId="1287837529" sldId="419"/>
        </pc:sldMkLst>
        <pc:inkChg chg="add">
          <ac:chgData name="Lina Eraso" userId="ff6af9aa89d81139" providerId="LiveId" clId="{D11A734A-62D6-41D3-9982-F34EEE250FD8}" dt="2025-11-11T20:41:56.555" v="2003"/>
          <ac:inkMkLst>
            <pc:docMk/>
            <pc:sldMk cId="1287837529" sldId="419"/>
            <ac:inkMk id="4" creationId="{74CB62CE-3281-EE0D-7840-F5A1E4949D14}"/>
          </ac:inkMkLst>
        </pc:inkChg>
      </pc:sldChg>
      <pc:sldChg chg="addSp">
        <pc:chgData name="Lina Eraso" userId="ff6af9aa89d81139" providerId="LiveId" clId="{D11A734A-62D6-41D3-9982-F34EEE250FD8}" dt="2025-11-11T20:41:56.555" v="2003"/>
        <pc:sldMkLst>
          <pc:docMk/>
          <pc:sldMk cId="1065235167" sldId="420"/>
        </pc:sldMkLst>
        <pc:inkChg chg="add">
          <ac:chgData name="Lina Eraso" userId="ff6af9aa89d81139" providerId="LiveId" clId="{D11A734A-62D6-41D3-9982-F34EEE250FD8}" dt="2025-11-11T20:41:56.555" v="2003"/>
          <ac:inkMkLst>
            <pc:docMk/>
            <pc:sldMk cId="1065235167" sldId="420"/>
            <ac:inkMk id="2" creationId="{BDF8291C-BB72-D73A-293F-8699919F960A}"/>
          </ac:inkMkLst>
        </pc:inkChg>
      </pc:sldChg>
      <pc:sldChg chg="addSp">
        <pc:chgData name="Lina Eraso" userId="ff6af9aa89d81139" providerId="LiveId" clId="{D11A734A-62D6-41D3-9982-F34EEE250FD8}" dt="2025-11-11T20:41:56.555" v="2003"/>
        <pc:sldMkLst>
          <pc:docMk/>
          <pc:sldMk cId="1565779722" sldId="421"/>
        </pc:sldMkLst>
        <pc:inkChg chg="add">
          <ac:chgData name="Lina Eraso" userId="ff6af9aa89d81139" providerId="LiveId" clId="{D11A734A-62D6-41D3-9982-F34EEE250FD8}" dt="2025-11-11T20:41:56.555" v="2003"/>
          <ac:inkMkLst>
            <pc:docMk/>
            <pc:sldMk cId="1565779722" sldId="421"/>
            <ac:inkMk id="6" creationId="{0D58670B-CD68-979B-3CC3-1F25754D53B3}"/>
          </ac:inkMkLst>
        </pc:inkChg>
      </pc:sldChg>
      <pc:sldChg chg="addSp delSp modSp add mod modShow">
        <pc:chgData name="Lina Eraso" userId="ff6af9aa89d81139" providerId="LiveId" clId="{D11A734A-62D6-41D3-9982-F34EEE250FD8}" dt="2025-11-11T20:41:56.555" v="2003"/>
        <pc:sldMkLst>
          <pc:docMk/>
          <pc:sldMk cId="3625233810" sldId="422"/>
        </pc:sldMkLst>
        <pc:inkChg chg="add">
          <ac:chgData name="Lina Eraso" userId="ff6af9aa89d81139" providerId="LiveId" clId="{D11A734A-62D6-41D3-9982-F34EEE250FD8}" dt="2025-11-11T20:41:56.555" v="2003"/>
          <ac:inkMkLst>
            <pc:docMk/>
            <pc:sldMk cId="3625233810" sldId="422"/>
            <ac:inkMk id="4" creationId="{A48C0274-FA88-A09F-AF35-AF87E85D6277}"/>
          </ac:inkMkLst>
        </pc:inkChg>
      </pc:sldChg>
      <pc:sldChg chg="addSp delSp modSp new del mod modShow">
        <pc:chgData name="Lina Eraso" userId="ff6af9aa89d81139" providerId="LiveId" clId="{D11A734A-62D6-41D3-9982-F34EEE250FD8}" dt="2025-11-27T03:07:43.721" v="2023" actId="47"/>
        <pc:sldMkLst>
          <pc:docMk/>
          <pc:sldMk cId="3563424956" sldId="423"/>
        </pc:sldMkLst>
      </pc:sldChg>
      <pc:sldChg chg="delSp modSp add del mod modShow">
        <pc:chgData name="Lina Eraso" userId="ff6af9aa89d81139" providerId="LiveId" clId="{D11A734A-62D6-41D3-9982-F34EEE250FD8}" dt="2025-11-27T03:07:48.319" v="2025" actId="47"/>
        <pc:sldMkLst>
          <pc:docMk/>
          <pc:sldMk cId="1052425163" sldId="424"/>
        </pc:sldMkLst>
      </pc:sldChg>
      <pc:sldChg chg="addSp delSp mod">
        <pc:chgData name="Lina Eraso" userId="ff6af9aa89d81139" providerId="LiveId" clId="{D11A734A-62D6-41D3-9982-F34EEE250FD8}" dt="2025-11-27T03:07:51.611" v="2026" actId="478"/>
        <pc:sldMkLst>
          <pc:docMk/>
          <pc:sldMk cId="143825917" sldId="425"/>
        </pc:sldMkLst>
        <pc:inkChg chg="add del">
          <ac:chgData name="Lina Eraso" userId="ff6af9aa89d81139" providerId="LiveId" clId="{D11A734A-62D6-41D3-9982-F34EEE250FD8}" dt="2025-11-27T03:07:51.611" v="2026" actId="478"/>
          <ac:inkMkLst>
            <pc:docMk/>
            <pc:sldMk cId="143825917" sldId="425"/>
            <ac:inkMk id="7" creationId="{0D837101-AAFB-50B4-C20E-1B1098108268}"/>
          </ac:inkMkLst>
        </pc:inkChg>
      </pc:sldChg>
      <pc:sldChg chg="del">
        <pc:chgData name="Lina Eraso" userId="ff6af9aa89d81139" providerId="LiveId" clId="{D11A734A-62D6-41D3-9982-F34EEE250FD8}" dt="2025-11-27T03:06:54.992" v="2004" actId="47"/>
        <pc:sldMkLst>
          <pc:docMk/>
          <pc:sldMk cId="3754712687" sldId="426"/>
        </pc:sldMkLst>
      </pc:sldChg>
      <pc:sldChg chg="del">
        <pc:chgData name="Lina Eraso" userId="ff6af9aa89d81139" providerId="LiveId" clId="{D11A734A-62D6-41D3-9982-F34EEE250FD8}" dt="2025-11-27T03:06:54.992" v="2004" actId="47"/>
        <pc:sldMkLst>
          <pc:docMk/>
          <pc:sldMk cId="874424593" sldId="427"/>
        </pc:sldMkLst>
      </pc:sldChg>
      <pc:sldChg chg="addSp">
        <pc:chgData name="Lina Eraso" userId="ff6af9aa89d81139" providerId="LiveId" clId="{D11A734A-62D6-41D3-9982-F34EEE250FD8}" dt="2025-11-11T20:41:56.555" v="2003"/>
        <pc:sldMkLst>
          <pc:docMk/>
          <pc:sldMk cId="4233085386" sldId="428"/>
        </pc:sldMkLst>
        <pc:inkChg chg="add">
          <ac:chgData name="Lina Eraso" userId="ff6af9aa89d81139" providerId="LiveId" clId="{D11A734A-62D6-41D3-9982-F34EEE250FD8}" dt="2025-11-11T20:41:56.555" v="2003"/>
          <ac:inkMkLst>
            <pc:docMk/>
            <pc:sldMk cId="4233085386" sldId="428"/>
            <ac:inkMk id="5" creationId="{36850F04-A28E-154B-8697-C445B1D97A23}"/>
          </ac:inkMkLst>
        </pc:inkChg>
      </pc:sldChg>
      <pc:sldChg chg="addSp delSp modSp add mod modShow">
        <pc:chgData name="Lina Eraso" userId="ff6af9aa89d81139" providerId="LiveId" clId="{D11A734A-62D6-41D3-9982-F34EEE250FD8}" dt="2025-11-06T20:15:58.200" v="1977" actId="729"/>
        <pc:sldMkLst>
          <pc:docMk/>
          <pc:sldMk cId="3094405358" sldId="429"/>
        </pc:sldMkLst>
      </pc:sldChg>
      <pc:sldChg chg="addSp modSp new mod">
        <pc:chgData name="Lina Eraso" userId="ff6af9aa89d81139" providerId="LiveId" clId="{D11A734A-62D6-41D3-9982-F34EEE250FD8}" dt="2025-11-06T21:53:31.219" v="1984" actId="20577"/>
        <pc:sldMkLst>
          <pc:docMk/>
          <pc:sldMk cId="14782461" sldId="433"/>
        </pc:sldMkLst>
        <pc:spChg chg="mod">
          <ac:chgData name="Lina Eraso" userId="ff6af9aa89d81139" providerId="LiveId" clId="{D11A734A-62D6-41D3-9982-F34EEE250FD8}" dt="2025-11-06T21:53:31.219" v="1984" actId="20577"/>
          <ac:spMkLst>
            <pc:docMk/>
            <pc:sldMk cId="14782461" sldId="433"/>
            <ac:spMk id="2" creationId="{964D4E0E-5974-2535-BDC6-C862B8EA98E3}"/>
          </ac:spMkLst>
        </pc:spChg>
      </pc:sldChg>
      <pc:sldChg chg="addSp delSp modSp add del mod">
        <pc:chgData name="Lina Eraso" userId="ff6af9aa89d81139" providerId="LiveId" clId="{D11A734A-62D6-41D3-9982-F34EEE250FD8}" dt="2025-11-27T03:06:54.992" v="2004" actId="47"/>
        <pc:sldMkLst>
          <pc:docMk/>
          <pc:sldMk cId="3129463064" sldId="436"/>
        </pc:sldMkLst>
      </pc:sldChg>
      <pc:sldChg chg="addSp modSp add del mod">
        <pc:chgData name="Lina Eraso" userId="ff6af9aa89d81139" providerId="LiveId" clId="{D11A734A-62D6-41D3-9982-F34EEE250FD8}" dt="2025-11-27T03:06:54.992" v="2004" actId="47"/>
        <pc:sldMkLst>
          <pc:docMk/>
          <pc:sldMk cId="2333148990" sldId="437"/>
        </pc:sldMkLst>
      </pc:sldChg>
      <pc:sldChg chg="addSp delSp modSp new del mod">
        <pc:chgData name="Lina Eraso" userId="ff6af9aa89d81139" providerId="LiveId" clId="{D11A734A-62D6-41D3-9982-F34EEE250FD8}" dt="2025-11-27T03:06:54.992" v="2004" actId="47"/>
        <pc:sldMkLst>
          <pc:docMk/>
          <pc:sldMk cId="605399466" sldId="438"/>
        </pc:sldMkLst>
      </pc:sldChg>
      <pc:sldChg chg="addSp delSp modSp new del mod">
        <pc:chgData name="Lina Eraso" userId="ff6af9aa89d81139" providerId="LiveId" clId="{D11A734A-62D6-41D3-9982-F34EEE250FD8}" dt="2025-11-27T03:06:54.992" v="2004" actId="47"/>
        <pc:sldMkLst>
          <pc:docMk/>
          <pc:sldMk cId="4231095172" sldId="439"/>
        </pc:sldMkLst>
      </pc:sldChg>
      <pc:sldChg chg="addSp delSp modSp add del mod">
        <pc:chgData name="Lina Eraso" userId="ff6af9aa89d81139" providerId="LiveId" clId="{D11A734A-62D6-41D3-9982-F34EEE250FD8}" dt="2025-11-27T03:06:54.992" v="2004" actId="47"/>
        <pc:sldMkLst>
          <pc:docMk/>
          <pc:sldMk cId="3415895999" sldId="440"/>
        </pc:sldMkLst>
      </pc:sldChg>
      <pc:sldChg chg="delSp add del">
        <pc:chgData name="Lina Eraso" userId="ff6af9aa89d81139" providerId="LiveId" clId="{D11A734A-62D6-41D3-9982-F34EEE250FD8}" dt="2025-11-27T03:06:54.992" v="2004" actId="47"/>
        <pc:sldMkLst>
          <pc:docMk/>
          <pc:sldMk cId="2197905765" sldId="441"/>
        </pc:sldMkLst>
      </pc:sldChg>
      <pc:sldChg chg="addSp delSp modSp add del mod">
        <pc:chgData name="Lina Eraso" userId="ff6af9aa89d81139" providerId="LiveId" clId="{D11A734A-62D6-41D3-9982-F34EEE250FD8}" dt="2025-11-27T03:06:54.992" v="2004" actId="47"/>
        <pc:sldMkLst>
          <pc:docMk/>
          <pc:sldMk cId="2973125646" sldId="442"/>
        </pc:sldMkLst>
      </pc:sldChg>
      <pc:sldChg chg="addSp delSp modSp add del mod">
        <pc:chgData name="Lina Eraso" userId="ff6af9aa89d81139" providerId="LiveId" clId="{D11A734A-62D6-41D3-9982-F34EEE250FD8}" dt="2025-11-27T03:06:54.992" v="2004" actId="47"/>
        <pc:sldMkLst>
          <pc:docMk/>
          <pc:sldMk cId="629734483" sldId="443"/>
        </pc:sldMkLst>
      </pc:sldChg>
      <pc:sldChg chg="addSp new del">
        <pc:chgData name="Lina Eraso" userId="ff6af9aa89d81139" providerId="LiveId" clId="{D11A734A-62D6-41D3-9982-F34EEE250FD8}" dt="2025-11-27T03:06:54.992" v="2004" actId="47"/>
        <pc:sldMkLst>
          <pc:docMk/>
          <pc:sldMk cId="1893437199" sldId="444"/>
        </pc:sldMkLst>
      </pc:sldChg>
      <pc:sldChg chg="addSp delSp modSp add del mod modShow">
        <pc:chgData name="Lina Eraso" userId="ff6af9aa89d81139" providerId="LiveId" clId="{D11A734A-62D6-41D3-9982-F34EEE250FD8}" dt="2025-11-27T03:07:44.295" v="2024" actId="47"/>
        <pc:sldMkLst>
          <pc:docMk/>
          <pc:sldMk cId="296810361" sldId="445"/>
        </pc:sldMkLst>
        <pc:spChg chg="add mod">
          <ac:chgData name="Lina Eraso" userId="ff6af9aa89d81139" providerId="LiveId" clId="{D11A734A-62D6-41D3-9982-F34EEE250FD8}" dt="2025-10-29T01:13:23.411" v="1813" actId="1076"/>
          <ac:spMkLst>
            <pc:docMk/>
            <pc:sldMk cId="296810361" sldId="445"/>
            <ac:spMk id="6" creationId="{751B118F-D383-56AF-D8E7-DDE397BC7C4B}"/>
          </ac:spMkLst>
        </pc:spChg>
        <pc:spChg chg="add mod">
          <ac:chgData name="Lina Eraso" userId="ff6af9aa89d81139" providerId="LiveId" clId="{D11A734A-62D6-41D3-9982-F34EEE250FD8}" dt="2025-10-29T01:13:09.568" v="1810" actId="478"/>
          <ac:spMkLst>
            <pc:docMk/>
            <pc:sldMk cId="296810361" sldId="445"/>
            <ac:spMk id="10" creationId="{D8CC3F39-C074-A369-58D1-5EA0FA70348A}"/>
          </ac:spMkLst>
        </pc:spChg>
        <pc:graphicFrameChg chg="add mod">
          <ac:chgData name="Lina Eraso" userId="ff6af9aa89d81139" providerId="LiveId" clId="{D11A734A-62D6-41D3-9982-F34EEE250FD8}" dt="2025-10-29T01:13:15.852" v="1812" actId="14100"/>
          <ac:graphicFrameMkLst>
            <pc:docMk/>
            <pc:sldMk cId="296810361" sldId="445"/>
            <ac:graphicFrameMk id="4" creationId="{B8C28EA8-6BD2-8F80-A759-C30B0CEDF766}"/>
          </ac:graphicFrameMkLst>
        </pc:graphicFrameChg>
        <pc:picChg chg="add mod">
          <ac:chgData name="Lina Eraso" userId="ff6af9aa89d81139" providerId="LiveId" clId="{D11A734A-62D6-41D3-9982-F34EEE250FD8}" dt="2025-10-29T01:13:25.705" v="1814" actId="1076"/>
          <ac:picMkLst>
            <pc:docMk/>
            <pc:sldMk cId="296810361" sldId="445"/>
            <ac:picMk id="7" creationId="{6BAB0B22-EC4E-E8B8-01BD-9816CEB277E0}"/>
          </ac:picMkLst>
        </pc:picChg>
        <pc:picChg chg="add mod">
          <ac:chgData name="Lina Eraso" userId="ff6af9aa89d81139" providerId="LiveId" clId="{D11A734A-62D6-41D3-9982-F34EEE250FD8}" dt="2025-10-29T01:13:30.902" v="1816" actId="1076"/>
          <ac:picMkLst>
            <pc:docMk/>
            <pc:sldMk cId="296810361" sldId="445"/>
            <ac:picMk id="8" creationId="{12580D00-16FB-AB3F-5D1A-BD0CE0BE0B44}"/>
          </ac:picMkLst>
        </pc:picChg>
      </pc:sldChg>
      <pc:sldChg chg="addSp delSp modSp add del mod modShow">
        <pc:chgData name="Lina Eraso" userId="ff6af9aa89d81139" providerId="LiveId" clId="{D11A734A-62D6-41D3-9982-F34EEE250FD8}" dt="2025-11-27T03:07:33.557" v="2017" actId="47"/>
        <pc:sldMkLst>
          <pc:docMk/>
          <pc:sldMk cId="3441676007" sldId="446"/>
        </pc:sldMkLst>
        <pc:picChg chg="add mod">
          <ac:chgData name="Lina Eraso" userId="ff6af9aa89d81139" providerId="LiveId" clId="{D11A734A-62D6-41D3-9982-F34EEE250FD8}" dt="2025-10-30T02:20:02.257" v="1849" actId="1076"/>
          <ac:picMkLst>
            <pc:docMk/>
            <pc:sldMk cId="3441676007" sldId="446"/>
            <ac:picMk id="5" creationId="{5D611417-E017-81D9-73C3-368AD5F22161}"/>
          </ac:picMkLst>
        </pc:picChg>
        <pc:picChg chg="add mod">
          <ac:chgData name="Lina Eraso" userId="ff6af9aa89d81139" providerId="LiveId" clId="{D11A734A-62D6-41D3-9982-F34EEE250FD8}" dt="2025-10-30T02:21:53.598" v="1856" actId="14100"/>
          <ac:picMkLst>
            <pc:docMk/>
            <pc:sldMk cId="3441676007" sldId="446"/>
            <ac:picMk id="7" creationId="{438036F8-9455-A41E-7E85-B46F19BB2BE5}"/>
          </ac:picMkLst>
        </pc:picChg>
        <pc:picChg chg="add mod">
          <ac:chgData name="Lina Eraso" userId="ff6af9aa89d81139" providerId="LiveId" clId="{D11A734A-62D6-41D3-9982-F34EEE250FD8}" dt="2025-10-30T02:21:57.013" v="1858" actId="1076"/>
          <ac:picMkLst>
            <pc:docMk/>
            <pc:sldMk cId="3441676007" sldId="446"/>
            <ac:picMk id="10" creationId="{C3BF2D5E-4E6B-9992-CFF6-38D822CD7406}"/>
          </ac:picMkLst>
        </pc:picChg>
      </pc:sldChg>
      <pc:sldChg chg="addSp delSp modSp add del mod">
        <pc:chgData name="Lina Eraso" userId="ff6af9aa89d81139" providerId="LiveId" clId="{D11A734A-62D6-41D3-9982-F34EEE250FD8}" dt="2025-11-27T03:07:34.800" v="2018" actId="47"/>
        <pc:sldMkLst>
          <pc:docMk/>
          <pc:sldMk cId="765396434" sldId="447"/>
        </pc:sldMkLst>
        <pc:picChg chg="add mod">
          <ac:chgData name="Lina Eraso" userId="ff6af9aa89d81139" providerId="LiveId" clId="{D11A734A-62D6-41D3-9982-F34EEE250FD8}" dt="2025-10-30T02:22:40.503" v="1864" actId="1076"/>
          <ac:picMkLst>
            <pc:docMk/>
            <pc:sldMk cId="765396434" sldId="447"/>
            <ac:picMk id="6" creationId="{615305B3-BFB8-CC6C-814A-7A0426EBC2E7}"/>
          </ac:picMkLst>
        </pc:picChg>
        <pc:picChg chg="add mod modCrop">
          <ac:chgData name="Lina Eraso" userId="ff6af9aa89d81139" providerId="LiveId" clId="{D11A734A-62D6-41D3-9982-F34EEE250FD8}" dt="2025-10-30T02:23:02.987" v="1868" actId="1076"/>
          <ac:picMkLst>
            <pc:docMk/>
            <pc:sldMk cId="765396434" sldId="447"/>
            <ac:picMk id="9" creationId="{BB99649F-49DE-33BD-1189-52C93231D14A}"/>
          </ac:picMkLst>
        </pc:picChg>
      </pc:sldChg>
      <pc:sldChg chg="add del mod modShow">
        <pc:chgData name="Lina Eraso" userId="ff6af9aa89d81139" providerId="LiveId" clId="{D11A734A-62D6-41D3-9982-F34EEE250FD8}" dt="2025-11-27T03:07:36.438" v="2020" actId="47"/>
        <pc:sldMkLst>
          <pc:docMk/>
          <pc:sldMk cId="2558556440" sldId="448"/>
        </pc:sldMkLst>
      </pc:sldChg>
      <pc:sldChg chg="addSp delSp modSp add del mod">
        <pc:chgData name="Lina Eraso" userId="ff6af9aa89d81139" providerId="LiveId" clId="{D11A734A-62D6-41D3-9982-F34EEE250FD8}" dt="2025-11-27T03:07:35.681" v="2019" actId="47"/>
        <pc:sldMkLst>
          <pc:docMk/>
          <pc:sldMk cId="3694072745" sldId="449"/>
        </pc:sldMkLst>
        <pc:picChg chg="add mod">
          <ac:chgData name="Lina Eraso" userId="ff6af9aa89d81139" providerId="LiveId" clId="{D11A734A-62D6-41D3-9982-F34EEE250FD8}" dt="2025-10-30T02:27:49.520" v="1884" actId="1076"/>
          <ac:picMkLst>
            <pc:docMk/>
            <pc:sldMk cId="3694072745" sldId="449"/>
            <ac:picMk id="5" creationId="{D98941AB-2485-FE0F-930C-467C1E23A07B}"/>
          </ac:picMkLst>
        </pc:picChg>
        <pc:picChg chg="add mod">
          <ac:chgData name="Lina Eraso" userId="ff6af9aa89d81139" providerId="LiveId" clId="{D11A734A-62D6-41D3-9982-F34EEE250FD8}" dt="2025-10-30T02:26:43.685" v="1882" actId="1076"/>
          <ac:picMkLst>
            <pc:docMk/>
            <pc:sldMk cId="3694072745" sldId="449"/>
            <ac:picMk id="14" creationId="{56C82BCF-66DC-2FF8-68E8-F28DF0528A52}"/>
          </ac:picMkLst>
        </pc:picChg>
      </pc:sldChg>
      <pc:sldChg chg="delSp modSp add mod">
        <pc:chgData name="Lina Eraso" userId="ff6af9aa89d81139" providerId="LiveId" clId="{D11A734A-62D6-41D3-9982-F34EEE250FD8}" dt="2025-10-30T13:55:33.431" v="1897" actId="1076"/>
        <pc:sldMkLst>
          <pc:docMk/>
          <pc:sldMk cId="3368395225" sldId="450"/>
        </pc:sldMkLst>
        <pc:spChg chg="mod">
          <ac:chgData name="Lina Eraso" userId="ff6af9aa89d81139" providerId="LiveId" clId="{D11A734A-62D6-41D3-9982-F34EEE250FD8}" dt="2025-10-30T13:55:25.094" v="1894" actId="1076"/>
          <ac:spMkLst>
            <pc:docMk/>
            <pc:sldMk cId="3368395225" sldId="450"/>
            <ac:spMk id="6" creationId="{C00E3AA0-6B02-7248-58C3-A6744CF37EDE}"/>
          </ac:spMkLst>
        </pc:spChg>
        <pc:spChg chg="mod">
          <ac:chgData name="Lina Eraso" userId="ff6af9aa89d81139" providerId="LiveId" clId="{D11A734A-62D6-41D3-9982-F34EEE250FD8}" dt="2025-10-30T13:55:27.548" v="1895" actId="1076"/>
          <ac:spMkLst>
            <pc:docMk/>
            <pc:sldMk cId="3368395225" sldId="450"/>
            <ac:spMk id="10" creationId="{3CAD8939-A213-F2C5-CB94-B9022A13C1F2}"/>
          </ac:spMkLst>
        </pc:spChg>
        <pc:spChg chg="mod">
          <ac:chgData name="Lina Eraso" userId="ff6af9aa89d81139" providerId="LiveId" clId="{D11A734A-62D6-41D3-9982-F34EEE250FD8}" dt="2025-10-30T13:55:33.431" v="1897" actId="1076"/>
          <ac:spMkLst>
            <pc:docMk/>
            <pc:sldMk cId="3368395225" sldId="450"/>
            <ac:spMk id="12" creationId="{94EB3623-4DE0-1704-906B-E265497EF6DF}"/>
          </ac:spMkLst>
        </pc:spChg>
      </pc:sldChg>
      <pc:sldChg chg="addSp delSp add mod">
        <pc:chgData name="Lina Eraso" userId="ff6af9aa89d81139" providerId="LiveId" clId="{D11A734A-62D6-41D3-9982-F34EEE250FD8}" dt="2025-11-03T14:05:20.683" v="1948" actId="478"/>
        <pc:sldMkLst>
          <pc:docMk/>
          <pc:sldMk cId="1947139731" sldId="451"/>
        </pc:sldMkLst>
      </pc:sldChg>
      <pc:sldChg chg="addSp delSp add mod">
        <pc:chgData name="Lina Eraso" userId="ff6af9aa89d81139" providerId="LiveId" clId="{D11A734A-62D6-41D3-9982-F34EEE250FD8}" dt="2025-11-03T14:05:14.329" v="1947" actId="478"/>
        <pc:sldMkLst>
          <pc:docMk/>
          <pc:sldMk cId="3114614451" sldId="452"/>
        </pc:sldMkLst>
      </pc:sldChg>
      <pc:sldChg chg="addSp delSp add mod">
        <pc:chgData name="Lina Eraso" userId="ff6af9aa89d81139" providerId="LiveId" clId="{D11A734A-62D6-41D3-9982-F34EEE250FD8}" dt="2025-11-03T14:05:01.772" v="1944" actId="478"/>
        <pc:sldMkLst>
          <pc:docMk/>
          <pc:sldMk cId="1857197024" sldId="453"/>
        </pc:sldMkLst>
      </pc:sldChg>
      <pc:sldChg chg="addSp delSp add del mod">
        <pc:chgData name="Lina Eraso" userId="ff6af9aa89d81139" providerId="LiveId" clId="{D11A734A-62D6-41D3-9982-F34EEE250FD8}" dt="2025-11-27T03:07:08.352" v="2011" actId="47"/>
        <pc:sldMkLst>
          <pc:docMk/>
          <pc:sldMk cId="501994477" sldId="454"/>
        </pc:sldMkLst>
      </pc:sldChg>
      <pc:sldChg chg="addSp delSp new del mod">
        <pc:chgData name="Lina Eraso" userId="ff6af9aa89d81139" providerId="LiveId" clId="{D11A734A-62D6-41D3-9982-F34EEE250FD8}" dt="2025-11-27T03:07:07.039" v="2010" actId="47"/>
        <pc:sldMkLst>
          <pc:docMk/>
          <pc:sldMk cId="1456401136" sldId="455"/>
        </pc:sldMkLst>
      </pc:sldChg>
      <pc:sldChg chg="addSp new del">
        <pc:chgData name="Lina Eraso" userId="ff6af9aa89d81139" providerId="LiveId" clId="{D11A734A-62D6-41D3-9982-F34EEE250FD8}" dt="2025-11-27T03:06:54.992" v="2004" actId="47"/>
        <pc:sldMkLst>
          <pc:docMk/>
          <pc:sldMk cId="395004329" sldId="456"/>
        </pc:sldMkLst>
      </pc:sldChg>
      <pc:sldChg chg="addSp delSp modSp add mod">
        <pc:chgData name="Lina Eraso" userId="ff6af9aa89d81139" providerId="LiveId" clId="{D11A734A-62D6-41D3-9982-F34EEE250FD8}" dt="2025-11-11T20:41:56.555" v="2003"/>
        <pc:sldMkLst>
          <pc:docMk/>
          <pc:sldMk cId="2792808528" sldId="457"/>
        </pc:sldMkLst>
        <pc:spChg chg="mod">
          <ac:chgData name="Lina Eraso" userId="ff6af9aa89d81139" providerId="LiveId" clId="{D11A734A-62D6-41D3-9982-F34EEE250FD8}" dt="2025-11-06T21:09:59.299" v="1982" actId="1076"/>
          <ac:spMkLst>
            <pc:docMk/>
            <pc:sldMk cId="2792808528" sldId="457"/>
            <ac:spMk id="3" creationId="{2C27D137-4E2D-4F1D-6C21-54F750D4EA92}"/>
          </ac:spMkLst>
        </pc:spChg>
        <pc:spChg chg="mod">
          <ac:chgData name="Lina Eraso" userId="ff6af9aa89d81139" providerId="LiveId" clId="{D11A734A-62D6-41D3-9982-F34EEE250FD8}" dt="2025-11-06T21:09:59.299" v="1982" actId="1076"/>
          <ac:spMkLst>
            <pc:docMk/>
            <pc:sldMk cId="2792808528" sldId="457"/>
            <ac:spMk id="10" creationId="{9F58315E-7800-B826-A3CB-2FFCEEE19D5A}"/>
          </ac:spMkLst>
        </pc:spChg>
        <pc:spChg chg="mod">
          <ac:chgData name="Lina Eraso" userId="ff6af9aa89d81139" providerId="LiveId" clId="{D11A734A-62D6-41D3-9982-F34EEE250FD8}" dt="2025-11-06T21:09:59.299" v="1982" actId="1076"/>
          <ac:spMkLst>
            <pc:docMk/>
            <pc:sldMk cId="2792808528" sldId="457"/>
            <ac:spMk id="12" creationId="{5E2C715E-CA9A-E87C-AC74-550DDFDEFEB9}"/>
          </ac:spMkLst>
        </pc:spChg>
        <pc:picChg chg="mod">
          <ac:chgData name="Lina Eraso" userId="ff6af9aa89d81139" providerId="LiveId" clId="{D11A734A-62D6-41D3-9982-F34EEE250FD8}" dt="2025-11-06T21:09:59.299" v="1982" actId="1076"/>
          <ac:picMkLst>
            <pc:docMk/>
            <pc:sldMk cId="2792808528" sldId="457"/>
            <ac:picMk id="11" creationId="{10949577-78B1-4771-7D6C-0D7434283FC1}"/>
          </ac:picMkLst>
        </pc:picChg>
        <pc:inkChg chg="add">
          <ac:chgData name="Lina Eraso" userId="ff6af9aa89d81139" providerId="LiveId" clId="{D11A734A-62D6-41D3-9982-F34EEE250FD8}" dt="2025-11-11T20:41:56.555" v="2003"/>
          <ac:inkMkLst>
            <pc:docMk/>
            <pc:sldMk cId="2792808528" sldId="457"/>
            <ac:inkMk id="5" creationId="{48E7EDED-85A6-A2D1-1E84-60DBE668548C}"/>
          </ac:inkMkLst>
        </pc:inkChg>
      </pc:sldChg>
      <pc:sldChg chg="addSp new">
        <pc:chgData name="Lina Eraso" userId="ff6af9aa89d81139" providerId="LiveId" clId="{D11A734A-62D6-41D3-9982-F34EEE250FD8}" dt="2025-11-11T20:41:56.555" v="2003"/>
        <pc:sldMkLst>
          <pc:docMk/>
          <pc:sldMk cId="3468109364" sldId="458"/>
        </pc:sldMkLst>
        <pc:inkChg chg="add">
          <ac:chgData name="Lina Eraso" userId="ff6af9aa89d81139" providerId="LiveId" clId="{D11A734A-62D6-41D3-9982-F34EEE250FD8}" dt="2025-11-11T20:41:56.555" v="2003"/>
          <ac:inkMkLst>
            <pc:docMk/>
            <pc:sldMk cId="3468109364" sldId="458"/>
            <ac:inkMk id="4" creationId="{D61AAFA9-2602-756C-A402-950B4B51B8C6}"/>
          </ac:inkMkLst>
        </pc:inkChg>
      </pc:sldChg>
      <pc:sldChg chg="addSp modSp new mod">
        <pc:chgData name="Lina Eraso" userId="ff6af9aa89d81139" providerId="LiveId" clId="{D11A734A-62D6-41D3-9982-F34EEE250FD8}" dt="2025-11-11T20:41:56.555" v="2003"/>
        <pc:sldMkLst>
          <pc:docMk/>
          <pc:sldMk cId="4160579158" sldId="459"/>
        </pc:sldMkLst>
        <pc:spChg chg="mod">
          <ac:chgData name="Lina Eraso" userId="ff6af9aa89d81139" providerId="LiveId" clId="{D11A734A-62D6-41D3-9982-F34EEE250FD8}" dt="2025-11-11T20:07:22.218" v="1999" actId="20577"/>
          <ac:spMkLst>
            <pc:docMk/>
            <pc:sldMk cId="4160579158" sldId="459"/>
            <ac:spMk id="2" creationId="{C79CD0EE-A175-93A0-6DED-0F4A20EA7DE5}"/>
          </ac:spMkLst>
        </pc:spChg>
        <pc:picChg chg="add mod">
          <ac:chgData name="Lina Eraso" userId="ff6af9aa89d81139" providerId="LiveId" clId="{D11A734A-62D6-41D3-9982-F34EEE250FD8}" dt="2025-11-11T20:08:14.681" v="2002" actId="1076"/>
          <ac:picMkLst>
            <pc:docMk/>
            <pc:sldMk cId="4160579158" sldId="459"/>
            <ac:picMk id="1026" creationId="{D0A95ECD-859C-4D30-32DF-ACDC02996823}"/>
          </ac:picMkLst>
        </pc:picChg>
        <pc:inkChg chg="add">
          <ac:chgData name="Lina Eraso" userId="ff6af9aa89d81139" providerId="LiveId" clId="{D11A734A-62D6-41D3-9982-F34EEE250FD8}" dt="2025-11-11T20:41:56.555" v="2003"/>
          <ac:inkMkLst>
            <pc:docMk/>
            <pc:sldMk cId="4160579158" sldId="459"/>
            <ac:inkMk id="4" creationId="{88C1F30A-09D0-B127-E4D2-2032748F734F}"/>
          </ac:inkMkLst>
        </pc:inkChg>
      </pc:sldChg>
    </pc:docChg>
  </pc:docChgLst>
</pc:chgInfo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1.png"/><Relationship Id="rId7" Type="http://schemas.openxmlformats.org/officeDocument/2006/relationships/image" Target="../media/image15.png"/><Relationship Id="rId12" Type="http://schemas.openxmlformats.org/officeDocument/2006/relationships/image" Target="../media/image24.png"/><Relationship Id="rId2" Type="http://schemas.openxmlformats.org/officeDocument/2006/relationships/image" Target="../media/image17.png"/><Relationship Id="rId1" Type="http://schemas.openxmlformats.org/officeDocument/2006/relationships/image" Target="../media/image13.png"/><Relationship Id="rId6" Type="http://schemas.openxmlformats.org/officeDocument/2006/relationships/image" Target="../media/image22.png"/><Relationship Id="rId11" Type="http://schemas.openxmlformats.org/officeDocument/2006/relationships/image" Target="../media/image20.png"/><Relationship Id="rId5" Type="http://schemas.openxmlformats.org/officeDocument/2006/relationships/image" Target="../media/image18.png"/><Relationship Id="rId10" Type="http://schemas.openxmlformats.org/officeDocument/2006/relationships/image" Target="../media/image16.png"/><Relationship Id="rId4" Type="http://schemas.openxmlformats.org/officeDocument/2006/relationships/image" Target="../media/image14.png"/><Relationship Id="rId9" Type="http://schemas.openxmlformats.org/officeDocument/2006/relationships/image" Target="../media/image2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D1ACB90-BA89-494E-8BFA-41BF7F6CF219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9F3F5743-5253-4614-95FC-67130475A9C4}">
      <dgm:prSet phldrT="[Texto]"/>
      <dgm:spPr/>
      <dgm:t>
        <a:bodyPr/>
        <a:lstStyle/>
        <a:p>
          <a:r>
            <a:rPr lang="es-CO" dirty="0"/>
            <a:t>Disoluciones químicas</a:t>
          </a:r>
        </a:p>
      </dgm:t>
    </dgm:pt>
    <dgm:pt modelId="{B00CED5D-BE48-48FD-A311-B25478C2FAD2}" type="parTrans" cxnId="{A7483D56-52DB-4E64-8DB8-E2CB0C10BD79}">
      <dgm:prSet/>
      <dgm:spPr/>
      <dgm:t>
        <a:bodyPr/>
        <a:lstStyle/>
        <a:p>
          <a:endParaRPr lang="es-CO"/>
        </a:p>
      </dgm:t>
    </dgm:pt>
    <dgm:pt modelId="{E865ABB2-849A-4ED4-896A-2C604EA328CA}" type="sibTrans" cxnId="{A7483D56-52DB-4E64-8DB8-E2CB0C10BD79}">
      <dgm:prSet/>
      <dgm:spPr/>
      <dgm:t>
        <a:bodyPr/>
        <a:lstStyle/>
        <a:p>
          <a:endParaRPr lang="es-CO"/>
        </a:p>
      </dgm:t>
    </dgm:pt>
    <dgm:pt modelId="{107B8B78-6F35-465A-AFAD-4DB82C784712}">
      <dgm:prSet phldrT="[Texto]"/>
      <dgm:spPr/>
      <dgm:t>
        <a:bodyPr/>
        <a:lstStyle/>
        <a:p>
          <a:r>
            <a:rPr lang="es-CO" dirty="0"/>
            <a:t>Una solución se define como una mezcla homogénea, a nivel molecular, de dos o más sustancias en la cual no ocurre la separación de fases</a:t>
          </a:r>
        </a:p>
      </dgm:t>
    </dgm:pt>
    <dgm:pt modelId="{2C9E05D5-A0BC-4D9C-9D6C-0E1E946BA9BE}" type="parTrans" cxnId="{3761CF88-19EF-4A01-85C2-4CD8AA8F06BC}">
      <dgm:prSet/>
      <dgm:spPr/>
      <dgm:t>
        <a:bodyPr/>
        <a:lstStyle/>
        <a:p>
          <a:endParaRPr lang="es-CO"/>
        </a:p>
      </dgm:t>
    </dgm:pt>
    <dgm:pt modelId="{A5BC05E5-7FE7-4417-93E5-6B0774B5AAE0}" type="sibTrans" cxnId="{3761CF88-19EF-4A01-85C2-4CD8AA8F06BC}">
      <dgm:prSet/>
      <dgm:spPr/>
      <dgm:t>
        <a:bodyPr/>
        <a:lstStyle/>
        <a:p>
          <a:endParaRPr lang="es-CO"/>
        </a:p>
      </dgm:t>
    </dgm:pt>
    <dgm:pt modelId="{60F54FFF-B535-43CE-A948-8EFC9ED3FF85}">
      <dgm:prSet phldrT="[Texto]"/>
      <dgm:spPr/>
      <dgm:t>
        <a:bodyPr/>
        <a:lstStyle/>
        <a:p>
          <a:r>
            <a:rPr lang="es-CO" dirty="0"/>
            <a:t>Composición</a:t>
          </a:r>
        </a:p>
      </dgm:t>
    </dgm:pt>
    <dgm:pt modelId="{A7452657-B07A-488F-BA4A-B812E0A35B16}" type="parTrans" cxnId="{23070726-6F04-4AE2-B70E-98494316948B}">
      <dgm:prSet/>
      <dgm:spPr/>
      <dgm:t>
        <a:bodyPr/>
        <a:lstStyle/>
        <a:p>
          <a:endParaRPr lang="es-CO"/>
        </a:p>
      </dgm:t>
    </dgm:pt>
    <dgm:pt modelId="{408E5F7E-CECB-4ABC-B71D-79B6427FEDA3}" type="sibTrans" cxnId="{23070726-6F04-4AE2-B70E-98494316948B}">
      <dgm:prSet/>
      <dgm:spPr/>
      <dgm:t>
        <a:bodyPr/>
        <a:lstStyle/>
        <a:p>
          <a:endParaRPr lang="es-CO"/>
        </a:p>
      </dgm:t>
    </dgm:pt>
    <dgm:pt modelId="{76477402-291C-4671-9404-38818B8B6F15}">
      <dgm:prSet/>
      <dgm:spPr/>
      <dgm:t>
        <a:bodyPr/>
        <a:lstStyle/>
        <a:p>
          <a:r>
            <a:rPr lang="es-CO" dirty="0"/>
            <a:t>Un solvente: Medio en el que se disuelven los solutos, en mayor cantidad</a:t>
          </a:r>
        </a:p>
      </dgm:t>
    </dgm:pt>
    <dgm:pt modelId="{E6E4640B-5993-4797-89CF-9BC9332E54AD}" type="parTrans" cxnId="{752C9A62-890F-4A0E-9E04-D05B3062A7AD}">
      <dgm:prSet/>
      <dgm:spPr/>
      <dgm:t>
        <a:bodyPr/>
        <a:lstStyle/>
        <a:p>
          <a:endParaRPr lang="es-CO"/>
        </a:p>
      </dgm:t>
    </dgm:pt>
    <dgm:pt modelId="{93B14077-957B-4630-8161-4E589771628B}" type="sibTrans" cxnId="{752C9A62-890F-4A0E-9E04-D05B3062A7AD}">
      <dgm:prSet/>
      <dgm:spPr/>
      <dgm:t>
        <a:bodyPr/>
        <a:lstStyle/>
        <a:p>
          <a:endParaRPr lang="es-CO"/>
        </a:p>
      </dgm:t>
    </dgm:pt>
    <dgm:pt modelId="{108AB1C6-8A4E-4E07-82CC-34DFD7551992}">
      <dgm:prSet/>
      <dgm:spPr/>
      <dgm:t>
        <a:bodyPr/>
        <a:lstStyle/>
        <a:p>
          <a:r>
            <a:rPr lang="es-CO" dirty="0"/>
            <a:t>Soluto: Pueden ser varios, se disuelven en el solvente para formar iones o moléculas en solución</a:t>
          </a:r>
        </a:p>
      </dgm:t>
    </dgm:pt>
    <dgm:pt modelId="{17449EF3-9BB3-4423-BECA-D343EF89BB4F}" type="parTrans" cxnId="{2685A152-C1CF-4409-A2DD-1044BEDA5B06}">
      <dgm:prSet/>
      <dgm:spPr/>
      <dgm:t>
        <a:bodyPr/>
        <a:lstStyle/>
        <a:p>
          <a:endParaRPr lang="es-CO"/>
        </a:p>
      </dgm:t>
    </dgm:pt>
    <dgm:pt modelId="{C2A78131-1AD1-4034-9AF6-F4DD467BA2EF}" type="sibTrans" cxnId="{2685A152-C1CF-4409-A2DD-1044BEDA5B06}">
      <dgm:prSet/>
      <dgm:spPr/>
      <dgm:t>
        <a:bodyPr/>
        <a:lstStyle/>
        <a:p>
          <a:endParaRPr lang="es-CO"/>
        </a:p>
      </dgm:t>
    </dgm:pt>
    <dgm:pt modelId="{E60CDC9D-FAA5-4E4F-8C74-50BF90C9FA33}" type="pres">
      <dgm:prSet presAssocID="{6D1ACB90-BA89-494E-8BFA-41BF7F6CF219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CF2C197B-CBF8-4AEE-BA41-35915453792A}" type="pres">
      <dgm:prSet presAssocID="{9F3F5743-5253-4614-95FC-67130475A9C4}" presName="hierRoot1" presStyleCnt="0"/>
      <dgm:spPr/>
    </dgm:pt>
    <dgm:pt modelId="{5EE4103A-A2F9-45DA-BB41-A697C2C0AEAA}" type="pres">
      <dgm:prSet presAssocID="{9F3F5743-5253-4614-95FC-67130475A9C4}" presName="composite" presStyleCnt="0"/>
      <dgm:spPr/>
    </dgm:pt>
    <dgm:pt modelId="{872C86B0-A5EA-45A4-B3C5-D31D987DF75B}" type="pres">
      <dgm:prSet presAssocID="{9F3F5743-5253-4614-95FC-67130475A9C4}" presName="background" presStyleLbl="node0" presStyleIdx="0" presStyleCnt="1"/>
      <dgm:spPr/>
    </dgm:pt>
    <dgm:pt modelId="{A9998AF8-2E6E-4B79-B46C-CAE23F0E37AF}" type="pres">
      <dgm:prSet presAssocID="{9F3F5743-5253-4614-95FC-67130475A9C4}" presName="text" presStyleLbl="fgAcc0" presStyleIdx="0" presStyleCnt="1">
        <dgm:presLayoutVars>
          <dgm:chPref val="3"/>
        </dgm:presLayoutVars>
      </dgm:prSet>
      <dgm:spPr/>
    </dgm:pt>
    <dgm:pt modelId="{1D80A2ED-ED07-4769-8804-A849D5751D28}" type="pres">
      <dgm:prSet presAssocID="{9F3F5743-5253-4614-95FC-67130475A9C4}" presName="hierChild2" presStyleCnt="0"/>
      <dgm:spPr/>
    </dgm:pt>
    <dgm:pt modelId="{5399A263-6B5D-473E-AA04-1C173D9555C9}" type="pres">
      <dgm:prSet presAssocID="{2C9E05D5-A0BC-4D9C-9D6C-0E1E946BA9BE}" presName="Name10" presStyleLbl="parChTrans1D2" presStyleIdx="0" presStyleCnt="1"/>
      <dgm:spPr/>
    </dgm:pt>
    <dgm:pt modelId="{EED904EE-3AE5-4577-8BAC-E8CF898544D7}" type="pres">
      <dgm:prSet presAssocID="{107B8B78-6F35-465A-AFAD-4DB82C784712}" presName="hierRoot2" presStyleCnt="0"/>
      <dgm:spPr/>
    </dgm:pt>
    <dgm:pt modelId="{00CA207E-04EF-4F66-B78B-54A85A5F79BF}" type="pres">
      <dgm:prSet presAssocID="{107B8B78-6F35-465A-AFAD-4DB82C784712}" presName="composite2" presStyleCnt="0"/>
      <dgm:spPr/>
    </dgm:pt>
    <dgm:pt modelId="{084B4D6A-39AC-4F5D-838C-24ADD92279FF}" type="pres">
      <dgm:prSet presAssocID="{107B8B78-6F35-465A-AFAD-4DB82C784712}" presName="background2" presStyleLbl="node2" presStyleIdx="0" presStyleCnt="1"/>
      <dgm:spPr/>
    </dgm:pt>
    <dgm:pt modelId="{3FE0C2CB-6D0A-4B15-BA18-8799E8E9F164}" type="pres">
      <dgm:prSet presAssocID="{107B8B78-6F35-465A-AFAD-4DB82C784712}" presName="text2" presStyleLbl="fgAcc2" presStyleIdx="0" presStyleCnt="1" custScaleX="199933">
        <dgm:presLayoutVars>
          <dgm:chPref val="3"/>
        </dgm:presLayoutVars>
      </dgm:prSet>
      <dgm:spPr/>
    </dgm:pt>
    <dgm:pt modelId="{C6F0B8B8-C536-4A64-83C9-64069232C289}" type="pres">
      <dgm:prSet presAssocID="{107B8B78-6F35-465A-AFAD-4DB82C784712}" presName="hierChild3" presStyleCnt="0"/>
      <dgm:spPr/>
    </dgm:pt>
    <dgm:pt modelId="{7E328A02-A22C-45B9-A05A-1312E156D63C}" type="pres">
      <dgm:prSet presAssocID="{A7452657-B07A-488F-BA4A-B812E0A35B16}" presName="Name17" presStyleLbl="parChTrans1D3" presStyleIdx="0" presStyleCnt="1"/>
      <dgm:spPr/>
    </dgm:pt>
    <dgm:pt modelId="{06331212-D934-49B9-8BB8-98419C5DEC4C}" type="pres">
      <dgm:prSet presAssocID="{60F54FFF-B535-43CE-A948-8EFC9ED3FF85}" presName="hierRoot3" presStyleCnt="0"/>
      <dgm:spPr/>
    </dgm:pt>
    <dgm:pt modelId="{220CADBA-F9B4-460B-8AC5-AA08BCF94BA5}" type="pres">
      <dgm:prSet presAssocID="{60F54FFF-B535-43CE-A948-8EFC9ED3FF85}" presName="composite3" presStyleCnt="0"/>
      <dgm:spPr/>
    </dgm:pt>
    <dgm:pt modelId="{D4CD72B4-0E67-4B08-9385-B7926F27559E}" type="pres">
      <dgm:prSet presAssocID="{60F54FFF-B535-43CE-A948-8EFC9ED3FF85}" presName="background3" presStyleLbl="node3" presStyleIdx="0" presStyleCnt="1"/>
      <dgm:spPr/>
    </dgm:pt>
    <dgm:pt modelId="{0309BB57-0FD2-414F-9092-CD7066A300CA}" type="pres">
      <dgm:prSet presAssocID="{60F54FFF-B535-43CE-A948-8EFC9ED3FF85}" presName="text3" presStyleLbl="fgAcc3" presStyleIdx="0" presStyleCnt="1">
        <dgm:presLayoutVars>
          <dgm:chPref val="3"/>
        </dgm:presLayoutVars>
      </dgm:prSet>
      <dgm:spPr/>
    </dgm:pt>
    <dgm:pt modelId="{9865272D-EC4B-433B-8F21-1EABF48B7D79}" type="pres">
      <dgm:prSet presAssocID="{60F54FFF-B535-43CE-A948-8EFC9ED3FF85}" presName="hierChild4" presStyleCnt="0"/>
      <dgm:spPr/>
    </dgm:pt>
    <dgm:pt modelId="{37C8BB92-4FB2-491A-AA59-2EE36B0F3E87}" type="pres">
      <dgm:prSet presAssocID="{E6E4640B-5993-4797-89CF-9BC9332E54AD}" presName="Name23" presStyleLbl="parChTrans1D4" presStyleIdx="0" presStyleCnt="2"/>
      <dgm:spPr/>
    </dgm:pt>
    <dgm:pt modelId="{96B3BDE9-5754-4F99-AE44-BBEE1601C9DF}" type="pres">
      <dgm:prSet presAssocID="{76477402-291C-4671-9404-38818B8B6F15}" presName="hierRoot4" presStyleCnt="0"/>
      <dgm:spPr/>
    </dgm:pt>
    <dgm:pt modelId="{038658C1-8EB5-4FD5-B769-2529BB3F2D71}" type="pres">
      <dgm:prSet presAssocID="{76477402-291C-4671-9404-38818B8B6F15}" presName="composite4" presStyleCnt="0"/>
      <dgm:spPr/>
    </dgm:pt>
    <dgm:pt modelId="{011B64AF-CDC5-44AC-94AA-80003C114E46}" type="pres">
      <dgm:prSet presAssocID="{76477402-291C-4671-9404-38818B8B6F15}" presName="background4" presStyleLbl="node4" presStyleIdx="0" presStyleCnt="2"/>
      <dgm:spPr/>
    </dgm:pt>
    <dgm:pt modelId="{37004864-2A25-4478-9B63-3D0E8D1D2DD3}" type="pres">
      <dgm:prSet presAssocID="{76477402-291C-4671-9404-38818B8B6F15}" presName="text4" presStyleLbl="fgAcc4" presStyleIdx="0" presStyleCnt="2">
        <dgm:presLayoutVars>
          <dgm:chPref val="3"/>
        </dgm:presLayoutVars>
      </dgm:prSet>
      <dgm:spPr/>
    </dgm:pt>
    <dgm:pt modelId="{DF12270B-1900-486F-ADED-123986BC2E69}" type="pres">
      <dgm:prSet presAssocID="{76477402-291C-4671-9404-38818B8B6F15}" presName="hierChild5" presStyleCnt="0"/>
      <dgm:spPr/>
    </dgm:pt>
    <dgm:pt modelId="{7D492D3D-D94D-4514-BFE7-04E28B2EDF3C}" type="pres">
      <dgm:prSet presAssocID="{17449EF3-9BB3-4423-BECA-D343EF89BB4F}" presName="Name23" presStyleLbl="parChTrans1D4" presStyleIdx="1" presStyleCnt="2"/>
      <dgm:spPr/>
    </dgm:pt>
    <dgm:pt modelId="{8D1C4285-3C2D-48BC-B798-F439DDFE79D4}" type="pres">
      <dgm:prSet presAssocID="{108AB1C6-8A4E-4E07-82CC-34DFD7551992}" presName="hierRoot4" presStyleCnt="0"/>
      <dgm:spPr/>
    </dgm:pt>
    <dgm:pt modelId="{94C4E909-370B-440C-B391-DC71D8CD248D}" type="pres">
      <dgm:prSet presAssocID="{108AB1C6-8A4E-4E07-82CC-34DFD7551992}" presName="composite4" presStyleCnt="0"/>
      <dgm:spPr/>
    </dgm:pt>
    <dgm:pt modelId="{6D2A1C96-DED8-4925-BCC2-7CFF88FDA6BB}" type="pres">
      <dgm:prSet presAssocID="{108AB1C6-8A4E-4E07-82CC-34DFD7551992}" presName="background4" presStyleLbl="node4" presStyleIdx="1" presStyleCnt="2"/>
      <dgm:spPr/>
    </dgm:pt>
    <dgm:pt modelId="{3031607C-1E2F-41D9-B67A-C23B8F331879}" type="pres">
      <dgm:prSet presAssocID="{108AB1C6-8A4E-4E07-82CC-34DFD7551992}" presName="text4" presStyleLbl="fgAcc4" presStyleIdx="1" presStyleCnt="2">
        <dgm:presLayoutVars>
          <dgm:chPref val="3"/>
        </dgm:presLayoutVars>
      </dgm:prSet>
      <dgm:spPr/>
    </dgm:pt>
    <dgm:pt modelId="{B49EA6C5-0677-4E5C-B6EC-60C440B60189}" type="pres">
      <dgm:prSet presAssocID="{108AB1C6-8A4E-4E07-82CC-34DFD7551992}" presName="hierChild5" presStyleCnt="0"/>
      <dgm:spPr/>
    </dgm:pt>
  </dgm:ptLst>
  <dgm:cxnLst>
    <dgm:cxn modelId="{23070726-6F04-4AE2-B70E-98494316948B}" srcId="{107B8B78-6F35-465A-AFAD-4DB82C784712}" destId="{60F54FFF-B535-43CE-A948-8EFC9ED3FF85}" srcOrd="0" destOrd="0" parTransId="{A7452657-B07A-488F-BA4A-B812E0A35B16}" sibTransId="{408E5F7E-CECB-4ABC-B71D-79B6427FEDA3}"/>
    <dgm:cxn modelId="{752C9A62-890F-4A0E-9E04-D05B3062A7AD}" srcId="{60F54FFF-B535-43CE-A948-8EFC9ED3FF85}" destId="{76477402-291C-4671-9404-38818B8B6F15}" srcOrd="0" destOrd="0" parTransId="{E6E4640B-5993-4797-89CF-9BC9332E54AD}" sibTransId="{93B14077-957B-4630-8161-4E589771628B}"/>
    <dgm:cxn modelId="{AF085163-5561-4ACB-A49B-11964520CE9F}" type="presOf" srcId="{60F54FFF-B535-43CE-A948-8EFC9ED3FF85}" destId="{0309BB57-0FD2-414F-9092-CD7066A300CA}" srcOrd="0" destOrd="0" presId="urn:microsoft.com/office/officeart/2005/8/layout/hierarchy1"/>
    <dgm:cxn modelId="{2685A152-C1CF-4409-A2DD-1044BEDA5B06}" srcId="{60F54FFF-B535-43CE-A948-8EFC9ED3FF85}" destId="{108AB1C6-8A4E-4E07-82CC-34DFD7551992}" srcOrd="1" destOrd="0" parTransId="{17449EF3-9BB3-4423-BECA-D343EF89BB4F}" sibTransId="{C2A78131-1AD1-4034-9AF6-F4DD467BA2EF}"/>
    <dgm:cxn modelId="{A7483D56-52DB-4E64-8DB8-E2CB0C10BD79}" srcId="{6D1ACB90-BA89-494E-8BFA-41BF7F6CF219}" destId="{9F3F5743-5253-4614-95FC-67130475A9C4}" srcOrd="0" destOrd="0" parTransId="{B00CED5D-BE48-48FD-A311-B25478C2FAD2}" sibTransId="{E865ABB2-849A-4ED4-896A-2C604EA328CA}"/>
    <dgm:cxn modelId="{B4FC5084-BDC0-4255-AED8-AD76A5BE21EC}" type="presOf" srcId="{E6E4640B-5993-4797-89CF-9BC9332E54AD}" destId="{37C8BB92-4FB2-491A-AA59-2EE36B0F3E87}" srcOrd="0" destOrd="0" presId="urn:microsoft.com/office/officeart/2005/8/layout/hierarchy1"/>
    <dgm:cxn modelId="{3761CF88-19EF-4A01-85C2-4CD8AA8F06BC}" srcId="{9F3F5743-5253-4614-95FC-67130475A9C4}" destId="{107B8B78-6F35-465A-AFAD-4DB82C784712}" srcOrd="0" destOrd="0" parTransId="{2C9E05D5-A0BC-4D9C-9D6C-0E1E946BA9BE}" sibTransId="{A5BC05E5-7FE7-4417-93E5-6B0774B5AAE0}"/>
    <dgm:cxn modelId="{86D13D8B-4F4A-44A8-A7D9-039AE3EBEC43}" type="presOf" srcId="{17449EF3-9BB3-4423-BECA-D343EF89BB4F}" destId="{7D492D3D-D94D-4514-BFE7-04E28B2EDF3C}" srcOrd="0" destOrd="0" presId="urn:microsoft.com/office/officeart/2005/8/layout/hierarchy1"/>
    <dgm:cxn modelId="{0A5018A8-16EA-4EA8-B2E7-8B9FAFD5409E}" type="presOf" srcId="{2C9E05D5-A0BC-4D9C-9D6C-0E1E946BA9BE}" destId="{5399A263-6B5D-473E-AA04-1C173D9555C9}" srcOrd="0" destOrd="0" presId="urn:microsoft.com/office/officeart/2005/8/layout/hierarchy1"/>
    <dgm:cxn modelId="{490DF2AF-6B0B-4EE8-999C-B348409D9733}" type="presOf" srcId="{76477402-291C-4671-9404-38818B8B6F15}" destId="{37004864-2A25-4478-9B63-3D0E8D1D2DD3}" srcOrd="0" destOrd="0" presId="urn:microsoft.com/office/officeart/2005/8/layout/hierarchy1"/>
    <dgm:cxn modelId="{B667B8B9-1C6F-4BB0-81F0-4BFB56BAD9C5}" type="presOf" srcId="{108AB1C6-8A4E-4E07-82CC-34DFD7551992}" destId="{3031607C-1E2F-41D9-B67A-C23B8F331879}" srcOrd="0" destOrd="0" presId="urn:microsoft.com/office/officeart/2005/8/layout/hierarchy1"/>
    <dgm:cxn modelId="{731CC5BA-AB6F-44EE-AFF1-9A988BAECB49}" type="presOf" srcId="{9F3F5743-5253-4614-95FC-67130475A9C4}" destId="{A9998AF8-2E6E-4B79-B46C-CAE23F0E37AF}" srcOrd="0" destOrd="0" presId="urn:microsoft.com/office/officeart/2005/8/layout/hierarchy1"/>
    <dgm:cxn modelId="{93C907C2-328E-4DBF-9537-A5CDAD8DDE06}" type="presOf" srcId="{6D1ACB90-BA89-494E-8BFA-41BF7F6CF219}" destId="{E60CDC9D-FAA5-4E4F-8C74-50BF90C9FA33}" srcOrd="0" destOrd="0" presId="urn:microsoft.com/office/officeart/2005/8/layout/hierarchy1"/>
    <dgm:cxn modelId="{228CCCC7-EE6E-4707-9CE4-043E3036BD2B}" type="presOf" srcId="{A7452657-B07A-488F-BA4A-B812E0A35B16}" destId="{7E328A02-A22C-45B9-A05A-1312E156D63C}" srcOrd="0" destOrd="0" presId="urn:microsoft.com/office/officeart/2005/8/layout/hierarchy1"/>
    <dgm:cxn modelId="{D5CE57DB-DA8F-4551-B2EE-F80E031E8284}" type="presOf" srcId="{107B8B78-6F35-465A-AFAD-4DB82C784712}" destId="{3FE0C2CB-6D0A-4B15-BA18-8799E8E9F164}" srcOrd="0" destOrd="0" presId="urn:microsoft.com/office/officeart/2005/8/layout/hierarchy1"/>
    <dgm:cxn modelId="{2F9C41F7-7A4F-4604-B78D-3F24778B8B0D}" type="presParOf" srcId="{E60CDC9D-FAA5-4E4F-8C74-50BF90C9FA33}" destId="{CF2C197B-CBF8-4AEE-BA41-35915453792A}" srcOrd="0" destOrd="0" presId="urn:microsoft.com/office/officeart/2005/8/layout/hierarchy1"/>
    <dgm:cxn modelId="{427D1AE3-1878-401F-B0B4-64E3AF181DE4}" type="presParOf" srcId="{CF2C197B-CBF8-4AEE-BA41-35915453792A}" destId="{5EE4103A-A2F9-45DA-BB41-A697C2C0AEAA}" srcOrd="0" destOrd="0" presId="urn:microsoft.com/office/officeart/2005/8/layout/hierarchy1"/>
    <dgm:cxn modelId="{FFDFF58F-D6C4-4C90-BD28-DB168839C30B}" type="presParOf" srcId="{5EE4103A-A2F9-45DA-BB41-A697C2C0AEAA}" destId="{872C86B0-A5EA-45A4-B3C5-D31D987DF75B}" srcOrd="0" destOrd="0" presId="urn:microsoft.com/office/officeart/2005/8/layout/hierarchy1"/>
    <dgm:cxn modelId="{698193C6-A9D8-4660-BC76-FF3AE5416094}" type="presParOf" srcId="{5EE4103A-A2F9-45DA-BB41-A697C2C0AEAA}" destId="{A9998AF8-2E6E-4B79-B46C-CAE23F0E37AF}" srcOrd="1" destOrd="0" presId="urn:microsoft.com/office/officeart/2005/8/layout/hierarchy1"/>
    <dgm:cxn modelId="{81DD38D6-78B1-4239-8084-B0194AB00416}" type="presParOf" srcId="{CF2C197B-CBF8-4AEE-BA41-35915453792A}" destId="{1D80A2ED-ED07-4769-8804-A849D5751D28}" srcOrd="1" destOrd="0" presId="urn:microsoft.com/office/officeart/2005/8/layout/hierarchy1"/>
    <dgm:cxn modelId="{CC856B09-367A-453C-93BB-7802536EF620}" type="presParOf" srcId="{1D80A2ED-ED07-4769-8804-A849D5751D28}" destId="{5399A263-6B5D-473E-AA04-1C173D9555C9}" srcOrd="0" destOrd="0" presId="urn:microsoft.com/office/officeart/2005/8/layout/hierarchy1"/>
    <dgm:cxn modelId="{51F8A52A-594C-407C-9CC9-1968CD90314B}" type="presParOf" srcId="{1D80A2ED-ED07-4769-8804-A849D5751D28}" destId="{EED904EE-3AE5-4577-8BAC-E8CF898544D7}" srcOrd="1" destOrd="0" presId="urn:microsoft.com/office/officeart/2005/8/layout/hierarchy1"/>
    <dgm:cxn modelId="{74A201E2-8EEC-4080-966A-6331D7A83926}" type="presParOf" srcId="{EED904EE-3AE5-4577-8BAC-E8CF898544D7}" destId="{00CA207E-04EF-4F66-B78B-54A85A5F79BF}" srcOrd="0" destOrd="0" presId="urn:microsoft.com/office/officeart/2005/8/layout/hierarchy1"/>
    <dgm:cxn modelId="{C6884172-E2D4-4554-8337-D9E170E8353B}" type="presParOf" srcId="{00CA207E-04EF-4F66-B78B-54A85A5F79BF}" destId="{084B4D6A-39AC-4F5D-838C-24ADD92279FF}" srcOrd="0" destOrd="0" presId="urn:microsoft.com/office/officeart/2005/8/layout/hierarchy1"/>
    <dgm:cxn modelId="{55B063EB-652E-45BC-91D5-A7E03B123FF3}" type="presParOf" srcId="{00CA207E-04EF-4F66-B78B-54A85A5F79BF}" destId="{3FE0C2CB-6D0A-4B15-BA18-8799E8E9F164}" srcOrd="1" destOrd="0" presId="urn:microsoft.com/office/officeart/2005/8/layout/hierarchy1"/>
    <dgm:cxn modelId="{88A51282-45AC-4A10-8E3B-369153F8B6A7}" type="presParOf" srcId="{EED904EE-3AE5-4577-8BAC-E8CF898544D7}" destId="{C6F0B8B8-C536-4A64-83C9-64069232C289}" srcOrd="1" destOrd="0" presId="urn:microsoft.com/office/officeart/2005/8/layout/hierarchy1"/>
    <dgm:cxn modelId="{5EAEC18A-44DB-42FF-B8AF-C88CFBCDA39A}" type="presParOf" srcId="{C6F0B8B8-C536-4A64-83C9-64069232C289}" destId="{7E328A02-A22C-45B9-A05A-1312E156D63C}" srcOrd="0" destOrd="0" presId="urn:microsoft.com/office/officeart/2005/8/layout/hierarchy1"/>
    <dgm:cxn modelId="{9B040A74-EF45-4609-862B-982BEF2954C7}" type="presParOf" srcId="{C6F0B8B8-C536-4A64-83C9-64069232C289}" destId="{06331212-D934-49B9-8BB8-98419C5DEC4C}" srcOrd="1" destOrd="0" presId="urn:microsoft.com/office/officeart/2005/8/layout/hierarchy1"/>
    <dgm:cxn modelId="{4D330C00-6C21-45E2-A47D-41F609200FD2}" type="presParOf" srcId="{06331212-D934-49B9-8BB8-98419C5DEC4C}" destId="{220CADBA-F9B4-460B-8AC5-AA08BCF94BA5}" srcOrd="0" destOrd="0" presId="urn:microsoft.com/office/officeart/2005/8/layout/hierarchy1"/>
    <dgm:cxn modelId="{69B0CA6F-23A3-42BE-9E3D-E79E85DFE439}" type="presParOf" srcId="{220CADBA-F9B4-460B-8AC5-AA08BCF94BA5}" destId="{D4CD72B4-0E67-4B08-9385-B7926F27559E}" srcOrd="0" destOrd="0" presId="urn:microsoft.com/office/officeart/2005/8/layout/hierarchy1"/>
    <dgm:cxn modelId="{8B54D692-338B-49A5-9861-5B1B61D1E7F0}" type="presParOf" srcId="{220CADBA-F9B4-460B-8AC5-AA08BCF94BA5}" destId="{0309BB57-0FD2-414F-9092-CD7066A300CA}" srcOrd="1" destOrd="0" presId="urn:microsoft.com/office/officeart/2005/8/layout/hierarchy1"/>
    <dgm:cxn modelId="{05A4884F-2E2E-4E1D-945B-687D5A1F1A4C}" type="presParOf" srcId="{06331212-D934-49B9-8BB8-98419C5DEC4C}" destId="{9865272D-EC4B-433B-8F21-1EABF48B7D79}" srcOrd="1" destOrd="0" presId="urn:microsoft.com/office/officeart/2005/8/layout/hierarchy1"/>
    <dgm:cxn modelId="{E5F4AED5-6871-4C9F-A959-E6C43D09D1B6}" type="presParOf" srcId="{9865272D-EC4B-433B-8F21-1EABF48B7D79}" destId="{37C8BB92-4FB2-491A-AA59-2EE36B0F3E87}" srcOrd="0" destOrd="0" presId="urn:microsoft.com/office/officeart/2005/8/layout/hierarchy1"/>
    <dgm:cxn modelId="{3FC341D5-BBF1-426C-B66A-E4A456DD6E1B}" type="presParOf" srcId="{9865272D-EC4B-433B-8F21-1EABF48B7D79}" destId="{96B3BDE9-5754-4F99-AE44-BBEE1601C9DF}" srcOrd="1" destOrd="0" presId="urn:microsoft.com/office/officeart/2005/8/layout/hierarchy1"/>
    <dgm:cxn modelId="{A5CC7346-C61A-4D9B-A72B-BD9B705BBBD2}" type="presParOf" srcId="{96B3BDE9-5754-4F99-AE44-BBEE1601C9DF}" destId="{038658C1-8EB5-4FD5-B769-2529BB3F2D71}" srcOrd="0" destOrd="0" presId="urn:microsoft.com/office/officeart/2005/8/layout/hierarchy1"/>
    <dgm:cxn modelId="{F09BC53E-CC32-44FA-8EC8-CC26F98853A6}" type="presParOf" srcId="{038658C1-8EB5-4FD5-B769-2529BB3F2D71}" destId="{011B64AF-CDC5-44AC-94AA-80003C114E46}" srcOrd="0" destOrd="0" presId="urn:microsoft.com/office/officeart/2005/8/layout/hierarchy1"/>
    <dgm:cxn modelId="{EF2C2737-1719-49B4-AB68-C20894B6F443}" type="presParOf" srcId="{038658C1-8EB5-4FD5-B769-2529BB3F2D71}" destId="{37004864-2A25-4478-9B63-3D0E8D1D2DD3}" srcOrd="1" destOrd="0" presId="urn:microsoft.com/office/officeart/2005/8/layout/hierarchy1"/>
    <dgm:cxn modelId="{7D3EE52E-323A-412E-BEB5-E69267057ECA}" type="presParOf" srcId="{96B3BDE9-5754-4F99-AE44-BBEE1601C9DF}" destId="{DF12270B-1900-486F-ADED-123986BC2E69}" srcOrd="1" destOrd="0" presId="urn:microsoft.com/office/officeart/2005/8/layout/hierarchy1"/>
    <dgm:cxn modelId="{689B8CB1-C077-4F0F-9530-6E269EE2E885}" type="presParOf" srcId="{9865272D-EC4B-433B-8F21-1EABF48B7D79}" destId="{7D492D3D-D94D-4514-BFE7-04E28B2EDF3C}" srcOrd="2" destOrd="0" presId="urn:microsoft.com/office/officeart/2005/8/layout/hierarchy1"/>
    <dgm:cxn modelId="{381670CD-3CDB-4D28-AFA5-418ECFFB81A4}" type="presParOf" srcId="{9865272D-EC4B-433B-8F21-1EABF48B7D79}" destId="{8D1C4285-3C2D-48BC-B798-F439DDFE79D4}" srcOrd="3" destOrd="0" presId="urn:microsoft.com/office/officeart/2005/8/layout/hierarchy1"/>
    <dgm:cxn modelId="{5069714A-4B18-4E9D-941C-C9E6D4BA1F37}" type="presParOf" srcId="{8D1C4285-3C2D-48BC-B798-F439DDFE79D4}" destId="{94C4E909-370B-440C-B391-DC71D8CD248D}" srcOrd="0" destOrd="0" presId="urn:microsoft.com/office/officeart/2005/8/layout/hierarchy1"/>
    <dgm:cxn modelId="{53DEFFD6-6273-4C65-9649-551F5FDA9EBB}" type="presParOf" srcId="{94C4E909-370B-440C-B391-DC71D8CD248D}" destId="{6D2A1C96-DED8-4925-BCC2-7CFF88FDA6BB}" srcOrd="0" destOrd="0" presId="urn:microsoft.com/office/officeart/2005/8/layout/hierarchy1"/>
    <dgm:cxn modelId="{8FDFB88F-D5BB-43C9-BE06-1EF688D02311}" type="presParOf" srcId="{94C4E909-370B-440C-B391-DC71D8CD248D}" destId="{3031607C-1E2F-41D9-B67A-C23B8F331879}" srcOrd="1" destOrd="0" presId="urn:microsoft.com/office/officeart/2005/8/layout/hierarchy1"/>
    <dgm:cxn modelId="{91F13000-B92D-47CF-B537-FDEAF591A765}" type="presParOf" srcId="{8D1C4285-3C2D-48BC-B798-F439DDFE79D4}" destId="{B49EA6C5-0677-4E5C-B6EC-60C440B60189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7231C98-D349-4EEC-ABDD-11FEA8CCE628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s-CO"/>
        </a:p>
      </dgm:t>
    </dgm:pt>
    <dgm:pt modelId="{865F02DA-0936-4CFF-8CF2-23673B212587}">
      <dgm:prSet phldrT="[Texto]"/>
      <dgm:spPr/>
      <dgm:t>
        <a:bodyPr/>
        <a:lstStyle/>
        <a:p>
          <a:r>
            <a:rPr lang="es-CO" dirty="0"/>
            <a:t>Ejemplo</a:t>
          </a:r>
        </a:p>
      </dgm:t>
    </dgm:pt>
    <dgm:pt modelId="{89F60F93-0AAB-48DD-B8CB-3F3A705F4965}" type="parTrans" cxnId="{AB289692-A116-4AED-8412-C696EE4ABB1E}">
      <dgm:prSet/>
      <dgm:spPr/>
      <dgm:t>
        <a:bodyPr/>
        <a:lstStyle/>
        <a:p>
          <a:endParaRPr lang="es-CO"/>
        </a:p>
      </dgm:t>
    </dgm:pt>
    <dgm:pt modelId="{24B128E1-3B4A-41DE-BAC9-1F858DD52F50}" type="sibTrans" cxnId="{AB289692-A116-4AED-8412-C696EE4ABB1E}">
      <dgm:prSet/>
      <dgm:spPr/>
      <dgm:t>
        <a:bodyPr/>
        <a:lstStyle/>
        <a:p>
          <a:endParaRPr lang="es-CO"/>
        </a:p>
      </dgm:t>
    </dgm:pt>
    <dgm:pt modelId="{7DE651AE-759E-46B5-B786-78FF8C236E94}">
      <dgm:prSet phldrT="[Texto]"/>
      <dgm:spPr>
        <a:blipFill rotWithShape="0">
          <a:blip xmlns:r="http://schemas.openxmlformats.org/officeDocument/2006/relationships" r:embed="rId1"/>
          <a:srcRect/>
          <a:stretch>
            <a:fillRect l="-39000" r="-39000"/>
          </a:stretch>
        </a:blipFill>
      </dgm:spPr>
      <dgm:t>
        <a:bodyPr/>
        <a:lstStyle/>
        <a:p>
          <a:endParaRPr lang="es-CO" dirty="0"/>
        </a:p>
      </dgm:t>
    </dgm:pt>
    <dgm:pt modelId="{9920494B-6A3D-40DD-97E1-8BDAF26505E4}" type="parTrans" cxnId="{F35614A8-4B05-46EC-B373-31B4D11EC9E5}">
      <dgm:prSet/>
      <dgm:spPr/>
      <dgm:t>
        <a:bodyPr/>
        <a:lstStyle/>
        <a:p>
          <a:endParaRPr lang="es-CO"/>
        </a:p>
      </dgm:t>
    </dgm:pt>
    <dgm:pt modelId="{072F6C1C-3A66-4D66-923A-0BA441BF58A3}" type="sibTrans" cxnId="{F35614A8-4B05-46EC-B373-31B4D11EC9E5}">
      <dgm:prSet/>
      <dgm:spPr/>
      <dgm:t>
        <a:bodyPr/>
        <a:lstStyle/>
        <a:p>
          <a:endParaRPr lang="es-CO"/>
        </a:p>
      </dgm:t>
    </dgm:pt>
    <dgm:pt modelId="{8242CDFC-1E0C-4031-88B7-DD8588083110}">
      <dgm:prSet phldrT="[Texto]" phldr="1"/>
      <dgm:spPr>
        <a:blipFill rotWithShape="0">
          <a:blip xmlns:r="http://schemas.openxmlformats.org/officeDocument/2006/relationships" r:embed="rId2"/>
          <a:srcRect/>
          <a:stretch>
            <a:fillRect l="-17000" r="-17000"/>
          </a:stretch>
        </a:blipFill>
      </dgm:spPr>
      <dgm:t>
        <a:bodyPr/>
        <a:lstStyle/>
        <a:p>
          <a:endParaRPr lang="es-CO" dirty="0"/>
        </a:p>
      </dgm:t>
    </dgm:pt>
    <dgm:pt modelId="{DDE0ACED-C7EE-4DD9-AE7E-4F41F3E6DC27}" type="parTrans" cxnId="{98B6AC27-CE46-4AD8-8F5D-AE89CD7A9BF6}">
      <dgm:prSet/>
      <dgm:spPr/>
      <dgm:t>
        <a:bodyPr/>
        <a:lstStyle/>
        <a:p>
          <a:endParaRPr lang="es-CO"/>
        </a:p>
      </dgm:t>
    </dgm:pt>
    <dgm:pt modelId="{1ADF0024-5177-4FC6-9D9A-ABC106D5FC9F}" type="sibTrans" cxnId="{98B6AC27-CE46-4AD8-8F5D-AE89CD7A9BF6}">
      <dgm:prSet/>
      <dgm:spPr/>
      <dgm:t>
        <a:bodyPr/>
        <a:lstStyle/>
        <a:p>
          <a:endParaRPr lang="es-CO"/>
        </a:p>
      </dgm:t>
    </dgm:pt>
    <dgm:pt modelId="{A04E5B7A-8F67-4CB7-82D0-CB6CF335C6E2}">
      <dgm:prSet phldrT="[Texto]" phldr="1"/>
      <dgm:spPr>
        <a:blipFill rotWithShape="0">
          <a:blip xmlns:r="http://schemas.openxmlformats.org/officeDocument/2006/relationships" r:embed="rId3"/>
          <a:srcRect/>
          <a:stretch>
            <a:fillRect l="-37000" r="-37000"/>
          </a:stretch>
        </a:blipFill>
      </dgm:spPr>
      <dgm:t>
        <a:bodyPr/>
        <a:lstStyle/>
        <a:p>
          <a:endParaRPr lang="es-CO" dirty="0"/>
        </a:p>
      </dgm:t>
    </dgm:pt>
    <dgm:pt modelId="{1E205274-1DB4-44BB-9122-286CC01A325A}" type="sibTrans" cxnId="{3A1E1772-E58E-4A8B-B60E-3BE1F25EEBD4}">
      <dgm:prSet/>
      <dgm:spPr/>
      <dgm:t>
        <a:bodyPr/>
        <a:lstStyle/>
        <a:p>
          <a:endParaRPr lang="es-CO"/>
        </a:p>
      </dgm:t>
    </dgm:pt>
    <dgm:pt modelId="{0239832E-F010-4A34-841B-60F3B6763F41}" type="parTrans" cxnId="{3A1E1772-E58E-4A8B-B60E-3BE1F25EEBD4}">
      <dgm:prSet/>
      <dgm:spPr/>
      <dgm:t>
        <a:bodyPr/>
        <a:lstStyle/>
        <a:p>
          <a:endParaRPr lang="es-CO"/>
        </a:p>
      </dgm:t>
    </dgm:pt>
    <dgm:pt modelId="{6D461D94-52CD-407F-9FA6-49CF2EA16773}">
      <dgm:prSet/>
      <dgm:spPr>
        <a:blipFill rotWithShape="0">
          <a:blip xmlns:r="http://schemas.openxmlformats.org/officeDocument/2006/relationships" r:embed="rId4"/>
          <a:srcRect/>
          <a:stretch>
            <a:fillRect l="-31000" r="-31000"/>
          </a:stretch>
        </a:blipFill>
      </dgm:spPr>
      <dgm:t>
        <a:bodyPr/>
        <a:lstStyle/>
        <a:p>
          <a:endParaRPr lang="es-CO"/>
        </a:p>
      </dgm:t>
    </dgm:pt>
    <dgm:pt modelId="{1E6C1DBB-2409-407B-9F62-BD532E3C63A5}" type="parTrans" cxnId="{9EAA66F6-C17F-490C-AC51-281B74021B1A}">
      <dgm:prSet/>
      <dgm:spPr/>
      <dgm:t>
        <a:bodyPr/>
        <a:lstStyle/>
        <a:p>
          <a:endParaRPr lang="es-CO"/>
        </a:p>
      </dgm:t>
    </dgm:pt>
    <dgm:pt modelId="{0DD5AB73-80E2-492A-92E1-33011539E3F2}" type="sibTrans" cxnId="{9EAA66F6-C17F-490C-AC51-281B74021B1A}">
      <dgm:prSet/>
      <dgm:spPr/>
      <dgm:t>
        <a:bodyPr/>
        <a:lstStyle/>
        <a:p>
          <a:endParaRPr lang="es-CO"/>
        </a:p>
      </dgm:t>
    </dgm:pt>
    <dgm:pt modelId="{5AC03090-EEB9-40F3-8B2D-B2114DAADF3C}">
      <dgm:prSet/>
      <dgm:spPr>
        <a:blipFill rotWithShape="0">
          <a:blip xmlns:r="http://schemas.openxmlformats.org/officeDocument/2006/relationships" r:embed="rId5"/>
          <a:srcRect/>
          <a:stretch>
            <a:fillRect l="-39000" r="-39000"/>
          </a:stretch>
        </a:blipFill>
      </dgm:spPr>
      <dgm:t>
        <a:bodyPr/>
        <a:lstStyle/>
        <a:p>
          <a:endParaRPr lang="es-CO"/>
        </a:p>
      </dgm:t>
    </dgm:pt>
    <dgm:pt modelId="{A64BE091-38F7-4BFA-95A2-E16C1FDF4CA2}" type="parTrans" cxnId="{755BEBE0-757A-4140-8DA4-A73A16CC6763}">
      <dgm:prSet/>
      <dgm:spPr/>
      <dgm:t>
        <a:bodyPr/>
        <a:lstStyle/>
        <a:p>
          <a:endParaRPr lang="es-CO"/>
        </a:p>
      </dgm:t>
    </dgm:pt>
    <dgm:pt modelId="{0394F790-6513-4FCE-A385-67A755059C21}" type="sibTrans" cxnId="{755BEBE0-757A-4140-8DA4-A73A16CC6763}">
      <dgm:prSet/>
      <dgm:spPr/>
      <dgm:t>
        <a:bodyPr/>
        <a:lstStyle/>
        <a:p>
          <a:endParaRPr lang="es-CO"/>
        </a:p>
      </dgm:t>
    </dgm:pt>
    <dgm:pt modelId="{BA5F1D63-D133-4967-956D-C72B6BC7DE5E}">
      <dgm:prSet/>
      <dgm:spPr>
        <a:blipFill rotWithShape="0">
          <a:blip xmlns:r="http://schemas.openxmlformats.org/officeDocument/2006/relationships" r:embed="rId6"/>
          <a:srcRect/>
          <a:stretch>
            <a:fillRect t="-3000" b="-3000"/>
          </a:stretch>
        </a:blipFill>
      </dgm:spPr>
      <dgm:t>
        <a:bodyPr/>
        <a:lstStyle/>
        <a:p>
          <a:endParaRPr lang="es-CO"/>
        </a:p>
      </dgm:t>
    </dgm:pt>
    <dgm:pt modelId="{E47FB2C2-2E90-4DBB-954B-1EFACE964001}" type="parTrans" cxnId="{913018FF-5640-439B-B0EA-CB457D9A753D}">
      <dgm:prSet/>
      <dgm:spPr/>
      <dgm:t>
        <a:bodyPr/>
        <a:lstStyle/>
        <a:p>
          <a:endParaRPr lang="es-CO"/>
        </a:p>
      </dgm:t>
    </dgm:pt>
    <dgm:pt modelId="{FE6675B8-BF2F-4B07-B8F5-C6732E268EF9}" type="sibTrans" cxnId="{913018FF-5640-439B-B0EA-CB457D9A753D}">
      <dgm:prSet/>
      <dgm:spPr/>
      <dgm:t>
        <a:bodyPr/>
        <a:lstStyle/>
        <a:p>
          <a:endParaRPr lang="es-CO"/>
        </a:p>
      </dgm:t>
    </dgm:pt>
    <dgm:pt modelId="{EA7EE561-7159-4AAB-98AE-76412486F029}">
      <dgm:prSet/>
      <dgm:spPr>
        <a:blipFill rotWithShape="0">
          <a:blip xmlns:r="http://schemas.openxmlformats.org/officeDocument/2006/relationships" r:embed="rId7"/>
          <a:srcRect/>
          <a:stretch>
            <a:fillRect l="-42000" r="-42000"/>
          </a:stretch>
        </a:blipFill>
      </dgm:spPr>
      <dgm:t>
        <a:bodyPr/>
        <a:lstStyle/>
        <a:p>
          <a:endParaRPr lang="es-CO"/>
        </a:p>
      </dgm:t>
    </dgm:pt>
    <dgm:pt modelId="{CEE93AC4-4500-4FB5-93F8-3F97457CCBC9}" type="parTrans" cxnId="{38FA52CA-8062-4088-8504-A4DB513B0406}">
      <dgm:prSet/>
      <dgm:spPr/>
      <dgm:t>
        <a:bodyPr/>
        <a:lstStyle/>
        <a:p>
          <a:endParaRPr lang="es-CO"/>
        </a:p>
      </dgm:t>
    </dgm:pt>
    <dgm:pt modelId="{01759140-6ACB-43E3-B890-968C4C13C4FD}" type="sibTrans" cxnId="{38FA52CA-8062-4088-8504-A4DB513B0406}">
      <dgm:prSet/>
      <dgm:spPr/>
      <dgm:t>
        <a:bodyPr/>
        <a:lstStyle/>
        <a:p>
          <a:endParaRPr lang="es-CO"/>
        </a:p>
      </dgm:t>
    </dgm:pt>
    <dgm:pt modelId="{C4A9C27B-7F76-4D8B-BD95-B7D98E532A7D}">
      <dgm:prSet/>
      <dgm:spPr>
        <a:blipFill rotWithShape="0">
          <a:blip xmlns:r="http://schemas.openxmlformats.org/officeDocument/2006/relationships" r:embed="rId8"/>
          <a:srcRect/>
          <a:stretch>
            <a:fillRect l="-50000" r="-50000"/>
          </a:stretch>
        </a:blipFill>
      </dgm:spPr>
      <dgm:t>
        <a:bodyPr/>
        <a:lstStyle/>
        <a:p>
          <a:endParaRPr lang="es-CO"/>
        </a:p>
      </dgm:t>
    </dgm:pt>
    <dgm:pt modelId="{DCB379A0-3AE5-4405-9DDA-615DBF3A440E}" type="parTrans" cxnId="{ACAFFB54-C1D0-4F31-8AD8-BF39761CB24B}">
      <dgm:prSet/>
      <dgm:spPr/>
      <dgm:t>
        <a:bodyPr/>
        <a:lstStyle/>
        <a:p>
          <a:endParaRPr lang="es-CO"/>
        </a:p>
      </dgm:t>
    </dgm:pt>
    <dgm:pt modelId="{CAA3FBFE-0F37-4020-948F-2EA62695D24C}" type="sibTrans" cxnId="{ACAFFB54-C1D0-4F31-8AD8-BF39761CB24B}">
      <dgm:prSet/>
      <dgm:spPr/>
      <dgm:t>
        <a:bodyPr/>
        <a:lstStyle/>
        <a:p>
          <a:endParaRPr lang="es-CO"/>
        </a:p>
      </dgm:t>
    </dgm:pt>
    <dgm:pt modelId="{9C154802-ED48-416A-BD82-4E7B0608C579}">
      <dgm:prSet/>
      <dgm:spPr>
        <a:blipFill rotWithShape="0">
          <a:blip xmlns:r="http://schemas.openxmlformats.org/officeDocument/2006/relationships" r:embed="rId9"/>
          <a:srcRect/>
          <a:stretch>
            <a:fillRect l="-25000" r="-25000"/>
          </a:stretch>
        </a:blipFill>
      </dgm:spPr>
      <dgm:t>
        <a:bodyPr/>
        <a:lstStyle/>
        <a:p>
          <a:endParaRPr lang="es-CO"/>
        </a:p>
      </dgm:t>
    </dgm:pt>
    <dgm:pt modelId="{505DE3F5-ACDB-42A1-9CE2-6C214399403A}" type="parTrans" cxnId="{FB2C3961-3EE7-4678-9971-D89260AB0638}">
      <dgm:prSet/>
      <dgm:spPr/>
      <dgm:t>
        <a:bodyPr/>
        <a:lstStyle/>
        <a:p>
          <a:endParaRPr lang="es-CO"/>
        </a:p>
      </dgm:t>
    </dgm:pt>
    <dgm:pt modelId="{5CA270E4-2894-4705-8AD1-65017A4AA3A4}" type="sibTrans" cxnId="{FB2C3961-3EE7-4678-9971-D89260AB0638}">
      <dgm:prSet/>
      <dgm:spPr/>
      <dgm:t>
        <a:bodyPr/>
        <a:lstStyle/>
        <a:p>
          <a:endParaRPr lang="es-CO"/>
        </a:p>
      </dgm:t>
    </dgm:pt>
    <dgm:pt modelId="{0B13362B-CF34-4A71-A00E-D37B54234EF1}">
      <dgm:prSet/>
      <dgm:spPr>
        <a:blipFill rotWithShape="0">
          <a:blip xmlns:r="http://schemas.openxmlformats.org/officeDocument/2006/relationships" r:embed="rId10"/>
          <a:srcRect/>
          <a:stretch>
            <a:fillRect l="-17000" r="-17000"/>
          </a:stretch>
        </a:blipFill>
      </dgm:spPr>
      <dgm:t>
        <a:bodyPr/>
        <a:lstStyle/>
        <a:p>
          <a:endParaRPr lang="es-CO"/>
        </a:p>
      </dgm:t>
    </dgm:pt>
    <dgm:pt modelId="{B869DFED-BC67-4A00-8E11-EC29CEF34855}" type="parTrans" cxnId="{381CD1A9-C9FE-40D9-9E2B-D1CA3B0FFF2A}">
      <dgm:prSet/>
      <dgm:spPr/>
      <dgm:t>
        <a:bodyPr/>
        <a:lstStyle/>
        <a:p>
          <a:endParaRPr lang="es-CO"/>
        </a:p>
      </dgm:t>
    </dgm:pt>
    <dgm:pt modelId="{5FBD2797-36FD-453D-905A-3D28907399BE}" type="sibTrans" cxnId="{381CD1A9-C9FE-40D9-9E2B-D1CA3B0FFF2A}">
      <dgm:prSet/>
      <dgm:spPr/>
      <dgm:t>
        <a:bodyPr/>
        <a:lstStyle/>
        <a:p>
          <a:endParaRPr lang="es-CO"/>
        </a:p>
      </dgm:t>
    </dgm:pt>
    <dgm:pt modelId="{3BBC7B6F-CC83-4811-BCD1-16EB4439FCDF}">
      <dgm:prSet/>
      <dgm:spPr>
        <a:blipFill rotWithShape="0">
          <a:blip xmlns:r="http://schemas.openxmlformats.org/officeDocument/2006/relationships" r:embed="rId11"/>
          <a:srcRect/>
          <a:stretch>
            <a:fillRect l="-46000" r="-46000"/>
          </a:stretch>
        </a:blipFill>
      </dgm:spPr>
      <dgm:t>
        <a:bodyPr/>
        <a:lstStyle/>
        <a:p>
          <a:endParaRPr lang="es-CO"/>
        </a:p>
      </dgm:t>
    </dgm:pt>
    <dgm:pt modelId="{64AA61BD-0315-4A3B-8CF9-BA00540FC6AE}" type="parTrans" cxnId="{5B2E6DAF-70AB-48CF-8ED6-AF8347A2D2C9}">
      <dgm:prSet/>
      <dgm:spPr/>
      <dgm:t>
        <a:bodyPr/>
        <a:lstStyle/>
        <a:p>
          <a:endParaRPr lang="es-CO"/>
        </a:p>
      </dgm:t>
    </dgm:pt>
    <dgm:pt modelId="{AE3670DB-903A-46B2-A443-2481832A3DC8}" type="sibTrans" cxnId="{5B2E6DAF-70AB-48CF-8ED6-AF8347A2D2C9}">
      <dgm:prSet/>
      <dgm:spPr/>
      <dgm:t>
        <a:bodyPr/>
        <a:lstStyle/>
        <a:p>
          <a:endParaRPr lang="es-CO"/>
        </a:p>
      </dgm:t>
    </dgm:pt>
    <dgm:pt modelId="{213C8AA5-83CF-4DB7-B9CE-82E95BA11C42}">
      <dgm:prSet/>
      <dgm:spPr>
        <a:blipFill rotWithShape="0">
          <a:blip xmlns:r="http://schemas.openxmlformats.org/officeDocument/2006/relationships" r:embed="rId12"/>
          <a:srcRect/>
          <a:stretch>
            <a:fillRect t="-25000" b="-25000"/>
          </a:stretch>
        </a:blipFill>
      </dgm:spPr>
      <dgm:t>
        <a:bodyPr/>
        <a:lstStyle/>
        <a:p>
          <a:endParaRPr lang="es-CO"/>
        </a:p>
      </dgm:t>
    </dgm:pt>
    <dgm:pt modelId="{1165F5AC-4C69-4F6A-8AE0-1ED9C1489693}" type="parTrans" cxnId="{A52B4C4E-8A1B-4B16-B26C-B9CB168602AE}">
      <dgm:prSet/>
      <dgm:spPr/>
      <dgm:t>
        <a:bodyPr/>
        <a:lstStyle/>
        <a:p>
          <a:endParaRPr lang="es-CO"/>
        </a:p>
      </dgm:t>
    </dgm:pt>
    <dgm:pt modelId="{7602E469-8BC5-4DFE-B9B9-08A325575B92}" type="sibTrans" cxnId="{A52B4C4E-8A1B-4B16-B26C-B9CB168602AE}">
      <dgm:prSet/>
      <dgm:spPr/>
      <dgm:t>
        <a:bodyPr/>
        <a:lstStyle/>
        <a:p>
          <a:endParaRPr lang="es-CO"/>
        </a:p>
      </dgm:t>
    </dgm:pt>
    <dgm:pt modelId="{728CE832-842A-4815-BF7C-665B403372B7}" type="pres">
      <dgm:prSet presAssocID="{27231C98-D349-4EEC-ABDD-11FEA8CCE628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CC90D4AC-69FD-4C2C-9EC7-AE09E057A7F5}" type="pres">
      <dgm:prSet presAssocID="{865F02DA-0936-4CFF-8CF2-23673B212587}" presName="root1" presStyleCnt="0"/>
      <dgm:spPr/>
    </dgm:pt>
    <dgm:pt modelId="{E96DFF48-2EF4-437A-818D-3E31297E37D6}" type="pres">
      <dgm:prSet presAssocID="{865F02DA-0936-4CFF-8CF2-23673B212587}" presName="LevelOneTextNode" presStyleLbl="node0" presStyleIdx="0" presStyleCnt="1" custScaleX="42471">
        <dgm:presLayoutVars>
          <dgm:chPref val="3"/>
        </dgm:presLayoutVars>
      </dgm:prSet>
      <dgm:spPr/>
    </dgm:pt>
    <dgm:pt modelId="{35A3AAD3-B5F2-4DCB-984C-911AD9F7975D}" type="pres">
      <dgm:prSet presAssocID="{865F02DA-0936-4CFF-8CF2-23673B212587}" presName="level2hierChild" presStyleCnt="0"/>
      <dgm:spPr/>
    </dgm:pt>
    <dgm:pt modelId="{144BDD8A-6018-4ECD-85B3-30E941ADFF62}" type="pres">
      <dgm:prSet presAssocID="{9920494B-6A3D-40DD-97E1-8BDAF26505E4}" presName="conn2-1" presStyleLbl="parChTrans1D2" presStyleIdx="0" presStyleCnt="4"/>
      <dgm:spPr/>
    </dgm:pt>
    <dgm:pt modelId="{A79D609F-1E76-4A68-A7FC-4BCAE69C2BF5}" type="pres">
      <dgm:prSet presAssocID="{9920494B-6A3D-40DD-97E1-8BDAF26505E4}" presName="connTx" presStyleLbl="parChTrans1D2" presStyleIdx="0" presStyleCnt="4"/>
      <dgm:spPr/>
    </dgm:pt>
    <dgm:pt modelId="{4841C7F6-4C25-4A79-8FD6-8EB18C0C1920}" type="pres">
      <dgm:prSet presAssocID="{7DE651AE-759E-46B5-B786-78FF8C236E94}" presName="root2" presStyleCnt="0"/>
      <dgm:spPr/>
    </dgm:pt>
    <dgm:pt modelId="{579F804D-9202-49ED-87B7-FE1C4116B3A5}" type="pres">
      <dgm:prSet presAssocID="{7DE651AE-759E-46B5-B786-78FF8C236E94}" presName="LevelTwoTextNode" presStyleLbl="node2" presStyleIdx="0" presStyleCnt="4" custScaleY="170072" custLinFactNeighborY="2520">
        <dgm:presLayoutVars>
          <dgm:chPref val="3"/>
        </dgm:presLayoutVars>
      </dgm:prSet>
      <dgm:spPr/>
    </dgm:pt>
    <dgm:pt modelId="{B36B28EA-F3BD-4016-B12A-1D8886446E0C}" type="pres">
      <dgm:prSet presAssocID="{7DE651AE-759E-46B5-B786-78FF8C236E94}" presName="level3hierChild" presStyleCnt="0"/>
      <dgm:spPr/>
    </dgm:pt>
    <dgm:pt modelId="{95656ED9-6427-4D58-830B-BC4926F2C8C9}" type="pres">
      <dgm:prSet presAssocID="{A64BE091-38F7-4BFA-95A2-E16C1FDF4CA2}" presName="conn2-1" presStyleLbl="parChTrans1D3" presStyleIdx="0" presStyleCnt="4"/>
      <dgm:spPr/>
    </dgm:pt>
    <dgm:pt modelId="{66899A2F-69AF-4D04-B4EA-AF03F3A27C5E}" type="pres">
      <dgm:prSet presAssocID="{A64BE091-38F7-4BFA-95A2-E16C1FDF4CA2}" presName="connTx" presStyleLbl="parChTrans1D3" presStyleIdx="0" presStyleCnt="4"/>
      <dgm:spPr/>
    </dgm:pt>
    <dgm:pt modelId="{FB38BDD7-17C5-4435-BBBD-BACE1FCF188B}" type="pres">
      <dgm:prSet presAssocID="{5AC03090-EEB9-40F3-8B2D-B2114DAADF3C}" presName="root2" presStyleCnt="0"/>
      <dgm:spPr/>
    </dgm:pt>
    <dgm:pt modelId="{F9359FF5-F536-4C02-98F7-06EDC1FDE09C}" type="pres">
      <dgm:prSet presAssocID="{5AC03090-EEB9-40F3-8B2D-B2114DAADF3C}" presName="LevelTwoTextNode" presStyleLbl="node3" presStyleIdx="0" presStyleCnt="4" custScaleY="175066" custLinFactNeighborY="2468">
        <dgm:presLayoutVars>
          <dgm:chPref val="3"/>
        </dgm:presLayoutVars>
      </dgm:prSet>
      <dgm:spPr/>
    </dgm:pt>
    <dgm:pt modelId="{5BF3DABC-A168-4F34-ACDA-9005C07CF3CD}" type="pres">
      <dgm:prSet presAssocID="{5AC03090-EEB9-40F3-8B2D-B2114DAADF3C}" presName="level3hierChild" presStyleCnt="0"/>
      <dgm:spPr/>
    </dgm:pt>
    <dgm:pt modelId="{4450290C-74D5-42F3-85C4-6C078863E9A7}" type="pres">
      <dgm:prSet presAssocID="{505DE3F5-ACDB-42A1-9CE2-6C214399403A}" presName="conn2-1" presStyleLbl="parChTrans1D4" presStyleIdx="0" presStyleCnt="4"/>
      <dgm:spPr/>
    </dgm:pt>
    <dgm:pt modelId="{477E471C-F2AD-48A5-B19B-ACA05661256C}" type="pres">
      <dgm:prSet presAssocID="{505DE3F5-ACDB-42A1-9CE2-6C214399403A}" presName="connTx" presStyleLbl="parChTrans1D4" presStyleIdx="0" presStyleCnt="4"/>
      <dgm:spPr/>
    </dgm:pt>
    <dgm:pt modelId="{44779F4E-1877-4101-9BED-8ED04D4B15BC}" type="pres">
      <dgm:prSet presAssocID="{9C154802-ED48-416A-BD82-4E7B0608C579}" presName="root2" presStyleCnt="0"/>
      <dgm:spPr/>
    </dgm:pt>
    <dgm:pt modelId="{411D1E41-3CD6-4E4A-A056-40E97921544C}" type="pres">
      <dgm:prSet presAssocID="{9C154802-ED48-416A-BD82-4E7B0608C579}" presName="LevelTwoTextNode" presStyleLbl="node4" presStyleIdx="0" presStyleCnt="4" custScaleY="167678" custLinFactNeighborY="2588">
        <dgm:presLayoutVars>
          <dgm:chPref val="3"/>
        </dgm:presLayoutVars>
      </dgm:prSet>
      <dgm:spPr/>
    </dgm:pt>
    <dgm:pt modelId="{83432D43-426A-43C2-AB14-B3A292E81AA4}" type="pres">
      <dgm:prSet presAssocID="{9C154802-ED48-416A-BD82-4E7B0608C579}" presName="level3hierChild" presStyleCnt="0"/>
      <dgm:spPr/>
    </dgm:pt>
    <dgm:pt modelId="{40F9C11B-2164-46DE-A1D2-C9C179112460}" type="pres">
      <dgm:prSet presAssocID="{DDE0ACED-C7EE-4DD9-AE7E-4F41F3E6DC27}" presName="conn2-1" presStyleLbl="parChTrans1D2" presStyleIdx="1" presStyleCnt="4"/>
      <dgm:spPr/>
    </dgm:pt>
    <dgm:pt modelId="{E2D73122-19BB-47A8-AFC0-28ED1344ACC2}" type="pres">
      <dgm:prSet presAssocID="{DDE0ACED-C7EE-4DD9-AE7E-4F41F3E6DC27}" presName="connTx" presStyleLbl="parChTrans1D2" presStyleIdx="1" presStyleCnt="4"/>
      <dgm:spPr/>
    </dgm:pt>
    <dgm:pt modelId="{C24D10D7-795F-4D02-80B2-D64C36B1B63B}" type="pres">
      <dgm:prSet presAssocID="{8242CDFC-1E0C-4031-88B7-DD8588083110}" presName="root2" presStyleCnt="0"/>
      <dgm:spPr/>
    </dgm:pt>
    <dgm:pt modelId="{65BF4A6D-4DDC-4005-96B8-DB84FB931E27}" type="pres">
      <dgm:prSet presAssocID="{8242CDFC-1E0C-4031-88B7-DD8588083110}" presName="LevelTwoTextNode" presStyleLbl="node2" presStyleIdx="1" presStyleCnt="4" custScaleY="170550">
        <dgm:presLayoutVars>
          <dgm:chPref val="3"/>
        </dgm:presLayoutVars>
      </dgm:prSet>
      <dgm:spPr/>
    </dgm:pt>
    <dgm:pt modelId="{AA0351C4-502B-41B3-8978-4571F1BB51F4}" type="pres">
      <dgm:prSet presAssocID="{8242CDFC-1E0C-4031-88B7-DD8588083110}" presName="level3hierChild" presStyleCnt="0"/>
      <dgm:spPr/>
    </dgm:pt>
    <dgm:pt modelId="{008BC512-808C-4127-9E82-2A4748EE4531}" type="pres">
      <dgm:prSet presAssocID="{E47FB2C2-2E90-4DBB-954B-1EFACE964001}" presName="conn2-1" presStyleLbl="parChTrans1D3" presStyleIdx="1" presStyleCnt="4"/>
      <dgm:spPr/>
    </dgm:pt>
    <dgm:pt modelId="{F739AF31-7B21-43EB-89F7-D88486779D59}" type="pres">
      <dgm:prSet presAssocID="{E47FB2C2-2E90-4DBB-954B-1EFACE964001}" presName="connTx" presStyleLbl="parChTrans1D3" presStyleIdx="1" presStyleCnt="4"/>
      <dgm:spPr/>
    </dgm:pt>
    <dgm:pt modelId="{2F99B5A3-E555-4E7A-B269-D49754A93F36}" type="pres">
      <dgm:prSet presAssocID="{BA5F1D63-D133-4967-956D-C72B6BC7DE5E}" presName="root2" presStyleCnt="0"/>
      <dgm:spPr/>
    </dgm:pt>
    <dgm:pt modelId="{987FC783-E732-41E5-BCE2-8A02C518FEE0}" type="pres">
      <dgm:prSet presAssocID="{BA5F1D63-D133-4967-956D-C72B6BC7DE5E}" presName="LevelTwoTextNode" presStyleLbl="node3" presStyleIdx="1" presStyleCnt="4" custScaleY="172752">
        <dgm:presLayoutVars>
          <dgm:chPref val="3"/>
        </dgm:presLayoutVars>
      </dgm:prSet>
      <dgm:spPr/>
    </dgm:pt>
    <dgm:pt modelId="{3F514EEB-AB03-4683-8FF1-DF392824EF93}" type="pres">
      <dgm:prSet presAssocID="{BA5F1D63-D133-4967-956D-C72B6BC7DE5E}" presName="level3hierChild" presStyleCnt="0"/>
      <dgm:spPr/>
    </dgm:pt>
    <dgm:pt modelId="{0D58C424-EEB3-48D2-9F0B-D5D3E8B972D2}" type="pres">
      <dgm:prSet presAssocID="{B869DFED-BC67-4A00-8E11-EC29CEF34855}" presName="conn2-1" presStyleLbl="parChTrans1D4" presStyleIdx="1" presStyleCnt="4"/>
      <dgm:spPr/>
    </dgm:pt>
    <dgm:pt modelId="{F8FB3B9F-5FD1-4F08-8E77-F78AA1E7542E}" type="pres">
      <dgm:prSet presAssocID="{B869DFED-BC67-4A00-8E11-EC29CEF34855}" presName="connTx" presStyleLbl="parChTrans1D4" presStyleIdx="1" presStyleCnt="4"/>
      <dgm:spPr/>
    </dgm:pt>
    <dgm:pt modelId="{3358E76C-E59B-4EF6-A7CA-16AC5D0D5B29}" type="pres">
      <dgm:prSet presAssocID="{0B13362B-CF34-4A71-A00E-D37B54234EF1}" presName="root2" presStyleCnt="0"/>
      <dgm:spPr/>
    </dgm:pt>
    <dgm:pt modelId="{BB425E40-72A5-4176-9484-E6D32D5F883D}" type="pres">
      <dgm:prSet presAssocID="{0B13362B-CF34-4A71-A00E-D37B54234EF1}" presName="LevelTwoTextNode" presStyleLbl="node4" presStyleIdx="1" presStyleCnt="4" custScaleY="176749">
        <dgm:presLayoutVars>
          <dgm:chPref val="3"/>
        </dgm:presLayoutVars>
      </dgm:prSet>
      <dgm:spPr/>
    </dgm:pt>
    <dgm:pt modelId="{AF7B957B-D7AF-4555-97D9-CE1283796F28}" type="pres">
      <dgm:prSet presAssocID="{0B13362B-CF34-4A71-A00E-D37B54234EF1}" presName="level3hierChild" presStyleCnt="0"/>
      <dgm:spPr/>
    </dgm:pt>
    <dgm:pt modelId="{8AF9902D-E08F-4A59-99B5-EE7D0FF2B25B}" type="pres">
      <dgm:prSet presAssocID="{0239832E-F010-4A34-841B-60F3B6763F41}" presName="conn2-1" presStyleLbl="parChTrans1D2" presStyleIdx="2" presStyleCnt="4"/>
      <dgm:spPr/>
    </dgm:pt>
    <dgm:pt modelId="{68187263-F310-4CC4-8E23-FD5CBDC3CC5C}" type="pres">
      <dgm:prSet presAssocID="{0239832E-F010-4A34-841B-60F3B6763F41}" presName="connTx" presStyleLbl="parChTrans1D2" presStyleIdx="2" presStyleCnt="4"/>
      <dgm:spPr/>
    </dgm:pt>
    <dgm:pt modelId="{FF22B83F-2ED3-45F0-80B6-A976BAF0F718}" type="pres">
      <dgm:prSet presAssocID="{A04E5B7A-8F67-4CB7-82D0-CB6CF335C6E2}" presName="root2" presStyleCnt="0"/>
      <dgm:spPr/>
    </dgm:pt>
    <dgm:pt modelId="{0F26751B-1693-4292-B472-1694F8688AC1}" type="pres">
      <dgm:prSet presAssocID="{A04E5B7A-8F67-4CB7-82D0-CB6CF335C6E2}" presName="LevelTwoTextNode" presStyleLbl="node2" presStyleIdx="2" presStyleCnt="4" custScaleX="101649" custScaleY="174119">
        <dgm:presLayoutVars>
          <dgm:chPref val="3"/>
        </dgm:presLayoutVars>
      </dgm:prSet>
      <dgm:spPr/>
    </dgm:pt>
    <dgm:pt modelId="{F35DBD5C-A851-4A53-891A-66C00756608D}" type="pres">
      <dgm:prSet presAssocID="{A04E5B7A-8F67-4CB7-82D0-CB6CF335C6E2}" presName="level3hierChild" presStyleCnt="0"/>
      <dgm:spPr/>
    </dgm:pt>
    <dgm:pt modelId="{D19ADC0D-195C-4994-AAD4-D162E3A16D5E}" type="pres">
      <dgm:prSet presAssocID="{CEE93AC4-4500-4FB5-93F8-3F97457CCBC9}" presName="conn2-1" presStyleLbl="parChTrans1D3" presStyleIdx="2" presStyleCnt="4"/>
      <dgm:spPr/>
    </dgm:pt>
    <dgm:pt modelId="{B80FEC2A-B611-4DED-A35B-0F5E78A4C00D}" type="pres">
      <dgm:prSet presAssocID="{CEE93AC4-4500-4FB5-93F8-3F97457CCBC9}" presName="connTx" presStyleLbl="parChTrans1D3" presStyleIdx="2" presStyleCnt="4"/>
      <dgm:spPr/>
    </dgm:pt>
    <dgm:pt modelId="{7C7F447D-73C5-4826-9E10-27B047AC3282}" type="pres">
      <dgm:prSet presAssocID="{EA7EE561-7159-4AAB-98AE-76412486F029}" presName="root2" presStyleCnt="0"/>
      <dgm:spPr/>
    </dgm:pt>
    <dgm:pt modelId="{934EAF31-7C55-4D0C-976B-1191156452C7}" type="pres">
      <dgm:prSet presAssocID="{EA7EE561-7159-4AAB-98AE-76412486F029}" presName="LevelTwoTextNode" presStyleLbl="node3" presStyleIdx="2" presStyleCnt="4" custScaleY="169854">
        <dgm:presLayoutVars>
          <dgm:chPref val="3"/>
        </dgm:presLayoutVars>
      </dgm:prSet>
      <dgm:spPr/>
    </dgm:pt>
    <dgm:pt modelId="{5FE82908-12E3-458E-ABCA-3C7B82F01813}" type="pres">
      <dgm:prSet presAssocID="{EA7EE561-7159-4AAB-98AE-76412486F029}" presName="level3hierChild" presStyleCnt="0"/>
      <dgm:spPr/>
    </dgm:pt>
    <dgm:pt modelId="{A3362740-9FD7-48E4-BACE-9D124B9D4C04}" type="pres">
      <dgm:prSet presAssocID="{64AA61BD-0315-4A3B-8CF9-BA00540FC6AE}" presName="conn2-1" presStyleLbl="parChTrans1D4" presStyleIdx="2" presStyleCnt="4"/>
      <dgm:spPr/>
    </dgm:pt>
    <dgm:pt modelId="{4FE42C50-B25A-464C-AA79-3FEDDBF4D664}" type="pres">
      <dgm:prSet presAssocID="{64AA61BD-0315-4A3B-8CF9-BA00540FC6AE}" presName="connTx" presStyleLbl="parChTrans1D4" presStyleIdx="2" presStyleCnt="4"/>
      <dgm:spPr/>
    </dgm:pt>
    <dgm:pt modelId="{BFB7A070-6D80-47D4-8E50-55E4526EA82D}" type="pres">
      <dgm:prSet presAssocID="{3BBC7B6F-CC83-4811-BCD1-16EB4439FCDF}" presName="root2" presStyleCnt="0"/>
      <dgm:spPr/>
    </dgm:pt>
    <dgm:pt modelId="{33A0D149-4246-416F-AFE2-1A9636242DBA}" type="pres">
      <dgm:prSet presAssocID="{3BBC7B6F-CC83-4811-BCD1-16EB4439FCDF}" presName="LevelTwoTextNode" presStyleLbl="node4" presStyleIdx="2" presStyleCnt="4" custScaleY="168581">
        <dgm:presLayoutVars>
          <dgm:chPref val="3"/>
        </dgm:presLayoutVars>
      </dgm:prSet>
      <dgm:spPr/>
    </dgm:pt>
    <dgm:pt modelId="{342AEDB3-3499-4F04-9ED3-EFADBDD657DC}" type="pres">
      <dgm:prSet presAssocID="{3BBC7B6F-CC83-4811-BCD1-16EB4439FCDF}" presName="level3hierChild" presStyleCnt="0"/>
      <dgm:spPr/>
    </dgm:pt>
    <dgm:pt modelId="{6E7EFC14-2A84-426D-80B6-AFC7AC4D6E86}" type="pres">
      <dgm:prSet presAssocID="{1E6C1DBB-2409-407B-9F62-BD532E3C63A5}" presName="conn2-1" presStyleLbl="parChTrans1D2" presStyleIdx="3" presStyleCnt="4"/>
      <dgm:spPr/>
    </dgm:pt>
    <dgm:pt modelId="{D243A261-D446-4426-950B-E45CD1087ED7}" type="pres">
      <dgm:prSet presAssocID="{1E6C1DBB-2409-407B-9F62-BD532E3C63A5}" presName="connTx" presStyleLbl="parChTrans1D2" presStyleIdx="3" presStyleCnt="4"/>
      <dgm:spPr/>
    </dgm:pt>
    <dgm:pt modelId="{76FEBE86-FAE3-4E85-A8F8-EA10B555D6CF}" type="pres">
      <dgm:prSet presAssocID="{6D461D94-52CD-407F-9FA6-49CF2EA16773}" presName="root2" presStyleCnt="0"/>
      <dgm:spPr/>
    </dgm:pt>
    <dgm:pt modelId="{C2BD5075-49EF-49E5-BCA4-400C42CF193A}" type="pres">
      <dgm:prSet presAssocID="{6D461D94-52CD-407F-9FA6-49CF2EA16773}" presName="LevelTwoTextNode" presStyleLbl="node2" presStyleIdx="3" presStyleCnt="4" custScaleY="169128">
        <dgm:presLayoutVars>
          <dgm:chPref val="3"/>
        </dgm:presLayoutVars>
      </dgm:prSet>
      <dgm:spPr/>
    </dgm:pt>
    <dgm:pt modelId="{AF50AEB6-C9D2-471F-835B-630D70222D07}" type="pres">
      <dgm:prSet presAssocID="{6D461D94-52CD-407F-9FA6-49CF2EA16773}" presName="level3hierChild" presStyleCnt="0"/>
      <dgm:spPr/>
    </dgm:pt>
    <dgm:pt modelId="{8E2AE7F6-7C4B-4A9A-A2C3-E7F98B3FC6A1}" type="pres">
      <dgm:prSet presAssocID="{DCB379A0-3AE5-4405-9DDA-615DBF3A440E}" presName="conn2-1" presStyleLbl="parChTrans1D3" presStyleIdx="3" presStyleCnt="4"/>
      <dgm:spPr/>
    </dgm:pt>
    <dgm:pt modelId="{9EEB1CAD-BF3A-45B1-A34F-277C7F30FDA3}" type="pres">
      <dgm:prSet presAssocID="{DCB379A0-3AE5-4405-9DDA-615DBF3A440E}" presName="connTx" presStyleLbl="parChTrans1D3" presStyleIdx="3" presStyleCnt="4"/>
      <dgm:spPr/>
    </dgm:pt>
    <dgm:pt modelId="{75BA0B21-8F95-43ED-8CA3-12F6F6504F34}" type="pres">
      <dgm:prSet presAssocID="{C4A9C27B-7F76-4D8B-BD95-B7D98E532A7D}" presName="root2" presStyleCnt="0"/>
      <dgm:spPr/>
    </dgm:pt>
    <dgm:pt modelId="{F9D19481-BE99-4C3F-BA74-F9A37D013FD9}" type="pres">
      <dgm:prSet presAssocID="{C4A9C27B-7F76-4D8B-BD95-B7D98E532A7D}" presName="LevelTwoTextNode" presStyleLbl="node3" presStyleIdx="3" presStyleCnt="4" custScaleX="99633" custScaleY="174620">
        <dgm:presLayoutVars>
          <dgm:chPref val="3"/>
        </dgm:presLayoutVars>
      </dgm:prSet>
      <dgm:spPr/>
    </dgm:pt>
    <dgm:pt modelId="{5E04F60D-0615-4CC0-9C0F-2378630097AE}" type="pres">
      <dgm:prSet presAssocID="{C4A9C27B-7F76-4D8B-BD95-B7D98E532A7D}" presName="level3hierChild" presStyleCnt="0"/>
      <dgm:spPr/>
    </dgm:pt>
    <dgm:pt modelId="{E04C7038-2560-4C01-8F94-EBB4C7F70C62}" type="pres">
      <dgm:prSet presAssocID="{1165F5AC-4C69-4F6A-8AE0-1ED9C1489693}" presName="conn2-1" presStyleLbl="parChTrans1D4" presStyleIdx="3" presStyleCnt="4"/>
      <dgm:spPr/>
    </dgm:pt>
    <dgm:pt modelId="{15893DE4-2CD8-45EF-9A95-F783EA230704}" type="pres">
      <dgm:prSet presAssocID="{1165F5AC-4C69-4F6A-8AE0-1ED9C1489693}" presName="connTx" presStyleLbl="parChTrans1D4" presStyleIdx="3" presStyleCnt="4"/>
      <dgm:spPr/>
    </dgm:pt>
    <dgm:pt modelId="{7AD8283D-3E65-4E67-AC35-D313822F99E4}" type="pres">
      <dgm:prSet presAssocID="{213C8AA5-83CF-4DB7-B9CE-82E95BA11C42}" presName="root2" presStyleCnt="0"/>
      <dgm:spPr/>
    </dgm:pt>
    <dgm:pt modelId="{AD9F6759-F753-4B3F-A71B-0AFFB5846CED}" type="pres">
      <dgm:prSet presAssocID="{213C8AA5-83CF-4DB7-B9CE-82E95BA11C42}" presName="LevelTwoTextNode" presStyleLbl="node4" presStyleIdx="3" presStyleCnt="4" custScaleY="166079">
        <dgm:presLayoutVars>
          <dgm:chPref val="3"/>
        </dgm:presLayoutVars>
      </dgm:prSet>
      <dgm:spPr/>
    </dgm:pt>
    <dgm:pt modelId="{22A10E71-191D-4B10-ACB6-F291AA5EFF5A}" type="pres">
      <dgm:prSet presAssocID="{213C8AA5-83CF-4DB7-B9CE-82E95BA11C42}" presName="level3hierChild" presStyleCnt="0"/>
      <dgm:spPr/>
    </dgm:pt>
  </dgm:ptLst>
  <dgm:cxnLst>
    <dgm:cxn modelId="{70B27D08-2AD5-4A87-8E6A-63B113A55CA0}" type="presOf" srcId="{1E6C1DBB-2409-407B-9F62-BD532E3C63A5}" destId="{6E7EFC14-2A84-426D-80B6-AFC7AC4D6E86}" srcOrd="0" destOrd="0" presId="urn:microsoft.com/office/officeart/2008/layout/HorizontalMultiLevelHierarchy"/>
    <dgm:cxn modelId="{13A6FE0A-8676-4321-B3B1-F5283869CD79}" type="presOf" srcId="{9C154802-ED48-416A-BD82-4E7B0608C579}" destId="{411D1E41-3CD6-4E4A-A056-40E97921544C}" srcOrd="0" destOrd="0" presId="urn:microsoft.com/office/officeart/2008/layout/HorizontalMultiLevelHierarchy"/>
    <dgm:cxn modelId="{7A02BD18-6745-4694-894A-D682789CDE80}" type="presOf" srcId="{1165F5AC-4C69-4F6A-8AE0-1ED9C1489693}" destId="{15893DE4-2CD8-45EF-9A95-F783EA230704}" srcOrd="1" destOrd="0" presId="urn:microsoft.com/office/officeart/2008/layout/HorizontalMultiLevelHierarchy"/>
    <dgm:cxn modelId="{B494C31C-0FD3-4C52-99B8-AEFB2C17EE54}" type="presOf" srcId="{DCB379A0-3AE5-4405-9DDA-615DBF3A440E}" destId="{8E2AE7F6-7C4B-4A9A-A2C3-E7F98B3FC6A1}" srcOrd="0" destOrd="0" presId="urn:microsoft.com/office/officeart/2008/layout/HorizontalMultiLevelHierarchy"/>
    <dgm:cxn modelId="{31A0721E-20A6-4BA9-AA6C-278A128D67EA}" type="presOf" srcId="{A04E5B7A-8F67-4CB7-82D0-CB6CF335C6E2}" destId="{0F26751B-1693-4292-B472-1694F8688AC1}" srcOrd="0" destOrd="0" presId="urn:microsoft.com/office/officeart/2008/layout/HorizontalMultiLevelHierarchy"/>
    <dgm:cxn modelId="{1B22A123-3EBE-4F80-ABE1-3082CC09C5C3}" type="presOf" srcId="{CEE93AC4-4500-4FB5-93F8-3F97457CCBC9}" destId="{D19ADC0D-195C-4994-AAD4-D162E3A16D5E}" srcOrd="0" destOrd="0" presId="urn:microsoft.com/office/officeart/2008/layout/HorizontalMultiLevelHierarchy"/>
    <dgm:cxn modelId="{98B6AC27-CE46-4AD8-8F5D-AE89CD7A9BF6}" srcId="{865F02DA-0936-4CFF-8CF2-23673B212587}" destId="{8242CDFC-1E0C-4031-88B7-DD8588083110}" srcOrd="1" destOrd="0" parTransId="{DDE0ACED-C7EE-4DD9-AE7E-4F41F3E6DC27}" sibTransId="{1ADF0024-5177-4FC6-9D9A-ABC106D5FC9F}"/>
    <dgm:cxn modelId="{98152D29-A01A-4DFD-907D-3233F8F184D8}" type="presOf" srcId="{DCB379A0-3AE5-4405-9DDA-615DBF3A440E}" destId="{9EEB1CAD-BF3A-45B1-A34F-277C7F30FDA3}" srcOrd="1" destOrd="0" presId="urn:microsoft.com/office/officeart/2008/layout/HorizontalMultiLevelHierarchy"/>
    <dgm:cxn modelId="{E204AB3A-FF24-4D87-B0F9-710255A61BD6}" type="presOf" srcId="{9920494B-6A3D-40DD-97E1-8BDAF26505E4}" destId="{A79D609F-1E76-4A68-A7FC-4BCAE69C2BF5}" srcOrd="1" destOrd="0" presId="urn:microsoft.com/office/officeart/2008/layout/HorizontalMultiLevelHierarchy"/>
    <dgm:cxn modelId="{FB2C3961-3EE7-4678-9971-D89260AB0638}" srcId="{5AC03090-EEB9-40F3-8B2D-B2114DAADF3C}" destId="{9C154802-ED48-416A-BD82-4E7B0608C579}" srcOrd="0" destOrd="0" parTransId="{505DE3F5-ACDB-42A1-9CE2-6C214399403A}" sibTransId="{5CA270E4-2894-4705-8AD1-65017A4AA3A4}"/>
    <dgm:cxn modelId="{5E994865-CC6B-4405-8F92-A00FC1F49642}" type="presOf" srcId="{A64BE091-38F7-4BFA-95A2-E16C1FDF4CA2}" destId="{66899A2F-69AF-4D04-B4EA-AF03F3A27C5E}" srcOrd="1" destOrd="0" presId="urn:microsoft.com/office/officeart/2008/layout/HorizontalMultiLevelHierarchy"/>
    <dgm:cxn modelId="{503CF748-59C8-47E4-8FA9-7352A72314D2}" type="presOf" srcId="{7DE651AE-759E-46B5-B786-78FF8C236E94}" destId="{579F804D-9202-49ED-87B7-FE1C4116B3A5}" srcOrd="0" destOrd="0" presId="urn:microsoft.com/office/officeart/2008/layout/HorizontalMultiLevelHierarchy"/>
    <dgm:cxn modelId="{BB4C3849-72A0-43AF-8955-B046D6F8120B}" type="presOf" srcId="{1165F5AC-4C69-4F6A-8AE0-1ED9C1489693}" destId="{E04C7038-2560-4C01-8F94-EBB4C7F70C62}" srcOrd="0" destOrd="0" presId="urn:microsoft.com/office/officeart/2008/layout/HorizontalMultiLevelHierarchy"/>
    <dgm:cxn modelId="{8D96AD6C-2C51-4230-8345-29317D1791AD}" type="presOf" srcId="{0239832E-F010-4A34-841B-60F3B6763F41}" destId="{8AF9902D-E08F-4A59-99B5-EE7D0FF2B25B}" srcOrd="0" destOrd="0" presId="urn:microsoft.com/office/officeart/2008/layout/HorizontalMultiLevelHierarchy"/>
    <dgm:cxn modelId="{A52B4C4E-8A1B-4B16-B26C-B9CB168602AE}" srcId="{C4A9C27B-7F76-4D8B-BD95-B7D98E532A7D}" destId="{213C8AA5-83CF-4DB7-B9CE-82E95BA11C42}" srcOrd="0" destOrd="0" parTransId="{1165F5AC-4C69-4F6A-8AE0-1ED9C1489693}" sibTransId="{7602E469-8BC5-4DFE-B9B9-08A325575B92}"/>
    <dgm:cxn modelId="{475B3270-39F4-4648-A3A5-665DA25F7792}" type="presOf" srcId="{A64BE091-38F7-4BFA-95A2-E16C1FDF4CA2}" destId="{95656ED9-6427-4D58-830B-BC4926F2C8C9}" srcOrd="0" destOrd="0" presId="urn:microsoft.com/office/officeart/2008/layout/HorizontalMultiLevelHierarchy"/>
    <dgm:cxn modelId="{3A1E1772-E58E-4A8B-B60E-3BE1F25EEBD4}" srcId="{865F02DA-0936-4CFF-8CF2-23673B212587}" destId="{A04E5B7A-8F67-4CB7-82D0-CB6CF335C6E2}" srcOrd="2" destOrd="0" parTransId="{0239832E-F010-4A34-841B-60F3B6763F41}" sibTransId="{1E205274-1DB4-44BB-9122-286CC01A325A}"/>
    <dgm:cxn modelId="{ACAFFB54-C1D0-4F31-8AD8-BF39761CB24B}" srcId="{6D461D94-52CD-407F-9FA6-49CF2EA16773}" destId="{C4A9C27B-7F76-4D8B-BD95-B7D98E532A7D}" srcOrd="0" destOrd="0" parTransId="{DCB379A0-3AE5-4405-9DDA-615DBF3A440E}" sibTransId="{CAA3FBFE-0F37-4020-948F-2EA62695D24C}"/>
    <dgm:cxn modelId="{B2AD7676-6624-45AB-8A07-ED4978978ACE}" type="presOf" srcId="{213C8AA5-83CF-4DB7-B9CE-82E95BA11C42}" destId="{AD9F6759-F753-4B3F-A71B-0AFFB5846CED}" srcOrd="0" destOrd="0" presId="urn:microsoft.com/office/officeart/2008/layout/HorizontalMultiLevelHierarchy"/>
    <dgm:cxn modelId="{21D7C179-EE16-4A0A-9608-C9D2F7F8AA90}" type="presOf" srcId="{5AC03090-EEB9-40F3-8B2D-B2114DAADF3C}" destId="{F9359FF5-F536-4C02-98F7-06EDC1FDE09C}" srcOrd="0" destOrd="0" presId="urn:microsoft.com/office/officeart/2008/layout/HorizontalMultiLevelHierarchy"/>
    <dgm:cxn modelId="{3633327C-9F4D-4353-AC66-9F5B084C27A2}" type="presOf" srcId="{B869DFED-BC67-4A00-8E11-EC29CEF34855}" destId="{0D58C424-EEB3-48D2-9F0B-D5D3E8B972D2}" srcOrd="0" destOrd="0" presId="urn:microsoft.com/office/officeart/2008/layout/HorizontalMultiLevelHierarchy"/>
    <dgm:cxn modelId="{77ECA18B-2F82-4F0F-8589-D4D72F34A544}" type="presOf" srcId="{0239832E-F010-4A34-841B-60F3B6763F41}" destId="{68187263-F310-4CC4-8E23-FD5CBDC3CC5C}" srcOrd="1" destOrd="0" presId="urn:microsoft.com/office/officeart/2008/layout/HorizontalMultiLevelHierarchy"/>
    <dgm:cxn modelId="{7FCDFF8B-878A-41A1-A6B0-483AD783E0AB}" type="presOf" srcId="{E47FB2C2-2E90-4DBB-954B-1EFACE964001}" destId="{008BC512-808C-4127-9E82-2A4748EE4531}" srcOrd="0" destOrd="0" presId="urn:microsoft.com/office/officeart/2008/layout/HorizontalMultiLevelHierarchy"/>
    <dgm:cxn modelId="{AB289692-A116-4AED-8412-C696EE4ABB1E}" srcId="{27231C98-D349-4EEC-ABDD-11FEA8CCE628}" destId="{865F02DA-0936-4CFF-8CF2-23673B212587}" srcOrd="0" destOrd="0" parTransId="{89F60F93-0AAB-48DD-B8CB-3F3A705F4965}" sibTransId="{24B128E1-3B4A-41DE-BAC9-1F858DD52F50}"/>
    <dgm:cxn modelId="{A0F2DD9B-29B7-492B-929B-6165DADABA39}" type="presOf" srcId="{BA5F1D63-D133-4967-956D-C72B6BC7DE5E}" destId="{987FC783-E732-41E5-BCE2-8A02C518FEE0}" srcOrd="0" destOrd="0" presId="urn:microsoft.com/office/officeart/2008/layout/HorizontalMultiLevelHierarchy"/>
    <dgm:cxn modelId="{9104699F-00AE-49DD-983C-704121B5057B}" type="presOf" srcId="{B869DFED-BC67-4A00-8E11-EC29CEF34855}" destId="{F8FB3B9F-5FD1-4F08-8E77-F78AA1E7542E}" srcOrd="1" destOrd="0" presId="urn:microsoft.com/office/officeart/2008/layout/HorizontalMultiLevelHierarchy"/>
    <dgm:cxn modelId="{124C2FA7-25E0-433C-A5B2-8ACB45932051}" type="presOf" srcId="{C4A9C27B-7F76-4D8B-BD95-B7D98E532A7D}" destId="{F9D19481-BE99-4C3F-BA74-F9A37D013FD9}" srcOrd="0" destOrd="0" presId="urn:microsoft.com/office/officeart/2008/layout/HorizontalMultiLevelHierarchy"/>
    <dgm:cxn modelId="{F35614A8-4B05-46EC-B373-31B4D11EC9E5}" srcId="{865F02DA-0936-4CFF-8CF2-23673B212587}" destId="{7DE651AE-759E-46B5-B786-78FF8C236E94}" srcOrd="0" destOrd="0" parTransId="{9920494B-6A3D-40DD-97E1-8BDAF26505E4}" sibTransId="{072F6C1C-3A66-4D66-923A-0BA441BF58A3}"/>
    <dgm:cxn modelId="{3DA031A8-3389-417D-A544-71C9C770E6E7}" type="presOf" srcId="{505DE3F5-ACDB-42A1-9CE2-6C214399403A}" destId="{4450290C-74D5-42F3-85C4-6C078863E9A7}" srcOrd="0" destOrd="0" presId="urn:microsoft.com/office/officeart/2008/layout/HorizontalMultiLevelHierarchy"/>
    <dgm:cxn modelId="{CDA4BEA9-3F5E-40DE-9963-785FCE1D8687}" type="presOf" srcId="{E47FB2C2-2E90-4DBB-954B-1EFACE964001}" destId="{F739AF31-7B21-43EB-89F7-D88486779D59}" srcOrd="1" destOrd="0" presId="urn:microsoft.com/office/officeart/2008/layout/HorizontalMultiLevelHierarchy"/>
    <dgm:cxn modelId="{381CD1A9-C9FE-40D9-9E2B-D1CA3B0FFF2A}" srcId="{BA5F1D63-D133-4967-956D-C72B6BC7DE5E}" destId="{0B13362B-CF34-4A71-A00E-D37B54234EF1}" srcOrd="0" destOrd="0" parTransId="{B869DFED-BC67-4A00-8E11-EC29CEF34855}" sibTransId="{5FBD2797-36FD-453D-905A-3D28907399BE}"/>
    <dgm:cxn modelId="{6DC5DEA9-FC5B-410D-8D10-5A5321D093D7}" type="presOf" srcId="{865F02DA-0936-4CFF-8CF2-23673B212587}" destId="{E96DFF48-2EF4-437A-818D-3E31297E37D6}" srcOrd="0" destOrd="0" presId="urn:microsoft.com/office/officeart/2008/layout/HorizontalMultiLevelHierarchy"/>
    <dgm:cxn modelId="{E5AC2DAA-FE9C-401A-8E6A-2AFDCDD6AF9A}" type="presOf" srcId="{64AA61BD-0315-4A3B-8CF9-BA00540FC6AE}" destId="{A3362740-9FD7-48E4-BACE-9D124B9D4C04}" srcOrd="0" destOrd="0" presId="urn:microsoft.com/office/officeart/2008/layout/HorizontalMultiLevelHierarchy"/>
    <dgm:cxn modelId="{E25162AA-CEEE-4D65-95EF-D3BC97AEDBBE}" type="presOf" srcId="{8242CDFC-1E0C-4031-88B7-DD8588083110}" destId="{65BF4A6D-4DDC-4005-96B8-DB84FB931E27}" srcOrd="0" destOrd="0" presId="urn:microsoft.com/office/officeart/2008/layout/HorizontalMultiLevelHierarchy"/>
    <dgm:cxn modelId="{5B2E6DAF-70AB-48CF-8ED6-AF8347A2D2C9}" srcId="{EA7EE561-7159-4AAB-98AE-76412486F029}" destId="{3BBC7B6F-CC83-4811-BCD1-16EB4439FCDF}" srcOrd="0" destOrd="0" parTransId="{64AA61BD-0315-4A3B-8CF9-BA00540FC6AE}" sibTransId="{AE3670DB-903A-46B2-A443-2481832A3DC8}"/>
    <dgm:cxn modelId="{C5A8EAB3-2044-4417-BD03-D2CF3DA1B044}" type="presOf" srcId="{27231C98-D349-4EEC-ABDD-11FEA8CCE628}" destId="{728CE832-842A-4815-BF7C-665B403372B7}" srcOrd="0" destOrd="0" presId="urn:microsoft.com/office/officeart/2008/layout/HorizontalMultiLevelHierarchy"/>
    <dgm:cxn modelId="{668802C3-24B3-4663-9E44-BF29BDF7EA71}" type="presOf" srcId="{9920494B-6A3D-40DD-97E1-8BDAF26505E4}" destId="{144BDD8A-6018-4ECD-85B3-30E941ADFF62}" srcOrd="0" destOrd="0" presId="urn:microsoft.com/office/officeart/2008/layout/HorizontalMultiLevelHierarchy"/>
    <dgm:cxn modelId="{ADC8D7C5-37F0-4D1F-81CA-7D27BACF3A19}" type="presOf" srcId="{505DE3F5-ACDB-42A1-9CE2-6C214399403A}" destId="{477E471C-F2AD-48A5-B19B-ACA05661256C}" srcOrd="1" destOrd="0" presId="urn:microsoft.com/office/officeart/2008/layout/HorizontalMultiLevelHierarchy"/>
    <dgm:cxn modelId="{38FA52CA-8062-4088-8504-A4DB513B0406}" srcId="{A04E5B7A-8F67-4CB7-82D0-CB6CF335C6E2}" destId="{EA7EE561-7159-4AAB-98AE-76412486F029}" srcOrd="0" destOrd="0" parTransId="{CEE93AC4-4500-4FB5-93F8-3F97457CCBC9}" sibTransId="{01759140-6ACB-43E3-B890-968C4C13C4FD}"/>
    <dgm:cxn modelId="{24A258D6-2A37-4D9B-9742-620B4ADE9D20}" type="presOf" srcId="{DDE0ACED-C7EE-4DD9-AE7E-4F41F3E6DC27}" destId="{E2D73122-19BB-47A8-AFC0-28ED1344ACC2}" srcOrd="1" destOrd="0" presId="urn:microsoft.com/office/officeart/2008/layout/HorizontalMultiLevelHierarchy"/>
    <dgm:cxn modelId="{D12373D9-051A-4788-9571-6E71F5358786}" type="presOf" srcId="{6D461D94-52CD-407F-9FA6-49CF2EA16773}" destId="{C2BD5075-49EF-49E5-BCA4-400C42CF193A}" srcOrd="0" destOrd="0" presId="urn:microsoft.com/office/officeart/2008/layout/HorizontalMultiLevelHierarchy"/>
    <dgm:cxn modelId="{96E6A9DC-5F6E-42FE-91E6-B3B7877325B4}" type="presOf" srcId="{0B13362B-CF34-4A71-A00E-D37B54234EF1}" destId="{BB425E40-72A5-4176-9484-E6D32D5F883D}" srcOrd="0" destOrd="0" presId="urn:microsoft.com/office/officeart/2008/layout/HorizontalMultiLevelHierarchy"/>
    <dgm:cxn modelId="{18B9DDE0-49B6-46FC-B3F2-E84DDD51DD97}" type="presOf" srcId="{1E6C1DBB-2409-407B-9F62-BD532E3C63A5}" destId="{D243A261-D446-4426-950B-E45CD1087ED7}" srcOrd="1" destOrd="0" presId="urn:microsoft.com/office/officeart/2008/layout/HorizontalMultiLevelHierarchy"/>
    <dgm:cxn modelId="{755BEBE0-757A-4140-8DA4-A73A16CC6763}" srcId="{7DE651AE-759E-46B5-B786-78FF8C236E94}" destId="{5AC03090-EEB9-40F3-8B2D-B2114DAADF3C}" srcOrd="0" destOrd="0" parTransId="{A64BE091-38F7-4BFA-95A2-E16C1FDF4CA2}" sibTransId="{0394F790-6513-4FCE-A385-67A755059C21}"/>
    <dgm:cxn modelId="{7B2663E2-193A-44D3-ABFF-EF3911C0412C}" type="presOf" srcId="{DDE0ACED-C7EE-4DD9-AE7E-4F41F3E6DC27}" destId="{40F9C11B-2164-46DE-A1D2-C9C179112460}" srcOrd="0" destOrd="0" presId="urn:microsoft.com/office/officeart/2008/layout/HorizontalMultiLevelHierarchy"/>
    <dgm:cxn modelId="{6A5ADBEC-2161-4C79-BEF9-38F4E09A408B}" type="presOf" srcId="{EA7EE561-7159-4AAB-98AE-76412486F029}" destId="{934EAF31-7C55-4D0C-976B-1191156452C7}" srcOrd="0" destOrd="0" presId="urn:microsoft.com/office/officeart/2008/layout/HorizontalMultiLevelHierarchy"/>
    <dgm:cxn modelId="{F9371EF1-55F5-412C-B9A8-47D632768392}" type="presOf" srcId="{64AA61BD-0315-4A3B-8CF9-BA00540FC6AE}" destId="{4FE42C50-B25A-464C-AA79-3FEDDBF4D664}" srcOrd="1" destOrd="0" presId="urn:microsoft.com/office/officeart/2008/layout/HorizontalMultiLevelHierarchy"/>
    <dgm:cxn modelId="{9EAA66F6-C17F-490C-AC51-281B74021B1A}" srcId="{865F02DA-0936-4CFF-8CF2-23673B212587}" destId="{6D461D94-52CD-407F-9FA6-49CF2EA16773}" srcOrd="3" destOrd="0" parTransId="{1E6C1DBB-2409-407B-9F62-BD532E3C63A5}" sibTransId="{0DD5AB73-80E2-492A-92E1-33011539E3F2}"/>
    <dgm:cxn modelId="{43D561F9-9974-482A-BEDC-1A5C07184588}" type="presOf" srcId="{3BBC7B6F-CC83-4811-BCD1-16EB4439FCDF}" destId="{33A0D149-4246-416F-AFE2-1A9636242DBA}" srcOrd="0" destOrd="0" presId="urn:microsoft.com/office/officeart/2008/layout/HorizontalMultiLevelHierarchy"/>
    <dgm:cxn modelId="{721B2EFC-22F4-495E-A4BE-F445B6CF8C92}" type="presOf" srcId="{CEE93AC4-4500-4FB5-93F8-3F97457CCBC9}" destId="{B80FEC2A-B611-4DED-A35B-0F5E78A4C00D}" srcOrd="1" destOrd="0" presId="urn:microsoft.com/office/officeart/2008/layout/HorizontalMultiLevelHierarchy"/>
    <dgm:cxn modelId="{913018FF-5640-439B-B0EA-CB457D9A753D}" srcId="{8242CDFC-1E0C-4031-88B7-DD8588083110}" destId="{BA5F1D63-D133-4967-956D-C72B6BC7DE5E}" srcOrd="0" destOrd="0" parTransId="{E47FB2C2-2E90-4DBB-954B-1EFACE964001}" sibTransId="{FE6675B8-BF2F-4B07-B8F5-C6732E268EF9}"/>
    <dgm:cxn modelId="{620A0739-A751-4551-8518-0031E33BFCBA}" type="presParOf" srcId="{728CE832-842A-4815-BF7C-665B403372B7}" destId="{CC90D4AC-69FD-4C2C-9EC7-AE09E057A7F5}" srcOrd="0" destOrd="0" presId="urn:microsoft.com/office/officeart/2008/layout/HorizontalMultiLevelHierarchy"/>
    <dgm:cxn modelId="{6A7BE6D9-BD67-4272-923F-99157F830492}" type="presParOf" srcId="{CC90D4AC-69FD-4C2C-9EC7-AE09E057A7F5}" destId="{E96DFF48-2EF4-437A-818D-3E31297E37D6}" srcOrd="0" destOrd="0" presId="urn:microsoft.com/office/officeart/2008/layout/HorizontalMultiLevelHierarchy"/>
    <dgm:cxn modelId="{97F4FA0A-DDE2-4D2F-A347-728F7AD509A2}" type="presParOf" srcId="{CC90D4AC-69FD-4C2C-9EC7-AE09E057A7F5}" destId="{35A3AAD3-B5F2-4DCB-984C-911AD9F7975D}" srcOrd="1" destOrd="0" presId="urn:microsoft.com/office/officeart/2008/layout/HorizontalMultiLevelHierarchy"/>
    <dgm:cxn modelId="{70D7AB91-B43B-45A2-8753-C5713BA7956F}" type="presParOf" srcId="{35A3AAD3-B5F2-4DCB-984C-911AD9F7975D}" destId="{144BDD8A-6018-4ECD-85B3-30E941ADFF62}" srcOrd="0" destOrd="0" presId="urn:microsoft.com/office/officeart/2008/layout/HorizontalMultiLevelHierarchy"/>
    <dgm:cxn modelId="{6062806D-8D3C-4B2F-8670-AEDB8CFAFCE5}" type="presParOf" srcId="{144BDD8A-6018-4ECD-85B3-30E941ADFF62}" destId="{A79D609F-1E76-4A68-A7FC-4BCAE69C2BF5}" srcOrd="0" destOrd="0" presId="urn:microsoft.com/office/officeart/2008/layout/HorizontalMultiLevelHierarchy"/>
    <dgm:cxn modelId="{FF53A37C-A2BC-40F5-B213-57B1B533328E}" type="presParOf" srcId="{35A3AAD3-B5F2-4DCB-984C-911AD9F7975D}" destId="{4841C7F6-4C25-4A79-8FD6-8EB18C0C1920}" srcOrd="1" destOrd="0" presId="urn:microsoft.com/office/officeart/2008/layout/HorizontalMultiLevelHierarchy"/>
    <dgm:cxn modelId="{F83AA23C-5ABD-4AD6-9C2D-0A7CC881BB5D}" type="presParOf" srcId="{4841C7F6-4C25-4A79-8FD6-8EB18C0C1920}" destId="{579F804D-9202-49ED-87B7-FE1C4116B3A5}" srcOrd="0" destOrd="0" presId="urn:microsoft.com/office/officeart/2008/layout/HorizontalMultiLevelHierarchy"/>
    <dgm:cxn modelId="{D0A0626C-EB2B-4298-86B3-F770156236B6}" type="presParOf" srcId="{4841C7F6-4C25-4A79-8FD6-8EB18C0C1920}" destId="{B36B28EA-F3BD-4016-B12A-1D8886446E0C}" srcOrd="1" destOrd="0" presId="urn:microsoft.com/office/officeart/2008/layout/HorizontalMultiLevelHierarchy"/>
    <dgm:cxn modelId="{FAF075E5-B7AB-4499-9E8F-481D1DF0B8B7}" type="presParOf" srcId="{B36B28EA-F3BD-4016-B12A-1D8886446E0C}" destId="{95656ED9-6427-4D58-830B-BC4926F2C8C9}" srcOrd="0" destOrd="0" presId="urn:microsoft.com/office/officeart/2008/layout/HorizontalMultiLevelHierarchy"/>
    <dgm:cxn modelId="{90837D72-9956-47A1-BAAB-B7457F371725}" type="presParOf" srcId="{95656ED9-6427-4D58-830B-BC4926F2C8C9}" destId="{66899A2F-69AF-4D04-B4EA-AF03F3A27C5E}" srcOrd="0" destOrd="0" presId="urn:microsoft.com/office/officeart/2008/layout/HorizontalMultiLevelHierarchy"/>
    <dgm:cxn modelId="{0C4CE66B-0354-402D-BCF3-16237FD14B03}" type="presParOf" srcId="{B36B28EA-F3BD-4016-B12A-1D8886446E0C}" destId="{FB38BDD7-17C5-4435-BBBD-BACE1FCF188B}" srcOrd="1" destOrd="0" presId="urn:microsoft.com/office/officeart/2008/layout/HorizontalMultiLevelHierarchy"/>
    <dgm:cxn modelId="{761B6330-9DF7-42B1-80DB-319FE0B48EFA}" type="presParOf" srcId="{FB38BDD7-17C5-4435-BBBD-BACE1FCF188B}" destId="{F9359FF5-F536-4C02-98F7-06EDC1FDE09C}" srcOrd="0" destOrd="0" presId="urn:microsoft.com/office/officeart/2008/layout/HorizontalMultiLevelHierarchy"/>
    <dgm:cxn modelId="{A3B29765-70A8-45C5-A4B8-92F11C822531}" type="presParOf" srcId="{FB38BDD7-17C5-4435-BBBD-BACE1FCF188B}" destId="{5BF3DABC-A168-4F34-ACDA-9005C07CF3CD}" srcOrd="1" destOrd="0" presId="urn:microsoft.com/office/officeart/2008/layout/HorizontalMultiLevelHierarchy"/>
    <dgm:cxn modelId="{7647F108-DAC3-41CE-9CDF-4C1A67C167D5}" type="presParOf" srcId="{5BF3DABC-A168-4F34-ACDA-9005C07CF3CD}" destId="{4450290C-74D5-42F3-85C4-6C078863E9A7}" srcOrd="0" destOrd="0" presId="urn:microsoft.com/office/officeart/2008/layout/HorizontalMultiLevelHierarchy"/>
    <dgm:cxn modelId="{30267216-2A9E-4565-8C5F-245F1BA601F5}" type="presParOf" srcId="{4450290C-74D5-42F3-85C4-6C078863E9A7}" destId="{477E471C-F2AD-48A5-B19B-ACA05661256C}" srcOrd="0" destOrd="0" presId="urn:microsoft.com/office/officeart/2008/layout/HorizontalMultiLevelHierarchy"/>
    <dgm:cxn modelId="{D98B9AA8-C16C-4997-99C6-9614C8429B3F}" type="presParOf" srcId="{5BF3DABC-A168-4F34-ACDA-9005C07CF3CD}" destId="{44779F4E-1877-4101-9BED-8ED04D4B15BC}" srcOrd="1" destOrd="0" presId="urn:microsoft.com/office/officeart/2008/layout/HorizontalMultiLevelHierarchy"/>
    <dgm:cxn modelId="{239D5FDC-4A30-4A85-943C-68BBB6EA3AA6}" type="presParOf" srcId="{44779F4E-1877-4101-9BED-8ED04D4B15BC}" destId="{411D1E41-3CD6-4E4A-A056-40E97921544C}" srcOrd="0" destOrd="0" presId="urn:microsoft.com/office/officeart/2008/layout/HorizontalMultiLevelHierarchy"/>
    <dgm:cxn modelId="{E0D1D744-8E65-453A-A5E4-3CD0BF8BD94A}" type="presParOf" srcId="{44779F4E-1877-4101-9BED-8ED04D4B15BC}" destId="{83432D43-426A-43C2-AB14-B3A292E81AA4}" srcOrd="1" destOrd="0" presId="urn:microsoft.com/office/officeart/2008/layout/HorizontalMultiLevelHierarchy"/>
    <dgm:cxn modelId="{1586B0E4-8BE2-45C4-86E4-40E4EAD9E486}" type="presParOf" srcId="{35A3AAD3-B5F2-4DCB-984C-911AD9F7975D}" destId="{40F9C11B-2164-46DE-A1D2-C9C179112460}" srcOrd="2" destOrd="0" presId="urn:microsoft.com/office/officeart/2008/layout/HorizontalMultiLevelHierarchy"/>
    <dgm:cxn modelId="{04AF0D20-CBB1-4B1A-B1F1-8C7A0EF805F2}" type="presParOf" srcId="{40F9C11B-2164-46DE-A1D2-C9C179112460}" destId="{E2D73122-19BB-47A8-AFC0-28ED1344ACC2}" srcOrd="0" destOrd="0" presId="urn:microsoft.com/office/officeart/2008/layout/HorizontalMultiLevelHierarchy"/>
    <dgm:cxn modelId="{050513BF-8A8B-43D2-A0E9-9CB61587FCF1}" type="presParOf" srcId="{35A3AAD3-B5F2-4DCB-984C-911AD9F7975D}" destId="{C24D10D7-795F-4D02-80B2-D64C36B1B63B}" srcOrd="3" destOrd="0" presId="urn:microsoft.com/office/officeart/2008/layout/HorizontalMultiLevelHierarchy"/>
    <dgm:cxn modelId="{F1FAAE3A-C62A-4329-8CCE-593D6D585325}" type="presParOf" srcId="{C24D10D7-795F-4D02-80B2-D64C36B1B63B}" destId="{65BF4A6D-4DDC-4005-96B8-DB84FB931E27}" srcOrd="0" destOrd="0" presId="urn:microsoft.com/office/officeart/2008/layout/HorizontalMultiLevelHierarchy"/>
    <dgm:cxn modelId="{99EE8768-2AC4-46FB-9D21-529340094C5D}" type="presParOf" srcId="{C24D10D7-795F-4D02-80B2-D64C36B1B63B}" destId="{AA0351C4-502B-41B3-8978-4571F1BB51F4}" srcOrd="1" destOrd="0" presId="urn:microsoft.com/office/officeart/2008/layout/HorizontalMultiLevelHierarchy"/>
    <dgm:cxn modelId="{ECB66215-89C3-4435-BAEB-5074ED2228F9}" type="presParOf" srcId="{AA0351C4-502B-41B3-8978-4571F1BB51F4}" destId="{008BC512-808C-4127-9E82-2A4748EE4531}" srcOrd="0" destOrd="0" presId="urn:microsoft.com/office/officeart/2008/layout/HorizontalMultiLevelHierarchy"/>
    <dgm:cxn modelId="{7D1D7D6F-C717-4790-ACA2-2B0454BF674E}" type="presParOf" srcId="{008BC512-808C-4127-9E82-2A4748EE4531}" destId="{F739AF31-7B21-43EB-89F7-D88486779D59}" srcOrd="0" destOrd="0" presId="urn:microsoft.com/office/officeart/2008/layout/HorizontalMultiLevelHierarchy"/>
    <dgm:cxn modelId="{F97C8DEF-7D8D-49A4-8E1A-5DF6E991E60F}" type="presParOf" srcId="{AA0351C4-502B-41B3-8978-4571F1BB51F4}" destId="{2F99B5A3-E555-4E7A-B269-D49754A93F36}" srcOrd="1" destOrd="0" presId="urn:microsoft.com/office/officeart/2008/layout/HorizontalMultiLevelHierarchy"/>
    <dgm:cxn modelId="{A8EF2B36-BFAD-4420-8750-1D0B29D49F27}" type="presParOf" srcId="{2F99B5A3-E555-4E7A-B269-D49754A93F36}" destId="{987FC783-E732-41E5-BCE2-8A02C518FEE0}" srcOrd="0" destOrd="0" presId="urn:microsoft.com/office/officeart/2008/layout/HorizontalMultiLevelHierarchy"/>
    <dgm:cxn modelId="{0504F6B1-36D6-45FE-9792-6BB0B17F58B9}" type="presParOf" srcId="{2F99B5A3-E555-4E7A-B269-D49754A93F36}" destId="{3F514EEB-AB03-4683-8FF1-DF392824EF93}" srcOrd="1" destOrd="0" presId="urn:microsoft.com/office/officeart/2008/layout/HorizontalMultiLevelHierarchy"/>
    <dgm:cxn modelId="{231F56C6-F44A-4CCC-A55E-61D46408BAA0}" type="presParOf" srcId="{3F514EEB-AB03-4683-8FF1-DF392824EF93}" destId="{0D58C424-EEB3-48D2-9F0B-D5D3E8B972D2}" srcOrd="0" destOrd="0" presId="urn:microsoft.com/office/officeart/2008/layout/HorizontalMultiLevelHierarchy"/>
    <dgm:cxn modelId="{DE1074B7-1615-4C5B-8814-414D40E51F8E}" type="presParOf" srcId="{0D58C424-EEB3-48D2-9F0B-D5D3E8B972D2}" destId="{F8FB3B9F-5FD1-4F08-8E77-F78AA1E7542E}" srcOrd="0" destOrd="0" presId="urn:microsoft.com/office/officeart/2008/layout/HorizontalMultiLevelHierarchy"/>
    <dgm:cxn modelId="{8DC8F36D-CAF8-4754-99A0-0A145043B469}" type="presParOf" srcId="{3F514EEB-AB03-4683-8FF1-DF392824EF93}" destId="{3358E76C-E59B-4EF6-A7CA-16AC5D0D5B29}" srcOrd="1" destOrd="0" presId="urn:microsoft.com/office/officeart/2008/layout/HorizontalMultiLevelHierarchy"/>
    <dgm:cxn modelId="{92A2F97F-E85E-4243-856F-803B5F52299C}" type="presParOf" srcId="{3358E76C-E59B-4EF6-A7CA-16AC5D0D5B29}" destId="{BB425E40-72A5-4176-9484-E6D32D5F883D}" srcOrd="0" destOrd="0" presId="urn:microsoft.com/office/officeart/2008/layout/HorizontalMultiLevelHierarchy"/>
    <dgm:cxn modelId="{847EC9EB-D0E9-49CF-9D66-6631C3E7EBD5}" type="presParOf" srcId="{3358E76C-E59B-4EF6-A7CA-16AC5D0D5B29}" destId="{AF7B957B-D7AF-4555-97D9-CE1283796F28}" srcOrd="1" destOrd="0" presId="urn:microsoft.com/office/officeart/2008/layout/HorizontalMultiLevelHierarchy"/>
    <dgm:cxn modelId="{E659EC1F-C978-4C09-8AA2-23A67B1A783A}" type="presParOf" srcId="{35A3AAD3-B5F2-4DCB-984C-911AD9F7975D}" destId="{8AF9902D-E08F-4A59-99B5-EE7D0FF2B25B}" srcOrd="4" destOrd="0" presId="urn:microsoft.com/office/officeart/2008/layout/HorizontalMultiLevelHierarchy"/>
    <dgm:cxn modelId="{11EE0ADB-B62C-4777-8205-99279D963924}" type="presParOf" srcId="{8AF9902D-E08F-4A59-99B5-EE7D0FF2B25B}" destId="{68187263-F310-4CC4-8E23-FD5CBDC3CC5C}" srcOrd="0" destOrd="0" presId="urn:microsoft.com/office/officeart/2008/layout/HorizontalMultiLevelHierarchy"/>
    <dgm:cxn modelId="{DDC30B36-DBB8-4FD0-A62C-7887E146E6C3}" type="presParOf" srcId="{35A3AAD3-B5F2-4DCB-984C-911AD9F7975D}" destId="{FF22B83F-2ED3-45F0-80B6-A976BAF0F718}" srcOrd="5" destOrd="0" presId="urn:microsoft.com/office/officeart/2008/layout/HorizontalMultiLevelHierarchy"/>
    <dgm:cxn modelId="{27488017-3FF3-499F-9533-28D53FA41F96}" type="presParOf" srcId="{FF22B83F-2ED3-45F0-80B6-A976BAF0F718}" destId="{0F26751B-1693-4292-B472-1694F8688AC1}" srcOrd="0" destOrd="0" presId="urn:microsoft.com/office/officeart/2008/layout/HorizontalMultiLevelHierarchy"/>
    <dgm:cxn modelId="{9F2FCFC7-4EB3-4A20-AF9E-A164BB8AAD84}" type="presParOf" srcId="{FF22B83F-2ED3-45F0-80B6-A976BAF0F718}" destId="{F35DBD5C-A851-4A53-891A-66C00756608D}" srcOrd="1" destOrd="0" presId="urn:microsoft.com/office/officeart/2008/layout/HorizontalMultiLevelHierarchy"/>
    <dgm:cxn modelId="{083FDA4B-06A9-4560-AF6C-58071C2CB3E2}" type="presParOf" srcId="{F35DBD5C-A851-4A53-891A-66C00756608D}" destId="{D19ADC0D-195C-4994-AAD4-D162E3A16D5E}" srcOrd="0" destOrd="0" presId="urn:microsoft.com/office/officeart/2008/layout/HorizontalMultiLevelHierarchy"/>
    <dgm:cxn modelId="{26B628EE-F1A4-4CC1-BB6A-D39924383955}" type="presParOf" srcId="{D19ADC0D-195C-4994-AAD4-D162E3A16D5E}" destId="{B80FEC2A-B611-4DED-A35B-0F5E78A4C00D}" srcOrd="0" destOrd="0" presId="urn:microsoft.com/office/officeart/2008/layout/HorizontalMultiLevelHierarchy"/>
    <dgm:cxn modelId="{FAD0903C-4B88-42C2-A6FD-217EB3D9F6FA}" type="presParOf" srcId="{F35DBD5C-A851-4A53-891A-66C00756608D}" destId="{7C7F447D-73C5-4826-9E10-27B047AC3282}" srcOrd="1" destOrd="0" presId="urn:microsoft.com/office/officeart/2008/layout/HorizontalMultiLevelHierarchy"/>
    <dgm:cxn modelId="{8A5CAA86-C4BA-4C78-89E2-CA495DB137AE}" type="presParOf" srcId="{7C7F447D-73C5-4826-9E10-27B047AC3282}" destId="{934EAF31-7C55-4D0C-976B-1191156452C7}" srcOrd="0" destOrd="0" presId="urn:microsoft.com/office/officeart/2008/layout/HorizontalMultiLevelHierarchy"/>
    <dgm:cxn modelId="{7E6C6F9A-ED80-48EF-9AC5-792547D92051}" type="presParOf" srcId="{7C7F447D-73C5-4826-9E10-27B047AC3282}" destId="{5FE82908-12E3-458E-ABCA-3C7B82F01813}" srcOrd="1" destOrd="0" presId="urn:microsoft.com/office/officeart/2008/layout/HorizontalMultiLevelHierarchy"/>
    <dgm:cxn modelId="{61A45029-E9FB-4108-B61F-11ACC03BF13D}" type="presParOf" srcId="{5FE82908-12E3-458E-ABCA-3C7B82F01813}" destId="{A3362740-9FD7-48E4-BACE-9D124B9D4C04}" srcOrd="0" destOrd="0" presId="urn:microsoft.com/office/officeart/2008/layout/HorizontalMultiLevelHierarchy"/>
    <dgm:cxn modelId="{CB86FFAD-2AC3-4DDF-B16E-53E4A496C9F0}" type="presParOf" srcId="{A3362740-9FD7-48E4-BACE-9D124B9D4C04}" destId="{4FE42C50-B25A-464C-AA79-3FEDDBF4D664}" srcOrd="0" destOrd="0" presId="urn:microsoft.com/office/officeart/2008/layout/HorizontalMultiLevelHierarchy"/>
    <dgm:cxn modelId="{B03DFA48-BBED-4BB1-A88B-7FF87A3C2811}" type="presParOf" srcId="{5FE82908-12E3-458E-ABCA-3C7B82F01813}" destId="{BFB7A070-6D80-47D4-8E50-55E4526EA82D}" srcOrd="1" destOrd="0" presId="urn:microsoft.com/office/officeart/2008/layout/HorizontalMultiLevelHierarchy"/>
    <dgm:cxn modelId="{78FA67AF-9123-4E38-9EFC-27BD55B2898F}" type="presParOf" srcId="{BFB7A070-6D80-47D4-8E50-55E4526EA82D}" destId="{33A0D149-4246-416F-AFE2-1A9636242DBA}" srcOrd="0" destOrd="0" presId="urn:microsoft.com/office/officeart/2008/layout/HorizontalMultiLevelHierarchy"/>
    <dgm:cxn modelId="{79C504B6-7FCA-441F-87B2-F804017D11C2}" type="presParOf" srcId="{BFB7A070-6D80-47D4-8E50-55E4526EA82D}" destId="{342AEDB3-3499-4F04-9ED3-EFADBDD657DC}" srcOrd="1" destOrd="0" presId="urn:microsoft.com/office/officeart/2008/layout/HorizontalMultiLevelHierarchy"/>
    <dgm:cxn modelId="{72F2C1CC-2B4A-42D5-BE70-1DE2674210AB}" type="presParOf" srcId="{35A3AAD3-B5F2-4DCB-984C-911AD9F7975D}" destId="{6E7EFC14-2A84-426D-80B6-AFC7AC4D6E86}" srcOrd="6" destOrd="0" presId="urn:microsoft.com/office/officeart/2008/layout/HorizontalMultiLevelHierarchy"/>
    <dgm:cxn modelId="{BF066888-72E7-4B39-A3B0-79C75433FFF5}" type="presParOf" srcId="{6E7EFC14-2A84-426D-80B6-AFC7AC4D6E86}" destId="{D243A261-D446-4426-950B-E45CD1087ED7}" srcOrd="0" destOrd="0" presId="urn:microsoft.com/office/officeart/2008/layout/HorizontalMultiLevelHierarchy"/>
    <dgm:cxn modelId="{4EC69BA9-AF6E-429B-80CF-5EC5A6A02E74}" type="presParOf" srcId="{35A3AAD3-B5F2-4DCB-984C-911AD9F7975D}" destId="{76FEBE86-FAE3-4E85-A8F8-EA10B555D6CF}" srcOrd="7" destOrd="0" presId="urn:microsoft.com/office/officeart/2008/layout/HorizontalMultiLevelHierarchy"/>
    <dgm:cxn modelId="{51C33475-4887-4BCA-B998-4992F783FF9F}" type="presParOf" srcId="{76FEBE86-FAE3-4E85-A8F8-EA10B555D6CF}" destId="{C2BD5075-49EF-49E5-BCA4-400C42CF193A}" srcOrd="0" destOrd="0" presId="urn:microsoft.com/office/officeart/2008/layout/HorizontalMultiLevelHierarchy"/>
    <dgm:cxn modelId="{2C74BF17-1C59-4B3A-97E7-D85907A370DD}" type="presParOf" srcId="{76FEBE86-FAE3-4E85-A8F8-EA10B555D6CF}" destId="{AF50AEB6-C9D2-471F-835B-630D70222D07}" srcOrd="1" destOrd="0" presId="urn:microsoft.com/office/officeart/2008/layout/HorizontalMultiLevelHierarchy"/>
    <dgm:cxn modelId="{9BEF91C5-9E38-4781-BE27-CA2113590AFF}" type="presParOf" srcId="{AF50AEB6-C9D2-471F-835B-630D70222D07}" destId="{8E2AE7F6-7C4B-4A9A-A2C3-E7F98B3FC6A1}" srcOrd="0" destOrd="0" presId="urn:microsoft.com/office/officeart/2008/layout/HorizontalMultiLevelHierarchy"/>
    <dgm:cxn modelId="{315FC53E-7567-4065-9593-4CD7F42034C8}" type="presParOf" srcId="{8E2AE7F6-7C4B-4A9A-A2C3-E7F98B3FC6A1}" destId="{9EEB1CAD-BF3A-45B1-A34F-277C7F30FDA3}" srcOrd="0" destOrd="0" presId="urn:microsoft.com/office/officeart/2008/layout/HorizontalMultiLevelHierarchy"/>
    <dgm:cxn modelId="{6307C2D9-1233-4C46-B37C-B445539E9C08}" type="presParOf" srcId="{AF50AEB6-C9D2-471F-835B-630D70222D07}" destId="{75BA0B21-8F95-43ED-8CA3-12F6F6504F34}" srcOrd="1" destOrd="0" presId="urn:microsoft.com/office/officeart/2008/layout/HorizontalMultiLevelHierarchy"/>
    <dgm:cxn modelId="{7024FF1D-18BE-44BA-B805-05D6DB4FEEAF}" type="presParOf" srcId="{75BA0B21-8F95-43ED-8CA3-12F6F6504F34}" destId="{F9D19481-BE99-4C3F-BA74-F9A37D013FD9}" srcOrd="0" destOrd="0" presId="urn:microsoft.com/office/officeart/2008/layout/HorizontalMultiLevelHierarchy"/>
    <dgm:cxn modelId="{AE96A736-38BE-4DDE-8CFC-99BE129AFE50}" type="presParOf" srcId="{75BA0B21-8F95-43ED-8CA3-12F6F6504F34}" destId="{5E04F60D-0615-4CC0-9C0F-2378630097AE}" srcOrd="1" destOrd="0" presId="urn:microsoft.com/office/officeart/2008/layout/HorizontalMultiLevelHierarchy"/>
    <dgm:cxn modelId="{CC03FE42-85AC-4848-8FC1-76E272C49600}" type="presParOf" srcId="{5E04F60D-0615-4CC0-9C0F-2378630097AE}" destId="{E04C7038-2560-4C01-8F94-EBB4C7F70C62}" srcOrd="0" destOrd="0" presId="urn:microsoft.com/office/officeart/2008/layout/HorizontalMultiLevelHierarchy"/>
    <dgm:cxn modelId="{3F408BA1-DCA1-4A95-9A62-0AC42CF4FA77}" type="presParOf" srcId="{E04C7038-2560-4C01-8F94-EBB4C7F70C62}" destId="{15893DE4-2CD8-45EF-9A95-F783EA230704}" srcOrd="0" destOrd="0" presId="urn:microsoft.com/office/officeart/2008/layout/HorizontalMultiLevelHierarchy"/>
    <dgm:cxn modelId="{6A8D7EBB-14FF-4527-BF21-58AABF4244F3}" type="presParOf" srcId="{5E04F60D-0615-4CC0-9C0F-2378630097AE}" destId="{7AD8283D-3E65-4E67-AC35-D313822F99E4}" srcOrd="1" destOrd="0" presId="urn:microsoft.com/office/officeart/2008/layout/HorizontalMultiLevelHierarchy"/>
    <dgm:cxn modelId="{70FCFDD5-A5F5-462E-B131-E21774AC626D}" type="presParOf" srcId="{7AD8283D-3E65-4E67-AC35-D313822F99E4}" destId="{AD9F6759-F753-4B3F-A71B-0AFFB5846CED}" srcOrd="0" destOrd="0" presId="urn:microsoft.com/office/officeart/2008/layout/HorizontalMultiLevelHierarchy"/>
    <dgm:cxn modelId="{4693EFF2-CAA1-4CFA-B3B6-7018DD682832}" type="presParOf" srcId="{7AD8283D-3E65-4E67-AC35-D313822F99E4}" destId="{22A10E71-191D-4B10-ACB6-F291AA5EFF5A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9715FDA-5660-48E4-AF69-BCEF8BC58F5B}" type="doc">
      <dgm:prSet loTypeId="urn:microsoft.com/office/officeart/2005/8/layout/hList3" loCatId="list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es-CO"/>
        </a:p>
      </dgm:t>
    </dgm:pt>
    <dgm:pt modelId="{1EA42F05-57E1-4F5A-B293-FEC0AC16B44A}">
      <dgm:prSet phldrT="[Texto]"/>
      <dgm:spPr/>
      <dgm:t>
        <a:bodyPr/>
        <a:lstStyle/>
        <a:p>
          <a:r>
            <a:rPr lang="es-ES" dirty="0">
              <a:latin typeface="Ancizar Serif Extrabold" panose="020A0902070300000003" pitchFamily="18" charset="0"/>
              <a:cs typeface="Ancizar Sans Extrabold"/>
            </a:rPr>
            <a:t>Tipos de soluciones de acuerdo al estado</a:t>
          </a:r>
          <a:endParaRPr lang="es-CO" dirty="0"/>
        </a:p>
      </dgm:t>
    </dgm:pt>
    <dgm:pt modelId="{BCA0BB62-43D2-4B07-96AE-65B1726FC9C0}" type="parTrans" cxnId="{F728227C-B007-4407-B9D5-1A7CA03296A9}">
      <dgm:prSet/>
      <dgm:spPr/>
      <dgm:t>
        <a:bodyPr/>
        <a:lstStyle/>
        <a:p>
          <a:endParaRPr lang="es-CO"/>
        </a:p>
      </dgm:t>
    </dgm:pt>
    <dgm:pt modelId="{4E057E27-D3E5-4895-BAAD-FDD16DDD9B86}" type="sibTrans" cxnId="{F728227C-B007-4407-B9D5-1A7CA03296A9}">
      <dgm:prSet/>
      <dgm:spPr/>
      <dgm:t>
        <a:bodyPr/>
        <a:lstStyle/>
        <a:p>
          <a:endParaRPr lang="es-CO"/>
        </a:p>
      </dgm:t>
    </dgm:pt>
    <dgm:pt modelId="{22D8446F-2B6C-48F4-9A93-E543CF707AB3}" type="pres">
      <dgm:prSet presAssocID="{E9715FDA-5660-48E4-AF69-BCEF8BC58F5B}" presName="composite" presStyleCnt="0">
        <dgm:presLayoutVars>
          <dgm:chMax val="1"/>
          <dgm:dir/>
          <dgm:resizeHandles val="exact"/>
        </dgm:presLayoutVars>
      </dgm:prSet>
      <dgm:spPr/>
    </dgm:pt>
    <dgm:pt modelId="{DC30304D-598C-4BF2-9790-80332DBE7A82}" type="pres">
      <dgm:prSet presAssocID="{1EA42F05-57E1-4F5A-B293-FEC0AC16B44A}" presName="roof" presStyleLbl="dkBgShp" presStyleIdx="0" presStyleCnt="2" custScaleY="52899" custLinFactNeighborX="-3032" custLinFactNeighborY="-43085"/>
      <dgm:spPr/>
    </dgm:pt>
    <dgm:pt modelId="{0E52C02D-237D-4DFD-BFF3-363DB7038BE4}" type="pres">
      <dgm:prSet presAssocID="{1EA42F05-57E1-4F5A-B293-FEC0AC16B44A}" presName="pillars" presStyleCnt="0"/>
      <dgm:spPr/>
    </dgm:pt>
    <dgm:pt modelId="{57A1A85C-5850-4F14-9BD8-9558F21B18B0}" type="pres">
      <dgm:prSet presAssocID="{1EA42F05-57E1-4F5A-B293-FEC0AC16B44A}" presName="pillar1" presStyleLbl="node1" presStyleIdx="0" presStyleCnt="1">
        <dgm:presLayoutVars>
          <dgm:bulletEnabled val="1"/>
        </dgm:presLayoutVars>
      </dgm:prSet>
      <dgm:spPr/>
    </dgm:pt>
    <dgm:pt modelId="{646D089F-6E12-4292-81B9-7AA90B60911D}" type="pres">
      <dgm:prSet presAssocID="{1EA42F05-57E1-4F5A-B293-FEC0AC16B44A}" presName="base" presStyleLbl="dkBgShp" presStyleIdx="1" presStyleCnt="2"/>
      <dgm:spPr/>
    </dgm:pt>
  </dgm:ptLst>
  <dgm:cxnLst>
    <dgm:cxn modelId="{F728227C-B007-4407-B9D5-1A7CA03296A9}" srcId="{E9715FDA-5660-48E4-AF69-BCEF8BC58F5B}" destId="{1EA42F05-57E1-4F5A-B293-FEC0AC16B44A}" srcOrd="0" destOrd="0" parTransId="{BCA0BB62-43D2-4B07-96AE-65B1726FC9C0}" sibTransId="{4E057E27-D3E5-4895-BAAD-FDD16DDD9B86}"/>
    <dgm:cxn modelId="{177A3084-5ACC-4A0A-9176-3192EC6D6971}" type="presOf" srcId="{E9715FDA-5660-48E4-AF69-BCEF8BC58F5B}" destId="{22D8446F-2B6C-48F4-9A93-E543CF707AB3}" srcOrd="0" destOrd="0" presId="urn:microsoft.com/office/officeart/2005/8/layout/hList3"/>
    <dgm:cxn modelId="{1968C7AA-B1CE-4120-8F04-4FD89568CF6D}" type="presOf" srcId="{1EA42F05-57E1-4F5A-B293-FEC0AC16B44A}" destId="{DC30304D-598C-4BF2-9790-80332DBE7A82}" srcOrd="0" destOrd="0" presId="urn:microsoft.com/office/officeart/2005/8/layout/hList3"/>
    <dgm:cxn modelId="{4C4E0060-E0D0-48EF-B8C8-96DCA58AC9B5}" type="presParOf" srcId="{22D8446F-2B6C-48F4-9A93-E543CF707AB3}" destId="{DC30304D-598C-4BF2-9790-80332DBE7A82}" srcOrd="0" destOrd="0" presId="urn:microsoft.com/office/officeart/2005/8/layout/hList3"/>
    <dgm:cxn modelId="{D20F76FD-B8C1-47F7-B558-ED8807D14925}" type="presParOf" srcId="{22D8446F-2B6C-48F4-9A93-E543CF707AB3}" destId="{0E52C02D-237D-4DFD-BFF3-363DB7038BE4}" srcOrd="1" destOrd="0" presId="urn:microsoft.com/office/officeart/2005/8/layout/hList3"/>
    <dgm:cxn modelId="{91728744-64BF-4E6D-83F5-54D3C7B82E45}" type="presParOf" srcId="{0E52C02D-237D-4DFD-BFF3-363DB7038BE4}" destId="{57A1A85C-5850-4F14-9BD8-9558F21B18B0}" srcOrd="0" destOrd="0" presId="urn:microsoft.com/office/officeart/2005/8/layout/hList3"/>
    <dgm:cxn modelId="{9272142C-76EA-4B38-9414-ACDD80C260D8}" type="presParOf" srcId="{22D8446F-2B6C-48F4-9A93-E543CF707AB3}" destId="{646D089F-6E12-4292-81B9-7AA90B60911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9715FDA-5660-48E4-AF69-BCEF8BC58F5B}" type="doc">
      <dgm:prSet loTypeId="urn:microsoft.com/office/officeart/2005/8/layout/hList3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es-CO"/>
        </a:p>
      </dgm:t>
    </dgm:pt>
    <dgm:pt modelId="{1EA42F05-57E1-4F5A-B293-FEC0AC16B44A}">
      <dgm:prSet phldrT="[Texto]"/>
      <dgm:spPr/>
      <dgm:t>
        <a:bodyPr/>
        <a:lstStyle/>
        <a:p>
          <a:r>
            <a:rPr lang="es-ES" dirty="0">
              <a:latin typeface="Ancizar Serif Extrabold" panose="020A0902070300000003" pitchFamily="18" charset="0"/>
              <a:cs typeface="Ancizar Sans Extrabold"/>
            </a:rPr>
            <a:t>Tipos de soluciones de acuerdo a saturación</a:t>
          </a:r>
          <a:endParaRPr lang="es-CO" dirty="0"/>
        </a:p>
      </dgm:t>
    </dgm:pt>
    <dgm:pt modelId="{BCA0BB62-43D2-4B07-96AE-65B1726FC9C0}" type="parTrans" cxnId="{F728227C-B007-4407-B9D5-1A7CA03296A9}">
      <dgm:prSet/>
      <dgm:spPr/>
      <dgm:t>
        <a:bodyPr/>
        <a:lstStyle/>
        <a:p>
          <a:endParaRPr lang="es-CO"/>
        </a:p>
      </dgm:t>
    </dgm:pt>
    <dgm:pt modelId="{4E057E27-D3E5-4895-BAAD-FDD16DDD9B86}" type="sibTrans" cxnId="{F728227C-B007-4407-B9D5-1A7CA03296A9}">
      <dgm:prSet/>
      <dgm:spPr/>
      <dgm:t>
        <a:bodyPr/>
        <a:lstStyle/>
        <a:p>
          <a:endParaRPr lang="es-CO"/>
        </a:p>
      </dgm:t>
    </dgm:pt>
    <dgm:pt modelId="{39866673-4DC8-4727-882A-EFA8D4F70CD1}">
      <dgm:prSet/>
      <dgm:spPr/>
      <dgm:t>
        <a:bodyPr/>
        <a:lstStyle/>
        <a:p>
          <a:r>
            <a:rPr lang="es-CO"/>
            <a:t>Una </a:t>
          </a:r>
          <a:r>
            <a:rPr lang="es-CO" b="1" i="1"/>
            <a:t>disolución saturada </a:t>
          </a:r>
          <a:r>
            <a:rPr lang="es-CO" i="1"/>
            <a:t>contiene la maxima cantidad de un soluto que se disuelve en un disolvente en particular, a una temperatura especifica</a:t>
          </a:r>
          <a:endParaRPr lang="es-CO"/>
        </a:p>
      </dgm:t>
    </dgm:pt>
    <dgm:pt modelId="{926B3111-BB23-4A1B-A679-B0554FE41C76}" type="parTrans" cxnId="{E152A795-2B03-41F6-89CF-CE417B21FAB5}">
      <dgm:prSet/>
      <dgm:spPr/>
      <dgm:t>
        <a:bodyPr/>
        <a:lstStyle/>
        <a:p>
          <a:endParaRPr lang="es-CO"/>
        </a:p>
      </dgm:t>
    </dgm:pt>
    <dgm:pt modelId="{2DCD4A1B-9D67-4894-8E36-1FFBF2EAEAA4}" type="sibTrans" cxnId="{E152A795-2B03-41F6-89CF-CE417B21FAB5}">
      <dgm:prSet/>
      <dgm:spPr/>
      <dgm:t>
        <a:bodyPr/>
        <a:lstStyle/>
        <a:p>
          <a:endParaRPr lang="es-CO"/>
        </a:p>
      </dgm:t>
    </dgm:pt>
    <dgm:pt modelId="{C87A20CC-3E90-48DF-B581-DC304E2EEBA5}">
      <dgm:prSet/>
      <dgm:spPr/>
      <dgm:t>
        <a:bodyPr/>
        <a:lstStyle/>
        <a:p>
          <a:r>
            <a:rPr lang="es-CO"/>
            <a:t>Una </a:t>
          </a:r>
          <a:r>
            <a:rPr lang="es-CO" b="1" i="1"/>
            <a:t>disolución no saturada </a:t>
          </a:r>
          <a:r>
            <a:rPr lang="es-CO" i="1"/>
            <a:t>contiene menor  cantidad de soluto que la que es capaz de disolver</a:t>
          </a:r>
          <a:r>
            <a:rPr lang="es-CO"/>
            <a:t>. </a:t>
          </a:r>
        </a:p>
      </dgm:t>
    </dgm:pt>
    <dgm:pt modelId="{B3A125A1-464A-4784-8199-8C249FCB33C4}" type="parTrans" cxnId="{220BF2AB-C335-4DDA-9AF6-C816F2E19AFB}">
      <dgm:prSet/>
      <dgm:spPr/>
      <dgm:t>
        <a:bodyPr/>
        <a:lstStyle/>
        <a:p>
          <a:endParaRPr lang="es-CO"/>
        </a:p>
      </dgm:t>
    </dgm:pt>
    <dgm:pt modelId="{423022CE-71EA-499F-A775-376FFE1D4241}" type="sibTrans" cxnId="{220BF2AB-C335-4DDA-9AF6-C816F2E19AFB}">
      <dgm:prSet/>
      <dgm:spPr/>
      <dgm:t>
        <a:bodyPr/>
        <a:lstStyle/>
        <a:p>
          <a:endParaRPr lang="es-CO"/>
        </a:p>
      </dgm:t>
    </dgm:pt>
    <dgm:pt modelId="{0612B43C-F0A1-4226-A604-635390D980BD}">
      <dgm:prSet/>
      <dgm:spPr/>
      <dgm:t>
        <a:bodyPr/>
        <a:lstStyle/>
        <a:p>
          <a:r>
            <a:rPr lang="es-CO" dirty="0"/>
            <a:t>Un tercer tipo, una </a:t>
          </a:r>
          <a:r>
            <a:rPr lang="es-CO" b="1" i="1" dirty="0"/>
            <a:t>disolución sobresaturada</a:t>
          </a:r>
          <a:r>
            <a:rPr lang="es-CO" dirty="0"/>
            <a:t>, </a:t>
          </a:r>
          <a:r>
            <a:rPr lang="es-CO" i="1" dirty="0"/>
            <a:t>contiene mas soluto que el que puede haber en una </a:t>
          </a:r>
          <a:r>
            <a:rPr lang="es-CO" i="1" dirty="0" err="1"/>
            <a:t>disolucion</a:t>
          </a:r>
          <a:r>
            <a:rPr lang="es-CO" i="1" dirty="0"/>
            <a:t> saturada</a:t>
          </a:r>
          <a:endParaRPr lang="es-CO" dirty="0"/>
        </a:p>
      </dgm:t>
    </dgm:pt>
    <dgm:pt modelId="{72755A69-EB58-49CF-BE7F-6B6D415D3CF2}" type="parTrans" cxnId="{6BDB0438-79C8-4432-B623-1A1F0C4361DA}">
      <dgm:prSet/>
      <dgm:spPr/>
      <dgm:t>
        <a:bodyPr/>
        <a:lstStyle/>
        <a:p>
          <a:endParaRPr lang="es-CO"/>
        </a:p>
      </dgm:t>
    </dgm:pt>
    <dgm:pt modelId="{381C3A08-73E8-4E21-9B48-FBFCBBF29A3E}" type="sibTrans" cxnId="{6BDB0438-79C8-4432-B623-1A1F0C4361DA}">
      <dgm:prSet/>
      <dgm:spPr/>
      <dgm:t>
        <a:bodyPr/>
        <a:lstStyle/>
        <a:p>
          <a:endParaRPr lang="es-CO"/>
        </a:p>
      </dgm:t>
    </dgm:pt>
    <dgm:pt modelId="{22D8446F-2B6C-48F4-9A93-E543CF707AB3}" type="pres">
      <dgm:prSet presAssocID="{E9715FDA-5660-48E4-AF69-BCEF8BC58F5B}" presName="composite" presStyleCnt="0">
        <dgm:presLayoutVars>
          <dgm:chMax val="1"/>
          <dgm:dir/>
          <dgm:resizeHandles val="exact"/>
        </dgm:presLayoutVars>
      </dgm:prSet>
      <dgm:spPr/>
    </dgm:pt>
    <dgm:pt modelId="{DC30304D-598C-4BF2-9790-80332DBE7A82}" type="pres">
      <dgm:prSet presAssocID="{1EA42F05-57E1-4F5A-B293-FEC0AC16B44A}" presName="roof" presStyleLbl="dkBgShp" presStyleIdx="0" presStyleCnt="2" custScaleY="52899" custLinFactNeighborX="-3032" custLinFactNeighborY="-43085"/>
      <dgm:spPr/>
    </dgm:pt>
    <dgm:pt modelId="{0E52C02D-237D-4DFD-BFF3-363DB7038BE4}" type="pres">
      <dgm:prSet presAssocID="{1EA42F05-57E1-4F5A-B293-FEC0AC16B44A}" presName="pillars" presStyleCnt="0"/>
      <dgm:spPr/>
    </dgm:pt>
    <dgm:pt modelId="{57A1A85C-5850-4F14-9BD8-9558F21B18B0}" type="pres">
      <dgm:prSet presAssocID="{1EA42F05-57E1-4F5A-B293-FEC0AC16B44A}" presName="pillar1" presStyleLbl="node1" presStyleIdx="0" presStyleCnt="3">
        <dgm:presLayoutVars>
          <dgm:bulletEnabled val="1"/>
        </dgm:presLayoutVars>
      </dgm:prSet>
      <dgm:spPr/>
    </dgm:pt>
    <dgm:pt modelId="{9AE0D249-3B98-4253-8285-32E305CEAA0D}" type="pres">
      <dgm:prSet presAssocID="{C87A20CC-3E90-48DF-B581-DC304E2EEBA5}" presName="pillarX" presStyleLbl="node1" presStyleIdx="1" presStyleCnt="3">
        <dgm:presLayoutVars>
          <dgm:bulletEnabled val="1"/>
        </dgm:presLayoutVars>
      </dgm:prSet>
      <dgm:spPr/>
    </dgm:pt>
    <dgm:pt modelId="{D55F1E1E-2886-4702-BDAB-169CF35CFDA4}" type="pres">
      <dgm:prSet presAssocID="{0612B43C-F0A1-4226-A604-635390D980BD}" presName="pillarX" presStyleLbl="node1" presStyleIdx="2" presStyleCnt="3">
        <dgm:presLayoutVars>
          <dgm:bulletEnabled val="1"/>
        </dgm:presLayoutVars>
      </dgm:prSet>
      <dgm:spPr/>
    </dgm:pt>
    <dgm:pt modelId="{646D089F-6E12-4292-81B9-7AA90B60911D}" type="pres">
      <dgm:prSet presAssocID="{1EA42F05-57E1-4F5A-B293-FEC0AC16B44A}" presName="base" presStyleLbl="dkBgShp" presStyleIdx="1" presStyleCnt="2" custLinFactY="73606" custLinFactNeighborX="785" custLinFactNeighborY="100000"/>
      <dgm:spPr/>
    </dgm:pt>
  </dgm:ptLst>
  <dgm:cxnLst>
    <dgm:cxn modelId="{31E04710-0E3C-4562-8BD7-C2CD5A891C61}" type="presOf" srcId="{0612B43C-F0A1-4226-A604-635390D980BD}" destId="{D55F1E1E-2886-4702-BDAB-169CF35CFDA4}" srcOrd="0" destOrd="0" presId="urn:microsoft.com/office/officeart/2005/8/layout/hList3"/>
    <dgm:cxn modelId="{6BDB0438-79C8-4432-B623-1A1F0C4361DA}" srcId="{1EA42F05-57E1-4F5A-B293-FEC0AC16B44A}" destId="{0612B43C-F0A1-4226-A604-635390D980BD}" srcOrd="2" destOrd="0" parTransId="{72755A69-EB58-49CF-BE7F-6B6D415D3CF2}" sibTransId="{381C3A08-73E8-4E21-9B48-FBFCBBF29A3E}"/>
    <dgm:cxn modelId="{F728227C-B007-4407-B9D5-1A7CA03296A9}" srcId="{E9715FDA-5660-48E4-AF69-BCEF8BC58F5B}" destId="{1EA42F05-57E1-4F5A-B293-FEC0AC16B44A}" srcOrd="0" destOrd="0" parTransId="{BCA0BB62-43D2-4B07-96AE-65B1726FC9C0}" sibTransId="{4E057E27-D3E5-4895-BAAD-FDD16DDD9B86}"/>
    <dgm:cxn modelId="{177A3084-5ACC-4A0A-9176-3192EC6D6971}" type="presOf" srcId="{E9715FDA-5660-48E4-AF69-BCEF8BC58F5B}" destId="{22D8446F-2B6C-48F4-9A93-E543CF707AB3}" srcOrd="0" destOrd="0" presId="urn:microsoft.com/office/officeart/2005/8/layout/hList3"/>
    <dgm:cxn modelId="{E152A795-2B03-41F6-89CF-CE417B21FAB5}" srcId="{1EA42F05-57E1-4F5A-B293-FEC0AC16B44A}" destId="{39866673-4DC8-4727-882A-EFA8D4F70CD1}" srcOrd="0" destOrd="0" parTransId="{926B3111-BB23-4A1B-A679-B0554FE41C76}" sibTransId="{2DCD4A1B-9D67-4894-8E36-1FFBF2EAEAA4}"/>
    <dgm:cxn modelId="{1968C7AA-B1CE-4120-8F04-4FD89568CF6D}" type="presOf" srcId="{1EA42F05-57E1-4F5A-B293-FEC0AC16B44A}" destId="{DC30304D-598C-4BF2-9790-80332DBE7A82}" srcOrd="0" destOrd="0" presId="urn:microsoft.com/office/officeart/2005/8/layout/hList3"/>
    <dgm:cxn modelId="{220BF2AB-C335-4DDA-9AF6-C816F2E19AFB}" srcId="{1EA42F05-57E1-4F5A-B293-FEC0AC16B44A}" destId="{C87A20CC-3E90-48DF-B581-DC304E2EEBA5}" srcOrd="1" destOrd="0" parTransId="{B3A125A1-464A-4784-8199-8C249FCB33C4}" sibTransId="{423022CE-71EA-499F-A775-376FFE1D4241}"/>
    <dgm:cxn modelId="{F7FB75B9-AAE7-42F4-B35A-C4FDE87C05E9}" type="presOf" srcId="{C87A20CC-3E90-48DF-B581-DC304E2EEBA5}" destId="{9AE0D249-3B98-4253-8285-32E305CEAA0D}" srcOrd="0" destOrd="0" presId="urn:microsoft.com/office/officeart/2005/8/layout/hList3"/>
    <dgm:cxn modelId="{52FAC2C5-3101-4672-87DF-0FAE42027BAB}" type="presOf" srcId="{39866673-4DC8-4727-882A-EFA8D4F70CD1}" destId="{57A1A85C-5850-4F14-9BD8-9558F21B18B0}" srcOrd="0" destOrd="0" presId="urn:microsoft.com/office/officeart/2005/8/layout/hList3"/>
    <dgm:cxn modelId="{4C4E0060-E0D0-48EF-B8C8-96DCA58AC9B5}" type="presParOf" srcId="{22D8446F-2B6C-48F4-9A93-E543CF707AB3}" destId="{DC30304D-598C-4BF2-9790-80332DBE7A82}" srcOrd="0" destOrd="0" presId="urn:microsoft.com/office/officeart/2005/8/layout/hList3"/>
    <dgm:cxn modelId="{D20F76FD-B8C1-47F7-B558-ED8807D14925}" type="presParOf" srcId="{22D8446F-2B6C-48F4-9A93-E543CF707AB3}" destId="{0E52C02D-237D-4DFD-BFF3-363DB7038BE4}" srcOrd="1" destOrd="0" presId="urn:microsoft.com/office/officeart/2005/8/layout/hList3"/>
    <dgm:cxn modelId="{91728744-64BF-4E6D-83F5-54D3C7B82E45}" type="presParOf" srcId="{0E52C02D-237D-4DFD-BFF3-363DB7038BE4}" destId="{57A1A85C-5850-4F14-9BD8-9558F21B18B0}" srcOrd="0" destOrd="0" presId="urn:microsoft.com/office/officeart/2005/8/layout/hList3"/>
    <dgm:cxn modelId="{A5EF8812-CC34-4C7E-9B47-089303879C57}" type="presParOf" srcId="{0E52C02D-237D-4DFD-BFF3-363DB7038BE4}" destId="{9AE0D249-3B98-4253-8285-32E305CEAA0D}" srcOrd="1" destOrd="0" presId="urn:microsoft.com/office/officeart/2005/8/layout/hList3"/>
    <dgm:cxn modelId="{205B54B5-799D-4D7C-8FC5-E2C1BB1C9F42}" type="presParOf" srcId="{0E52C02D-237D-4DFD-BFF3-363DB7038BE4}" destId="{D55F1E1E-2886-4702-BDAB-169CF35CFDA4}" srcOrd="2" destOrd="0" presId="urn:microsoft.com/office/officeart/2005/8/layout/hList3"/>
    <dgm:cxn modelId="{9272142C-76EA-4B38-9414-ACDD80C260D8}" type="presParOf" srcId="{22D8446F-2B6C-48F4-9A93-E543CF707AB3}" destId="{646D089F-6E12-4292-81B9-7AA90B60911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492D3D-D94D-4514-BFE7-04E28B2EDF3C}">
      <dsp:nvSpPr>
        <dsp:cNvPr id="0" name=""/>
        <dsp:cNvSpPr/>
      </dsp:nvSpPr>
      <dsp:spPr>
        <a:xfrm>
          <a:off x="2151684" y="3545079"/>
          <a:ext cx="871109" cy="4145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2516"/>
              </a:lnTo>
              <a:lnTo>
                <a:pt x="871109" y="282516"/>
              </a:lnTo>
              <a:lnTo>
                <a:pt x="871109" y="41456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C8BB92-4FB2-491A-AA59-2EE36B0F3E87}">
      <dsp:nvSpPr>
        <dsp:cNvPr id="0" name=""/>
        <dsp:cNvSpPr/>
      </dsp:nvSpPr>
      <dsp:spPr>
        <a:xfrm>
          <a:off x="1280575" y="3545079"/>
          <a:ext cx="871109" cy="414568"/>
        </a:xfrm>
        <a:custGeom>
          <a:avLst/>
          <a:gdLst/>
          <a:ahLst/>
          <a:cxnLst/>
          <a:rect l="0" t="0" r="0" b="0"/>
          <a:pathLst>
            <a:path>
              <a:moveTo>
                <a:pt x="871109" y="0"/>
              </a:moveTo>
              <a:lnTo>
                <a:pt x="871109" y="282516"/>
              </a:lnTo>
              <a:lnTo>
                <a:pt x="0" y="282516"/>
              </a:lnTo>
              <a:lnTo>
                <a:pt x="0" y="41456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328A02-A22C-45B9-A05A-1312E156D63C}">
      <dsp:nvSpPr>
        <dsp:cNvPr id="0" name=""/>
        <dsp:cNvSpPr/>
      </dsp:nvSpPr>
      <dsp:spPr>
        <a:xfrm>
          <a:off x="2105964" y="2225348"/>
          <a:ext cx="91440" cy="41456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1456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99A263-6B5D-473E-AA04-1C173D9555C9}">
      <dsp:nvSpPr>
        <dsp:cNvPr id="0" name=""/>
        <dsp:cNvSpPr/>
      </dsp:nvSpPr>
      <dsp:spPr>
        <a:xfrm>
          <a:off x="2105964" y="905618"/>
          <a:ext cx="91440" cy="41456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1456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2C86B0-A5EA-45A4-B3C5-D31D987DF75B}">
      <dsp:nvSpPr>
        <dsp:cNvPr id="0" name=""/>
        <dsp:cNvSpPr/>
      </dsp:nvSpPr>
      <dsp:spPr>
        <a:xfrm>
          <a:off x="1438958" y="457"/>
          <a:ext cx="1425451" cy="90516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998AF8-2E6E-4B79-B46C-CAE23F0E37AF}">
      <dsp:nvSpPr>
        <dsp:cNvPr id="0" name=""/>
        <dsp:cNvSpPr/>
      </dsp:nvSpPr>
      <dsp:spPr>
        <a:xfrm>
          <a:off x="1597342" y="150921"/>
          <a:ext cx="1425451" cy="9051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100" kern="1200" dirty="0"/>
            <a:t>Disoluciones químicas</a:t>
          </a:r>
        </a:p>
      </dsp:txBody>
      <dsp:txXfrm>
        <a:off x="1623853" y="177432"/>
        <a:ext cx="1372429" cy="852139"/>
      </dsp:txXfrm>
    </dsp:sp>
    <dsp:sp modelId="{084B4D6A-39AC-4F5D-838C-24ADD92279FF}">
      <dsp:nvSpPr>
        <dsp:cNvPr id="0" name=""/>
        <dsp:cNvSpPr/>
      </dsp:nvSpPr>
      <dsp:spPr>
        <a:xfrm>
          <a:off x="726710" y="1320187"/>
          <a:ext cx="2849947" cy="90516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E0C2CB-6D0A-4B15-BA18-8799E8E9F164}">
      <dsp:nvSpPr>
        <dsp:cNvPr id="0" name=""/>
        <dsp:cNvSpPr/>
      </dsp:nvSpPr>
      <dsp:spPr>
        <a:xfrm>
          <a:off x="885093" y="1470651"/>
          <a:ext cx="2849947" cy="9051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100" kern="1200" dirty="0"/>
            <a:t>Una solución se define como una mezcla homogénea, a nivel molecular, de dos o más sustancias en la cual no ocurre la separación de fases</a:t>
          </a:r>
        </a:p>
      </dsp:txBody>
      <dsp:txXfrm>
        <a:off x="911604" y="1497162"/>
        <a:ext cx="2796925" cy="852139"/>
      </dsp:txXfrm>
    </dsp:sp>
    <dsp:sp modelId="{D4CD72B4-0E67-4B08-9385-B7926F27559E}">
      <dsp:nvSpPr>
        <dsp:cNvPr id="0" name=""/>
        <dsp:cNvSpPr/>
      </dsp:nvSpPr>
      <dsp:spPr>
        <a:xfrm>
          <a:off x="1438958" y="2639917"/>
          <a:ext cx="1425451" cy="90516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09BB57-0FD2-414F-9092-CD7066A300CA}">
      <dsp:nvSpPr>
        <dsp:cNvPr id="0" name=""/>
        <dsp:cNvSpPr/>
      </dsp:nvSpPr>
      <dsp:spPr>
        <a:xfrm>
          <a:off x="1597342" y="2790382"/>
          <a:ext cx="1425451" cy="9051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100" kern="1200" dirty="0"/>
            <a:t>Composición</a:t>
          </a:r>
        </a:p>
      </dsp:txBody>
      <dsp:txXfrm>
        <a:off x="1623853" y="2816893"/>
        <a:ext cx="1372429" cy="852139"/>
      </dsp:txXfrm>
    </dsp:sp>
    <dsp:sp modelId="{011B64AF-CDC5-44AC-94AA-80003C114E46}">
      <dsp:nvSpPr>
        <dsp:cNvPr id="0" name=""/>
        <dsp:cNvSpPr/>
      </dsp:nvSpPr>
      <dsp:spPr>
        <a:xfrm>
          <a:off x="567849" y="3959648"/>
          <a:ext cx="1425451" cy="90516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004864-2A25-4478-9B63-3D0E8D1D2DD3}">
      <dsp:nvSpPr>
        <dsp:cNvPr id="0" name=""/>
        <dsp:cNvSpPr/>
      </dsp:nvSpPr>
      <dsp:spPr>
        <a:xfrm>
          <a:off x="726232" y="4110112"/>
          <a:ext cx="1425451" cy="9051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100" kern="1200" dirty="0"/>
            <a:t>Un solvente: Medio en el que se disuelven los solutos, en mayor cantidad</a:t>
          </a:r>
        </a:p>
      </dsp:txBody>
      <dsp:txXfrm>
        <a:off x="752743" y="4136623"/>
        <a:ext cx="1372429" cy="852139"/>
      </dsp:txXfrm>
    </dsp:sp>
    <dsp:sp modelId="{6D2A1C96-DED8-4925-BCC2-7CFF88FDA6BB}">
      <dsp:nvSpPr>
        <dsp:cNvPr id="0" name=""/>
        <dsp:cNvSpPr/>
      </dsp:nvSpPr>
      <dsp:spPr>
        <a:xfrm>
          <a:off x="2310067" y="3959648"/>
          <a:ext cx="1425451" cy="90516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31607C-1E2F-41D9-B67A-C23B8F331879}">
      <dsp:nvSpPr>
        <dsp:cNvPr id="0" name=""/>
        <dsp:cNvSpPr/>
      </dsp:nvSpPr>
      <dsp:spPr>
        <a:xfrm>
          <a:off x="2468451" y="4110112"/>
          <a:ext cx="1425451" cy="9051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100" kern="1200" dirty="0"/>
            <a:t>Soluto: Pueden ser varios, se disuelven en el solvente para formar iones o moléculas en solución</a:t>
          </a:r>
        </a:p>
      </dsp:txBody>
      <dsp:txXfrm>
        <a:off x="2494962" y="4136623"/>
        <a:ext cx="1372429" cy="85213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4C7038-2560-4C01-8F94-EBB4C7F70C62}">
      <dsp:nvSpPr>
        <dsp:cNvPr id="0" name=""/>
        <dsp:cNvSpPr/>
      </dsp:nvSpPr>
      <dsp:spPr>
        <a:xfrm>
          <a:off x="4894897" y="4393732"/>
          <a:ext cx="38743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87438" y="45720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500" kern="1200"/>
        </a:p>
      </dsp:txBody>
      <dsp:txXfrm>
        <a:off x="5078931" y="4429766"/>
        <a:ext cx="19371" cy="19371"/>
      </dsp:txXfrm>
    </dsp:sp>
    <dsp:sp modelId="{8E2AE7F6-7C4B-4A9A-A2C3-E7F98B3FC6A1}">
      <dsp:nvSpPr>
        <dsp:cNvPr id="0" name=""/>
        <dsp:cNvSpPr/>
      </dsp:nvSpPr>
      <dsp:spPr>
        <a:xfrm>
          <a:off x="2577376" y="4393732"/>
          <a:ext cx="38743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87438" y="4572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500" kern="1200"/>
        </a:p>
      </dsp:txBody>
      <dsp:txXfrm>
        <a:off x="2761409" y="4429766"/>
        <a:ext cx="19371" cy="19371"/>
      </dsp:txXfrm>
    </dsp:sp>
    <dsp:sp modelId="{6E7EFC14-2A84-426D-80B6-AFC7AC4D6E86}">
      <dsp:nvSpPr>
        <dsp:cNvPr id="0" name=""/>
        <dsp:cNvSpPr/>
      </dsp:nvSpPr>
      <dsp:spPr>
        <a:xfrm>
          <a:off x="252745" y="2678611"/>
          <a:ext cx="387438" cy="17608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93719" y="0"/>
              </a:lnTo>
              <a:lnTo>
                <a:pt x="193719" y="1760841"/>
              </a:lnTo>
              <a:lnTo>
                <a:pt x="387438" y="17608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600" kern="1200"/>
        </a:p>
      </dsp:txBody>
      <dsp:txXfrm>
        <a:off x="401390" y="3513957"/>
        <a:ext cx="90148" cy="90148"/>
      </dsp:txXfrm>
    </dsp:sp>
    <dsp:sp modelId="{A3362740-9FD7-48E4-BACE-9D124B9D4C04}">
      <dsp:nvSpPr>
        <dsp:cNvPr id="0" name=""/>
        <dsp:cNvSpPr/>
      </dsp:nvSpPr>
      <dsp:spPr>
        <a:xfrm>
          <a:off x="4933951" y="3228836"/>
          <a:ext cx="38743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87438" y="45720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500" kern="1200"/>
        </a:p>
      </dsp:txBody>
      <dsp:txXfrm>
        <a:off x="5117984" y="3264870"/>
        <a:ext cx="19371" cy="19371"/>
      </dsp:txXfrm>
    </dsp:sp>
    <dsp:sp modelId="{D19ADC0D-195C-4994-AAD4-D162E3A16D5E}">
      <dsp:nvSpPr>
        <dsp:cNvPr id="0" name=""/>
        <dsp:cNvSpPr/>
      </dsp:nvSpPr>
      <dsp:spPr>
        <a:xfrm>
          <a:off x="2609320" y="3228836"/>
          <a:ext cx="38743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87438" y="4572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500" kern="1200"/>
        </a:p>
      </dsp:txBody>
      <dsp:txXfrm>
        <a:off x="2793353" y="3264870"/>
        <a:ext cx="19371" cy="19371"/>
      </dsp:txXfrm>
    </dsp:sp>
    <dsp:sp modelId="{8AF9902D-E08F-4A59-99B5-EE7D0FF2B25B}">
      <dsp:nvSpPr>
        <dsp:cNvPr id="0" name=""/>
        <dsp:cNvSpPr/>
      </dsp:nvSpPr>
      <dsp:spPr>
        <a:xfrm>
          <a:off x="252745" y="2678611"/>
          <a:ext cx="387438" cy="5959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93719" y="0"/>
              </a:lnTo>
              <a:lnTo>
                <a:pt x="193719" y="595945"/>
              </a:lnTo>
              <a:lnTo>
                <a:pt x="387438" y="59594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500" kern="1200"/>
        </a:p>
      </dsp:txBody>
      <dsp:txXfrm>
        <a:off x="428693" y="2958813"/>
        <a:ext cx="35540" cy="35540"/>
      </dsp:txXfrm>
    </dsp:sp>
    <dsp:sp modelId="{0D58C424-EEB3-48D2-9F0B-D5D3E8B972D2}">
      <dsp:nvSpPr>
        <dsp:cNvPr id="0" name=""/>
        <dsp:cNvSpPr/>
      </dsp:nvSpPr>
      <dsp:spPr>
        <a:xfrm>
          <a:off x="4902007" y="2061411"/>
          <a:ext cx="38743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87438" y="45720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500" kern="1200"/>
        </a:p>
      </dsp:txBody>
      <dsp:txXfrm>
        <a:off x="5086040" y="2097446"/>
        <a:ext cx="19371" cy="19371"/>
      </dsp:txXfrm>
    </dsp:sp>
    <dsp:sp modelId="{008BC512-808C-4127-9E82-2A4748EE4531}">
      <dsp:nvSpPr>
        <dsp:cNvPr id="0" name=""/>
        <dsp:cNvSpPr/>
      </dsp:nvSpPr>
      <dsp:spPr>
        <a:xfrm>
          <a:off x="2577376" y="2061411"/>
          <a:ext cx="38743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87438" y="4572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500" kern="1200"/>
        </a:p>
      </dsp:txBody>
      <dsp:txXfrm>
        <a:off x="2761409" y="2097446"/>
        <a:ext cx="19371" cy="19371"/>
      </dsp:txXfrm>
    </dsp:sp>
    <dsp:sp modelId="{40F9C11B-2164-46DE-A1D2-C9C179112460}">
      <dsp:nvSpPr>
        <dsp:cNvPr id="0" name=""/>
        <dsp:cNvSpPr/>
      </dsp:nvSpPr>
      <dsp:spPr>
        <a:xfrm>
          <a:off x="252745" y="2107131"/>
          <a:ext cx="387438" cy="571479"/>
        </a:xfrm>
        <a:custGeom>
          <a:avLst/>
          <a:gdLst/>
          <a:ahLst/>
          <a:cxnLst/>
          <a:rect l="0" t="0" r="0" b="0"/>
          <a:pathLst>
            <a:path>
              <a:moveTo>
                <a:pt x="0" y="571479"/>
              </a:moveTo>
              <a:lnTo>
                <a:pt x="193719" y="571479"/>
              </a:lnTo>
              <a:lnTo>
                <a:pt x="193719" y="0"/>
              </a:lnTo>
              <a:lnTo>
                <a:pt x="387438" y="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500" kern="1200"/>
        </a:p>
      </dsp:txBody>
      <dsp:txXfrm>
        <a:off x="429203" y="2375610"/>
        <a:ext cx="34521" cy="34521"/>
      </dsp:txXfrm>
    </dsp:sp>
    <dsp:sp modelId="{4450290C-74D5-42F3-85C4-6C078863E9A7}">
      <dsp:nvSpPr>
        <dsp:cNvPr id="0" name=""/>
        <dsp:cNvSpPr/>
      </dsp:nvSpPr>
      <dsp:spPr>
        <a:xfrm>
          <a:off x="4902007" y="889413"/>
          <a:ext cx="38743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193719" y="45720"/>
              </a:lnTo>
              <a:lnTo>
                <a:pt x="193719" y="46428"/>
              </a:lnTo>
              <a:lnTo>
                <a:pt x="387438" y="46428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500" kern="1200"/>
        </a:p>
      </dsp:txBody>
      <dsp:txXfrm>
        <a:off x="5086040" y="925447"/>
        <a:ext cx="19371" cy="19371"/>
      </dsp:txXfrm>
    </dsp:sp>
    <dsp:sp modelId="{95656ED9-6427-4D58-830B-BC4926F2C8C9}">
      <dsp:nvSpPr>
        <dsp:cNvPr id="0" name=""/>
        <dsp:cNvSpPr/>
      </dsp:nvSpPr>
      <dsp:spPr>
        <a:xfrm>
          <a:off x="2577376" y="889413"/>
          <a:ext cx="38743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6027"/>
              </a:moveTo>
              <a:lnTo>
                <a:pt x="193719" y="46027"/>
              </a:lnTo>
              <a:lnTo>
                <a:pt x="193719" y="45720"/>
              </a:lnTo>
              <a:lnTo>
                <a:pt x="387438" y="4572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500" kern="1200"/>
        </a:p>
      </dsp:txBody>
      <dsp:txXfrm>
        <a:off x="2761409" y="925447"/>
        <a:ext cx="19371" cy="19371"/>
      </dsp:txXfrm>
    </dsp:sp>
    <dsp:sp modelId="{144BDD8A-6018-4ECD-85B3-30E941ADFF62}">
      <dsp:nvSpPr>
        <dsp:cNvPr id="0" name=""/>
        <dsp:cNvSpPr/>
      </dsp:nvSpPr>
      <dsp:spPr>
        <a:xfrm>
          <a:off x="252745" y="935440"/>
          <a:ext cx="387438" cy="1743170"/>
        </a:xfrm>
        <a:custGeom>
          <a:avLst/>
          <a:gdLst/>
          <a:ahLst/>
          <a:cxnLst/>
          <a:rect l="0" t="0" r="0" b="0"/>
          <a:pathLst>
            <a:path>
              <a:moveTo>
                <a:pt x="0" y="1743170"/>
              </a:moveTo>
              <a:lnTo>
                <a:pt x="193719" y="1743170"/>
              </a:lnTo>
              <a:lnTo>
                <a:pt x="193719" y="0"/>
              </a:lnTo>
              <a:lnTo>
                <a:pt x="387438" y="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600" kern="1200"/>
        </a:p>
      </dsp:txBody>
      <dsp:txXfrm>
        <a:off x="401821" y="1762383"/>
        <a:ext cx="89285" cy="89285"/>
      </dsp:txXfrm>
    </dsp:sp>
    <dsp:sp modelId="{E96DFF48-2EF4-437A-818D-3E31297E37D6}">
      <dsp:nvSpPr>
        <dsp:cNvPr id="0" name=""/>
        <dsp:cNvSpPr/>
      </dsp:nvSpPr>
      <dsp:spPr>
        <a:xfrm rot="16200000">
          <a:off x="-1426903" y="2553192"/>
          <a:ext cx="3108460" cy="25083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kern="1200" dirty="0"/>
            <a:t>Ejemplo</a:t>
          </a:r>
        </a:p>
      </dsp:txBody>
      <dsp:txXfrm>
        <a:off x="-1426903" y="2553192"/>
        <a:ext cx="3108460" cy="250836"/>
      </dsp:txXfrm>
    </dsp:sp>
    <dsp:sp modelId="{579F804D-9202-49ED-87B7-FE1C4116B3A5}">
      <dsp:nvSpPr>
        <dsp:cNvPr id="0" name=""/>
        <dsp:cNvSpPr/>
      </dsp:nvSpPr>
      <dsp:spPr>
        <a:xfrm>
          <a:off x="640183" y="433211"/>
          <a:ext cx="1937192" cy="1004458"/>
        </a:xfrm>
        <a:prstGeom prst="rect">
          <a:avLst/>
        </a:prstGeom>
        <a:blipFill rotWithShape="0">
          <a:blip xmlns:r="http://schemas.openxmlformats.org/officeDocument/2006/relationships" r:embed="rId1"/>
          <a:srcRect/>
          <a:stretch>
            <a:fillRect l="-39000" r="-39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600" kern="1200" dirty="0"/>
        </a:p>
      </dsp:txBody>
      <dsp:txXfrm>
        <a:off x="640183" y="433211"/>
        <a:ext cx="1937192" cy="1004458"/>
      </dsp:txXfrm>
    </dsp:sp>
    <dsp:sp modelId="{F9359FF5-F536-4C02-98F7-06EDC1FDE09C}">
      <dsp:nvSpPr>
        <dsp:cNvPr id="0" name=""/>
        <dsp:cNvSpPr/>
      </dsp:nvSpPr>
      <dsp:spPr>
        <a:xfrm>
          <a:off x="2964814" y="418156"/>
          <a:ext cx="1937192" cy="1033952"/>
        </a:xfrm>
        <a:prstGeom prst="rect">
          <a:avLst/>
        </a:prstGeom>
        <a:blipFill rotWithShape="0">
          <a:blip xmlns:r="http://schemas.openxmlformats.org/officeDocument/2006/relationships" r:embed="rId2"/>
          <a:srcRect/>
          <a:stretch>
            <a:fillRect l="-39000" r="-39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600" kern="1200"/>
        </a:p>
      </dsp:txBody>
      <dsp:txXfrm>
        <a:off x="2964814" y="418156"/>
        <a:ext cx="1937192" cy="1033952"/>
      </dsp:txXfrm>
    </dsp:sp>
    <dsp:sp modelId="{411D1E41-3CD6-4E4A-A056-40E97921544C}">
      <dsp:nvSpPr>
        <dsp:cNvPr id="0" name=""/>
        <dsp:cNvSpPr/>
      </dsp:nvSpPr>
      <dsp:spPr>
        <a:xfrm>
          <a:off x="5289445" y="440682"/>
          <a:ext cx="1937192" cy="990318"/>
        </a:xfrm>
        <a:prstGeom prst="rect">
          <a:avLst/>
        </a:prstGeom>
        <a:blipFill rotWithShape="0">
          <a:blip xmlns:r="http://schemas.openxmlformats.org/officeDocument/2006/relationships" r:embed="rId3"/>
          <a:srcRect/>
          <a:stretch>
            <a:fillRect l="-25000" r="-2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600" kern="1200"/>
        </a:p>
      </dsp:txBody>
      <dsp:txXfrm>
        <a:off x="5289445" y="440682"/>
        <a:ext cx="1937192" cy="990318"/>
      </dsp:txXfrm>
    </dsp:sp>
    <dsp:sp modelId="{65BF4A6D-4DDC-4005-96B8-DB84FB931E27}">
      <dsp:nvSpPr>
        <dsp:cNvPr id="0" name=""/>
        <dsp:cNvSpPr/>
      </dsp:nvSpPr>
      <dsp:spPr>
        <a:xfrm>
          <a:off x="640183" y="1603491"/>
          <a:ext cx="1937192" cy="1007281"/>
        </a:xfrm>
        <a:prstGeom prst="rect">
          <a:avLst/>
        </a:prstGeom>
        <a:blipFill rotWithShape="0">
          <a:blip xmlns:r="http://schemas.openxmlformats.org/officeDocument/2006/relationships" r:embed="rId4"/>
          <a:srcRect/>
          <a:stretch>
            <a:fillRect l="-17000" r="-1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600" kern="1200" dirty="0"/>
        </a:p>
      </dsp:txBody>
      <dsp:txXfrm>
        <a:off x="640183" y="1603491"/>
        <a:ext cx="1937192" cy="1007281"/>
      </dsp:txXfrm>
    </dsp:sp>
    <dsp:sp modelId="{987FC783-E732-41E5-BCE2-8A02C518FEE0}">
      <dsp:nvSpPr>
        <dsp:cNvPr id="0" name=""/>
        <dsp:cNvSpPr/>
      </dsp:nvSpPr>
      <dsp:spPr>
        <a:xfrm>
          <a:off x="2964814" y="1596988"/>
          <a:ext cx="1937192" cy="1020286"/>
        </a:xfrm>
        <a:prstGeom prst="rect">
          <a:avLst/>
        </a:prstGeom>
        <a:blipFill rotWithShape="0">
          <a:blip xmlns:r="http://schemas.openxmlformats.org/officeDocument/2006/relationships" r:embed="rId5"/>
          <a:srcRect/>
          <a:stretch>
            <a:fillRect t="-3000" b="-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600" kern="1200"/>
        </a:p>
      </dsp:txBody>
      <dsp:txXfrm>
        <a:off x="2964814" y="1596988"/>
        <a:ext cx="1937192" cy="1020286"/>
      </dsp:txXfrm>
    </dsp:sp>
    <dsp:sp modelId="{BB425E40-72A5-4176-9484-E6D32D5F883D}">
      <dsp:nvSpPr>
        <dsp:cNvPr id="0" name=""/>
        <dsp:cNvSpPr/>
      </dsp:nvSpPr>
      <dsp:spPr>
        <a:xfrm>
          <a:off x="5289445" y="1585185"/>
          <a:ext cx="1937192" cy="1043892"/>
        </a:xfrm>
        <a:prstGeom prst="rect">
          <a:avLst/>
        </a:prstGeom>
        <a:blipFill rotWithShape="0">
          <a:blip xmlns:r="http://schemas.openxmlformats.org/officeDocument/2006/relationships" r:embed="rId6"/>
          <a:srcRect/>
          <a:stretch>
            <a:fillRect l="-17000" r="-1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600" kern="1200"/>
        </a:p>
      </dsp:txBody>
      <dsp:txXfrm>
        <a:off x="5289445" y="1585185"/>
        <a:ext cx="1937192" cy="1043892"/>
      </dsp:txXfrm>
    </dsp:sp>
    <dsp:sp modelId="{0F26751B-1693-4292-B472-1694F8688AC1}">
      <dsp:nvSpPr>
        <dsp:cNvPr id="0" name=""/>
        <dsp:cNvSpPr/>
      </dsp:nvSpPr>
      <dsp:spPr>
        <a:xfrm>
          <a:off x="640183" y="2760376"/>
          <a:ext cx="1969136" cy="1028359"/>
        </a:xfrm>
        <a:prstGeom prst="rect">
          <a:avLst/>
        </a:prstGeom>
        <a:blipFill rotWithShape="0">
          <a:blip xmlns:r="http://schemas.openxmlformats.org/officeDocument/2006/relationships" r:embed="rId7"/>
          <a:srcRect/>
          <a:stretch>
            <a:fillRect l="-37000" r="-3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600" kern="1200" dirty="0"/>
        </a:p>
      </dsp:txBody>
      <dsp:txXfrm>
        <a:off x="640183" y="2760376"/>
        <a:ext cx="1969136" cy="1028359"/>
      </dsp:txXfrm>
    </dsp:sp>
    <dsp:sp modelId="{934EAF31-7C55-4D0C-976B-1191156452C7}">
      <dsp:nvSpPr>
        <dsp:cNvPr id="0" name=""/>
        <dsp:cNvSpPr/>
      </dsp:nvSpPr>
      <dsp:spPr>
        <a:xfrm>
          <a:off x="2996759" y="2772971"/>
          <a:ext cx="1937192" cy="1003170"/>
        </a:xfrm>
        <a:prstGeom prst="rect">
          <a:avLst/>
        </a:prstGeom>
        <a:blipFill rotWithShape="0">
          <a:blip xmlns:r="http://schemas.openxmlformats.org/officeDocument/2006/relationships" r:embed="rId8"/>
          <a:srcRect/>
          <a:stretch>
            <a:fillRect l="-42000" r="-4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600" kern="1200"/>
        </a:p>
      </dsp:txBody>
      <dsp:txXfrm>
        <a:off x="2996759" y="2772971"/>
        <a:ext cx="1937192" cy="1003170"/>
      </dsp:txXfrm>
    </dsp:sp>
    <dsp:sp modelId="{33A0D149-4246-416F-AFE2-1A9636242DBA}">
      <dsp:nvSpPr>
        <dsp:cNvPr id="0" name=""/>
        <dsp:cNvSpPr/>
      </dsp:nvSpPr>
      <dsp:spPr>
        <a:xfrm>
          <a:off x="5321390" y="2776730"/>
          <a:ext cx="1937192" cy="995652"/>
        </a:xfrm>
        <a:prstGeom prst="rect">
          <a:avLst/>
        </a:prstGeom>
        <a:blipFill rotWithShape="0">
          <a:blip xmlns:r="http://schemas.openxmlformats.org/officeDocument/2006/relationships" r:embed="rId9"/>
          <a:srcRect/>
          <a:stretch>
            <a:fillRect l="-46000" r="-46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600" kern="1200"/>
        </a:p>
      </dsp:txBody>
      <dsp:txXfrm>
        <a:off x="5321390" y="2776730"/>
        <a:ext cx="1937192" cy="995652"/>
      </dsp:txXfrm>
    </dsp:sp>
    <dsp:sp modelId="{C2BD5075-49EF-49E5-BCA4-400C42CF193A}">
      <dsp:nvSpPr>
        <dsp:cNvPr id="0" name=""/>
        <dsp:cNvSpPr/>
      </dsp:nvSpPr>
      <dsp:spPr>
        <a:xfrm>
          <a:off x="640183" y="3940011"/>
          <a:ext cx="1937192" cy="998882"/>
        </a:xfrm>
        <a:prstGeom prst="rect">
          <a:avLst/>
        </a:prstGeom>
        <a:blipFill rotWithShape="0">
          <a:blip xmlns:r="http://schemas.openxmlformats.org/officeDocument/2006/relationships" r:embed="rId10"/>
          <a:srcRect/>
          <a:stretch>
            <a:fillRect l="-31000" r="-3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600" kern="1200"/>
        </a:p>
      </dsp:txBody>
      <dsp:txXfrm>
        <a:off x="640183" y="3940011"/>
        <a:ext cx="1937192" cy="998882"/>
      </dsp:txXfrm>
    </dsp:sp>
    <dsp:sp modelId="{F9D19481-BE99-4C3F-BA74-F9A37D013FD9}">
      <dsp:nvSpPr>
        <dsp:cNvPr id="0" name=""/>
        <dsp:cNvSpPr/>
      </dsp:nvSpPr>
      <dsp:spPr>
        <a:xfrm>
          <a:off x="2964814" y="3923793"/>
          <a:ext cx="1930083" cy="1031318"/>
        </a:xfrm>
        <a:prstGeom prst="rect">
          <a:avLst/>
        </a:prstGeom>
        <a:blipFill rotWithShape="0">
          <a:blip xmlns:r="http://schemas.openxmlformats.org/officeDocument/2006/relationships" r:embed="rId11"/>
          <a:srcRect/>
          <a:stretch>
            <a:fillRect l="-50000" r="-50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600" kern="1200"/>
        </a:p>
      </dsp:txBody>
      <dsp:txXfrm>
        <a:off x="2964814" y="3923793"/>
        <a:ext cx="1930083" cy="1031318"/>
      </dsp:txXfrm>
    </dsp:sp>
    <dsp:sp modelId="{AD9F6759-F753-4B3F-A71B-0AFFB5846CED}">
      <dsp:nvSpPr>
        <dsp:cNvPr id="0" name=""/>
        <dsp:cNvSpPr/>
      </dsp:nvSpPr>
      <dsp:spPr>
        <a:xfrm>
          <a:off x="5282336" y="3949015"/>
          <a:ext cx="1937192" cy="980875"/>
        </a:xfrm>
        <a:prstGeom prst="rect">
          <a:avLst/>
        </a:prstGeom>
        <a:blipFill rotWithShape="0">
          <a:blip xmlns:r="http://schemas.openxmlformats.org/officeDocument/2006/relationships" r:embed="rId12"/>
          <a:srcRect/>
          <a:stretch>
            <a:fillRect t="-25000" b="-2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600" kern="1200"/>
        </a:p>
      </dsp:txBody>
      <dsp:txXfrm>
        <a:off x="5282336" y="3949015"/>
        <a:ext cx="1937192" cy="98087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30304D-598C-4BF2-9790-80332DBE7A82}">
      <dsp:nvSpPr>
        <dsp:cNvPr id="0" name=""/>
        <dsp:cNvSpPr/>
      </dsp:nvSpPr>
      <dsp:spPr>
        <a:xfrm>
          <a:off x="0" y="0"/>
          <a:ext cx="6580554" cy="603685"/>
        </a:xfrm>
        <a:prstGeom prst="rect">
          <a:avLst/>
        </a:prstGeom>
        <a:solidFill>
          <a:schemeClr val="accent4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700" kern="1200" dirty="0">
              <a:latin typeface="Ancizar Serif Extrabold" panose="020A0902070300000003" pitchFamily="18" charset="0"/>
              <a:cs typeface="Ancizar Sans Extrabold"/>
            </a:rPr>
            <a:t>Tipos de soluciones de acuerdo al estado</a:t>
          </a:r>
          <a:endParaRPr lang="es-CO" sz="2700" kern="1200" dirty="0"/>
        </a:p>
      </dsp:txBody>
      <dsp:txXfrm>
        <a:off x="0" y="0"/>
        <a:ext cx="6580554" cy="603685"/>
      </dsp:txXfrm>
    </dsp:sp>
    <dsp:sp modelId="{57A1A85C-5850-4F14-9BD8-9558F21B18B0}">
      <dsp:nvSpPr>
        <dsp:cNvPr id="0" name=""/>
        <dsp:cNvSpPr/>
      </dsp:nvSpPr>
      <dsp:spPr>
        <a:xfrm>
          <a:off x="0" y="1006824"/>
          <a:ext cx="6580554" cy="2396528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646D089F-6E12-4292-81B9-7AA90B60911D}">
      <dsp:nvSpPr>
        <dsp:cNvPr id="0" name=""/>
        <dsp:cNvSpPr/>
      </dsp:nvSpPr>
      <dsp:spPr>
        <a:xfrm>
          <a:off x="0" y="3403353"/>
          <a:ext cx="6580554" cy="266280"/>
        </a:xfrm>
        <a:prstGeom prst="rect">
          <a:avLst/>
        </a:prstGeom>
        <a:solidFill>
          <a:schemeClr val="accent4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30304D-598C-4BF2-9790-80332DBE7A82}">
      <dsp:nvSpPr>
        <dsp:cNvPr id="0" name=""/>
        <dsp:cNvSpPr/>
      </dsp:nvSpPr>
      <dsp:spPr>
        <a:xfrm>
          <a:off x="0" y="0"/>
          <a:ext cx="6923655" cy="437818"/>
        </a:xfrm>
        <a:prstGeom prst="rect">
          <a:avLst/>
        </a:prstGeom>
        <a:solidFill>
          <a:schemeClr val="accent2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kern="1200" dirty="0">
              <a:latin typeface="Ancizar Serif Extrabold" panose="020A0902070300000003" pitchFamily="18" charset="0"/>
              <a:cs typeface="Ancizar Sans Extrabold"/>
            </a:rPr>
            <a:t>Tipos de soluciones de acuerdo a saturación</a:t>
          </a:r>
          <a:endParaRPr lang="es-CO" sz="2000" kern="1200" dirty="0"/>
        </a:p>
      </dsp:txBody>
      <dsp:txXfrm>
        <a:off x="0" y="0"/>
        <a:ext cx="6923655" cy="437818"/>
      </dsp:txXfrm>
    </dsp:sp>
    <dsp:sp modelId="{57A1A85C-5850-4F14-9BD8-9558F21B18B0}">
      <dsp:nvSpPr>
        <dsp:cNvPr id="0" name=""/>
        <dsp:cNvSpPr/>
      </dsp:nvSpPr>
      <dsp:spPr>
        <a:xfrm>
          <a:off x="3380" y="730191"/>
          <a:ext cx="2305631" cy="1738063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kern="1200"/>
            <a:t>Una </a:t>
          </a:r>
          <a:r>
            <a:rPr lang="es-CO" sz="1600" b="1" i="1" kern="1200"/>
            <a:t>disolución saturada </a:t>
          </a:r>
          <a:r>
            <a:rPr lang="es-CO" sz="1600" i="1" kern="1200"/>
            <a:t>contiene la maxima cantidad de un soluto que se disuelve en un disolvente en particular, a una temperatura especifica</a:t>
          </a:r>
          <a:endParaRPr lang="es-CO" sz="1600" kern="1200"/>
        </a:p>
      </dsp:txBody>
      <dsp:txXfrm>
        <a:off x="3380" y="730191"/>
        <a:ext cx="2305631" cy="1738063"/>
      </dsp:txXfrm>
    </dsp:sp>
    <dsp:sp modelId="{9AE0D249-3B98-4253-8285-32E305CEAA0D}">
      <dsp:nvSpPr>
        <dsp:cNvPr id="0" name=""/>
        <dsp:cNvSpPr/>
      </dsp:nvSpPr>
      <dsp:spPr>
        <a:xfrm>
          <a:off x="2309011" y="730191"/>
          <a:ext cx="2305631" cy="1738063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kern="1200"/>
            <a:t>Una </a:t>
          </a:r>
          <a:r>
            <a:rPr lang="es-CO" sz="1600" b="1" i="1" kern="1200"/>
            <a:t>disolución no saturada </a:t>
          </a:r>
          <a:r>
            <a:rPr lang="es-CO" sz="1600" i="1" kern="1200"/>
            <a:t>contiene menor  cantidad de soluto que la que es capaz de disolver</a:t>
          </a:r>
          <a:r>
            <a:rPr lang="es-CO" sz="1600" kern="1200"/>
            <a:t>. </a:t>
          </a:r>
        </a:p>
      </dsp:txBody>
      <dsp:txXfrm>
        <a:off x="2309011" y="730191"/>
        <a:ext cx="2305631" cy="1738063"/>
      </dsp:txXfrm>
    </dsp:sp>
    <dsp:sp modelId="{D55F1E1E-2886-4702-BDAB-169CF35CFDA4}">
      <dsp:nvSpPr>
        <dsp:cNvPr id="0" name=""/>
        <dsp:cNvSpPr/>
      </dsp:nvSpPr>
      <dsp:spPr>
        <a:xfrm>
          <a:off x="4614643" y="730191"/>
          <a:ext cx="2305631" cy="1738063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kern="1200" dirty="0"/>
            <a:t>Un tercer tipo, una </a:t>
          </a:r>
          <a:r>
            <a:rPr lang="es-CO" sz="1600" b="1" i="1" kern="1200" dirty="0"/>
            <a:t>disolución sobresaturada</a:t>
          </a:r>
          <a:r>
            <a:rPr lang="es-CO" sz="1600" kern="1200" dirty="0"/>
            <a:t>, </a:t>
          </a:r>
          <a:r>
            <a:rPr lang="es-CO" sz="1600" i="1" kern="1200" dirty="0"/>
            <a:t>contiene mas soluto que el que puede haber en una </a:t>
          </a:r>
          <a:r>
            <a:rPr lang="es-CO" sz="1600" i="1" kern="1200" dirty="0" err="1"/>
            <a:t>disolucion</a:t>
          </a:r>
          <a:r>
            <a:rPr lang="es-CO" sz="1600" i="1" kern="1200" dirty="0"/>
            <a:t> saturada</a:t>
          </a:r>
          <a:endParaRPr lang="es-CO" sz="1600" kern="1200" dirty="0"/>
        </a:p>
      </dsp:txBody>
      <dsp:txXfrm>
        <a:off x="4614643" y="730191"/>
        <a:ext cx="2305631" cy="1738063"/>
      </dsp:txXfrm>
    </dsp:sp>
    <dsp:sp modelId="{646D089F-6E12-4292-81B9-7AA90B60911D}">
      <dsp:nvSpPr>
        <dsp:cNvPr id="0" name=""/>
        <dsp:cNvSpPr/>
      </dsp:nvSpPr>
      <dsp:spPr>
        <a:xfrm>
          <a:off x="0" y="2565712"/>
          <a:ext cx="6923655" cy="193118"/>
        </a:xfrm>
        <a:prstGeom prst="rect">
          <a:avLst/>
        </a:prstGeom>
        <a:solidFill>
          <a:schemeClr val="accent2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g"/>
          <inkml:channel name="T" type="integer" max="2.14748E9" units="dev"/>
        </inkml:traceFormat>
        <inkml:channelProperties>
          <inkml:channelProperty channel="X" name="resolution" value="2155.72363" units="1/cm"/>
          <inkml:channelProperty channel="Y" name="resolution" value="3449.15796" units="1/cm"/>
          <inkml:channelProperty channel="F" name="resolution" value="11.375" units="1/deg"/>
          <inkml:channelProperty channel="T" name="resolution" value="1" units="1/dev"/>
        </inkml:channelProperties>
      </inkml:inkSource>
      <inkml:timestamp xml:id="ts0" timeString="2025-10-23T22:01:04.32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1781 9015 927 0,'0'0'1'15,"0"0"40"-15,0 0 10 16,0 0-41-16,0 0-9 16,0 0 12-16,0 0-13 15,-14 8-53-15,14-8-90 0,0 0-194 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g"/>
          <inkml:channel name="T" type="integer" max="2.14748E9" units="dev"/>
        </inkml:traceFormat>
        <inkml:channelProperties>
          <inkml:channelProperty channel="X" name="resolution" value="2155.72363" units="1/cm"/>
          <inkml:channelProperty channel="Y" name="resolution" value="3449.15796" units="1/cm"/>
          <inkml:channelProperty channel="F" name="resolution" value="11.375" units="1/deg"/>
          <inkml:channelProperty channel="T" name="resolution" value="1" units="1/dev"/>
        </inkml:channelProperties>
      </inkml:inkSource>
      <inkml:timestamp xml:id="ts0" timeString="2025-11-11T19:25:55.843"/>
    </inkml:context>
    <inkml:brush xml:id="br0">
      <inkml:brushProperty name="width" value="0.05292" units="cm"/>
      <inkml:brushProperty name="height" value="0.05292" units="cm"/>
      <inkml:brushProperty name="color" value="#FFFF00"/>
    </inkml:brush>
    <inkml:brush xml:id="br1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1116 548 197 0,'0'0'714'16,"0"0"-544"-16,0 0-111 15,0 0 52-15,0 0-2 16,-2 0-67-16,2 0-32 15,0 0-4-15,0 0 13 0,0 0-6 16,2 0 6-16,4 0-6 16,1 0 2-16,0 0 3 15,1-4-6-15,-1-2 0 16,2 0 4-16,1-3 0 16,-1 2-8-16,1-5 3 15,-1 1-1-15,4 1-9 16,-5-3 5-16,2 0-6 15,-3 1 0-15,5-2 1 16,-3 0-1-16,-2 5 1 16,2-5-1-16,-2 0-2 15,1 1 2-15,0 1 1 16,-2-2 0-16,0 6 0 16,-1-2 1-16,-2 6-2 0,-1-2 1 15,2 3 0 1,-4 3 0-16,0 0 1 15,0 0-1-15,0 0 1 0,0 0 8 16,0 0-9-16,0 0 0 16,0-2-1-16,1 0 0 15,1 0 1-15,-1 0 0 16,-1 0 0-16,3-1 0 16,-3 3 14-16,0 0 1 0,0 0 1 15,0 0 5-15,3 0-3 16,-3 5-3-16,1 13-3 15,2 9-5-15,-1 5-7 16,2 3 1-16,-4 5 4 16,3-3-6-16,-3 3-7 15,1-4 7-15,-1 1 0 16,0-2 0 0,0-5 1-16,0-4-1 0,0-3 1 15,0-3-1-15,0-4 0 16,0-3 1-16,0-4 1 15,0-1-1-15,0-4 9 16,0-1 6-16,0-1 12 16,0-2-2-16,0 1-14 15,0-1-10-15,0 3 0 16,0-1-1-16,0 3-1 0,0 3 0 16,0-1 0-16,0 3 0 15,0-6 0-15,0 1 0 16,0-4 0-16,0 2-1 15,0-3-10-15,0 0-16 16,0 0-25-16,0 0-36 16,0 0-31-16,0 0-32 15,0 0-70-15,0-4-129 16,-1-1-410-16</inkml:trace>
  <inkml:trace contextRef="#ctx0" brushRef="#br0" timeOffset="819.55">1116 933 733 0,'0'0'315'0,"0"0"-139"0,0 0-6 16,0 0-13-16,0 0-71 15,0 0-57-15,0 0-22 16,-8 0 3-16,8 0 9 16,0 0 3-16,0 0 9 15,0 0 4-15,0 0-3 16,0 0 2-16,0 0-2 15,4 0 8-15,10 0 8 16,3 0-16-16,0-7-7 16,2 1-6-16,0-3 1 0,2 2-3 15,-1-4 0-15,1 1-5 16,-3 3-5-16,0 0-1 16,-1 2 5-16,2 4-10 15,-1 0 14-15,-3-1-5 16,0 2-8-16,-2-1 4 15,-3 1-6-15,0 0 1 16,-1 0 0-16,-1-1 0 16,1 1 0-16,-3 0 0 15,2 0 0-15,-3 0 1 16,2 0-2-16,-4 0 0 0,1 0 1 16,-2-4 0-1,-1 4-1-15,1 0 1 0,-2 0 0 16,0 0 0-16,0 0-1 15,0 0 0-15,0 0 0 16,0 0-1-16,0 0-6 16,0 0 6-16,5 0 0 15,-2 0 0-15,2 0 0 16,-1 0 1-16,-1-2-1 16,-2 2 0-16,1 0 0 15,-2 0-6-15,0 0-18 16,0 0-28-16,0-1-59 15,0 1-68-15,4-2-97 16,-3 1-250-16,6-1-236 0</inkml:trace>
  <inkml:trace contextRef="#ctx0" brushRef="#br0" timeOffset="1518.06">1741 920 310 0,'0'0'322'0,"0"0"-166"15,0 0-78-15,0 0-6 0,0 0-58 16,0 0-14 0,0 0-33-16,-4-1 20 0,4 1 13 15,0 0 0 1,0 0 0-16,0-2 15 0,-1 2 9 15,1-3 12-15,-2 2-5 16,2-1-11-16,0 1-11 16,-1 1-7-16,1-2-1 15,0 2 1-15,0 0-2 16,0 0 1-16,0 0 0 16,0 0 14-16,-2 0 9 0,2 0 5 15,0 0-4-15,-3 0-9 16,3-2-10-16,0 2-4 15,0-1-1-15,0 1 5 16,0 0 3-16,0 0-3 16,0 0-5-1,-2 0-1-15,2 0-9 0,-4 0-24 16,1 0-66-16,-4 0-177 16,6 0-486-16</inkml:trace>
  <inkml:trace contextRef="#ctx0" brushRef="#br0" timeOffset="4517.02">1689 917 205 0,'0'0'108'0,"0"0"-61"16,0 0 0-16,0 0-16 16,0 0-25-16,0 0-6 15,0 0 1-15,-5 0 12 16,5 0-3-16,0 0-9 0,0 0 6 16,0 0-5-16,0 0 3 15,0 0-5-15,0 0 0 16,0 0 1-16,0 0-1 15,0-3 2-15,0 2-1 16,4-1 6-16,-4 1-5 16,0-1 15-16,0 2 13 15,0 0 15-15,0 0 7 16,0 0 0-16,0 0-6 16,0 0-11-16,0 0-12 15,0 0-13-15,0 0-10 16,0 0 0-16,1 0-8 15,1 0-20-15,1 2-6 0,-1-2 2 16,0 0 7-16,2 0 14 16,-4 0 4-16,0 0 7 15,0 0 8-15,0 0 23 16,0 0-3-16,0 0-2 16,0 0 2-16,0 0 7 15,0 0-9-15,0 0-8 16,0 0-8-16,0 0 1 15,0 0-1-15,0 0 11 16,-1 3-21-16,1 3-26 16,0 0-23-16,0 3-21 15,0-2 18-15,0-1-30 16,0-1-19-16,0-5-13 16,3 0 9-16,-2 0-87 0</inkml:trace>
  <inkml:trace contextRef="#ctx0" brushRef="#br0" timeOffset="6184.85">2030 406 695 0,'0'0'198'0,"0"0"-112"0,0 0 10 16,0 0-12-16,0 0-61 16,0 0-23-16,0 0 0 15,-1 0 14-15,1 4 37 16,0 10 75-16,0 8 28 16,3 13-10-16,3 4-36 15,1 8-32-15,0 4-13 16,-1-1-22-16,1-2-19 15,-2-4-13-15,0 0-7 0,0-6-1 16,-3-5-1-16,1-3-1 16,-3-7-8-16,2-7 2 15,1-2-2-15,-3-6 2 16,0-4-8-16,0-4 0 16,0 0-12-16,0 0-20 15,0 0-28-15,0 0-39 16,0 0-49-16,0-8-120 15,0-4-363-15</inkml:trace>
  <inkml:trace contextRef="#ctx0" brushRef="#br0" timeOffset="6618.49">2291 292 30 0,'0'0'750'0,"0"0"-532"0,0 0-85 0,0 0 21 15,0 0-15-15,0 0-59 0,4 88-37 16,2-52 0-16,-2 5 3 16,2 4-1-16,0 5-15 15,-1 4-1-15,-1-2 0 16,2 2-1-16,-4-2 0 16,0-3-1-16,1-4-9 15,-1-7-9-15,-2-1-1 16,2-11-7-16,-1-3-1 15,-1-6-1-15,0-6-7 16,0-5-3-16,0 0-8 16,0-6-16-16,0 2-32 0,0-2-50 15,-3 2-83 1,-7-2-164-16,0 0-12 0</inkml:trace>
  <inkml:trace contextRef="#ctx0" brushRef="#br0" timeOffset="6935.98">1981 729 932 0,'0'0'364'0,"0"0"-233"0,0 0-37 16,0 0 20-16,0 0-8 15,0 0-34-15,109-10-25 16,-70 1-3-16,-3-2-12 16,-4 3-23-16,-7 2-9 15,-1 1-9-15,-4 0-59 16,5-2-89-16,-5 0-121 15,-5 0-264-15</inkml:trace>
  <inkml:trace contextRef="#ctx0" brushRef="#br0" timeOffset="7471.34">2662 535 34 0,'0'0'166'16,"0"0"-50"-16,0 0 14 15,0 0 12-15,0 0-9 16,0 0-7-16,0 0-6 16,0 0-10-16,0 0-28 0,0 0-30 15,0 0-26-15,0 0-5 16,0 0-10-16,-2-3 27 16,-3-1-3-16,3-4-8 15,-5 0-6-15,-1 0-3 16,2 0 1-16,-3 2 5 15,-2 4-1-15,-3 2 10 16,-1 0-2-16,-3 13-18 16,-2 14-12-16,3 12 5 15,4 12 23-15,7 6 22 16,6 5-12-16,3-6-10 0,16-11 5 16,8-14-11-16,3-13-10 15,1-12-5-15,-2-6 5 16,-3 0-12-16,-6-3 1 15,-6-6-2-15,-3 3-1 16,-5-3-46-16,-1 1-82 16,5-15-75-16,-1 6-154 15,-5 0-336-15</inkml:trace>
  <inkml:trace contextRef="#ctx0" brushRef="#br0" timeOffset="7868.92">2832 350 1003 0,'0'0'285'0,"0"0"-125"0,0 0 37 15,0 0-29-15,0 0-92 16,0 0-46-16,0 0-8 16,12 111-2-16,-7-67-4 15,5 3-8-15,-6 5-1 16,3 0 0-16,0-6-5 16,0-4-1-16,-2-7 0 15,0-6 0-15,2-6 0 0,-3-6-1 16,2-2 0-1,-3-3 0-15,0-4-6 0,-1-1-13 16,1-2-19-16,-1-3-7 16,-2 1-21-16,1 1-42 15,-1-3-55-15,0 4-45 16,0-2-158-16,0-2-433 0</inkml:trace>
  <inkml:trace contextRef="#ctx0" brushRef="#br0" timeOffset="9537.67">3643 512 432 0,'0'0'240'0,"0"0"-97"16,0 0-29-16,0 0-20 15,0 0-44-15,0 0-31 16,-5 4-12-16,5-4 5 16,-2 0 15-16,2 0 11 15,-2 0 17-15,-1 0-6 16,0 1-8-16,-1 1-5 16,1-1 0-16,-3 2-12 15,5 0-10-15,-4-3-1 16,2 2 0-16,-1-2-5 0,1 1 0 15,0-1-2-15,1 2-4 16,-1-1 5-16,-1 2 0 16,1-1 15-16,0 2 10 15,-1-2 7-15,-1 0-7 16,0 3-11-16,1-1-13 16,-2 6-6-16,2-1 4 15,-2-1-6-15,2 2 7 16,-2 0-5-16,5 3 12 15,-3 0 10-15,3 4-7 16,1 2-4-16,0 0 9 16,0 6-6-16,0-3-5 15,0 3-5-15,1 0-5 16,4 0 4-16,4 2-5 0,1 1 1 16,-3-6 0-16,4-3 0 15,-1-5-1-15,0-3 0 16,0-2 0-16,1-5 0 15,2-3 0 1,-2-1-1-16,1 0 1 0,-2 0 1 16,2 0 6-16,-2 0 3 15,1 0-10-15,1-2-1 16,3-6 1-16,-1 2 0 16,-3-3 0-16,-3 1-1 15,2-2 1-15,-4-2 0 16,2 0 9-16,-3 0-1 15,-4-3-7-15,5 1 0 0,-3-2 0 16,-2 0 0-16,-1 1 0 16,0-1-1-16,0 2-1 15,0-3 1-15,0 2 7 16,-1 0 0-16,-4-3-5 16,-2 1 5-16,0 1-6 15,1-1 5-15,-4 1-4 16,1 0 4-16,-2 1 0 15,1 2 3-15,-2-1-2 16,2 2 2-16,2 3 1 16,-1 2 1-16,1 1 5 15,0 3-3-15,-4-2-3 16,4 5-4-16,-2 0-6 16,-2 0-22-16,2 0-22 15,0 3-94-15,1 9-86 0,5-1-152 16,0-1-284-16</inkml:trace>
  <inkml:trace contextRef="#ctx0" brushRef="#br0" timeOffset="10052.49">4007 972 209 0,'0'0'800'0,"0"0"-538"0,0 0-118 15,0 0-24-15,0 0-32 16,0 0-85-16,0 0 5 16,-3 10-8-16,3 2 9 15,-3 4 0-15,0 1 1 16,2 1 3-16,-2-1-3 16,-3-4 2-16,5 1-12 15,-1-6-26-15,-1 1-57 16,1-4-93-16,0 0-134 15,2-4-217-15</inkml:trace>
  <inkml:trace contextRef="#ctx0" brushRef="#br0" timeOffset="10567.65">4097 504 196 0,'0'0'744'16,"0"0"-517"-16,0 0-121 0,0 0 5 15,0 0-8-15,0 0-53 16,0 0-21-16,-3 70 22 15,3-47 26-15,0 3-7 0,1 2-20 16,1 2-9 0,-2 1-13-16,4 1-12 0,-3-2-15 15,-1-2 9-15,0-1-10 16,2-7 1-16,-2-1-1 16,0-8-1-16,0 0-18 15,0-5-14-15,0 0-16 16,1-3-41-16,-1-2-72 15,2-1-89-15,-1 0-342 0</inkml:trace>
  <inkml:trace contextRef="#ctx0" brushRef="#br0" timeOffset="11835.15">4336 929 158 0,'0'0'652'0,"0"0"-433"0,0 0-101 15,0 0 5-15,0 0-44 16,0 0-55-16,0 0-23 16,0 4 0-16,0-4 6 15,0 0 1-15,0 0 3 16,-2 0 20-16,2 0 15 15,0 0-4-15,-3-7-18 0,3 1-4 16,0-4 2-16,0-5-21 16,-2-2 5-16,2-2-6 15,-3-2 7-15,3 1-6 16,0 1 0-16,-1 5 1 16,-3-2 6-1,-1 2-7-15,5 0 0 0,-5-1 0 16,3-1 5-16,-2-1-1 15,-2-2-5-15,1-1 0 16,-2-1 0-16,0 2 2 16,4 0 4-16,0 6-4 15,0 4 5-15,1 0 12 16,-1 4 6-16,3 4 4 0,0-3-4 16,0 4-11-16,0 0 1 15,0 0-3 1,0 0-2-16,0 0 12 0,0 5-9 15,8 9-4-15,5 5 14 16,6 7 6-16,0 4-7 16,-3 3-8-16,-1-3-4 15,-1-1-4-15,-3-9-6 16,-2-6 0-16,-3-3-1 16,-2-7-14-16,-1-2-11 15,-1-2 1-15,-2 0 6 16,1 0-3-16,-1 0-3 0,2 0 9 15,-1-2 7-15,5-5 8 16,1-8-8-16,-1-5-1 16,1-3-9-16,-3-3-33 15,5-4-18-15,-2 1 13 16,-2 0 15-16,-2 5 29 16,1 2 12-16,-1 2 1 15,-3 2 1-15,5 0 6 16,-3 1 0-16,1 4-6 15,-2 4 8-15,1 0-3 16,-1 6 1-16,-1 3 6 16,0 0 23-16,0 0-6 15,0 0 6-15,4 0-10 0,-4 0-11 16,2 0-14-16,-1 3 7 16,2 4 0-16,3 1 11 15,-1 5 2-15,0 4 2 16,0 4 3-16,-2 5-4 15,2 5-8-15,-2 9-6 16,3 2 3-16,-5 1-4 16,6-2 13-16,-4-2 1 15,2-6-9-15,-1-5-1 16,0-2-10-16,-2-8 0 16,2-5-1-16,-3-2 0 15,-1-6-8-15,0-2-22 16,0-3-44-16,4 0-91 15,-4 0-106-15,0 0-127 0,0-6-592 16</inkml:trace>
  <inkml:trace contextRef="#ctx0" brushRef="#br0" timeOffset="13818.93">4869 938 137 0,'0'0'618'0,"0"0"-364"0,0 0-92 16,0 0-13-1,0 0-30-15,0 0-66 0,0 0-33 16,-2 37 0 0,2-23-1-16,0 2-6 15,-3 3-8-15,-2-1-5 16,0 0-7-16,-2-1-18 0,-1-2-43 15,-4 0-118-15,7-5-144 16,0-5-243-16</inkml:trace>
  <inkml:trace contextRef="#ctx0" brushRef="#br0" timeOffset="15537.28">5249 511 20 0,'0'0'858'0,"0"0"-489"16,0 0-148-16,0 0-37 15,0 0-66-15,0 0-76 16,0 0-34-16,6 0-7 16,6-3 7-16,-1 2-8 15,3-1-29-15,-4-1-12 16,0 3-51-16,-4-3-44 16,0 2-57-16,-3-6-75 0,0 2-71 15,-1 2-287-15</inkml:trace>
  <inkml:trace contextRef="#ctx0" brushRef="#br0" timeOffset="15766.79">5249 511 543 0</inkml:trace>
  <inkml:trace contextRef="#ctx0" brushRef="#br0" timeOffset="16101.18">5249 511 543 0,'-51'71'593'0,"51"-47"-411"0,0 1-112 0,0 1 36 0,0-2-42 0,0-7-64 16,0-8-19-16,0-6-48 16,0-3-45-16,0 0-66 0,0-2 30 15,5-7 83 1,3 1 65-16,-1 2 26 0,5 2 49 16,1 4 58-16,4 0 6 15,1 4-50-15,4 10-34 16,-2 1-23-16,-5 2-9 15,-3-1 12-15,-7 5 4 16,-5 4-7-16,0 1-20 16,-6 3-5-16,-13-2-1 15,-3-6 3-15,1-6-2 16,-3-3 3-16,1-7-2 16,3 0-7-16,1-4-1 15,2-1-2-15,4 0-55 16,0 0-1-16,6 0 9 15,-1-5-11-15,6-5 3 0,2-5-67 16,0-5-28-16,2-12-23 16,11 7-83-16,-1 0-337 0</inkml:trace>
  <inkml:trace contextRef="#ctx0" brushRef="#br0" timeOffset="16667.84">5477 631 508 0,'0'0'318'0,"0"0"-152"0,0 0 5 0,-21 96 7 15,21-56-43 1,0 1-38-16,3 0-27 0,12-1-22 16,2-9-30-16,1-4-18 15,2-7 0-15,2-7-9 16,-3-5-2 0,-2-2 10-16,-1-6 0 0,-3 0 1 15,-3 0 0-15,0-8 0 16,-1-8-16-16,-3-10-4 15,-3-7 20-15,3-10-31 16,-5-4-27-16,-1-3-28 16,0 3-10-16,-12 5 40 15,-2 8 56-15,-3 9 19 0,-2 9 59 16,1 7 12-16,-2 6-20 16,7 3-70-16,-1 0-18 15,5-1-92-15,8-3-158 16,1-3-338-16</inkml:trace>
  <inkml:trace contextRef="#ctx0" brushRef="#br0" timeOffset="17318.05">5788 528 843 0,'0'0'312'0,"0"0"-152"0,0 0 4 0,-17 103 15 0,17-54-44 16,0 2-41-16,0 0-41 15,2-6-24-15,8-9-16 16,4-7-12-16,-3-8-1 16,10-6-17-16,-4-6 6 15,3-7-3-15,1-2-7 16,-4 0-2-16,-4-2-2 15,-1-13 3-15,-2-7 3 0,-6-6 9 16,2-6-9-16,-3-5-19 16,-3 0-8-16,0-3 3 15,-10 4-4 1,-5 5 47-16,-2 5 20 0,1 7 26 16,0 6 12-16,3 6 5 15,1 2-38-15,8 4-25 16,0 0-52-16,2 0-56 15,2-3-71-15,0 3-173 16,3-2-379-16</inkml:trace>
  <inkml:trace contextRef="#ctx0" brushRef="#br0" timeOffset="18217.91">6111 666 484 0,'0'0'565'0,"0"0"-323"0,0 0-80 15,0 0-2-15,0 0-55 16,13 90-56-16,-6-64-28 16,-3-2-13-16,-4-3-7 15,6-5 5-15,-6-5-5 16,0-2 0-16,1-4 1 0,-1-1 4 15,0-4-5-15,0 0 1 16,0 0-2-16,0 0-1 16,0 0-15-16,0 0-6 15,0-4-20-15,0-10-57 16,0-5 51-16,4-10 19 16,1-1-15-16,1 1-3 15,0 6 20-15,0 7 25 16,-1 7 2-16,2 8 45 15,3 1 12-15,3 0 30 16,2 16-22-16,1 4-35 16,-5 4 1-16,-1 2-9 0,-5-2-5 15,-2-2-6-15,-3-7-10 16,0-2-1 0,0-11-14-16,0-2-38 0,0 0-74 15,0-12-19-15,2-9 23 16,5-5 47-16,0-1 25 15,3 2 20-15,-3 5 30 16,4 7 22-16,-4 5 23 16,0 4 4-16,-3 2-1 15,2 2 13-15,0 0 26 16,-1 6-22-16,1 9-15 16,-2 3-11-16,2 5-14 15,-2 2-16-15,1 1-3 16,-5-6-6-16,5-3-15 15,-3-5-2-15,0-4-14 0,-2-5-39 16,1-2-60-16,1-1-81 16,-2 0-121-16,0-7-259 0</inkml:trace>
  <inkml:trace contextRef="#ctx0" brushRef="#br0" timeOffset="18701.16">6488 395 973 0,'0'0'268'0,"0"0"-196"15,0 0-5-15,0 0 65 16,0 0-36-16,0 0-58 16,26 103-28-16,-22-80 25 15,0 9 19-15,-1 7 2 16,-3 8 4-16,0 3 4 16,0 1 11-16,0-6-21 15,0-8-6-15,0-7-17 16,3-7-28-16,6-8-3 15,6-8-17-15,-1-2-14 16,9-5-9-16,-4 0-1 0,0 0 25 16,0 0-7-16,-5 0 12 15,-2 0 11-15,3 0 0 16,-5 0 0-16,-2 0 1 16,5 0-1-16,-7 0-11 15,-3 0-17-15,2 0-25 16,-5 0-48-16,0 0-65 15,0 0-64-15,0-2-156 16,0-2-451-16</inkml:trace>
  <inkml:trace contextRef="#ctx0" brushRef="#br0" timeOffset="22051.58">1186 1734 699 0,'0'0'169'0,"0"0"-96"0,0 0 10 15,0 0-23-15,0 0-42 16,0 0-17 0,0 0 21-16,-3 1 33 0,3-1 17 15,0 0-4-15,0 0 1 16,0 0-17 0,0 0-16-16,0 0-10 15,-2 0-26-15,2-7-12 0,-2-1 12 16,2-4 1-16,0-3 8 15,0 0-8-15,0-1-1 16,0-1 1-16,2 1-1 16,5 2 1-16,0 0-1 15,-4 2 6-15,5 6-6 16,1 2 1-16,-3 0 8 0,4 4 7 16,0 0 0-16,2 4-5 15,3 8 11-15,0 10 3 16,-2 4-5-16,3 5-11 15,-6 3-7-15,-3 7 5 16,-3-1-6-16,-4 5 0 16,0 2 1-16,-7-2 4 15,-4 3 5-15,-6-6 20 16,-3 1-2-16,-4-5-4 16,1-3-13-16,0-4-11 15,-1-3 2-15,4-10-2 16,2-2 1-16,1-4-1 15,4-4 1-15,5-5 8 16,-1-2 9-16,6-1-1 0,-1 0-4 16,0 0-14-16,2-4-10 15,-2-9 10-15,-1-3-2 16,5-4-6-16,0 1-2 16,0 1-9-16,0 3 1 15,11 1 2-15,2 2 0 16,7 6 16-16,5 0 1 15,3 6 0-15,4 0 9 16,5 0-9-16,0 15 5 16,-4 3-5-16,-1 1 0 15,-6-2-1-15,-4 0 1 16,-5-4-1-16,-4-2-1 16,-6-5-22-16,-2-3-21 0,-1-3-26 15,-4 0-27 1,4 0-50-16,-1 0-112 0,4 0-98 0</inkml:trace>
  <inkml:trace contextRef="#ctx0" brushRef="#br0" timeOffset="22569.49">1634 2146 448 0,'0'0'249'0,"0"0"-67"16,0 0 24-16,0 0-57 16,0 0-72-16,0 0-52 15,0 0-25-15,0-5 0 16,0 5 7-16,0 0 3 16,0 0-4-16,0 0-5 15,0 0-1-15,0 0 0 0,0-1-19 16,0-6-22-1,0 0 27-15,0-3 14 0,0 4 8 16,0 1-2-16,0 1-5 16,0 4-1-16,0 0 8 15,0 0-6-15,0 0 17 16,0 1 33-16,0 8-30 16,-5-3-22-16,2 2-31 15,-2-5-24-15,-2-3-51 16,1 0 6-16,3 0-1 15,-3 0-10-15,4 0-90 16,0 0-402-16</inkml:trace>
  <inkml:trace contextRef="#ctx0" brushRef="#br0" timeOffset="25819.96">7305 350 363 0,'0'0'231'15,"0"0"-104"-15,0 0-62 16,0 0-39-16,0 0-26 15,0 0 0-15,-3 0-2 16,3 0 2-16,0 2 12 16,0-1 37-16,-1 1 22 15,-3 1 20-15,1 3-13 16,1 0 0-16,-1 1-14 16,-1-1-22-16,1 2-13 15,0-2-6-15,0 0-13 16,0 3-8-16,2 0 6 0,-1 0-2 15,1 2 7-15,-5-2 10 16,6 1-8-16,-3 3 5 16,2 0 9-16,-1 0 3 15,1 4-7-15,1 1-16 16,0 2-2-16,0 8-7 16,0 4 1-16,0 2-1 0,4-1 1 15,5 0 5 1,4 0 0-16,-1-1-4 0,6-3 10 15,1-2-3 1,-1-4-2-16,0-6 0 16,-3-2-5-16,-3-8-1 15,-4 1 7-15,-1-5 0 0,-4-3 4 16,-3 2-3 0,2-2-8-16,-2 0 11 0,0 0-11 15,0 0-1-15,0 0-11 16,0 0-19-16,0 0-48 15,0 0-89-15,0 0-161 16,0 0-263-16</inkml:trace>
  <inkml:trace contextRef="#ctx0" brushRef="#br0" timeOffset="27420.28">7583 436 1179 0,'0'0'354'0,"0"0"-233"0,0 0-48 16,0 99-6-16,0-60-46 15,10 1-21-15,-3 0-40 16,-3-3-9-16,0-2 3 16,-4-5 19-16,0-4 17 15,0-6 9-15,0-4 1 16,0-4 0-16,0-4 1 16,0-4-1-16,0-3-41 15,0-1-71-15,0 0-84 0,0-10-141 16,0-5-409-16</inkml:trace>
  <inkml:trace contextRef="#ctx0" brushRef="#br0" timeOffset="27768.18">7725 377 832 0,'0'0'292'16,"0"0"-189"-16,0 0-8 0,0 0 13 15,3 92-31 1,1-65-41-16,3-2-17 0,-3 3-4 16,-1-1 17-16,1-2-9 15,-2-1-4-15,-2 1-2 16,3-4 1-16,-3 1-4 15,1-3-6-15,-1 1-8 16,0 2-13-16,0-3-12 16,0-3-10-16,0-1-7 15,0-3-15-15,-1-1-36 16,-4-5-55-16,-2-4-110 16,-1-2-67-16,1 0-187 0</inkml:trace>
  <inkml:trace contextRef="#ctx0" brushRef="#br0" timeOffset="28021.95">7566 689 154 0,'0'0'532'0,"0"0"-344"16,0 0-70-16,0 0 37 16,0 0-22-16,0 0-56 15,0 0-51-15,89-26-26 16,-64 19-19-16,9-2-102 16,-5-1-118-16,-7 4-253 0</inkml:trace>
  <inkml:trace contextRef="#ctx0" brushRef="#br0" timeOffset="28587.2">8039 534 174 0,'0'0'246'16,"0"0"-151"-16,0 0-48 16,0 0-6-16,0 0-41 15,0 0-13-15,0 0 13 16,0-11 51-16,0 7 38 0,0 1 17 16,-7-1 35-16,-1 0-13 15,-2 1-40 1,-5-1-49-16,-2 2-39 0,1 2-1 15,-3 0-5-15,0 0 6 16,5 12 25-16,1 6 7 16,7 7-9-16,1 11 31 15,5 5 11-15,0 3-20 16,11 3-10-16,5-9 4 16,2-7-8-16,3-9-16 15,-1-6-15-15,-2-10-1 16,0-6-31-16,-2 0-9 15,-5 0 1-15,2 0-20 0,-2-10-53 16,2-13-77-16,-2 5-106 16,-1-2-268-16</inkml:trace>
  <inkml:trace contextRef="#ctx0" brushRef="#br0" timeOffset="28953.04">8233 372 748 0,'0'0'657'0,"0"0"-512"0,0 0-85 0,0 0 53 16,-7 112-28-16,7-79-56 15,0 3-20-15,0 5-9 16,7 1-2-16,-2 0-17 16,-1-4 6-16,-1-7 12 15,0-4 1-15,0-8 0 0,-1-8 0 16,0-3-18-1,-1-5-34-15,-1-3-81 0,5 0-88 16,-3 0-317-16</inkml:trace>
  <inkml:trace contextRef="#ctx0" brushRef="#br0" timeOffset="30070.82">8629 380 503 0,'0'0'554'0,"0"0"-370"15,0 0-88-15,0 0 52 16,15 86 13 0,-5-53-61-16,0 3-58 0,3 5-29 15,-3-1 2-15,-3 0 2 16,-2-3 14-16,-1-4 7 16,-1-5-17-16,-2-8-13 15,1-5-8-15,0-5-26 16,-1-5-48-16,1-3-66 15,-2-2-67-15,5 0-145 16,-3-7-262-16</inkml:trace>
  <inkml:trace contextRef="#ctx0" brushRef="#br0" timeOffset="30369.39">8800 512 725 0,'0'0'646'0,"0"0"-479"15,0 0-122-15,0 0 19 16,0 0 18-16,0 0-41 16,0 0-28-16,16 69-11 15,-11-47 8-15,5 3 10 16,-5 4 7-16,2 2-13 15,-4-1-2-15,2-4-11 0,-5-2 5 16,5-7-6-16,-3-5-13 16,-1-8-40-16,1-4-97 15,0-2-116-15,1-9-346 0</inkml:trace>
  <inkml:trace contextRef="#ctx0" brushRef="#br0" timeOffset="31002.22">9117 528 602 0,'0'0'657'0,"0"0"-483"16,0 0-135 0,0 0-4-16,0 0 17 0,-89 46 21 15,76-28-10-15,3 6-38 16,3 4-25-16,6 0-10 16,1-1 10-16,0-4 0 15,10-7-2-15,8-7-18 16,2-4 5-16,4-5 3 0,-1 0-14 15,-1-11-4-15,-8-3 15 16,3-1-49-16,-8 1 13 16,-4 1 27-1,-1-1 24-15,-1 1 13 0,-2 5 13 16,-1 0 7 0,0 5 21-16,0 3 26 0,2 0-7 15,-2 0-7-15,1 0-22 16,-1 9-15-16,3 4-14 15,0 7-8-15,-2 3-1 16,4 0 16-16,0 5 10 16,0-6 2-16,-2 2 0 15,1 2 6-15,-3-4-9 16,3 5-6-16,-1 1-12 0,1 1-12 16,-1 0 0-16,0 3 0 15,-1 0-1 1,1-1 0-16,-3-2-1 0,2-7-7 15,-2-2 2-15,0-9-3 16,0-2-15-16,0-5-5 16,1-3-27-16,-1 0-32 15,0-1-36-15,0 0-47 16,0 0-29-16,-1 0-99 16,-4-5-220-16</inkml:trace>
  <inkml:trace contextRef="#ctx0" brushRef="#br0" timeOffset="31253.25">9038 900 907 0,'0'0'689'0,"0"0"-468"15,0 0-141-15,0 0-21 16,0 0-2 0,0 0-57-16,0 0-17 0,100-10-101 15,-69-7-73-15,4-14-52 16,-8 2-140-16,-9 5-321 0</inkml:trace>
  <inkml:trace contextRef="#ctx0" brushRef="#br0" timeOffset="31656.9">9279 634 797 0,'0'0'711'0,"0"0"-475"16,0 97-122-16,7-54 37 0,4-1-38 15,4-10-63-15,1-11-50 16,1-12-36-16,1-9-23 15,0-9-17-15,-2-22-29 16,0-10-34-16,-3-7-43 16,-4 1 19-16,-3 6 22 15,-5 4 76-15,-1 8 32 16,0 10 14-16,0 2 13 16,0 8 5-16,-1 7 1 15,-7 2-13-15,1 0-70 16,2 1-256-16</inkml:trace>
  <inkml:trace contextRef="#ctx0" brushRef="#br0" timeOffset="31923.48">9575 537 907 0,'0'0'342'16,"0"0"-215"-16,0 0-14 15,0 0 12-15,0 0-55 0,8 99-56 16,-3-74-14-16,-2-4-42 16,1-1-15-16,-2-6-17 15,1-6-49-15,-2-6-95 16,1-2-110-16,0 0-431 0</inkml:trace>
  <inkml:trace contextRef="#ctx0" brushRef="#br0" timeOffset="32287.56">9812 491 412 0,'0'0'515'16,"0"0"-297"-16,0 0-92 15,0 0 26-15,0 0-16 16,0 0-37-16,-78 95-51 15,68-50-44-15,3 2-4 16,5-3-7-16,2-10 5 16,0-13-17-16,16-13-49 15,3-8-21-15,3-18 5 0,0-17-12 16,-4-4-37 0,-2-6-177-16,-3 0 72 15,-4-14 58-15,-2 13-1 0,-4 2-122 0</inkml:trace>
  <inkml:trace contextRef="#ctx0" brushRef="#br0" timeOffset="32470.46">9854 165 197 0,'0'0'547'0,"0"0"-271"16,0 0-117-16,-5 139-59 16,5-74 29-16,0 2 14 15,0-4-11-15,0-9-29 16,0-10-30-16,0-13-28 0,3-11-45 15,-1-14-22 1,-2-6-124-16,5-2-109 0,-2-13-115 16,2 1-41-16</inkml:trace>
  <inkml:trace contextRef="#ctx0" brushRef="#br0" timeOffset="32837.17">10011 526 872 0,'0'0'598'0,"0"0"-362"0,0 0-55 15,-30 102 6-15,26-52-24 16,4-4-42-16,0-2-68 15,14-10-53-15,2-11-4 16,2-13-11-16,-1-10-15 16,2 0-21-16,1-22-26 15,-3-7-12-15,-4-3-21 16,-3-4-12-16,-5 1 8 16,-5 2-59-16,0 1 31 15,-5 2 52-15,-5 3 72 16,-5 6 18-16,2 6 30 15,1 9 27-15,0 6 30 0,2 0-81 16,-3 11-6-16,2 4-249 16,4 0-546-16</inkml:trace>
  <inkml:trace contextRef="#ctx0" brushRef="#br0" timeOffset="36985.92">10335 627 657 0,'0'0'339'0,"0"0"-187"15,0 0-75-15,0 0-18 16,0 0-31-16,0 0-27 16,-2 0 0-16,2 0 19 15,0 0 52-15,0 0 25 16,0 0 5-16,0 0-12 16,0 1-24-16,0-1-30 15,0 0-15-15,0 0-20 16,0 0-1-16,0 0-7 15,0 0-3-15,5 0 10 16,10 0 14-16,2 0 3 0,2 0 8 16,-1 0 12-16,2 0 7 15,-2 0 4-15,-1 0-13 16,-2 0-6-16,-2 3-11 16,-4-3-8-16,1 0-8 15,-4 0-1-15,0 0-1 16,-3 0-1-16,1 0 1 15,-3 0 0-15,-1 0 0 16,0 0 0-16,0 0-14 16,0 0-46-16,0 0-44 15,5 0-81-15,-2 0-136 16,2 0-411-16</inkml:trace>
  <inkml:trace contextRef="#ctx0" brushRef="#br0" timeOffset="37685.22">10614 512 606 0,'0'0'258'0,"0"0"-138"16,0 0-30-16,0 0 26 16,0 0-34-16,0 0-27 15,0 0 6-15,28 17 6 0,-9-5-22 16,3 0-12-16,-2 0-1 16,-2 0 0-16,0-2-8 15,-2-2-11-15,-6 1-7 16,1-6-6-16,-6 0 0 15,0-3-1-15,-3 0-5 16,-2 0-14-16,0 0 0 16,0 0 4-16,0 0 4 15,0 0 10-15,0 0 2 16,0 0 8-16,0 0 0 16,0 4-8-16,0 2 0 15,-5 7-2-15,-9 2 2 16,-2 8-25-16,-4 4-11 15,0 2 36-15,0 2 18 16,5-7 4-16,5-7-3 0,4-7-9 16,3-6-10-16,0-4-19 15,3 0-23 1,-2-7-20-16,-1-11 25 0,0-3 31 16,-1-5 5-16,-2 1-13 15,3 3-3-15,-3 6 10 16,1 3 7-16,3 4 9 15,-1 3 1-15,2 3 3 16,1 0-2-16,0 1 1 16,0 2 8-16,0 0-2 15,0 0 5-15,0 0 2 16,-2 8-25-16,-1 5 0 0,-3 2-13 16,5 2-29-16,-1 0 10 15,2-5-18-15,0-2-67 16,0-6-110-16,0-4-18 15,3 0-38-15,6-7-229 0</inkml:trace>
  <inkml:trace contextRef="#ctx0" brushRef="#br0" timeOffset="41320.68">11044 367 75 0,'0'0'115'0,"0"0"-18"16,0 0-22-16,0 0-38 16,0 0-22-16,0 0-9 15,0 0 4-15,0 2 37 16,0-2 33-16,0 0 41 15,0 0 12-15,0 0-2 16,0 0-15-16,0 0-39 16,0 0-27-16,0 1-24 15,0-1-7-15,0 0-17 16,0 0 6-16,0 0-7 16,0 0 8-16,0 0-8 0,0 0 13 15,0 0 5-15,0 0-3 16,0 0-4-16,0 0-6 15,0 0 1-15,0 0-1 16,1 0-5 0,8 0 1-16,1 0 20 0,5 0-3 15,-1 0 0-15,5-1-2 16,1 1 7-16,-4 0 3 16,0 0-5-16,-4 0-6 15,-8 1-4-15,-1 11 2 16,-3 5-14-16,-7 5-17 15,-12 1-52-15,-4-1 26 0,-2-5 27 16,2-7 14-16,3-5-16 16,4-4 18-16,6-1 0 15,5 0 2-15,5 0-1 16,0 0 0-16,3 0 22 16,16-1 29-16,4 1 4 15,8 0-10-15,-1 1-1 16,-5 15-16-16,-7 1-8 15,-8 9 1-15,-10 6 10 16,0 2-21-16,-21 7-11 16,-8-5-11-16,-3-6-1 15,-1-6-1-15,-1-11 12 16,7-7 1-16,4-6 6 16,7 0 2-16,4 0 11 15,4 0-1-15,4 0-18 0,2-6-1 16,2-2-48-16,0-3-60 15,9-9-92-15,4 3-185 16,5 4-467-16</inkml:trace>
  <inkml:trace contextRef="#ctx0" brushRef="#br0" timeOffset="42086.66">11356 409 773 0,'0'0'373'0,"0"0"-236"0,0 0-57 16,0 0 3-16,0 0-34 16,0 0-31-16,0 0-16 15,-4 0 10 1,10 0 4-16,5 0 3 0,3 0-4 16,3 0-8-16,-1 0-1 15,-1 0-6-15,0 0 0 16,-3 0-1-16,-2 0 1 15,-5 0 0-15,0 0 1 16,-4 0 1-16,-1 0 6 0,0 0 7 16,0 0-1-16,0 0-6 15,0 0-8-15,4 0 1 16,-4 0 0-16,0 0 0 16,0 0 12-16,0 0 6 15,2 0 13-15,1 12 6 16,-1 3-17-16,-1 5-10 15,3 2 0-15,-4 7-4 16,0 1-6-16,0 4 8 16,0-2-9-16,0-1 1 15,0-4 8-15,-4-3-3 16,4-5 0-16,0-1 4 16,0-8-4-16,0 1-6 15,0-5 0-15,0-1 0 16,0-4-1-16,0 0-18 0,0-1-13 15,0 0-34-15,0 0-55 16,-3 0-63-16,-2 0-106 16,0-1-241-16</inkml:trace>
  <inkml:trace contextRef="#ctx0" brushRef="#br0" timeOffset="42387.3">11341 568 898 0,'0'0'368'0,"0"0"-220"0,0 0-57 15,0 0 49-15,0 0-39 16,0 0-62-16,105-16-17 15,-79 12 7-15,-7 1-7 16,-2 2-13-16,-7 0-9 16,-3 1 0-16,-4 0-20 15,-3 0-28-15,5 0-72 16,2-2-79-16,0-1-182 16,1 0-382-16</inkml:trace>
  <inkml:trace contextRef="#ctx0" brushRef="#br0" timeOffset="43419.31">11924 333 326 0,'0'0'360'0,"0"0"-99"16,0 0-56-16,0 0-3 15,0 0-44 1,0 0-47-16,0 0-46 16,0 1-12-16,0 11-4 0,-8 6-25 15,-4 9 2-15,-3 6 17 16,2 4 12-16,-5 4-8 15,-1 1-7-15,2-3 5 16,2 1 7-16,0-6-11 16,3-6-22-16,1-3-16 15,4-8-2-15,2-4 0 16,2-7-1-16,1 0-6 16,1-3-12-16,-3-3-30 0,-1 0-75 15,-3 0-88-15,-1-8-120 16,1-5-503-16</inkml:trace>
  <inkml:trace contextRef="#ctx0" brushRef="#br0" timeOffset="43636.83">11734 437 789 0,'0'0'721'0,"0"0"-523"16,0 0-149-16,0 0-12 16,0 0-8-16,0 0-29 15,0 0-83-15,-3 0-50 16,17 4 5-16,-2 2-98 16,0 3-357-16</inkml:trace>
  <inkml:trace contextRef="#ctx0" brushRef="#br0" timeOffset="43837.47">12056 610 898 0,'0'0'650'0,"0"0"-479"15,0 0-165-15,0 0-6 16,0 0-51-16,0 0-205 16,0 0-502-16</inkml:trace>
  <inkml:trace contextRef="#ctx0" brushRef="#br0" timeOffset="45536.25">12447 691 440 0,'0'0'298'16,"0"0"-95"-16,0 0-38 15,0 0-35-15,0 0-53 16,0 0-41-16,0 0-18 15,0 0-4-15,0 4 24 16,0 8 11-16,0 3 2 16,0 4 9-16,-5 4-11 15,-3 4-24-15,-2-2-25 16,3-3-17-16,0-2-28 16,0-9-26-16,3-2-60 0,-1-6-86 15,3-3-148-15</inkml:trace>
  <inkml:trace contextRef="#ctx0" brushRef="#br0" timeOffset="47202.64">12792 391 725 0,'0'0'376'15,"0"0"-195"-15,0 0-55 16,0 0-24-16,0 0-37 16,0 0-36-16,0 0-8 15,-2 39 5-15,2-25 7 16,0 2-5-16,0 1 4 16,0 4 12-16,0 0 1 15,0 1-15-15,0-2-16 16,0 0-2-16,0 0-3 0,0-2-4 15,0-3-5-15,0-1 0 16,0-6-1-16,0 1 1 16,0-3-1-16,0 1 1 15,-2 0-2-15,2-1 1 16,-2 1-5-16,1-1 5 16,1-2-6-16,0-2-4 15,0-1 5-15,0-1-10 16,0 0-20-16,0 0-37 15,0 0-44-15,0 0-34 16,0 0-91-16,0 0-134 16,-2 0-309-16</inkml:trace>
  <inkml:trace contextRef="#ctx0" brushRef="#br0" timeOffset="49238.82">12797 406 313 0,'0'0'381'0,"0"0"-103"15,0 0-98-15,0 0-54 16,0 0-28-16,0 0-53 15,0 0-27-15,-2 4-6 16,2-4 29-16,3 2 18 16,4 0 13-16,2 1 15 0,-3 6-1 15,9-4-18 1,-2 4-23-16,4-2-20 0,1 3-15 16,1-1-8-16,-4-2-1 15,0-2 0-15,-7 1 0 16,0-3 1-16,-1 1-1 15,0 4 5-15,-4-2 0 16,-1 6 4-16,0 5-1 16,-2 3-9-16,0 9-5 15,0 0-16-15,-2-2 11 16,-6-1 9-16,-3-9-1 16,3 0-7-16,0-5 1 15,-6 0 0-15,-1-3-27 0,-2 0-10 16,-4-1-12-16,3-1 3 15,-1-3-3-15,1-2-9 16,5-2-7-16,1 0-41 16,5 0-47-1,7-7-56-15,0-7-68 0,0 0-209 0</inkml:trace>
  <inkml:trace contextRef="#ctx0" brushRef="#br0" timeOffset="49886.71">13076 614 500 0,'0'0'495'0,"0"0"-369"0,0 0-100 0,0 0 10 15,0 0 28-15,0 0-34 16,0 0-25-16,56 14-5 0,-46-14-7 15,2 0-4-15,-2-5-10 16,-2-2-4-16,1 0 9 16,-4 1 7-16,0-3 7 15,-2-2-4-15,-1 2-9 16,3-1 2-16,-5-2-33 16,0 1-16-16,0 1-45 15,0-1 16-15,0 3 30 16,-1 1 61-16,-6 1 20 15,-2 0 34-15,-3 3 18 16,5 0 13-16,-2 3-21 16,1 0-18-16,-1 0 8 15,2 0-54-15,1 11 24 16,-1-2-2-16,0 5 13 16,4 6-22-16,-2 0 1 15,4 0 28-15,1 2 21 0,0-5-7 16,0 0-5-16,3-3-7 15,10-7-14-15,2 1-2 16,2-5-15-16,1 0-12 16,-1-1-1-16,-2-2-15 15,-3 0-27-15,-4 0-45 16,-3 0-99-16,2 0-163 16,-4-5-230-16</inkml:trace>
  <inkml:trace contextRef="#ctx0" brushRef="#br0" timeOffset="50392.21">13304 469 880 0,'0'0'708'16,"0"0"-533"-16,0 0-131 15,0 0-7-15,0 0 65 16,0 0-39-16,12 104-44 16,-7-90-14-16,-3-3-5 0,-2-2-1 15,0-6-16-15,0-3-31 16,0 0-10-16,0 0-10 16,0 0-13-16,0 0-3 15,0 0-13-15,0-4-19 16,3-8 20-16,1-3 64 15,-1-6 25-15,5-5 1 16,3 1 5-16,-1 4-9 16,1 2 10-16,-2 8 6 15,4 2 9-15,-3 9 25 16,2 0 27-16,-2 0 11 16,3 9 17-16,-1 2-19 15,-2 3-22-15,-2 1-12 16,-2 0-4-16,0 0-7 15,-3 0-14-15,-2 2-8 0,-1-1-8 16,0 4-1-16,0 2-1 16,0 1 0-16,0-1-21 15,0-2-16-15,-1-6-40 16,-1-5-73-16,1-9-53 16,1 0-162-16,0 0-555 15</inkml:trace>
  <inkml:trace contextRef="#ctx0" brushRef="#br0" timeOffset="50962.4">13738 474 439 0,'0'0'242'0,"0"0"-120"15,0 0-17-15,0 0 31 0,0 0-4 16,0 0-37 0,0 0-19-16,-61-5-37 15,49 11-39-15,-1 5-47 0,0 4-37 16,3 3 50-16,5 1 17 16,2 2 17-16,3-4 12 15,0-2-1-15,8-3-10 16,8-5 25-16,-3 2 45 15,3-3 8-15,-3 2 19 16,-4-2 10-16,-6-1-7 16,0-1-21-16,-3 0-8 15,0 5-30-15,-3 1-42 16,-7 4-23-16,-5 2-40 0,-2 1-3 16,-1-3-4-16,4-3-3 15,3-7 25-15,2 1 17 16,3-5 23-16,0 0-16 15,5-3-111-15,1-9-40 16,0-15-29-16,0 2-44 16,5 1-331-16</inkml:trace>
  <inkml:trace contextRef="#ctx0" brushRef="#br0" timeOffset="51254">13829 508 744 0,'0'0'396'0,"0"0"-231"0,0 0-53 15,0 0 6-15,0 0-19 16,0 0-44-16,0 0-33 15,23 78-20-15,-19-57 4 16,-4 0-6-16,0 2-15 16,0-5-8-16,0-2-22 15,0-6-50-15,0-7-59 16,0-3-98-16,0 0-242 0</inkml:trace>
  <inkml:trace contextRef="#ctx0" brushRef="#br0" timeOffset="51969.65">14105 477 465 0,'0'0'324'0,"0"0"-197"15,0 0-120-15,0 0 2 16,0 0 31-16,0 0-21 15,0 0-19-15,-58-4 9 16,45 6 29-16,0 10-2 16,2 5 69-16,1 2 3 15,1 7-63-15,6 2-24 16,3 2 34-16,0-3-1 16,0-5-28-16,12-9-26 0,1-7-13 15,7-6-17-15,-1 0-15 16,-2-6-12-16,-4-7-5 15,-3-1 5-15,-6 3 10 16,3-4 16-16,-2-4 17 16,2-5 12-1,0-11 1-15,-1-5-98 16,1-12-81-16,3 3-103 0,-3-1 0 16,-4 7 62-16,0 10 221 15,-3 7 137-15,0 11 64 16,0 7 34-16,0 7 52 15,2 1-25-15,-2 0-81 0,0 0-59 16,0 10-36 0,0 8-25-16,0 9-14 0,-2 10 10 15,-4 11-6-15,-5 4-13 16,4 5-9-16,-2 1 20 16,2-9 5-16,4-6-16 15,3-9-20-15,0-8-17 16,0-12-1-16,0-4-7 15,0-6-31-15,0-4-71 16,2 0-56-16,5-7-65 16,-1-9-99-16,-1 0-187 0</inkml:trace>
  <inkml:trace contextRef="#ctx0" brushRef="#br0" timeOffset="52555.88">14344 515 828 0,'0'0'338'0,"0"0"-274"0,0 0-64 16,0 0-28 0,0 0 27-16,0 0-11 0,0 0-33 15,-77 30-5-15,64-7 50 16,4 4 114-16,5 3-21 15,1 2 7-15,3-4-12 16,0-6-5-16,6-7-4 16,4-10-53-16,6-3-26 15,0-2-35-15,-2 0-17 16,-2-10-39-16,2-7-41 16,-5-4-33-16,0-3 7 15,-4 0 59-15,-3 1-34 16,2 5 81-16,-4 7 52 0,0 4 26 15,2 6 72-15,-2 1 90 16,0 6 3-16,0 16-40 16,2 8-52-16,0 5-9 15,-1 1-17 1,2-1 2-16,-1-12-12 0,-2-6-28 16,2-8-35-16,0-9-57 15,-1 0-119-15,6-17-109 16,-2-3-109-16,-2 0-358 0</inkml:trace>
  <inkml:trace contextRef="#ctx0" brushRef="#br0" timeOffset="53255.06">14633 558 604 0,'0'0'315'0,"0"0"-149"0,0 0-24 0,0 0 11 15,0 0-57-15,-85 40-54 16,76-15-1-16,1 3-3 16,7 3-6-16,1-1 31 15,0-2 21-15,0-10-18 16,11-7-44-16,1-6-22 15,0-5-5-15,-2 0-4 16,1 0 0-16,-1-5-7 16,-1-8-15-16,0-5-13 15,1-9-17-15,-1-9-3 16,3-8 9-16,-2-8-9 16,3-6-42-16,-1 3-55 15,-4 2 9-15,2 7 87 0,-5 6 65 16,0 15 53-16,-3 6 54 15,-2 9 34-15,0 9 11 16,0 1-3-16,0 0-66 16,0 0-53-16,0 0-12 15,0 0 5-15,0 6 6 16,0 9-17-16,0 8-10 16,-3 8 8-16,-4 5-9 15,0 8 0-15,0 3 0 16,4 0-1-16,0 0-1 15,1-5-5-15,2-4 6 16,0-8-2-16,0-7 1 16,0-5-6-16,0-5-8 15,0-4-16-15,0-3-27 16,0-1-53-16,0-5-34 0,0 0-103 16,0 0-258-16</inkml:trace>
  <inkml:trace contextRef="#ctx0" brushRef="#br0" timeOffset="54021.64">14949 504 1235 0,'0'0'493'0,"0"0"-403"15,0 0-25-15,0 0 23 0,0 0-55 16,0 0-33 0,0 0-12-16,0 0 12 15,0 0 0-15,0 0 0 16,0 0-37-16,-2 0-50 0,-1 0-95 16,0 0-150-16,1 1-420 0</inkml:trace>
  <inkml:trace contextRef="#ctx0" brushRef="#br0" timeOffset="54219">14959 625 1245 0,'-4'0'597'0,"3"0"-483"16,-1 0-80-16,-1 0-34 15,3 0-34-15,0-1-128 16,0-9-156-16,0 0-88 16,0 0-435-16</inkml:trace>
  <inkml:trace contextRef="#ctx0" brushRef="#br0" timeOffset="91631.28">15360 392 104 0,'0'0'502'0,"0"0"-281"16,0 0-123-16,0 0-20 16,0 0-9-16,0 0-27 15,-2 0-24-15,2 0-8 16,0 0 0-16,0 0 12 15,-1 0 11-15,1 0-1 16,0 0-2-16,0 0 1 16,0 0-1-16,0 0 3 15,0 0-5-15,0 0-5 16,0 0 0-16,-2 0-4 16,2 0 2-16,0 0-5 15,0 0-3-15,0 5-6 16,0 4 2-16,0-1 8 15,0 5 1-15,0 1 6 0,0-2 1 16,0-5-10 0,0 0-4-16,0-1-5 15,0-2-5-15,0 2-1 0,0-2 1 16,0 5 0-16,0-1 1 16,0 3 5-16,0 0 0 15,0 0 11-15,0 2-4 16,-2-1 5-16,0-1 7 15,2-3-7-15,0-2-7 16,0-1-5-16,0 0-7 16,0 1 0-16,0-2 0 15,0 1 1-15,0 1 0 0,0 0 0 16,0-2 0-16,0 4 0 16,0-5 0-16,0 0-1 15,0 2 1-15,0-4-1 16,-1 1 1-16,1-1 0 15,0 0-1-15,0-1 0 16,0 4 0-16,0-2 0 16,0 3 0-16,0-2 0 15,0-1-1-15,0 1 1 16,0-2 0-16,0 1-1 16,0-1 0-16,0 2 0 15,0 0 0-15,0-2-1 16,0 2 1-16,0-3-1 15,0 0 1-15,0 3-2 16,0-3 2-16,0 1-8 16,0-1-4-16,0 0-8 0,0 2-15 15,0 0-36-15,0 0-38 16,0 4-80 0,0 0-159-16,0-5-297 0</inkml:trace>
  <inkml:trace contextRef="#ctx0" brushRef="#br0" timeOffset="91957.83">15561 843 546 0,'0'0'308'0,"0"0"-61"0,0 0-124 0,0 0-32 0,0 0-20 15,0 0-48-15,0 0-23 16,-7 29-53-16,7-18-20 15,-2 2-31-15,1 2-41 16,-3 11-27-16,2-7-76 16,-1 0-78-16</inkml:trace>
  <inkml:trace contextRef="#ctx0" brushRef="#br0" timeOffset="92492.25">15679 442 226 0,'0'0'367'0,"0"0"-133"0,0 0-136 0,0 0-20 16,0 0-3 0,0 0-24-16,3 87-24 0,8-49-11 15,-3 5-14-15,-2 3 18 16,1-1 6-16,0-3-7 15,-5-8 3-15,2-5-5 16,0-8-16-16,-2-10-1 16,-1-4-19-16,-1-7-83 15,0 0-103-15,0 0-162 0</inkml:trace>
  <inkml:trace contextRef="#ctx0" brushRef="#br0" timeOffset="93306.58">15958 487 228 0,'0'0'284'0,"0"0"-124"16,0 0-30-16,0 0-22 15,0 0-31-15,0 0-28 0,0 0-34 16,-10-14-15-1,0 10 1-15,0 1 1 16,-5 0 21-16,-2 3 16 16,-3 0 16-16,2 15-28 15,0 14-26-15,2 9 27 0,8 7-1 16,5-1 8-16,3-6 4 16,1-11-26-16,16-10-13 15,5-14-12-15,3-3-7 16,-2-11-17-16,3-16-22 15,-9-3 5-15,-3-1 16 16,-6 3 0-16,-2 3-8 16,-5 6-4-16,-1 0-9 0,0 2 13 15,0 6 13-15,0 1-1 16,0 6 17-16,0 4 16 16,0 0 0-16,0 0 13 15,2 15 19-15,2 4 27 16,-1 5 12-16,0 2-6 15,2 0 3-15,-2 2-2 16,0 1 7-16,-1-1-18 16,2 1-12-16,-3 1 2 15,-1 0-11-15,0-3-8 16,0-6-12-16,0-5-12 16,0-2-2-16,0-3-1 15,0-7-28-15,0 1-31 0,0-1-21 16,0-1-54-1,0 0-70-15,0 1-130 0</inkml:trace>
  <inkml:trace contextRef="#ctx0" brushRef="#br0" timeOffset="94122.81">15389 519 55 0,'0'0'174'0,"0"0"-35"0,0 0-4 15,0 0-16-15,0 0-20 16,0 0-19-16,0 0-12 16,0 63-19-16,-6-39-10 15,5 1 13-15,-5 0-3 16,3 1-13-16,0 0 5 16,2-2-4-16,1 0-15 15,0 2-15-15,0-4 0 16,0 1-7-16,0-5 0 15,0-3 0-15,0-7-2 16,0-1-19-16,0-4-20 16,0-3-12-16,0 1-15 0,0 1-16 15,1 1-14-15,5 6-27 16,0-2-46 0,-3-1-114-16</inkml:trace>
  <inkml:trace contextRef="#ctx0" brushRef="#br0" timeOffset="111623.4">16508 466 50 0,'0'0'127'16,"0"0"-68"-16,0 0-15 15,0 0-4-15,0 0-4 16,0 0 6-16,-2 0 11 16,2 0 14-16,0 0 5 15,0 0 9-15,0 0-15 16,0 1-18-16,0-1-21 0,0 2-9 16,0-2-7-16,0 0-2 15,0 0-8-15,0 0 6 16,0 0-6-16,0 0 0 15,0 0 0-15,0 0 1 16,0 0 11-16,0 0 4 16,0 0 11-16,0 0 6 15,0 0 2-15,0 0-4 16,0 0 1-16,-1 0-8 16,-3 0-5-16,-2 0-14 15,-3 0-3-15,-1 0-3 16,3 0 1-16,0 0 16 15,0 0-4-15,0 8 2 16,2 5-4-16,3 8 11 16,2 6 4-16,0 6 6 0,7-1 1 15,8-7-1-15,3-3-10 16,0-11-21-16,3-11-1 16,-1 0-11-16,-4-5 0 15,0-14-18-15,-5 1-12 16,-4 0 8-16,-2-1 24 15,-4 5 18-15,-1 0-3 16,0 5 7-16,0-1 0 0,0 1 3 16,0-1-2-1,0-2-7-15,-1 1-5 16,1 4-1-16,0-2 11 0,0 6-11 16,0-1-1-16,0 4 0 15,0 0 0-15,0 0 0 16,0 4 2-16,0 8 21 15,1 6 7-15,2 6-6 16,0 2-11-16,-2 7-6 16,-1 3-6-16,0 2 0 15,-1 2-1-15,-13 3-7 16,-1 1-4-16,-2-2 3 16,-2-6 8-16,-1-5 0 15,2-3 1-15,0-9 0 16,0-4 0-16,1-4 0 0,1-2-1 15,0-5 0-15,5-1-16 16,1-3 16-16,5 0-13 16,-1 0-6-16,5 0-28 15,-1 0-71-15,2-16-52 16,0-2-77-16,0-1-137 16</inkml:trace>
  <inkml:trace contextRef="#ctx0" brushRef="#br0" timeOffset="112126.11">16920 310 330 0,'0'0'251'0,"0"0"-84"0,0 0-17 0,0 0-24 16,0 0-33-16,0 0-15 16,0 0-20-16,-20 96-22 15,16-66-10-15,-3 3-6 0,4 2-5 16,-4 4-5-16,2 0 0 16,-4 2 5-16,3-3-9 15,-2-1-6-15,1-3 2 16,0-4-1-16,2-6-1 15,2-8 1-15,1-3-1 16,0-7 0-16,2-5-11 16,0 2-18-16,0-3-18 15,0 0-50-15,0-3-78 16,0-4-85-16,0-4-117 16</inkml:trace>
  <inkml:trace contextRef="#ctx0" brushRef="#br0" timeOffset="112923.37">17063 538 467 0,'0'0'257'0,"0"0"-107"16,0 0-27-16,0 0-12 16,0 0-17-16,6 90-52 15,-6-66-27-15,0-1-15 16,0-3-1-16,0-4-15 16,0-4 3-16,0-6-3 15,0-3-4-15,0-1 4 0,0-2 10 16,0 0 6-16,0 0-1 15,0 0-17-15,0-2-16 16,0-8-31-16,0-10 52 16,0-1 11-16,0-6-7 15,6 1-1-15,0 7-4 16,2 4 14-16,2 7 0 16,1 4 26-16,0 4 7 15,4 0 8-15,0 15-8 16,-1 6-10-16,-3 3 5 15,-2 2-2-15,-6-5-6 16,-3-6-10-16,0-7 0 16,0-6-10-16,0-2-13 15,0-4-34-15,0-15-24 0,0-6 28 16,0-4 3-16,0 4 19 16,1 7 13-16,8 7 6 15,-2 10 2-15,3 1 39 16,0 0 28-16,3 15-8 15,2 6-7-15,-3 0-14 16,-2 3-9-16,-2-5-7 16,-2 0-4-16,-3-4-7 15,-2-4-11-15,1 0 0 16,-2-5-22-16,1-1-29 16,-1 1-40-16,4-3-31 0,-1-1-18 15,0 0-10 1,8-2-36-16,-4 0-11 15,-1-6-77-15</inkml:trace>
  <inkml:trace contextRef="#ctx0" brushRef="#br0" timeOffset="113294.28">17403 442 401 0,'0'0'340'0,"0"0"-91"16,0 0-93-16,0 0-41 16,0 0-11-16,0 0-30 15,0 0-39-15,7 15-21 0,3 9-1 16,-1 10-5 0,4 5-8-16,-4 13 1 0,4-1 0 15,-3 0-1 1,0-5 9-16,3-11 10 0,2-8-3 15,3-8-6-15,4-9-10 16,1-7 0 0,1-3-15-16,-4 0-4 0,-3-3 11 15,-7-4 8-15,-1 0 8 16,-6 3-7-16,-2 2-1 16,-1-1-13-16,0 2-45 15,0 1-83-15,0-2-152 16,0 1-212-16</inkml:trace>
  <inkml:trace contextRef="#ctx0" brushRef="#br0" timeOffset="117740.6">17793 173 164 0,'0'0'205'0,"0"0"-72"16,0 0-22-16,0 0 10 0,0 0-23 15,0 0-25-15,0 0-7 16,17 24-4-16,-14-21-4 16,1 1-1-1,-1 2-2-15,2 0-5 0,1 5-8 16,1-3-10-16,2 8-7 15,-2 4 4-15,2-1-12 16,3 1-2-16,-2 5 1 16,-2 1 0-16,2-4-5 15,-1 3 1-15,-3-4-3 16,-1-3-8-16,4 5 12 16,-3-3-3-16,0 1-1 15,-5 0 1-15,4 1 0 0,-4 5 0 16,-1 1 9-16,0 2 3 15,0 3-10-15,0 2 8 16,0-4 9-16,-1-2 6 16,-4-7-6-16,2-2-3 15,-1-7-1-15,3-4-9 16,-1-2-14-16,2-2-1 16,-1 0 0-16,-1 5 0 15,0-2 5-15,0 2 13 16,2-2 13-16,-1 1 3 15,-3-2-13-15,3-3-22 16,1 0-4-16,-4-1-87 16,-8 0-122-16,6 2-151 15,-2-2-307-15</inkml:trace>
  <inkml:trace contextRef="#ctx0" brushRef="#br0" timeOffset="143659.2">2046 2245 462 0,'0'0'247'0,"0"0"-132"15,0 0-47-15,0 0 13 16,0 0-14-16,0 0-47 16,-1-1-20-16,1-1 0 15,0 2-1-15,0-1 0 16,0 1 1-16,0-4 17 16,0 4 23-16,0-3 17 15,0 1-5-15,0-2-3 16,0-5 0-16,0-1-18 15,0 1-24-15,0-4 5 16,0-4-11-16,0-2 8 0,0-4-8 16,0-4-1-16,0 3 10 15,0-2-9-15,3 2 0 16,-1 4 0-16,1 1 5 16,-1-2-4-16,1 0 5 15,1-1 3-15,-2 0 0 16,-1 5 2-16,-1 0-11 15,2 3 12-15,-2 3-12 16,0 0 7-16,0 5-1 16,0-4-1-16,0 6-5 15,0-2 8-15,0 0-8 16,0 3 1-16,0 0-1 0,0 2 0 16,0 1 1-1,0-2 5-15,0 2-6 16,0 0 8-16,0 0-9 15,0 0-6-15,0 0 0 0,0 0-7 16,1 0-5-16,1 2 10 16,5 1 6-16,-2 3 2 15,0 2 0-15,5 2 1 16,0 2 9-16,0 5-9 16,3 5-1-16,2 5 6 15,2 6-5-15,2 6-1 16,-2 2 10-16,4 3-10 15,-3-2-8-15,1-1 7 0,-3-8 1 16,-2-5 0 0,-5-8-1-16,4-3 1 0,-6-4 0 15,0-3-2 1,-3-4-4-16,1-4-1 0,-4 1-9 16,-1-3 0-1,2 0 10-15,-2 0-1 0,0 0 6 16,0-7 1-16,0 0 6 15,0-5-5-15,0-4 11 16,0-7 0-16,0 2-10 16,0-8 6-16,0-2-7 15,0-6 1-15,0 1 8 16,0-3 3-16,0 1-12 16,0 0 0-16,0 3 11 15,0 2-11-15,0 4 4 16,0 5-5-16,0 6 0 0,0 4-6 15,0 7 6-15,0 0-2 16,0 2-4-16,0-1 0 16,0-2-14-16,0-2-5 15,0-2-1-15,0 0 2 16,0 2-1-16,0 3-30 16,0 3-48-16,2 2-33 15,3 2-56-15,0 0-84 16,0 3-138-16</inkml:trace>
  <inkml:trace contextRef="#ctx0" brushRef="#br0" timeOffset="144542.94">2577 1985 34 0,'0'0'237'16,"0"0"-103"-16,0 0-47 16,0 0-6-16,0 0 4 15,0 0-23-15,0 0-15 16,0 0 5-16,0 0 11 16,0 0 12-16,0 0 9 15,0 0-6-15,0 0 1 16,0 0-25-16,-6-5-18 0,-4 5-10 15,0-4 2-15,-2 2-12 16,-2 2-16-16,-2 0-14 16,-2 0-1-16,3 16 14 15,7 12-6-15,0 7 7 16,8 8 0-16,0 5 9 16,20-4 5-16,3-8-14 15,7-12-8-15,2-13-5 16,-1-11-8-16,-1-11-7 15,-3-19-43-15,-3-7-24 16,-7-6-5-16,-11 2 33 0,-3 8 46 16,-3 5 20-1,0 10 1-15,-5 6 18 0,-2 9 27 16,1 3 13 0,2 0-15-16,1 17 9 0,2 2-35 15,-2 4 27-15,3-2-2 16,-4 1-19-16,4-2-10 15,0-4-1-15,0 1-1 16,0-4 2-16,0 1-5 16,0 0-6-16,4-5 6 0,-1 1-8 15,0 1-1 1,-2-4-9-16,2 2-10 0,-2-1-18 16,2 2-30-16,-1 1-51 15,-1 5-60-15,2-1-88 16,-2-1-258-16</inkml:trace>
  <inkml:trace contextRef="#ctx0" brushRef="#br0" timeOffset="145475.62">2934 1789 386 0,'0'0'225'0,"0"0"-131"0,0 0-48 0,0 0 12 16,0 0-13-16,0 0-30 15,0 0-15-15,-10-13 0 16,7 11 11-16,-1-2 1 15,1 3 1-15,-2 1 8 16,0 0-2-16,0 0-10 0,-2 0-9 16,0 0 0-16,1 7-10 15,-1 0 4-15,-2 6 5 16,2 1 0-16,-2 0-2 16,1 5-7-16,1 2 3 15,0 2-1-15,2 4 8 16,4 3 13-16,1 3-1 15,0 2 8-15,3 4-7 16,9-3 3-16,3 1-8 16,3-6-6-16,-1-1-2 15,1-6-1-15,-1 0 0 0,1-8-7 16,1-2-11 0,2-10 0-16,-2-4-7 0,-3 0 3 15,3-1 9-15,-7-14 14 16,2-4 37-16,-4-4-4 15,0 1-14-15,-1-3-10 16,-2 3 1-16,-2-2-4 16,-2 3 10-16,-1 3 2 15,-2 1-9-15,0 2 17 16,0 0 32-16,-10-1-3 16,-4-1-7-16,-2 0-3 15,-4 1 0-15,3-2-18 16,-3-2 4-16,3 1-4 15,4 2-8-15,3 4-19 16,3 4-7-16,2 3-10 0,2 4-28 16,-1 2-149-16,3 0-162 15</inkml:trace>
  <inkml:trace contextRef="#ctx0" brushRef="#br0" timeOffset="146110.53">3233 1769 417 0,'0'0'251'0,"0"0"-119"0,0 0-14 15,0 0 11-15,0 0-34 16,0 0-40-16,0 0-21 16,-5 90-8-16,5-64 1 15,0 4-5-15,5 5-2 16,0-3 1-16,0 6-7 16,-3-3 1-16,3 3-5 15,-2-1 0-15,0-5-9 0,-1-2 0 16,-2-4-1-1,2-8 1-15,3-6-1 0,-3-3 0 16,-1-4-13 0,1-2-16-16,-1-2-26 0,2-1-60 15,-3 0-82 1,3 0-119-16</inkml:trace>
  <inkml:trace contextRef="#ctx0" brushRef="#br0" timeOffset="146541.69">3430 1643 450 0,'0'0'293'0,"0"0"-145"16,0 0-70-16,0 0 29 16,0 0-22-16,0 0-37 15,0 0-15-15,9 106-7 16,-2-74 6-16,0 1 4 16,0 2 1-16,0 1-8 15,-2 1-5-15,4 1-3 16,-3-2 5-16,1-1-7 15,0-2-8-15,-3 0-9 0,2 0-1 16,-3-2 1-16,0-3-1 16,2 0-1-16,-2-8-1 15,-1 0-5-15,-2-5-10 16,2-6-16-16,-2-1-18 16,0-4-20-16,0-2-43 15,0-2-77-15,-7 0-103 16,2 0-277-16</inkml:trace>
  <inkml:trace contextRef="#ctx0" brushRef="#br0" timeOffset="146960.6">3143 2055 231 0,'0'0'272'0,"0"0"-77"0,0 0-26 0,0 0 5 0,0 0-33 15,0 0-28 1,0 0-18-16,43-19-8 16,-24 13-26-16,2-4-12 15,5-1-8-15,2-1-18 0,4 0-8 16,1-6-9 0,3 3-6-16,-9 3-31 0,4 0-14 15,-13 3 1-15,-3 4 11 16,-3 4-2-16,-5 1-19 15,-4 0-13-15,-2 0-40 16,3 0-64-16,-2 0-129 16,-1 0-302-16</inkml:trace>
  <inkml:trace contextRef="#ctx0" brushRef="#br0" timeOffset="148041.91">4029 1812 42 0,'0'0'389'0,"0"0"-180"16,0 0-119-16,0 0 2 15,0 0-11-15,0 0-27 16,0 0-27-16,-21 0-11 16,17 0 14-16,1 2 15 15,-1-1 9-15,-1 0 4 0,-2 7-8 16,-1 0-13 0,-2 5 12-16,1 8 10 0,-1 5 4 15,5 10-15 1,4 3 7-16,1 6-3 0,1-2 11 15,16-2-11-15,5-7-25 16,4-7-10-16,5-11-11 16,0-4-6-16,0-8-9 15,-2-4-6-15,-3 0-23 16,-6 0-7-16,-9-8 19 16,1-6 26-16,-9-2 14 15,-3-5 4-15,0 1 8 16,0-3-1-16,0 2 16 15,-11-3-24-15,-4 0 2 16,-1-1-8-16,-1-4-11 0,-1 1 10 16,-2-1-8-1,4 3-2-15,-1 2 1 0,5 7-1 16,2 6 0-16,2 8-12 16,-1 3-15-16,5 0-57 15,-3 4-42-15,-1 22-81 16,2-1-196-16,2-2-387 0</inkml:trace>
  <inkml:trace contextRef="#ctx0" brushRef="#br0" timeOffset="148510">4373 2212 562 0,'0'0'636'0,"0"0"-405"0,0 0-135 0,0 0-5 16,0 0 6-16,0 0-58 15,0 0-39-15,-12 71 0 16,11-47-32-16,-3-5-31 16,4-4-14-16,-2-4 10 15,2-7-7-15,0-2-28 16,0-2-51-16,0 0-66 16,0 0-107-16</inkml:trace>
  <inkml:trace contextRef="#ctx0" brushRef="#br0" timeOffset="148912.2">4553 1913 723 0,'0'0'324'15,"0"0"-174"-15,0 0 4 0,-10 90-2 16,7-62-37-16,1 3-62 15,0-6-39-15,2 1-14 16,0-2 0-16,0-3-11 16,0-5-8-16,0-1-13 15,0-3-8-15,0-1 5 16,0-4 6-16,0 2 6 16,0-7-22-16,4 2-62 15,1-2-131-15,-2-1-334 0</inkml:trace>
  <inkml:trace contextRef="#ctx0" brushRef="#br0" timeOffset="149892.96">4812 2222 657 0,'0'0'245'0,"0"0"-165"15,0 0 22-15,0 0 0 16,0 0-62-16,0 0-40 16,0 0-30-16,0-14 14 15,0 1 15-15,-1-4 1 16,-1-3-10-16,-2-5 4 0,1-1 6 15,-1-3 18 1,0-2-18-16,-1-5 0 0,1-1-10 16,-1 0 10-1,2 1 5-15,-1 6-4 0,1 3 5 16,0 9 17 0,2 6 21-16,-2 5 27 0,2 6 33 15,-1 1 1-15,2 0-19 16,0 6-51-16,0 9-22 15,10 9 38-15,2 1-13 16,1-2-13-16,1-2-6 16,-4-4-13-16,-2-7-6 15,1-5-9-15,-4-5-25 0,1 0-24 16,1-2 2 0,-2-14 39-16,2-5 13 0,-4-7 4 15,1-3 14 1,-4 0-14-16,1 1 1 0,-1 2-1 15,0 8 0-15,2 3 1 16,-2 6-1-16,0 3 1 16,3 5 6-16,-2 0-6 15,2 1 1-15,-2 2 4 16,-1 0 1-16,2 0 5 16,-2 0-1-16,0 0-9 15,0 0-1-15,0 0-1 16,1 0 0-16,3 5-12 15,1 5 12-15,1 2 12 0,3 5-11 16,-1-1 9-16,-1 4-2 16,-1 3 11-16,1 5 10 15,0 2-3-15,-2 6 5 16,4 2 2-16,-3 2-3 16,2-4-8-16,-1 0-8 15,1-9-5-15,-1-7-7 16,0-7 5-16,-4-4-7 15,0-2 0-15,-1-3-1 16,0-2 1-16,-2 3-1 16,2-3-6-16,-2 1-6 15,0-3-6-15,3 0-29 16,0 0-39-16,1 0-85 16,-1 0-133-16,-2 0-316 0</inkml:trace>
  <inkml:trace contextRef="#ctx0" brushRef="#br0" timeOffset="151259.43">5594 1820 171 0,'0'0'285'16,"0"0"-125"-16,0 0-33 16,0 0 9-16,0 0-24 0,0 0-35 15,0 0-13 1,-5 3-2-16,5-3-17 0,0 0-13 16,0 0-11-16,0 0-6 15,0-3-12-15,0-1-3 16,0 2-7-16,0-2 5 15,0 1 2-15,0-2 5 16,0-3-4-16,5-1 0 16,5 0 0-16,2-2 7 15,4 1-7-15,1 2 6 16,4 2-1-16,0 6 6 16,-1 0 5-16,-3 6-5 15,-6 17 34-15,-7 11-7 16,-4 11-7-16,-4 8-32 0,-15 5-14 15,-7-4-5-15,2-6-14 16,-4-11-12-16,4-10 1 16,-3-10 17-16,7-9 4 15,2-8 7-15,4 0-15 16,4-5 30-16,3-6 1 16,6-2-10-16,1-4 9 15,0 3 1-15,11 0 24 16,10 1 0-16,7 9-17 15,4 4 4-15,1 0 13 16,-1 12-4-16,-4 11 10 16,-6-1-1-16,-5 1-14 0,-2-5-1 15,-5-5-6-15,-2-6-8 16,4-7-64-16,1-10-155 16,-1-7-298-16</inkml:trace>
  <inkml:trace contextRef="#ctx0" brushRef="#br0" timeOffset="151710.91">5845 1770 477 0,'0'0'388'0,"0"0"-149"0,0 0-125 16,0 0 9-1,0 0-20-15,0 0-56 16,104-5-36-16,-80-2-11 0,-5 2-13 15,-7 1-51-15,-8 4-94 16,-4 0-162-16,0 0-302 0</inkml:trace>
  <inkml:trace contextRef="#ctx0" brushRef="#br0" timeOffset="152144.65">5904 1770 560 0,'0'0'272'0,"0"0"-160"0,0 0-30 15,-17 110 37-15,14-83-8 16,1-6-51-16,2-9-39 15,0-8-21-15,5-4-41 16,6 0-24-16,8-10 65 16,-3-5 10-16,4 6 70 15,-3 3 39-15,-2 6 25 16,1 0-23-16,-5 18-31 16,1 10-33-16,-9 7 3 15,-3 5 6-15,0 4-35 0,-12 1-31 16,-6-4-19-16,-6-8-24 15,3-9 8 1,-2-8 3-16,1-10-8 0,2-4 5 16,1-2 9-16,7 0-14 15,1-3 18-15,2-6-14 16,5 0-33-16,2-6-38 16,2-18-40-16,3 4-115 15,10-1-261-15</inkml:trace>
  <inkml:trace contextRef="#ctx0" brushRef="#br0" timeOffset="152580.56">6179 1887 842 0,'0'0'486'0,"0"0"-323"0,-3 103 48 15,3-62 13-15,1-6-62 16,13-8-82-16,4-9-77 15,5-7-3-15,6-9-34 0,1-2-12 16,-3-8-37-16,-4-13-23 16,-6-6-23-1,-7-5 45-15,-1-7 43 0,-9-1 6 16,0-3-22-16,0 0-17 16,-14 4 46-16,-3 7 28 15,-3 10 34-15,0 6-5 16,0 10 35-16,2 6-36 15,1 0-28-15,7 9-57 16,8 15-129-16,2-6-167 16,0-1-484-16</inkml:trace>
  <inkml:trace contextRef="#ctx0" brushRef="#br0" timeOffset="153276.22">6507 1872 470 0,'0'0'538'0,"0"0"-318"16,0 0-80-16,0 0 33 0,0 102-2 15,7-78-66-15,-3-1-61 16,0-5-30-16,-1-2-8 15,2-7-6-15,-3-4-5 16,-1-5-19-16,-1 0-18 16,0 0-41-16,4-14-43 15,-1-5 4-15,2-8 60 0,2-5 1 16,3 5 0-16,1-1 23 16,5 10 38-1,-1 9 13-15,1 4 28 0,3 5 23 16,-2 8 18-16,-3 13 19 15,-2 10 31-15,-4 1-40 16,-4 0-16-16,-4-4-10 16,0-7-20-16,0-12-23 15,0-6-23-15,0-3-61 16,-4-15-32-16,4-9-88 16,0-3 41-16,0 3 43 15,5 3 70-15,2 9 27 16,3 7 69-16,2 5 37 15,-1 0 28-15,3 0-7 16,0 13-25-16,-3 1-27 0,-1 1-25 16,-1 2-15-1,-6 2-10-15,3-3-25 0,-2 1-10 16,-4 0-59-16,2-5-97 16,5-3-96-16,-4-4-93 15,3-5-246-15</inkml:trace>
  <inkml:trace contextRef="#ctx0" brushRef="#br0" timeOffset="153677.51">6941 1657 49 0,'0'0'849'0,"0"0"-520"16,0 0-131-16,0 0-1 16,0 0-34-16,0 104-31 15,0-55-59-15,0 5-20 16,0 0-9-16,0-6-18 15,0-7-14-15,4-9-12 0,4-7-14 16,7-9-38-16,5-9-37 16,7-2-22-16,0-5 2 15,1 0-4-15,-3 0 46 16,-5-5 45 0,-3-1 22-16,-6 2 15 0,-1-1-7 15,-4 2-8-15,-2 0-5 16,-2-8-74-16,-1 3-180 15,-1-3-248-15</inkml:trace>
  <inkml:trace contextRef="#ctx0" brushRef="#br0" timeOffset="154711.94">7528 2130 917 0,'0'0'412'16,"0"0"-251"-16,0 0-91 16,0 0 4-16,0 0-15 15,0 0-54-15,11 100-5 16,-9-68-70-16,-2-1-11 15,0 1-24-15,0-4-22 0,-13 5-62 16,3-7-107 0,0-5-334-16</inkml:trace>
  <inkml:trace contextRef="#ctx0" brushRef="#br0" timeOffset="160244.21">18114 601 356 0,'0'0'721'16,"0"0"-414"-16,0 0-140 16,0 0-43-16,0 0-55 0,0 0-69 15,6 2 7 1,13-8-7-16,3 1 12 16,1 0 14-16,-4 0-3 15,-3 4 5-15,-6-1 13 0,-3 2 5 16,-4 0-7-16,-1-2-9 15,-2 2-4-15,2-1-11 16,-2-1-15-16,0 1-6 16,0-1-33-16,1-2-83 15,6-11-139-15,0 1-274 16,-3 2-176-16</inkml:trace>
  <inkml:trace contextRef="#ctx0" brushRef="#br0" timeOffset="160609.84">18324 430 781 0,'0'0'491'16,"0"0"-377"-16,0 0-24 15,0 0-26-15,0 0-36 16,0 0-20-16,0 0-7 16,74 26 5-16,-45-16 2 0,-5-2-7 15,-2-1 5 1,-5-1-4-16,-7 0 11 0,-4 0 6 16,-4-1 11-16,-2 2 29 15,0 2-24-15,-5 6-35 16,-6 3-12-16,-5 5-33 15,1-1-12-15,5 0 3 16,2 0-26-16,3-6-16 16,4-3-23-1,1-6-75-15,1-4-122 0,9-3-249 0</inkml:trace>
  <inkml:trace contextRef="#ctx0" brushRef="#br0" timeOffset="161101.93">18797 322 698 0,'0'0'415'0,"0"0"-220"0,12 94-76 0,2-52 18 16,-3-2 12-16,2-9-34 0,-2-8-64 15,2-7-17-15,-3-7-34 16,1-5-7-16,0-4-40 16,0 0-22-16,1-8-1 15,-2-11 13-15,0 0 32 16,-2-1 25-16,-4-4 13 16,1 6 24-16,-3-1-31 15,-2 5 8-15,0-2 4 16,0 2-6-16,0 1-12 15,0-1-19-15,0 0-24 0,1-2-16 16,-1 4-21 0,2 5-59-16,1 6-134 15,-1 1-78-15,0 0-158 0</inkml:trace>
  <inkml:trace contextRef="#ctx0" brushRef="#br0" timeOffset="161768.97">19150 235 442 0,'0'0'394'0,"0"0"-99"0,0 0-128 0,0 0-19 16,0 0-36-16,0 0-40 15,0 0-45-15,7 99-13 0,1-58 5 16,0 0-7-1,-3 0 7-15,0-8 13 0,1-4 13 16,-5-10-20-16,2-4-25 16,-1-6-3-16,-2-6-47 15,5-1-75-15,-2-2-61 16,0 0-110-16,1 0-116 16,-4-5-307-16</inkml:trace>
  <inkml:trace contextRef="#ctx0" brushRef="#br0" timeOffset="162327.69">19289 366 695 0,'0'0'498'16,"0"0"-335"-16,0 0-43 15,0 0 13-15,0 0-20 16,1 95-54-16,1-75-40 16,3-3-18-16,-3 0 1 15,1-3-2-15,-2-2-7 16,-1-4-6-16,3-5-1 15,-3-2 3-15,0-1-2 16,0 0-21-16,1 0-20 0,1-12-68 16,1-9 27-16,4-3 46 15,3-3 0-15,0 0-40 16,2 6 24-16,-2 1 45 16,0 7 20-1,0 5 4-15,0 3 25 0,2 5 15 16,-2 0 22-16,4 0 7 15,-1 0-25-15,3 2-24 16,-3 1-6-16,-1 3 15 0,-2 0-1 16,-2 1-3-1,-1 0 5-15,-2 1-4 0,1 5 13 16,0 4-20-16,-3 0-19 16,0 6-4-16,-3 0-20 15,0 1-9-15,0-1-28 16,0 2-27-16,0-6-59 15,0 1-80-15,4-10-80 16,-1-4-380-16</inkml:trace>
  <inkml:trace contextRef="#ctx0" brushRef="#br0" timeOffset="165695.07">7583 1931 767 0,'0'0'347'16,"0"0"-183"-16,0 0-55 15,0 0 7-15,0 0 0 16,0 0-34-16,-2 1-47 16,2-1-13-16,0 0 1 15,0 0 5-15,0 0-6 16,0 0-9-16,0 0 6 0,9 0 15 16,2 4 16-1,4-3-6-15,1 3-7 0,1-1-3 16,2 0-3-16,3 1 1 15,-2-2-18-15,2 1-2 16,-2-2-4-16,-2-1-6 16,-1 0-2-1,-6 0 1-15,-4 0 7 0,-2 0-7 16,-3 0 6-16,-2 0-6 16,2 0 0-16,-2 0 0 15,0 0-1-15,0 0-28 16,0 0-41-16,0 0-76 0,6 0-94 15,-1 0-140 1,0 0-356-16</inkml:trace>
  <inkml:trace contextRef="#ctx0" brushRef="#br0" timeOffset="166478.22">7840 1871 50 0,'0'0'663'0,"0"0"-380"0,0 0-105 0,0 0-39 16,0 0-8 0,0 0-25-16,0 0-38 15,-5-2-36-15,13 5-7 16,8 6 17-16,2 0-1 0,0 2-22 15,2 1-7-15,-1-5-3 16,-1 4-8-16,-1-2 7 16,0-3-2-16,-4 0-5 15,-3-1 1-15,0 1-1 16,-4-3 0-16,-3-2-1 16,-3 2 0-16,0-2 0 15,0 1-2-15,0-1 1 16,0-1 1-16,0 3 13 15,0 5-5-15,-6 4-8 16,-7 9 0-16,0 3 0 0,-4 9 0 16,1-1 0-1,0-1-2-15,3-3 2 16,3-6-6-16,3-5 6 16,2-5 1-16,4-7-1 0,-1-3 6 15,0-2-6-15,2 0-1 16,-2 0-14-16,-2-2-1 15,0-3 1-15,-3-7-8 16,2 4-12-16,0-2-6 16,0-4 8-16,0-2 1 15,4-3-24-15,-1-3 21 16,0 1 2-16,2 1 23 16,-2 0 10-16,2 10 10 0,0 1 23 15,-3 4 2-15,3 5 21 16,0 0-7-16,-1 0-16 15,-1 7-32-15,-2 13 11 16,4 5-1-16,0 3 0 16,0-1-10-16,0-6 9 15,0-9-4-15,0-7-6 16,0-5-7-16,0 0-22 16,0-3-22-16,0-12-29 15,0-6-5-15,0-8 5 16,0 1-20-16,0 3 2 15,0 3 35-15,0 9 29 0,0 4 6 16,0 5-5-16,0 1-12 16,0-4-17-16,0 3-179 15,0-2-320-15</inkml:trace>
  <inkml:trace contextRef="#ctx0" brushRef="#br0" timeOffset="168144.08">8317 1951 446 0,'0'0'376'0,"0"0"-59"0,0 0-124 15,28 111-29-15,-23-86-19 16,-2-2-59-16,-3-8-60 15,3-3-26-15,-1-8-24 16,-2-1-29-16,0-3-24 16,2 0 1-16,-2 0 15 15,0 0 25-15,0-3 11 16,0-1 8-16,0-3 17 0,0-3 11 16,0-3 7-1,0-7-4-15,0-1 10 0,2-3-17 16,-1-1-7-16,1-3 6 15,3 3-6-15,0 2 8 16,-4 2-7-16,6 5 7 16,-2 7 12-16,2 3-3 15,3 6 5-15,2 0-6 16,4 9 9-16,1 12-5 16,2 7 4-16,-3 5 8 15,-6-1-9-15,-1-5-22 16,-6-4-1-16,-3-13-1 15,0-4-9-15,0-6 1 16,0-6-29-16,0-18-17 16,-3-15-43-16,3-7 4 0,0-6-5 15,0 5 39 1,3 9 52-16,8 14 8 0,3 15 50 16,-1 9-1-16,6 3 22 15,0 21 36-15,0 12 11 16,0 3-22-16,-6-2-20 15,-2-2-11-15,-4-6-19 16,-2-8-16-16,-1-11-21 16,-2-2-9-16,-2-5-15 15,0-3-33-15,0 0-21 16,0 0-39-16,0 0-50 16,0-2-31-16,0-7-202 15,0 4-292-15</inkml:trace>
  <inkml:trace contextRef="#ctx0" brushRef="#br0" timeOffset="168613.99">8819 1936 708 0,'0'0'403'0,"0"0"-194"15,0 0-57-15,0 0-3 16,-90 41-30-16,68-9-46 16,5 4-11-16,7 0-21 15,7-4-24-15,3-4-17 16,2-3-20-16,13-10-37 0,9-7-34 15,0-8 6-15,5 0-3 16,-4-13-26-16,-3-11-12 16,-7-8-2-16,0-4 18 15,-7 2 28-15,-3 2 4 16,-3 4 4-16,1 11 31 16,-1 8 43-16,-2 9 52 15,0 0 10-15,0 13 44 16,0 11 30-16,1 6-13 15,1 1-20-15,0-2-17 16,0-9-50-16,1-5-36 0,0-8-4 16,0-5-89-16,3-2-126 15,-2-5-99 1,2-8-332-16</inkml:trace>
  <inkml:trace contextRef="#ctx0" brushRef="#br0" timeOffset="169177.6">9114 1830 675 0,'0'0'267'0,"0"0"-141"0,0 0-67 15,0 0 68-15,0 0-88 16,0 0-39-16,0 0-40 0,-101 44 9 16,89-19 31-16,5 0 13 15,3-2 25 1,4 1-3-16,4-2-12 0,12-4 3 16,4-2-1-16,3-2 21 15,0-2-20-15,-2-2 11 16,-4-1-4-16,-6 0-2 15,-8 1-15-15,-3-2-2 16,0 4 14-16,-14 5-28 16,-10-1-10-16,-4 1-28 15,-2-2-28-15,5-4-6 16,1-7-8-16,9 0 6 16,3-2-3-16,8-2-8 15,2 0 24-15,2-2 12 0,0-9-84 16,0-12-66-1,0 3-6-15</inkml:trace>
  <inkml:trace contextRef="#ctx0" brushRef="#br0" timeOffset="169629.83">9231 1926 636 0,'0'0'320'16,"0"0"-149"-16,0 0-19 0,0 0-19 16,0 0-38-1,-87 77-9-15,71-45-33 0,8 1-50 16,5-5-3-16,3-2-51 15,8-10-42-15,11-7-29 16,4-9-1-16,2 0 30 16,0-10-35-16,-1-14 3 15,-6-3-2-15,-1-1 33 16,-6 0 59-16,-2 2 35 16,-5 7 0-16,-2 5 35 15,0 7 67-15,-2 7 60 0,0 0-3 16,0 7-33-1,0 15-37-15,0 7-2 0,-2 9-18 16,0 1-5 0,2-1-11-16,0-8-29 0,0-9-24 15,0-6-46 1,6-9-55-16,4-6-71 0,0 0-111 16,-2-12-129-16</inkml:trace>
  <inkml:trace contextRef="#ctx0" brushRef="#br1" timeOffset="178380.07">534 3588 546 0,'0'0'237'15,"0"0"-110"-15,0 0-11 16,0 0-2-16,0 0-29 0,0 0-35 15,0 0-23-15,-1 0-1 16,1 0-3-16,0-1 1 16,0-1 5-16,0 2 1 15,0-1 2-15,0-1-10 16,0 1-9-16,-2-4-7 16,2 2-6-16,-3-1-16 15,3-4 9-15,0 1 0 16,0-4 7-16,0 0 8 15,0 1-6-15,0-2 5 16,0 0 0-16,0 0-7 16,0 0 0-16,6 0 0 15,1 0-1-15,-2 0 0 16,3-2-2-16,1 1-3 16,1 1-4-16,0 0-6 0,-2 3 6 15,-1 3 3-15,3-2 6 16,-3 5-5-16,-1 0-3 15,2 0 9-15,3 2 1 16,-1-3-1-16,-2 3 0 16,2-1 0-16,0 1 2 15,-1-1 6-15,0 1-7 16,-2 1 0-16,2 0-1 16,-3 0 0-16,1 0 0 15,1 0-1-15,-1 0-11 16,-1 1 11-16,0 9-8 0,-1-1 8 15,0 1-9-15,-3 3 10 16,2 0 6-16,-2-1 2 16,-2 2 3-16,0 5-9 15,0-2-1-15,0 2 15 16,-6 1-14-16,-3 7 4 16,0-2-5-16,3-1 9 15,-4 1-9-15,3 0 9 16,-4-3-10-16,-3 4 1 15,-1 2 0-15,-1 1 0 16,-1 1 0-16,-2 0 1 16,-3 0-1-16,2 0 8 15,-3-4-8-15,0-1 0 16,1-1 5-16,0-4-5 16,2-2-1-16,0-3 0 0,4 0 0 15,-1-3 0-15,2-4 0 16,5-2 2-1,0-6-2-15,0 0-15 0,5 0-4 16,-2 0-4-16,0-8 11 16,1-1-4-16,-1 0 15 15,2-3-10-15,-2 2-2 16,4-4 3-16,1-1 1 16,2-2-7-16,0 0-10 15,0-2 4-15,5 1-13 16,8 2 25-16,1 2 9 15,6 4 1-15,0 7 1 0,-2 3 1 16,4 0 0 0,1 0 12-16,-2 7 4 0,-1 3 17 15,0-1-1-15,2-2-9 16,1 3-5-16,0 1-4 16,0 2-8-16,4 0 3 15,0 0-10-15,2 2 1 16,-3 1-2-16,3-5-5 15,-2 1-2-15,-2-2-1 16,-2-5-13 0,-3 0-8-16,-1-4-16 0,1-1-16 15,1 0-49-15,1 0-58 16,8-5-59-16,-3 1-39 16,-6-2-248-16</inkml:trace>
  <inkml:trace contextRef="#ctx0" brushRef="#br1" timeOffset="179645.37">1157 4050 332 0,'0'0'355'15,"0"0"-149"-15,0 0-99 16,0 0 3-16,0 0 1 16,0 0-37-16,0 0-35 0,9-22-21 15,-5 19-7 1,-3 3 0-16,-1 0 6 0,0 0 0 16,0 0-5-16,0 0-9 15,0 0-3-15,0 0 1 16,0 0 14-16,0 0-15 15,0 0-9-15,0 0-31 16,0 0-21-16,0-2 4 16,0-1 56-16,0 2 1 15,0-1 16-15,0 2 10 16,0 0-7-16,0 0-11 16,0 0-7-16,0 0-1 15,0 0 0-15,0 0-1 0,0-3-31 16,0-5 9-1,-1-2-32-15,-3 0-30 16,2-4 14-16,2 3 10 0,0 3-13 16,0 5 41-16,0 3 33 15,0 0 11-15,0 0-5 16,0 0-6-16,0 0-55 16,0 8-105-16,0-3-70 0</inkml:trace>
  <inkml:trace contextRef="#ctx0" brushRef="#br1" timeOffset="182844.33">1644 4025 210 0,'0'0'386'15,"0"0"-184"-15,0 0-88 16,0 0-23-16,0 0-33 16,0 0-35-16,0 0-14 0,0 0-1 15,0 0 17-15,0 0 20 16,0 0 10-16,0 0 6 15,0 0-8-15,0-2 1 16,0-2-2-16,0-3-2 16,0-2-16-16,0-4-7 15,0-2-13-15,0-3-2 16,-1-2-5-16,-5 3 0 16,5-2 2-16,1 1 1 15,-2 1 3-15,2 1-2 16,-1-3 2-16,1 2 1 15,-4-3 2-15,4 1-1 16,0-4-9-16,-2 2-5 16,1 1-1-16,-3 3 1 0,3 1 1 15,1 3-1 1,-2 2 1-16,2-1 6 16,-2 4-6-16,2-2 7 0,0 3-7 15,0-1-1-15,0-2 0 16,0-1 0-16,0 2 0 15,0-2-1-15,0 1 1 16,0 3 0-16,0 1 0 16,0 4 5-16,0 0 4 0,0 2-3 15,0 0 0 1,0-1-6-16,0 1 5 0,0-2-5 16,0 0 0-16,0-3 1 15,0 1-1-15,0-1-1 16,0 0 1-16,0 2-1 15,0 2 0-15,0 1 0 16,0 0 0-16,0 0-2 16,2 0-14-16,1 1-3 15,8 10 13-15,0 2 6 16,7 7 0-16,2 6 11 16,0 4 1-16,2 0-2 15,0 0-1-15,-2-2-7 16,-3-3 5-16,1-1-7 15,-1-4 1-15,-6-1 0 0,4-3 0 16,-2-1 0-16,-4 0 1 16,1-1-2-16,0-4 0 15,-1 2-10-15,-4-2 9 16,0-4-1-16,-4-2-5 16,2-3 5-16,0-1-5 15,-3 3 6-15,1-3-5 16,-1 0 5-16,2 2 1 15,1-2-2-15,-2 1-5 16,2-1 0-16,-3 0-4 16,0 0-9-16,0 0 10 15,0 0 10-15,0-1 0 16,0-7 14-16,0 0 0 16,0-9 0-16,0-3-12 15,0-6-2-15,0-3 0 0,-3-7 0 16,0-3-2-16,0-3-14 15,-4-1-3-15,6 1-1 16,-3 8 4-16,1 5 4 16,0 9 5-16,-1 5 6 15,3 3 1-15,-1 4 1 16,2 0 7-16,-2 0-6 16,2 4 5-16,-2 1 2 15,2 2-8-15,0 1-1 16,0 0-11-16,0 0-19 15,0 0-33-15,0 0-36 0,0-2-47 16,0-6-101-16,0 2-94 16,6-3-201-16</inkml:trace>
  <inkml:trace contextRef="#ctx0" brushRef="#br1" timeOffset="183594.98">2105 3749 387 0,'0'0'290'0,"0"0"-108"0,0 0-37 15,0 0-19-15,0 0-15 16,0 0-43-16,0 0-17 15,-43-11-18-15,31 17-11 16,0 13 7-16,3 4 2 16,0 12 1-16,4 2 13 15,5-3-10-15,0-6-8 16,0-8-27-16,10-10-1 16,3-10-43-16,2 0 5 15,2-4-29-15,-2-12-12 16,0-5 15-16,-3 0 12 0,-2-1 14 15,-3 2 24-15,-4 3 15 16,-3 2 10-16,4 6 6 16,-4 1 14-16,0 7 25 15,0 1 11-15,0 0-20 16,0 0-23-16,1 10-23 16,4 5 0-16,0 5 16 15,3 1-4-15,-1 2 1 16,1-1-10-16,-1-3-3 15,0-5-26-15,-3-4-9 16,2-2-48-16,-2-2-46 16,2 2-49-16,2-5-67 15,-1 0-37-15</inkml:trace>
  <inkml:trace contextRef="#ctx0" brushRef="#br1" timeOffset="184128.21">2370 3590 427 0,'0'0'246'0,"0"0"-99"0,0 0 0 16,0 0 8-16,0 0-35 16,0 0-36-16,-49 117-1 15,43-76 1-15,5 2 3 16,1-2-12-16,0-4-27 15,12-8-33-15,9-7-15 16,5-9-49-16,2-6-14 16,0-4-15-16,1-3-36 15,-6 0 7-15,-5 0 40 16,-2-9 24-16,-6-3 1 16,-4-4 14-16,-4-7 28 15,-2-8 12-15,0-6 21 16,-7-3-18-16,-7-4-15 15,-2 4-8-15,0 6 5 0,-1 11 3 16,-2 9 23-16,4 8 28 16,-2 6 20-16,3 0-38 15,2 0-33-15,-1 13-81 16,3 0-135-16,4-5-143 0</inkml:trace>
  <inkml:trace contextRef="#ctx0" brushRef="#br1" timeOffset="184563.25">2619 3635 229 0,'0'0'691'0,"0"0"-452"0,0 0-115 0,0 0-25 0,0 0-3 15,0 0-27-15,3 87-21 16,1-55-21-16,3 4-13 16,-2-3-4-16,0-1-9 15,-2-5 1-15,3-3 5 16,-5-4-7-16,4-3 0 16,-1-3-6-16,-3-4-11 15,3-2-24-15,-3-4-26 16,1-2-35-16,-2-1-61 15,4-1-66-15,-1 0-108 16,0 0-357-16</inkml:trace>
  <inkml:trace contextRef="#ctx0" brushRef="#br1" timeOffset="184945.74">2791 3560 154 0,'0'0'681'0,"0"0"-482"16,0 0-70 0,0 0-12-16,0 0-12 0,0 0-44 15,0 0-35 1,-6 52-12-16,8-24 2 0,6 5 8 15,-1 3 12-15,1 1 11 16,-1 2 5-16,0 2 2 16,-1-1-19-16,-2-4-12 15,2-2-7-15,-2-6-8 16,-2-4-7-16,-1-7-1 16,1-3-10-16,-2-8-28 15,0-3-41-15,3-3-27 16,-3 0-29-16,0 0-41 15,0 0-74-15,-3 0-17 16,-2 0-257-16</inkml:trace>
  <inkml:trace contextRef="#ctx0" brushRef="#br1" timeOffset="185280.34">2561 3925 232 0,'0'0'752'0,"0"0"-552"16,0 0-112-16,0 0-1 15,0 0 13-15,0 0-26 0,0 0-10 16,47-4-13-16,-19-2-11 15,1-2-20-15,-3 2-5 16,2-2-14-16,-5 4 9 16,-3-1-10-16,-7 3-8 15,-3-3-19-15,-1 3-29 16,-6-1-30-16,0 0-32 16,2-4-81-16,0 1-131 15,0 0-312-15</inkml:trace>
  <inkml:trace contextRef="#ctx0" brushRef="#br1" timeOffset="189229.08">3111 3817 160 0,'0'0'275'0,"0"0"-104"15,0 0-17-15,0 0 4 16,0 0-28-16,0 0-23 16,0 0-19-16,-6-3-2 15,6 3 5-15,0 0-5 16,0 0-11-16,0 0-2 15,0 0-10-15,0 0-18 0,0 0-13 16,0 0-10 0,0 0-4-16,0 0-9 0,0-1-8 15,0 1 1 1,0 0 0-16,0 0 10 0,0 0 2 16,0-3 7-16,0 2 1 15,8 0 7-15,2-5 12 16,3 3 3-16,2-3-16 15,2-2-5-15,-4 3 2 16,2-3 0-16,1 5-4 16,-5-2-6-16,-4 4-5 15,2-1-1-15,-3 0 0 16,2 2-8-16,-3 0 7 0,2 0-2 16,-2 0-6-1,-1 0 1-15,-3 0-1 0,4 0 0 16,-2 0 0-16,-1 0 1 15,0 0 1-15,-1 0-2 16,1 0 1-16,3 0 0 16,-2 0 0-16,0 0 1 15,1 0-1-15,-4 0-1 16,2 0 1-16,-2 0 1 16,3 0-1-16,-3 0-1 15,0 0 2-15,0 0-2 16,0 0 0-16,0 0-12 15,0 0-28-15,0 0-29 0,0 0-51 16,2 0-56-16,-2 0-108 16,0 0-245-16,0 0-419 0</inkml:trace>
  <inkml:trace contextRef="#ctx0" brushRef="#br1" timeOffset="190380.02">3295 3642 522 0,'0'0'402'0,"0"0"-111"0,0 0-68 0,0 0-51 16,0 0-52-16,0 0-58 15,0 0-34-15,-7 0-12 16,7 0-4-16,0 0 0 15,9 0 15-15,4 2 4 16,6 2-1-16,2 2-3 16,6 2-13-16,1 3-4 15,3 0-9-15,-2 2 1 16,0-1-1-16,-6 0 7 16,0-2-7-16,-6-3-1 0,-7-3-1 15,0-2-5 1,-5-2-13-16,-3 0 4 0,0 0 0 15,-2 0-2-15,0 0-5 16,0 0 1-16,0 0 10 16,0 0-11-16,0 2-5 15,0 0 7-15,-5 1 8 16,-6 1-14-16,0 5-2 16,-5 3-14-16,-2 2 4 15,-2 4 7-15,2 1-26 16,0 1 8-16,2-2 35 15,5-6 14-15,5-4 18 16,2-4-17-16,2-4-1 0,-1 0-28 16,3-5-21-1,0-8-33-15,-3-3 71 0,-4-4 11 16,2-2 0-16,0 2 13 16,0-2 18-16,0 5 7 15,0 1-6-15,1-1-18 16,1 3 5-16,0 1-6 15,-1 0-1-15,1 8-1 16,2 0-2-16,-3 5 6 16,4 0 6-16,-3 0-21 15,1 0-12-15,2 5-7 16,0 3 7-16,-2 2 12 16,2 1 0-16,-1-1 1 15,1-4 5-15,0-2-4 0,0-2-1 16,0-2-1-16,0 0-13 15,0 0-22-15,0 0-10 16,0 0 7-16,0-3 18 16,-2-3-2-16,-3-5 22 15,-1 1 7-15,-1-1-5 16,0 1-2-16,2-1 0 16,2 5 0-16,-2 3 0 15,5-2 0-15,0 5 0 16,0 0-1-16,0 0-14 15,0 0-11-15,0 0-7 16,0 0-3-16,0 0-22 16,0 3-10-16,0 2-26 15,0 1-3-15,0 5 42 16,0 5-28-16,7 1-90 16,-4-2-105-16</inkml:trace>
  <inkml:trace contextRef="#ctx0" brushRef="#br1" timeOffset="192145.46">3826 3483 177 0,'0'0'254'0,"0"0"-156"16,0 0-60-16,0 0-1 16,0 0 4-16,0 0-11 15,0 0-4-15,0 11 10 16,2-6 15-16,-2 7 11 16,1 4 7-16,-1 6-1 15,6 5-14-15,-2 8-8 16,5 1-7-16,-1 3-12 15,1-1-9-15,1-3-5 16,-2-3 3-16,-1-6 13 16,-3-4-5-16,0-5 1 15,-2-5-12-15,-1-5-12 0,-1-2-1 16,0-2-13-16,0-1-42 16,0-2-54-16,0 0-95 15,-4 0-178-15</inkml:trace>
  <inkml:trace contextRef="#ctx0" brushRef="#br1" timeOffset="192895.4">3828 3494 8 0,'0'0'240'0,"0"0"-99"0,0 0-40 0,0 0-23 0,0 0 0 16,0 0-6-16,0 0-17 16,0 0-4-16,0 0 2 15,0 0 9-15,0 0-8 16,0 0-8-16,0 0 5 15,0 0-5-15,0-2 5 16,0 0-9-16,0-2-5 16,0 1-5-16,7 0-4 15,0 0-5-15,0-3-3 16,4 1 14-16,-3 1 11 16,2-1-5-16,-1 1-5 15,2 2 6-15,1 1 3 0,3 1 1 16,0 0-16-16,3 0-6 15,-2 0-10-15,2 6-4 16,-3 1-8-16,-4-3 8 16,0 5-8-16,-3-4 7 15,-2 4-8-15,1-3-5 16,-4 6-7-16,1 2 11 16,-2 1-20-16,-2 3 11 15,0 0 8-15,0 5-6 16,-10-2 1-1,-6 2-8-15,-2 1-5 0,-3-2 10 16,1-3 9-16,2-9 1 16,5-3-1-16,3-4-9 15,3-3-9-15,3 0-21 16,0 0-6-16,-1 0-25 0,-1-3-82 16,-1 0-133-16,1-1-117 15</inkml:trace>
  <inkml:trace contextRef="#ctx0" brushRef="#br1" timeOffset="194114.26">4172 3875 399 0,'0'0'317'0,"0"0"-133"15,0 0-67-15,0 0-16 16,0 0-33-16,0 0-42 0,0 0-20 15,0 0 1-15,0 0 9 16,0 0 7-16,0-3 5 16,-2 0-2-16,-1-4 2 15,0 1-18-15,-1-3-9 16,1-2-1-16,-2-2-6 16,0-2-4-16,1 0 10 15,0-1 1-15,-1 2 0 16,1-1 11-16,-1-1 1 15,1-1 3-15,0 1-9 16,2-3-4-16,-1 1 1 16,3 0-3-16,0-2 12 15,-1 0-12-15,-2 1-1 16,2 3 10-16,-1-1 0 16,1 1-9-16,1 2 8 0,0 3-9 15,0 4-9-15,0 2 9 16,0 5 7-16,0 0 2 15,0 0 0-15,1 5-8 16,12 8 25-16,5 11 7 16,0 4 5-16,-2 1-10 15,-2-6 2-15,-2 0 14 16,-6-10-18-16,1-6-26 16,-4-4 0-16,-3-3-34 15,2 0-14-15,-2 0-9 16,1-3-11-16,3-5 52 15,-2-4 15-15,4 0 1 16,1-3 0-16,0 0 15 0,-1-3-1 16,1-1-2-1,2-6-11-15,-3 1 0 16,1 3-1-16,-3 2 0 0,3 4-12 16,-3 2 11-16,-2 9 1 15,-1 1 0-15,-1 3 17 16,0 0-5-16,0 0-6 15,2 5-6-15,1 2 0 16,3 5 10-16,-2 1 0 16,3 4-9-16,-1 2 9 15,1 5-8-15,0 3-2 16,-2 7-2-16,3 2 2 0,-1 5 1 16,-2-2 0-16,0 0 0 15,0-3-1-15,-2-7 9 16,0-3-9-1,0-9 10-15,0-4-9 0,-2-6-1 16,1-6-29 0,-1-1-41-16,2 0-56 0,-2 0-86 15,-1-1-123-15,3-6-392 0</inkml:trace>
  <inkml:trace contextRef="#ctx0" brushRef="#br1" timeOffset="194748.47">4604 3651 372 0,'0'0'546'0,"0"0"-251"0,0 0-80 16,0 0-23-16,0 0-41 15,0 0-47-15,0 0-58 16,-6 0-43-16,6 0-3 16,0 0-40-16,0 0-48 15,0 0-77-15,0 0-63 16,0 0-135-16,0 8-489 0</inkml:trace>
  <inkml:trace contextRef="#ctx0" brushRef="#br1" timeOffset="195180.69">4630 3823 885 0,'0'0'382'0,"0"0"-218"16,0 0-86-16,0 0-36 16,0 0-42-16,0 0-52 15,0 0-103-15,0 0-50 16,0 0 12-16,0 0-82 0</inkml:trace>
  <inkml:trace contextRef="#ctx0" brushRef="#br1" timeOffset="-91607.69">4866 3587 78 0,'0'0'238'16,"0"0"-58"-16,0 0-88 0,0 0-35 15,0 0-24-15,0 0-26 16,-2 0-7-16,2 0 0 15,0 0 0-15,0 0 23 16,0 0 38-16,0 0 31 16,-3 0 20-16,3 0-10 15,0 0-21-15,0 0-30 16,0 0-32-16,0 0-18 16,0 0 1-16,0 0-2 15,0 0-8-15,0 0 1 0,0 0 6 16,0 0 1-1,0 0 0-15,0 0 0 0,0 0 1 16,0 0 0 0,0 0-1-16,0 0 0 15,0 0 0-15,0 0-1 16,0 0-1-16,0 0 1 0,0 0 0 16,0 0 1-16,0 0 1 15,0 0 1-15,0 0-1 16,0 0-1-16,0 0 0 15,0 0 0-15,0 0-1 16,0 0 0-16,0 0 0 0,0 0 0 16,0 0 0-1,0 0-12-15,0 0-20 0,0 0-28 16,0 0-21 0,0 0-25-16,0 0-78 15,0 0-101-15</inkml:trace>
  <inkml:trace contextRef="#ctx0" brushRef="#br1" timeOffset="-89051.54">4883 3581 486 0,'0'0'364'15,"0"0"-134"-15,0 0-66 16,0 0-47-16,0 0-63 15,0 0-44-15,0 0-10 16,0 0-22-16,0 0-1 16,0 0-3-16,0 0 11 15,0 0 14-15,0 0 1 16,0 0-2-16,0 0-5 16,0 0-2-16,1 0 2 15,-1-8 0-15,2 0-2 0,-1-3 8 16,3-2 0-1,-4 3 1-15,5 1-1 0,-3-2 0 16,1 0 1 0,1 3 0-16,0-4 0 0,-1-2 1 15,3 2 12-15,-3 4-11 16,5-2-1-16,-3 4 0 16,2-1 1-16,0 4-1 15,-1-2 11-15,4-1-1 16,0 3 2-16,-3 0-4 15,3 0-2-15,-5-1-5 16,3 3-1-16,-1-2 0 16,-3 3 8-16,2 0-2 0,-1 0 11 15,-2 0 3 1,6 0-2-16,-2 9-4 0,1 7-2 16,-1 1-4-16,3 10 1 15,-6 2-9-15,3 3 1 16,-4 1-1-16,0 2 0 15,-3-1 0-15,0-2 11 16,0-2-4-16,0-1 7 16,-9-2-8-16,-1 0 0 15,-3-3-7-15,-1-3-11 16,-1 0-8-16,0-6-8 16,0-3-5-16,3-3-2 15,4-5 10-15,2-2 6 16,0-2 10-16,3 0-4 0,2 0-7 15,-1 0 12 1,2-2 4-16,0-7 2 16,0-2-5-16,0-3 6 15,0 2 0-15,0 2 2 16,0 1 8-16,0 5 0 0,2 0 2 16,1 2-4-16,0 2-7 15,4 0 0-15,1 0 5 16,7 0 1-16,4 6 2 15,-1 7-2-15,0 0-6 16,1 0 1-16,-5-3 5 0,0-5-6 16,-4 0 6-1,-3-2 0-15,-2-2-6 0,-2-1 0 16,-1 2-1-16,3-2 0 16,-2 0-1-16,-1 0-10 15,3 0-11-15,-2 1-23 16,2-1-52-16,2 0-91 15,3 0-104 1,-4 0-349-16</inkml:trace>
  <inkml:trace contextRef="#ctx0" brushRef="#br1" timeOffset="-86743.5">5227 3483 39 0,'0'0'174'0,"0"0"-77"16,0 0-26-16,0 0-17 16,0 0-13-16,0 0-17 15,0 0 1-15,0 0-1 0,0 0 4 16,0 0-1-1,0 0 1-15,0 0-1 0,0 0 5 16,0 0 1-16,0 0 0 16,0 0-2-16,0 0-8 15,2 0-4-15,2-5-6 16,3-2-2-16,2-1-4 16,2-1 6-16,1 3 2 15,1-1 2-15,4 0 15 16,-1 6 11-16,3 0 8 15,-3 1-9-15,-2 0-12 16,-4 4 2-16,-5 11 27 16,-3 11-14-16,-2 4-39 15,0 6-6-15,-12 2-48 16,-4-5-30-16,-1-5 16 16,3-10 17-16,4-4 39 0,3-10 6 15,7-4 23-15,0 0-23 16,0-2 0-16,16-12 55 15,7-1 42-15,2 3-26 16,8 4 20-16,-1 5 22 16,-3 3-27-16,-8 2-32 15,-4 17-29-15,-10 12 4 16,-7 11-18-16,0 6-11 16,-15 1-48-1,-7-2-40-15,-5-8-10 0,4-12 5 16,-2-12 46-16,-2-10 19 15,8-5 28-15,1 0 12 16,1-12 13-16,6-3-9 16,1-2 10-16,4-2-12 15,2 3-14-15,2-1-48 16,2 4-78-16,2-3-124 0,9 3-62 16,-1 5-268-16</inkml:trace>
  <inkml:trace contextRef="#ctx0" brushRef="#br1" timeOffset="-84923.92">5728 3483 520 0,'0'0'296'0,"0"0"-133"16,0 0-40-16,0 0-45 16,0 0-52-16,0 0-26 15,0 0-2-15,0 0-7 16,0 0 7-16,0 0-4 15,0 0 6-15,0 3 11 16,0 1 11-16,0 4 8 16,0 5 12-16,1 4 0 15,8 6-13-15,-4 0-8 16,0 5-8-16,3-1 0 16,-4-2-7-16,4-2-5 0,-3-1 8 15,0-2 0 1,-2-5 1-16,1-1 0 15,-1-3 6-15,-1 1-9 16,1 1 11-16,2 2-2 16,-2 0-2-16,-1-3 8 15,-1 0 4-15,2-4-7 0,-3-3-12 16,1 0-7-16,-1-2 0 16,0 0-11-16,0 1-16 15,0-1-15-15,0-1-6 16,0 2-8-16,0-4-15 15,0 0-22-15,0 0-97 16,0-6-86-16,0-5-305 0</inkml:trace>
  <inkml:trace contextRef="#ctx0" brushRef="#br1" timeOffset="-84391.28">5666 3710 543 0,'0'0'313'0,"0"0"-155"0,0 0-47 16,0 0-36-16,0 0-39 15,0 0-23-15,0 0 22 16,40-1 26-16,-18-6-7 16,3-3-6-16,-3 2 4 15,0-2 0-15,-4 1-4 16,-1 1-1-16,-4 1-11 16,-2 4-17-16,-2 0-10 0,-2 1-8 15,-2 0-1-15,-2 2 0 16,1 0-43-16,-4 0-44 15,4-4-57-15,2 3-107 16,-2 0-87-16,0-1-300 0</inkml:trace>
  <inkml:trace contextRef="#ctx0" brushRef="#br1" timeOffset="-81771.43">6082 3508 546 0,'0'0'296'0,"0"0"-173"0,0 0-51 16,0 0-13-16,0 0-38 16,0 0-21-16,0 0-10 15,0 0 5-15,0 0 5 16,0 0 18-16,0 3 19 0,0 10 37 16,0 4 10-16,5 10-23 15,2 3-33-15,1 1-17 16,-1 2-1-16,-2-3-4 15,2-3 1-15,-4-4 2 16,1-4 0-16,-1-3-3 16,-2-3-6-16,-1-6 1 15,2 1-1-15,-2-4 0 16,0 0-6-16,1 0-4 16,-1 0-3-16,0-1-12 15,0 2-13-15,4 1 8 0,-2 0 2 16,-2-1 8-1,0 0 5-15,1-1 1 16,-1-1 1-16,0-2-10 16,0-1-53-16,2 0-84 15,1 0-112-15,1 0-285 0</inkml:trace>
  <inkml:trace contextRef="#ctx0" brushRef="#br1" timeOffset="-80741.38">6303 3735 505 0,'0'0'320'0,"0"0"-136"0,0 0-93 15,0 0-3-15,0 0-26 16,0 0-57 0,0 0-5-16,0 3-13 15,1-3 13-15,5-3 11 16,2 0 24-16,0 0 14 0,2-1 8 16,3 1-3-16,1 2-12 15,1-2-20-15,1 0-2 16,0 3-3-1,-1 0-9-15,-4 0-1 16,-1 0-6-16,2 0-1 0,-4 0 0 16,-1 4 0-16,-3 6-1 15,1 5-1-15,-5 4-8 16,0 0-4-16,0 1 6 16,0-3 1-16,0-4 7 0,-9-3 0 15,4-1 2-15,-1-4 6 16,-3 1-7-16,-1 0 5 15,3-3-4-15,-4-2-2 16,2-1-1-16,-3 0-10 16,1 0 9-16,-2 0-11 15,1-3-2-15,3-6 6 16,-1 1 9-16,2-3 1 16,0 1 1-16,1 0 11 15,3-1-2-15,0 3 2 16,1 2-5-16,-1-4 0 15,3 1-2-15,-1 1-6 16,0-5 0-16,0 5 1 16,1-5 0-16,-1 3 0 15,-2 0 6-15,3 0-6 16,-1 0 0-16,1 1-1 0,1-1 0 16,0-1-2-16,0 0 1 15,0-1 1-15,0 0 0 16,0 0 1-16,0 0 0 15,1 4 0-15,2-2 0 16,1 3 5-16,1-3 1 16,-1 0-1-16,1 3-5 15,-1-2 0-15,0 1 1 16,1-1-1-16,-1 2 0 16,0-3 0-16,1 3 0 15,-1-3-1-15,-1-1 2 0,-2 4-2 16,-1-3 0-1,4 1-13-15,-4 5 1 0,0-1 2 16,0 4 1 0,0 1-10-16,0 0-20 15,0 0-23-15,0 0-49 0,3 0-107 16,-1 0-119-16,-1 1-428 0</inkml:trace>
  <inkml:trace contextRef="#ctx0" brushRef="#br1" timeOffset="-79958.14">6718 3505 684 0,'0'0'244'0,"0"0"-179"16,0 0-26-16,0 0 12 16,0 0-51-16,0 0-3 15,0 0-36-15,0 0 27 16,0 0 12-16,0 0 6 16,0 0 17-16,0 0 19 15,0 0 14-15,0 0 1 0,0 0-12 16,0 0-11-16,0 3-9 15,0 6-3-15,0 5 0 16,0 1 1-16,6 4 1 16,1 0-2-16,-3 1 9 15,3 3 2-15,-2 0-10 16,-1 3-8-16,1-1-6 16,-4-2-2-16,1-1-6 0,0-2 6 15,0-6-5 1,-1-3 5-16,1-3-7 0,-2 1 0 15,3-3 0 1,1-1 1-16,-3 2-1 0,1-1 0 16,-2-2 0-1,1 1 0-15,-1-4 0 0,0 2-8 16,0-3-16-16,0 1-18 16,0-1-23-16,0 0-31 15,0 0-81-15,0 0-100 16,0 0-215-16</inkml:trace>
  <inkml:trace contextRef="#ctx0" brushRef="#br1" timeOffset="-79537.79">6640 3664 556 0,'0'0'355'0,"0"0"-159"0,0 0-39 0,0 0-23 0,0 0-50 15,0 0-29-15,0 0-21 16,57 0-7-16,-39 0-8 16,-1 0 3-16,-2 0-7 15,-3 0-5-15,-2 0-9 16,-2 0-1-16,-1 0-13 15,-2 0-38-15,2 0-42 16,5 0-79-16,-2-4-150 16,-2-2-297-16</inkml:trace>
  <inkml:trace contextRef="#ctx0" brushRef="#br1" timeOffset="-78598.9">7107 3478 668 0,'0'0'244'16,"0"0"-143"-16,0 0 15 0,0 0 5 15,0 0-37-15,0 0-37 16,0 0-27-16,-2 0 2 16,2 0 8-16,0 0 10 15,0 0-3 1,0 0-12-16,0 0-4 0,0 0-7 15,0 2 2-15,0 10-3 16,0 6 2-16,2 4-4 16,2 6 13-16,3 0 2 15,-2 1 5-15,-1-2 4 16,2-2 6-16,-2-3 1 16,1-4-8-16,-4-2-14 0,3-2-7 15,-2-2-7-15,-1-2-6 16,1-4 1-16,-1 2-1 15,1-6 0-15,-2 1 0 16,0-1-1-16,0 0 1 16,0-2-1-16,0 1-5 15,0-1-1-15,0 0-13 16,0 1-29-16,0-1-63 16,0 4-102-16,4-3-147 15,-4 1-371-15</inkml:trace>
  <inkml:trace contextRef="#ctx0" brushRef="#br1" timeOffset="-77771.88">7454 3665 161 0,'0'0'357'16,"0"0"-84"-16,0 0-97 15,0 0-23-15,0 0-24 0,0 0-49 16,0 0-40-16,-3 0-18 15,3 0 1-15,0 0 14 16,0 0 9-16,0 0-1 16,0 0-7-16,0 0-5 15,8 0 8-15,4 0-9 16,-2 0-14-16,6 0-11 16,-2 0-6-16,1 0-1 15,-2 0-13-15,-3 0-15 16,0 0-8-1,-5 0-9-15,1 0 1 0,-2 0-30 16,-1-1-68-16,0-4-73 16,-2 0-33-16,1-1-84 0</inkml:trace>
  <inkml:trace contextRef="#ctx0" brushRef="#br1" timeOffset="-77355.02">7449 3823 617 0,'0'0'386'0,"0"0"-172"0,0 0-124 0,0 0 4 15,0 0-10-15,0 0-47 16,0 0-23-16,62 0 5 15,-37 0-4-15,-2 0-9 16,-2 0 4-16,-7 0-3 16,-2 0-4-16,-5 0-3 15,0 0-8-15,1 0-21 16,-4 0-28-16,2 0-46 0,1 0-59 16,-4 0-129-16,-2 0-296 0</inkml:trace>
  <inkml:trace contextRef="#ctx0" brushRef="#br1" timeOffset="-69189.25">7935 3461 161 0,'0'0'295'15,"0"0"-112"-15,0 0-86 16,0 0-44-16,0 0-23 0,0 0-24 16,0 0-6-16,0 0 0 15,0 0 17-15,0 0 26 16,0 0 15-16,0 0 17 15,0 0-16-15,0 0-21 16,0 0-22-16,0 0-15 16,0 0-1-16,0 0 0 15,0 0-1-15,0 0-5 16,0 0 5-16,0 0-1 16,0 0 2-16,0 0 10 0,0 1 9 15,0 8 13-15,0 3-6 16,0 3-12-16,0 4-5 15,0 5-6-15,0 4 3 16,0-1 0-16,0-2-6 16,0 1 2-16,0-6 10 15,0-3 7-15,0-6 7 16,0-4-9-16,0-4-9 16,0-3-8-1,0 0 0-15,4 0 1 0,6 0 37 16,8-8 24-16,4 0 8 15,5-1 0-15,1 3-22 16,1 3-29-16,-1 1-12 16,-4 2 0-16,-3 0-6 15,-6 0 1-15,-5 0-2 0,-3 0-9 16,-4 0-28-16,-1 0-17 16,-2 0-15-16,0 0-21 15,0-4-47-15,0-1 6 16,-2-5-78-16,-3 2-44 15,-1 1-20-15</inkml:trace>
  <inkml:trace contextRef="#ctx0" brushRef="#br1" timeOffset="-68853.92">8109 3411 668 0,'0'0'370'0,"0"0"-205"0,0 0-66 0,0 0-36 15,0 0-48-15,0 0-15 16,0 0-14-16,0 12 7 16,2 9 7-16,3 2 10 15,0 8 21-15,2 3 6 16,-3 3 10-16,0-2 2 15,1 1-11-15,0-2-17 16,-3-6-13-16,1-3-7 16,0-4-1-16,-1-8-6 15,0-3-8-15,-2-5-9 16,1-4-11-16,-1 2-25 0,0-3-63 16,0 2-129-16,0-2-162 15</inkml:trace>
  <inkml:trace contextRef="#ctx0" brushRef="#br1" timeOffset="-68156.56">8345 3421 442 0,'0'0'305'16,"0"0"-151"-16,0 0-18 15,0 0-35-15,0 0-64 16,0 0-29-16,0 0-8 0,-24 20 0 16,23-11 0-16,-2 3 17 15,-1 4 33-15,2 4 13 16,2 7 5-16,0 5-19 15,0 5-17-15,9-1-4 16,4-1-8-16,0-3-2 16,4-7-2-16,0-8-6 15,-2-4-9-15,4-6 6 16,-3-5-6-16,1-2 7 16,1 0-7-16,-1-2 9 0,-2-6-3 15,-5-3 6 1,-2 3-1-16,-2 1 4 0,-5 0-6 15,-1-6 0 1,0-1 9-16,0-8 5 0,0-3-24 16,-8-5-6-16,-2 1-19 15,0 1 10-15,-2 3 14 16,2 4 1-16,0 4 8 16,0 3-1-16,1 1 0 15,-1 7-7-15,2 1 0 16,1 2-6-16,-1 3-16 15,-1 0-36-15,3 0-56 16,-2 0-52-16,3 4-114 16,3 1-247-16</inkml:trace>
  <inkml:trace contextRef="#ctx0" brushRef="#br1" timeOffset="-66872.7">8825 3486 128 0,'0'0'274'16,"0"0"-118"-16,0 0-36 15,0 0-48-15,0 0-37 16,0 0-21-1,0 0 11-15,-35-6 17 16,29 6 13-16,3 10 5 16,0 0 11-16,3 7-3 0,0 3-13 15,0-3-10-15,8-6-22 16,6-3-14-16,0-5-9 16,3-3 0-16,-2 0-9 15,0 0 3-15,-3 0-3 16,-4-3 8-16,-1-1 1 15,-2 0-2-15,-1-3-8 16,-3 0 10-16,-1-7 13 0,0-2 1 16,0-6-14-16,0 4-10 15,-1 2 8-15,-3 4 1 16,1 7 1-16,3 4 1 16,0 1 19-16,0 0 2 15,0 3 0-15,0 12 8 16,1 10 9-16,6 1 14 15,2 7-7-15,-5-1-20 16,5-1-11-16,-4-1-2 16,-2 1-6-16,-1-5-5 15,1 2-1-15,-3-1 1 16,0 1 0-16,0 0 6 16,-3 1-2-16,-7 0 4 0,-3-4 6 15,-4-1 1-15,0-4 8 16,0-4 10-16,-1-6-15 15,1-6-5-15,2 1-14 16,2-5-1-16,3 0-11 16,0 0-14-16,7-6-30 15,-3-2-53-15,6-14-98 16,0 3-177-16,0 1-477 0</inkml:trace>
  <inkml:trace contextRef="#ctx0" brushRef="#br1" timeOffset="-66356.73">9117 3214 642 0,'0'0'328'0,"0"0"-165"0,0 0-30 0,0 0-15 15,0 0-60 1,0 0-41-16,0 0-7 0,-13 46 11 16,7-23 11-16,5 3 10 15,-1 1 7-15,-1 7 4 16,1-1-6-16,-1 3-23 16,-1 2-13-16,1-4-3 15,3-2-6-15,0-4-1 16,0-1 0-16,0-10 0 15,0-3-1-15,0-3-1 0,0-4-12 16,0-3-10 0,0 2-14-16,-1-1-11 15,-2 0-33-15,0 2-28 16,2-1-48-16,1 6-89 0,0-3-50 16,0-1-98-16</inkml:trace>
  <inkml:trace contextRef="#ctx0" brushRef="#br1" timeOffset="-65523.64">9289 3432 490 0,'0'0'333'16,"0"0"-138"-16,0 0-31 16,0 0-8-16,11 93-53 15,-7-66-59-15,1-3-34 16,-5 1-8-16,3-5-2 0,-1-1-1 16,-2-5-8-1,0-4 9-15,0-3 0 0,0-2 0 16,0-1 2-16,0-3-2 15,0-1-7-15,0 0-18 16,0 0-32-16,0 0-37 16,0-10-64-16,-2-7 32 15,-1-3 6-15,1-3 68 16,1-1 19-16,1 2 16 16,0-2 17-16,0 4 25 0,0-1 21 15,0 5 9 1,8 3 29-16,4 3-26 0,1 2 1 15,2 2 18 1,2 5-13-16,-1 1-9 16,-2 0-17-16,-4 11 7 15,-3 13-6-15,-2 3-21 0,-3 3-18 16,-2-3-7-16,0-7-2 16,0-6 8-16,0-11-12 15,0-3-2-15,0-6-46 16,0-20-17-16,0-6 27 15,0-1 41-15,6 4 10 16,2 3 26-16,1 9 31 16,1 7 5-16,0 5-7 15,0 5-4-15,0 0-16 0,5 11-5 16,-4 8 2-16,1 4-16 16,-2 4-3-1,-3 0-11-15,-2-1-1 0,-4-7-1 16,2-4-10-16,-3-2-15 15,0-9-23 1,0-2-37-16,0 0-53 0,0-2-55 16,0 0-42-16,0 0-70 0</inkml:trace>
  <inkml:trace contextRef="#ctx0" brushRef="#br1" timeOffset="-65156.06">9683 3451 743 0,'0'0'283'0,"0"0"-173"0,22 86-9 15,-9-47 17-15,0-1-41 16,3-8-41-16,-1-9-26 15,0-9-10-15,0-8-24 16,0-4-12-16,-1-3-19 16,-4-11 22-16,-3-6 33 15,-1 2 7-15,-3-2 28 16,-3 4 17-16,0-1 0 0,0 2-24 16,-5 0-12-16,-5 0-11 15,-1 1-5-15,-3 4 0 16,-1 1-21-16,2 4-27 15,-3 5-30-15,2 0-26 16,3 2-106-16,3 4-195 0</inkml:trace>
  <inkml:trace contextRef="#ctx0" brushRef="#br1" timeOffset="-64823.69">9919 3244 850 0,'0'0'394'0,"0"0"-271"15,0 0-72-15,0 0 33 16,0 0-6-1,0 0-46-15,15 106-21 0,-4-69 0 16,-4 1 1-16,2 4 7 16,-3 2 7-16,1-3 6 0,-2-3-1 15,2-7-9 1,0-4-8-16,-6-6-8 16,6-9-6-16,-7-2 0 0,3-6-41 15,0 2-62-15,3-2-54 16,-1 1-96-1,-2 0-155-15</inkml:trace>
  <inkml:trace contextRef="#ctx0" brushRef="#br1" timeOffset="-51737.92">8428 2386 394 0,'0'0'243'0,"0"0"-131"16,0 0-64-16,0 0 14 16,0 0 0-16,0 0-3 15,-3 2-21-15,3-2-3 16,0 0 15-16,0 0 24 15,0 0 6-15,-1 0-15 16,1 0-9-16,0 0-18 16,0 0-7-16,0 0-4 15,0 0-2-15,0 0-8 16,0 0-6-16,0 0-11 16,0 0 0-16,0 0-2 15,0 0-4-15,0 0 5 16,0 0-1-16,0 0 2 15,1 0 6-15,9 0-4 16,-3 3 6-16,1-3-2 0,2 2 3 16,2-2 3-16,1 1 5 15,4-1 2-15,-1 0-13 16,0 0-6-16,4 0 1 16,-4 0-1-16,1 0 1 15,-2 0-1-15,2 0 0 16,-2 0 0-16,2 0 0 15,-4 0 1-15,2 0 0 16,0 0-1-16,-2 0 1 16,1 0 0-16,1 0-1 0,-2 0 1 15,1 0 0-15,-1 0 2 16,-2 0-2-16,-1 0 0 16,2 0-1-16,-3 0-1 15,1 0 1-15,-5 0 0 16,5 0 0-1,-4 0 1-15,3 2 0 0,-1-1 1 16,1 1-1-16,0-2 0 16,1 0 0-16,0 0 5 15,0 0 1-15,-1 0-6 16,1 0 0-16,-1 0 9 16,2 0-2-16,-1 0-8 15,2 0 1-15,0 0 0 0,1 0 0 16,2 0 18-16,2 1-1 15,0 1-2-15,-1-1-15 16,-1 2 9-16,3-2-1 16,-1 3 3-16,0-1-11 15,1-2 5-15,1 2 2 16,-1 0-6-16,0-1-1 16,-1-1 1-16,-2 1 6 15,-5-1 1-15,-1-1 3 16,-6 0 0-16,-1 2 8 15,0-2 6-15,-2 0-2 16,0 1-11-16,0-1-13 16,0 0 0-16,0 0-13 15,0 0-25-15,0 2-27 16,0-2-38-16,-7 3-75 0,-8 1-196 16,-2 0-737-16</inkml:trace>
  <inkml:trace contextRef="#ctx0" brushRef="#br1" timeOffset="-44472.4">8291 2373 50 0,'0'0'391'16,"0"0"-117"-16,0 0-152 15,0 0-38-15,0 0-1 16,0 0-31-16,0 0-34 15,0 0-12-15,0 0 2 16,0 0 28-16,0 0 41 16,0 0 13-16,0 0-15 15,0 0-2-15,0 0-18 16,0 0-8-16,0 0-17 0,0 0 2 16,4 0-1-16,2 0-11 15,1 0-13 1,2 0-1-16,2 0 3 0,1 0 6 15,1 0-5 1,-1 0-3-16,-1 0 2 16,1 0-2-16,-2 0 12 0,-1 0-1 15,-2 0 1-15,-1 0 3 16,-1 3-5-16,0-3 1 16,2 2-7-16,-1-2-3 15,1 0-7-15,2 0-1 16,1 0 1-16,0 0 0 15,0 0 0-15,0 0-1 0,-1 0 0 16,-2 0-1 0,3 0-5-16,-1 0 5 0,-1 0 0 15,-1 0 0-15,-2 0 0 16,0 1 0-16,0 1 0 16,1-2 1-16,1 1 1 15,-2-1-1 1,2 1 0-16,-2-1 0 0,5 2 1 15,-5-2 0-15,1 1-1 16,0 1 0-16,1-2 0 16,-1 3 0-16,2-3 0 15,1 2 0-15,3 1 0 16,1 0 0-16,0 0 16 16,1-2-14-16,-3 3-1 0,4-1 8 15,-3-1-9 1,-1 0 0-16,0-1 0 0,-1 0-1 15,0-1 1-15,-2 2 0 16,-2 1 0-16,3-3 0 16,-1 2 0-16,-1-2 0 15,5 1 1-15,-2 1-1 16,2-2 0-16,-1 0 0 16,1 1 1-1,-2-1 0-15,0 0-1 0,-1 2 1 16,-2-2 0-16,2 0-1 15,-2 0 0-15,1 0 1 16,2 1-1-16,1 1 0 16,5-2 1-16,-1 0-1 15,2 0 1-15,-1 0 2 0,-1 0-2 16,0 0 5-16,-3 0-5 16,-1 0-1-16,0 0 0 15,-3 0 1-15,1 0-1 16,-2 0 0-16,4 0 0 15,1 0 0-15,1 0 0 16,2-2 0-16,0 1 1 16,5-1 0-16,-3 2 1 15,-2 0-1-15,-2 0 6 16,1-1-6-16,-3 1 0 16,1 0 5-16,-2 0-6 0,1 0 0 15,-2 0 0 1,1 0-1-16,3-2 1 15,-1 1 0-15,0 1 0 16,-1-2 0-16,2 2 0 0,-6-3 1 16,3 1-1-16,0 1 0 15,1 0 1-15,-3 1-1 16,1-2 1-16,-2 2-1 16,2-1 0-16,-2 0 1 15,4-2-1-15,-2 2 2 16,1-2 8-16,0 2-3 15,-4-1-1-15,1 1 4 16,-4 1-4-16,-1 0 0 16,0 0 1-16,-2 0-1 15,0 0 6-15,0-2-10 0,0 2 6 16,0 0-7-16,0 0 0 16,0 0 0-16,0 0 0 15,0 0-1-15,0 0 0 16,0 0-1-16,0 0 1 15,0 0-1-15,0 0-17 16,0 0-2-16,0 0-10 16,0 0-6-16,0 0-23 15,0 0-21-15,0 0-34 16,0 0-16-16,0-3-31 0,0-3-68 16,0 1-96-1,0 0-66-15</inkml:trace>
  <inkml:trace contextRef="#ctx0" brushRef="#br1" timeOffset="13698.03">3865 2492 539 0,'0'0'262'16,"0"0"-157"-16,0 0-12 15,0 0 40-15,0 0-16 16,-2-6-53-16,2 6-18 16,0 0 1-16,0 0-5 15,0 0 0-15,0 0-6 0,0 0 0 16,0 0 1-16,0 0-7 15,0 0-5-15,0 0-4 16,0 0-1-16,0 0 12 16,2 0-6-16,6 1-2 15,-1 1-7-15,1 1-2 16,2-2 1-16,2 4-1 16,1-2-4-16,0 0-3 15,1 0-8-15,1 1 1 16,0-2 6-16,0 0-6 0,0 1-1 15,0-2-1 1,0 0 1-16,0-1 0 0,2 2 0 16,0-2-1-1,-2 1 1-15,2-1-2 16,-2 3 4-16,-2-3-2 16,-2 2 0-16,5 1 2 0,-1 0 7 15,-1 2 27-15,5 0-5 16,1-2-16-16,2 1 7 15,5-2-5-15,-1 3-3 16,1-2 4-16,0 0-3 16,-2 0-5-16,0 3-1 15,1-2 7-15,2 2-8 16,3-1 8-16,4-3 2 16,3 2 7-16,4-2 16 15,4-2-6-15,-5 0-11 0,-1 0-2 16,-3 0-3-1,-7 0-7-15,-3 0-1 0,-5 0-3 16,-4 0-6-16,-3 1-2 16,-3 1 0-16,-4-2 1 15,-1 3-1-15,-1-3 0 16,-2 0-1-16,-1 0-10 16,-1 0-4-16,-2 0-16 15,0 0-27-15,1 0-14 16,-1 0-28-16,2 0-47 15,0 0-73-15,-2 0-97 16,0 0-328-16</inkml:trace>
  <inkml:trace contextRef="#ctx0" brushRef="#br1" timeOffset="16236.54">1233 4587 317 0,'0'0'182'16,"0"0"-111"-16,0 0-8 16,0 0-8-16,0 0-28 15,0 0-14-15,0 0-5 16,-5 11 5-16,5-10 27 16,0 3 16-16,-2-2-6 15,1 1 2-15,-3-2-2 16,4 2-8-16,-2 0-9 0,1 1-1 15,1-3-9 1,-2 2-8-16,-1-1 2 16,1 5-4-16,0-4 2 0,1 1-1 15,-2-1 8-15,1 4-5 16,-3-3-4-16,3 1-3 16,1 2 5-16,-3-3 12 15,1 4-11-15,-1-2-8 16,1 3 2-16,1-1 3 15,-1 1-6-15,0-2 5 16,1 1-2 0,1-1 0-16,-3 1 3 0,2-2-3 15,1 1-1-15,-1-2-3 16,1 0 0-16,-2 2-4 16,0-1-1-16,3 3 0 0,0-1 1 15,0 2-1-15,0 0 15 16,0 0-6-16,0 1-8 15,0 3 4-15,0-1-5 16,0-3-1-16,0 3 1 16,6-2-1-16,-2 0 0 15,2-3 0-15,-3 0 0 16,1-2-1-16,2 2 0 16,-1-4-5-16,0 1 5 15,0 2 1-15,5-1-1 16,0 1 1-16,0-2 0 15,3-1 0-15,0 2 0 16,0-1-2-16,0-2 1 16,-3 0 1-16,0-3 0 0,-2 0 0 15,0 0 0 1,-1 0 1-16,2 0 6 16,-2 0-6-16,2-2 0 0,0-2 5 15,-1-4-3-15,-2 3 3 16,1-2-5-16,-2-2 5 15,0-2 1-15,0 2 6 16,-1-5 2-16,-1-1-3 16,2-2 1-16,-2-2-5 15,1 5-8-15,-1 2 0 16,-1-1 0-16,0-1 0 16,-2 2 2-16,1 0 5 15,-1 1 9-15,0 1 0 16,0-1 3-16,0-1-7 0,0 3 2 15,-5-2 4 1,2 5-5-16,-2-5-4 0,-2 0 0 16,0 0-8-16,1 0 0 15,-3 0-1-15,1-1 1 16,-2 0 1-16,0 4 4 16,-1 0 4-16,-2 3-3 15,5 1-5-15,-2 0 6 16,0 1 1-16,2 3-9 15,-2 0-6-15,1 0-25 16,1 0-16-16,-1 0-14 0,0 5-33 16,3-2-40-16,-4 0-24 15,2-1-68-15,5-2-125 0</inkml:trace>
  <inkml:trace contextRef="#ctx0" brushRef="#br1" timeOffset="16815.62">1617 4919 440 0,'0'0'259'0,"0"0"-132"0,0 0-48 16,0 0 1 0,0 0-30-16,0 0-31 15,0 0-16-15,-3 2 3 0,3-2 10 16,0 1 24-16,0 2 21 15,0 0 0-15,0 4-8 16,0 0-9-16,0 3-12 16,0 4-13-16,0-1-8 15,0-1-10-15,0 1 0 16,-2-2 5-16,2-2-6 0,-1-2 0 16,-2-3 0-1,0 0-6-15,3-1-17 0,-3 1-39 16,-2 3-73-1,3-4-140-15,-2 0-342 0</inkml:trace>
  <inkml:trace contextRef="#ctx0" brushRef="#br1" timeOffset="20050.32">2281 4943 216 0,'0'0'499'0,"0"0"-327"0,0 0-103 15,0 0 22-15,0 0-30 16,0 0-58-16,0 0-3 15,0 1-20-15,0-1-5 16,0 0 25-16,0-5 32 16,0-4 6-16,-5 0-7 15,-2-5-10-15,0-2-10 16,-1-6-1-16,-2 2 2 16,0-6-5-16,0-3-6 15,-3-3 1-15,-1-2-1 16,-1-4-1-16,2 2 0 0,-1 5 2 15,4 4 4 1,5 9 1-16,2 6 16 0,3 9 2 16,0 3-12-16,5 4-12 15,15 21 31-15,10 11 22 16,4 4-32-16,-1 1-8 16,-6-10-14-16,-5-9-5 15,-9-11-8-15,-3-11-16 16,-5 0-19-16,-2-19 4 15,-1-11 24-15,-2-7-12 16,0 0 24-16,0-4 8 16,-2 4 0-16,-3-1 2 15,0 6 6-15,2 5-8 16,3 4 0-16,0 9 1 16,0 7 6-16,0 3-5 15,0 4 9-15,0 0 10 16,5 5-4-16,7 18 18 0,4 10 0 15,2 10-3-15,3 5-19 16,-3 2-2-16,2 1-9 16,-2-3 6-16,-1-3 1 15,0-2 0-15,-4-8-3 16,-1-3-5-16,-4-5-1 16,-1-10-1-16,-2-5-23 15,-3-8-44-15,-2-4-40 16,0 0-75-16,0-8-81 15,0-3-342-15</inkml:trace>
  <inkml:trace contextRef="#ctx0" brushRef="#br1" timeOffset="20432.48">2730 4718 124 0,'0'0'709'0,"0"0"-388"0,0 0-147 0,0 0-29 16,0 0-30-16,0 0-44 16,0 0-40-16,15 10-9 15,5-5 4-15,2 2-13 16,1-2-12-16,1-2-1 16,-5 1-19-16,0-2-34 15,-3-2-43-15,-5 0-51 16,-3 0-93-16,-4-11-84 15,-4 1-246-15</inkml:trace>
  <inkml:trace contextRef="#ctx0" brushRef="#br1" timeOffset="20751.57">2777 4879 621 0,'0'0'338'0,"0"0"-152"0,0 0-15 15,0 0-17-15,0 0-42 16,0 0-42-16,0 0-40 16,107 8-22-16,-86-8-8 15,-2 0-56-15,-2-6-50 16,-4 2-96-16,-4 1-282 0</inkml:trace>
  <inkml:trace contextRef="#ctx0" brushRef="#br1" timeOffset="21482.93">1925 4596 640 0,'0'0'246'0,"0"0"-165"16,0 0 30-16,0 0 22 15,0 0-44-15,0 0-37 16,0 0-23-16,23 108-15 16,-16-78 2-16,-1 1-8 15,1-2-7-15,-2 0 6 16,-1-5-6-16,-1-4 0 16,0-3-1-16,-2 1 0 15,2-2-9-15,-2-4-10 0,-1 1-4 16,0-2-3-16,2-4-10 15,-2 1-2-15,0-5 5 16,1 0-2-16,-1-3-27 16,0 0-86-16,0 0-93 15,0 0-415-15</inkml:trace>
  <inkml:trace contextRef="#ctx0" brushRef="#br1" timeOffset="22784.76">3365 4623 407 0,'0'0'204'0,"0"0"-92"16,0 0-24-16,0 0-23 15,0 0-26-15,0 0-26 0,0 0-11 16,-5 0 6-16,4 0 14 15,-3 2 24-15,4 1 6 16,-5 1-10-16,1-1-3 16,0 1-15-16,-3 1-3 15,2 3-5-15,0-4-6 16,0 2-4-16,4-2 4 16,-3 1-1-16,1 3 0 15,1-1 2-15,2 7 4 16,0 4-1-16,0 7-2 15,0 7 4-15,10 2-6 16,6 3-9-16,8-4-1 16,-2-6 2-16,1-9 4 15,-1-7-5-15,3-8 2 0,-2-3-3 16,-3-3-25 0,-1-17-12-16,-8-3-14 0,-4-2 39 15,-2-2 12-15,-5 3 1 16,0 0 9-16,0 1-10 15,-6 0 1-15,-8 1 5 16,-4-1-4-16,-4 1-1 16,-2-3 14-16,-2 6-14 15,4 4 11-15,4 3 1 16,1 6-3-16,9 6-10 0,-2 0-8 16,7 4-29-16,0 13-102 31,3-2-213-31</inkml:trace>
  <inkml:trace contextRef="#ctx0" brushRef="#br1" timeOffset="23132.1">3735 4954 619 0,'0'0'220'0,"0"0"-134"16,0 0 8-16,0 0-23 15,0 0-71-15,0 0-17 16,0 0-97-16,4 75-32 16,-4-72-117-16</inkml:trace>
  <inkml:trace contextRef="#ctx0" brushRef="#br1" timeOffset="23701.4">3888 4632 490 0,'0'0'280'0,"0"0"-114"15,0 0 6-15,0 0-27 16,0 0-45-16,22 84-57 16,-17-66-28-16,-2 4-9 15,1-3-5-15,-1 0 1 16,-2 4-2-16,3-4 0 16,-1-1-1-16,0-2-9 15,3-3-2-15,-3-2-5 16,0-7-24-16,1 0-27 15,-1-4-84-15,-2 0-159 16,1 0-444-16</inkml:trace>
  <inkml:trace contextRef="#ctx0" brushRef="#br1" timeOffset="24898.56">4308 4686 484 0,'0'0'298'16,"0"0"-139"-16,0 0-108 0,0 0-12 16,0 0-12-1,0 0-22-15,33 103-5 0,-28-83-10 16,5 3 0-16,-5-4 7 15,0-3 3-15,-1-3 0 16,-1-2 0-16,-3-6 1 0,1-3 8 16,-1-2-9-1,0 0-6-15,0 0-17 0,0-2-27 16,0-13 8-16,-3-1 29 16,-2-3 11-1,-1-4 1-15,2 2-6 0,2-2 7 16,2 5 0-1,0 2 0-15,0 0 15 0,0 6 16 16,10 4-6 0,7 5-3-16,5 1 5 0,3 0 3 15,2 16-8-15,-4 5 0 16,-4 6 20-16,-6 0 19 16,-5-3 1-16,-4-5-24 15,-3-9-15-15,-1-3-3 16,0-7-20-16,0 0-23 0,-5-17-77 15,2-6-30-15,-1-1 14 16,4 0 44-16,0 6 20 16,0 3 52-16,7 4 13 15,8 5 40 1,-2 0 18-16,3 3-9 0,-3 2-11 16,-1 1-1-16,-1 0 1 15,-2 0-5-15,1 0-18 16,-4 12-8-16,3 3 3 15,-4 3-8-15,-3 4-8 16,2 1-5-16,-2-1-1 16,0-2 0-16,0-4-1 15,-1-9-8-15,1 2-16 16,-1-8-44-16,-1-1-64 16,6 0-50-16,0-6-61 15,-2-4-244-15</inkml:trace>
  <inkml:trace contextRef="#ctx0" brushRef="#br1" timeOffset="25249.32">4767 4718 996 0,'0'0'306'0,"0"0"-211"0,0 0-41 15,0 0 22 1,13 101 5-16,5-83-56 0,1-1-25 16,1-4-35-1,0-10-10-15,-1-3-13 0,-1 0-13 16,-6-10-32-16,1-10-38 16,-8-4 7-16,-5-5 51 15,0 2 46-15,-3 1 16 16,-12 5 21-16,-2 4 29 15,-5 4 62-15,-1 7 27 16,0 3-12-16,0 3-3 16,4 0-41-16,2 0-62 15,5 8-11-15,9-3-84 16,2 0-217-16,1-5-360 0</inkml:trace>
  <inkml:trace contextRef="#ctx0" brushRef="#br1" timeOffset="25583.87">4960 4471 660 0,'0'0'283'16,"0"0"-134"-16,0 0-32 0,0 0-11 15,13 90-23-15,-5-59-43 16,2 2-22-16,-2 0-12 16,1 1-6-16,-4-3 1 15,0-5-1-15,-2 0-12 16,1-7-7-16,-1-5 2 15,-2-3-28-15,3-7-32 16,1 0-87-16,-1-1-84 16,2-3-79-16</inkml:trace>
  <inkml:trace contextRef="#ctx0" brushRef="#br1" timeOffset="26049.7">5118 4745 716 0,'0'0'372'16,"0"0"-149"-16,0 0-135 15,0 0 18-15,0 0-1 16,0 0-42-16,0 0-44 15,85 27-19-15,-65-27-3 16,-1 0-16-16,-5 0-13 0,-2-5-18 16,-3-5-14-16,-2-1-4 15,-6-1 26-15,-1-3 8 16,0-1-18-16,0-2-9 16,-3 1-23-16,-9 1-20 15,-2 2 29-15,1 8 75 16,0 3 1-16,1 3 54 15,1 6 15-15,1 12 9 16,1 8-6-16,5 4-37 16,1 3-36-16,3 1-9 15,0-2 2-15,14-5 7 16,4-6-1-16,2-8 0 16,2-5 0-16,-2-8-27 0,-3 0-36 15,-1-21-63-15,-4-2-54 16,-5 2-141-16</inkml:trace>
  <inkml:trace contextRef="#ctx0" brushRef="#br1" timeOffset="26382.96">5501 4537 682 0,'0'0'355'0,"0"0"-157"16,0 0-92-16,0 0 9 16,0 0-19-16,0 0-45 0,0 0-51 15,-27 55-16-15,33-22-34 16,10 4 24-16,2-3 7 16,0-3 9-16,-2-6 10 15,-4-7 0-15,-5-4 18 16,-3-4 20-16,-4-1 7 15,0 2 0-15,-4-2 11 16,-10 1-52-16,-4 1-4 16,-1-2-45-1,-3 1-31-15,2-5-49 0,-4 8-46 16,6 0-120-16,3-2-243 0</inkml:trace>
  <inkml:trace contextRef="#ctx0" brushRef="#br1" timeOffset="27283.34">4212 5177 370 0,'0'0'209'0,"0"0"-140"16,0 0-60-16,0 0 8 15,0 0 42-15,0 0-11 16,0 0-31-16,24-30-15 15,-11 22 37-15,2 0 30 16,1-1 2-16,5 3 0 16,3 0 17-16,-3 2-23 0,6 0-14 15,0 3-14 1,-2 0 3-16,5 1 2 16,-2 0 8-16,2 0-3 0,0 0-6 15,1 0 1-15,-1 0-9 16,3-2-5-16,-1-2 8 15,6-2 8-15,2-3 6 16,2 1-5 0,3-1-17-16,4 1-6 0,0 1-3 15,3 1 13-15,2-1 0 16,-4 2 0-16,0 2 4 16,-1 0-7-16,-4 0-9 15,-4 0-11-15,-2 1-9 16,-4 0 0-16,-2-1-7 0,-4 3-2 15,-3 0-1-15,-2-2 0 16,-3 2-1-16,-2-4 0 16,0 0-10-16,-5-5-10 15,3 1-17-15,-2-6-25 16,-3 0-51-16,1 2-41 16,-4 2-28-16,-4 2-104 15,-2 5-115-15</inkml:trace>
  <inkml:trace contextRef="#ctx0" brushRef="#br1" timeOffset="28015.62">4672 5290 416 0,'0'0'329'0,"0"0"-121"16,0 0-78-16,0 0 10 0,0 0-35 15,0 0-40 1,0 0-35-16,43 44-11 0,-34-17-6 16,-1 5 3-16,0 4 6 15,-2 0 28-15,-2 3 11 16,0-4-6-16,-1-1-2 15,-1-3-10-15,-1-6 10 16,1-5-6-16,2-7-21 16,-3-5-24-16,4-6-2 15,3-2-12-15,4 0-7 16,7 0 19-16,6-2 0 16,5-9 19-16,2 1-6 15,-2 0-4-15,-4 1-3 16,-3 5-5-16,-4-2 0 15,-7 3 0-15,-5 2 1 0,-4-1 5 16,-3 2-7 0,1 0 0-16,-1 0-19 0,0-1-19 15,0 1-32-15,0 0-50 16,0-3-53-16,0 3-91 16,0 0-264-16</inkml:trace>
  <inkml:trace contextRef="#ctx0" brushRef="#br1" timeOffset="36283.19">3346 5225 199 0,'0'0'226'16,"0"0"-99"-16,0 0-65 16,0 0-4-16,0 0-29 15,0 0-13-15,-1 0-16 16,1 0 1-16,0 0 10 16,0 0 28-16,0 0 16 15,0 0 2-15,0 0-10 16,1 0 2-16,3 0-18 15,5 0-12-15,-3 0-8 16,7 0 2-16,1 0-11 16,2 0-1-16,3 4 0 0,6 1 1 15,0-3-1-15,0 1 0 16,5-1 0-16,1 1 5 16,0 2-6-16,3-4 0 15,-1-1 19-15,4 0-3 16,-3 0-6-16,1 0-9 15,-6 0 5-15,-3 0-5 16,-6 0-1-16,-6 0 0 0,-5 0 0 16,-3 0-1-1,-2 0-5-15,-4 0-2 16,3 0-14-16,-3 0-21 0,0 0-35 16,2 0-48-16,3 0-86 15,-2 0-96-15</inkml:trace>
  <inkml:trace contextRef="#ctx0" brushRef="#br1" timeOffset="65589">1597 6039 158 0,'0'0'325'0,"0"0"-142"15,0 0-121 1,0 0-15-16,0 0-20 0,0 0-27 16,-6 11-11-16,4-8 2 15,-2 0 1-15,3 3 8 16,-2-2 26-16,1 1 33 15,-2 1 0-15,1 0-7 16,1-1-10-16,-1 1-4 16,0-2-22-16,3-1-9 15,-2 4 0-15,-1-6 2 16,1 2-1-16,-2 0 8 16,3-2 13-16,1 4-8 15,-2 0 0-15,1-1 1 16,-1 4-15-16,-2-3 2 15,3 3-2-15,-1 0-5 16,-1 1-1-16,2-2 6 16,-2 4-1-16,3-1 4 0,0-1-4 15,0 3 3-15,0 1 5 16,0 1-2-16,0 1 2 16,0-2-4-16,3 1-8 15,3-1 8-15,2-2-10 16,1 0-5-16,1-1 4 15,0 0 0-15,2-4-1 16,-4 1 1-16,4-2-6 0,-2-1 7 16,5-1 0-1,-2 1 0-15,0-1 1 16,2 0-1-16,-1 0 1 0,0-2 2 16,2 3-2-16,-4-4 5 15,-2 0-6-15,1 0-1 16,-4 0 1-16,-1 0 0 15,0-8 1 1,2-2 7-16,-3-2 4 0,0-3-5 16,0 0 2-16,-3-1-3 15,-1-1-5-15,1 2 7 16,-2 1-2-16,0 1-5 16,0 1 11-16,0 1 8 15,0-2-4-15,-3 0 6 16,-2-3-8-16,-5 2-8 0,4-1 3 15,-4 2-8-15,0-2 5 16,3 0-6-16,-4 0 2 16,0 1-1-16,2 1-1 15,1 0 1-15,-2 5 9 16,0 0-4-16,-2 2-4 16,0-2-2-16,4 5 2 15,-1 1-2-15,-1 2-7 16,3 0-23-16,-4 0-33 15,3 4 5-15,-1 20-56 16,1-3-124-16,5 1-92 0</inkml:trace>
  <inkml:trace contextRef="#ctx0" brushRef="#br1" timeOffset="66084.93">1977 6347 553 0,'0'0'346'16,"0"0"-152"-16,0 0-46 15,0 0-24-15,0 0-51 0,0 0-48 16,0 0-17-16,-9 33-8 16,8-17 0-1,-1-1-1-15,0 3 1 0,-1 0 0 16,1-1 0-1,-1-2-13-15,1-5-18 0,0-1-37 16,-1-6-48-16,3-3-131 16,-2 0-292-16</inkml:trace>
  <inkml:trace contextRef="#ctx0" brushRef="#br1" timeOffset="66803.72">2172 6049 647 0,'0'0'334'0,"0"0"-181"0,0 0-15 16,0 0-31-16,0 0-55 16,0 0-33-16,0 0-16 15,-3 11-2-15,3 0 0 16,0 9 6-16,0 4 9 15,0 9 16-15,3 8-1 16,2 3-14-16,2-1 2 16,-3-6-6-16,2-4-1 15,-3-12-2-15,-2-5-9 16,2-10 0-16,-2-2-1 16,-1-3-13-16,0-1-20 0,0 2-36 15,0-2-64 1,0 0-105-16,0 0-145 0</inkml:trace>
  <inkml:trace contextRef="#ctx0" brushRef="#br1" timeOffset="68024.39">2481 6146 406 0,'0'0'258'0,"0"0"-141"0,0 0 3 16,0 0-2-16,0 0-47 15,0 0-35-15,24 89-11 16,-17-71-8-16,-1 4-5 15,-3-5-11-15,2-1 1 16,-2-2 4-16,1-2-5 16,-2-4 7-16,-2 0-7 15,1-4 0-15,-1-1 6 16,0-3-5-16,0 2-2 0,0-2-15 16,0 0-14-1,0 0-5-15,0 0 6 0,0 0 4 16,0 0 9-1,0 0 8-15,0 0-2 0,0 0-7 16,0-5 4 0,0-6 12-16,0-1 6 0,0-6-6 15,-1-1 0-15,-3 0 0 16,1-3 0-16,1 2-1 16,2 0-8-16,0-1 9 15,0 1 1-15,0 2 12 16,0-1 3-16,0 5 5 15,3 1-3-15,4 3-5 16,2 6 2-16,1 3-4 16,2 1 4-16,5 1 5 15,4 17 0-15,-3 9 12 0,2 3-13 16,-3 2-18-16,-7-4-1 16,0-5 0-16,-5-4 0 15,-5-10-1-15,3-3 0 16,-3-4 0-1,0-2-18-15,2-2-36 0,-2-13-15 16,0-9 30-16,1-3 27 16,3-1 12-16,-1 5 1 15,2 5 9-15,0 5 19 16,2 6 3-16,0 6-3 16,1 1 2-16,4 0 21 15,-1 2-12-15,5 17 0 0,-3 0 0 16,-1 3-20-16,-1 2-10 15,-2-2-9-15,-4 1 0 16,0-4-7-16,-4 0 6 16,-1 0-5-16,2-3-5 15,-2 1-1-15,0-5-10 16,0-5-30-16,0-3-62 16,2-4-60-16,-1-4-120 15,1-10-356-15</inkml:trace>
  <inkml:trace contextRef="#ctx0" brushRef="#br1" timeOffset="68400.97">3002 6243 816 0,'0'0'300'0,"0"0"-210"0,0 0-39 0,0 0 21 15,0 0-56-15,22 88-16 16,-3-86-38-16,1-2 12 16,0 0 10-16,-4-12 5 15,-2-5-1-15,-8-4 6 16,0-1-2-16,-6-1 6 0,0 1 2 15,-12-2 6 1,-5 4 11-16,-5 3-9 16,1 5 12-16,-1 7 9 0,0 5-4 15,2 0 8-15,1 0-16 16,5 0-17-16,5 4-88 16,8-4-92-16,1 0-106 15,0 0-451-15</inkml:trace>
  <inkml:trace contextRef="#ctx0" brushRef="#br1" timeOffset="68754.88">3126 5927 811 0,'0'0'206'0,"0"0"-185"16,0 0 5-16,0 0 50 15,0 0-26-15,0 0-26 16,0 0-11-16,86 108 12 16,-70-67-2-16,-5 4 19 15,-4-3-19-15,0 0 5 0,-2-4-9 16,-5-10-11-16,2-8 1 15,-2-8-9-15,1-7 0 16,-1-4-22-16,4-1-29 16,-2 0-14-16,-1 0-44 15,5-1-61-15,-3-8-127 16,3-2-277-16</inkml:trace>
  <inkml:trace contextRef="#ctx0" brushRef="#br1" timeOffset="69253.5">3440 6173 566 0,'0'0'248'0,"0"0"-144"16,0 0-84-16,0 0 11 15,0 0 9-15,0 0-20 16,0 0-14-16,42-16-5 16,-30 7 0-16,-4 1-1 15,1 0 0-15,-8 3-1 16,-1 0-8-16,0-4-10 15,0-3 9-15,-7-3-27 16,-11 0-60-16,1 0-10 16,-1 5 107-16,0 2 11 15,-1 8 93-15,2 0 51 0,7 1-42 16,-1 15-36-16,1 6-19 16,6 7-38-16,1 3-7 15,3 3-12-15,0-2 7 16,0-2 9-1,7-9 2-15,8-6-12 0,0-8-7 16,5-2-6-16,-1-1 5 16,-3-4 1-16,-3 1-13 15,-1-2-13-15,-2 2-32 0,2-2-86 16,-2 0-93-16,-2 0-177 16</inkml:trace>
  <inkml:trace contextRef="#ctx0" brushRef="#br1" timeOffset="69751.58">3696 6006 236 0,'0'0'246'0,"0"0"-132"0,0 0 1 16,0 0 19-16,0 0 2 15,0 0-29-15,0 0-14 16,-30 0-6-16,24 10-32 15,-1 1-46 1,0 5-9-16,5 1-9 0,2-1 2 16,0-4 1-16,0-3-2 15,9 0-7-15,5-5 5 16,3-1 10-16,2 0 16 16,-1 2 3-16,-3-2 1 0,-3 3 18 15,-6 4 13-15,-6 9 18 16,0 6 0-16,-3 7-37 15,-13 1-32 1,-4-5-14-16,-1-4-10 0,0-9-19 16,2-5-24-16,4-3-35 15,1-4-38-15,4-3-83 16,7 0-109-16</inkml:trace>
  <inkml:trace contextRef="#ctx0" brushRef="#br1" timeOffset="70822.45">2460 6486 213 0,'0'0'205'0,"0"0"-121"0,0 0 18 0,0 0-11 16,0 0-24-16,0 0 3 15,0 0 1-15,34 0 4 16,-27 0-1-16,-2 1-2 16,5 1-14-16,-5 0-3 15,5-2-13-15,0 0-4 16,0 0 0-16,6 0-11 16,1 0-9-16,2 0 8 0,1 0 25 15,2 0-31-15,1 0-11 16,0-2-2-16,1-1 3 15,0 0 0-15,-1-1-9 16,0 1 7-16,0 0 3 16,3 1 4-1,-1-1 2-15,1 2 4 0,0 1-1 16,0 0 8-16,-3 0 1 16,3 0-7-16,-3 0-9 15,0 0-6-15,2 0 2 16,-1 0-3-16,0-5 0 15,0 1 5-15,0-1 5 16,1-3-8-16,-3 4-1 16,6-3 0-16,0 2 8 15,3 2-14-15,1 0 7 16,-1 1 6-16,1 2 2 0,-2 0-7 16,0 0 4-16,3 0 1 15,-3 0 2-15,1 0-6 16,0 0-4-16,0 0-5 15,-1-2 7-15,-1-3 2 16,1-1 3-16,-1-1-6 16,-1 0-5-16,-2 0-1 15,-3 4 0-15,-1-1-1 16,-4 2-1-16,-2 2 0 16,-2 0-13-16,-4 0-2 15,-3 0-12-15,-7 0-24 16,3 0-32-16,-3 0-52 15,0 0-36-15,-3 5-80 16,-9 6-99-16,-1 2-446 0</inkml:trace>
  <inkml:trace contextRef="#ctx0" brushRef="#br1" timeOffset="71468.03">3071 6634 518 0,'0'0'280'15,"0"0"-145"-15,0 0-85 0,0 0 30 16,0 0 25-1,0 0-26-15,0 0-33 16,13 17-11-16,-4-1 24 0,-1 5 1 16,0 9 4-16,-2 7-28 15,-2 3-17 1,-4 3-2-16,0 2 4 0,0 1-11 16,0-5-3-16,0-10 2 15,0-7-2-15,0-9 2 16,0-10-8-16,0-3 4 15,0-2-5-15,0 0-19 16,0 0-4-16,9 0 0 16,4 0 23-16,7 0 19 15,5-2 4-15,1-3-1 16,0-1 6-16,-4 3-2 0,-2 1-11 16,-9 2-9-16,1 0-6 15,-8 0 0-15,1 0-19 16,-5-1-39-16,0 1-18 15,0 0-31-15,0-2-39 16,0-1-78-16,0-1-84 16,1 1-364-16</inkml:trace>
  <inkml:trace contextRef="#ctx0" brushRef="#br1" timeOffset="74500.56">4172 6312 196 0,'0'0'286'16,"0"0"-136"-16,0 0-74 15,0 0-34-15,0 0-42 16,0 0 0-16,0 0-22 16,-3 0 22-16,3 0 16 15,-2 0 34-15,1 1 20 16,-1 4 8-16,-2-2 4 0,1 2-15 16,3 3-31-1,0 4-22-15,0 3-6 0,0 0-6 16,0-2-1-16,3-5-1 15,4-1-9-15,-2-4-10 16,2-3-4-16,-2 0-16 16,2 0-10-16,1-10 2 15,-5 0-8-15,4 1 11 16,-5 1 13-16,-2 2 15 16,0 5 16-16,0-1 1 15,0 0 31-15,0 2 14 16,0 0-4-16,-2 0-25 15,-5 0-17-15,3 0 7 0,-3 0 29 16,3 0-4 0,1 8-3-16,-1 1-8 15,4 1 0-15,0 1-1 0,0-1-8 16,0-5-12-16,0-1-6 16,4-3-9-16,-1-1 5 15,1 0-1-15,3 0-11 16,-3-5-4-16,-1-6-2 15,-3-1 10-15,0-1 3 16,0 3 15-16,0 1-6 16,0 3 6-16,0 1 31 15,-4 2 11-15,-1 3 4 0,0 0-14 16,-2 0-11-16,2 7 3 16,-2 4 15-16,4 2-27 15,1 4-12 1,2-1 0-16,0-6 0 0,0-1-8 15,0-4-7 1,5-5-17-16,2 0-1 0,0 0-9 16,-2-8-4-16,3-7-19 15,-5-2 13-15,-3 0 4 16,0 4 6-16,0 3 20 16,0 2 22-16,0 6 22 15,-4 2 17-15,-7 0 6 16,3 0-21-16,-2 2-12 15,-2 6 11-15,4 2 5 16,-1-1 2-16,5-1-21 16,0 0-9-16,4-1 0 0,0-1-59 15,0 2-63-15,11-5-28 16,2-1-63-16,-2-2-296 0</inkml:trace>
  <inkml:trace contextRef="#ctx0" brushRef="#br1" timeOffset="75418.05">4172 6373 387 0,'0'0'194'0,"0"0"-126"16,0 0-42 0,0 0-26-16,0 0 0 0,0 0-24 15,0 0 6-15,24 0 8 16,-19-7-5-16,-1 0 15 16,-4 2 0-16,0 1 7 15,0 0 12-15,0 0 51 16,0 3 34-16,-6-1-33 15,-6 2-17-15,5 0 9 16,-3 0 4-16,4 0 14 16,-1 2-10-16,2 7-21 15,3 0-31-15,2 2-19 0,0-1-15 16,0 1 5 0,2-6-13-16,3-2-12 0,4-3 8 15,-3 0-1-15,2 0 1 16,-2-8-4-1,-5-4-11-15,3-1 0 0,-4 0-2 16,0 1 7-16,0 4 37 16,-4 2 3-16,-4 5 41 15,-1 1-15-15,-1 0 11 16,2 0 28-16,2 7-26 16,0 2-42-16,2 3-29 15,4 4-72-15,0 0-65 16,0-5-149-16</inkml:trace>
  <inkml:trace contextRef="#ctx0" brushRef="#br1" timeOffset="81586.73">6802 4654 1 0,'0'0'94'16,"0"0"-15"-16,0 0 12 16,0 0-13-16,0 0-13 15,0 0 10-15,-3 9 15 0,3-9 19 16,0 0-2 0,0 0-17-16,0 0-5 0,0 0-17 15,0 0-23-15,0 0-9 16,0 0-10-1,0 0-7-15,0 0-9 16,0 0-10-16,0-1-10 0,-3-3 10 16,3-1 0-16,-2 1 14 15,2-6-5-15,0 4-8 16,0-4-1-16,0-1 0 16,0 2 0-16,0-3-1 15,5-1 1-15,2 1 0 16,5 0 0-16,-4 1-1 0,4 2 1 15,3 3-3 1,-4 0 3-16,2 5 0 0,0 1-1 16,-6 0 1-1,2 0-1-15,-4 1-7 16,-3 16 8-16,-2 7 14 16,0 5-8-16,0 7 1 0,0 1-7 15,0 2 2-15,-2 0-2 16,-5-3 0-1,0 1-10-15,0-6 8 0,-3-2-6 16,-4-7 2-16,-3 1 4 16,-6-9-21-16,1-1 4 15,-2-7-66-15,0-6 30 16,0 0 12-16,10 0 20 0,1 0 23 16,9-5 6-1,4 0 1-15,0 1-4 0,0 2 17 16,11-6 3-16,9 3-5 15,7 2 6-15,3 3 18 16,7 0 12-16,-2 0 1 16,-3 6-5-16,-4 5-15 15,-4-1-17-15,-6-1-10 16,-4-1-7 0,-3-3-1-16,-5-3-1 0,-2-2-26 15,-1 0-25-15,0 0-28 16,3 0-14-16,-1-12-13 15,6-14-23-15,-1 1-104 16,0 4-270-16</inkml:trace>
  <inkml:trace contextRef="#ctx0" brushRef="#br1" timeOffset="81969.53">7091 4638 524 0,'0'0'343'0,"0"0"-157"16,0 0-59-16,0 0-34 16,0 0 7-16,0 0-30 15,0 0-31-15,69-39-26 16,-51 29-12-16,-2 4-1 15,-6 1-21-15,-2 3-30 16,-5 1-73-16,-3 1-115 16,0 0-104-16,0 0-339 0</inkml:trace>
  <inkml:trace contextRef="#ctx0" brushRef="#br1" timeOffset="82355.02">7149 4550 674 0,'0'0'283'15,"0"0"-205"-15,0 0-36 16,0 0-16-16,-6 112-26 16,6-84-25-16,4-5 6 0,2-9 19 15,4-12-7-15,2-2-7 16,5 0 14-16,5-2 40 15,1-9 27-15,2 5-2 16,-2 0-6-16,-1 5-2 16,-5 1-18-16,-2 0-23 15,-7 9-6-15,-3 13-10 16,-5 9-19-16,0 6-65 16,-5 1-23-16,-10-1 0 15,-2-5 33-15,-4-6 6 16,3-9 31-16,2-8 21 15,2-3 4-15,2-6-56 16,3 0 34-16,-1-7-24 16,5-14-35-16,-1 0-15 15,3 1-144-15</inkml:trace>
  <inkml:trace contextRef="#ctx0" brushRef="#br1" timeOffset="82835.77">7470 4632 660 0,'0'0'329'0,"0"0"-112"0,0 0-117 16,17 117-2-16,2-76-10 16,1-4-40-16,0-10-32 15,2-5-16-15,-2-11-18 16,0-6-1-16,0-3 6 15,-3-2 2-15,-1 0 10 16,0-11 0-16,-5-4 1 16,-2-2 0-16,-3 1 0 15,-2-3 0-15,-4-3-21 0,0 0 8 16,-9-4 13-16,-11 3 0 16,-3-4-1-16,-4 5-12 15,0 4 6 1,4 4 7-16,3 5 1 15,3 1-1-15,5 6 0 0,4 0-27 16,5 2-94-16,1 0-130 16,2 0-103-16</inkml:trace>
  <inkml:trace contextRef="#ctx0" brushRef="#br1" timeOffset="83637.86">7852 4712 571 0,'0'0'263'0,"0"0"-129"15,0 0-5-15,0 0 29 0,0 0-39 16,0 0-54-16,0 0-10 16,49 93-5-16,-41-75-7 15,-2 2-24-15,-3-9-10 16,0 2-8-16,-3-4-1 16,3-5-10-16,-3-1 2 15,0-2 0-15,0-1-8 16,0 0-11-16,0 0 0 15,0-1-14-15,0-12 9 16,0-4 18-16,0-3 1 0,0-1 1 16,0 2 3-16,3 4 8 15,4 4 1-15,3 1 15 16,2 2 1-16,1 5-6 16,4 3 0-16,-1 0 2 15,3 16-1-15,-2 11-11 16,-4 3-9-16,-7 0-4 15,1-3 1-15,-5-11-5 16,-2-11-2-16,0-5-36 16,0-17-74-16,-9-16-133 15,3-9 22-15,0-2 106 16,5 7 78-16,1 8 56 16,0 8 63-16,3 13 43 15,13 7-33-15,0 1-22 16,4 8-3-16,-1 14 17 15,-1 6 34-15,0-2 14 16,-6 3-10-16,0-2-19 0,-6-5-33 16,0-6-33-16,-3-8-18 15,-2-3-46-15,-1-1-34 16,0-4-43-16,0 0-81 16,0 0 3-16,0-9-67 0</inkml:trace>
  <inkml:trace contextRef="#ctx0" brushRef="#br1" timeOffset="84003.71">8232 4400 17 0,'0'0'957'0,"0"0"-727"16,0 0-175-16,0 0 3 15,0 0 28-15,39 102-43 16,-23-48-30-16,-3 10-13 16,1-1-8-16,-2-4 8 0,2-12 2 15,-1-13-1 1,-1-11-1-16,-1-13 0 0,3-3 2 15,0-7 21-15,-1 0 9 16,0 0 4-16,0 0 2 16,-1-3-19-16,-2-3-19 15,4 3-82-15,-8 1-160 16,4-1-326-16</inkml:trace>
  <inkml:trace contextRef="#ctx0" brushRef="#br1" timeOffset="84888.54">8873 4927 63 0,'0'0'502'0,"0"0"-298"16,0 0-135-16,0 0-30 15,0 0-4-15,0 0-21 16,0 0-14-16,-4 1-11 16,4-2 11-16,-1-1 0 15,-1-1-9-15,-1 2 0 0,3-5 1 16,0 2 6 0,0 3 1-16,0-2 1 0,0 3 0 15,0 0 1 1,0 0 9-16,0 0-3 0,0 0 0 15,0 0 2-15,0 4 0 16,0 6-8-16,0-4 0 16,0 2 8-16,-5-4-9 15,-4-3-12-15,-2-1 11 16,-1 0-10-16,2 0-24 16,1-5 22-16,3-6-3 0,2 2 12 15,4 3 4 1,0-1 20-16,0 1 10 0,4 1 24 15,6 1 2-15,0 0-20 16,-2 2-12-16,1 2-4 16,-6 0 0-16,1 0 13 15,-4 2 9-15,0 6-42 16,0-2-11-16,0-1-20 16,-6-5-14-16,0 0-34 15,-1 0 20-15,2-6-60 16,2-6 61-16,3 5 58 15,0-1 0-15,0 6 51 16,0 0 8-16,7 2-11 16,-1 0 2-16,1 0-8 15,-2 0-10-15,-2 0 7 0,-1 12-39 16,-2 8-16-16,0-2-127 16,0-3-151-16</inkml:trace>
  <inkml:trace contextRef="#ctx0" brushRef="#br1" timeOffset="87036.84">9137 4869 355 0,'0'0'183'0,"0"0"-114"0,0 0-47 0,0 0 44 16,0 0 54-16,0 0-45 15,0 0-29-15,-20 20-14 16,17-13-32-16,0-3-21 16,0 3-16-16,2-4 11 15,-1 0 18-15,2-1 8 0,0-2 5 16,0 0 5-1,0 0 22-15,0 0 13 0,0 0 7 16,0 0 4-16,0 0 2 16,0 0-12-16,0 0-5 15,0 0-9-15,0 0-15 16,0 0-5-16,0 0-2 16,0 0-1-16,0 0-2 15,3 0 0-15,3 0 12 16,-3 0 10-16,5 0 3 15,1 0 11-15,-3 0 4 16,4-2-12-16,-1 0-19 16,1 1-9-16,-3 1-4 15,0-1 3-15,-1-1-5 16,4 2 9-16,-2 0 7 0,4 0 11 16,1 0 1-16,0 0-8 15,1 0-5-15,-3 0-5 16,3 0 1-16,-4 0-6 15,0 0-6-15,-2 0 1 16,-1 0 8-16,2 0-6 16,1 0 3-16,-4-1-5 15,-1 1 17-15,4-1-2 16,2 1 1-16,0-3-6 16,-4 3-1-16,7-2-9 15,-4 2 0-15,0-2 1 16,0 2-2-16,-2-1 1 15,-1 0-1-15,-1-1 1 16,0 2 0-16,2-2-1 16,-3 2 0-16,0 0 1 15,2 0-1-15,-2 0 1 0,5-1 0 16,-2 1 6-16,2 0-5 16,-1-2-1-16,1 2 5 15,-2 0-5-15,1-2 0 16,-3 2-1-16,1 0 1 15,-6 0 0-15,6 0-1 16,-4 0 2-16,2 0-2 16,1 0 1-16,1 0-1 15,-1 0 2-15,1 0 4 16,-1 0 1-16,2 0 2 0,-2 0-8 16,0 0 0-1,1 0 5-15,-2 0-4 16,2 0-1-16,-3 0 0 0,3 0 1 15,-1 0-1-15,-2 0 0 16,1 0 0-16,0 2 0 16,0-2-1-16,1 2 1 15,-2-1 1-15,3-1-1 16,-2 2 0-16,2 0 0 16,0-2 0-16,-1 1-1 15,2-1 0-15,1 0 1 16,-3 0-1-16,4 1 0 15,-3-1 0-15,0 2 0 16,-1-2 0-16,1 0 0 0,-2 2 0 16,4-2 0-16,-1 0 0 15,2 3 0-15,0-2 0 16,0 0 1-16,2 1-1 16,-4-2 0-16,4 0 1 15,-4 0-2-15,0 0 1 16,1 0 0-16,-1 0-1 15,1 0 0-15,-3 0 1 16,3 0-1-16,1 0 1 16,0 0-1-16,1 0 1 15,1 0 0-15,-3 0 1 16,2 0 0-16,-4 0-1 16,1 0 1-16,-4 0 0 15,1 0-1-15,0 0 0 16,-2 0 0-16,0 0 0 0,3 0 0 15,-2 1 0-15,-1-1 0 16,6 0 0-16,-4 0 0 16,0 0 0-16,0 0 0 15,0 0 0-15,0 0 0 16,0 0-1-16,0 0 0 16,-1 0-5-16,0 0 5 15,0 0 1-15,1 0 0 16,-2 0 0-16,2 0 0 15,0 0 0-15,0 0 0 16,0 0 1-16,0 0-1 16,2 0 0-16,-2 0 0 0,4 0 0 15,0 0 0-15,-1 0-1 16,-2 0-1-16,-1 0 1 16,0 0 0-16,-2 0-1 15,0 0 1-15,1 0 1 16,1 0 0-16,0 0 0 15,0-1 0-15,-1 1 0 16,2 0 0-16,-2-2 1 16,3 2-1-16,0-1 0 15,1 1-1-15,-2-1 0 16,2-2 0-16,-3 1 1 16,2 0-1-16,-4 2 0 0,2 0 1 15,-3 0-1 1,1 0 0-16,0 0 0 0,1 0 0 15,-1 0 1 1,2 0-1-16,2 0 1 16,-3 0 0-16,5 0 0 0,-1 0 0 15,1-1 0-15,-3 1-1 16,1-1 0-16,0 1 0 16,-1 0 0-16,0-2-6 15,0 2 1-15,-1 0-3 16,2-2 0-16,-1 2 3 15,1-1 5-15,0-1-1 16,0 0 1-16,0-1 0 16,-3 2 1-16,-1 1 0 0,0 0 0 15,-3 0 0-15,1 0-10 16,-1 0-12-16,0 0-35 16,0 0-67-16,0 0-88 15,-4 0-157 1,-3 0-582-16</inkml:trace>
  <inkml:trace contextRef="#ctx0" brushRef="#br1" timeOffset="90690.92">9259 5239 501 0,'0'0'263'0,"0"0"-103"0,0 0-132 16,0 0-27-16,0 0 0 16,0 0-1-16,0 0-16 15,0 0 15-15,0 0 1 16,0 0 22-16,0 0 30 15,0 0 24-15,0 0 4 16,0 0-15-16,0 0-20 16,0 0-19-16,4-3-9 15,-1-5-8-15,-2-5-8 16,6-3-1-16,-2-2 0 16,0 0 0-16,0 1 0 0,-2 2-6 15,1 1 5 1,-3 6 1-16,-1 0 1 15,3 2 5-15,-1 3-5 16,-2 2 2-16,2-1-2 0,-2 2 1 16,0 0-2-16,0 0 0 15,0 0 0-15,0 0 2 16,0 0 8-16,0 0-9 16,0 0 7-16,0 0-7 15,0 0-1-15,0 0 1 16,0 0 0-16,0 0 1 15,2 0-2-15,-2 0 1 0,0 2 11 16,0 7 13 0,1 5-1-16,1 6-2 0,-2 4-3 15,5 1 7-15,-1 1-3 16,-3 1-8-16,4 1-14 16,-1-2 5-16,-1-1-5 15,-2 0-1-15,3-4 0 16,-2-3 1-16,-1-3-1 15,-1-1 0-15,3-2 1 16,-1-1 14-16,-1-4 5 16,2 1 12-16,-3-4-1 15,1-1-17-15,-1-1-13 16,0-1 1-16,0-1-2 0,0 4-6 16,0-4-12-16,0 0-5 15,0 0-10-15,0 0-30 16,3 0-47-16,3 0-98 15,0 0-92-15,-1 0-192 0</inkml:trace>
  <inkml:trace contextRef="#ctx0" brushRef="#br1" timeOffset="91554.73">9500 5141 108 0,'0'0'273'16,"0"0"-99"-16,0 0-63 15,0 0-15-15,0 0-30 16,0 0-36-16,0 0-22 16,-2 0-7-16,2 0 9 0,-2 0 16 15,0 0 16-15,1 3 11 16,-4-2 8-1,5 0-3-15,-1 0-8 16,1 2-13-16,-3-3-14 0,3 0-10 16,-1 2-6-16,-1 0-5 15,-1-1-1-15,3 2-1 16,-4-1 0-16,3 1 0 16,-1-2 8-16,0 1 2 15,1-2 1-15,1 0-2 16,0 1-6-16,0 1-2 15,-2-1 5-15,2 6-6 16,-1-1 0-16,-1 3-15 16,0 4 14-16,-1 2-1 0,3 1 2 15,0 1 2 1,0 3 17-16,0-2 8 0,0 0 5 16,8 0-1-1,2-3-5-15,2 1 4 0,1-2-8 16,-1-4-12-16,1-1-3 15,-3-2-1-15,-1-3-6 16,-1-4-1-16,-2 0-8 16,1 0 2-16,0 0-2 15,-2-2-4-15,0-5 6 16,-1 1 6-16,0-5 0 16,0 0 0-16,-2-5-5 0,-2-2-4 15,3 0-13-15,-3-5-1 16,0-1 14-16,0-1-4 15,0-1-12-15,0 2-6 16,-3 2-2-16,0 5 0 16,-3 4 0-16,-1 5 33 15,1 2 1-15,-3 3 7 16,5 0-6-16,-3 0 0 16,0 1-1-16,2 1 0 15,2-2-13-15,-1 3-25 16,-1-1-54-16,2 0-57 15,0 1-107-15</inkml:trace>
  <inkml:trace contextRef="#ctx0" brushRef="#br1" timeOffset="92122.08">9675 5101 193 0,'0'0'222'0,"0"0"-129"0,0 0-31 0,0 0 24 15,0 0 20 1,0 0 5-16,0 0 3 0,-25 45 3 16,24-30-42-16,1 5 4 15,0 5-17-15,0 5-10 16,0 2-8-16,11 1-18 16,1-5-4-16,1-1 1 15,2-10 2-15,0-5-4 16,-2-7-5-16,1-5-9 15,-3 0-7-15,2 0-20 16,-2-14-24-16,-5-2-7 16,3-2-5-16,-6 1-7 0,-3-2-13 15,0 0 6 1,0 0 5-16,0 1 6 16,-3-4 11-16,-7 0 7 0,0-1 5 15,-2 0 13-15,2 0-7 16,0 3-8-1,4 5 9-15,-4 5 3 0,6 7 12 16,-2 3 14-16,-3 0 35 16,4 2-14-16,-1 7-21 15,0 1-26-15,3 2-89 16,3-1-105-16,0-3-51 0</inkml:trace>
  <inkml:trace contextRef="#ctx0" brushRef="#br1" timeOffset="92491.64">9870 5075 492 0,'0'0'299'16,"0"0"-138"-16,0 0-103 15,0 0-29-15,0 0 35 16,0 0-22-16,-11 108-25 16,14-79-10-16,8 1 6 15,-2 2 31-15,1-5 18 0,2-3 0 16,3-7-6-16,-2-8-14 16,4-6-13-16,-2-3-15 15,7-3-4-15,-4-12-10 16,-1-2-27-16,-2-2-1 15,-9 1-7-15,1 0-26 16,-7-4-34-16,0 0 8 16,-1-4-4-16,-16-4-52 15,-10-12-47-15,2 8-58 16,3 4-68-16</inkml:trace>
  <inkml:trace contextRef="#ctx0" brushRef="#br1" timeOffset="92551.93">9870 5075 187 0,'-4'-19'100'0,"0"40"-100"15,4 2-159-15</inkml:trace>
  <inkml:trace contextRef="#ctx0" brushRef="#br1" timeOffset="93618.62">10190 5220 383 0,'0'0'287'0,"0"0"-118"16,0 0-106-16,0 0 5 15,0 0 9 1,0 0-18-16,0 0-18 0,15 89-1 15,-13-79 12-15,1 0 9 16,-2 0-6-16,-1-3-20 16,3 3-10-16,0-5-9 15,-2 4-9-15,1-4-6 16,-2 1 0-16,1 2-1 0,-1-6 0 16,0 2-2-16,0-1-6 15,0-3-1-15,0 0-1 16,0 0-3-16,0 0-6 15,0 0-13-15,0 0-3 16,0-7-21-16,0-6 27 16,0-4 14-16,0-4 7 15,0-4-27-15,0 0-42 16,0 0-1-16,0 2 30 16,6 6 28-16,-2 4 20 15,1 6 10-15,1 3 13 16,-2 2 12-16,2 2 7 15,4 0-15-15,-2 0 10 16,0 0-3-16,1 10 5 16,-1 3-2-16,-1 4-11 15,-4 2-3-15,0-3 9 0,-1-3 7 16,-2 0-17-16,0-9-8 16,1-2-14-16,-1-2-21 15,0 0-46-15,6-15-36 16,-2-8 5-16,2-4 10 15,0-2-44-15,1 7-8 16,0 6 23-16,1 3 70 16,-3 7 47-16,4 6 11 15,-3 0 50-15,2 0 44 16,2 9 6-16,-1 5 8 0,-2 2 7 16,-1 2-19-1,0 4-25-15,-2-2-3 16,-1 6-21-16,1 0-13 15,-2 1-15-15,-1 0-15 16,-1-5-14-16,2-1-1 0,-1-7 0 16,-1-5-30-16,0-3-37 15,0-6-68-15,0 0-146 16,0 0-255-16</inkml:trace>
  <inkml:trace contextRef="#ctx0" brushRef="#br1" timeOffset="94053.81">10514 4964 588 0,'0'0'225'0,"0"0"-148"16,0 0 24-16,0 0 48 16,0 0-32-16,14 98-31 15,-13-65-27-15,4 3-4 16,0 0-10-16,0 1-11 0,2-7 12 15,-1-6 43-15,1-5-14 16,3-5-21-16,2-4-24 16,2-5-14-16,2-1-15 15,0-2-1-15,0-2-10 16,-2 0 1-16,0 0-14 16,-4 0-23-16,-3 0-47 15,-3 0-35-15,-4 0-64 16,0 0-103-16,0 0-104 0</inkml:trace>
  <inkml:trace contextRef="#ctx0" brushRef="#br1" timeOffset="95188.61">9615 4591 437 0,'0'0'278'0,"0"0"-150"15,0 0-24-15,0 0 20 16,0 0-14-16,0 0-52 16,0 0-32-16,0 3-9 15,0-3-4-15,0 0-5 16,0 0-8-16,0 0-6 0,0-7-23 16,0-8 16-16,0-5-30 15,6 1-77-15,-2-1-38 16,-2 1 54-16,1 6 58 15,-2 1 20-15,-1 2 26 16,2 6 3-16,-2-1 20 16,0 3 22-16,0 2 12 15,0 0-10-15,2 0-13 16,-2 0 11-16,2 0-6 16,-2 0-4-16,0 0-6 15,1 4-10-15,1 10 1 16,3 4 3-16,0 7 18 15,0 5-1-15,2 3-7 16,-3-2-4-16,2-1 0 0,0-1 6 16,-1-4 0-16,0 0-13 15,1-8-9-15,-3-3 1 16,0-3-6-16,-1-7-8 16,0-2 0-16,-2-1-6 15,0-1-24-15,1 0-38 16,-1 0-51-16,0 0-81 15,5-1-90-15,-1-7-123 0</inkml:trace>
  <inkml:trace contextRef="#ctx0" brushRef="#br1" timeOffset="95652.83">9738 4384 568 0,'0'0'336'16,"0"0"-183"-16,0 0-80 16,0 0 28-16,0 0-18 15,0 0-31-15,0 0-29 16,15 72-7-16,-5-36 9 15,0 6 8-15,0 3 5 16,1 4 7-16,-3-4 22 16,-1-5 3-16,1-8-15 0,-3-10-21 15,1-7-21 1,1-7-13-16,0-4-1 0,1 1-16 16,2-4-5-16,0-1-6 15,4 0 6-15,-1 2 13 16,1-2 3-16,0 0 5 15,2 0-11-15,0 0 11 16,1 0 0-16,-4 0 0 16,-1 0-15-16,-2 0-10 15,-3 1-1-15,-2-1 1 16,-3 0 0-16,-2 2-22 0,0-2-64 16,0 0-112-16,0 0-181 15</inkml:trace>
  <inkml:trace contextRef="#ctx0" brushRef="#br1" timeOffset="96504.98">10746 4782 343 0,'0'0'299'0,"0"0"-100"15,0 0-8-15,0 0-28 16,0 0-24-16,0 0-33 16,0 0-43-16,0 0-15 0,7 0 3 15,-2 0 10-15,6 0 2 16,1 0-27-16,5 0-24 15,1 0-12-15,2-6-9 16,2 0-32-16,0-3-41 16,-5 0-18-16,0-1-5 15,-4 1-33-15,-5 3-69 16,-3 2-69-16,-3-1-99 0</inkml:trace>
  <inkml:trace contextRef="#ctx0" brushRef="#br1" timeOffset="96803.74">10783 4906 583 0,'0'0'307'16,"0"0"-193"-16,0 0-40 16,0 0 91-16,0 0-29 15,0 0-82-15,0 0-40 16,80-19-14-16,-61 13-9 16,-4 4-5-16,3 0-24 15,-2-1-40-15,6-3-87 16,-6 2-75-16,-3-4-95 0</inkml:trace>
  <inkml:trace contextRef="#ctx0" brushRef="#br1" timeOffset="97719.63">7840 5048 507 0,'0'0'213'15,"0"0"-139"-15,0 0-38 16,0 0 58-16,0 0 3 0,0 0-39 16,0 0-21-16,105-73-8 15,-71 49 20-15,6-3 1 16,2-3 5-16,0-4-18 16,-3 1-15-16,-3-1-9 15,-3 2-13-15,-6 0-7 16,-4 4-39-16,-4 4-29 15,-4-1-30-15,-2 2-13 16,-4 3 11-16,7 2-10 16,-3 3-68-16,-3 6-101 0</inkml:trace>
  <inkml:trace contextRef="#ctx0" brushRef="#br1" timeOffset="98489.82">10185 5564 20 0,'0'0'983'0,"0"0"-689"0,0 0-189 16,0 0-84 0,0 0-21-16,0 0 0 0,0 0-11 15,0-10-12-15,15-9 17 16,6-9 6-16,8-13 0 16,6-9 1-16,4-8-1 15,2-5 0-15,1 3-2 16,-5 3-37-16,-5 10-25 15,-9 11-31-15,-4 12 24 16,-8 9 36-16,-5 6 15 16,-4 6-6-16,-2 3 3 15,0 0-38-15,-8 0-49 16,-3 0-200-16</inkml:trace>
  <inkml:trace contextRef="#ctx0" brushRef="#br1" timeOffset="101771.01">11244 4377 343 0,'0'0'517'15,"0"0"-287"-15,0 0-137 0,0 0-38 16,0 0-15 0,0 0-27-16,0 0-13 15,-12 4-2-15,12-4 2 16,0 1 10-16,-3 1 20 0,2-1 2 15,-5 1 10-15,3 2-1 16,-2-1-3 0,0 0-11-16,-2 2-9 15,4 1-8-15,-3 1-9 0,-3 5 0 16,5 3 6-16,-2 7-1 16,-1 6 6-1,2 6 4-15,4 6 9 0,1 0 13 16,0 1 14-16,5-3 8 15,8-7-24-15,2-5-15 16,2-7-8-16,0-5-11 16,-1-5-2-16,-1-4-2 15,-1-5-13-15,-4 0-7 0,-2 0-7 16,-2-14 12-16,0-7-1 16,-3-9 4-16,-2-7 12 15,-1 2-17-15,0-2-17 16,0 1-14-16,-6 5 1 15,-9 2 18-15,0 4 20 16,-4 6 11-16,3 2 9 16,1 5 10-16,3 7 4 15,2 3-7-15,1 2-16 16,3 0-40-16,2 0-52 16,4 16-63-16,0-2-179 15,0 1-346-15</inkml:trace>
  <inkml:trace contextRef="#ctx0" brushRef="#br1" timeOffset="102121.09">11469 4784 543 0,'0'0'325'0,"0"0"-94"15,0 0-89 1,0 0-32-16,0 0-14 15,0 0-31-15,0 0-27 0,6 93-21 16,-6-74-9-16,0-5-8 16,0-3-1-16,0-7-39 15,0-4-80-15,0 0-119 16,-3-6-156-16</inkml:trace>
  <inkml:trace contextRef="#ctx0" brushRef="#br1" timeOffset="102919">11563 4526 33 0,'0'0'679'0,"0"0"-462"0,0 0-145 16,0 0-3-16,0 0 1 15,0 0-54-15,0 0-16 16,-7 2-25-16,7-2 11 16,-1 0 13-16,1 0-5 15,0-2-7-15,0-5 13 16,0-3 7-16,0-1-7 16,0-2 0-16,0 3-16 15,0-1 3-15,4 2-2 16,0 1 9-16,2 2 6 15,0 0 17-15,1 2-2 16,4-3-1-16,4 1-1 16,1 2-7-16,0 3-4 0,-1 1-2 15,0 0 7-15,-3 5 6 16,-4 11 16-16,-3 2 29 16,-5 8 16-16,0 5-7 15,0 6-45-15,-16 5-22 16,-3 2-32-16,-3-2-5 15,-2-1-8-15,-2-7-2 16,3-5 13-16,3-5 34 16,3-7 3-16,9-6 25 15,3-8 9-15,0-3 7 0,5 0-22 16,0 0-22 0,0 0 1-16,8-10-1 15,7-1 10-15,4-1-2 16,5 2-7-16,0 2 6 0,4 4-5 15,-2 2 18 1,-1 2 12-16,-4 0 20 0,-2 0 9 16,-4 8-1-16,-4-3-18 15,-1 0-19-15,1 1-17 16,-3-1-6-16,1-2-37 16,-2-2-47-16,0-1-63 15,0-7-75-15,-2-11-57 16,0-5-291-16</inkml:trace>
  <inkml:trace contextRef="#ctx0" brushRef="#br1" timeOffset="103272.3">11814 4410 765 0,'0'0'505'0,"0"0"-316"0,0 0-131 16,0 0-26-16,0 0 14 0,0 0-40 16,0 0-6-1,52 0-77-15,-39-4-36 0,-3-3-45 16,-3 4-74-16,-6 0-65 16,-1 1-107-16</inkml:trace>
  <inkml:trace contextRef="#ctx0" brushRef="#br1" timeOffset="103722.06">11814 4410 539 0,'3'46'317'0,"-3"-23"-164"16,0 6-9-16,0 2 0 16,0 2-11-16,0-9-37 15,0-8-33-15,4-3-24 16,-3-10-25-16,3-3-14 16,-1 0-51-16,6-9-28 15,1-7 22-15,0 0 30 16,1 2 14-16,-1 5 8 15,4 9 5-15,-1 0 32 16,4 9 10-16,-1 12-4 0,0 8 0 16,-5 2-3-16,-4 2 9 15,-6-1-8-15,-1-3-5 16,0-2-14-16,-10-8-17 16,-6 1-4-16,-1-10-14 15,-4 1-2-15,5-6 13 16,1-1 7-16,3-1-1 15,3-3-11-15,3 0-2 16,2 0-20-16,-2 0-49 16,3-7-84-16,2-6-148 15,1 2-268-15</inkml:trace>
  <inkml:trace contextRef="#ctx0" brushRef="#br1" timeOffset="104390.49">12123 4277 680 0,'0'0'310'0,"0"0"-213"0,0 0-68 15,0 0 58-15,0 0 45 16,0 0-32-16,0 0-36 15,17 48-15-15,-11-16 5 16,1 10 9-16,-4 7-35 16,-3 11-11-16,0-1-8 15,0-1 0-15,3-9 21 16,1-7 16-16,5-12-23 16,2-9-17-16,4-10-6 15,1-5-13-15,5-6-9 16,-1 0-3-16,2 0 6 15,-4 0 6-15,1-2 0 16,-5 2 7-16,-1 0-7 0,-2 0-5 16,-3 0-20-16,1 0-29 15,-4 0-29-15,-3 0-49 16,-2 0-87-16,0 0-103 16,0 0-358-16</inkml:trace>
  <inkml:trace contextRef="#ctx0" brushRef="#br1" timeOffset="108514.33">4588 6022 183 0,'0'0'263'16,"0"0"-126"-16,0 0-26 16,0 0-10-16,0 0-33 15,0 0-29-15,0 0-2 16,0 0 2-16,0 0-4 15,0 0 10-15,0 0 0 16,0 0 4-16,0 0-10 0,-1 0-7 16,-1 0-9-1,-2 0-4-15,1 0-12 0,2 0-6 16,-4 1-1-16,1 0-2 16,-1 1-9-16,4-1 10 15,-5 4 0-15,3-2 1 16,-2 0 1-16,2 0 0 15,-2 3-1-15,-2-3 9 16,4 2-8-16,-2 2 0 16,-2-1-1-16,2 2 0 15,-2-1 0-15,4 3 0 16,0-1 1-16,1 10 0 16,2 0 6-16,0 7-6 15,8 1 0-15,8 2 0 16,2-2-1-16,2-8 0 0,1-4 0 15,-2-6 1-15,-2-6-2 16,-1-3-4-16,-4 0 4 16,0 0 1-16,-2-6-2 15,-3 0 2-15,3 2 2 16,-2 1-1 0,-2-1-1-16,1 3 2 0,0-3 5 15,-2 1 3-15,0-3 2 16,0-5-3-16,-2-1-7 15,1-3 7-15,-2-3-2 16,-2 0-7-16,0-3-14 16,0 4 14-16,0 3 2 15,-4 6 9-15,1 0-2 0,-2 5 13 16,-1 0 0-16,0 1 2 16,-1-4-15-16,-1 2-9 15,-2 0 0-15,-3-4 0 16,2 1 0-16,-2-1-1 15,2 1 1-15,-5-1 0 16,8 4 0-16,0 2 0 16,1 1-10-16,1 1-16 15,3 0-35-15,3 3-55 16,0 9-140 0,0 1-409-16</inkml:trace>
  <inkml:trace contextRef="#ctx0" brushRef="#br1" timeOffset="110359.51">4825 6272 310 0,'0'0'244'16,"0"0"-78"-16,0 0-75 15,0 0 16-15,0 0-15 16,0 0-50-16,0 0-23 16,14 41-18-16,-11-28 7 15,-1-2 3-15,0 5 11 16,-2-2 0-16,1 2-8 15,-1-2-4-15,0-1-9 16,0-4-1-16,0-5-7 16,0-1-32-16,0-3-52 0,0 0-93 15,0 0-184-15</inkml:trace>
  <inkml:trace contextRef="#ctx0" brushRef="#br1" timeOffset="111386.09">4944 6068 21 0,'0'0'491'15,"0"0"-303"-15,0 0-86 16,0 0-12-16,0 0-43 15,0 0-38-15,0 0-9 16,-8 0-9-16,8 0 8 16,0 0 1-16,0 0 8 15,0 0 2-15,0-2 0 16,0 0-3-16,0-5 2 0,0 3-2 16,0-3-6-16,6-3-1 15,1 0 1 1,-2 0-1-16,4-2 0 0,-2 1-1 15,0 0 1-15,0 7-1 16,0 1-6-16,-2 0 7 16,3 2 0-16,-1 1 1 15,1 0 0-15,1 0 0 16,-1 0 0-16,-2 0 0 16,1 0 2-16,-3 0-2 15,-1 0 0-15,-1 0 0 16,-2 0 0-16,2 0 9 15,-2 1 6-15,3 5-1 16,1 7 4-16,0 4-2 0,3 7-7 16,-2 0-7-16,0 5 3 15,-3-1 4-15,1 1 3 16,-3-1 0-16,0 2-4 16,0-1-1-16,-3 0-2 15,-4-4-3-15,-2 0 4 16,2-6-6-16,-2-4 1 15,-1-4 6-15,1-7-2 16,-1-4-6-16,2 0-9 16,2 0-10-16,-1 0 19 15,2-4 7-15,1-6-7 16,4 3 0-16,0-2 0 0,0-2 0 16,4-1 1-1,11 0-1-15,3 2 0 16,4 3 0-16,1 3 0 15,0 4 1-15,-2 0 1 0,-1 0 6 16,-7 5 5-16,-1 1-7 16,-5 0-4-16,-4-5-2 15,-2 1-1-15,-1-2-34 16,0 0-31-16,0 0-63 16,0-5-72-16,0-2-161 0</inkml:trace>
  <inkml:trace contextRef="#ctx0" brushRef="#br1" timeOffset="111771.57">5123 5939 655 0,'0'0'236'0,"0"0"-132"16,0 0 45-16,0 0-33 16,0 0-63-1,0 0-35-15,0 0-18 0,55-32-28 16,-49 28-51-16,-3 2-52 16,-3 2-59-16,0 0-42 15,0 2-74-15</inkml:trace>
  <inkml:trace contextRef="#ctx0" brushRef="#br1" timeOffset="112220.46">5123 5939 356 0,'32'19'228'0,"-32"-3"-108"16,0 1-33-16,5 4-22 16,2 3-34-1,-1-3-15-15,-1-1 7 0,1-9 5 16,-5-4 1-16,1-5-2 16,1-2-18-16,0 0-3 0,5-6 5 15,4-9 33 1,2 1 9-16,2 1-14 0,1 5-23 15,1 6-16-15,6 2 0 16,-4 7-14-16,-3 11-2 16,-3 9 14-16,-5 0 2 15,-8 6-10-15,-1-1-9 16,0-4-7-16,-13-5 6 16,-5-5 14-16,-2-4-1 15,2-5 7-15,-1-5-31 16,4-1 31-16,1-2 0 15,5 2 0-15,2-3 0 16,2 0-8-16,2 0-36 16,-2-20-127-16,3 0-71 15,-2-3-330-15</inkml:trace>
  <inkml:trace contextRef="#ctx0" brushRef="#br1" timeOffset="112539.43">5149 5892 372 0,'0'0'328'16,"0"0"-142"-16,0 0-61 16,0 0 15-16,0 0-46 15,0 0-43-15,0 0-35 16,69 0-16-16,-45 0-11 16,-4-2-51-16,6-11-77 15,-2 3-64-15,-9-1-117 0</inkml:trace>
  <inkml:trace contextRef="#ctx0" brushRef="#br1" timeOffset="113503.12">5486 5886 440 0,'0'0'234'16,"0"0"-114"-16,0 0-13 0,0 0-12 15,0 0-34-15,0 0-35 16,0 0-7-16,13 48 18 16,-8-30 21-1,-1 4-4-15,-1-1 8 0,0 7-2 16,-1 1-10-16,1 1-13 15,-1-2-17-15,-1 1-5 16,1-2-7-16,-2-7-2 16,0-5 1-16,1-5-6 15,-1-7 1-15,0-1-1 16,0-1 0-16,3-1-1 16,-3 0 0-16,0 0-2 0,1 0-9 15,-1 0-1 1,2 2 0-16,1 1 5 0,1 1 6 15,-1 0 0-15,-2 0-5 16,1-1 3-16,0 1 2 16,0-1 1-16,-1 2 0 15,1 2 0 1,1 5 0-16,-1 3 1 0,-1 1 1 16,2-2-1-16,-2-1 1 15,-1-8-1-15,0-2 0 16,0-3 0-16,0 0 1 15,0 0-2-15,0 0 1 16,3 0 0-16,0 0 10 16,1 0 1-16,1 0 0 15,3 0-2-15,2 0 1 0,0 0-9 16,-1 0-1-16,-1-1 0 16,0-3 0-16,-1 1 0 15,-4 1 0-15,-1 2 0 16,-2 0 1-16,1 0 5 15,-1 0-7-15,0 0 0 16,3 0-9-16,-3 0-16 16,3 0-21-16,0-2-31 15,4-1-91-15,-1 2-93 16,0-4-133-16</inkml:trace>
  <inkml:trace contextRef="#ctx0" brushRef="#br1" timeOffset="115376.06">5973 6233 493 0,'0'0'311'0,"0"0"-118"16,0 0-64-16,0 0-31 16,0 0-38-16,0 0-31 0,0 0-10 15,-1 1-6 1,1-1-2-16,0 0 15 0,0 0 11 16,0 0 12-16,0 0 3 15,0 0 2-15,0 0 6 16,0 0-2-16,0 0-11 15,0 0-14-15,0 0-9 16,0 0-10-16,0 0-8 16,0 0 2-16,0 1 3 15,1 1-3-15,8-2-1 16,0 1-6-16,1-1 5 16,1 3 3-16,2-3 0 15,1 0 5-15,1 2 0 16,0 1-6-16,-2-2-2 15,1 2-5-15,-4-1 0 0,-4-1-1 16,1-1-11-16,-5 0-23 16,2 0-30-16,0 0-53 15,-2 0-45-15,1 0-71 16,-2 3-117-16,3 2-297 0</inkml:trace>
  <inkml:trace contextRef="#ctx0" brushRef="#br1" timeOffset="115805.01">6021 6431 412 0,'0'0'289'0,"0"0"-56"0,0 0-74 16,0 0-10-16,0 0-39 0,0 0-42 15,0 0-16-15,21 3-1 16,1-3-14-16,5 0-17 16,-3 0-4-16,2 0-6 15,-4 0 2 1,-8 0-6-16,-2 0-6 16,-5 0 1-16,1 0-1 0,-3 0 0 15,-3-2-32-15,5-1-38 16,0-5-50-16,-3-1-137 15,2 4-140-15</inkml:trace>
  <inkml:trace contextRef="#ctx0" brushRef="#br1" timeOffset="116807.16">2969 7062 419 0,'0'0'201'0,"0"0"-73"0,0 0-86 16,0 0-16-16,0 0-26 15,0 0 0-15,0 0 0 16,0 0 1-16,8-7 25 15,1-3 8-15,1-4 1 16,0-1-11-16,2-5-8 16,-2-4-4-16,5-6-6 15,5-7-5-15,0-2 0 16,2-7 1-16,1 1-2 16,2 2 0-16,2 6-6 15,-2 6-20-15,0 7-58 16,12 3-74-16,-9 7-29 15,-3 4-71-15</inkml:trace>
  <inkml:trace contextRef="#ctx0" brushRef="#br1" timeOffset="117655.28">5583 6520 550 0,'0'0'167'0,"0"0"-120"16,0 0 10-16,0 0 14 15,0 0-35-15,0 0-23 16,0 0-11-16,0 0 5 16,0 0-7-16,0-2-17 15,0-13 17-15,0-9 9 16,1-6-5-16,6-8-4 15,3-7-7-15,-5 0-15 16,4-1 21-16,-3 0 1 16,-1 4 13-16,1 3 3 0,1 7 3 15,-1 4 20-15,-2 8-39 16,0 5 0-16,-3 8-51 16,-1-1-53-16,0 6-86 15,0 2-38-15,0 0-98 0</inkml:trace>
  <inkml:trace contextRef="#ctx0" brushRef="#br1" timeOffset="132554.19">6480 5936 55 0,'0'0'365'15,"0"0"-228"-15,0 0-91 0,0 0-6 16,0 0-12-16,0 0-20 15,-7 9-7-15,7-8 13 16,0 1 31 0,-1 1 7-16,1 2 3 0,-2-1 3 15,0 2 10-15,0 3-9 16,1 3-23-16,-2 2-6 16,-1 4-6-16,4 4 2 15,0 8-15-15,0 8 1 16,10 4-2-16,10 0-1 15,6 3 1-15,5-4-10 16,3-8 0-16,-1-6-1 0,4-7 1 16,-7-6 0-16,-4-9 0 15,-4-5-1-15,-2 0-6 16,-6-11 7-16,-5-13 24 16,-2-1 17-16,-4-5 18 15,0-5-1-15,-3 4-14 16,0 1-4-16,0 0-2 15,-10-1-2-15,-2 1-6 16,-7-1 0-16,2-1 23 16,-6 3 5-16,0 5-22 15,-2 1 2-15,-2 6-6 16,7 3-21-16,2 6 2 16,6 5-13-16,5 3-21 15,3 0-56-15,4 0-83 0,16 7-110 16,9 5-121-16,-2 5-186 15</inkml:trace>
  <inkml:trace contextRef="#ctx0" brushRef="#br1" timeOffset="132923.35">7058 6378 652 0,'0'0'407'0,"0"0"-184"0,0 0-82 16,0 0-28-16,0 0-57 0,-5 98-56 15,5-76-30 1,0-2-39-16,0-2-29 0,0-3-28 16,0-5-72-1,2-10-59-15,2-3-44 0,0-11-212 0</inkml:trace>
  <inkml:trace contextRef="#ctx0" brushRef="#br1" timeOffset="133589.88">7118 5845 332 0,'0'0'265'0,"0"0"-128"16,0 0-41-16,0 0 10 15,0 0-35 1,0 0-37-16,0 0-11 0,-17 3-2 16,13 2 4-16,2 0 4 15,1 5-6-15,-2 5 3 0,3 6 3 16,0 8 3-16,0 6-7 15,4 8-14 1,8 3-4-16,2 6-6 0,2-6-1 16,2-4 0-16,2-9-1 15,0-10-8-15,0-9-4 16,-1-9-14-16,-3-5-5 16,-3 0 0-16,3 0 4 15,-6-13 10-15,0-2 18 16,-2 0 11-16,-1-3-4 15,-4 0-6-15,1-2 15 16,-4 1-16-16,0-6 6 16,0-3 2-16,0-2 14 15,-7-2-3-15,-6-2-7 0,-1 0-11 16,-1-3-1-16,0 4 7 16,2 6 9-16,-1 5 10 15,-1 2-3-15,7 6-5 16,-2 6-5-16,-2-1-13 15,4 2-23-15,0 3-58 16,1-3-52-16,4 2-97 16,-1 2-266-16</inkml:trace>
  <inkml:trace contextRef="#ctx0" brushRef="#br1" timeOffset="134339.7">7491 5981 464 0,'0'0'194'0,"0"0"-63"15,0 0-7-15,0 0-33 16,0 0-43-16,0 0-12 16,0 0-4-16,-7-3-7 15,4-1-1-15,3-6 1 16,-1 2 4-16,-2-6-10 16,3-4 11-16,0 1-7 15,0 1-13-15,0 2-8 16,10 2 4-16,4 3-6 15,4 6-1-15,4 3-13 0,1 0-15 16,1 6 7-16,-2 17 15 16,-6 1-3-16,-3 7 10 15,-7 7 11-15,-5 5-1 16,-1-1-8-16,-4 4 8 16,-13-4 2-16,-4 0-4 15,-2-6-2-15,1-6-3 16,1-7 3-16,4-7-6 15,7-3 0-15,3-9 7 16,4-4-5-16,3 0-2 16,0 0-12-16,2-4 12 15,13-10 12-15,5 0 13 16,5 1-15-16,2 4-10 0,3 3-7 16,-4 6-8-1,-1 0 13-15,-1 9-4 16,-2 7 6-16,-4 2-6 0,-3 3-33 15,-3-3-63-15,3-2-70 16,-5-5-95-16,-5-8-222 0</inkml:trace>
  <inkml:trace contextRef="#ctx0" brushRef="#br1" timeOffset="134740.16">7749 5868 586 0,'0'0'321'0,"0"0"-168"0,0 0-33 16,0 0-6-16,0 0-48 15,0 0-5 1,0 0 0-16,48 0-27 0,-30-3-23 15,-3-1-10-15,0 2-1 16,-7-1-41-16,-1 1-59 16,-7 1-111-16,0-2-122 15,0 1-39-15</inkml:trace>
  <inkml:trace contextRef="#ctx0" brushRef="#br1" timeOffset="135171.06">7749 5868 369 0,'34'32'178'15,"-25"-5"-80"-15,-1 4-9 16,2 2-12-16,-2-2-28 15,1-4 19-15,-6-8 33 16,6-5-37-16,-5-10-38 16,3-4-26-16,0 0-27 0,1-9 27 15,4-4 7 1,1-1 38-16,2 5 23 16,1 6 9-16,3 3-21 15,4 8-18-15,-2 14-8 0,-1 8-5 16,-5 4 0-16,-6 4 2 15,-6 0 4-15,-3 0-17 16,0-5-14-16,-13-4-11 16,-6-11 2-16,-4-5-6 15,-4-6-5-15,3-6 4 16,0-1 2-16,5 0 2 16,4 0-24-16,4 0-38 15,7-14-81-15,4-1-129 16,0 0-202-16</inkml:trace>
  <inkml:trace contextRef="#ctx0" brushRef="#br1" timeOffset="136146.81">8392 5985 394 0,'0'0'293'0,"0"0"-114"0,0 0 8 0,0 0-38 15,0 0-58-15,50 86-42 16,-40-59-13-16,-3 1-5 16,-1 0-2-16,1-4-17 15,-3 2-4-15,0-4-7 16,-1-4 0-16,-1-3-1 16,-2-6 0-16,0-1 0 15,4-7-10-15,-4-1-9 16,0 0-13-16,0 0-3 0,0-6-26 15,0-9 9-15,-4-4 16 16,-2-4 5-16,-1-1 31 16,4 0 2-16,3 0-2 15,0 0 10-15,0 5 3 16,1 5 3-16,11 8 6 16,5 6 1-16,2 0 2 15,5 15 20-15,1 12 11 16,-2 3-19-16,-2 2-13 15,-8-2-5-15,-3-5 2 16,-7-4 5-16,-3-8-13 16,0-9-13-16,0-4-16 15,-6-12-75-15,-6-15-44 16,0-6 15-16,2-2 59 16,5 5 29-16,5 7 26 0,0 15 6 15,0 6 60-15,12 2 44 16,5 3-6-16,1 12-16 15,0 1-13-15,-1 3-9 16,-4-5 8-16,-1 2-21 16,-4-1-28-16,-1-2-19 15,-3 3-10-15,-1-2-33 16,-3 1-9-16,0-1-45 16,0-7-85-16,0-1-109 15,0-6-112-15</inkml:trace>
  <inkml:trace contextRef="#ctx0" brushRef="#br1" timeOffset="136494.07">8851 6101 781 0,'0'0'574'0,"0"0"-388"15,0 0-73-15,0 0 40 16,-13 112-21-16,21-82-58 16,12-5-74-16,4-7-18 0,2-12-61 15,0-6-62-15,-3-3-44 16,-3-15 66-16,-5-4 30 16,-8 2 52-16,-6-1 22 15,-1 5 15-15,-7-4 83 16,-11 0-25-16,-7-1-33 15,-3 2-2-15,-2 1-9 16,3 6-6-16,5 6-8 16,12 6-33-16,8 0-73 15,2 4-83-15,17 11-84 16,2-1-123-16</inkml:trace>
  <inkml:trace contextRef="#ctx0" brushRef="#br1" timeOffset="136757.65">9011 5892 454 0,'0'0'359'16,"0"0"-129"-16,0 0-101 15,49 110-37-15,-29-73-32 16,-2 4-41-16,-1-5-19 16,-4 2-13-16,-1-6-37 0,-7-2-39 15,-5 3-85 1,0-6-150-16,0-9-252 0</inkml:trace>
  <inkml:trace contextRef="#ctx0" brushRef="#br1" timeOffset="137222.7">9279 6178 484 0,'0'0'278'0,"0"0"-89"15,0 0-18-15,0 0-13 16,0 0-45 0,0 0-62-16,0 0-51 0,90-8-19 15,-82-7-51-15,-4-2-50 16,-2-5-84-16,-2 0-49 15,0-2 54-15,-12 4 37 16,-3 5 120-16,-3 4 42 16,-1 10 152-16,4 1 54 15,0 4-2-15,5 18-19 16,1 6-60-16,5 5-44 16,4 2-22-16,0 1-11 0,0-3-19 15,10-6-3-15,1-6-4 16,6-7-22-16,-2-4-3 15,5-5-33-15,-1-4-70 16,-1-1-41-16,3 0-39 16,-2 0-25-16,-4-6-128 0</inkml:trace>
  <inkml:trace contextRef="#ctx0" brushRef="#br1" timeOffset="137573.75">9587 5946 698 0,'0'0'519'0,"0"0"-321"0,0 0-96 15,0 0 7-15,0 0-16 16,0 0-47-16,0 0-26 15,1 109-10-15,8-79-10 16,2-6-11-16,-4-4-4 16,1-7-2-16,-4-4 5 15,-4-5 6-15,0 0 6 0,0 0 14 16,-12 1-3 0,-2-1 2-16,-2 2-13 15,0 0-16-15,3-1-13 16,3-1-34-16,4 3-39 0,2-1-85 15,3 2-152-15,1-3-240 0</inkml:trace>
  <inkml:trace contextRef="#ctx0" brushRef="#br1" timeOffset="139874.04">9932 6322 334 0,'0'0'241'16,"0"0"-72"-16,0 0-60 15,0 0-18-15,0 0-31 16,0 0-29-16,0 0-7 16,0 0 2-16,0 0 15 0,0 0 21 15,0 0 9 1,0 0 4-16,-1 0-14 15,-1-3-26-15,2-6-25 16,-1-2 14-16,-2-5 2 0,0-1-12 16,3-3-14-16,0 0-1 15,0 0-9-15,-1 3 9 16,-2-3 1-16,1-3 0 16,-3 1 0-16,3-3 0 15,-3 3 7-15,5 1-1 16,-2 4 1-16,2 4 6 15,0 7-12-15,0 5-1 16,2 1-6-16,19 5-17 16,10 24 23-16,7 11 19 15,6 9-9-15,-1 1-10 0,-3-5 0 16,-6-7-2-16,-9-18-7 16,-5-7-4-16,-9-11-35 15,-4-2-36-15,-7-11 9 16,0-13-5-16,-1-8 24 15,-13-6 4-15,-1 3 26 16,2 3 26-16,1 3 11 16,1 6 5-16,7 7 12 15,-1 3 32-15,4 5 14 16,-2-2-7-16,0 3-22 16,0-3-16-16,1-4 1 15,-1-4-9-15,-4-1-5 16,4-6-15-16,-2 3 6 15,2 4-6-15,-1 3-1 16,1 7-7-16,3 6-5 0,0 2-21 16,0 0-16-16,0 0-27 15,0 0-90-15,10 9-79 16,3 2-28-16,-1 0-282 0</inkml:trace>
  <inkml:trace contextRef="#ctx0" brushRef="#br1" timeOffset="140339.01">10360 6099 63 0,'0'0'563'0,"0"0"-395"0,0 0-34 16,0 0 43-16,0 0-24 15,0 0-40-15,-82 94-26 16,82-57-27-16,0-1-8 16,14-10-52-16,4-8-16 15,0-10-83-15,3-8-36 16,-5 0 50-16,-1-17 21 15,-2-5 6-15,-4-1-28 16,-4 0 19-16,-3 3-18 0,1 0 31 16,-1 5 49-16,-2 6 5 15,1 2 30 1,-1 5 25-16,2 2 17 16,2 0 0-16,2 15-1 0,2 7 12 15,2 7-25-15,-1-2-16 16,-1 2-21-16,-3-7-6 15,0-7-15-15,-1-8-33 16,-1-7-69-16,-2-5-141 16,1-12-118-16,0-4-150 0</inkml:trace>
  <inkml:trace contextRef="#ctx0" brushRef="#br1" timeOffset="140755.21">10574 6004 533 0,'0'0'296'0,"0"0"-138"16,0 0-2-16,0 0 3 15,-7 120-17-15,7-76-36 0,10-4-5 16,6-1-17-16,2-9-34 16,3-10-50-16,1-9-13 15,-2-9-64-15,0-2-17 16,-3 0 32-16,-4-15 17 16,-2-1 8-16,-8-7-8 15,-3-3 24-15,0 0 12 16,-5-5 9-16,-14 0 11 15,-2 1 13-15,-6 1 2 16,-1 6 13-16,6 6 2 16,3 9-8-16,8 7-12 15,2 1-21-15,9 4-51 16,0 24-55-16,6 1-145 16,5-3-253-16</inkml:trace>
  <inkml:trace contextRef="#ctx0" brushRef="#br1" timeOffset="141039.62">10852 6026 446 0,'0'0'187'0,"0"0"-68"0,0 0-2 15,31 106-28-15,-22-78-34 16,-1-2-32-16,-1-7-16 16,-3-2-7-16,0-5-2 15,-1-3-27-15,-1-8-58 0,-1-1-65 16,-1 0-118-16</inkml:trace>
  <inkml:trace contextRef="#ctx0" brushRef="#br1" timeOffset="141289.25">10959 5982 841 0,'0'0'352'15,"0"0"-194"-15,0 0-18 16,16 101-6-16,-2-69-53 0,-5-2-50 16,-2-5-25-16,2-3-6 15,-5-6-15-15,-2-2-27 16,0-3-44-16,-2-1-15 16,0-1-44-16,0 5-62 15,0-3-105-15,0-2-230 0</inkml:trace>
  <inkml:trace contextRef="#ctx0" brushRef="#br1" timeOffset="141490.88">10904 6204 713 0,'0'0'519'16,"0"0"-350"-16,0 0-74 15,0 0-27-15,0 0-20 16,0 0-48-16,0 0-32 16,78-17-142-16,-55 6-197 15,0 3-341-15</inkml:trace>
  <inkml:trace contextRef="#ctx0" brushRef="#br1" timeOffset="144427.18">6359 6334 187 0,'0'0'94'0,"0"0"-41"16,0 0 28-16,0 0 4 15,0 0-21-15,0 0-22 16,0 0 11-16,-6 30 3 0,6-20-2 15,0 2-12-15,0 1-16 16,0 4 3-16,0 1-5 16,0-1-9-16,0 2-14 15,3-3 9-15,4 1-1 16,-2-2-8-16,4 0 0 16,-6 0 0-16,5 0 0 15,-2 2 0-15,-2-2 0 16,2 0 1-16,0-2 9 0,0-2 4 15,0-5-8 1,0 1 3-16,2-1 0 16,-1-2-9-16,8 1 16 0,-1 0-16 15,2-4-1 1,6 2 9-16,0 0-7 0,1 2 9 16,1-2-9-16,-2 0 14 15,1 0 3-15,-5-2 0 16,0 3-5-16,2-4-8 15,-3 0 4-15,1 0-2 16,-1 0 2-16,7 0-9 16,-3 0 39-16,1 0-8 0,3 0-7 15,-1 0-11 1,-1 0 2-16,0 0-3 0,-1 0-4 16,0-8-9-1,-2 0 13-15,-1-1-11 0,2 3 8 16,-1 1-3-16,2 3 0 15,1 2 9-15,2 0 8 16,4 0-3-16,-1 0 0 16,2 0-4-16,0 0-5 15,-1 0-11-15,0-2 9 16,0-4-10-16,-4-3 11 16,-1 3-5-16,-2-3 0 15,-1 4 1-15,-3-3-1 16,8 5 4-16,-3 0 6 15,2-2-1-15,2 4 4 16,-1-1-2-16,4 1 2 16,1-1-1-16,-1-1-5 15,-1 0 3-15,0-2-8 0,-4 3-2 16,0-1-5-16,-1 1 5 16,2-1 4-16,1 0 0 15,-2 2 3-15,5 1-4 16,-1-2-8-16,-1 2 12 15,0-2-5-15,-1 1-7 16,0-2 5-16,-1 0-4 16,0-5-1-16,-3 4 1 15,0-4 4-15,1 2 2 16,-3-1-6-16,3 1-2 16,1 2 1-16,0-3 0 15,4 4-1-15,-1 0 1 0,2 2 0 16,-1 1-1-1,1-2 1-15,-4 1 0 0,0-3 0 16,-1 0 4-16,-2-1-5 16,-2 3 0-16,0-4 1 15,0 3 0-15,-1 1-1 16,5 2 0-16,-1 0 0 16,4 0 2-16,-1 0 4 15,0 0-5-15,0 0 5 16,-1 0-6-16,1-1 0 0,0-7 0 15,-3 0 0 1,2-1 0-16,-1 4 0 16,-2-1 1-16,6 4-1 0,-1 1 0 15,2 1 0-15,0 0 0 16,2 0 1 0,0 0 0-16,0 0 6 0,1 0-7 15,-1 0 0-15,-2 0 0 16,0 0 2-16,0-2-2 15,-3-1 1-15,-6 0 0 16,4 1-1-16,-3 2 1 16,0 0-1-16,-1 0 0 15,3 0 1-15,0 0 0 16,-3 0 0-16,1 0-1 16,-2 0 1-16,0 0 0 0,2 0 0 15,-3 0 11 1,2 0-11-16,-1 0 0 0,1 0 0 15,1 5 8 1,0 1 1-16,0 0-4 0,1-1 1 16,-2-3 1-16,1 2 3 15,0 0 7 1,-2-3-5-16,2 3 3 0,-1-3-1 16,3 2-9-16,0 2-6 15,1-2 2-15,2-2 4 16,-1 1-5-16,4-1 8 15,-1-1-8-15,-3 0 7 16,3 4 0-16,-4 0-2 0,3-2 12 16,-1 5 4-1,0-1-6-15,-1 0-2 16,3-2-6-16,-4 3-8 0,2-5 1 16,-2 2-1-16,-2-4 1 15,0 4 0-15,1-1 0 16,-4 0 0-16,1-2 6 15,-2 1-5 1,1-1-1-16,-1 1 0 0,1 1 0 16,-1 0 10-16,1-1 0 15,1-2 4-15,0 1 0 16,-1-1-6-16,4 2-8 16,-3-2 0-16,3 0 0 15,-3 0-1-15,5 0 0 16,0 0 0-16,1 0 2 15,0 0-1-15,0 0 0 0,-2 0 0 16,3 0-1-16,-4 0 2 16,4 0-2-16,-3-3 0 15,0-2 0-15,-2 0-2 16,3 1 1-16,-5 1 1 16,0-2-1-16,2 3-11 15,-3 2 4-15,-2 0 8 16,2 0 1-16,-1 0-1 15,-5 0 1-15,-2 0-1 16,0-4-9-16,-5 0-1 16,0-2-5-16,-4 0-9 15,2-3-6-15,0 1 18 16,2 1 11-16,0 1-6 16,4-2 7-16,-3 4 0 15,1-1 9-15,-5-1-2 0,2 0-7 16,-6-3-8-16,3 0-7 15,-3-6 5-15,0-2-9 16,0-1-12-16,0-1 16 16,0 1 8-16,0 3 7 15,0-1 2-15,0 2-1 16,0-2-1-16,0 0-16 16,0 0-36-16,-3-1-7 15,-3 2-33-15,2 4-49 16,-3 0-74-16,2 5-145 15,0 1-338-15</inkml:trace>
  <inkml:trace contextRef="#ctx0" brushRef="#br1" timeOffset="175491.45">13314 3295 665 0,'0'0'383'16,"0"0"-178"-16,0 0-99 0,0 0-52 15,0 0-19-15,0 0-35 16,-7 4 0 0,7-4-10-16,0 0 4 0,0 0 6 15,0 2 19-15,0-2 10 16,0 2 11-16,-3-1 5 16,3 1-1-16,-1 1-6 15,1 0-18-15,-2-2-12 16,1 3-8-16,-1 3 0 15,0-1 0-15,-1-2-1 16,3 4 1-16,-2-4 0 16,2 4 7-16,-1-3-6 15,1 5 1-15,0-3 8 16,0 4 0-16,0 2-8 16,0 2-1-16,0 4-1 15,0 8 9-15,10-2-2 0,3 5-5 16,2-1 12-16,2-3-8 15,-2-6 4-15,-2-2-2 16,0-7-7-16,-3-2 8 16,-1-6-9-16,-3 0 0 15,3-3 0-15,-4 0-7 16,1 0 7-16,-2 0 6 16,2 0-5-16,5 0-1 15,-3-6 1-15,-2-3-1 0,4 0-1 16,-1-4 1-1,-2-3 0-15,-1-1 1 0,-2 3-1 16,1-1 1 0,-2 1 22-16,-3 2-22 15,0 1 5-15,0 2 1 16,0 0 5-16,0 2 4 0,0-4-5 16,-3-2 4-16,-4-3-5 15,0 0-9-15,-1-1 5 16,-1 2-6-16,-1-2 0 15,6-2-1-15,-5 5 1 16,3 2 1-16,0 1 6 16,2 2-6-16,2 4 1 15,-2 4 5-15,0-1 6 0,2 2-4 16,-3 0-7-16,-2 0-2 16,1 0-2-16,0 0-10 15,0 0-4-15,-1 3-1 16,1 1-14-16,-1-1 5 15,4 1 1-15,-1-1-4 16,-1-2-21 0,2 1-35-16,-4-2-41 0,4 0-47 15,-2 0-60-15,1 0-105 16,3 0-198-16</inkml:trace>
  <inkml:trace contextRef="#ctx0" brushRef="#br1" timeOffset="176125.87">13729 3579 698 0,'0'0'396'0,"0"0"-154"16,0 0-72 0,0 0-70-16,0 0-42 0,0 0-36 15,0 0-21-15,-3 77-1 16,3-59-6-16,0 2-11 15,0-3-2-15,0 1 0 16,0-3-14-16,0-5-2 16,0-3 3-16,0-4-16 15,0-3-51-15,0 0-98 16,0 0-191-16</inkml:trace>
  <inkml:trace contextRef="#ctx0" brushRef="#br1" timeOffset="176958.31">13861 3313 229 0,'0'0'331'0,"0"0"-126"15,0 0-38-15,0 0-61 16,0 0-51-16,0 0-19 15,0 0-22-15,-5 0-8 0,5 0 1 16,0 0 11-16,-1 0 18 16,-2 0 6-1,2 3-10-15,-2 2-11 16,0 0-10-16,-1 2-3 0,-3 3 7 16,7 2-2-16,-1 5-2 15,1 3-3-15,0 6 0 16,0 4 10-16,12 3-11 15,4-1 3-15,1-4-9 16,3-4 1-16,-2-5 12 16,2-9-5-16,-3-3-9 15,-2-6-7-15,-2-1 0 0,-1 0 6 16,-2 0 1 0,-3 0 0-16,-2-1-1 0,1-9-18 15,-3 0 11-15,1-6 8 16,-4-4 23-16,0-3-11 15,0-5 4-15,0-1 1 16,-10 0-11-16,0 2-6 16,0 5-12-16,-2 1 11 15,-1 4 1-15,-1 4 1 16,1 1 21-16,-2 1 10 16,0 2 9-16,3 3-11 15,-1 1-17-15,3 1-13 16,0-1 0-16,4 4-42 15,2 0-36-15,4 1-89 0,0 0-162 16,0 0-286-16</inkml:trace>
  <inkml:trace contextRef="#ctx0" brushRef="#br1" timeOffset="177743.59">14167 3320 219 0,'0'0'310'0,"0"0"-148"0,0 0-60 0,0 0-54 0,0 0-42 0,0 0-6 16,0 0-26-16,-7 1-4 15,7-1 30 1,0 0 19-16,0-1 17 0,-2 1 12 16,2-3-1-16,0-1-11 15,0-3 3-15,0-1 12 16,0-4-18-16,7 0-18 16,4 1 4-16,0 0 2 15,2 8-13-15,2 3-8 16,1 0 2-16,-2 6 0 15,-1 13 21-15,-4 8 54 16,0 6-34-16,-9 6-12 16,0 2-5-16,0-1-19 15,0 0-7-15,-12-4-7 16,-1-5-8-16,-4-2-6 16,2-5 8-16,-2-8 3 15,4-6 10-15,1-5 9 16,5-5-9-16,6 0-2 0,1 0-20 15,0-10 21-15,0-5 1 16,10-3 10-16,3 1-1 16,4 2-2-16,1 5-5 15,0 5 9-15,-1 4-4 16,0 1 10-16,-2 0 18 16,-3 3 1-16,-4 8-2 15,4-5-26-15,-4 4 2 16,-1-6-10-16,-3-1-24 15,2-3-28-15,-2 0-20 0,2 0-11 16,-2 0-11-16,3 0-12 16,4 0-38-16,-3 0-40 15,2-6-106-15</inkml:trace>
  <inkml:trace contextRef="#ctx0" brushRef="#br1" timeOffset="178193.33">14474 3269 145 0,'0'0'556'0,"0"0"-264"16,0 0-72-16,0 0-80 15,0 0-40-15,0 0-25 0,0 0-14 16,12 0-28-16,-2 0-18 16,-2-1-15-16,1 1-22 15,-2-2-30-15,-3-1-66 16,2-3-98-16,-2 1-158 15,-2 3-215-15</inkml:trace>
  <inkml:trace contextRef="#ctx0" brushRef="#br1" timeOffset="178412.03">14474 3269 379 0</inkml:trace>
  <inkml:trace contextRef="#ctx0" brushRef="#br1" timeOffset="178763.41">14474 3269 379 0,'14'55'300'0,"-14"-43"-105"0,0 6-31 0,0 2-63 0,3 1-43 0,2-1-25 16,0-5-23-1,-2-6-10-15,0-1 0 0,-3-8-29 16,4 0-41 0,-1 0 7-16,0 0 32 0,1-3 31 15,1-3 5-15,0 2 45 16,5 2 18-16,0 0-4 15,4 2-23-15,-1 0-21 16,0 0 0-16,3 0 6 16,-3 6 0-16,-5 4-4 15,-2-5-3-15,-2 5-10 16,-4-1 5-16,0 1-14 16,0 5-6-16,0 0-3 0,-2 0 9 15,-6 0 0-15,0 0 7 16,-4-2 5-16,2-8 4 15,-2 1-4-15,2-4-12 16,-1-2-6 0,-1 0-21-16,2 0-28 0,-3-11-31 15,3 2-37-15,-3 2-36 16,9 2-2-16,-3 1-29 16,4 0 12-16,1 3-37 0</inkml:trace>
  <inkml:trace contextRef="#ctx0" brushRef="#br1" timeOffset="179293.18">14483 3408 343 0,'0'0'251'0,"0"0"-46"0,0 0-47 0,0 0-72 15,0 0-52-15,0 0-33 16,0 0-1-16,0 0-14 16,-4 10 6-16,3-13 1 15,-1-1 7-15,-3-2 5 16,3 0 41-16,1-3-17 15,-3-2-16 1,2 2-13-16,1-3-10 0,1-2-19 16,0 0-23-16,0 4-28 15,0 0 17-15,0 1 8 16,0 4 13-16,0 4 13 16,0 1-20-16,0 0-16 15,3 0-10-15,1 1 7 0,-3 4-121 16</inkml:trace>
  <inkml:trace contextRef="#ctx0" brushRef="#br1" timeOffset="179658.33">14483 3275 348 0,'0'0'291'0,"0"0"-104"16,0 0-46-16,0 0-81 16,0 0-40-1,0 0-13-15,0 0-5 0,5 0 5 16,3 0 29-16,3 0 9 16,3 0 0-16,1-4-6 15,2-2-13-15,-2-2-1 16,-2 2-11-16,1 1-2 15,-1 0-6-15,-3 2-6 16,-4 1 1-16,1 1-1 16,-4-1 0-16,1 2-1 0,-2-3 0 15,-1 2-22 1,-1-2-28-16,2-1-53 16,-2 0-9-16,0-5-19 0,0 5-116 15,0-2-277-15</inkml:trace>
  <inkml:trace contextRef="#ctx0" brushRef="#br1" timeOffset="186308.62">14934 3391 410 0,'0'0'315'0,"0"0"-94"15,0 0-79-15,0 0-70 16,0 0-33-16,0 0-21 15,11 92-18-15,-7-79 0 16,1 1 0-16,-2-2 0 16,-1 3 0-16,0 0 22 15,-1 2 18-15,1-2 2 16,-2 0-8-16,0-5 6 16,3-2 4-16,-3-5-19 15,0-3-14-15,0 0-11 16,0 0 0-16,0 0-19 15,0 0-21-15,0-5-5 16,0-4 23-16,0-1 22 16,-3-5 10-16,0-6-3 15,1-2-1-15,-2-4-4 16,4-2-2-16,0 2-15 16,0 3 1-16,0 2 13 0,0 5 1 15,0 2 16-15,9 5 10 16,-1 5 2-16,6 5 5 15,3 0 5-15,0 23 11 16,4 10 21-16,-4 11-29 16,-6 0-40-16,-4-4-1 15,-4-9 8-15,-3-9-8 16,0-17-8-16,0-5-34 16,0-5-63-16,-10-22 23 15,2-3-4-15,3-3 43 16,3 2 28-16,2 5 15 15,0 8 2-15,10 8 21 16,7 7 14-16,5 3 13 16,2 3 19-16,2 15 13 15,-3 7 17-15,-5 5 4 0,-2 1-9 16,-5-1-28-16,-6-3-30 16,0-7-36-16,-5 0-1 15,0-9-62-15,0-1-26 16,0-5-50-16,0-5-60 15,0 0-71-15,0-3-119 0</inkml:trace>
  <inkml:trace contextRef="#ctx0" brushRef="#br1" timeOffset="186659.63">15357 3492 205 0,'0'0'974'0,"0"0"-630"15,0 0-121-15,-4 112-52 16,9-86-37-16,10-8-45 16,7-7-75-16,3-10-14 15,0-1-38-15,0-6-18 16,-5-13-2-16,-7-1 1 0,-1-4 33 15,-8 1-1-15,-4-5 0 16,0-1 3 0,-6-1-14-16,-8 2-11 0,-5 0-17 15,1 9-21-15,-2 5-1 16,0 12-5-16,3 2-12 16,5 5-33-16,8 11-206 15,0-2-215-15</inkml:trace>
  <inkml:trace contextRef="#ctx0" brushRef="#br1" timeOffset="187028.78">15572 3139 763 0,'0'0'377'0,"0"0"-180"15,21 103-80-15,-8-52-50 0,-2 0-3 16,1 0 22 0,-3-5-35-16,-3-6-20 0,1-7-3 15,0-7-9 1,-4-11-18-16,-2-5-1 0,2-10-54 16,-3 0-80-16,0 0-104 15,0-5-272-15</inkml:trace>
  <inkml:trace contextRef="#ctx0" brushRef="#br1" timeOffset="187592.81">15727 3418 736 0,'0'0'393'0,"0"0"-197"15,0 0-76-15,0 0-65 16,0 0-33-16,0 0-12 0,0 0-10 15,67 28-10 1,-53-28-4-16,-4 0 2 0,2 0-7 16,-6 0-7-16,-1-5 3 15,-5-4-11-15,0-3-2 16,0-7-19-16,0-1-9 16,-10-3-69-16,-3-1-7 15,-2 4 13-15,-2 5 34 16,0 5 82-16,4 7 11 15,0 3 88-15,1 0 26 16,2 13-55-16,3 8 25 16,2 5-19-16,2 4 5 15,3 3-28-15,0-1 0 16,3 1 6-16,9-7-15 16,6-1-1-16,1-5-9 0,-2-7-4 15,-3-3-19 1,0-8-1-16,-3-2-22 0,-2 0-58 15,-2-9-38-15,-1-14-60 16,-1 2-135-16,-3 2-250 0</inkml:trace>
  <inkml:trace contextRef="#ctx0" brushRef="#br1" timeOffset="188029.11">16027 3235 323 0,'0'0'248'0,"0"0"-54"0,0 0-51 16,0 0-21-16,0 0-35 16,0 0-39-16,0 0-19 15,-35 85-6-15,35-56 6 16,0 0 16-16,1-2 7 0,11-3-4 16,1-6-7-1,-1-4-9-15,-1-5 8 16,-2-2 20-16,-4-4 24 0,-3 0-3 15,-2 4-22-15,0-2-4 16,-9 8-17 0,-9 4-38-16,-6 3-33 0,-2 0-24 15,-1-3-39-15,4-8-52 16,1-1-20-16,3-5-13 16,5-3-3-16,2 0-59 15,8 0-73-15</inkml:trace>
  <inkml:trace contextRef="#ctx0" brushRef="#br1" timeOffset="190327.46">16282 3581 228 0,'0'0'411'16,"0"0"-140"-16,0 0-45 15,0 0-71-15,0 0-81 16,0 0-44-16,-3 0-19 16,3 0-11-16,0 0-1 15,0 0 1-15,0 0 9 16,0 0 2-16,0 0 11 16,0 0-4-16,-4-5-5 0,3-6-6 15,-4-5 32-15,-5-9-10 16,2-7-11-16,-6-4-18 15,1-3-2-15,-1 0-25 16,3 4 8-16,2 6 3 16,6 13 1-16,3 8 5 15,0 8-23-15,17 11 24 16,10 18 9-16,6 10 45 16,2 0-26-16,0 0-8 15,-8-8-5-15,-7-13-6 0,-8-9 0 16,-9-9-18-1,-3-11-19-15,0-22 37 16,-2-11 12-16,-13-7 11 16,-3 2-7-16,3 7-6 15,2 11 16-15,4 11-2 16,4 10-16-16,5 9 17 0,0 1-19 16,0 0 0-16,4 9-6 15,6 5 23-15,1 0-22 16,1-4-1-16,-2 1-53 15,0-3-70-15,7-4-117 16,-4-3-251-16,-2-1-228 0</inkml:trace>
  <inkml:trace contextRef="#ctx0" brushRef="#br1" timeOffset="190693.81">16592 3358 756 0,'0'0'319'0,"0"0"-113"0,0 0-57 16,0 0-76-16,-24 89-40 15,19-69-20-15,5 3-13 16,0-8-23-16,0-4-23 16,5-3-34-16,7-8-29 15,1 0 5-15,0-2 77 16,1-12 27-16,-4 0 16 15,0-3-2-15,-3-3 22 16,-1 7-13-16,-2-1-12 0,2 4-11 16,-1 7 0-16,-1 3 0 15,3 0 33 1,-1 12 63-16,1 6-13 0,3 5-28 16,-3 1-43-16,1-4-12 15,-1-2-66-15,-1-5-82 16,-4-9-102-16,3-4-84 15,-5 0-381-15</inkml:trace>
  <inkml:trace contextRef="#ctx0" brushRef="#br1" timeOffset="191026.08">16779 3293 743 0,'0'0'494'0,"0"0"-311"16,0 0 20 0,0 0-85-16,-4 99-77 0,16-59-38 15,4-6-3-15,3-4-28 16,3-9-21-16,1-8-45 16,3-13-18-16,-3 0 19 15,-2-19 54-15,-4-9 26 16,-7-4 13-1,-8-2 9-15,-2 1 36 0,-2-2 16 16,-14 7-15-16,-5 5-9 16,-3 5 8-16,-2 6 4 15,0 7-12-15,-1 5-18 0,5 0-19 16,6 3-21 0,5 11-75-16,11 2-116 0,0-2-180 15,7-7-204-15</inkml:trace>
  <inkml:trace contextRef="#ctx0" brushRef="#br1" timeOffset="191298.48">17085 3199 606 0,'0'0'664'0,"0"0"-448"16,0 0-51-16,0 0-43 16,6 111-78-1,9-81-44-15,0-1-17 0,-2-3-53 16,-1-4-31-16,-2-6 5 16,-1-2-25-16,-2-8-3 15,-1-6-43-15,1 0-115 16,-4-3-219-16</inkml:trace>
  <inkml:trace contextRef="#ctx0" brushRef="#br1" timeOffset="191511.57">17237 3164 543 0,'0'0'629'15,"0"0"-307"-15,0 0-35 16,65 115-78-16,-47-69-71 15,0 1-73-15,-4-2-40 16,-5-6-25-16,-3-5-30 16,-5-11-63-16,-1-6-68 15,0-10-60-15,-7-7-29 16,-4 0-101-16,1 0-177 0</inkml:trace>
  <inkml:trace contextRef="#ctx0" brushRef="#br1" timeOffset="191692.46">17146 3361 1144 0,'0'0'560'16,"0"0"-392"-16,0 0 14 15,0 0-61-15,0 0-68 16,95 5-53-16,-68-5-30 15,11 6-114-15,-7-2-188 16,-4 1-431-16</inkml:trace>
  <inkml:trace contextRef="#ctx0" brushRef="#br1" timeOffset="192526.45">17627 3504 244 0,'0'0'158'0,"0"0"-21"15,0 0-11-15,0 0-52 16,0 0-30-16,0 0 5 0,0 0-5 15,-1 7-7-15,1-7-2 16,0 0 0 0,0 0-15-16,0 0-10 0,0 5-7 15,0 3-3-15,0-2-35 16,-3 1-25-16,1-3 34 16,0 0 17-16,0-4 9 15,2 0 9-15,0 0 10 16,0 0 5-16,0-4 21 0,0 1 39 15,0 1 30 1,2-2-27-16,2 3-39 16,-1 0-28-16,-2 1-12 0,1 0-8 15,-2 0-8-15,0 0 7 16,0 0-12-16,0 0-11 16,-2 0-8-16,-2 0-9 15,2 0-1-15,2-5-17 16,-2 2 26-16,2 2 33 15,0 1 37-15,0 0 8 16,0 0-12-16,0 0-12 16,0 0 2-16,0 0 7 15,0 0-8-15,0 0-22 16,-3 3-32-16,-6-2-71 16,5-1-103-16,-3 0-147 0</inkml:trace>
  <inkml:trace contextRef="#ctx0" brushRef="#br1" timeOffset="193011.93">17597 3588 463 0,'0'0'283'0,"0"0"-144"15,0 0-13-15,0 0-32 16,0 0-94-16,0 0-8 0,0 0-15 16,0 3 16-1,0-6 7-15,0 0-7 16,0 2 7-16,0 1 32 15,0-2 9-15,0 2-4 16,0 0 2-16,0 0 3 16,0 0-8-16,0 0-31 0,0-1-3 15,0-4-21-15,0 2-53 16,0-1-79-16,0 0-195 0</inkml:trace>
  <inkml:trace contextRef="#ctx0" brushRef="#br1" timeOffset="194991.98">17980 3612 174 0,'0'0'225'0,"0"0"-160"0,0 0 2 15,0 0 42-15,0 0-19 16,0 0-14-16,0 0 5 15,-3-3-8-15,3 3-20 16,0 0-18-16,0 0 2 16,0 0 11-16,0 0 3 15,0 0-8-15,0 0-2 16,0 0-2-16,0 0-6 16,0 0-10-16,0 0-1 0,0 0 3 15,0 0-2 1,0 0 2-16,0 0 1 0,0 0-4 15,0 0-5-15,0 0 2 16,0 0 12 0,0 0 20-16,3 0 4 15,-1 0-11-15,5 0-11 0,-3 0-8 16,3 0-4-16,-2-3-10 16,5 3-2-16,-2-2-2 15,-1 2-1-15,2 0 2 16,-4 0 2-16,2 0 6 15,-1 0-6-15,1 0 3 16,1 0-2-16,-1 0-4 16,4 0-6-16,1 0 7 15,2 0-8-15,-3 0 1 0,1 0-1 16,1 0 0 0,-3 0 1-16,2 0 0 0,-2 0-1 15,2 0 0 1,-1 0 1-16,1-1-1 0,2 0 0 15,-3-2 1-15,4 0 0 16,2-2 0-16,-2 4 0 16,-2-1 0-16,1 2 2 15,-1 0 9-15,-1 0 2 16,1 0-2-16,0 0-2 16,-3 0-4-16,4 0-5 15,-1 0 0-15,1 0-1 16,0 0 0-16,2 0 1 0,-1 0 0 15,2 0 1 1,-1 0-1-16,1 0 0 16,-1 0 6-16,0 2 3 15,0 2-4-15,-2-2-5 0,-2-2-1 16,-4 0 0-16,4 0-10 16,-2 0-8-16,0 0 1 15,2 0 15-15,-1-2 2 16,1-1-1-16,3 3 1 15,0 0 0-15,0 0 1 16,2 0 0-16,-4 0 8 16,0 0-8-16,-1 0-1 15,-2 0 1-15,-2 0 0 16,-1 0-1-16,0 0 0 16,0 0 0-16,0-1 1 0,3 1-1 15,4-2-1-15,-1-1-5 16,-1 2 6-16,5-1 0 15,-4 2 0-15,-1 0 0 16,-2 0 1-16,-4 0-1 16,1 0-1-16,-1 0-6 15,-3 0 1-15,1 0 6 16,2 0 1-16,0 0 0 16,1 0 0-16,3 0-1 15,0 0 0-15,-1 2 0 0,-2-2 0 16,2 1-1-1,-2-1 0-15,-2 0-6 16,-2 0-3-16,2 0-5 16,1 0 2-16,-3 0-2 15,5 2 9-15,0-2 5 0,2 0-1 16,2 0 1-16,2 0 0 16,-1 0 1-16,0 0 1 15,0 0-1-15,0 0-1 16,0 0 1-16,-3 0 0 15,1 0-1-15,-2 0 0 16,1 0 0-16,-2 0-1 16,2 0 2-16,1 0-1 15,3 0 1-15,1-3-1 16,5 0-1-16,2-5 1 16,1 4-1-16,-3-4-7 0,2 2-1 15,0 2 3-15,-5-1 5 16,1 2-11-16,-1 0 6 15,-3 1 6 1,0 2 1-16,-2 0 1 16,-4 0 0-16,6 0 14 0,-8 0-5 15,6 0-1-15,-4 0-9 16,1-1 1-16,-1 0 1 16,-2-3 7-16,1 3-2 15,0 0-7-15,-2-1 1 16,0 1 1-16,2-2 8 0,-4 1-1 15,4 1-2 1,-3-3 1-16,3 3-7 0,-4-1 6 16,4 1-6-16,-3-1 1 15,-1 2-1-15,0 0 0 16,-1 0 5-16,-2 0 7 16,2 0-3-16,-2 0 2 15,0 0-12-15,0 0 0 16,0 0 0-16,0 0-10 15,0 0-10-15,0-1-32 16,0 1-18-16,0 0-38 16,0 0-57-16,0 0-51 15,0 0-129-15,0-2-342 0</inkml:trace>
  <inkml:trace contextRef="#ctx0" brushRef="#br1" timeOffset="-207520.03">8186 3973 370 0,'0'0'230'0,"0"0"-85"16,0 0-51-16,0 0 18 16,0 0 16-16,0 0-30 15,-2 0-26-15,2 0-22 16,0 0 2-16,0 0-3 15,0 0-4-15,0 0-10 0,-1 0-9 16,1 0-7 0,0 0-3-16,0 0-4 0,0 0-11 15,0 0 11 1,0 0 17-16,3 0-1 0,4 0-12 16,1 0 10-1,-1 0 2-15,-1 0-8 0,1 2-4 16,-2-1-5-1,4-1-11-15,-2 0 0 0,0 0 1 16,3 0 0-16,1 0-1 16,0 0 19-16,1 0-18 15,-2 0 7-15,1-3-2 16,-2 2 0-16,1-1 4 16,-3-1-8-16,-1 3-1 15,1-1 5-15,2 1-6 0,-3-2 0 16,2 1-1-16,-1-1 1 15,4 0-1-15,-1 1-9 16,0 0 10-16,0-1 6 16,3 0-6-16,0-1 1 15,6-1-1-15,1 0 0 16,3-2 15-16,-1 0-9 16,4 1-5-1,0 1 0-15,-3-1-1 0,-1 2 1 16,-2-1 0-16,-2 2-1 15,0 2 1-15,-1 0-1 16,1 0 1-16,-1 0 0 16,2 0 8-16,-4 0-8 15,5 0-1-15,-4 0 1 16,3 0-1-16,1 0 0 0,0 0 0 16,0 0 1-16,2 0 0 15,-2 0-1-15,-2 0 0 16,0 0-1-16,-1 0-5 15,-2 2 5-15,0 1 1 16,0-2-1-16,2 1 1 16,0-1-1-16,1 0-1 15,0 2-4-15,4-3 5 16,-2 1 1-16,-1-1 0 16,-5 0 0-16,2 1 0 15,-5-1 0-15,4 3-1 16,-3-2-1-16,-2 1 1 15,2 0-1-15,0-1 1 16,0-1 1-16,-1 0-2 16,1 0-6-16,-2 0 7 0,-2 0 1 15,-3 0 0-15,7 0 0 16,-4 0 1-16,2 0 0 16,5 0-1-16,1 0 0 15,-2 0-1-15,1 0 0 16,1 0 1-16,-2 0 0 15,2 0 0-15,-3 0 0 16,2 0 1-16,0 0 0 16,3 0-1-16,1 0 1 0,-1 0 0 15,-2-1 0 1,-2 1 2-16,-6-2-3 0,-2 2 0 16,-2 0 0-16,-4 0 0 15,0 0-1-15,0 0-15 16,0 0-9-16,0 0-11 15,0 0-10 1,0 0-43-16,0 0-40 0,0 0-62 16,-4 3-194-16,-3 3-381 0</inkml:trace>
  <inkml:trace contextRef="#ctx0" brushRef="#br1" timeOffset="-163566.62">10449 3280 98 0,'0'0'218'15,"0"0"-101"-15,0 0-32 16,0 0-19-16,0 0-10 15,0 0-2-15,-2-6 19 16,2 6 21-16,0 0 5 16,-2 0 2-16,2 0-6 15,0 0-8-15,-1 0-22 16,1 0-20-16,0 0-19 16,0 0-7-16,0 0-13 0,0 0-6 15,0 0-1 1,0 0 1-16,0 0 1 0,0 0 7 15,0 0 4-15,0 0-5 16,0 0 8-16,0 10-14 16,0 5 14-16,0 11 17 15,0 6-18-15,3 3-7 16,0 6-6-16,4-4 1 16,-2-3-1-16,0-10 10 15,2-6 5-15,3-6-8 16,2-9 0-16,6-3 17 15,2 0 29-15,3-3-13 0,3-9-10 16,-2 2-7 0,0-2-8-16,-4 1-10 0,-3 5-6 15,-1-1-1 1,-6 6-15-16,-3 0-17 0,-4 1-30 16,-3 0-14-1,3 0-2-15,-3 0-27 0,0 0-49 16,0 0-39-16,0 0-90 15,0 0-60-15</inkml:trace>
  <inkml:trace contextRef="#ctx0" brushRef="#br1" timeOffset="-163247.82">10671 3246 520 0,'0'0'610'0,"0"0"-387"0,0 0-101 15,0 0 0-15,0 0-46 16,-3 93-50-16,9-58-26 16,4 8-6-16,-1 1 5 15,-1 0-8-15,-2 0 9 16,0-3 0-16,-3-4 0 15,2-7 1-15,-3-6 8 16,1-4-8-16,-1-10-1 16,-2-2 0-16,3-6-22 15,-1-2-51-15,3 0-69 16,-2 0-129-16,2 0-259 0</inkml:trace>
  <inkml:trace contextRef="#ctx0" brushRef="#br1" timeOffset="-162732.58">10816 3299 310 0,'0'0'348'0,"0"0"-85"0,0 0-51 15,0 0-19-15,0 0-50 16,-13 96-38-16,13-59-32 15,10 2-16-15,1 3-15 16,8-3-8-16,-2-6 5 16,1-6 1-16,1-10-14 15,2-10 3-15,1-3-10 16,0-4-10-16,-2 0-7 16,-4-16 6-16,-3-4-6 15,-6 0-2-15,-3-6 0 16,-4-1-16-16,0-5-3 0,-11-1-15 15,-8 0-16-15,-4 1 6 16,-4 5 3-16,0 7 2 16,0 5 23-16,5 6 6 15,6 9-3-15,2 0-75 16,13 17-114-16,1 8-119 16,0-5-501-16</inkml:trace>
  <inkml:trace contextRef="#ctx0" brushRef="#br1" timeOffset="-161649.08">11580 3146 147 0,'0'0'346'0,"0"0"-46"0,0 0-94 16,0 0-14-16,0 0-44 15,-76 98-60-15,76-67-30 16,4-2-20-16,13-7-22 16,5-12-16-16,0-10-30 15,-3-2-20-15,5-20-25 16,-6-8-14-16,-3-3-40 16,-5-1 48-16,-5 9 48 15,-2 5 20-15,-3 9 13 16,0 4 6-16,0 6 32 15,0-1 52-15,0 2 10 0,0 0-13 16,0 0-26-16,-3 0-2 16,2 0-7-1,-1 0-12-15,2 3-27 16,0 4-12-16,0 0 36 16,0 2 2-16,0-2 3 0,0 1-20 15,0-2-10-15,0 1-2 16,0-1-3-16,3 3-6 15,7 2-1-15,-1 6-6 16,2 3-2-16,-1 7-5 16,4 4-3-16,-3 0 7 15,-2 1 9-15,-6-4 17 0,-2-4 27 16,-1-1-2 0,0-7-9-16,-11-4 15 0,-7-3-8 15,-2-3-29-15,0-3 1 16,-1-1-11-16,7-1-1 15,2 1-1-15,2-1-31 16,3 1-35-16,2-2-73 16,5 0-144-16,0-3-448 15</inkml:trace>
  <inkml:trace contextRef="#ctx0" brushRef="#br1" timeOffset="-161082.99">11226 3724 36 0,'0'0'634'0,"0"0"-429"15,0 0-93-15,0 0-5 16,0 0 5-16,0 0-26 16,0 0-9-16,18 0 16 15,4 0 19-15,5-5 22 16,6 1-19-16,6-1-27 16,4 2-12-16,7 1 16 15,2-1-27-15,4 2-9 16,5-5-19-16,-1 2-25 15,0-1-4-15,-3-3-7 0,-3 3 7 16,-6-1-7-16,-6 1-1 16,-2 2 0-16,-4-2-1 15,-5-1-4 1,-5 3-20-16,-6 0-17 16,-4-3-33-16,-6 4-39 0,-4-2-56 15,-6-5-67-15,0 2-88 16,0 2-257-16</inkml:trace>
  <inkml:trace contextRef="#ctx0" brushRef="#br1" timeOffset="-160265.78">11314 3902 947 0,'0'0'389'16,"0"0"-218"-16,0 0-12 16,35 92-63-16,-26-66-64 15,-1-7-32-15,-5-5-30 16,-1-4-5-16,-2-7 5 16,0-3 10-16,0 0 20 15,0 0 3-15,-2-13-3 16,-8-7-7-16,0-8-7 15,2-4-4-15,6-4-25 0,2 1 10 16,0 4 14-16,2 5 19 16,9 5 0-1,8 7 31-15,3 12 20 0,-2 2 16 16,2 7 12-16,-4 20 1 16,-5 6-15-16,-3 4-27 15,-7-4-38-15,-3-8-12 16,0-8-30-16,0-13-20 15,0-4-26-15,-7-9-152 16,0-12 154-16,1-4 63 0,5 1 23 16,1 2 47-1,0 7 83-15,10 8 20 0,7 5-36 16,2 2-39 0,-2 3-15-16,2 13-11 0,0 6-6 15,-3 2-17 1,-5 0-14-16,-2-3-12 0,-4-3-21 15,0-3-25-15,-3-4-41 16,-2-6-27-16,0-2-33 16,0-3-42-16,0-3-120 15,0-10-381-15</inkml:trace>
  <inkml:trace contextRef="#ctx0" brushRef="#br1" timeOffset="-159944.42">11748 3921 894 0,'0'0'732'0,"0"0"-471"0,0 0-78 16,14 99-53-16,10-78-74 15,2-6-56-15,6-8-103 16,0-7-38-16,-2 0 6 15,-5-16 2-15,-10-3 22 16,-6-1 79-16,-8 0 32 16,-1-1 24-16,-8 2 19 15,-7 2 5-15,-9 2-8 0,-2 0-21 16,-2 3-10-16,1 5-9 16,-2 2-13-16,9 5-40 15,7 0-33-15,9 0-100 16,4 5-141-16,0-4-722 15</inkml:trace>
  <inkml:trace contextRef="#ctx0" brushRef="#br1" timeOffset="-159680.83">11993 3836 1416 0,'0'0'396'16,"0"0"-342"-16,0 0-53 16,0 0 62-16,7 97-18 15,10-64-45-15,4 3-11 16,-3-3-23-16,2-2 8 16,-5-3 5-16,-3-6-5 15,-4-6-17-15,-2-4-28 16,-6 1-87-16,0-3-119 15,0-4-327-15</inkml:trace>
  <inkml:trace contextRef="#ctx0" brushRef="#br1" timeOffset="-158748.41">10076 3591 448 0,'0'0'376'16,"0"0"-142"-16,0 0-52 15,0 0-31-15,0 0-35 16,0 0-36-16,0 0-38 0,55 8-15 15,-38-8-15-15,0 0-12 16,-2 0-19-16,-2 0-39 16,-1 0-56-16,1 0-83 15,-1 4-75-15,-4-1-136 0</inkml:trace>
  <inkml:trace contextRef="#ctx0" brushRef="#br1" timeOffset="-158432.15">10228 3514 355 0,'0'0'910'16,"0"0"-607"-16,0 0-145 15,0 0-82-15,0 0-50 0,0 0-19 16,0 0-7-16,74 26-21 15,-46-17-42-15,-3-1-18 16,-7 0-7-16,-4-3 19 16,-6-1 9-16,-6 4 30 15,-2-2 30-15,0 7 32 16,-7 1-1-16,-3 5-6 16,-1 1 17-16,1 2 3 15,1-3-13-15,4-3-32 0,5 0-20 16,0-4-52-1,0-3-53-15,5-3-160 0,2-5-278 0</inkml:trace>
  <inkml:trace contextRef="#ctx0" brushRef="#br1" timeOffset="-154898.51">18223 3059 156 0,'0'0'540'0,"0"0"-319"16,0 0-88-16,0 0 0 15,0 0-61-15,-4 88-49 16,4-62-12-16,0-3-1 15,0-4 1-15,0-1 14 16,0-7 26-16,0-3 7 16,4-3 7-16,6-2 9 15,1 2 2-15,7-4-35 16,-1 1-13-16,0-1-9 16,0-1-11-16,-3 0-8 0,0 0 0 15,4 0-10-15,-1-1-28 16,3-7-21-16,0 0-19 15,2 2-21 1,-2 1-6-16,-3 3-15 0,-4 2-29 16,-3 0-45-1,-5 0-118-15</inkml:trace>
  <inkml:trace contextRef="#ctx0" brushRef="#br1" timeOffset="-154582.03">18451 3020 771 0,'0'0'580'15,"0"0"-378"-15,0 0-28 16,0 0-40-16,0 0-91 16,0 0-43-16,0 0-16 15,-7 42-19-15,7-9 5 16,7 12 19-16,3 9 10 15,2 4-1-15,1 3 2 16,-1-2 9-16,3-8 13 16,-3-7-9-16,-2-11-12 15,-1-8-1-15,-3-10 0 16,-1-9-11-16,-2-3-25 16,-3-3-16-16,0 0-47 15,0 0-56-15,0-8-74 0,0-2-278 16</inkml:trace>
  <inkml:trace contextRef="#ctx0" brushRef="#br1" timeOffset="-154032.49">18726 3032 444 0,'0'0'267'0,"0"0"-68"0,0 0 6 15,0 0-12-15,-22 117-74 16,22-70-38-16,0 1-4 16,8-2-8-16,6-3-26 15,2-10-19-15,3-11-24 16,-3-11-6-16,6-10-42 0,-4-1 10 15,1-4 0-15,-4-11 28 16,-4-2 10-16,-2 0 14 16,-4 0 7-16,-2-1 1 15,-3-5-5-15,0-3-10 16,0-4-7 0,0-6-33-16,-10-3-24 0,-3 0-13 15,-2 2 6-15,-2 8 14 16,0 8 25-16,2 13 12 15,0 8 0-15,7 0-18 16,0 20-24-16,2 1-201 0,5-4-105 0</inkml:trace>
  <inkml:trace contextRef="#ctx0" brushRef="#br1" timeOffset="-153199.65">19099 3092 640 0,'0'0'299'0,"0"0"-70"0,0 0-41 16,0 0-69-16,0 0-66 15,0 0-40-15,0 0-13 16,-53 92-1-16,53-62-5 15,0-2 5-15,0-7 0 16,5-9-10-16,5-5-31 16,4-7-16-16,-1 0 21 15,1-17 5-15,-3-7 11 16,-3-4 15-16,-2-5-1 0,-3 2-17 16,-3 0 3-1,0 5-1-15,0 6 6 0,0 9 16 16,0 6 3-1,0 5 52-15,0 0 12 0,0 0-15 16,0 7-17-16,0 7 8 16,0 4-9-16,5 2-8 15,5 2-6 1,-2 2-1-16,0-3-4 16,1 0-5-16,-1-3-4 0,-1 0-6 15,0-2 0-15,-4 1 1 16,2 0 1-16,-3 0 5 15,-2 1-6-15,0 0 15 16,0-1 10-16,-2 3 19 16,-6 0-2-16,-1-5-2 15,-1-6-5-15,0-2-14 0,2-5-9 16,-4-2-13-16,3 0-4 16,-4 0-41-16,1 0-43 15,2 0-62-15,0 0-64 16,6 0-87-16,1 0-248 0</inkml:trace>
  <inkml:trace contextRef="#ctx0" brushRef="#br1" timeOffset="-150911.97">18323 4073 470 0,'0'0'302'16,"0"0"-119"-16,0 0-54 0,0 0-32 15,30 97-88-15,-29-91-9 16,-1-4-76-16,0-2-25 16,0 0 0-16,0 0-5 15,-1 0 86-15,-6-7 20 16,1-3 67-16,-1-5 6 16,0-6-13-16,1-8-13 15,6-2-12-15,0-5-15 16,0 4-8-16,4 5-11 15,12 5 13-15,0 7 20 16,7 10 10-16,-1 5 1 16,4 3 6-16,-3 19 16 15,-1 4-3-15,-6 6-28 16,-4-2-19-16,-2-4-11 16,-7-9-6-16,-1-6-13 15,-2-11 7-15,0 0-19 0,-2-16-36 16,-5-10 5-16,6-2 25 15,1 2 17-15,0 3-1 16,7 6 15-16,8 8 1 16,3 7 19-16,2 2-1 15,2 0 13-15,-3 15 22 16,-2 8 11-16,-5 0-20 16,-2 3-11-16,-4 0-20 15,-5-7-14-15,-1-4-17 16,0-3-22-16,0-9-16 0,0-3-47 15,-7-7-93 1,3-12-126-16,0 0-471 0</inkml:trace>
  <inkml:trace contextRef="#ctx0" brushRef="#br1" timeOffset="-150614.92">18737 3982 1032 0,'0'0'506'0,"0"0"-308"0,0 0 1 16,35 116-74-16,-20-89-87 0,4-9-38 15,-1-9-25-15,0-9-80 16,-1-1-31-16,-4-22 1 16,-1-7 36-16,-8-1 22 15,-4 0 34-15,0 1 43 16,-16 5 15-16,-2 1 5 15,-3 0 0-15,-5 4-11 16,3 3-9-16,3 5-24 16,1 10-37-16,8 2-133 15,3 7-88-15,5 8-208 0</inkml:trace>
  <inkml:trace contextRef="#ctx0" brushRef="#br1" timeOffset="-150313.42">18914 3705 1013 0,'0'0'380'0,"0"0"-223"15,0 0-18-15,0 0-66 16,33 97-54-16,-19-64-19 16,-2 3-11-16,0 0-40 15,-5 3-36-15,0-3-5 16,-1-4 8-16,-2-4-5 16,1-3-18-16,-3-2-25 15,6-4 11-15,-4-5-38 0,1-9-91 16</inkml:trace>
  <inkml:trace contextRef="#ctx0" brushRef="#br1" timeOffset="-149646.93">19316 4158 796 0,'0'0'282'15,"0"0"-105"-15,0 0-28 16,0 0-79-16,0 0-67 15,0 0-3-15,0 0 0 16,-7-4 0-16,1-4 2 16,2-2 5-16,-3-9 0 15,-3-4 0-15,-2-8-7 16,4-7-7-16,-2 3-10 16,0-5-8-16,2 10 6 15,2 2 18-15,3 11 1 16,3 10 0-16,0 5 34 15,0 2 9-15,17 5 5 16,6 13 28-16,4 5-11 0,3-1-35 16,-5-1-6-16,-4-6-11 15,-5-10-13-15,-3-5-25 16,-4 0-28-16,-2-17-12 16,-6-10 25-16,-1-5 0 15,0-1 12-15,0 3 17 16,-4 4 11-16,-3 7 1 15,0 5 7-15,2 8-8 16,1 4-2-16,2 2-65 16,2 0-95-16,0 11-252 15,0 0-429-15</inkml:trace>
  <inkml:trace contextRef="#ctx0" brushRef="#br1" timeOffset="-149280.33">19556 3888 771 0,'0'0'399'0,"0"0"-188"0,0 0-22 16,0 0-11-16,0 0-62 16,-85 65-65-16,82-48-47 15,3 1-4-15,0 0-28 16,3-3-26-16,10-3-16 15,4-6-25-15,-1-6-11 0,0 0 16 16,-3-4 26-16,-1-12 26 16,-4-4 32-1,-5 2 6-15,3 4 10 0,-6 6-2 16,1 4 19-16,-1 4 21 16,2 0 25-1,1 0-12-15,5 8-38 0,2 7 5 16,4 4-28-16,-1 3-21 15,-1-6-33-15,-3-2-60 16,0-14-77-16,-4 0-162 16,0-10-518-16</inkml:trace>
  <inkml:trace contextRef="#ctx0" brushRef="#br1" timeOffset="-148967.49">19747 3817 804 0,'0'0'487'16,"0"0"-343"-16,0 0 38 15,-32 111 29-15,32-73-57 16,0 1-87-16,12-9-46 16,8-8-21-16,3-12-19 15,0-10-79-15,-1 0 16 16,-2-15 0-16,-8-12 21 15,-2-2 18-15,-10-1 26 16,0 4 17-16,-2 1 8 16,-15 0 4-16,-6 4-5 0,-6 3-7 15,-3 5-4-15,1 4-34 16,0 9-39-16,10 0-3 16,11 27-147-16,7 0-90 15,3-4-376-15</inkml:trace>
  <inkml:trace contextRef="#ctx0" brushRef="#br1" timeOffset="-148681.85">19907 3826 1085 0,'0'0'206'0,"0"0"-148"16,0 0 70-16,0 0-40 15,0 0-85-15,18 90-3 16,-4-60-10-16,-1 0 9 16,0 0 1-16,-3-3 0 15,-1-6 0-15,-3-4-14 16,1-12-91-16,-2-5-167 15,-3 0-356-15</inkml:trace>
  <inkml:trace contextRef="#ctx0" brushRef="#br1" timeOffset="-148464.22">19978 3759 713 0,'0'0'525'0,"0"0"-349"0,0 0-3 15,0 0 13-15,38 103-80 16,-28-69-67-16,3-2-24 16,-5-2-15-16,-1-6-1 15,-2-1-34-15,-2-7-33 16,-3-2-40-16,0-5-48 16,0-1-34-16,0-4-59 15,-1-3-89-15,-6-1-68 0</inkml:trace>
  <inkml:trace contextRef="#ctx0" brushRef="#br1" timeOffset="-148298.36">19930 3948 796 0,'0'0'521'16,"0"0"-263"-16,0 0-38 15,0 0-45-15,0 0-97 16,109 10-78-16,-87-18-81 15,1-16-149-15,-6 2-253 16,-5 1-457-16</inkml:trace>
  <inkml:trace contextRef="#ctx0" brushRef="#br1" timeOffset="-145573">15240 3782 408 0,'0'0'199'0,"0"0"-82"16,0 0 13-16,0 0-29 15,0 0-43-15,0 0-30 16,0 0-4-16,-7 2 1 15,7-2 15-15,0 0 9 16,0 0 6-16,0 0-7 16,0 0-6-16,0-4-3 15,0-7 4-15,5-2-20 0,7-3-3 16,1-5-11 0,10-4-8-16,2-7 5 15,5-3-6-15,8-5 1 16,0-4 7-16,5-1-8 0,0-2-6 15,1 1-1-15,-2 0-4 16,-7 7 0-16,-1 3-9 16,-11 9-10-1,-8 9-1-15,-5 6 8 0,-5 4 8 16,-2 3 2-16,-3 2-21 16,0 0-14-16,0-5-14 15,0 1-51-15,5-10-75 16,2 4-33-16,0-3-20 0</inkml:trace>
  <inkml:trace contextRef="#ctx0" brushRef="#br1" timeOffset="-144481.45">18492 4492 562 0,'0'0'185'0,"0"0"-95"16,0 0 40-16,0 0-3 15,0 0-40-15,0 0-29 16,0 0-26-16,-4 0-22 16,4-3-10-16,0-8 10 15,10-8 6-15,5-8 6 16,2-8-9-16,3-8 4 16,0-4-8-16,0-4 1 15,0-1 16-15,0 6 44 16,1 2-35-16,-2 7-12 0,0 1-9 15,1 3-14 1,1 0 0-16,1 1-15 0,1 2-6 16,1 0-49-16,-3 2-26 15,1 0-24-15,-5 6 1 16,2 2-63-16,-8 6-79 16,-4 6-28-16</inkml:trace>
  <inkml:trace contextRef="#ctx0" brushRef="#br1" timeOffset="-143630.59">20158 3384 72 0,'0'0'208'16,"0"0"-115"-16,0 0-20 15,0 0 12-15,0 0-15 16,0 0-5-16,0 0 8 16,0-5 7-16,-2 5 20 15,0 0 24-15,2 0-2 16,-1 0-21-16,1 0-14 15,0 0 2-15,0 0-14 0,0 0-8 16,0 0-11-16,0 0 2 16,0 0-14-1,0 0-12-15,0 0-10 0,0 0-3 16,0 0-6-16,1 0-12 16,10 0 10-16,2 0-11 15,1 0 0-15,0-3-16 16,-2-1 1-16,-2-2-10 15,-1-1-9-15,-3 5-14 16,1-1-4-16,-4-2-6 16,0 5-44-16,0 0-46 15,1 0-70-15,-3 0-92 16,1 0-100-16</inkml:trace>
  <inkml:trace contextRef="#ctx0" brushRef="#br1" timeOffset="-143243.76">20097 3511 577 0,'0'0'263'0,"0"0"-117"0,0 0 3 0,0 0-26 16,0 0-45-16,0 0-47 15,0 0-22-15,42 0-1 16,-25 0-6-16,-1 0-2 15,3 0-31-15,-2 0-11 16,3 0 3-16,-1 0-15 16,0 0-15-16,-3 0-3 15,-5 0-11-15,-1 0-14 0,0 0-40 16,-2 0-46-16,-2 0-112 0</inkml:trace>
  <inkml:trace contextRef="#ctx0" brushRef="#br1" timeOffset="-132231.22">20689 3255 530 0,'0'0'271'0,"0"0"-128"16,0 0-26-16,0 0-23 16,0 0-37-1,0 0-38-15,-2 0-8 0,2 0 5 16,0 0-3-16,0 0 7 16,0-4 20-16,4-1 15 15,0-3-10-15,2-4-6 16,0 0-7-16,1-3-9 15,-1-4-7-15,1 3-14 0,0-4 9 16,-1 4-5-16,0-2-4 16,0 1-1-16,0 4-1 15,-3 2 0-15,0 1 0 16,-1 4-1-16,0 1 1 16,-1 5 0-16,-1 0-2 15,0 0 2-15,0 0-1 16,2 0 1-16,-1 0 7 15,3 9-1-15,1 10 4 16,-2 6 6-16,5 5-10 16,-2 5 16-16,-2 4 2 15,2-2 0-15,0 3-7 16,0-5-2-16,-2-2-2 16,-1-2 0-16,1-6-7 15,-1-6 0-15,-1-3 4 0,-2-4-4 16,1-4-6-16,-1-4 1 15,0-3 1-15,0 0-2 16,0 2-15-16,0-2-14 16,0 6-15-16,0-1-24 15,0 4-7-15,0-4-31 16,0 1-53-16,0-7-54 16,0 0-56-16,3-7-58 0</inkml:trace>
  <inkml:trace contextRef="#ctx0" brushRef="#br1" timeOffset="-131331.04">21233 3200 328 0,'0'0'192'16,"0"0"-55"-16,0 0 0 15,0 0-27-15,0 0-27 16,0 0-31-16,0 0-16 0,-83 3-7 16,71 9 5-16,2 11 8 15,2 2 18 1,7 2 5-16,1 4-13 0,0-6-4 16,1-5-12-16,11-5-36 15,1-8-1-15,0-5-14 16,6-2-6-16,-4 0-1 15,0-14-25-15,-3-3-16 16,-1-2 2-16,-2-4 12 16,-8 4 31-16,3 0 17 15,-3 3 1-15,-1 4 1 16,0 3 1-16,0 8 8 16,0-1 4-16,0 2 12 15,0 0 0-15,0 0-17 16,0 11 1-16,0 2 13 0,0 6 2 15,0 2 20-15,0 2-15 16,0 1 2 0,0 2-4-16,6 3 2 0,0 2-2 15,1 3-5-15,1 1-1 16,-2 1 4-16,3 4 2 16,-4-3-9-16,-2 2-3 15,-1-2-10-15,-2-2-5 16,0-1 10-16,-6-4 13 15,-8-6-11-15,-2-5 3 16,-5-8 16-16,3-7-12 16,-2-4-1-16,-4 0-19 15,3-1 0-15,4-8 0 0,5 4-20 16,4 1-35-16,8 1-53 16,0 0-111-16,10-9-137 15,8 0 3-15,1 0-133 0</inkml:trace>
  <inkml:trace contextRef="#ctx0" brushRef="#br1" timeOffset="-130579.63">21488 3496 492 0,'0'0'343'0,"0"0"-153"0,0 0-43 16,0 0-18-16,0 0-58 15,0 0-52-15,0 0-12 16,-3 3 5-1,3-3 7-15,0 0 7 0,0-1 4 16,0-1 4-16,0-2 1 16,0-7-3-16,-3-4-15 15,2-5-5-15,-1-8-12 16,1-3-6-16,1-7-26 16,-2 1-17-16,1-3-8 0,-3 6 3 15,4 4 25 1,0 6 23-16,0 9 6 0,0 9 31 15,0 6 9-15,0 0 13 16,17 21 40-16,4 14 23 16,1 11-18-16,1 2-27 15,-4-6 2-15,-4-10-14 16,-4-18-51-16,-2-12-8 16,-2-2-20-16,1-25 1 15,-3-11-41-15,-2-8-68 16,-3-5 10-16,0-1 29 15,-3 3-4-15,-6 8 6 16,1 6 3-16,3 14 13 16,4 7 30-16,-1 11 4 15,2 1 37-15,0 0 21 16,0 0 49-16,0 0-27 16,0 0-43-16,0 0-19 15,0 0-94-15,6 0-213 0,3 0-527 0</inkml:trace>
  <inkml:trace contextRef="#ctx0" brushRef="#br1" timeOffset="-130259.28">21813 3199 497 0,'0'0'291'0,"0"0"-97"16,0 0 7-16,-42 121-17 15,39-75-46-15,3-3-36 16,0-6-32-16,0-13-41 15,9-13-29-15,4-11-34 16,3 0-4-16,0-28-24 16,-1-11-101-16,2-28-166 15,-4 10-32-15,-5 9-14 0</inkml:trace>
  <inkml:trace contextRef="#ctx0" brushRef="#br1" timeOffset="-130113.2">21813 3199 432 0,'106'141'256'0,"-103"-108"-70"15,1 0 29 1,0-1-8-16,2-8-78 0,-3-9-81 16,0-9-48-1,1-6-46-15,-1 0-67 0,-2-18-65 16,1-6-105-16,3 0-218 0</inkml:trace>
  <inkml:trace contextRef="#ctx0" brushRef="#br1" timeOffset="-129763.01">22007 3182 897 0,'0'0'230'15,"0"0"-82"-15,0 0 80 16,0 0-29-16,0 104-76 15,4-64-35-15,4 0 15 16,4-3-35-16,3-6-38 16,0-9-23-16,2-8-7 15,1-8-7-15,-1-6-14 16,-2-2 5-16,-2-18-15 16,-3-4-20-16,-4-5 3 15,-3-2-26-15,-3-3 6 0,0 2-10 16,-14 3-9-16,-2 5 11 15,-6 6 22-15,0 6 37 16,-1 5-5-16,3 7 0 16,1 0-64-16,6 5-100 15,8 5-111-15</inkml:trace>
  <inkml:trace contextRef="#ctx0" brushRef="#br1" timeOffset="-129446.38">22257 3062 528 0,'0'0'283'16,"0"0"-149"-16,0 0 34 15,3 118 20-15,5-80-33 16,0-5-38-16,2-2-21 16,-1-7-23-16,-2 0-27 15,-3-5-21-15,0 4-14 0,1 0-11 16,-2 2-6 0,-1 2-28-16,0 0-27 0,1-5-54 15,5-10-35-15,1-7-127 16,-3-5-344-16</inkml:trace>
  <inkml:trace contextRef="#ctx0" brushRef="#br1" timeOffset="-129212.47">22397 3128 183 0,'0'0'797'16,"0"0"-569"-16,0 0-139 0,0 0 54 15,0 0 19 1,-2 118-70-16,9-71-46 0,0-1-15 16,3-6-3-1,-4-4-11-15,-1-10-17 0,0-5-7 16,0-12-52-16,-3-2-70 16,0-7-59-16,-1 0-139 15,-1-7-202-15</inkml:trace>
  <inkml:trace contextRef="#ctx0" brushRef="#br1" timeOffset="-129030.32">22283 3339 1206 0,'0'0'357'0,"0"0"-255"16,0 0-13-16,0 0-4 0,0 0-85 15,0 0-19-15,130-9-109 16,-91-1-123-16,-9 2-353 0</inkml:trace>
  <inkml:trace contextRef="#ctx0" brushRef="#br1" timeOffset="-127747.56">20714 3740 348 0,'0'0'140'16,"0"0"-87"-16,0 0 102 0,0 0 8 16,0 0-59-16,0 0-35 15,0 0 20-15,52-5 0 16,-40 1-15-16,1-2-3 15,0 2-24-15,3-2-14 16,1-2-2-16,7-2-10 16,4 1-5-16,6-3 16 15,3 0 51-15,-1 2-36 16,1 1-22-16,-2 0-8 16,-4 5-4-16,0-1 6 0,-3 2 2 15,3-3 5-15,-3 0 16 16,2-3 13-16,0 2 13 15,7-4-4-15,0 0-22 16,3 5-23-16,0-4-1 16,4 6 4-16,-3 1 1 15,6-3-5-15,-4 1 7 16,2-3 13-16,-1 0-5 16,-1-3-11-16,1 2-3 15,-1-1-8 1,-1 0-11-16,0 6 0 0,-2 0 0 15,-4 2-2-15,2 2 1 16,-7 0-5-16,-3 0 6 0,-4 0-1 16,-6 0 1-1,-1 2 0-15,-5-1 1 0,3-1 0 16,-2 0-1-16,2 0-8 16,0 0-5-16,2 0 3 15,-1 0 4-15,0 0-12 16,-5 1-11-16,-4-1-11 15,-2 2-16-15,-2-1-18 16,-3-1-17-16,2 2-23 16,2-1-58-16,0 1-32 15,10 6-19-15,-1-3-80 0,1 3-183 0</inkml:trace>
  <inkml:trace contextRef="#ctx0" brushRef="#br1" timeOffset="-69977.41">162 7634 549 0,'0'0'353'0,"0"0"-157"0,0 0-74 16,0 0-34-16,0 0-38 15,0 0-40-15,0 0-10 16,0 0-5-16,0 0 5 0,0 0 22 16,0-2 24-16,0 1 17 15,0-1 1-15,0-1 0 16,3 2 1-16,-1-4-22 15,3 1-22-15,0-1-6 16,2-2-5-16,-1-2-8 16,2-3-2-16,1-1 1 15,-1 0-1-15,0-1 11 16,-1 3-11-16,-2 0 1 16,0 2 9-16,-5 2 0 15,5 2-3-15,-5 0 5 16,2 2-2-16,0 0 6 15,1-1-6-15,-2 1-2 16,3 0-8-16,-1-4 1 16,1 3 0-16,-1 0 0 0,1-1-1 15,-1 0 1-15,2 0 0 16,-2 0 0-16,0 2 0 16,-1 1 0-16,-2 2 0 15,0 0 15-15,0 0 17 16,0 0 6-16,0 0-7 15,0 0-6-15,0 0-13 16,0 0 0-16,0 8 1 16,0 4-3-16,0 1-3 15,4 10-7-15,-3-3 8 16,1 4 0-16,-1-1-9 16,1 1 8-1,-1-1-7-15,2-3-1 0,-2 0 1 16,1 1 0-16,-2-3 0 15,0 0-1-15,3 0 1 16,-3-2-1-16,2 1 1 0,-2 2 0 16,0-3 0-16,0 1 2 15,0-2-2-15,0 1 5 16,0-4-5-16,0-5 0 16,0 1 5-16,0-4-5 15,0-1 0-15,0 0 0 16,0-3 0-16,0 0 0 15,0 0 0-15,0 0-1 16,0 0 0-16,0 0-9 0,0 0-12 16,0 0-27-1,0 0-50-15,0 0-43 0,0 0-61 16,0 0-16-16,0 0-86 16,0 0-56-16,0 0-54 15</inkml:trace>
  <inkml:trace contextRef="#ctx0" brushRef="#br1" timeOffset="-69310.77">205 7921 356 0,'0'0'287'0,"0"0"-69"0,0 0-63 0,0 0-23 16,0 0-27-1,0 0-26-15,0 0-23 0,-3 1-5 16,3-1 1-16,0 0 9 15,0 0 5-15,0 0-9 16,0 0-14-16,0 0-8 16,0 0 2-16,5 0 4 15,5 5-2-15,3-4-5 0,0 1-5 16,1-2-2-16,0 1-11 16,-1-1-4-16,0 0-5 15,0 2 0-15,3-2-1 16,-3 1-5-16,0 1 5 15,-1 0 1-15,-2 2 2 16,0-2 0-16,-2-1-2 16,-1 1-1-16,-4-2 1 15,-3 0-1-15,2 0-5 16,-2 0 0-16,0 0-1 16,3 1 1-16,2-1-1 15,-2 2 0-15,1-2 0 16,-1 0 0-16,1 1 1 15,-1-1 1-15,2 0-2 16,-2 0 1-16,3 1-1 16,-2 2 0-16,-2-3-1 15,2 0 1-15,-3 2 0 0,1-2 0 16,-2 0-9-16,0 0-6 16,0 0-19-16,0 0-16 15,3 0-50-15,-2 0-59 16,3 0-105-16,-1 0-259 15,3 0-343-15</inkml:trace>
  <inkml:trace contextRef="#ctx0" brushRef="#br1" timeOffset="-68591.91">750 7952 326 0,'0'0'209'0,"0"0"-128"16,0 0-51-16,0 0-29 0,0 0-1 16,0 0-6-16,0 0 6 15,0 0 4-15,0 0 12 16,0 0 19-1,0 0 17-15,0 0-6 0,0 0-14 16,0 0-15-16,0 0-17 16,0 0-8-16,0 0-8 15,0-2 12-15,0 0 4 16,0-1 20-16,2 0 1 16,1 2-8-16,2 1-4 0,-1 0-8 15,-4 0 11 1,3 0 4-16,-3 0 17 15,0 0 33-15,0 0-15 16,0 0-29-16,0 1 1 0,0-1-7 16,0 0-16-16,0 0-16 15,0 0 7-15,0 0-1 16,0 0-6-16,0 0-3 16,-3 0-72-16,-1 0-115 15,2 0-411-15</inkml:trace>
  <inkml:trace contextRef="#ctx0" brushRef="#br1" timeOffset="-63927.66">1184 7422 65 0,'0'0'346'0,"0"0"-99"0,0 0-99 15,0 0-33 1,0 0-17-16,0 0-32 0,-3 0-32 16,3 0-18-1,0 0 5-15,0 0 14 16,0 0 16-16,0 0 7 15,0 0 11-15,0 0 2 16,0 2-11-16,0 4-6 0,0 3-5 16,0 6-12-16,0 3-13 15,0 7-12-15,0 3-3 16,0 3 4-16,0 0-1 16,0 1-4-16,0-1-7 15,0-2 8-15,0-2 4 0,0-1-3 16,0-4-9-1,0 2 7-15,0-3-7 0,0-1 9 16,0 0-9 0,-2-4 7-16,0-3 5 0,1-4-3 15,-1-2 5-15,2-5-2 16,0 0-12-16,0 0 0 16,0-2-1-16,0 0-16 15,0 0-29-15,0 0-47 16,0 0-48-16,0 0-34 15,0 0-94-15,3 0-98 16,3-2-217-16</inkml:trace>
  <inkml:trace contextRef="#ctx0" brushRef="#br1" timeOffset="-63259.68">1412 7464 404 0,'0'0'332'0,"0"0"-105"0,0 0-119 0,0 0-12 16,0 0 23-16,0 0-40 15,0 0-45-15,-7 28-27 16,7-28-7-16,0 3-2 15,0-3-21-15,0 0-26 16,0 0-14-16,-2 0-18 16,2 0 12-16,0 0 43 15,0 0 26-15,0 0 7 16,0 0 6-16,0 0 29 16,0 5 7-16,0 7 10 0,0 5-12 15,0 3-11 1,0 5 5-16,0 1 1 15,0 3-7-15,0 0-11 16,0 1 0-16,-3 0 5 0,3 0-6 16,-2-1-6-16,2-5 1 15,-1-1-12-15,1-3 4 16,-2-3 6-16,0-4-7 16,2-1-8-16,0-1-1 15,0-1 0-15,0 1-13 16,0 1-10-16,0 0 5 15,0-3 7-15,0 1-1 16,0-3 0-16,0-3-8 0,0-2-31 16,0-2-67-1,-2 0-125-15,1 0-141 0,-1-2-352 0</inkml:trace>
  <inkml:trace contextRef="#ctx0" brushRef="#br1" timeOffset="-62842.46">1193 7706 634 0,'0'0'320'0,"0"0"-185"0,0 0-47 16,0 0 2-16,0 0-21 16,0 0 1-16,0 0-3 15,36 29-12-15,-17-24 5 16,1 3 14-16,2-6-14 15,0 1-28-15,-2-3-15 16,-4 0-15-16,-3 0 7 16,-3 0-8-16,-1 0 0 0,-4 0-1 15,0 0-30-15,0 0-84 16,5 0-81-16,0 0-131 16,-2 0-278-16</inkml:trace>
  <inkml:trace contextRef="#ctx0" brushRef="#br1" timeOffset="-62173.09">1681 7711 571 0,'0'0'302'0,"0"0"-139"0,0 0-77 16,0 0-4-16,0 0-25 16,0 0-53-16,0 0 3 15,0-1-7-15,0-2 22 0,0 2 7 16,0 1 0-16,0-1 1 16,-2-1-9-16,0 2-8 15,-1-1-12 1,1-4 0-16,-3 2 0 15,0 0-1-15,-1-3-9 0,-3 0-1 16,-2 0-3-16,1-2 12 16,-2 4 1-16,0-1-1 15,1 1 1-15,-1 1 2 16,2 0 11-16,0 2 1 16,1 1 4-16,2 0 1 0,3 0-8 15,-2 4 14 1,2 8 9-16,4 9-34 15,0 8-11-15,0 5 3 0,0 3 8 16,8 3 0 0,5-7 0-16,4-4 0 0,-2-10 1 15,0-4-1-15,2-5-1 16,-2-5-6-16,0-5-6 16,-2 0-16-16,0 0 9 15,-1-2 7-15,-2-7-27 16,-1 1-23-16,-2-5-29 15,4-8-103-15,-2 4-139 16,0 0-362-16</inkml:trace>
  <inkml:trace contextRef="#ctx0" brushRef="#br1" timeOffset="-61752.77">1815 7529 473 0,'0'0'561'0,"0"0"-355"15,0 0-135-15,0 0-6 16,0 0 38-16,0 0-30 0,0 0-40 16,0 112-17-16,0-81 16 15,0 2 19-15,3 2-8 16,-2 2-7-16,1-3-2 16,-1 1 1-16,2-5-9 15,-2-5-4-15,1-5-10 16,-1-5-6-16,3-4-6 15,-3-6-1-15,1 0-5 16,0-2-8-16,-2 0-23 16,0-1-29-16,1 1-71 15,4 7-56-15,1 1-138 16,-3-6-274-16</inkml:trace>
  <inkml:trace contextRef="#ctx0" brushRef="#br1" timeOffset="-57224.2">2165 7818 401 0,'0'0'293'16,"0"0"-77"-16,0 0-68 15,0 0-32-15,0 0-11 16,0 0-31-16,-3 0-39 15,3 0-9-15,0 0 6 16,0 0 23-16,-2 0 25 16,2 1 9-16,0-1-11 15,0 0-14-15,0 3-13 16,0-3-11-16,0 0-18 16,0 0-12-16,0 0-3 15,9 1 6-15,4-1 2 16,3 0 3-16,3 0-1 15,-2 0-11-15,3 0 2 0,-4 0-7 16,2 0 15-16,-5 1 3 16,0 4 0-16,-3-2 2 15,2 4 1-15,-4-5-6 16,2 1-4-16,-3 0-6 16,-1 1-4-16,1-4-1 15,0 0-1-15,0 1 0 0,0-1 1 16,-1 1 0-1,-2-1 0-15,0 2-1 16,-1-2 0-16,1 0-1 16,-1 1 0-16,0-1-15 0,-3 0-10 15,2 0-21 1,-2 0-25-16,0 0-32 0,0 0-50 16,0 0-83-16,0 0-136 15,0 0-320-15</inkml:trace>
  <inkml:trace contextRef="#ctx0" brushRef="#br1" timeOffset="-56160.46">2503 7650 455 0,'0'0'312'0,"0"0"-72"16,0 0-135-16,0 0-41 16,0 0 24-16,0 0-17 15,0 0-36-15,6 0-6 16,6 5 9-16,2 1-3 15,1-2 3-15,-4 3 7 16,5-1 4-16,-3 1 12 16,0-3-10-16,-1 3-21 0,-4-1-10 15,4-2-8-15,-2 1-5 16,0-1-4-16,0-1-2 16,-1-1 0-16,-2-2 0 15,-3 1-1-15,1-1-1 16,-1 0-8-16,-4 2 9 15,1-2 1-15,-1 0-1 16,0 0-6-16,0 0-6 16,2 1 2-16,-2-1 1 15,0 0 0-15,0 0-8 16,0 0-11-16,0 0-1 16,0 0 1-16,0 0 8 15,0 0 4-15,0 0 1 16,0 0 2-16,0 0 2 15,0 0 2-15,0 0 0 16,0 0 2-16,0 0 0 0,0 3 6 16,-2 3 1-16,-8 1-2 15,2 2-5-15,-4 4-3 16,0 2-5-16,-3 1 5 16,0 1 10-16,4-1 0 15,-5 2 2-15,3 1 4 16,1 2-5-16,1-4 11 15,1 0-3-15,1-1-8 16,4-3 8-16,0-5-3 0,3-2-4 16,1-4 4-1,1 0-6-15,0-2 0 0,0 0-6 16,0 0 4-16,-2 0 2 16,2 0-1-16,-1 0 1 15,-3-2 0 1,4-1 0-16,-2-2-9 0,1-2-4 15,-2-3 12-15,1-7 1 16,-2-6-16-16,1-4-3 16,2-1-23-16,-1 0 8 15,0 6 5-15,2 5 15 16,-2-2 14-16,1 9 6 0,-1 0 1 16,2 5 5-1,0 0 1-15,0 4 3 0,0 1 7 16,0 0-5-1,0 0-8-15,0 0-9 0,0 0-1 16,0-3 0-16,0-2-26 16,0-3 25-16,-2-5 1 15,-1 2-6-15,2-3 4 16,-3-2-13-16,2 1-7 16,-1 0 16-1,2 5 4-15,-3 3 2 0,4 3 0 16,0 3 0-16,0 1-18 15,0 0-38-15,-2 0-86 16,2 0-98-16,0 3-143 0</inkml:trace>
  <inkml:trace contextRef="#ctx0" brushRef="#br1" timeOffset="-54090.76">3093 7559 475 0,'0'0'258'0,"0"0"-144"0,0 0-54 15,0 0 0-15,0 0-9 16,0 0-16-16,-5 78-17 16,5-56 14-16,0 1 12 0,0 2 19 15,0 3 21 1,0 0-21-16,0 4-5 15,0 1 4-15,0-2-23 0,0 0-18 16,0-3-10-16,-2-4-10 16,2-7 0-16,-2-5-1 15,2-6-19-15,0-2-18 16,0 1-23-16,0-5-33 16,0 2-23-16,0-2-46 15,0 0-46-15,0 0-75 0</inkml:trace>
  <inkml:trace contextRef="#ctx0" brushRef="#br1" timeOffset="-53459.12">3088 7626 115 0,'0'0'329'0,"0"0"-153"0,0 0-95 0,0 0-19 0,0 0-17 16,0 0-28-16,0 0-5 15,0-9 9-15,0 6 18 16,0 0 5 0,1-1 21-16,6 0 6 0,0-3 8 15,-2 1-9-15,0 0-22 16,0-2-11-16,0 4-6 16,1-1-15-16,1 3-8 15,0-3-2-15,1 2 1 16,2 2-5-16,3-2 4 15,1 1-5-15,-2 2-1 16,3 0 1-16,0 0 12 16,0 0 0-16,-2 6-12 15,-1 3 6-15,-2 0-6 0,-2 2 5 16,-1-1-6-16,-2-1-1 16,-2 3 0-16,-1 0-15 15,-2 0 1-15,0 2 1 16,0-2-11-16,-2 1 9 15,-11 3-6-15,-3-2 14 16,-2-1 7-16,-2-1-5 16,-3 0 6-16,3-3 1 15,1 1 7-15,5-4-8 16,2 2 0-16,3-6 0 16,6 2-26-16,3-4-49 0,0 1-103 15,0-1-95 1,0 2-116-16</inkml:trace>
  <inkml:trace contextRef="#ctx0" brushRef="#br1" timeOffset="-52258.52">3439 7961 228 0,'0'0'307'0,"0"0"-171"16,0 0-97-16,0 0-8 0,0 0-9 15,0 0-22 1,0 0-14-16,-2 0 14 0,2 0 18 15,0 0 14 1,0 0 4-16,0 0 1 0,0 0 1 16,-1 0-2-16,1 0-4 15,-2-1 1-15,2-4-11 16,-2-3-16-16,0-5-5 16,2 0 0-1,-3-2 1-15,3 2-2 0,0-3 1 16,0 5 1-16,0-8-1 15,0 4 0-15,0-2 13 16,0-2-2-16,0 1-2 16,0-3 0-16,0 4 6 15,0-3 0-15,0 0 3 16,0 2 13-16,0 1 1 16,3 7-4-16,-3 1-2 0,2 4-1 15,-2 4-4-15,2 1 6 16,-2 0-1-16,3 0-9 15,2 2-5-15,6 12 3 16,3 5 0-16,3 3-2 16,0 1-2-16,-4-6-12 15,-2-4 0-15,-4-3 0 16,-2-7 0-16,2-3-11 16,-5 0-18-16,-1 0 1 15,5-7 21-15,-2-6 7 16,-1-3 5-16,0 0 8 15,1-1 3-15,-4 1-1 16,5 2-5-16,-3 5 3 0,1-1-7 16,-1 5 2-16,0-1-8 15,-2 4 0-15,0 1 5 16,1-1-4-16,-1 2-1 16,0-1 2-16,0 1 11 15,2-2-6-15,-2 2 0 16,0-1 1-16,2 1-7 15,-2 0 2-15,0 0-2 16,0-3 7-16,0 1-7 16,0 1 0-16,1-2 0 0,1 0 1 15,0-1 5 1,-2 0-6-16,0 3 0 16,1 0-1-16,-1 1 7 15,2 0 4-15,-2 0 5 16,0 0 1-16,0 0 15 0,2 1-17 15,0 12-5-15,1 6 6 16,2 6-9-16,0 3-1 16,-1 4-5-16,2 1 6 15,-3 0-6-15,1-1-1 16,-1 0 6-16,0-6-6 16,1 1-1-16,-1-4 0 15,0-3 0-15,-1-2-7 16,2-3 7-16,-3-3-9 15,-1-2 4-15,2-4 4 0,-2-3-11 16,0-1-14 0,0-2-61-16,4 0-105 0,0-5-153 15,1-6-223-15</inkml:trace>
  <inkml:trace contextRef="#ctx0" brushRef="#br1" timeOffset="-51576.12">3913 7710 926 0,'0'0'599'0,"0"0"-404"0,0 0-46 0,0 0-5 0,0 0-57 15,0 0-56-15,0 0-22 16,-5 1-9-16,5-1-12 16,0 0-13-16,0 0-26 15,0 0-44-15,-1 9-72 16,-1-2-110-16,0 2-389 0</inkml:trace>
  <inkml:trace contextRef="#ctx0" brushRef="#br1" timeOffset="-51242.36">3946 7955 960 0,'0'0'488'0,"0"0"-380"0,0 0-21 16,0 0-27-16,0 0-60 15,0 0-51 1,0 0-106-16,0 0-64 0,0 0-162 16,0 0-508-16</inkml:trace>
  <inkml:trace contextRef="#ctx0" brushRef="#br1" timeOffset="-47992.46">4296 7689 614 0,'0'0'338'0,"0"0"-169"0,0 0-62 0,0 0-17 15,0 0-42-15,0 0-35 16,0 0-13-16,-2 5 2 16,2-5 15-16,0 0 20 15,0 0 19-15,0 0 13 16,0 0 0-16,0 0-9 15,0-3-12-15,2-6-4 16,8 0-9-16,0-6-7 16,0-1-19-16,3-1-4 0,-1-1-5 15,-2 3-1 1,-1-1 0-16,-2 7 0 16,-1-1 0-16,-3 6 0 15,1 0 1-15,-3 1 1 16,1 3 0-16,-2 0 0 15,0 0 7-15,1 0-6 0,-1 0 9 16,0 0 8-16,0 5 6 16,0 3-12-16,0 8 2 15,2 7-13-15,-2 5 13 16,2 5-13-16,-2 5-1 16,2 1 0-16,1 2 0 15,-1-3 0-15,1-2 1 16,-2-10-2-16,3-2-2 0,-2-8 1 15,-1-6 0-15,1-6-8 16,-2-1-4-16,0-3-12 16,1 2-28-16,-1-2-45 15,0 0-75-15,6 0-61 16,-3 0-153 0,2 0-390-16</inkml:trace>
  <inkml:trace contextRef="#ctx0" brushRef="#br1" timeOffset="-47410.23">4742 7553 653 0,'0'0'310'0,"0"0"-103"0,0 0-63 16,0 0-34-16,0 0-52 16,0 0-39-16,0 0-12 15,-3 13 0-15,3-3 17 16,0 6 14-16,0 5 17 15,0 6-10-15,0 0-1 16,0 8-11-16,0-1-12 16,0-1-8-16,0-1-7 15,1-4-5-15,3-2-1 16,-1-7 1-16,0-3-1 16,-1-3 0-16,-2-3-1 15,0-6-11-15,2-2 0 16,-2-2-17-16,0 0-32 15,0 0-51-15,0 0-38 0,0-4-72 16,0-7-115-16,0 3-347 0</inkml:trace>
  <inkml:trace contextRef="#ctx0" brushRef="#br1" timeOffset="-47042.33">4645 7757 307 0,'0'0'625'0,"0"0"-320"16,0 0-130-16,0 0-31 15,0 0-27-15,0 0-68 16,0 0-39-16,14 0-4 16,7 0 6-16,6 5-6 15,2-4-5-15,-2 2 6 16,1-2-7-16,-7 1 1 16,3 0 0-16,-7-2 0 15,-3 0-1-15,-5 0-1 16,1 0-18-16,-5 0-24 0,0 0-46 15,1 0-62-15,1 0-98 16,-2 0-156-16</inkml:trace>
  <inkml:trace contextRef="#ctx0" brushRef="#br1" timeOffset="-27157.03">4623 7160 205 0,'0'0'158'0,"0"0"-84"15,0 0-55-15,0 0 37 16,0 0 2-16,0 0 5 15,97 62-30-15,-77-41-18 16,-3 24-15-16,-4-5-20 0,-7-3-204 0</inkml:trace>
  <inkml:trace contextRef="#ctx0" brushRef="#br1" timeOffset="-24651.47">5100 7533 350 0,'0'0'215'16,"0"0"-77"-16,0 0-51 16,0 0-36-16,0 0-28 15,0 0-16-15,0 0-7 0,-6 0-2 16,6 0 2-16,0 0 23 15,0 0 32-15,0 0 8 16,0 0-21-16,0 0-32 16,0 0-10-16,0 0-37 15,0 0-30-15,0 0-12 16,0 0-5-16,0 0 9 16,0 0 33-16,0 0 39 0,0 0 3 15,0 0 33 1,0 0 9-16,0 0 4 0,0 0-4 15,0 0-6-15,0 0-17 16,0-1-2 0,0-3 1-16,7 0 2 0,2 1 5 15,4-3-1-15,-1 3 5 16,6 0 3 0,0 2-3-16,4 1 1 0,0 0-2 15,0 0 14-15,-3 5-5 16,-3 11-8-16,-6 0-10 15,-7 5 1-15,-3 0-1 16,-3 5-19-16,-16-3 0 16,-2-1-20-16,-3-6-2 15,4-5-2-15,6-8-4 0,3-3 8 16,5 0 19-16,4 0-2 16,2 0 3-16,0 0 10 15,8 0 22-15,10 0 16 16,4 0 20-16,2 4-1 15,-2 7-5 1,-3 1-14-16,-6 0-19 0,-7 4-10 16,-6 4 1-16,0 2-12 15,-19 2-8-15,-6-4-11 16,-3-2 0-16,-2-6-2 16,3-4 6-16,2-7 5 15,2-1 1-15,7 0 1 16,5 0 0-16,5-5 0 15,2-1-12-15,4 0-33 16,0-2 6-16,0 1-58 16,10-6-94-16,5 3-96 15,0 4-61-15</inkml:trace>
  <inkml:trace contextRef="#ctx0" brushRef="#br1" timeOffset="-24273.3">5501 7622 349 0,'0'0'350'0,"0"0"-93"15,0 0-100-15,0 0-29 16,0 0-14-16,0 0-14 16,0 0-36-16,60-18-35 15,-45 14-21-15,-2 2-7 16,-1-1-1-16,-4 0-9 15,-1 1-34-15,-4 1-66 0,-1-1-46 16,-2 1-68-16,0-2-11 16,-3 3-53-16</inkml:trace>
  <inkml:trace contextRef="#ctx0" brushRef="#br1" timeOffset="-24055.14">5501 7622 500 0</inkml:trace>
  <inkml:trace contextRef="#ctx0" brushRef="#br1" timeOffset="-23773.26">5501 7622 500 0,'-25'10'223'0,"25"14"-80"0,3 5 13 0,-2-3-9 15,1-4-41-15,0-6-45 16,0-8-44-16,1-3-17 16,2-5-37-16,2 0-69 15,3-5 34-15,1-3 60 16,2-1 12-16,1 5 39 15,1 4 25-15,0 0 9 16,-3 4 1-16,3 13-11 16,-3 6-25-16,-9 4-19 0,-3-2-3 15,0 4-8-15,-3-4-8 16,-14-4-21 0,-3-2-8-16,-1-7-3 0,-4-5 6 15,4-2 5-15,1-4 16 16,3-1 5-16,3 0 7 15,7 0 3-15,1 0-10 16,3-7-48-16,3-16-58 16,6 2-108-16,4-2-162 0</inkml:trace>
  <inkml:trace contextRef="#ctx0" brushRef="#br1" timeOffset="-23057.13">5833 7866 368 0,'0'0'365'0,"0"0"-75"0,0 0-122 15,0 0-46 1,0 0-32-16,0 0-37 0,0 0-32 16,0 0-14-16,0 68-7 15,0-52-16-15,0-3-20 16,0-1-44-16,-1-4-56 15,-2-1-109-15,1-5-113 0</inkml:trace>
  <inkml:trace contextRef="#ctx0" brushRef="#br1" timeOffset="-22490.08">5940 7542 187 0,'0'0'547'0,"0"0"-300"0,0 0-79 15,0 0-25-15,0 0-25 16,0 0-25-16,9 116-41 16,-3-86-27-16,2-6-15 15,1-3-1-15,1-6-9 16,3-7-10-16,0-4-9 15,3-4-13-15,0 0-4 16,0 0-25-16,-2-7-2 16,0 1-28-16,-2-5-44 0,-6-1-67 15,6-16-55-15,-7 2 3 16,0-2-92-16</inkml:trace>
  <inkml:trace contextRef="#ctx0" brushRef="#br1" timeOffset="-22291.29">6131 7545 480 0,'0'0'243'16,"0"0"-108"-16,0 0-23 16,0 0 11-16,0 0-21 15,0 104-38-15,-2-75-26 0,1-2-24 16,1 1-4-16,0-1-5 16,0-1-5-16,0-1-11 15,0-4-11-15,0-2-20 16,0-7 0-16,0-4-38 15,1-3-40-15,5-5-11 16,1 0-92-16,-2 0-279 0</inkml:trace>
  <inkml:trace contextRef="#ctx0" brushRef="#br1" timeOffset="-21923.05">6287 7581 516 0,'0'0'407'15,"0"0"-135"-15,0 0-170 0,0 0-27 16,0 0 30 0,0 0-24-16,0 0-40 15,52 0-40-15,-38 0-1 16,-2 0-40-16,-4 0-27 0,-1 0-39 15,-4 0-38-15,1 0-99 16,-4 0-117-16</inkml:trace>
  <inkml:trace contextRef="#ctx0" brushRef="#br1" timeOffset="-21472.87">6287 7581 431 0,'4'22'218'0,"-8"-8"-110"15,1 5-29-15,0 3 24 16,0-1 18-16,1-4-25 15,2-6-54-15,0-2-32 16,0-5-10-16,2-4-23 16,11 0-16-16,2 0 15 15,1-4 14-15,-2 0 9 16,-1 4 2-16,-1 0 21 0,-2 0 46 16,-3 11-20-1,-2 1-23-15,-1 2-5 16,-4 2-4-16,0 0-16 0,-4 2-16 15,-11-2-26-15,-4 1 4 16,-1 2 18-16,-1-7 20 16,0-1 7-16,5-1 9 15,1-6 6 1,5-4 5-16,3 0-27 0,0-2-3 16,4-10-88-16,3-10-38 15,0 1-152-15</inkml:trace>
  <inkml:trace contextRef="#ctx0" brushRef="#br1" timeOffset="-20941.79">6815 7622 66 0,'0'0'618'0,"0"0"-391"0,0 0-111 0,0 0-41 16,0 0 9-1,0 0 10-15,0 0-7 0,19 12-26 16,-7-9-18 0,1 0-22-16,-1-2-21 0,0-1 0 15,1 0-42-15,2 0-62 16,5 0-83-16,-5 0-68 15,-3 0-91-15</inkml:trace>
  <inkml:trace contextRef="#ctx0" brushRef="#br1" timeOffset="-20612.45">6742 7776 607 0,'0'0'247'0,"0"0"-104"15,0 0-63-15,0 0-5 16,99 0-10-16,-72 0-23 16,1 0-26-16,-5 0-14 15,-1 0-2-15,-2 0-36 0,-4 0-39 16,1 0-71 0,-5 0-152-16,2 0-268 0</inkml:trace>
  <inkml:trace contextRef="#ctx0" brushRef="#br1" timeOffset="-15173.28">7257 7393 569 0,'0'0'269'16,"0"0"-128"-16,0 0-39 15,0 0-43-15,0 0-39 16,0 0-20-16,-1 0-7 15,1 0-11-15,0 0 7 16,0 0 11-16,0 0 1 16,0 0 5-16,7 0 17 15,6 0 14-15,1-1 9 16,8-2-17-16,1 2-7 16,6 1 5-16,3 0-7 15,-4 6-12-15,-3 11-1 0,-8 4-6 16,-9 2-1-1,-8 4-12-15,-8 2-17 16,-17-2-61-16,-5-6-73 0,-4-10-15 16,4-9-40-16,7-2 90 15,8-2 83-15,7-8 0 16,8 3 39-16,0 3 6 16,4 4 47-16,15 0 64 15,8 8 10-15,1 15 3 16,2 2-10-16,-4 7-33 15,-5 3-33-15,-11-2-2 16,-9-1 5-16,-1 0-8 16,-16 0-22-16,-11-5-20 15,-7-3-1-15,-2-8-14 16,3-7 14-16,2-4 5 16,8-5 26-16,5 0 18 15,6 0 0-15,5 0-5 0,4 0-38 16,3 0-6-16,0-5-61 15,12-6-52-15,6-3-96 16,1 1-130-16</inkml:trace>
  <inkml:trace contextRef="#ctx0" brushRef="#br1" timeOffset="-14557.42">7636 7716 508 0,'0'0'505'15,"0"0"-217"-15,0 0-103 16,0 0-9-16,0 0-66 16,0 0-55-16,109-19-31 15,-81 19-23-15,-4 3-1 0,-4 8-1 16,-7 4 1-16,-6 4 1 15,-7 2-1-15,0 5-19 16,-9 0-15-16,-9-1-4 16,-2-5-16-16,-4-7-7 15,3-4 13-15,1-8 16 16,3-1 9-16,0 0-15 16,4-10 15-16,3-9 7 15,1-1 14-15,3-8-8 16,1-3 7-16,5 0 3 15,0-1 7-15,0-3 9 16,1 2 12-16,11 0-2 0,0 2-16 16,2 4-8-16,-4 3 8 15,0 8-4-15,-3 5-6 16,0 3 1-16,2 3-2 16,-2-1 1-1,1 2-10-15,-1 0-18 0,3-3-15 16,-2 3-36-16,2 3-57 15,-3 1-93-15,-2 0-135 16</inkml:trace>
  <inkml:trace contextRef="#ctx0" brushRef="#br1" timeOffset="-14188.32">8049 7785 841 0,'0'0'335'0,"0"0"-161"15,0 0-59-15,0 0-33 16,0 0-34-16,0 0-40 16,0 0-8-16,20 97-45 0,-20-78-21 15,0-1-38-15,0-1-56 16,0-3-83-16,0-4-67 15,0-7-241-15</inkml:trace>
  <inkml:trace contextRef="#ctx0" brushRef="#br1" timeOffset="-13748.06">8173 7584 774 0,'0'0'517'0,"0"0"-369"0,0 0-66 16,0 0 21-16,11 89-14 16,1-62-57-16,3-4-32 15,0-6-1-15,4-7-49 16,-3-3-55-16,1-7 6 15,-2 0-31-15,-4 0-17 16,2-4 27-16,-7-6-16 16,3-1-1-16,-6-3-59 15,4-15 11-15,-6-1-26 16,-1 0-17-16</inkml:trace>
  <inkml:trace contextRef="#ctx0" brushRef="#br1" timeOffset="-13589.5">8343 7584 75 0,'0'0'209'0,"0"0"-7"16,0 0 13-16,0 0-13 15,0 0-47-15,0 0-36 0,0 5-57 16,0 13-6-16,2 6 15 16,3 3-10-16,-2 1-30 15,0 1-8-15,-1-4-10 16,0 0-13-16,-2-5-6 16,2-4-70-16,1-2-141 15,2-6-270-15,-2-3-201 0</inkml:trace>
  <inkml:trace contextRef="#ctx0" brushRef="#br1" timeOffset="-12835.8">8532 7513 672 0,'0'0'401'0,"0"0"-166"0,0 0-150 0,0 0-38 16,0 0-8-16,0 0-27 16,0 0 1-16,27 0-13 15,-14 0 2-15,1 2 4 16,-1-2 0-16,-1 1-5 15,-2 2-1-15,0-1 0 16,-2-1 0-16,-2-1-1 0,0 2-13 16,-3-2-4-1,0 0-6-15,-1 0-8 0,-2 0 6 16,2 0-3 0,-2 0 1-16,0 0 5 0,0 0 8 15,0 0-8-15,-2 0-19 16,-10 0-22-16,-3 0-24 15,-3 0 1-15,-2 12 1 16,-2 5 86-16,2 4 1 16,2 4 12-1,6-2 0-15,8 0-4 0,4-7-9 16,4-5 0-16,16-8-28 16,5-3 28-16,2 0 27 15,0 0 3-15,-3 0 40 16,-5 3 34-16,-4 1 22 15,-7 3-20-15,-6 4-15 16,-2 4-36-16,-6 6-52 0,-18 5-3 16,-4-3-38-16,-2-3-15 15,-1-7-43-15,6-7-42 16,5-4 27-16,9-2 64 16,1 0-10-16,3 0-49 15,7-4-17-15,0-3-46 16,0-1-134-16</inkml:trace>
  <inkml:trace contextRef="#ctx0" brushRef="#br1" timeOffset="-11887.31">9097 7546 228 0,'0'0'249'0,"0"0"267"16,0 0-319-16,0 0-42 16,0 0-29-16,0 0-44 15,-74 88-14-15,71-58-34 16,3 0-20-16,0-3-14 16,12-8-6-16,6-6-10 15,4-9 6-15,1-4 4 16,-1 0 6-16,1-10-13 15,-4-11-3-15,-1-2-23 0,-3-2-8 16,-7-1 1-16,-1 3 15 16,-2 3 1-16,-5 6 21 15,0 5 9-15,0 6 41 16,0 3 42-16,0 3-2 16,0 14-4-16,0 9-49 15,0 9-3 1,0 6 20-16,0 2 6 0,0 2-13 15,0-2-8-15,0-5-10 16,0-1-1-16,2-4-11 16,-2-2-8-16,0-1 6 15,0 0-6-15,-2-1-15 16,-10-3 14-16,1-1-7 16,-8-2 8-16,3-7-1 15,-6-4 1-15,-2-7-6 16,-1-5-10-16,1 0 3 0,0 0-6 15,2-10-21-15,4-4 2 16,3 0-22-16,4-1-37 16,5-2-37-16,6-5-87 15,0 1-136-15,0 3-182 0</inkml:trace>
  <inkml:trace contextRef="#ctx0" brushRef="#br1" timeOffset="-9939.37">8714 7947 645 0,'0'0'387'16,"0"0"-149"-16,0 0-90 15,0 0-64-15,0 0-39 16,0 0-26-16,0 0-12 0,0 0 2 16,0 0 5-16,7 0 36 15,0 0 8-15,3 0 1 16,0 0-1-16,1 0-11 16,3 0 0-16,4 0-18 15,0 0-11-15,4 0-4 16,-2 0 0-16,4 0-3 15,-2 0-2-15,-3 0-1 16,3 0 3-16,-4 0-2 16,2 0-2-1,1 0 0-15,0 1 2 0,3 1-1 16,0-1 0-16,7 0 14 16,0 4 48-16,7-2-33 15,-4 2-20-15,1-4-11 0,-3 4-5 16,1-5 1-16,-2 0-1 15,-4 0 5 1,-2 0-4-16,-5 0 8 0,-5 0-3 16,-2-3-6-16,-3 1-1 15,-5 2 1-15,-3 0-1 16,2 0 0-16,-1 0 0 16,0 0 0-16,2 0 0 15,1 0 0-15,3 0-1 16,-3 0 1-16,3 0-8 15,-1 0-3-15,-3 0-7 16,0 0-12-16,2 0 4 0,1 0 10 16,2 0 8-1,7-1 7-15,1 1-10 16,2-2-3-16,0 0-10 0,-4 1 12 16,-5 0-17-16,-4 1-34 15,-7 0-10-15,0 0-56 16,-7 2-91-16,-6 9-263 15,-2 0-412-15</inkml:trace>
  <inkml:trace contextRef="#ctx0" brushRef="#br1" timeOffset="-8705.56">8752 8199 500 0,'0'0'489'0,"0"0"-261"15,0 0-85-15,0 0-43 16,0 0-52-16,0 0-23 0,0 0-9 16,11 83-9-1,-4-52-6-15,-4-2 6 16,2 0-6-16,-3-5 0 16,-1-4 0-16,1-4 1 0,-2-4 8 15,0-6-10 1,0-2 1-16,0-2-1 0,0-2-1 15,0 0-10-15,0 0-4 16,0 0 2-16,0 0 3 16,0 0-2-16,0 0-5 15,0 0-11-15,0 0 1 16,0 0 14-16,0-3-16 16,0-6-19-16,0-3 29 15,0-2 0-15,-3-2 12 16,-1-3 5-16,1-1 1 0,3-2-1 15,0 0 2 1,0 0 0-16,0 1 0 16,0 4 9-16,3 1 0 15,7 2 5-15,4 2-5 0,-1 4 11 16,3 7-19 0,0 1 0-16,-3 4 8 0,-3 16 0 15,-3 8-9-15,-6 5-6 16,-1 1-11-16,0-6-5 15,-3-11 9-15,-7-9 7 16,5-8 0-16,-2-11 5 16,4-17-10-16,1-6-12 0,2-3 22 15,0 4 1 1,9 8 15-16,4 6 30 0,0 11 0 16,4 7-10-16,-1 1-14 15,0 0 13-15,2 13 11 16,-1 4 3-16,-4 1-25 15,-3 0-5-15,-1 1-7 16,-5-4-11-16,0 0-1 16,-2-2-14-16,-2-3 2 15,0-2 7-15,0 1 5 16,0-5-5-16,0-2-17 16,0-1-28-16,0-1-68 15,10 0-119-15,-2 0-145 16,2 0-334-16</inkml:trace>
  <inkml:trace contextRef="#ctx0" brushRef="#br1" timeOffset="-8373.18">9186 8268 644 0,'0'0'368'16,"0"0"-145"-16,0 0-72 15,-3 88-18-15,3-57-16 16,6-3-55-16,5-4-37 16,6-10-25-16,0-9-11 15,3-5-22-15,0 0 4 16,0-10-4-16,-2-6-12 0,-4 1 26 16,-6 0 3-1,-6 2 16-15,-2 1 17 0,0-2 2 16,-8 0-7-16,-6-2-12 15,-4-2-19-15,-4 5 3 16,-3 2-16-16,5 3-13 16,2 8-48-16,2 0 15 15,8 5-69-15,3 6-194 16,5-1-284-16</inkml:trace>
  <inkml:trace contextRef="#ctx0" brushRef="#br1" timeOffset="-8024.39">9426 8147 34 0,'0'0'751'0,"0"0"-448"15,0 0-113-15,0 0-67 16,0 0-20-16,0 0-50 16,0 0-45-16,7 24 19 15,-1-11 6-15,1 7-5 0,-2 7 5 16,0 4 10-16,-3 3 2 16,-2 3-9-16,3-2-15 15,1-5-15 1,-1-3-6-16,0-8-1 0,0-5-27 15,1-8-42-15,-1-3-54 16,-3-3-32-16,2 0-50 16,-1-8-93-16,-1-2-189 0</inkml:trace>
  <inkml:trace contextRef="#ctx0" brushRef="#br1" timeOffset="102868.7">884 8789 566 0,'0'0'320'0,"0"0"-156"0,0 0-104 16,0 0-12-16,0 0 3 15,0 0-37-15,-3 1-14 16,3-1 0-16,0 0 0 15,0 0 23-15,-3 2 12 16,2-2 5-16,-1 2 4 0,1-1 2 16,-2 2-9-16,0-1-7 15,0-2-4-15,2 0-7 16,-3 3-7-16,-1-2-11 16,3-1 11-16,-1 1-3 15,-1 1 8-15,3 1 5 16,-4 0-3-16,2 0-2 15,-1 0 4-15,0 0 2 16,0 0-1-16,1 1-10 16,-2-1-1-1,1 2 10-15,0-1-2 0,-3 6-5 16,2 1 2-16,-1 5-2 16,2 4-6-16,1 5 0 15,0 3 6-15,3 3-1 16,0 5-4-16,0-3 4 15,0 2-4-15,0-3 4 0,9-4-11 16,-1-6-1-16,1-5 0 16,1-3 0-16,-2-1-1 15,2-3 0-15,0-1-1 16,0-1-5-16,2-3-4 16,2 1-4-16,0-3 1 15,3-2 0-15,-2-1 4 16,1 0 9-16,0 0-1 15,0 0-1-15,1 0 1 0,0-4-8 16,-4-4-4 0,-1-4 4-16,1-4-2 0,-3-5 9 15,2-6-4 1,-4-3-1-16,-3-3-11 16,1 2 8-16,-6-1-13 15,0 7-9-15,0 3 11 0,0 4 13 16,0 8 6-16,0-2 2 15,0 3 1-15,-2 0 6 16,-3-2 0-16,-4-2-1 16,4 0-4-16,-2-4-1 15,1-2-1-15,-2 1 0 16,1-1 0-16,-1 4 2 16,-1 5 4-16,-1-1 10 15,-1 2-9-15,2 3 0 0,2 3-7 16,1 1 0-1,1 2-16-15,-2 0-16 0,0 0-22 16,-3 0-29-16,2 5-21 16,0 4-33-1,1-3-38-15,4 5-30 16,-1-6-45-16,3 3-95 0</inkml:trace>
  <inkml:trace contextRef="#ctx0" brushRef="#br1" timeOffset="103484.04">1221 9156 624 0,'0'0'370'0,"0"0"-152"0,0 0-77 0,0 0-34 15,0 0-24 1,0 0-36-16,0 0-27 0,-2 25-5 16,1-10-5-1,-1 2 0-15,1 0-3 16,-1-3-5-16,0 1-1 0,0-1-1 15,-1-3-22-15,2-4-42 16,1 1-40-16,0-4-79 16,0-2-147-16,0-2-252 0</inkml:trace>
  <inkml:trace contextRef="#ctx0" brushRef="#br1" timeOffset="103935.97">1446 8814 424 0,'0'0'294'0,"0"0"-117"16,0 0-49-16,0 0-16 0,0 0-23 16,0 0-26-16,0 0-30 15,-7 80-19-15,7-50 11 16,0 5 20-16,0 4 0 15,-3 2 2-15,0-3 9 16,2 2-5-16,-1-9-9 16,1-2-12-16,1-7-14 15,0 0-15-15,0-6-1 16,0-3-20-16,0-4-29 16,0-1-23-16,0-5-15 15,0-3-42-15,0 0-88 16,1 0-142-16,5-1-228 0</inkml:trace>
  <inkml:trace contextRef="#ctx0" brushRef="#br1" timeOffset="107085.43">1696 9243 236 0,'0'0'380'0,"0"0"-153"15,0 0-123-15,0 0-39 16,0 0-10-1,0 0-25-15,0 0-29 0,-2 0 1 16,2 0 9-16,0 0 21 16,0 0 15-16,0 0 6 15,0 0 2-15,0 0 0 16,-2 0-20-16,2 0-12 16,0 0-16-16,0 0-7 15,0 0-9-15,0-3-4 16,0 0 13-16,0-4 4 15,0 2-3-15,0-4-1 0,0 2-15 16,0-4 14 0,0-3 1-16,0 1 0 0,0-2-1 15,0-2-1-15,0 2-5 16,0-3-5-16,0 0 5 16,0-4-6-16,0 0-9 15,0-1-1-15,0 0 9 16,0 0-1-16,0 5 9 15,0 1 6-15,0 4-7 16,0 4 7-16,0 3 10 16,0 6 3-16,0 0 13 15,0 0-2-15,2 19-8 16,9 10 23-16,5 12 1 0,-1 4-9 16,-1-3-15-1,-7-7 14-15,3-11 11 0,-6-14 0 16,-2-5-35-16,1-5-6 15,-2-10-79-15,1-12 27 16,0-8 8-16,0-1-9 16,-2 1-10-16,0 6 46 15,0 5 10-15,0 5 7 16,3 6-1-16,-1 3 1 16,1 1 0-16,1-2 14 15,0 0 9-15,3-2-2 16,-2 3 2-16,-1 1 4 0,0 1 2 15,-1 1-5 1,0 2 5-16,-3 0 1 16,1 0 8-16,-1 0-16 0,0 0-6 15,2 0-3 1,-1 0 1-16,-1 0 2 0,0 0-8 16,4 0-2-16,-3 5 5 15,3 1 8-15,-1 5 13 16,0 5 3-16,4 6 3 15,-1 5-9-15,-3 4-14 16,5 6-3-16,-3 1-12 16,-2 1 2-16,2-3-1 15,0-4 6-15,-1-4-6 0,-3-1 0 16,3-7-1 0,-1-1 0-16,0-8 0 0,-1 0 0 15,-2-7-1-15,2 1-9 16,-2-5-31-1,0 0-68-15,1 0-60 0,2-22-81 16,0 3-124-16,0-2-332 0</inkml:trace>
  <inkml:trace contextRef="#ctx0" brushRef="#br1" timeOffset="108734.4">2234 9026 442 0,'0'0'334'0,"0"0"-84"0,0 0-45 15,0 0-37 1,0 0-40-16,0 0-29 0,0 0-41 16,0 2-21-16,0-2-11 15,0 0-4-15,8 0 9 16,4 0-1 0,0 0 0-16,-1 0-11 0,1 0-3 15,-2 0-10-15,2 0-6 16,-2 0 0-16,-2 0 0 15,-1 0-17-15,0 0-17 16,-4 0-22-16,-2 0-52 16,-1 0-46-16,0 0-81 15,0 0-159-15,0 0-424 0</inkml:trace>
  <inkml:trace contextRef="#ctx0" brushRef="#br1" timeOffset="109085.14">2224 9166 706 0,'0'0'357'0,"0"0"-121"0,0 0-46 16,0 0-30-16,0 0-61 16,0 0-49-16,0 0-34 15,45-1-16-15,-33-2-5 16,-1-3-27-16,2 2-39 15,3 0-78-15,9 2-79 16,-4 2-168-16,0-2-284 0</inkml:trace>
  <inkml:trace contextRef="#ctx0" brushRef="#br1" timeOffset="110233.63">2849 8914 387 0,'0'0'224'0,"0"0"-114"15,0 0-45-15,0 0-22 16,0 0-8-16,0 0-12 16,0 0-16-16,-7-2 9 15,5 2 29-15,1 0 23 16,-4 0 8-16,5 0 0 15,-4 0-5-15,1 0-9 16,0 0-27-16,-1 0-22 16,-1 0-5-16,2 0-8 0,-1 0 16 15,1 0 6-15,0 0-7 16,-1 0-2-16,1 0 10 16,0 0 3-16,-2 2 2 15,2 2-8-15,-3-1-13 16,2 2 14-16,-1 2 15 15,-1 2-4-15,2 5-10 16,-2 3-10-16,2 3 2 16,0 2 5-16,2 5-7 15,2-5-2-15,0 0 5 16,0-3-8-16,0-5-6 16,2 0 1-16,6-1-2 15,2-3-1-15,2 2-7 16,0-1 6-16,1-5-8 0,-3 1 9 15,0-4-7-15,-1-2-1 16,-1-1-3-16,-1 0 1 16,1 0-1-16,0-6 0 15,-1-4 6-15,0 1 4 16,-2 1 2-16,-3 0 10 16,2 1-4-16,0 3-6 15,-2-2 0-15,-1 0-1 16,1-7 1-16,3-1 0 15,0-6-9-15,-2-1-16 16,1 1-1-16,-1 2 4 16,-2 2 3-16,1 2 6 15,-2 2 12-15,0 3-5 16,0 2 6-16,0-1 0 0,-2 4 15 16,-4-1-14-16,-2-1 9 15,-2 1-10-15,-2 1-1 16,2 1-8-16,-2-1-8 15,1 1-1-15,-1 0-25 16,7-1-44-16,-2 4-31 16,4 0-80-16,1 0-116 0</inkml:trace>
  <inkml:trace contextRef="#ctx0" brushRef="#br1" timeOffset="110684.5">3071 9171 145 0,'0'0'543'0,"0"0"-304"0,0 0-96 15,0 0-31-15,0 0-28 16,0 0-20-16,0 0-27 16,0 13-21-16,-1 1-4 15,-2 1-11 1,0 3 7-16,-1 1-8 0,1-5 0 16,0-2-1-16,2 0-21 15,-1-3-33-15,2-6-60 16,0 0-141-16,0-3-157 0</inkml:trace>
  <inkml:trace contextRef="#ctx0" brushRef="#br1" timeOffset="111201.74">3253 8918 594 0,'0'0'361'0,"0"0"-135"0,0 0-99 0,0 0-35 15,0 0-28 1,-8 100-22-16,8-60-23 0,0-2-11 16,0-2-2-16,0-8 1 15,0-4 1 1,0-4-7-16,0-10 1 0,0-1-2 16,0-4-18-16,0-2-2 15,0-3-21-15,0 0-31 16,0 0-63-16,5 0-113 15,-3-5-93-15,2-5-208 0</inkml:trace>
  <inkml:trace contextRef="#ctx0" brushRef="#br1" timeOffset="112267.1">3612 8973 746 0,'0'0'389'0,"0"0"-241"0,0 0-60 16,0 0 2-16,0 0 12 15,3 90-29-15,1-73-43 16,-4-4-19-16,2-3-11 16,-2-3 2-16,0 0-2 15,0-5-6-15,0 3-5 16,0-3 3-16,0 1 2 15,0-2 5-15,0-1 1 0,0 0-1 16,0 0-17 0,0 0-6-16,0 0-10 15,0 0 2-15,0-1-1 16,0-9-22-16,0-3 18 16,0-3 14-16,0-1 1 15,0 0 3-15,0 3-2 0,0-2-1 16,0 5 3-16,3-2 18 15,1 2 1-15,-1 1 8 16,5 0 1-16,-1 2 9 16,1 2 20-16,-1 5 11 15,6 1-15-15,0 0 1 0,3 10-8 16,-4 12-1 0,-2 5 1-16,-4 7-4 15,-6 3-6-15,0-2-6 16,0-8-3-16,0-9-7 0,-2-10-1 15,1-8-24-15,1-17-72 16,0-17-67-16,7-13-67 16,6 0-7-16,2 2 64 15,2 12 95-15,-3 9 78 16,2 12 29-16,-3 9 54 16,2 3-10-16,2 9 28 15,-2 12 17-15,-2 8 20 16,-2 2-17-16,-2 1-16 15,-4-2-15-15,-3-3-28 16,-2-3-17-16,0-6-29 16,0-5-16-16,0-9-32 0,0-3-55 15,0-1-48-15,0 0-50 16,0-4-45-16,0-8-53 16,0-2-327-16</inkml:trace>
  <inkml:trace contextRef="#ctx0" brushRef="#br1" timeOffset="112617.36">4040 9009 915 0,'0'0'392'0,"0"0"-173"16,0 0-21-16,-11 90-14 0,11-65-43 15,4 1-76-15,12-8-65 16,2-5-19-16,2-6-42 16,0-7-25-16,-3 0 0 15,-2-3 15-15,-4-8-7 16,-4-8 13-16,-4-4 3 16,-3-4 4-16,0-5-5 15,-3-1-4-15,-7 2-8 16,-3 1 39-1,-3 10 36-15,2 6 5 0,-1 11 14 0,1 3-19 16,2 3-17 0,2 12-63-16,6 7-138 15,2-3-41-15,2-5-255 0</inkml:trace>
  <inkml:trace contextRef="#ctx0" brushRef="#br1" timeOffset="112969.09">4279 8709 672 0,'0'0'406'0,"0"0"-182"0,0 0-82 0,0 0-20 16,0 0-2-16,7 101-52 15,-2-70-40 1,-2 3-12-16,-1 0-1 0,1-3 20 16,-1-2 12-16,-2-2-11 15,0-5-15-15,0-1-15 16,0-7-6-16,0-3-10 15,0-3-37-15,0-5-65 16,0-3-86-16,7 0-91 16,-4-12-257-16,5-2-182 0</inkml:trace>
  <inkml:trace contextRef="#ctx0" brushRef="#br1" timeOffset="113517.8">4416 8956 475 0,'0'0'388'0,"0"0"-104"15,0 0-148-15,0 0-51 0,0 0-28 16,0 0-34 0,0 0-14-16,20 10-9 0,-7-10-17 15,3 0-6-15,-3 0 5 16,-1-3 1-16,-2-4 4 16,-4-1 7-16,-1 0 3 15,-1-3 2-15,-4 0 0 16,0-3-15-16,0-1-29 15,0-4-36-15,-4 3-24 16,-4 0 13-16,-2 6 85 16,-2 1 7-16,-1 6 46 0,0 3 35 15,-3 0-13 1,2 9-33-16,-2 14-22 16,1 4-13-16,-2 7 0 15,4 1 16-15,5 2 30 16,6-6 35-16,2 0 1 0,2-5-7 15,12-9-8-15,2-4-16 16,3-9-20-16,-5-4-31 16,0 0-11-16,-2 0-1 15,-2-7-7-15,-4-3-35 16,1 1-51-16,-5-4-72 16,3 2-122-16,-3 2-201 0</inkml:trace>
  <inkml:trace contextRef="#ctx0" brushRef="#br1" timeOffset="113969.43">4736 8790 334 0,'0'0'373'0,"0"0"-81"16,0 0-93-16,0 0-41 0,0 0-42 15,0 0-75-15,0 0-41 16,-62 46-56-16,51-24-28 15,7 2 74-15,2 1 10 16,2-5 16-16,0-2-2 16,10-4 1-16,5-2 2 15,0-4 12-15,-2-1 12 16,-1-2 10-16,-5-1 7 16,-4-3 3-16,-3 2-2 15,0 4 9-15,-10 2-32 16,-8 1-36-16,-2-1-29 15,-2 0 2-15,3-6-34 0,3-1-63 16,-3-2-55-16,9 0-63 16,0 0-268-16</inkml:trace>
  <inkml:trace contextRef="#ctx0" brushRef="#br1" timeOffset="115150.89">3563 9206 29 0,'0'0'316'0,"0"0"-161"0,0 0-67 15,0 0 22-15,0 0 6 16,0 0 21-16,0 0-3 16,0 0-12-16,0 0-12 15,0 0-7 1,3 0-26-16,-2 1-26 0,4 1-18 16,0-1-6-16,2 1-14 15,-2-1-12-15,4 0 1 16,-1 1 5-16,1 1-6 15,1-1 10-15,1-1 12 16,-1 0 13-16,0 1 12 16,0 1 2-16,0-1-3 15,1-1-13-15,1 2-7 0,0-3 1 16,2 0 2-16,4 0-10 16,0 0-1-16,2 0-7 15,2 0 5-15,0 0-9 16,2 0 2-16,2 2-3 15,2-1 4-15,2-1 0 16,-1 2 1-16,1-2-2 16,-4 0-4-16,3 0-4 15,-1 0-1-15,-1 0 0 16,-2 0 5-16,4 0-5 16,-1 0-1-16,-1 0 1 15,-2 0 6-15,3 0 4 16,-1 0-1-16,-2 0-1 15,0 0-2-15,-2 0-5 0,3 0-1 16,-3 0-1-16,0 0 1 16,2 0-1-16,-2 0 0 15,3-2 0-15,-3 2 0 16,-3-1 0-16,1-1 0 16,-4 2 1-16,-1-3-1 15,-1 2 0-15,-2-1-7 16,-1 0 1-16,0 1-1 15,1-1-4-15,2 1 10 16,-1 0-5-16,-3-1 4 16,-1 2-11-16,-3 0-6 15,-2-3-6-15,-3 3-29 0,-2-2-40 16,0 1-39 0,-12 1-74-16,-8 0-66 15,-5 0-475-15</inkml:trace>
  <inkml:trace contextRef="#ctx0" brushRef="#br1" timeOffset="115766.22">4004 9392 530 0,'0'0'390'0,"0"0"-142"0,0 0-116 0,0 0-22 16,0 0-5-16,0 0-22 16,0 0-42-16,10 36-25 15,-9-12 1-15,1 3 21 16,-2 6 12-16,0 5-11 15,-2-1 11-15,-6 3 1 16,1-8 8-16,4-3-17 16,1-7 2-16,2-6-19 15,0-3-6-15,13-4-17 16,8-5 6-16,-1 0 1 16,3-2-9-16,-3-2 1 15,-4 0 0-15,0 0 0 16,-6 0 7-16,-1 0-7 15,-2 0 0-15,-1 0-1 0,-2 0 0 16,-4-2 0 0,4 2-15-16,-2 0-13 0,-2 0-26 15,0 0-43-15,1 0-48 16,-1 0-90-16,2 0-127 16,-1 5-320-16</inkml:trace>
  <inkml:trace contextRef="#ctx0" brushRef="#br1" timeOffset="127652.73">6142 8837 546 0,'0'0'300'0,"0"0"-100"0,0 0-66 0,0 0-41 15,0 0-25-15,0 0-21 0,-1 0-11 16,1 0-7-16,0 0 7 16,0 0 2-16,0 0-2 15,0 0-8-15,0 0-3 16,0-1-6-16,8-1 13 15,2 0-2-15,2 1-9 16,-4-1-7-16,2 2 0 16,0-1-3-16,-1-2-3 15,-1 2-7-15,-2 1 2 16,1-2-3-16,-1 2 1 16,-3 0-1-16,0 0 0 0,-3 0 0 15,0 0-3-15,3 0-6 16,-3 0-4-16,0 0-7 15,0 0-12-15,0 0-5 16,0 0 7 0,0 0 8-16,0 0 13 0,0 0 2 15,0 0 7-15,-3 0 0 16,-9 0 0-16,-6 3-7 16,-2 9-20-16,0 3 5 15,0 0 20-15,8 0 0 16,2-1 1-16,6-4 0 0,4-4 0 15,0 1-8 1,4 0-1-16,11 0 10 16,4 0 4-16,2-2 8 0,1 3 7 15,-2-2 8-15,-5 3 4 16,-3-2-5-16,-6 7 5 16,-6 6-4-16,0 2-11 15,-5 5-16-15,-13 1-22 16,-3 0-14-16,-3-7 4 15,2-6 13-15,4-8-2 16,1-2 1-16,4-4 11 16,4-1 9-16,3 0 0 15,2 0 0-15,1 0-17 0,1-8-17 16,2-1-62 0,0-4-85-16,0-3-63 0,0 1-19 15,9 3-60-15</inkml:trace>
  <inkml:trace contextRef="#ctx0" brushRef="#br1" timeOffset="128300.68">6477 8849 387 0,'0'0'277'0,"0"0"-102"0,0 0-64 15,0 0-47-15,0 0-12 16,0 0-22-16,0 0-18 0,-19 13 20 16,14-4 21-16,-5 9 27 15,3 2 7-15,-1 8 10 16,3 6-4-16,-2 4-11 15,7-4-12 1,0 0-18-16,6-5-24 0,8-5-22 16,5-6-6-16,-1-6-10 15,4-6-5-15,0-4-21 16,-6-2-15-16,3 0 21 16,-8 0 6-16,-1-3 11 15,-1-5 5-15,-6 1 7 16,1-5 1-16,-4-5 18 15,0-5-11-15,0-7-7 0,0-2-23 16,0 2-11 0,0 3 7-16,-4 10 12 0,-2 2 15 15,-3 5 34-15,1 4-10 16,-2 1-22 0,3 1-4-16,-1 1-1 0,3-2-21 15,3 1-40-15,2-6-76 16,0 3-220-16,2 1-305 0</inkml:trace>
  <inkml:trace contextRef="#ctx0" brushRef="#br1" timeOffset="128867.47">6739 8940 343 0,'0'0'234'0,"0"0"8"0,0 0-20 0,0 0-52 16,0 0-45 0,0 0-31-16,0 0-4 0,-37 113 11 15,37-73-15-15,0 0-21 16,0-2-15-16,10-3-18 15,9-7-19-15,1-9-13 16,2-6-8-16,-1-6-10 16,1-7 8-16,-2 0-9 15,-3 0-3-15,-4-13-4 0,-2-5 2 16,-4-10-6 0,-1-5 12-16,-6-2-23 0,0-6-8 15,0 2-9-15,-6 4 5 16,-5 6 4-1,-1 8 30-15,-1 8 19 0,1 4 10 16,2 7-1-16,2 2-9 16,1 0-117-16,4 0-60 15,3 0-154-15,0 0-373 0</inkml:trace>
  <inkml:trace contextRef="#ctx0" brushRef="#br1" timeOffset="129703.39">7018 8975 539 0,'0'0'298'0,"0"0"-106"0,0 0-18 16,0 0-34-16,0 0-27 15,0 0-27-15,0 0-20 0,27 95-11 16,-26-77-11 0,-1-1-3-16,0-4-14 15,0-5-18-15,0-1-9 16,0-5-10-16,0-2-13 16,0 0-24-16,0-6-14 0,0-14-44 15,0-1 15-15,0-4 13 16,0 2 19-16,0 4 34 15,13 4 24-15,3 7 5 16,-1 5 27-16,2 3 22 16,-1 0 0-16,-2 6-4 15,1 8-9-15,-7 6 1 16,-3 3 1-16,-1-4-7 16,-4-2-14-16,0-8-18 15,0-7-4-15,0-2-62 0,0-14-56 16,0-11-14-1,0-2 39-15,0 0 54 0,8 8 39 16,0 7 27 0,4 9 34-16,3 3 18 15,0 0-2-15,0 13-24 0,2 6-14 16,-4 3-7-16,-2 2 0 16,-2 0-10-16,-4-2-11 15,-1-5-2-15,-3 0-9 16,-1-5-29-16,0-3-57 15,0-3-72-15,0-6-96 16,0 0-91-16,0-11-358 0</inkml:trace>
  <inkml:trace contextRef="#ctx0" brushRef="#br1" timeOffset="130035.22">7448 8803 1041 0,'0'0'353'15,"0"0"-171"-15,0 0-48 16,0 0-43-16,0 0-34 16,33 104-37-16,-25-66-14 15,0 6-6-15,-1-1-6 16,0-2-1-16,0-6-5 15,3-7-7-15,3-8-9 0,4-10-8 16,3-8-23-16,0-2-2 16,0 0 39-16,-3-11 16 15,-4 2 6-15,-3 0 0 16,-2 2-15-16,3-2-62 16,10 0-102-16,-1-2-92 15,2 1-8-15</inkml:trace>
  <inkml:trace contextRef="#ctx0" brushRef="#br1" timeOffset="130585.02">7845 9138 421 0,'0'0'267'0,"0"0"-159"16,0 0-71-16,0 0-25 0,0 0-11 16,0 0 4-16,0 0 43 15,11-21 33-15,-7 14 69 16,3 6 27 0,-4 0-36-16,0 1-48 0,-1 0-48 15,-2 0-19-15,0 0-26 16,0 0-17-16,-2 1-39 15,-6 4-46-15,2-2 15 16,0-3 46-16,5 0-22 16,1-2-16-16,0-7 33 15,0 3 46-15,0 0 81 0,7 5 44 16,-1 1 7 0,2 0-26-16,1 0-19 0,-4 0-27 15,-2 6-13-15,1 0-5 16,-4-1-32-16,0 2-10 15,-9-3-125 1,-6-2-115-16,2-2-166 0</inkml:trace>
  <inkml:trace contextRef="#ctx0" brushRef="#br1" timeOffset="132801.84">8190 9094 311 0,'0'0'211'0,"0"0"-26"15,0 0-34-15,0 0-26 16,0 0-28-16,0 0-22 15,0 0-14-15,0 0-9 16,0 0 1-16,1 0-9 16,4 0-9-16,0 0-6 15,2 2 4-15,-2-2-2 16,3 0 2-16,0 3-11 16,1-3-8-16,1 1 4 15,-2 1-1-15,2-2 14 16,-1 1 7-16,3-1 4 0,-4 2-5 15,0-2-17-15,2 0-7 16,0 1-3-16,2-1-1 16,-1 2 7-16,3-1-5 15,-1-1 5-15,1 1 10 16,-1 3 3-16,1-3 2 16,-3 2 0-16,3-2 0 0,-4 3-17 15,0-3-6-15,0 4-7 16,1-2 5-16,3-2-5 15,-1 2 0-15,2 0 0 16,0-1 2-16,2 3 8 16,-2-4 4-16,-2 0-9 15,-1 1 0-15,-1-2-5 16,-1 1 0-16,-1 0 9 16,-1 3-2-16,2-3-7 15,2 4 7-15,1-2-7 16,3-2 7-16,-2 2-2 15,1-1 0-15,1 1 2 16,-5-3-7-16,1 1 8 16,-2-1-8-16,-1 2 0 0,-3 0 0 15,2-1 0-15,-1 0 1 16,3 1-1-16,0 0 0 16,0 1 0-1,2 1 0-15,1-3-1 0,-3 1 1 16,0-1-1-16,0 1 1 15,1-1-1-15,-4-1 0 16,3 2 0-16,0-2-1 16,4 0 1-16,-2 0 0 15,1 0-1-15,0 0 1 16,-3 0 0-16,1 0 0 16,-1 0 0-16,0 0 0 15,-2 0 0-15,2 0 0 16,0 0 0-16,-2 0 1 15,2 3-1-15,0-1 0 16,0-2 0-16,2 1 0 16,1-1 0-16,3 0 1 0,-2 0-1 15,3 0 0-15,-3 0 1 16,3 0-1-16,-1 0 0 16,-1 0 1-16,2 0 1 15,-4 0-2-15,4 0 1 16,-4 0-1-16,4 0 0 15,-1 0 1-15,2 0-1 16,0 0 1-16,0 0 0 16,1 0-1-16,1 0 1 15,-2 0 0-15,-1 0 2 16,3 0-3-16,-2 0 1 16,0 0-1-16,1 0 2 0,-1 0 4 15,-3 0 0-15,5 0-5 16,-5 0 0-16,1 0 1 15,-3 0-1-15,0 0-1 16,-3 0 1-16,0 0-1 16,0 0 0-16,-1 0 0 15,-1 0 0-15,1 0 0 16,-5 0-1-16,1 0-20 16,-1 0-14-16,-4 0-30 15,0 0-68-15,0 5-63 16,0-1-87-16,-10 3-344 0</inkml:trace>
  <inkml:trace contextRef="#ctx0" brushRef="#br1" timeOffset="133920.26">8365 9560 417 0,'0'0'342'0,"0"0"-56"16,0 0-106-16,0 0-79 15,0 0-30-15,0 0-33 16,0 0-25-16,-2 0-12 16,2 0 12-16,0-6-3 15,2-3-8-15,5-4 4 16,-3-4-5-16,3-3 6 15,0-2-6-15,-2 4-1 16,1 1 1-16,-2 7-1 16,-2 4 1-16,-2 4 0 0,0 2-1 15,0 0 28 1,0 0 20-16,3 0 0 0,-3 0-16 16,0 0-18-16,0 0-6 15,0 0-8-15,0 0 1 16,0 0-1-16,0 0 1 15,0 0 8-15,0 0 4 16,0 0 12-16,0 0 10 16,0 0 3-16,0 7-3 15,0 7-7-15,0 10-3 16,1 5-9-16,2 4-7 0,0 5-8 16,-3-2 8-16,0 1-8 15,0-2 7-15,0-2 2 16,0-1-1-16,0-4 1 15,0-3-9-15,0-6 0 16,0-4 0-16,0-3-1 16,0-7 0-1,0-1-13-15,0-3-9 16,0 2-17-16,0-1-36 0,0-2-59 16,0 0-77-16,0 0-137 15,0 0-303-15</inkml:trace>
  <inkml:trace contextRef="#ctx0" brushRef="#br1" timeOffset="134401.59">8574 9574 503 0,'0'0'296'0,"0"0"-89"0,0 0-51 16,0 0-52-16,0 0-46 15,0 0-16-15,-24 88 9 16,23-54 0-16,1 3 0 15,0-2 3-15,0-5-2 0,11-6-8 16,5-6-24-16,-2-8-7 16,1-5-13-16,2-4 0 15,-2-1-2-15,-1 0-9 16,-1-6-1-16,-3-7-7 16,-1-2 3-16,-3-6 3 15,-2-1 5-15,-3-6 7 16,-1-2 1-16,0 0-8 15,0-2-3-15,-10 5-8 16,2 6 4-16,-4 7 15 16,0 3 9-16,2 8 12 15,0 1-21-15,2 2-4 16,2 0-16-16,0 0-21 16,3 0-29-16,1 0-69 0,2 5-180 15,0 0-246-15</inkml:trace>
  <inkml:trace contextRef="#ctx0" brushRef="#br1" timeOffset="134787.29">8791 9589 393 0,'0'0'395'0,"0"0"-103"16,0 0-108-16,0 0-83 16,0 0-48-16,-15 91-16 15,15-58-3-15,0-4-7 16,5-2-6-16,7-5-10 16,2-11-5-16,5-3-4 15,-2-6-1-15,1-2 5 16,-3 0-6-16,-3-13-8 15,-2-1-7-15,-5-6-4 16,-1-6 5-16,-4-3-14 16,0-5-8-16,-3 0 2 15,-10-2-21-15,-3 3-14 16,-3 5 38-16,1 12 20 0,1 7 11 16,-1 9-1-1,1 4-30-15,2 14-181 0,5 2-171 0</inkml:trace>
  <inkml:trace contextRef="#ctx0" brushRef="#br1" timeOffset="135206.23">8959 9644 769 0,'0'0'308'0,"0"0"-114"15,0 0-66-15,16 106-41 16,-1-85-57-1,5-7-30-15,0-6-21 0,3-8-14 16,-3 0 1-16,1-1 8 16,-4-12-4-16,-6-4-8 15,-5-3 34-15,-6 2 4 16,0 0 29-16,0-1 11 16,-11-4 4-16,-8 2-27 15,-3 0-17-15,-1 6-8 0,2 7-11 16,2 6-42-16,3 2 16 15,4 1-167-15,5 7-142 0</inkml:trace>
  <inkml:trace contextRef="#ctx0" brushRef="#br1" timeOffset="135851.57">9219 9638 1142 0,'0'0'362'0,"0"0"-168"16,0 0-60-16,0 0-53 0,0 0-52 15,0 0-29-15,0 0-79 16,0 76-63-16,0-76-28 15,0-18-47-15,0-5-11 16,0-5 63-16,0 5 85 16,8 3 80-16,2 7 52 15,2 5 57-15,6 7 30 16,1 1-28-16,-1 0-12 16,-3 12-33-16,-2 7-23 15,-6 2-3-15,-4-1 5 16,-3 0-20-16,0-11-25 15,0-8-33-15,0-1-21 16,0-10-52-16,0-17 15 0,0 1 21 16,0 2 70-1,7 3 2-15,7 7 69 0,-3 7 33 16,2 5-12-16,3 2-28 16,-1 0-13-16,-2 2-13 15,1 10-6-15,-3 3-12 16,-1 3-8-16,-3 0-12 15,-4 1-16-15,-1-2-28 16,-2 2-49-16,0-3-48 16,0-3-48-16,-2-3-107 15,-3-6-215-15</inkml:trace>
  <inkml:trace contextRef="#ctx0" brushRef="#br1" timeOffset="136204.54">9578 9403 427 0,'0'0'785'0,"0"0"-504"15,0 0-124-15,0 0-41 16,0 0-7-1,0 0-30-15,27 87-42 0,-22-48-19 16,0 2-5-16,-5 0-5 0,5-7-2 16,0-4-5-1,3-9-1-15,4-4 0 16,5-7-14-16,4-6-2 0,1 0 7 16,0-4 2-16,-2 0 6 15,-5 0 1-15,-5 0-9 16,-3 0-38-16,-4 0-74 15,-2 0-129-15,-1-5-310 0</inkml:trace>
  <inkml:trace contextRef="#ctx0" brushRef="#br1" timeOffset="137185.7">8751 8813 475 0,'0'0'380'15,"0"0"-91"-15,0 0-131 0,0 0-86 16,0 0-72-16,0 0-1 15,0 0-33-15,12-6-19 16,-4-3-13-16,2-5 6 16,-1-1-8-16,-3 0 3 15,-1-1 14-15,-3 3 29 16,2 3 22-16,-2 6 9 16,0 2 19-16,0 2 11 15,-1 0 20-15,1 0-2 16,3 9-18-16,0 7 26 15,2 9-6-15,1 2 2 0,-1 3-13 16,-4 0-7-16,2-1 4 16,-3-4-12-1,-2 1-14-15,1-4-4 16,-1-5-7-16,0-4-6 0,0-5-2 16,0-5-11-16,0-3-40 15,0 0-65-15,4 0-93 16,-1-10-87-16,2-1-88 0</inkml:trace>
  <inkml:trace contextRef="#ctx0" brushRef="#br1" timeOffset="137527.23">9027 8703 630 0,'0'0'396'0,"0"0"-106"16,0 0-78-16,0 0-55 0,0 0-65 15,46 86-40-15,-36-50-25 16,-3 4-16-16,0 1-9 16,-2-5-1-16,-2-4-1 15,3-7 1-15,-3-6-1 16,0-5-1-16,4-3-8 15,-3-3 0-15,8-1-5 16,0-2-5-16,5-2 1 16,3 1 5-16,-2-4-13 0,6 0-14 15,-6 0-8-15,-1 0-4 16,-4 0-14-16,2-4-36 16,0-6-73-16,-2 2-158 15,-1 2-363-15</inkml:trace>
  <inkml:trace contextRef="#ctx0" brushRef="#br1" timeOffset="138036.43">9859 9119 865 0,'0'0'372'0,"0"0"-149"0,0 0-73 15,0 0-39-15,0 0-12 16,0 0-34-16,0 0-41 16,60 0-18-16,-45 2-6 15,-1-2-20-15,-5 0-21 16,-2 2-12-16,-2-2-33 16,-3 0-50-16,-2 0-35 0,0 0-104 15,0 0-231-15</inkml:trace>
  <inkml:trace contextRef="#ctx0" brushRef="#br1" timeOffset="138328.27">9866 9240 1068 0,'0'2'394'0,"0"-2"-179"0,0 1-89 15,0-1-49-15,0 3-36 16,8 1-26-16,4 0-9 16,2 0-6-16,0 2-6 15,0-1-9-15,-1-2-16 16,-2-2-32-16,1 0-30 15,0-1-79-15,1-1-52 16,-1-12-96-16,0 3-41 16</inkml:trace>
  <inkml:trace contextRef="#ctx0" brushRef="#br1" timeOffset="139252.74">10282 8875 114 0,'0'0'319'0,"0"0"-133"15,0 0-85-15,0 0-51 16,0 0-35-16,0 0-15 0,0 0-29 16,0 0 18-16,0 0 11 15,0 0 29-15,-2 0 29 16,2 0 26-16,-2-4 4 15,0 4-11-15,1 0-17 16,-2 0-13-16,-3 0 0 16,2 0 3-16,-3 4-7 15,-2 9 12-15,1 1-18 16,0 10 19-16,-2 4 33 0,1 6 11 16,8 1-11-1,1-3-10-15,0-2-11 0,8-6-20 16,10-4-16-16,6-10-15 15,3-1-17-15,-3-6-27 16,5-3-9-16,-6 0 1 16,-4 0 25-16,-6 0 8 15,-3 0 1-15,-3-12-19 16,-1-9-8-16,1-11-22 16,-4-12-94-16,1-9-96 15,-4-1-112-15,0 1 0 16,0 9 76-16,-5 9 188 0,-5 9 88 15,-3 8 198 1,-1 6 50-16,4 6-27 0,-1 4-71 16,-1 2-150-16,-5 9-39 15,2 12-178-15,5-3-376 0</inkml:trace>
  <inkml:trace contextRef="#ctx0" brushRef="#br1" timeOffset="139554.66">10496 9055 710 0,'0'0'365'16,"0"0"-137"-16,0 0-44 15,0 0-33-15,0 0-62 16,0 86-47-16,0-70-42 16,-4-2-17-16,2-4-94 15,1-7-71-15,-1-3-153 16,2 0-313-16</inkml:trace>
  <inkml:trace contextRef="#ctx0" brushRef="#br1" timeOffset="139904.6">10646 8738 118 0,'0'0'516'0,"0"0"-272"16,0 0-23 0,0 0-52-16,0 0-79 0,0 0-52 15,0 0-35-15,93 10-3 16,-83-10-74-16,-4 0-84 16,-3 0-110-16,-3 0-140 0</inkml:trace>
  <inkml:trace contextRef="#ctx0" brushRef="#br1" timeOffset="140334.51">10646 8738 91 0,'6'60'811'15,"-9"-48"-542"-15,-4 9-108 16,0 6-4-16,-2-1-20 16,2 1-51-16,4-5-43 15,3-10-31-15,0-3-12 16,0-9-32-16,8 0-3 16,9 0 10-16,1-6 3 15,3-2 8-15,-4 4 14 0,-3 4 23 16,-1 0 44-16,-2 0 9 15,-5 9 0-15,-1 3-6 16,-5 2-14-16,0 1-11 16,0 0-34-16,0-1-11 15,-8 2-44-15,-4-1 7 16,0 0 8-16,1 0 10 16,1-1 12-16,0-4 5 15,1-2-4-15,3-2-23 16,-1-6-47-16,-2 0-26 15,3 0-62-15,-5-18-149 16,2 3-80-16,2-2-249 0</inkml:trace>
  <inkml:trace contextRef="#ctx0" brushRef="#br1" timeOffset="140702.67">10696 8709 748 0,'0'0'381'0,"0"0"-217"0,0 0-68 15,0 0-22-15,0 0-74 16,0 0-15-16,92 24-126 15,-67-18-181-15,-5-4-198 0</inkml:trace>
  <inkml:trace contextRef="#ctx0" brushRef="#br1" timeOffset="141239.4">10910 8684 535 0,'0'0'358'0,"0"0"-155"16,0 0-20-16,0 0-22 15,0 0-52-15,0 0-19 16,5 106-27-16,-5-68-18 16,0 1-4-16,0 1-6 15,0 1 12-15,0-3-2 16,0-5 2-16,0-4-9 15,0-5-10-15,0-5-18 0,0-5-9 16,0-5-1 0,0-4-5-16,3-1-11 15,2-3-7-15,3-1-14 16,3 0-3-16,0 0 14 0,3 0 7 16,-6 0 10-1,2 0 8-15,-3 0 1 0,-1 0 0 16,1 0 16-16,3 0 1 15,2 0-8-15,-1 0-9 16,3 0-5-16,-2 0-48 16,-4 0-86-16,-4 0-82 15,0 2-268-15,-4 1-247 0</inkml:trace>
  <inkml:trace contextRef="#ctx0" brushRef="#br1" timeOffset="142019.64">10236 9302 92 0,'0'0'532'0,"0"0"-343"15,0 0-76-15,0 0-18 16,0 0-17-1,0 0 32-15,0 0 24 0,40 15-14 16,-14-11-21-16,2 4-10 16,5-3-5-16,8 3-18 15,2-3 0-15,6-4-12 16,0-1-19-16,5 0 15 16,-1 0 6-16,-2 0-15 0,-8 0-25 15,-1 0-14-15,-6 0 5 16,0 0-6-16,-6 0 5 15,-6 0 0-15,-5 0-5 16,-3 0 5-16,-6 0-6 16,-6 0 0-16,0 0-18 15,-2 0-38-15,-1 0-60 16,-1 0-42-16,0 0-94 16,2 0-242-16,-2 0-424 0</inkml:trace>
  <inkml:trace contextRef="#ctx0" brushRef="#br1" timeOffset="149773.79">526 10418 592 0,'0'0'298'15,"0"0"-128"-15,0 0-35 16,0 0-41-16,0 0-36 15,0 0-38-15,-5 0-18 16,5 0-1-16,0 0 0 0,0 0 14 16,0-2 1-16,-2 2 7 15,-3 0-3-15,2-2-2 16,-2 2 1-16,0 0 8 16,2 0-8-16,0 0-7 15,0-1-5-15,0 1-6 16,0 0-1-16,-2 0 1 15,0 0 0 1,2 0 0-16,-3 0 0 0,3 0 7 16,-1 0 6-16,0 0 4 15,1 0-2-15,-3 0 7 16,2 6-7-16,-2 8-7 16,3 7 10-16,3 8-6 15,0 5-12-15,0 4 1 0,10 3-1 16,2-1 1-1,3-7-2-15,0-4 0 0,0-8 0 16,0-4-2-16,-3-4-4 16,3-5-1-16,0-3 4 15,0-3-9-15,0-2 6 16,2 0 5-16,-1 0 1 16,-1 0 0-16,2 0 1 15,-2-2 0-15,0-3-1 16,-2 1 0-16,0-5-6 15,-4-2 0-15,1-2 5 0,-2-4 1 16,-1-1-7 0,-2-5 7-16,-3 0-1 15,0 4-7-15,-2-5 8 0,0 7 1 16,0 0 5-16,0 0 0 16,-4-3-4-16,-4 1 4 15,-2-2-6-15,-2-3 0 16,-1 5-1-16,-2-5 1 15,-2 5-7-15,-1 5 5 16,-2 9 2-16,-6 4-1 16,5 1-20-16,-3 0-30 15,1 13-24-15,4-1-33 16,6 2-11-16,6-4-66 16,7-7-55-16,4 0-50 0,6-3-261 0</inkml:trace>
  <inkml:trace contextRef="#ctx0" brushRef="#br1" timeOffset="150154.25">929 10637 370 0,'0'0'580'0,"0"0"-315"16,0 0-116-16,0 0-47 16,0 0-49-16,-17 86-37 15,17-62-16-15,0-5-28 16,0-2-68-16,2-9-103 16,4-5-136-16,0-3-239 0</inkml:trace>
  <inkml:trace contextRef="#ctx0" brushRef="#br1" timeOffset="150555.37">1121 10385 615 0,'0'0'291'0,"0"0"-131"16,0 0-24-16,0 0-23 15,0 0-23-15,0 0-36 16,13 93-25-16,-7-59-18 16,-6-1 0-16,3-1 0 15,-2-2-1-15,2-3-8 16,1-4-1-16,-1-5-1 0,4-3-26 16,-1-5-47-1,3-1-76-15,4-9-112 16,-4 0-15-16,2 0-131 0</inkml:trace>
  <inkml:trace contextRef="#ctx0" brushRef="#br1" timeOffset="151405.19">1361 10472 184 0,'0'0'384'0,"0"0"-164"0,0 0-96 16,0 0 26-16,0 0-4 15,0 0-40-15,0 0-45 16,16 97-16-16,-13-75-6 15,0-3-5-15,1-1-14 0,-4-4-11 16,1-2-9-16,-1-6 1 16,2 0-1-16,-2-5 0 15,1 1-6-15,-1-2 4 16,0 0-6-16,0 0 0 16,0 0-6-16,0 0-21 15,2-11-29-15,2-7 25 16,-1-7 7-16,2 0-3 15,3-10-14-15,1 12 17 16,2-1 18-16,2 7 14 16,1 9 10-16,0 4 35 15,2 4 7-15,-1 6-9 16,7 18 4-16,-6 12-2 16,0 2-13-16,-6 6-6 0,-5-5-3 15,-5-7 6-15,0-13-1 16,0-9-9-16,0-10-12 15,0 0-7-15,0-21-55 16,0-6 4-16,0-3-7 16,0 4 35-16,0 3 23 15,7 8 10-15,1 9 23 16,0 4 15-16,3 2 15 16,3 0-14-16,0 8-4 15,3 3 2-15,-6 0-12 16,-1 2-9-16,-2-4-7 0,-2 5-6 15,-2 3-1 1,-2-2-3-16,0 0-8 0,-2-3-1 16,2-3-31-1,-2-4-80-15,3-5-68 16,4 0-93-16,-3-5-122 0,3-7-223 0</inkml:trace>
  <inkml:trace contextRef="#ctx0" brushRef="#br1" timeOffset="151737.54">1861 10633 966 0,'0'0'380'0,"0"0"-168"0,0 0-33 16,0 0-27-16,-4 99-52 15,11-75-54-15,9-7-46 16,4-7-35-16,2-6-47 16,-3-4-29-16,1 0-42 15,-4-7 22-15,-5-7 20 16,-6 4 40-16,-1-3 55 16,-4-1 16-16,0-1 50 15,0-1 3-15,-10-3-5 16,-2 0-1-16,-2 4-17 15,1 3-4-15,1 4-26 0,1 6-7 16,1 2-54 0,0 0-13-16,3 2-126 0,4 6-334 0</inkml:trace>
  <inkml:trace contextRef="#ctx0" brushRef="#br1" timeOffset="152021.01">2045 10310 814 0,'0'0'288'0,"0"0"-148"0,17 88-21 16,-5-47-3-16,-1 4-21 15,-2-4-27 1,-5-1-37-16,-2-5-18 0,-1-6-6 16,-1-6-7-16,4-6-8 15,-4-7-47-15,2-5-53 16,-2-2-47-16,5-3-93 16,0 0-89-16,0 0-224 0</inkml:trace>
  <inkml:trace contextRef="#ctx0" brushRef="#br1" timeOffset="152686.53">2289 10620 774 0,'0'0'357'0,"0"0"-193"15,0 0-106-15,0 0-23 16,0 0 7-16,0 0-9 16,0 0-17-16,47 3-16 15,-32-3 0-15,0 0-19 0,-4 0 0 16,-2 0-17 0,-3-3-16-16,-2-4-15 0,-2 3 8 15,-2-2 17 1,0-1 6-16,0 3-8 0,0-3-21 15,0 1-16 1,0-5 26-16,0 3 19 0,0 0 1 16,0 1 28-1,-2 0 7-15,-2 4 62 0,3 3 31 16,1 0-2-16,0 0-16 16,0 0-24-16,0 0-24 15,0 0-11-15,0 0-3 16,0 0 3-16,0 0-6 15,0 0 2-15,0 0 2 16,0 0 4-16,0 0-11 0,0 0-7 16,0-3-6-16,0 0 6 15,0-4 0-15,0 2 6 16,0 0-6-16,-2-2-2 16,-4 4 1-16,2-5 0 15,-2 7 1-15,-3 1 16 16,-1 0 19-16,0 0-25 15,-3 13 13 1,1 9-8-16,-2 2-9 0,4 7 10 16,4 1 26-16,5-2 19 15,1-3-16-15,1-4-19 16,18-9-14-16,2-4-12 16,4-6-10-16,-2-4-22 15,-2 0-27-15,-1 0-21 0,-2-21-43 16,-6 3-110-16,-2 1-147 0</inkml:trace>
  <inkml:trace contextRef="#ctx0" brushRef="#br1" timeOffset="153038.32">2646 10433 809 0,'0'0'279'0,"0"0"-163"15,0 0-80-15,0 0-25 16,0 0 17-16,-65 105 17 0,65-66-26 16,0-6-13-16,19-3-6 15,3-6-7-15,-1-9 5 16,1-5-2-16,-3-4 4 15,-8-6 29-15,-6 3 32 16,-5-3 16-16,0 0 3 16,-5 2 7-16,-15 1-21 15,-7 3-66-15,-1-1-48 16,1 0-7-16,1 0-28 16,7 2-71-16,0 3-87 15,5-2-85-15,4 0-194 16</inkml:trace>
  <inkml:trace contextRef="#ctx0" brushRef="#br1" timeOffset="154004.1">1391 10858 448 0,'0'0'168'0,"0"0"-96"0,0 0 36 15,0 0-14-15,0 0-14 16,0 0-5-16,0 0-16 16,16 0-10-16,-16 0-5 15,0 0-2-15,0 2-6 16,0-2-4-16,1 0-12 16,4 0-7-16,2 0 8 0,3 1 6 15,2-1-4-15,3 2 5 16,2-1 13-16,-1 1 7 15,-1 0-2-15,7-2-5 16,-2 2 3-16,5-2 12 16,5 0 3-16,4 3-5 15,7-3-6-15,3 1 2 16,1-1-10-16,1 0-15 16,0 0-11-16,-1 0-3 15,0 0-3-15,0 0 5 16,2 0 9-16,3 0 5 0,0-4-10 15,-2 0-2 1,-2 1-3-16,-1 0-6 16,-7 1-6-16,-4 2 0 15,-4 0 0-15,-2 0 0 0,-1 0 6 16,-3 0-4-16,-3 3 5 16,-3 0-4-16,-1-1-2 15,-4 0 0-15,-1-2 0 16,-3 0-1-16,-4 2-7 15,-2-2-7-15,-3 0-11 16,0 0-17-16,0 0-34 16,0 0-40-16,0 0-39 15,0 0-43-15,0 0-53 16,0 0-110-16,-7 6-277 0</inkml:trace>
  <inkml:trace contextRef="#ctx0" brushRef="#br1" timeOffset="154719.11">1858 11031 668 0,'0'0'234'16,"0"0"-109"-16,0 0-33 15,0 0 25-15,0 0-14 0,0 0-27 16,0 0-34-16,10 20 12 15,-4 4 4-15,1 3 20 16,-2 9-8-16,-3 2-10 16,-2 2-10-16,0 2-13 15,0-1-5-15,0-8-9 16,-4-5-5-16,3-11-9 16,-1-5-1-16,2-8-7 15,0-3-1-15,0 0-7 16,0-1-4-16,2 2-7 15,13 4 18-15,5-5 8 16,3 2 5-16,1 0-2 16,-1-3 1-16,-3 3 4 15,-2-3-5-15,-4 0-3 16,-6 0-2-16,-3 0 0 0,-3 0-4 16,-2 0-1-16,3 0-1 15,-3 0-4-15,0 0-27 16,0 0-28-16,2 0-27 15,-2 0-49-15,2 0-47 16,4 0-57-16,0 0-91 16,0-7-77-16</inkml:trace>
  <inkml:trace contextRef="#ctx0" brushRef="#br1" timeOffset="155769.76">2984 10637 108 0,'0'0'239'0,"0"0"-122"16,0 0-59-16,0 0 8 15,0 0-12-15,0 0-34 16,0 0-20-16,0 0 0 15,0 2-6-15,0-1 6 16,0 1 24-16,-5-1 28 16,2 1 64-16,1-2-27 15,2 0-41-15,0 0-29 16,0 0-13-16,0 0-6 0,0 0-6 16,0-2 6-1,0 2 19-15,2 0 20 0,3 0 13 16,-4 0 10-1,3 0-8-15,-2 0-18 16,-2 2-14-16,0 7-4 0,0 1 1 16,0-1-10-1,-9-3-8-15,0-3 9 0,2-3-10 16,0 0-22-16,2-9-24 16,3-4-47-16,0 2 40 15,2-2 9-15,0 5 20 16,0 5 24-16,2 3 23 15,5 0 21-15,-3 0 8 16,2 8-12-16,-3-1-6 16,-3 4 19-16,0-4 14 0,0 2-26 15,-3-4-41-15,-3-4-47 16,-3-1-56-16,5 0-131 16,1-9-388-16</inkml:trace>
  <inkml:trace contextRef="#ctx0" brushRef="#br1" timeOffset="156574.34">3336 10339 46 0,'0'0'193'15,"0"0"-63"-15,0 0-20 16,0 0-11-16,0 0-24 16,0 0-24-16,0 0 18 15,-21 0 3-15,18-1 6 16,1 1 22-16,-3 0 7 16,3 0-5-16,-3 0-29 15,-3 1-23-15,-1 11-21 16,-1 5-5-16,-3 4 27 0,1 8 20 15,4 7 4 1,-2 3-1-16,5 4 2 0,5 0 0 16,0-2 6-1,0-9-16-15,10-3-32 0,3-8-28 16,8-4-6-16,0-7-42 16,-2-6-37-16,3 0-7 15,-6-4 17-15,-1 0 28 16,-5 0 0-16,2-8-4 15,-6-7 22-15,0-9 3 16,-2-6-40-16,0-5-36 16,-1-7-52-16,-3 1-98 0,0 1 12 15,0 2 59 1,-3 8 105-16,-5 9 70 0,-1 9 79 16,1 6 74-1,-2 5-11-15,2 1-57 16,-1 0-56-16,-1 0-29 0,3 1-50 15,3 12-46-15,0-5-120 16,4 4-175-16</inkml:trace>
  <inkml:trace contextRef="#ctx0" brushRef="#br1" timeOffset="156955.1">3514 10660 594 0,'0'0'296'0,"0"0"-125"0,0 0-19 16,0 0 0-16,0 0-24 15,0 0-48-15,0 0-41 16,0 64-19-16,0-44-13 16,-2-4-7-16,-1-3-9 15,1-3-28-15,2-7-22 0,-2-2-41 16,2-1-74-16,0-7-146 15,0-7-303-15</inkml:trace>
  <inkml:trace contextRef="#ctx0" brushRef="#br1" timeOffset="157274.97">3669 10354 765 0,'0'0'276'16,"0"0"-182"-16,0 0-47 16,0 0 55-16,0 0 20 15,0 0-60-15,0 0-62 16,47 11-6-16,-32-11-72 16,0 0-72-16,-7 0-111 15,1 0-154-15</inkml:trace>
  <inkml:trace contextRef="#ctx0" brushRef="#br1" timeOffset="157722.99">3669 10354 374 0,'-23'70'286'0,"18"-52"-117"15,0 3-1-15,0 0 34 0,3-6-38 16,2-6-78-16,0-5-85 16,0-4-1-16,10 0-49 15,4 0 12-15,-1 0 4 16,0 0 20-1,-1 0 13-15,-2 0 28 0,-5 5 21 16,4 10 0-16,-6 2 8 16,-3 6 8-16,0 1 23 15,0 3-34-15,-9-1-24 16,-4-8-8-16,-4 0-16 16,-1-5-6-16,1-2-12 15,-2-8 0-15,3-1 3 0,3-2-4 16,4 0-1-16,3 0-20 15,2 0-36-15,3-2-17 16,1-8-42-16,0-10-44 16,1 0-162-16,8 1-271 15</inkml:trace>
  <inkml:trace contextRef="#ctx0" brushRef="#br1" timeOffset="158120.12">3901 10318 729 0,'0'0'268'0,"0"0"-190"15,0 0-25-15,0 0 66 16,0 0 16-16,0 0-28 16,9 115-44-16,-16-76-18 15,-2-3 10-15,3 1 12 16,1-3-1-16,2-6-12 0,3-7-17 16,0-6-23-1,8-2-14-15,11-9 0 16,3 0-1-16,1-4-9 0,2 0 1 15,-2 0-1 1,-5 0 0-16,4 0-5 16,-5 0-26-16,-4 0-78 15,2 0-28-15,-3-4-102 0,-4 2-124 16</inkml:trace>
  <inkml:trace contextRef="#ctx0" brushRef="#br1" timeOffset="158971.29">1791 11503 158 0,'0'0'801'0,"0"0"-584"15,0 0-165-15,0 0-44 16,0 0 1-16,0 0 11 16,0 0-8-16,15-22-11 15,12-2 17-15,10-9 22 16,9-8-21-16,8-7-13 15,6-2-6-15,4-6-15 16,30-18-26-16,-16 15-138 16,-3 8-234-16</inkml:trace>
  <inkml:trace contextRef="#ctx0" brushRef="#br1" timeOffset="159723.61">3641 10806 535 0,'0'0'293'0,"0"0"-110"16,0 0-108-16,0 0 41 15,0 0 41-15,0 0-27 16,0 0-35-16,32-22-30 16,-11 4-24-16,10-7-26 15,8-5-5-15,5-2-10 16,1-4-23-16,-4 5-34 0,-3 4-8 16,-10 4 17-16,-6 6 16 15,-9 4 19-15,-7 6 13 16,-3 4 2-16,-3 2-1 15,0 1-1-15,0 0-22 16,0 0-64-16,0 0-98 16,0-1-120-16,0-1-216 0</inkml:trace>
  <inkml:trace contextRef="#ctx0" brushRef="#br1" timeOffset="160838.29">4376 10467 754 0,'0'0'363'0,"0"0"-163"16,0 0-62-16,0 0-33 15,0 0-11-15,0 0-37 16,0 0-29-16,11-3 4 16,5 3 0-16,0-1-7 15,3-1-16-15,-2 1-8 16,-2-1 9-16,-1 0-10 16,-1 1 1-1,-4 1-1-15,-2-1 0 0,-2 1-31 16,-1 0-27-16,-3 0-55 15,1 0-23-15,-2 0-55 0,0 0-124 16,0 0-264-16</inkml:trace>
  <inkml:trace contextRef="#ctx0" brushRef="#br1" timeOffset="161205.9">4377 10620 810 0,'0'0'359'15,"0"0"-153"-15,0 0-42 16,0 0-16-16,0 0-40 16,0 0-43-16,0 0-32 15,93 31-14-15,-72-30-8 16,-2-1 6-16,-4 2-5 16,-7-2-11-16,-3 0 1 0,-3 0 4 15,-2 0 0-15,2 0-6 16,-2 2-27-16,3-2-50 15,4 0-109-15,13-2-77 16,-1-10-131-16,1-1-413 0</inkml:trace>
  <inkml:trace contextRef="#ctx0" brushRef="#br1" timeOffset="162104.6">4984 10296 639 0,'0'0'234'0,"0"0"-86"0,0 0-35 16,0 0-3-16,0 0-26 15,0 0-31-15,0 0-29 16,-21 0-11-16,19 0-6 15,1 0 7-15,-1 0 10 0,-2 0 19 16,1 0 20-16,-2 0 1 16,-2 0-9-16,-1 3-11 15,-2 4-12-15,0-1-14 16,-3 3 5-16,1 2-1 16,0 0 3-16,2 2 1 15,2 6 20-15,5 4-10 16,1 3 8-16,2 4-2 15,0 1-5-15,3 1-16 16,10-4-11-16,3-7-9 16,-1-4-1-16,1-5-6 15,1-4-7-15,1-5-15 16,-1-3 2-16,-2 0 11 16,3 0 12-16,1 0 2 15,-1-6-15-15,-1-1-3 0,0-1 7 16,-3-1-12-16,0-7-11 15,-2 1-16-15,-2-8-8 16,-2 3-22-16,-4-7-21 16,-4-1 33-16,0 5 23 15,0-2 14-15,0 7 32 16,-7 2 8-16,0 5 24 16,-1-2 5-16,-2 4-18 15,0 1-12-15,3-2-1 16,-2 6 0-16,6 0-6 15,0 3-25-15,-2 1-22 16,2 0-12-16,-4 0-65 16,2 0-119-16,2 0-251 0</inkml:trace>
  <inkml:trace contextRef="#ctx0" brushRef="#br1" timeOffset="162521.62">5300 10598 645 0,'0'0'319'0,"0"0"-103"0,0 0-31 15,0 0-31-15,0 0-10 16,0 0-40-16,0 0-24 15,-2 56-27-15,-2-40-10 16,2 1-18-16,-2-2-25 16,1-6-14-16,2-3-43 0,1-4-31 15,0-2-66-15,0 0-57 16,0-5-123-16,0-6-210 0</inkml:trace>
  <inkml:trace contextRef="#ctx0" brushRef="#br1" timeOffset="163136.43">5538 10273 363 0,'0'0'312'0,"0"0"-110"0,0 0-40 16,0 0-12-16,0 0-4 15,0 0-19-15,-32 99-8 16,28-63-11-16,3-1-5 16,1-2-18-16,0-1-22 0,3-5-17 15,9-7-23-15,1 1-14 16,2-12-9-16,1-2 0 15,0-4-10-15,-1-2-11 16,0-1-10-16,-2 0-5 16,-3 0-1-16,0-4-5 15,-1-11 1-15,-3-7 6 16,3-1 0-16,-4-10-40 16,-3-6-27-16,-2-2-37 15,0 2 8-15,0 3 4 16,0 9 36-16,-4 4 57 15,-1 8 34-15,-2 5 34 0,2 5 18 16,-2 4 6-16,1 1-9 16,-2 0-43-16,-2 0-6 15,-2 3-84-15,-3 8-57 16,3 0-106-16,4-3-158 0</inkml:trace>
  <inkml:trace contextRef="#ctx0" brushRef="#br1" timeOffset="163624.79">5770 10238 560 0,'0'0'401'15,"0"0"-155"-15,0 0-130 16,0 0-49-16,0 0-6 15,0 0-9-15,0 0-22 16,45 0-30-16,-28 0-13 16,-3 0-78-16,-2 0-86 15,-4 0-123-15,-6 0-110 0</inkml:trace>
  <inkml:trace contextRef="#ctx0" brushRef="#br1" timeOffset="164086.19">5770 10238 507 0,'27'0'398'0,"-34"10"-138"16,4 3-78-16,-6 5-2 16,6 0-9-16,1-3-54 15,2-1-63-15,0-5-54 0,0-5-8 16,10 1-41-16,0-2-16 16,5 0-13-16,0 1 40 15,1 1 28-15,-2 4 10 16,-2 3 44-16,-4 2-8 15,-3 1 7-15,-1 0 5 16,-4 0-1-16,0 2-18 16,-4 2-18-16,-9 0-11 15,-2 3-6-15,-2-6 0 16,2-3 5-16,0-6-9 16,2 0-3-16,1-6-11 0,5-1-14 15,-4 0-19-15,3 0-26 16,-1-8-118-16,1-6-12 15,2-6-28 1,5 4-19-16,1 1-65 0</inkml:trace>
  <inkml:trace contextRef="#ctx0" brushRef="#br1" timeOffset="164421.96">5808 10244 670 0,'0'0'283'0,"0"0"-56"15,0 0-28-15,0 0-83 16,0 0-62-16,0 0-48 16,87 14-6-16,-72-14-86 15,7 0-110-15,-5 0-135 0,-4-7-395 0</inkml:trace>
  <inkml:trace contextRef="#ctx0" brushRef="#br1" timeOffset="165354.15">6042 10388 918 0,'0'0'389'0,"0"0"-173"0,0 0-51 15,0 0-29 1,0 0-24-16,18 103-34 0,-14-78-18 16,-2-9-31-16,-2-3-12 15,0-4-17-15,0 0 0 16,0-4-33-16,0-1-5 16,0 0 2-16,0-4 11 15,0 0-6-15,0 0 4 16,1 0-5-16,-1 0 3 15,0 0-6-15,0-4-16 16,0-9-12-16,0-7 0 16,2-3-4-16,1-6-35 15,5 0-14-15,-1 4 42 0,3 5 32 16,-1 6 24 0,0 7 18-16,1 3 55 0,0 4 41 15,4 0 21-15,1 1 16 16,0 12-30-16,0 7-15 15,-3 1-35-15,-3 3-20 16,-5-2-3-16,-4 1-10 16,0-6-5-16,0-4-8 15,0-5-7-15,0-5-9 16,0-3-23-16,0 0-44 16,2-4-37-16,12-13-9 15,2-9 2-15,7-1-7 16,0 2 3-16,2-1 19 15,-4 8 53-15,-3 6 52 16,-2 3 60-16,-5 5 46 0,-1 4 13 16,2 0-3-1,-6 0-15-15,3 10-23 0,-6 7-25 16,1 2-12-16,-4 6 1 16,0 4-7-16,-4 2 3 15,-1-9-10-15,-5 2-7 16,7-6-21-16,0-5-1 15,-3-3-39-15,6-6-32 16,0-2-64-16,0-2-66 16,0 0-87-16,0-9-204 0</inkml:trace>
  <inkml:trace contextRef="#ctx0" brushRef="#br1" timeOffset="165720.81">6507 10443 788 0,'0'0'597'0,"0"0"-381"0,0 0-79 0,0 0 5 16,-12 106-20-1,18-79-45-15,11-5-60 0,2 0-17 16,3-17-24-1,-2-2-26-15,2-3-19 0,-3-1-23 16,-2-16-19 0,-5-2-57-16,-4-7 30 15,-8-3-8-15,0-1-45 0,0-1-15 16,-15 1 27-16,-3 3 110 16,-5 7 69-16,4 7 32 15,0 7 116-15,5 6-9 16,2 0-30-16,5 2-76 15,2 12-33-15,5 1-31 16,3 3-58-16,12-4-111 16,1-6-182-16</inkml:trace>
  <inkml:trace contextRef="#ctx0" brushRef="#br1" timeOffset="166038.15">6759 10192 930 0,'0'0'243'16,"0"0"-109"-16,0 110 33 15,0-62 44-15,4-3-41 0,2-7-68 16,-1-8-56-1,-2-9-39-15,3-8-6 16,-6-7-1-16,1-3-4 0,-1 0-46 16,0 4-28-16,2-6-15 15,-2 2-23-15,1 2-32 16,5 2-29-16,-3-6-94 16,13-1-4-16,-2 0 8 15,2 0-50-15</inkml:trace>
  <inkml:trace contextRef="#ctx0" brushRef="#br1" timeOffset="166486.82">6933 10528 744 0,'0'0'285'15,"0"0"-187"-15,0 0-48 0,0 0 36 16,0 0 6-16,0 0-23 15,0 0-40-15,32 10-27 16,-17-10-2-16,-1 0-12 16,3-6-20-16,0-8-21 15,-2-2-14-15,-3-3-52 16,-4-3-44-16,-5 4-22 16,-3 3 45-16,0 1 102 15,0 8 38-15,-8-1 28 16,-5 4 34-16,0 3 39 15,-1 0 56-15,0 0 14 16,1 1-33-16,2 10-28 16,-1 3-22-16,0 4-25 15,1 7-11-15,2 2 12 0,6 8 11 16,3-4 4-16,0 1 7 16,8-4 10-16,9-5-6 15,-1-4-16-15,0-8-31 16,-5-3-43-16,-1-7-2 15,-1-1-49-15,-1 0-41 16,0-3-69-16,8-9-32 16,2-1-67-16,13-7-51 15,0 6 6-15,-8-3-15 0</inkml:trace>
  <inkml:trace contextRef="#ctx0" brushRef="#br1" timeOffset="166837.62">7369 10404 383 0,'0'0'407'0,"0"0"-234"0,0 0-75 16,0 0 66-16,0 0 37 16,0 0-26-16,-87-32-82 15,78 39-61-15,3 9-16 16,1 3 9-16,3 6 16 15,2-1 0-15,0 1-16 16,2-1-11-16,8-3 8 0,-2-4-5 16,-1-2 3-16,-2-4-8 15,-3-5 14 1,-2-3-1-16,0 2 3 0,0-5-13 16,-14 2-15-16,-3-1-25 15,4-1-13 1,-3 0-13-16,4 0-49 0,0 0-27 15,-3-3-23 1,2-7-53-16,1 6-167 0</inkml:trace>
  <inkml:trace contextRef="#ctx0" brushRef="#br1" timeOffset="168555.06">7655 10087 615 0,'0'0'382'0,"0"0"-149"0,0 0-96 16,0 0-29-16,0 0-4 16,16 99-29-16,-4-52-39 15,2 4-20-15,-3 4 2 16,-1 1 1-16,-3-1 11 15,-2-3 5-15,0-7-2 0,-3-9 0 16,0-9-8 0,-2-9-7-16,1-7-9 0,-1-7-9 15,0-4-1 1,0 0-27-16,0 0-13 0,0 0-13 16,0 0-36-16,0 0-43 15,0-19-62-15,0-5-132 16,0 0-267-16</inkml:trace>
  <inkml:trace contextRef="#ctx0" brushRef="#br1" timeOffset="168854.96">7835 10076 412 0,'0'0'528'15,"0"0"-265"-15,0 0-96 16,0 0-41-16,0 0-27 16,30 90-45-16,-13-45-34 15,0 4-14-15,1 5-5 16,-1 3-1-16,-2 0 1 16,-4-1 1-16,1-8 4 15,-5-12-5-15,0-8-1 16,-4-9 0-16,0-9-16 15,-3-2-30-15,0-7-24 16,0-1-28-16,-13 0-41 16,-2 0-38-16,-2-6-479 0</inkml:trace>
  <inkml:trace contextRef="#ctx0" brushRef="#br1" timeOffset="169071.87">7785 10408 721 0,'0'0'364'16,"0"0"-113"-16,0 0-83 16,0 0-40-16,0 0-77 0,0 0-49 15,90 0-2-15,-56 0-120 16,17 0-96-16,-7-10-182 15,-9 1-392-15</inkml:trace>
  <inkml:trace contextRef="#ctx0" brushRef="#br1" timeOffset="169487.02">8330 10282 160 0,'0'0'258'0,"0"0"-96"15,0 0-41-15,0 0-65 16,0 0-25-1,0 0-17-15,0 0-5 0,-43-81-1 16,26 74 7-16,-5 4 24 16,0 3 71-16,0 3 39 15,1 19-54-15,4 8-12 16,5 8 2-16,6 10-19 16,6 0-24-16,4 0-15 15,18-4-3-15,8-14-14 16,8-12-10-16,0-10-1 0,-1-8-16 15,-2 0-5 1,-7-6 8-16,-7 0-10 16,-5-5-29-16,-8 3-75 0,2-1-179 15,-6 5-387-15</inkml:trace>
  <inkml:trace contextRef="#ctx0" brushRef="#br1" timeOffset="169804.45">8577 10192 515 0,'0'0'388'0,"0"0"-101"15,0 0-80-15,0 0-66 16,0 0 7-16,10 87-40 16,0-37-42-16,-2 6-25 15,1-2-28-15,-2-8-4 16,0-6-9-16,-3-12-13 16,1-9-28-16,-1-9-38 15,-3-2-46-15,-1-8-58 0,2 0-86 16,-2 0-144-16</inkml:trace>
  <inkml:trace contextRef="#ctx0" brushRef="#br1" timeOffset="186524.06">12225 7538 515 0,'0'0'242'0,"0"0"-141"16,0 0-36-16,0 0-11 15,0 0-15 1,0 0-22-16,0 0-11 0,0 0 3 16,0 0 11-16,0 0 15 15,0 0 4-15,0 0 1 16,0 0 1-16,0 0-14 16,0 0-8-16,0 0-3 15,0 0 2-15,-1 0-5 16,-2 0-3-16,0 0-9 15,-1 0-1-15,0 0 1 0,-1 0-1 16,0 0 1-16,0 0-1 16,0 0 2-1,0 3 5-15,2-2-6 16,-3 0 0-16,3-1 0 0,-2 2 4 16,2-2-5-16,0 1 0 15,0 2 0 1,-1-1 0-16,1 0 0 0,-3-1 0 15,5 2 0-15,-1 0 1 16,-1 2 1-16,-2-3-1 16,3 1 5-16,-1 3-5 15,-3 2-1-15,3 0 1 16,-1 3 0-16,-2-1 0 16,3 2 6-16,0 0 2 15,-1 1 2-15,1 1-2 0,2 0 1 16,1-1-1-16,0 1-8 15,0-1 0-15,0 1-1 16,0 1 1-16,0 1 1 16,4 2-1-16,0-1 1 15,4-4 4-15,-4 0-6 16,3-1 0-16,-1-7 0 16,-1 1 0-16,0 0 0 15,0-3 0-15,0 2 0 16,1 0 0-16,1-3 1 15,0 1-1-15,-1 0 0 16,4 0 1-16,-1 2-1 16,3-2 1-16,-1 0-1 15,1-1 0-15,-2 1 1 0,2-3-1 16,-2 0 0-16,0 0 0 16,0 0 1-16,0-3 6 15,0-1-6-15,0-2 11 16,-1-1-12-16,-5 1 0 15,3-2 0-15,-5 2 1 16,5-1 0-16,-4 0 0 16,-2-6 6-16,4 0 2 15,-3-5 2-15,3 0-2 16,-3-5-2-16,-1 4-6 16,1 0-1-16,0 0 0 0,-2 4 0 15,3 5 0 1,-1-3 0-16,-2 3 0 0,0 1 0 15,0-2 0 1,0 1 0-16,0-2 1 16,0 1 0-16,0-2 1 0,0 0-1 15,0 0 0-15,0-1 1 16,0 3-1-16,-5-2 0 16,1 3 0-16,-1 0 8 15,0 3-8-15,-1 1 9 16,-1 4 6-16,1 0-11 15,-3 2-5-15,2 0-12 16,1 0-1-16,-1 0-6 0,2 0-10 16,-2 0-1-16,0 0-8 15,1 0-10-15,-1 3-33 16,-4 15-77-16,2 1-131 16,2-2-397-16</inkml:trace>
  <inkml:trace contextRef="#ctx0" brushRef="#br1" timeOffset="187055.8">12472 7818 697 0,'0'0'513'0,"0"0"-336"0,0 0-65 15,0 0-35-15,0 0-39 16,0 0-38-16,0 0-9 16,-3 45-33-16,5-28-16 15,-1-1 10-15,-1-1-4 16,0 0 5-16,0-3 14 16,0 0-6-16,-1-2-6 15,-3-4-13-15,3 0-29 16,1-6-53-16,0 0-54 15,0 0-167-15</inkml:trace>
  <inkml:trace contextRef="#ctx0" brushRef="#br1" timeOffset="188004.61">12713 7542 166 0,'0'0'293'0,"0"0"-90"0,0 0-87 15,0 0-54-15,0 0-33 16,0 0-21-16,0 0-6 15,-3 0-1-15,3 0 12 16,-2 0 22-16,2 0 27 16,0 0 28-16,0 0 15 15,-4 0-21-15,1 0-32 16,2 0-21-16,-2 0-14 16,-1 0-11-16,2 0-6 0,1 0 0 15,-1 0-1-15,0 0-1 16,-1 0 2-16,1 0 0 15,-1 0 2-15,0 0 9 16,-4 0-5-16,0 7-6 16,-1 3-1-16,0 5-1 15,-1 1 2-15,2 7 1 16,1 4 6-16,4 5 1 16,2 3 0-16,0 5 0 15,0-5-7-15,12-2 6 16,4-5-1-16,3-8-5 15,1-9-1-15,0-5 0 16,0-6-9-16,-3 0-9 16,-2-9-3-16,0-7 2 15,-5-2 19-15,0-4 6 0,-5 5 2 16,0-1-6-16,0 1 3 16,-1-3-4-16,-4-2-2 15,0-5-17-15,0-3-30 16,0-2-22-16,-3 0 11 15,-5 2 14-15,-3 5 31 16,4 4 14-16,-3 2 6 16,1 9 1-16,3 1-6 0,1 8-1 15,2 1 0 1,-1 0-41-16,4 10-121 0,0 3-179 16</inkml:trace>
  <inkml:trace contextRef="#ctx0" brushRef="#br1" timeOffset="188491.08">12955 7456 619 0,'0'0'328'0,"0"0"-142"16,0 0-51-1,0 0-34-15,0 0-11 0,0 0-36 16,0 0-29-16,73-17-15 15,-57 13-10-15,-3 1 0 16,-3 1-23-16,-1 2-23 16,-4 0-49-16,-5 0-63 15,0 4-88 1,0 3-121-16</inkml:trace>
  <inkml:trace contextRef="#ctx0" brushRef="#br1" timeOffset="188756.45">12955 7456 193 0</inkml:trace>
  <inkml:trace contextRef="#ctx0" brushRef="#br1" timeOffset="189057.98">12955 7456 193 0,'15'-7'391'0,"-15"10"-119"0,0 6-74 0,0 2-29 0,0 9-62 15,0 0-52-15,0 4-32 16,0-6-17-16,0-2-6 15,4-6-6 1,-1-7-15-16,-1-2-17 0,5-1 6 16,-3 0 21-16,3 0 11 15,1 0 23-15,2 0 16 16,3-1 6-16,-2 1-4 16,7 0-9-16,1 1-16 15,2 13-9-15,-1 4-5 16,-1 3-1-16,-6 3-1 15,-4 3 0-15,-8-3-6 16,-1 4-4-16,0-3-14 0,-17-3 8 16,-6-4 2-1,-3-8 1-15,-3-3 1 16,0-6-4-16,4-1-1 16,7 0-4-16,5 0-8 15,4-1-20-15,4-8-46 16,5-8-69-16,0 1-35 0,0 2-66 15</inkml:trace>
  <inkml:trace contextRef="#ctx0" brushRef="#br1" timeOffset="190040.68">13421 7598 439 0,'0'0'270'0,"0"0"-117"0,0 0-30 16,0 0-6-1,0 0-29-15,0 0-37 0,0 0-24 16,44 108-4 0,-39-82-2-16,-3-5-2 0,-2-5-6 15,0-4-12-15,0-4 0 16,0-4-1-16,0-2-6 16,0-2-3-16,0 0-4 15,0 0 1-15,0-3-14 16,0-9 9-16,0-3-19 15,0-7-12-15,0-3-13 16,1-5 11-16,8 0-18 16,-1 0 11-16,2 1 33 15,0 6 24-15,0 6 19 16,2 7 40-16,0 4 34 0,-1 6-15 16,3 0-7-16,-3 16-19 15,2 9-19-15,-1 7 1 16,-7-1-8-16,-1 0 1 15,-4-6-3-15,0-7-10 16,0-7-7-16,0-8-7 16,0-3-24-16,0-8-20 15,0-13-4-15,3-10 2 16,4 1-3-16,-2-1-5 16,3 7 45-16,-1 9 9 15,1 7 28-15,-2 8 21 16,5 0-5-16,-3 0 2 0,5 9-8 15,-4 7-12-15,2 3-9 16,-4 1-7-16,0 1 1 16,-4 2-9-16,-1 2 9 15,-2-1-11-15,0-1 0 16,0-3-5-16,0-2-49 16,0-7-104-16,0-6-179 15,0-5-410-15</inkml:trace>
  <inkml:trace contextRef="#ctx0" brushRef="#br1" timeOffset="190372.92">13855 7689 812 0,'0'0'391'0,"0"0"-162"0,0 0-62 0,0 0-59 16,10 109-70-16,13-85-38 15,3-7-75-15,3-13-72 16,-3-4-21-16,0 0-25 16,-10-17 40-16,-3-4 76 15,-7-2 70-15,-6 3 7 16,0-2 72-16,0 0 45 15,-15 1 5-15,0 2-71 16,-6 0-17-16,1 6-27 16,-1 3-7-16,1 5-31 15,3 5-69-15,6 0-70 0,4 6-173 0</inkml:trace>
  <inkml:trace contextRef="#ctx0" brushRef="#br1" timeOffset="190657.37">14120 7419 674 0,'0'0'335'0,"0"0"-140"0,0 0-75 15,0 0 7-15,24 109-40 16,-13-72-52-16,-3 1-22 16,-2-1-12-16,-5-3-1 15,2-5-7 1,-3-6-9-16,0-4-30 0,0-7-69 16,0-2-57-16,0 0-61 15,0-5 4-15,0-2-71 0</inkml:trace>
  <inkml:trace contextRef="#ctx0" brushRef="#br1" timeOffset="191107.67">14286 7707 812 0,'0'0'281'0,"0"0"-167"16,0 0-34-16,0 0 1 15,0 0-45-15,0 0-23 16,100 4-13-16,-80-4-1 16,-6 0-17-16,-2-9-43 15,1-11-2-15,-7-3-14 0,-2 0-42 16,-4 0 9-1,0 0 37-15,0 5 55 0,-10 5 18 16,-4 0 64-16,-1 6 24 16,-2 4 5-16,-1 3 19 15,1 0-16-15,2 3-55 16,0 17-33-16,3 5-6 16,4 5 11-16,6 2 1 15,2 0 15-15,0-3 3 16,12-1-10-16,6-7-13 15,4 0-9-15,-2-5-10 16,-1-2-17-16,-5-3-23 16,0-5-31-16,1-6-62 15,-2 0-115-15,-1 0-261 0</inkml:trace>
  <inkml:trace contextRef="#ctx0" brushRef="#br1" timeOffset="191440.58">14650 7525 533 0,'0'0'299'0,"0"0"-4"0,0 0-139 15,0 0-54 1,0 0-62-16,0 0-25 15,0 0-15-15,-14 106-32 0,23-72 12 16,1-3 11-16,-2-6 1 16,-1-6 8-16,-2-6 14 15,-4-4 24-15,-1-5 26 16,0-1 9-16,-6-3 10 16,-8 0-78-16,-4 0-5 15,-2 0-75-15,-2 0-36 16,-8 0-64-16,5 9-236 15,5 0-277-15</inkml:trace>
  <inkml:trace contextRef="#ctx0" brushRef="#br1" timeOffset="192374.25">14909 7399 872 0,'0'0'348'0,"0"0"-168"16,0 0-84-16,1 96-20 0,1-53-30 16,-2 0-30-16,0 1-7 15,0-5 1-15,0-1-1 16,-2-8-8-1,-1-9-1-15,3-7-21 0,0-5-33 16,0-7-16-16,0-2-21 16,0 0-31-16,0-7-115 15,0-7-38-15,5 0-239 0</inkml:trace>
  <inkml:trace contextRef="#ctx0" brushRef="#br1" timeOffset="192639.07">15079 7360 1036 0,'0'0'346'0,"0"0"-178"16,0 0-9-16,0 0-32 15,0 109-54-15,0-67-46 16,2 0-18-16,1-3-9 15,1 0 0-15,-3-5-1 16,3-3-6-16,-3-3-6 16,-1-4-5-16,0-6-8 15,0-3-12-15,0-3-28 16,0-7-86-16,-12-5-69 0,-1 0-112 16,-2 0-471-16</inkml:trace>
  <inkml:trace contextRef="#ctx0" brushRef="#br1" timeOffset="192856.66">14900 7583 1024 0,'0'0'349'0,"0"0"-122"16,0 0-48-16,0 0-66 15,93 7-74-15,-67-2-39 16,-1-2-42-16,7-1-101 16,-7 1-130-16,-5-2-300 0</inkml:trace>
  <inkml:trace contextRef="#ctx0" brushRef="#br1" timeOffset="193254.67">15372 7489 353 0,'0'0'291'0,"0"0"-87"16,0 0-39-16,0 0-22 15,0 0-58-15,0 0-57 16,0 0-28-16,-10-45 0 0,3 33-18 16,-7 2 18-16,-4 4 7 15,2 1 3-15,-6 5 1 16,0 0-10-16,3 14 33 16,1 13-10-16,5 12 11 15,4 6 12-15,8 5 2 16,1-2 24-16,7-7 2 15,11-10-25-15,7-10-30 0,0-8-12 16,-3-6-8 0,-2-6-15-16,-3-1-13 0,-4 0-8 15,-1-1-50-15,1-10-78 16,-5 5-130-16,1-3-391 0</inkml:trace>
  <inkml:trace contextRef="#ctx0" brushRef="#br1" timeOffset="193606.24">15547 7288 864 0,'0'0'256'0,"0"0"-167"0,0 0 46 16,0 116 18-16,0-66-25 15,-5 4-51-15,2-3-25 16,3-5 1-16,0-5 4 16,2-12-29-16,15-8-28 15,4-7-11-15,0-6-17 16,3-3-4-16,-4-4 7 15,-3 1-4-15,-4-2-34 16,-5 0-55-16,3 0-67 16,-7 0-183-16,5 0-414 0</inkml:trace>
  <inkml:trace contextRef="#ctx0" brushRef="#br1" timeOffset="195357.63">15911 7733 364 0,'0'0'339'0,"0"0"-94"0,0 0-65 16,0 0-90-16,0 0-61 15,0 0-29-15,0-7-41 16,0 5-18-16,0 1 30 16,0-1 22-16,0 1 6 15,0 1 1-15,0 0 6 16,0 0 12-16,0 0 19 16,0 0-9-16,0 0-11 15,0 1-10-15,0 4-7 16,0 1-21-16,0-3-14 15,0-2-5-15,0-1-14 0,0 0-9 16,0 0 19-16,0 0 17 16,0 0 27-16,0 0 24 15,0 0 27-15,4 0-9 16,-1 0-17-16,-3 0-10 16,0 0 0-1,0 0-15-15,0 4 0 0,0 4-39 16,-8-3-55-16,-1-2-2 15,4-3 46-15,2 0 0 16,3-2-77-16,0-5 65 16,0-4 62-16,3 5 54 15,6-1 35-15,-1 2 24 16,2 3-5-16,0 2 11 0,-2 0-27 16,-1 0-42-16,-4 0-26 15,-3 0-8-15,0 4 3 16,0 2-19-16,-8 1-7 15,-4-3-28-15,2-1-20 16,2-3 9-16,3 0-4 16,5 0 20-16,0-8 30 15,0 0 13-15,2 4 39 16,3 0 30-16,5 4 5 16,-4 0 6-16,0 0-25 15,-2 0-33-15,-1 0-28 16,0 0-7-16,-3 0-5 15,0 0-13-15,0 0-34 16,0 0-55-16,-9 2-18 16,4-2-22-16,0 0-105 15,0 0-145-15</inkml:trace>
  <inkml:trace contextRef="#ctx0" brushRef="#br1" timeOffset="201674.01">15918 7727 88 0,'0'0'160'16,"0"0"-92"-16,0 0-18 16,0 0-28-16,0 0-21 15,0 0 0-15,0 0 0 0,0 8 0 16,0-6 8-1,2 1 4-15,-1 0 1 0,3-1 2 16,-1-2-4 0,2 0-11-16,0 0 0 0,4 0-1 15,-5-5 1-15,2 1 6 16,-3 1-7-16,-3 0 2 16,0 3 25-16,0 0 24 15,0 0 6-15,0 0-6 16,0 0-35-16,-3 0-8 15,-3 0 11-15,2 2-4 16,-2 2 2-16,3 0 3 0,3 1 3 16,0-3-8-16,0-2-15 15,0 0-1-15,6 0-9 16,5 0 9 0,-4 0-6-16,3-4-13 0,-7 1 4 15,2-1 5 1,-5 3 11-16,0-1 13 0,0 2 18 15,0 0 2-15,0 0-22 16,-1 0-1-16,-5 0-10 16,2 0-8-16,-3 0 8 15,5 0 1-15,-1 0-1 16,1 2-1-16,0 3-6 16,2 3-9-16,0-2-10 15,0-3-45-15,0 0-66 16,0-1-64-16,0-2-152 0</inkml:trace>
  <inkml:trace contextRef="#ctx0" brushRef="#br1" timeOffset="202256.47">15913 7730 184 0,'0'0'251'15,"0"0"-118"-15,0 0-35 16,0 0-31-16,0 0-43 16,0 0-24-16,0 0-22 15,-3 3-20-15,3-3-10 0,0 0 7 16,0 0 5-16,0 0-2 16,1 0 17-16,-1 0 15 15,0 0 10-15,0-3 15 16,0-1 21-16,0 1-13 15,0 1-9-15,-3 1-4 16,0 1-10-16,-2 0-30 16,1 0-6-16,-1 6-26 15,0 5-4-15,2 0-37 16,1-3-93-16</inkml:trace>
  <inkml:trace contextRef="#ctx0" brushRef="#br1" timeOffset="-210839.07">16349 7743 429 0,'0'0'179'16,"0"0"-109"-16,0 0-5 15,0 0-23-15,0 0-30 16,0 0-12-16,0 0-1 15,0 0 1-15,0 0 5 16,0 0 26-16,0 0 23 16,0 0 17-16,0 0 2 15,0 0-15-15,-1 2-26 16,-3 0-32-16,-1 1-42 0,-1 3-126 16,-1 0-133-16,4-5-294 0</inkml:trace>
  <inkml:trace contextRef="#ctx0" brushRef="#br1" timeOffset="-208923.57">16349 7743 568 0,'-22'0'281'16,"22"0"-119"-16,0 0 0 0,0 0-56 16,0 0-47-1,0 0-33-15,0 0-18 0,0 0-8 16,0 0 0-16,0 0 0 15,0 0 1-15,0 0 10 16,0 0 15-16,0 0 9 16,0 0 4-16,0 0 14 15,0 0 5-15,0 0-4 16,0 0-6-16,0 0-19 16,0 0-8-16,0 0 5 15,4 0-7-15,-1 0-10 16,4 0-8-16,0 0 7 15,-3 0-7-15,2 0-1 0,2 2 1 16,0 0 0-16,0-1 0 16,1 1 7-1,0 2-7-15,2-1 11 0,-1 3-1 16,0-3-5 0,0 2-5-16,-2 1 5 0,-1-3-5 15,2 2-1 1,-1-4 0-16,-3 2 0 0,3 1 0 15,-3-2 1-15,3 1-1 16,1 0 0-16,3 3 0 16,1-3 26-16,0 2-15 15,3-1-5-15,-3 1 1 16,2-1-7-16,-2 0 1 16,-1 1 1-16,-2-2-2 0,-1 0 0 15,-2 1 0-15,0 1 0 16,2-4 0-16,-1 2 0 15,-1 0 0-15,1-1 0 16,1 0 0-16,-3 1 0 16,4-2 0-16,-2 0 0 15,3 1 1-15,-3-1-1 16,1 1 1-16,-2-2-1 16,0 1 0-16,3 1 0 15,-1-2 0-15,-3 0 0 16,3 1 1-16,-1-1-1 15,-2 0 0-15,3 0 0 16,-1 3 0-16,1-3-1 16,-3 0 1-16,1 0-1 0,0 0 1 15,-1 0 0-15,1 0 0 16,2 0 0-16,-1 0 0 16,0 0 0-16,1 0 0 15,-1 0 0-15,-2 0 0 16,3 0 1-16,-1 0-1 15,-1 0 0-15,0 0-1 16,0 0 2-16,1 0-1 16,-2 0 0-16,3 0 0 15,-2 0-1-15,3 0 1 16,0 0 0-16,-1 0 2 16,5 0-2-16,-4-3 0 15,3 3 0-15,-1 0 1 16,0-1 0-16,1 1-1 15,-3 0 0-15,2 0 0 0,-2 0 0 16,0-2 0-16,0 2-1 16,0 0 1-16,-2-1 0 15,6 1 0-15,-3 0 0 16,-1-2 1-16,0 2-1 16,0 0-1-16,-1 0 1 15,-3 0 0-15,3 0-1 16,1 0 1-16,-2 0 0 15,4 0 0-15,-2 0 0 16,2 0 1-16,-2 0-1 16,1 0 0-16,1-1 1 0,0-1 0 15,1 2-1-15,1-1 0 16,-1 0 0 0,2 1 0-16,0-3 0 0,-2 3 0 15,2-2 1 1,-1 0-1-16,-2 0 1 0,2 1-1 15,0 1 0-15,1-1-1 16,-2 1 1-16,2-2 0 16,-1 2 0-16,-1 0 0 15,0-1 0-15,3 0-1 16,-2-4 1-16,1 3 1 16,1 1-1-16,0-1 1 0,1 1 0 15,-1 0-1-15,3-1 0 16,0-3 0-1,-3 4 1-15,1-2-1 0,1 1 0 16,-1 0 0-16,0 1 0 16,-2 1 0-16,0 0 0 15,3-1 1-15,-3 1-1 16,0 0 0 0,-3-3 0-16,3 3 0 0,-2 0 0 15,-3 0 0-15,4 0-1 16,-3 0 0-16,2 0 1 15,3 0 0-15,-3 0 0 16,0 0-1-16,1 0 1 16,-2 0-1-16,0 0 1 15,1 0 0-15,-3 0 0 0,3 0 0 16,0 0 0-16,-1 0 0 16,-2 0 0-16,0 0 0 15,-2 3 0-15,1-3 0 16,-4 1 0-16,0-1 0 15,-2 0 0-15,-1 1 0 16,-1-1-1-16,2 0 0 16,-3 0 0-16,1 0 0 15,1 0-1-15,-2 0 2 16,1 0-1-16,-1 0 0 16,6 0-10-16,-2 0 2 15,1 0 8-15,2 0-1 16,0 0-5-16,1 0 7 15,-1 0-6-15,0 0 6 16,-1 0 0-16,-1 0-1 0,1 0 0 16,0 0 0-16,-3 0 1 15,1 0 0-15,-3 0 0 16,4 0 0-16,-3 0 1 16,-1 0 1-16,1 0-2 15,0 0 6-15,-2 0-6 16,0 0 1-16,2 0 0 15,-2 0-1-15,1 0 2 16,-1 0 0-16,0 0 4 16,3 0 0-16,-3 0-6 15,0 0 2-15,3 0-2 0,-3 0 0 16,0 0 0 0,1 0 1-16,-1 0-1 15,0 0-14-15,0 0-16 16,0 0-26-16,0 0-43 0,2 0-63 15,-1 5-56-15,1 5-136 16,-1-2-191-16</inkml:trace>
  <inkml:trace contextRef="#ctx0" brushRef="#br1" timeOffset="-166769.76">16394 7360 562 0,'0'0'216'16,"0"0"-76"-16,0 0-13 15,0 0-46-15,0 0-46 16,0 0-24-16,0 0-2 16,0 0-3-16,0 0 5 15,0 0 15-15,0 0 6 0,0 0 4 16,0 0-4-16,0 0-13 15,0 0-10-15,0 0-3 16,6 0 1 0,2 0-6-16,0 0 6 0,3-5-6 15,2 1 0-15,2 1 0 16,-1 0 6-16,5 2-6 16,-2 1 0-16,-1 0-1 15,0 0-7-15,-7 1 5 16,-4 9 2-16,0-1 13 15,-5 7-2-15,0 0-11 16,-5 2-1-16,-6-2-27 16,-1-5-30-16,-1 0-23 0,4-7-10 15,2-1 21 1,4-3 43-16,2 0 27 16,1 0 13-16,0 0 32 15,0 0 12-15,0 7-12 0,11 3 26 16,3 5-2-16,-1 5-31 15,-3 1-21-15,-5 4-16 16,-5 1-1-16,0-4-21 16,-8-1-19-16,-9-6 8 15,-3-9-14-15,-5-6-33 16,3 0 49-16,2-2 23 16,1-11 7-16,2 0 1 15,3 1-1-15,2 3 1 16,4-2 9-16,3 5-10 15,2-1-8-15,3 3-28 0,0 0-58 16,7 4-95 0,2 0-53-16,3 0-150 0</inkml:trace>
  <inkml:trace contextRef="#ctx0" brushRef="#br1" timeOffset="-166186.26">16709 7533 600 0,'0'0'340'0,"0"0"-106"0,0 0-50 16,0 0-53-16,0 0-66 15,0 0-40-15,0 0-9 16,68 83-16-16,-66-62-9 15,-2 0-27-15,0-1-21 16,-7-4-13-16,-7-5 14 0,1-5 27 16,-2-6-2-16,0 0-5 15,2-4 22-15,1-11 2 16,4-4 12-16,1-4 29 16,2-1-9-16,3-2-15 15,1 1-5-15,1 3 0 16,0-2 17-16,0 3-4 15,1-1-6-15,8 3-1 16,-1 2 4-16,0 2 8 16,2 4 2-16,0-2 13 15,-1 6-2-15,1-3-6 16,-1 5-8-16,-2 0-4 16,-1 1-11-16,-2 2-2 15,0 2-11-15,-2 0-26 16,-1 0-43-16,6 0-62 0,0 0-81 15,1 0-125-15</inkml:trace>
  <inkml:trace contextRef="#ctx0" brushRef="#br1" timeOffset="-165550.96">17010 7574 621 0,'0'0'306'0,"0"0"-99"0,0 0-42 0,0 0-48 16,0 0-40-16,0 0-27 15,0 0-1-15,-7 35-8 16,3-15-9-16,3 0-18 16,-4 1-14-1,1-3-12-15,1-3-33 0,1-3-31 16,0-6-40-16,2-6-65 15,0 0-129-15,0 0-262 0</inkml:trace>
  <inkml:trace contextRef="#ctx0" brushRef="#br1" timeOffset="-164935.28">17163 7350 707 0,'0'0'227'0,"0"0"-53"0,-12 94-47 0,12-54-63 16,0-2-48-16,0-7-10 16,9-10-6-16,3-9-20 15,1-9-27 1,0-3-19-16,0-2 31 0,4-13 18 16,-4-3 11-16,-1 0-58 15,-2-3 6-15,-3 1-8 16,5-9-77-16,-4 2-68 15,1 5-72-15</inkml:trace>
  <inkml:trace contextRef="#ctx0" brushRef="#br1" timeOffset="-164737.58">17318 7303 530 0,'0'0'283'0,"0"0"-51"0,0 0-46 15,0 98-60-15,0-62-38 16,0-2-46-16,0 0-29 15,0-1-13-15,0-9-28 16,0-2-33-16,0-7-26 16,0-3 2-1,0-4-37-15,0-1-40 0,0 1-20 16,0-1-23-16,0-2-72 0</inkml:trace>
  <inkml:trace contextRef="#ctx0" brushRef="#br1" timeOffset="-163919.54">17494 7288 500 0,'0'0'263'0,"0"0"-68"0,0 0 0 15,0 0-56-15,0 0-33 16,0 0-32-16,0 0-25 16,0-3-7-16,0 3-1 15,0 0-9-15,0 0-14 0,0 0-17 16,0 0-1-16,0 0 0 15,6 0-4 1,1 0 3-16,0 0-6 16,-1 0-5-16,-2 0 2 0,-2 0 2 15,2 0 7 1,-2 0-6-16,2 0-8 0,-1 0-10 16,2 0-12-16,-1 0 3 15,-3 0 5-15,4 0 1 16,-1-1-3-16,-3-1-10 15,-1-1-24-15,0 0-5 16,0 3 38-16,0 0-10 16,-3 0-42-16,-7 0 19 15,-2 12-112-15,0 6 52 16,0 3 86-16,5 2 5 16,4-1 18-16,3-3 14 0,0-6 1 15,10-6-11-15,6-2 12 16,6-4 9-16,-2-1 58 15,-2 2 26-15,-3-1 1 16,-6 4-8 0,-5 4-25-16,-4 6 9 0,-4 3 2 15,-15 6-72-15,-10 0-76 16,-1-1-15-16,-2-8 23 16,6-6 25-16,3-5 18 15,6-4-37-15,3 0 48 16,6 0 12-16,2 0-6 15,6-10-34-15,0-3-152 16,0 2-311-16</inkml:trace>
  <inkml:trace contextRef="#ctx0" brushRef="#br1" timeOffset="-163636.18">17578 7256 492 0,'0'0'205'0,"0"0"-59"0,0 0-15 16,0 0-28-16,0 0-35 15,0 0-22-15,0 0-13 16,23 17-2-16,-11-14-4 0,-2 1-11 15,3 0-6-15,-5-3-5 16,3 0-5-16,-4 1-64 16,7-2-111-16,-2 0-152 15,-2 0-416-15</inkml:trace>
  <inkml:trace contextRef="#ctx0" brushRef="#br1" timeOffset="-163002.72">17950 7286 591 0,'0'0'329'16,"0"0"-93"-16,0 0-64 0,-78 103-59 16,57-67-69-1,10-2-44-15,6-9-3 0,5-10-35 16,6-11-62-16,14-4-90 15,12-3 72-15,2-15 60 16,-1-8 30-16,-1 0-5 16,-5 0 23-1,-4-1 10-15,-7 1 12 0,-4 3 28 16,-5 4 6-16,-2 0-20 16,-5 9 8-16,0 3 35 15,0 5 35-15,0 2-8 16,0 0-12-16,0 5-46 15,0 9 16-15,-3 10-6 0,-2 4-27 16,3 5-9 0,0 6 0-16,0-3-12 15,-1 0 1-15,2-1 0 16,-5-2-1-16,0-3-6 16,-5 2-4-16,-3-1 10 0,-4-3 7 15,-4-3 9-15,0-5 31 16,-1-8 14-16,-1-8 0 15,2-4-27-15,1 0-14 16,0-6-7-16,4-8-13 16,1 1-29-16,3 1-51 15,3 1-99-15,3 5-109 16,4 5-353-16</inkml:trace>
  <inkml:trace contextRef="#ctx0" brushRef="#br1" timeOffset="-161501.9">16635 8144 729 0,'0'0'317'0,"0"0"-123"15,0 0-32-15,0 0-46 16,12 102-60-16,-12-75-35 15,0-1-12-15,0-2-9 16,0-5 0-16,0 1-13 16,0-5 1-16,0-5 3 15,0-2 9-15,0-4 0 16,0-2 1-16,0-2 12 16,0 0-4-16,0 0 4 0,0 0-12 15,0 0-1-15,0 0-6 16,0 0-2-16,0 0 7 15,0 0-1-15,0 0-7 16,0 0-2-16,0 0-1 16,0 0 3-16,0 0 8 15,0 0-9-15,0 0-2 16,0 0-4-16,0-9-22 16,0-9-13-16,0-5 51 15,0-5 9-15,0-1-1 16,0 0 7-16,1 2 20 15,8 5 4-15,-1 5 11 0,2 2 2 16,0 6-13 0,4 6-23-16,2 3-16 15,4 3 0-15,-1 20 14 16,1 7 18-16,-5 3-10 0,-5 2-12 16,-6-4-3-16,-1-5-7 15,-3-11 0-15,0-10-10 16,0-5-12-16,0-10-28 15,0-20-88-15,-3-9 71 16,3 1 32-16,0 3 35 16,0 8 35-16,7 8 57 15,3 14 7-15,2 5-42 16,1 0-17-16,4 7 10 0,2 15-2 16,-4 2-12-16,-2 4-7 15,-3 0-24 1,-5-2-5-16,-3-4-13 0,-1-4-3 15,-1-1-22-15,0-6 1 16,0-5-20 0,0-3-27-16,0-3-62 0,0-3-92 15,0-11-134-15,0-3-542 0</inkml:trace>
  <inkml:trace contextRef="#ctx0" brushRef="#br1" timeOffset="-161187.42">17069 8219 543 0,'0'0'549'0,"0"0"-287"0,0 0-25 15,0 113-68-15,0-71-59 16,0 1-54-16,0-2-21 16,6-11-10-16,4-12-25 15,6-10-12-15,4-8-73 16,3-11 9-1,3-19 14-15,-3-9-3 0,-5-8-21 16,-2 2 57-16,-10 2 29 16,-6 6 25-16,0 7 14 15,-2 6 5-15,-14 6-2 16,-6 3-10-16,-1 3-23 16,-4 6-9-16,4 3-25 15,4 3-51-15,7 0-78 16,12 2-88-16,0 9-170 15,0-3-441-15</inkml:trace>
  <inkml:trace contextRef="#ctx0" brushRef="#br1" timeOffset="-160914.99">17364 8063 37 0,'0'0'1148'0,"0"0"-885"16,0 0-82-16,0 0-41 0,0 0-80 15,0 0-60 1,0 0 0-16,-4 61-10 16,5-26 3-16,-1 2-8 0,0 1-5 15,0-3-7-15,0-5-19 16,0-5-37-16,0-4-15 15,0-1-31-15,0-1-65 16,0-4-77-16,0-3-109 0</inkml:trace>
  <inkml:trace contextRef="#ctx0" brushRef="#br1" timeOffset="-159966.59">18243 7321 33 0,'0'0'296'16,"0"0"-60"-16,0 0-12 15,0 0-27-15,0 0-31 0,0 0-31 16,0 0-56-1,0 44-5-15,0-13-14 16,0 5-12-16,0 1-12 0,0 5-2 16,0-2-14-16,-7-4-2 15,4-1-18-15,-3-7-1 16,2-5-37-16,4-10-53 16,0-11-75-16,0-2-170 15,0 0-263-15</inkml:trace>
  <inkml:trace contextRef="#ctx0" brushRef="#br1" timeOffset="-159699.65">18337 7289 697 0,'0'0'364'0,"0"0"-191"15,0 0-38-15,0 0-19 16,0 118-63-16,0-75-45 16,0 2-8-16,0-7-14 15,0-1-5-15,0-9 0 16,0-7-22-16,0-6-18 16,0-4-28-16,0-7-49 15,-6-1-32-15,-1 0-86 16,-1-3-117-16</inkml:trace>
  <inkml:trace contextRef="#ctx0" brushRef="#br1" timeOffset="-159501.62">18184 7543 903 0,'0'0'391'0,"0"0"-175"16,0 0-65-16,0 0-91 16,0 0-60-16,0 0-33 15,120-42-196-15,-88 25-291 16,-9 1-397-16</inkml:trace>
  <inkml:trace contextRef="#ctx0" brushRef="#br1" timeOffset="-159193.88">18605 7372 364 0,'0'0'316'0,"0"0"-160"15,0 0-20-15,0 0 33 16,0 0-88-16,0 0-39 16,0 0-5-16,-92 109-8 15,89-61-9-15,3-3-7 16,0-5-1-16,17-12 8 0,4-9-20 16,4-15-20-16,-1-4-27 15,-1-10-46-15,-2-14-12 16,2-9-41-16,-8 5-127 15,-2 3-253-15</inkml:trace>
  <inkml:trace contextRef="#ctx0" brushRef="#br1" timeOffset="-159001.42">18729 7369 938 0,'0'0'334'0,"0"0"-145"15,0 0-25-15,-3 116-36 16,3-76-85-16,-3 1-43 16,3-7-25-16,0-3-105 15,-3 0-107-15,-1-7-167 16,1-5-241-16</inkml:trace>
  <inkml:trace contextRef="#ctx0" brushRef="#br1" timeOffset="-158186.32">17840 8049 210 0,'0'0'400'15,"0"0"-159"-15,0 0-44 16,0 0-22-16,0 0-66 16,0 0-18-16,0 0-21 0,-34-47-8 15,17 38 7 1,0 5-13-16,-7 4-10 0,-1 0 14 15,0 16-6 1,2 14-16-16,4 11 4 0,7 7-21 16,9 3-17-1,3-3-4-15,0-6-12 0,18-13-7 16,5-11-25-16,6-9-30 16,0-9 1-16,-3 0-38 15,1-6-27-15,-5-4-15 16,-2-1-26-16,-5 5-70 15,-5 1-102-15</inkml:trace>
  <inkml:trace contextRef="#ctx0" brushRef="#br1" timeOffset="-156833.9">17503 8101 500 0,'0'0'284'0,"0"0"-135"15,-4 95-62-15,4-60-24 16,0-8-26-16,0-6-28 16,0-8-9-16,0-3-24 15,0-6-21-15,0-1-17 16,0-1 2-16,0 0-5 16,0 0-40-16,0 1-63 15,0-3-195-15</inkml:trace>
  <inkml:trace contextRef="#ctx0" brushRef="#br1" timeOffset="-156568.52">17594 7968 748 0,'0'0'331'16,"0"0"-124"-16,0 0-38 15,-10 120-44-15,10-75-68 16,0 0-57-16,0-1-7 16,0-1-27-16,0-5-3 15,-3-3-6-15,0-5 11 16,-1-5 14-16,2-5 3 0,-1-8 14 16,3-5-17-16,0-5-36 15,-1-2-82-15,1 0-178 16,0-6-235-16</inkml:trace>
  <inkml:trace contextRef="#ctx0" brushRef="#br1" timeOffset="-156369.12">17514 8241 872 0,'0'0'486'15,"0"0"-275"-15,0 0-42 0,0 0-68 16,0 0-79 0,0 0-22-16,0 0-51 0,68 4-106 15,-33 4-105-15,-3 1-126 16,-5-2-326-16</inkml:trace>
  <inkml:trace contextRef="#ctx0" brushRef="#br1" timeOffset="-155985.32">17955 7955 594 0,'0'0'409'15,"0"0"-153"-15,0 0-28 16,0 0-23-16,0 0-87 16,0 0-49-16,10 91-32 15,-5-50-20-15,-2 8-15 16,-3 1 4-16,0 0-6 15,0-7 0-15,0-10-11 16,-1-7-5-16,-1-11-31 0,2-6-13 16,0-8-24-1,0-1-53-15,0 0-26 16,5-4-72-16,3-6-51 16,2 1-227-16</inkml:trace>
  <inkml:trace contextRef="#ctx0" brushRef="#br1" timeOffset="-154420.02">18187 7877 454 0,'0'0'290'0,"0"0"-108"0,0 0 12 16,0 0-45-16,0 0-68 15,0 0-48-15,0 0 5 16,12 0 19-16,2 3 11 16,0-1 16-16,2-2 1 15,0 2-12-15,4 0-15 16,2 2-11-16,0 3-16 15,1-3 3-15,0 2-8 16,1 0-10-16,-1-4 19 16,-1-2-8-16,-4 0-17 15,1 0-10-15,-4 0 0 16,-5 0-9-16,2 0-20 16,-8 0 3-16,-2 0-1 15,-2 0 2-15,0 0-13 16,0 0-38-16,0 0-47 0,0 0-57 15,0 0-129-15,4 0-342 0</inkml:trace>
  <inkml:trace contextRef="#ctx0" brushRef="#br1" timeOffset="-152852.62">19013 7772 500 0,'0'0'222'16,"0"0"-86"-16,0 0-35 16,0 0-79-16,0 0-22 15,0 0-68-15,0 0 7 16,-4-1 61-16,1 1 3 16,0 0 58-16,-1 0 27 0,1 5 16 15,-2 0 16 1,2 3-47-16,0 2-50 0,1 2-6 15,2-4-1-15,0 1-16 16,0-5-12 0,0 0 2-16,3-4-15 0,3 0 2 15,3 0 9-15,-2 0-7 16,-2-4 1-16,-2 0 15 16,2-2 5-16,-5-1 7 15,0 3-1-15,0-2 4 16,0 0-9-16,-3 2 1 15,-2 1-2-15,-2 3 19 16,0 0 12-16,0 0 5 16,4 0 12-16,2 6 0 15,-1 5-22-15,2-5-7 16,0 1-5-16,0-5-14 0,5-2-19 16,3 0-5-16,2 0 0 15,-1-9 1 1,3-5-7-16,-5-1-20 0,-3 1 17 15,-2 5 24 1,-2-1 9-16,0 5 23 16,0 2 4-16,-5 3 2 0,-3 0 4 15,1 0-1-15,-3 4 0 16,2 7 4-16,-1 0-14 16,2 0 10-16,4 2-6 15,3-6-11-15,0 1-15 16,0-7-25-16,3-1-22 0,4 0-12 15,0 0 9-15,-1 0-6 16,-1-6 4-16,-3 0 1 16,-2 2 5-16,0 1-11 15,0-2-24-15,0 4-66 16,-7 0-102-16,-1 1-408 0</inkml:trace>
  <inkml:trace contextRef="#ctx0" brushRef="#br1" timeOffset="-148166.65">13890 7978 577 0,'0'0'282'15,"0"0"-106"-15,0 0-59 16,0 0-9-16,0 0-40 0,0 0-41 16,3 0-9-1,7 0 3-15,1 0 3 0,1-3-1 16,3-1 6 0,-1-4 0-16,6-3-12 0,-2 3 2 15,2-3 0-15,1-1-18 16,3-2 9-16,3 0 2 15,2-2 0-15,1 0-1 16,3-1 8-16,4 1 19 16,3-2 67-16,3 0-55 15,5-5-25-15,8 1-12 16,4-5-7-16,5-2-5 16,5 0-1-16,0-1 6 0,-5 1-6 15,-1 1 0-15,-11 4-1 16,-11 3-1-16,-7 3-7 15,-8 5 8 1,-5 3-9-16,-7 2-6 0,3-2 5 16,-1 5 11-1,1-6-6-15,1 3 6 0,1-1 0 16,-4 1 0-16,-2 3-15 16,-6 2-8-16,-3 1-27 15,-2 1-11-15,-1 1-6 16,0 0-19-16,-2-2-63 15,2-1-109-15,1-1-103 16,-1 1-325-16</inkml:trace>
  <inkml:trace contextRef="#ctx0" brushRef="#br1" timeOffset="-145815.69">17367 8509 586 0,'0'0'224'0,"0"0"-122"15,0 0-45-15,0 0 54 16,0 0-7-16,0 0-37 16,15-6-19-16,-4 0 0 15,2-3 4-15,3 1-6 16,1 0-4-16,-1-3-11 16,3-1 1-16,3 0 17 0,1-6 2 15,6-3-13-15,4-4-20 16,2-3-7-16,7-4-9 15,3 0 4-15,5-4-5 16,0-1-1-16,5 3 0 16,-7 1 2-16,1 3-2 15,-7 3 0-15,-10 7-8 16,-7 5 7-16,-11 4-6 16,-5 7 1-16,-7 4-14 15,-2 0-46-15,0 0-63 16,0 0-119-16,0 0-166 0</inkml:trace>
  <inkml:trace contextRef="#ctx0" brushRef="#br1" timeOffset="-125012.89">10818 953 389 0,'0'0'221'0,"0"0"-72"16,0 0-28-16,0 0-5 15,0 0-19-15,0 0-41 16,-7 0-28-16,7 0-18 16,0 0 0-16,0 0 3 15,0 0 0-15,0 0 10 16,0 2 13-16,0-2-1 16,2 1 0-16,1 2-2 15,2 0 1-15,-2-1-2 16,6 1-6-16,-2-2-3 0,-1 1-1 15,3-2-5 1,1 1-5-16,0-1 2 16,0 1 4-16,0-1-5 0,-1 3-6 15,1-2 6-15,-1 2 5 16,1 0 1-16,0-2-9 16,0 1-3-16,2-1 2 15,-2 2 1-15,0 0 0 16,0-1-2-16,-1-1-2 15,1 1 1-15,-2-2-1 16,2 2 7-16,0 1 6 16,0-2-8-16,-2 1-5 15,2 2 0-15,0-1-5 0,2-2 0 16,0 1 0 0,3-1 0-16,-2 2 6 0,2 2-6 15,0-2 5 1,0 2 38-16,2 0 4 0,-2 0-34 15,2 1-7 1,-1 0 0-16,1 0-5 0,0 1 8 16,0-1-10-16,-1-2 0 15,1-2 6-15,-2 3-6 16,2-3 2-16,-4-1-1 16,2 1 0-16,0-2 0 15,-3 0 0-15,1 0-1 0,1 1 1 16,-4 2-1-16,5-2 1 15,-4 4-1-15,3-2 0 16,-3-1 0-16,1 1 0 16,0-2 0-16,1 1 1 15,1-2-1-15,4 0 2 16,0 0-1-16,1 0 1 16,-1 0-2-16,1-2 0 15,0-2 1-15,0-1 0 16,-1-2 0-16,3 1 0 15,-4-2 0-15,2 4-1 16,-2 0 1-16,-4-1-1 16,2 2 0-16,-3-2 1 15,2 2-1-15,-3-1 0 16,5 0 0-16,-2 3 0 16,4-2 0-16,-1 1 0 15,2-3 0-15,-1 2 0 0,-1 0 1 16,-2 0-1-16,0-1 0 15,-2 0 0 1,-3 1 0-16,2 0 1 0,-4 0-1 16,-1-1 0-16,3 2 0 15,-2-1 0-15,-1 3 0 16,-2-1-1-16,0 1 1 16,0 0 1-16,-2 0-1 15,1 0 0-15,-3 0-1 16,-1 0 1-16,0 0 0 15,4 0-1-15,-4 0-12 0,0 0-26 16,0 0-39 0,0 0-52-16,0 0-71 0,0 6-150 15,0 5-308-15</inkml:trace>
  <inkml:trace contextRef="#ctx0" brushRef="#br1" timeOffset="-113199.98">10835 1290 235 0,'0'0'332'0,"0"0"-163"15,0 0-80-15,0 0 5 16,0 0-7-16,0 5-37 16,0-4-18-16,0 2 0 15,0 3 17-15,0 3-1 16,0 3 1-16,0 2 5 16,1 3-5-16,-1 2-8 0,4-1-18 15,-4 3-1 1,2-3-6-16,-1-2-10 0,1-1 1 15,-1-1 3 1,-1 0 3-16,0-2 0 0,0-2 2 16,0 2 2-16,0 1-1 15,0 1-4-15,0 0 1 16,0 0-3-16,0-6-1 16,0 2-3-16,0-6-5 15,0-2 5-15,0 4-5 16,0-5 2-16,0-1-2 15,0 0 0-15,0 0 0 0,0 0-1 16,0 1 0 0,0-1-1-16,0 2-6 0,0-2 5 15,0 0-4 1,0 0 6-16,0 0-7 16,0 0-4-16,0 0 5 0,0 0 6 15,0 0 0-15,0 0 0 16,0 0 1-1,0 0-1-15,0-2-1 16,0 0-9-16,0-5 1 0,-1 3 8 16,-2-1-6-16,-3-4-8 15,6-1-2-15,-3 1-6 16,1-3 5-16,-1 0 2 16,-1-1 10-16,4 3 5 15,0 0-8-15,-1 1 9 0,-1 1-1 16,2-1 1-16,0 0 0 15,0-2 0 1,0-1-1-16,0-1 0 0,0-1-8 16,0-2 8-16,0 1-5 15,0 0-1-15,0 4 6 16,0-1 1-16,0 0 0 16,0 3-1-16,0 1 0 15,0 0 0-15,2 0 0 16,-1-1-1-16,-1 0 1 15,0-3-1-15,6 2 1 16,-5-1-1-16,3 3 2 16,-3 0-1-16,-1 1 1 15,0 0 0-15,4 4-1 16,-2-1 1-16,-1 1-2 0,2-2 1 16,1 0 0-16,-1 2 1 15,4-4 1-15,-1 1 8 16,1-1-8-16,3 1 11 15,-1 1 0-15,0 2 1 16,4 0 1-16,-2 3 2 16,1 0 3-16,3 0-3 15,-2 6 4-15,1 5-1 16,-3 0-7-16,3 1-6 16,-4 2-5-16,-2-4 0 15,-3-1-1-15,-4-1-1 0,-1 1 0 16,0 2-19-1,-6 3-3-15,-11 2-20 16,-2-1-25-16,-2 0 16 0,-1-3 0 16,0-4-18-16,5-3 11 15,1-1-24-15,3-2 18 16,3-2 25-16,0 0 21 16,7 0-20-16,-1 0-42 15,2 0-33-15,2 0-61 16,0-2-197-16</inkml:trace>
  <inkml:trace contextRef="#ctx0" brushRef="#br1" timeOffset="-112733.88">11232 1272 568 0,'0'0'382'0,"0"0"-221"16,0 0-48-1,0 0-6-15,0 0-42 0,0 0-40 16,0 0-15-16,-13 39 2 16,6-24 14-16,-3 5 9 15,2 7 17-15,-3 4-2 16,-3 4-7-16,-1 3-9 15,2-1-24-15,-4 2-9 16,5-6-1-16,2-4-6 16,1-8-13-16,3-7-28 15,2-4-11-15,3-7-13 16,-1-1-19-16,2-2-21 16,0 0-68-16,0-9-223 0</inkml:trace>
  <inkml:trace contextRef="#ctx0" brushRef="#br1" timeOffset="-111691.26">11466 1295 368 0,'0'0'632'0,"0"0"-368"16,0 0-114-16,0 0-18 0,0 0-24 16,0 0-51-1,0 0-24-15,-23 79-14 0,22-49-18 16,-1-1 14-1,2-2-8-15,-2-4 5 0,0-1-5 16,2-2 5 0,-1-2-6-16,1-2-5 0,0-3 0 15,0 0 1-15,0-3-2 16,0-1-7-16,0 0-4 16,0-1-8-16,0 1 0 15,0-3 5-15,0 0 5 16,0-3-1-16,0-2-9 15,0-1-2-15,0 0 7 0,0 0 1 16,0 0 1-16,0 0 11 16,0 0-5-16,0 0 5 15,0 0 0 1,0 0 1-16,0 0-2 0,0 0-9 16,0 0-5-16,0 0 10 15,0 0-4 1,0 0 9-16,0 0 0 0,0-1-5 15,0-3-1-15,0-2 1 16,0 0-7-16,0-4-2 16,0 0-7-16,0-4-1 15,0-5 0-15,0-1 0 16,0-2 5-16,0-5-14 16,0-1 6-16,0 1 10 0,0 5 15 15,0-2-8-15,1 6 7 16,1 0 1-1,-2 0 0-15,2 4 1 0,1-4-1 16,2 3 1-16,2-1-1 16,0 1 0-16,3-1 1 15,-3 2 0-15,5 3 1 16,1 1 9-16,-2 3 4 16,1 5 2-16,1 2 12 15,-1 0 1-15,1 0 3 16,1 6-2-16,-5 8-2 15,-2 6 3-15,-2 6-8 16,-5 4-11-16,0 1-12 16,-5-1-5-16,-10-1-8 15,0-8-15-15,-2-4-2 16,4-8 17-16,-1-5-12 0,3-4-7 16,2 0 0-16,-1 0-20 15,5-7-19-15,-3-2-94 16,3 4-124-16,0 4-370 0</inkml:trace>
  <inkml:trace contextRef="#ctx0" brushRef="#br1" timeOffset="-110998.99">10636 1745 387 0,'0'0'290'16,"0"0"-121"-16,0 0-39 15,0 0-40-15,0 0-71 16,0 0-19-16,0 0-68 16,0 24-33-16,0-12-74 15,0-4-36-15,0-1-80 0</inkml:trace>
  <inkml:trace contextRef="#ctx0" brushRef="#br1" timeOffset="-110265.38">10636 1745 484 0,'30'75'261'16,"-30"-75"-94"-16,0 0-22 0,0 0-12 16,0 0-56-16,0 0-45 15,0 0-16-15,0 0 1 16,0 0-2-16,2 0-1 15,4 0 24-15,1 0 7 0,-2 0-2 16,3 0-6 0,-1-4 2-16,-1 2-1 0,3 0-11 15,-1 0 3-15,3-4-1 16,-1 2 1-16,0 1-2 16,0 0-3-16,0 0-2 15,-2-2-2-15,0 4-5 16,2-1 1-16,0 1 10 15,0 0-4-15,2-1 2 16,0 2-3-16,-2 0 0 16,1 0-9-16,5 0-1 15,-5 0-3-15,1 0 0 0,-2 0-8 16,5 0 5-16,0-1 1 16,7-5-6-16,1 1 8 15,7 0-3 1,4-1 100-16,2 3-49 15,-2 0-32-15,-4 2-23 16,-1 1-1-16,-6 0 5 0,-3 0-6 16,-2 0 0-16,-1 0 1 15,-1 0-1-15,4 0 1 16,4 0 7-16,4 0-2 16,2 0 3-16,1 0 3 15,1 0-4-15,-5 0-8 16,-1 0 0-16,-1 0 0 0,-5 0-1 15,3 0 1 1,-4 0 0-16,3 0 0 0,-4 0 0 16,0 0 0-16,-1 0 1 15,-2 0 2-15,-2 0-2 16,-3 0 0-16,-5 0-1 16,0 0 0-16,-3 0 0 15,-2 0 0-15,0 0 0 16,0 0 0-16,0 0-6 15,0 0-16-15,0 0-36 16,0 0-30-16,0 0-65 16,0 0-91-16,0 0-130 15,0 1-415-15</inkml:trace>
  <inkml:trace contextRef="#ctx0" brushRef="#br1" timeOffset="-48179.13">19312 7769 212 0,'0'0'232'0,"0"0"-127"0,0 0-58 16,0 0-33 0,0 0-14-16,0 0-52 0,-2-2-32 15,2 1 15-15,0 1 30 16,0-1 26-1,0 1 2-15,0 0-14 0,0 0-70 0</inkml:trace>
  <inkml:trace contextRef="#ctx0" brushRef="#br1" timeOffset="-47791.12">19312 7769 332 0</inkml:trace>
  <inkml:trace contextRef="#ctx0" brushRef="#br1" timeOffset="-44879.27">19312 7769 332 0,'-15'18'200'0,"11"-18"-60"0,4 0-43 0,0 0-25 0,0 0-33 0,0 0-20 16,0 0-19-16,0 0 2 15,0 0 11-15,0 0 13 16,0 0 23-16,0 0 9 16,-1 0 14-16,1 0 8 15,0 0-12-15,0 0-7 16,0 0-2-16,0 0-11 15,0 0-13-15,0 0-16 16,0 0-6-16,0 0-7 16,0 0-6-16,0 0 2 15,0 0 6-15,0 0-2 16,0 0 4-16,5 0 3 16,-2 0 5-16,-1 0 1 0,-1 0 0 15,-1 0 1-15,3 0 6 16,-3 0-1-16,0 0-4 15,0 0-5-15,0 0-5 16,0 0-5-16,0 0-4 16,1 0 0-16,-1 0-2 15,2 0 1-15,-1 0-1 16,1 0 0-16,-1 0 1 16,2 0-1-16,-3 0 1 0,3 2-1 15,0-2 1 1,0 3-1-16,1-3 2 0,-3 0-2 15,4 1 6 1,-1-1-6-16,-1 0 0 0,0 0 2 16,1 0-2-16,-1 2 9 15,-1-2-3-15,3 0-5 16,-2 1 9-16,2-1-9 16,-1 2 5-16,-1-2-4 15,1 0-2-15,0 1 1 16,-1-1 1-16,1 0-1 15,-2 0 0-15,1 0 1 0,-1 0-1 16,-1 0 5-16,2 0-4 16,0 0-1-16,0 0 5 15,-2 0-6 1,2 2 1-16,0-2 8 16,1 0-9-16,-1 0 0 15,3 1 0-15,-3-1 0 0,2 0 1 16,-2 3 0-16,0-3-1 15,1 0 1-15,-2 0-1 16,1 0 0-16,-3 0 0 16,2 0 0-16,1 0 1 15,1 0 0-15,-3 2-1 16,2-2 0-16,-1 0 1 16,2 0-1-16,-1 0 1 0,-2 0-1 15,5 0 0 1,-3 0 1-16,0 2-1 15,-2-2 0-15,3 0 0 0,-1 0 0 16,-1 0 0-16,3 0 1 16,0 0-1-16,-2 0 0 15,1 0 1-15,2 0-1 16,-2 0 0-16,1 0 0 16,-4 0 1-16,3 0-1 15,-2 0-1-15,2 0 1 16,-2 0 0-16,2 0 0 15,-1 0 0-15,0 1 0 0,2-1 0 16,-1 0 0 0,-1 0 0-16,2 0 1 0,-2 0 1 15,3 0-2-15,-2 0 1 16,2 0 0 0,-3 0 0-16,0 0 1 15,2 1-1-15,-2-1 0 0,1 2 0 16,1 0 0-16,-2-2-1 15,2 0 1-15,0 3-1 16,0-3 1-16,-1 1-1 16,0-1 0-16,0 3 1 15,1-2-1-15,-2-1 0 16,1 0 0-16,-3 1 1 0,1-1-1 16,3 2 1-16,-3-2 8 15,1 2-9-15,0-2 1 16,1 1 0-16,-1-1 0 15,0 2 0-15,0-2 0 16,1 0-1-16,-1 0 1 16,0 1 0-16,0-1-1 15,1 4 1-15,1-3 0 16,-1 1 0-16,0-1 0 16,2 0-1-16,-1 1 0 15,-2-1 1-15,1 1-1 16,0-1 0-16,2 3 1 15,-2-3 0-15,0-1-1 16,1 1 11-16,2 1-9 0,-1-1-2 16,1 0 0-16,-2 1 0 15,2 0 1-15,-3-2-1 16,2 2 1-16,-2-2-1 16,2 3 0-16,-3-3 0 15,2 0 2-15,-3 1-1 16,1-1-1-16,0 0 0 15,1 0 0-15,-3 0 1 16,4 0-1-16,-1 0 0 16,-1 0 0-16,2 0 0 15,-1 0-1-15,-1 0 1 16,4 0 1-16,-3 1-1 16,2-1 1-16,-3 0-1 15,-2 0 0-15,6 0 0 16,-4 0 0-16,2 0 0 0,1 0 0 15,-2 0 0-15,2 0 0 16,-2 0-1-16,0 0 1 16,1 0 1-1,0 0-1-15,0 0 0 0,0 0-1 16,-2 0 1-16,4 0 1 16,0 0-1-16,-2 0 0 15,1-1 0-15,0 0 0 16,0-2-1-16,1 1 1 15,-3 0 1-15,3-1-1 16,-3 2 1-16,4 1 1 16,-3-2-2-16,-3 2 0 0,3 0 0 15,-2-1 0 1,-1 1-2-16,0-1 2 0,1-3 2 16,-2 3-2-1,3 1 0-15,-2-2 0 16,2 2 0-16,-1 0 0 0,3-1 0 15,-1 1 1-15,0 0-1 16,0-2 1-16,0 2-1 16,-2-1 0-16,3 0-1 15,-2 1 2-15,2-2-1 16,-2 1 0-16,-1 1 0 16,3 0-1-16,-3 0 1 15,0 0 0-15,2 0 0 0,-1-4 0 16,-1 4 0-1,4 0 0-15,-2 0 0 16,1 0 0-16,1 0 0 16,2 0 0-16,-5 0 0 0,7 0 0 15,-4 0-1 1,-1 0 1-16,1 0 1 0,-1 0-1 16,1 0 0-16,-2 0 1 15,1 0-1-15,0 0 1 16,2 0 0-16,0 0-1 15,-1 0 0-15,2 0 0 16,-5 0 0-16,6 0 0 16,0 0 0-16,-1 0 1 0,0 0-1 15,-3 0 0 1,4 0 0-16,-3 0 1 16,3 0-1-16,-4 0-1 0,0 0 1 15,2 4 0-15,-3-3 1 16,2-1-1-16,-1 0 0 15,2 2 0-15,1-2 0 16,-1 0 1 0,0 0-1-16,-1 1 0 0,2-1 0 15,-3 0 0-15,1 0 0 16,1 0 0-16,-1 0 1 16,1 0-1-16,-1 0-1 15,2 0 1-15,-3 0 0 16,1 0 1-16,-1 0-1 15,1 0 0-15,-2 0 1 0,3 0-1 16,-2 0 0-16,0 0 1 16,2 0-1-16,-1 0 0 15,5 0 0 1,-2 1 0-16,0-1-1 0,0 0 1 16,0 0 1-16,-2 0-1 15,-1 0 0-15,0 0 0 16,-1 0 0-16,-2 0 0 15,4 0 0-15,-3 0 0 16,1 0 0-16,1 0 0 16,0 0 0-16,0 0 1 15,1 0-1-15,1 0 1 16,1 0-1-16,-4 0 0 16,6 0 1-16,-2 0-1 15,0 0 2-15,0-1-2 16,-2 0 0-16,1-1 1 0,-3 2 1 15,1-1-2-15,-2 1 0 16,0 0 1-16,2 0-1 16,1 0 9-16,0 0-8 15,4 0 5-15,0 0 3 16,-2 0-9-16,1 0 1 16,-1 0-1-16,0 0 0 15,1 0 0-15,-3-4 1 16,2 4-1-16,-1 0 0 0,-1 0 0 15,-2-1 0 1,1 1 0-16,-2 0 1 0,2-2-1 16,-1 2 0-16,1 0 1 15,0 0-1 1,1 0 0-16,2 0 0 16,0 0 0-16,0 0 0 0,0 0 0 15,-1 0 0-15,1 0 1 16,0 0-1-16,0-1 1 15,0 1-1-15,0-2 0 16,0 2 1-16,0-2 0 16,0 2-1-16,-3 0 0 15,4 0 0-15,-1-1 0 16,-1 1 1-16,-2 0-1 16,-1 0 1-16,-3 0 0 0,1 0-1 15,-1 0 1 1,-3 0-1-16,0 0 0 0,0 0-1 15,0 0 1-15,0 0-24 16,0 0-23 0,0 0-51-16,0-4-87 0,0 0-63 15,0 2-266-15</inkml:trace>
  <inkml:trace contextRef="#ctx0" brushRef="#br1" timeOffset="-36575.36">18761 755 163 0,'0'0'336'16,"0"0"-135"-16,0 0-80 15,0 0-11-15,0 0-9 16,0 0-29-16,0 0-31 15,0 0-14-15,0 0 1 0,0 0 2 16,0 0 5-16,0 0 1 16,0 0 15-16,0 0-3 15,1 0-2-15,-1 0 4 16,0 0-7-16,0 0 2 16,0 0-7-16,2 0-1 15,-1 0-8-15,3 0-9 16,1 0-2-16,-2 0-7 15,5 0 5-15,-1 0-5 16,0 0-4-16,4 0-1 16,-1 1 0-16,3 1 5 15,0 0 4-15,-1 0-8 16,2 3 1-16,-1-4 0 16,3 2 3-16,0 0 5 15,4-1-6-15,4 1 2 0,3 2 5 16,1-1-4-16,4 1-5 15,0 0 1-15,-3-1-1 16,2 2 1-16,-1-2 4 16,-5-3 3-16,3 1-1 15,-1-1-3-15,-2 1 0 16,0-2 3-16,-2 1-7 16,-1 1-2-16,-3-1 1 15,-1 6-6-15,-3-3 0 0,-2 2 1 16,-1 0-2-1,-4-3 0-15,-1 0 1 0,-4-2 1 16,3-1-1 0,-3 0 0-16,-1 0-1 0,3 0 0 15,-2 0-1 1,0 0-15-16,-1 0-12 0,0 0-25 16,0 0-24-16,-1 0-48 15,-1 0-70-15,0 0-79 16,0 0-292-16</inkml:trace>
  <inkml:trace contextRef="#ctx0" brushRef="#br1" timeOffset="-21744.63">19561 8050 397 0,'0'0'237'0,"0"0"-114"0,0 0-57 16,0 0-24-1,0 0-29-15,0 0-12 0,0 0 11 16,0 0 17-16,0 0 20 16,0 0 1-16,0 0 4 15,0 0-11-15,0 0-12 16,0 0-13-16,0 0-10 15,0 0-7 1,0 0 0-16,0 0 11 0,0 0-4 16,2 0 0-16,3-1 0 15,-4 1-2-15,8-2 1 16,-2 2-6-16,-1 0 12 16,4 0 2-16,2 0-1 0,1 0-2 15,4 0 1-15,1 0-6 16,0 0 2-16,1 0-9 15,-6 0 1-15,-1 7 1 16,-8-2 5-16,-1 9 0 16,-3 5 11-16,-9 7-18 15,-14 3-71-15,-5 1-19 16,-2-4 27-16,-1-10 24 16,7-6 2-16,5-5-52 15,7-5 79 1,5 0 10-16,4 0 1 0,3 0 0 15,0 0 12-15,2 0 20 0,13 0 49 16,6 8 18 0,6 3-13-16,2 7-25 0,-4 0-21 15,-5 4-22 1,-11 3-6-16,-9 2 3 16,0 2-16-16,-17-2-26 0,-11-3-11 15,-1-6 11-15,-1-7 13 16,0-10-8-16,3-1 21 15,5 0 0-15,4-6 2 16,1-3 5-16,11 0 8 16,-1 3-8-16,5 2-7 15,2-1-21-15,0-1-92 16,10 1-135-16,3-1-79 0</inkml:trace>
  <inkml:trace contextRef="#ctx0" brushRef="#br1" timeOffset="-21027.8">19855 8100 235 0,'0'0'567'0,"0"0"-334"0,0 0-71 0,0 0-51 16,0 0-38 0,0 0-48-16,0 0-23 15,0 0 0-15,0 0 5 16,0 0 19-16,2 0 9 0,5 0 23 15,-3 0-2-15,5 0-10 16,-3 1-15-16,7 1-20 16,-6-2-5-16,2 0-4 15,-2 0-1-15,-3 0 0 16,0 0 0-16,-2 0 0 16,-2 0 0-16,0 0 6 15,0 0-1-15,1 2 1 16,3 7 2-16,-3 2 5 15,3 8-2-15,-4 3-3 16,0 2-9-16,0 5 0 0,0 1 0 16,0 0-1-1,-9 0 0-15,6-1 0 16,-4-2-6-16,2-6 6 16,2-5 0-16,-2-3-8 0,5-5-6 15,-2-5-15-15,2-1-11 16,0-2-6-16,0 0-10 15,0 0-24-15,-3 0-41 16,-2 0-52-16,0 0-109 16,0 0-360-16</inkml:trace>
  <inkml:trace contextRef="#ctx0" brushRef="#br1" timeOffset="-20725.8">19832 8279 581 0,'0'0'332'0,"0"0"-98"0,0 0-70 0,0 0-21 0,0 0-50 0,0 0-50 15,0 0-33-15,64 0-10 16,-48 0-10-16,1 0-10 16,-2 0-8-16,-1 0-13 0,-5 0-12 15,2 0-29 1,-4 0-15-16,4 0-61 0,-3 0-87 16,-2 0-253-16</inkml:trace>
  <inkml:trace contextRef="#ctx0" brushRef="#br1" timeOffset="-19826.41">20305 8141 515 0,'0'0'309'0,"0"0"-69"0,0 0-59 0,0 0-25 15,-65 100-54-15,53-59-61 16,8 0-41-16,4-10 0 16,0-8-34-1,13-14-41-15,9-9-33 16,5-8-9-16,3-21 17 0,-2-5 41 16,1-2 43-16,-7 3 16 15,-7 6 76-15,-5 6 40 16,-5 6 7-16,0 4-12 15,-5 9-10-15,0-1 36 16,0 3-23-16,0 3-48 16,0 14-31-16,0 13-10 15,0 11-17-15,0 3-1 0,-2 2-6 16,-3-2-1 0,4-5 0-16,-1-1 0 0,-2-5-9 15,1-2-3-15,0-2-5 16,-4-1-13-16,-1-1 3 15,-2-4 18-15,-5 0 2 16,-2-5 7 0,-5-3 12-16,-1-3-12 0,-2-6 19 15,1-5-10-15,2-1-8 16,3 0-1-16,0-7-1 16,2-5-12-16,3-2-22 15,4-1-25-15,-1-8-86 16,10 4-103-16,1 1-293 0</inkml:trace>
  <inkml:trace contextRef="#ctx0" brushRef="#br1" timeOffset="-19441.64">20512 8148 455 0,'0'0'354'16,"0"0"-136"-16,0 0-72 0,0 0-1 15,0 0-33-15,-2 98-63 16,2-69-33-16,0 3-7 16,0-1-9-16,0-1-7 15,0-5-8-15,0-5 2 16,0-4-9-16,0-3-16 16,2-6-27-1,1-1-16-15,-2-5-46 0,3 1-64 16,-4-2-126-16</inkml:trace>
  <inkml:trace contextRef="#ctx0" brushRef="#br1" timeOffset="-19094.29">20651 8081 452 0,'0'0'244'16,"0"0"-90"-16,0 0 10 0,0 0-15 16,0 0-60-16,0 0-39 15,0 0-3-15,3 31-13 16,1-10-18-16,-1 7-9 15,-2 3 2-15,-1 3 2 16,2 2 8-16,-2-2-3 16,3-4-3-16,-1-3-11 15,0-9-2 1,-1-5-10-16,-1-4-32 0,0-6-61 16,0-3-107-16,0 0-115 15,0-4-221-15</inkml:trace>
  <inkml:trace contextRef="#ctx0" brushRef="#br1" timeOffset="-18860.2">20492 8236 738 0,'0'0'485'0,"0"0"-285"15,0 0-38-15,0 0-35 16,0 0-69 0,0 0-55-16,0 0-3 0,92 42-47 15,-72-42-75-15,15 0-54 16,-10 0-144-16,0-4-207 0</inkml:trace>
  <inkml:trace contextRef="#ctx0" brushRef="#br1" timeOffset="-18460.5">20956 8148 372 0,'0'0'282'0,"0"0"-106"16,0 0-68-16,0 0-25 16,0 0-27-16,0 0 19 0,0 0 2 15,-58-18-20 1,39 18-2-16,-2 17 29 0,3 10-20 15,-2 12 1-15,2 6 4 16,5 3-21-16,6-1 4 16,7-8-1-16,0-9-36 15,16-10-15-15,7-9-31 16,9-6-37-16,-4-5-30 16,4 0 6-16,-8-3-12 15,-3-9-56-15,-6 1-78 16,-5 4-73-16</inkml:trace>
  <inkml:trace contextRef="#ctx0" brushRef="#br1" timeOffset="-18091.97">21090 7993 614 0,'0'0'287'15,"0"0"-123"1,0 0 5-16,0 0-15 16,0 0-56-16,0 91-41 0,0-58 0 15,0 3 1 1,-1-2-1-16,-1 2-25 0,-3 0-7 15,5-1-3-15,0-3-5 16,0-4-9-16,0-5-8 16,0-7-2-1,0-7-21-15,0-1-33 0,0-5-33 16,3-1-27-16,1-2-64 16,-1 0-110-16,0 0-213 0</inkml:trace>
  <inkml:trace contextRef="#ctx0" brushRef="#br1" timeOffset="-16442.17">19323 7317 626 0,'0'0'212'0,"0"0"-83"15,0 0-38-15,0 0-38 16,0 0-39-16,0 0-14 15,0 0-9-15,-1 0 3 16,1 0-1-16,0 0 7 16,0 0 0-16,0 0 11 15,0 0 15-15,3-6 3 16,2-5-3-16,5-3-7 16,1 1-10-16,-1-4-8 15,0 1 0-15,0-4-1 0,0-1 0 16,-1 0-2-16,0-1 2 15,-4 2 0-15,3 1-1 16,-1 3 1-16,-4 4 1 16,-1 2 15-16,-2 5 2 15,3 4 12-15,-3 1 12 16,0 0-6-16,0 0-2 16,0 0-12-16,0 14-4 15,0 14 6-15,0 10-5 16,0 13-5-16,0 5-11 15,0 1 3-15,0 0-6 16,2-6 0-16,1-7 2 16,-1-4-1-16,0-8 1 0,-1-11-1 15,1-7 0 1,-2-4-1-16,0-7-11 16,0-2-17-16,0-1-25 15,0 0-36-15,2 0-30 0,3-3-92 16,-2-9-20-16,0 2-90 15</inkml:trace>
  <inkml:trace contextRef="#ctx0" brushRef="#br1" timeOffset="-15810.92">19618 7168 124 0,'0'0'242'0,"0"0"-83"15,0 0-39-15,0 0-16 16,0 0-32-16,0 0-24 0,0 0-2 16,0 0 13-1,0 0 13-15,0 0 6 16,-5 10-7-16,-4 8-37 16,-3 6 6-16,2 7-2 0,-3 6-9 15,5 6-2-15,0 7-3 16,4 1 2-16,4-2 4 15,0-6-2-15,7-7-14 16,8-9-14-16,6-7-8 16,5-8-20-16,-1-9-7 15,-2-3-1-15,0 0 3 16,-1-13 11-16,-6-6 8 16,-2-1 14-16,-4-1 6 0,-1-3-5 15,-4 0 6 1,-3 1-1-16,-2-8-5 0,0 0 0 15,0-8 0 1,0-2-1-16,0 0-1 16,0 1-12-16,-7 4 3 15,-3 3-1-15,1 8 11 0,1 8 8 16,-2 3 4-16,-2 7 5 16,6 4-17-16,-4 3-17 15,-2 0-6-15,-5 11-99 16,7 5-168-16,1-3-93 0</inkml:trace>
  <inkml:trace contextRef="#ctx0" brushRef="#br1" timeOffset="-15259.06">19889 7161 414 0,'0'0'283'0,"0"0"-85"15,0 0-35-15,0 0-23 16,0 0-43-16,-57 106-29 16,45-55-11-16,4 5 0 15,4 0-12-15,4-5 0 16,0-11 12-16,4-10-14 15,16-11-37-15,2-9-6 16,4-10-22-16,1-4-27 16,3-15-14-16,-3-8-12 0,-4-3 2 15,-3-1 27 1,-5 0 35-16,-4 1 1 16,-5 2 9-16,-5 3 1 15,-1-3 0-15,0 1 9 0,-10 1 2 16,-6 1-11-16,-2 0-1 15,-1 5 1-15,3 1 10 16,2 5-1-16,2 6-9 16,6 3-7-16,-1 3-51 15,2 2-159-15,1 0-164 0</inkml:trace>
  <inkml:trace contextRef="#ctx0" brushRef="#br1" timeOffset="-13861.26">20363 7265 192 0,'0'0'303'16,"0"0"-77"-16,0 0-48 15,0 0-2-15,0 0-48 16,0 0-34-16,0 0-55 16,-67 33-17-16,53-4 21 0,0 3-1 15,9-2-10 1,3-3-6-16,2-8-17 0,5-4-9 15,15-10-9-15,5-5-47 16,4-8-39-16,1-20-47 16,0-7-8-16,-7-4-19 15,-2 3 68-15,-10 1 26 16,-6 13 60-16,-5 7 15 16,0 7 62-16,0 8 81 15,-5 5-8-15,-6 18-28 16,-1 14-41-16,0 4-8 15,2 5-10-15,3 3-13 0,6-8 8 16,1-4-12 0,0-7-20-16,0-9-6 0,0-5-5 15,0-4-16 1,0-1 7-16,0-4 9 0,0 2 0 16,-12 3 20-16,-5 2 18 15,-3 1 47-15,-2 0 12 16,0-5-1-16,1-1-28 15,6-4-22-15,-2-5-21 16,4 0-25-16,3 0-34 16,1-14-40-16,1-2-49 15,3-2-39-15,0-2-52 16,5 3-125-16,0 6-268 0</inkml:trace>
  <inkml:trace contextRef="#ctx0" brushRef="#br1" timeOffset="-13326.13">20727 7154 530 0,'0'0'207'16,"0"0"-28"-16,0 0 16 0,0 0-43 15,-95 4-72-15,83 15-24 16,6 3-11-16,6 8-20 16,0 3-25-16,16 2 0 15,9-2-9-15,4-3-10 16,0-4 4-16,-6-7 15 15,-5-2 2-15,-8-5 18 0,-10 0 18 16,0-2 11 0,-17 3-9-16,-13 2-40 15,-3-4-38-15,0-7 16 0,2-4 13 16,8 0-34-16,6-2 1 16,12-10-9-16,4-1-68 15,1-7-72-15,11 2-20 16,4 1-344-16</inkml:trace>
  <inkml:trace contextRef="#ctx0" brushRef="#br1" timeOffset="-12977.98">20885 7004 776 0,'0'0'339'16,"0"0"-94"-16,0 0-14 16,11 95-43-16,-6-60-59 15,-4 6-50-15,-1-3-21 0,0 1-28 16,0-3-18-1,0-3-12-15,0-3 0 0,-4-1-1 16,-1-7-11-16,1-5-8 16,1-4-11-16,2-7-27 15,1-3-39-15,0 0-68 16,0-3-88-16,0-3-157 16,0-6-394-16</inkml:trace>
  <inkml:trace contextRef="#ctx0" brushRef="#br1" timeOffset="-12610.82">20985 7256 910 0,'0'0'565'16,"0"0"-319"-16,0 0-34 0,14 121-64 15,-11-84-79-15,-3-2-59 16,0-8-10-16,0-8-31 15,0-9-44-15,0-7-58 16,0-3-56-16,0-22-67 16,0-12 2-16,11-8 69 15,2-3 32-15,2 7 65 16,-1 5 88-16,-1 10 19 16,-1 8 114-16,1 11 44 15,3 4-7-15,-2 0-18 16,1 1-25-16,-1 11-15 15,-4 5-13-15,-5 2-11 16,-2 4-25-16,-3 0-16 16,0-1-24-16,0 0-23 15,-3-3 0-15,-6-4-47 16,6-2-52-16,-2-2-77 0,2-6-74 16,1-4-247-16</inkml:trace>
  <inkml:trace contextRef="#ctx0" brushRef="#br1" timeOffset="-10994.55">21132 7798 202 0,'0'0'157'16,"0"0"-23"-16,0 0 3 15,0 0-46-15,0 0-13 16,0 0 0-16,0 0-11 16,-16 26-14-16,15-24-2 15,1 0 8-15,-2-2 9 0,2 0-26 16,-1 0-30-16,1 0-12 15,-2 1-29-15,1-1-31 16,1 0-16-16,0 2 5 16,0-1 30-1,0-1 10-15,0 4 23 0,0-4 8 16,0 0 28-16,0 0 12 16,0 0 28-16,0 0 25 15,1 0 23-15,4 0 20 16,0 0-13-16,3 0-25 15,2 0-15-15,2 0-12 16,5 0-25-16,0 0-23 16,2-7-5-16,0 2 10 15,-2 0-17-15,1 1-2 16,-4 2-8-16,-3 0-1 16,-1 2 7-16,0 0-6 0,-2 0 0 15,1 0-1-15,-4 0 0 16,0 0-12-16,0 0-3 15,-2 0-18-15,2 0-4 16,0 0-8-16,2 0-27 16,1 0-11-16,1 0 21 15,-2 0-52-15,-1 0-74 16,-1 0-100-16,-3-1-208 0</inkml:trace>
  <inkml:trace contextRef="#ctx0" brushRef="#br1" timeOffset="-9224.32">21302 7071 756 0,'0'0'338'0,"0"0"-189"0,0 95-37 15,0-56-37-15,0-4-40 16,0-4-25-16,0-4-10 15,0-5-9-15,0-3 3 16,0-3 0-16,0-7 5 16,0 5-2-16,0 0-7 15,0-1-3-15,0-1-10 16,-3-4-35-16,3-8-64 16,0 0-137-16,0-3-256 0</inkml:trace>
  <inkml:trace contextRef="#ctx0" brushRef="#br1" timeOffset="-8938.82">21431 7049 554 0,'0'0'325'0,"0"0"-120"0,0 0-34 15,0 0-13-15,0 0-39 16,0 0-28-16,12 98-16 15,-9-56-29-15,-3 0 0 0,0 1-21 16,0-2-12 0,0-1-7-16,0-9-6 0,0-7-1 15,0-4-24-15,0-11-13 16,0 1-7-16,0-7-31 16,0-3-25-16,0 0-28 15,0 0-36-15,-5 0-78 16,1-8-78-16</inkml:trace>
  <inkml:trace contextRef="#ctx0" brushRef="#br1" timeOffset="-8708.81">21352 7279 880 0,'0'0'408'0,"0"0"-193"16,0 0-42-16,0 0-61 16,0 0-68-16,0 0-33 15,0 0-11-15,0 0-18 16,54 3-63-16,-29 3-91 16,12-5-70-16,-7-1-146 15,-2 0-254-15</inkml:trace>
  <inkml:trace contextRef="#ctx0" brushRef="#br1" timeOffset="-8306.97">21716 7191 455 0,'0'0'283'0,"0"0"-136"16,0 0-32-16,0 0-3 15,0 0-33-15,0 0-35 16,0 0-15-16,-1-11-7 16,-2 2 0-16,-4-2-3 15,-2 0 1-15,-1 2 37 16,-3 5 14-16,1 4-15 15,-2 0 8-15,-2 12-21 16,-2 17-5-16,7 5-19 0,1 8-13 16,6 0-6-1,4-6-7-15,0-6-2 0,8-7 0 16,9-14-22 0,7-6-27-16,-1-3-9 0,-5 0 3 15,-1-3-4-15,-6-6 9 16,-5 0-46-16,0-3-102 15,-2 4-67-15,-1-3-273 0</inkml:trace>
  <inkml:trace contextRef="#ctx0" brushRef="#br1" timeOffset="-7941.19">21803 7053 640 0,'0'0'491'16,"0"0"-284"-16,0 0-39 15,0 0-3-15,0 0-76 16,0 0-51-16,0 0-18 16,0 58 5-16,0-18-7 15,-3 7-11-15,-4 1-6 16,6-5 9-16,-1-4 9 15,2-8-8-15,0-12-11 16,2-6-11-16,9-10-14 0,1-3-4 16,5 0 8-16,0 0 2 15,-2 0 3-15,-5-2 7 16,-3 1-1-16,-4-1-25 16,-2 2-16-16,1 0-23 15,-2-1-30 1,0 1-83-16,0 0-136 0,0 0-254 0</inkml:trace>
  <inkml:trace contextRef="#ctx0" brushRef="#br1" timeOffset="-6743.35">21362 7763 336 0,'0'0'402'0,"0"0"-150"15,0 0-114-15,0 0-37 16,0 0-23-16,0 0-30 16,0 0-27-16,4 4-10 15,-1-2 2-15,2 1 19 0,0 2 20 16,1-2 7-16,1-1-1 15,-1 2-23-15,0-1-22 16,-1 1-13-16,0-1-1 16,-2-1-22-16,3-2-21 15,1 1 4-15,-3-1 11 16,3 0 10-16,-1 0 10 16,3 2 6-16,1-2 2 15,2 0 0-15,1 0 0 16,4 0 0-16,1 0 1 15,4 0 58-15,0 0 66 16,3 0-78-16,-1 0-34 16,4 0-3-16,0 0 11 15,2-2-2-15,-2-2-5 16,-3-2 6-16,-3 2-6 16,-3 1-4-16,-6 2 2 15,-2 1-5-15,-4 0 0 0,2 0 3 16,-4 0-8-16,-2 0-1 15,0 0 1-15,-1 0-1 16,0 0-1-16,-2 0-12 16,1 0-12-16,3 0-30 15,-4 0-71-15,5-5-53 16,-2-2-125-16,1 1-188 0</inkml:trace>
  <inkml:trace contextRef="#ctx0" brushRef="#br1" timeOffset="-3593.11">11959 1483 819 0,'0'0'366'0,"0"0"-169"15,0 0-72-15,0 0 0 16,0 0-48 0,0 0-40-16,0 0-21 0,-1 0-2 15,1 0 17-15,0 0 16 16,0 0 14-16,-2 0 2 16,2 0-4-16,0 0-15 15,0 0-15-15,0 0-10 0,0 0-8 16,10 0 5-16,5 0-3 15,0 3 2-15,3 2-6 16,-1-3 4-16,-2 1 5 16,1-2 0-16,-2 2-5 15,1-2-4-15,5 2-2 16,0-2 1-16,4 1-7 16,1-2-1-16,0 1 1 15,-5-1 1-15,2 0 0 16,-7 0-2-1,-4 0-1-15,-2 0 0 0,-6 0-6 16,2 2 7-16,-3-2-1 16,1 1 0-16,1-1 0 15,-3 2-16-15,-1-2-17 16,2 0-17-16,-2 0-38 16,0 0-69-16,0 0-131 0,0 0-267 15,0-3-359-15</inkml:trace>
  <inkml:trace contextRef="#ctx0" brushRef="#br1" timeOffset="-2909.32">12370 1313 452 0,'0'0'407'0,"0"0"-125"0,0 0-124 16,0 0-42-16,0 0-31 0,0 0-28 16,0 0-25-16,22 47-14 15,-8-30-8-15,-1 0-9 16,0-3 1-16,-3-2-1 15,2-3-1-15,1-3 0 16,-4-3-9-16,-1 0-15 16,-3-3-11-16,0 0-2 15,-5 0 3-15,3 0 7 0,-1 0 0 16,-2 0-8-16,0 0-6 16,0 0-2-16,0 0 12 15,0 3 4-15,0 0-15 16,0 2-25-16,-6 6 28 15,-3 4 7-15,-3 4-30 16,-3 6 7-16,-3 2 28 16,0 0 27-1,-1-2 9-15,3-2 22 0,2-6 15 16,4-8-10-16,5-5-17 16,0-4-19-16,1-3-89 15,1-16 20-15,0-9-5 16,3-4 34-16,-1-1 4 15,1 2 26-15,0 6 10 16,0 8 15-16,-3 5 19 0,3 6 15 16,0 5 0-16,0 1 19 15,0 0-36-15,0 0-22 16,0 8-10-16,0 14 6 16,0 1-3-16,0 5-6 15,0 0-14-15,0-2-6 16,0-8 7-16,0-5 15 15,0-7 0-15,0-6-48 16,0 0-82-16,0-4-162 0</inkml:trace>
  <inkml:trace contextRef="#ctx0" brushRef="#br1" timeOffset="-1740.13">12980 1360 236 0,'0'0'276'0,"0"0"-140"16,0 0-51-16,0 0-27 15,0 0-21-15,0 0-24 16,0 0 2-16,0 0 19 16,0 0 28-16,0 0 9 0,0 0-6 15,0 0-11 1,0 0-17-16,3 0-18 0,6 0-7 15,2-5-1-15,5-1-5 16,0 1 3-16,1 2-9 16,7 0 1-16,-3 3 8 15,-1 0-2-15,-1 0-6 16,-7 14-1 0,-8 7-9-16,-4 4 9 0,0 3 22 15,-10 0-17-15,-8-1-5 16,-2-4 0-1,3-11 0-15,4-5 0 0,4-5-1 16,6-2-10-16,3 0-34 16,0 0 17-16,3-3 28 15,13 0 20-15,2 3 17 16,7 0-1-16,-1 1 0 16,-1 9-14-16,-7 9-9 0,-3-1-6 15,-13 1-7-15,0 6 24 16,-19-4-24-16,-8 1 0 15,-5-6 6-15,3-8 7 16,3-5 10-16,4-3-5 16,6 0-7-16,6 0 4 15,1 0-15-15,8-2-10 16,1-7-54-16,0-5-113 16,6 1-229-16</inkml:trace>
  <inkml:trace contextRef="#ctx0" brushRef="#br1" timeOffset="-1108.15">13320 1373 695 0,'0'0'394'0,"0"0"-226"16,0 0-78-16,0 0-19 0,0 0-26 15,0 0-38-15,0 0-5 16,18-3-1-16,-6-3 0 16,-2 2-1-1,-1 4 0-15,4-3-2 0,-5 3 1 16,2-1 1-16,-5 0 0 16,1-2 0-16,-4 3 0 15,2 0 1-15,-3 0 5 0,-1 0-4 16,2 0 8-1,-1 0-4-15,3 0 2 0,1 0 0 16,-2 3-1-16,-1 2-6 16,3 6 21-16,-5 5 18 15,0 3 8-15,0 8 5 16,0 4-6-16,0 5-7 16,0-1-15-16,0-2-4 15,0-2-14-15,0-4 0 16,0-7 1-16,0-4-8 15,0-4 0-15,0-7-1 16,0 0-4-16,0-5-10 16,0 0 2-16,0 0-16 15,-3 0-34-15,3 0-39 16,-2 0-45-16,-2 0-86 0,3 0-274 16</inkml:trace>
  <inkml:trace contextRef="#ctx0" brushRef="#br1" timeOffset="-724.98">13356 1479 429 0,'0'0'486'0,"0"0"-245"15,0 0-68 1,0 0-28-16,0 0-30 0,0 0-34 16,0 0-44-16,47 21-21 15,-25-20-5-15,0-1-10 16,-3 0-1-16,1 0 1 15,1 0 0-15,-8-1 5 16,-5-2-6-16,-2 2 7 16,-3 1-7-16,-2 0 0 15,-1 0 0-15,0 0-29 0,0 0-59 16,0-5-64-16,0-2-105 16,0 1-293-16</inkml:trace>
  <inkml:trace contextRef="#ctx0" brushRef="#br1" timeOffset="1777.28">13839 1377 137 0,'0'0'401'0,"0"0"-154"16,0 0-109-16,0 0-15 15,0 0-17 1,0 0-41-16,0 0-24 0,-46 31 6 16,30-8 33-16,1 6 12 15,2 4 14-15,5 0-35 16,3-3-21-16,5-7-31 16,0-7-19-16,12-11-22 0,4-5-27 15,6 0-24-15,-2-5-16 16,0-9-17-16,-5 0 40 15,-4 2 57-15,-5 6 9 16,1 0 22-16,-4 1 27 16,-2 1 18-16,1-4-11 15,-1-4-9-15,1-1-21 16,0-2-10-16,0 0-7 16,-2 6-8-16,0 1 5 15,0 6-5-15,3 2 51 16,-1 3-22-16,3 20-6 15,0 6 7-15,0 7-5 16,0 3-12-16,-2 0-7 16,-3 0-6-16,0-3-1 15,0 0-5-15,-2-3-14 16,-9-4-19-16,-1-3 4 0,-4-3 23 16,-1-7 11-16,0-4 25 15,0-3-1-15,-1-4 6 16,5-3 2-16,-2-2-3 15,-1 0-23-15,0 0 0 16,2 0-2-16,2-2-4 16,4-2-10-16,2 0-14 15,2-1-38-15,2-1-54 0,2-13-76 16,0 4-157-16,6-2-246 16</inkml:trace>
  <inkml:trace contextRef="#ctx0" brushRef="#br1" timeOffset="2340.23">14130 1293 153 0,'0'0'627'0,"0"0"-351"0,0 0-112 0,0 0-38 16,0 0-42-16,0 0-46 16,0 0-26-16,-3 87 4 15,3-37 0-15,0 4 14 16,0 3-12-16,0-3 8 16,0-10-3-16,0-8 6 15,0-5-14 1,0-12-15-16,0-4-1 0,0-6-31 15,0-8-37-15,0-1-43 16,0-3-107-16,1-12-168 16,5-3-17-16</inkml:trace>
  <inkml:trace contextRef="#ctx0" brushRef="#br1" timeOffset="2640.68">14242 1228 539 0,'0'0'546'0,"0"0"-373"16,0 0-44-16,-4 88 6 0,4-58-36 16,0 0-51-1,0-2-32-15,7-1-15 16,0-3 6-16,-4 0-6 15,6 1-1-15,-6-4 0 0,0 0 1 16,1 0-1 0,-2-3 0-16,-2-3-19 0,0-2-19 15,0-5-36-15,0 0-61 16,0-8-73-16,0 0-108 16,0 0-90-16</inkml:trace>
  <inkml:trace contextRef="#ctx0" brushRef="#br1" timeOffset="2874.95">14134 1464 604 0,'0'0'394'0,"0"0"-201"16,0 0-86-16,0 0 9 15,0 0-36 1,0 0-50-16,0 0-30 16,97 14-6-16,-74-14-43 0,7 0-66 15,-11 0-96-15,-2-3-123 0</inkml:trace>
  <inkml:trace contextRef="#ctx0" brushRef="#br1" timeOffset="3477.85">14456 1415 166 0,'0'0'215'16,"0"0"-93"-16,0 0-39 16,0 0-7-16,0 0-15 0,0 0-17 15,0 0 13 1,2-31 27-16,-2 26 21 0,0 2-1 15,-2 1-5-15,-6 1 6 16,-1 1 13 0,-3 0-34-16,1 7-26 15,-4 16 11-15,1 9-20 0,4 7-14 16,5 1-14-16,5-1-5 16,0-6-7-16,9-7-9 15,9-9-2-15,2-7-33 16,3-7-22-16,-1-3-20 15,-3 0-12-15,-4-1-30 16,-2-10-23-16,0-4-52 16,-6 3-109-16</inkml:trace>
  <inkml:trace contextRef="#ctx0" brushRef="#br1" timeOffset="3758.68">14624 1230 856 0,'0'0'540'16,"0"0"-390"-16,0 0-20 15,0 0 16-15,-7 105-38 0,7-72-60 16,0 2-31-1,0 0-10-15,0-2-1 16,0 0-5-16,0-8-1 0,1-5-24 16,4-5-27-1,-1-8-30-15,0-2-37 0,5-5-69 16,-1 0-158-16,-5 0-308 0</inkml:trace>
  <inkml:trace contextRef="#ctx0" brushRef="#br1" timeOffset="4975.03">12925 1770 128 0,'0'0'293'16,"0"0"-134"-16,0 0-90 15,0 0 12-15,0 0-3 16,0 0-33-16,0 0-27 15,3 0 8-15,1 0 47 16,1 0 18-16,-2 0 1 0,5 0-2 16,4 0-12-16,2 0-8 15,2 0-13-15,3 0-5 16,4 0-6-16,0-1-8 16,1-1 7-16,1 0-7 15,-1 1-11 1,0-1-4-16,0 2-6 0,1-1-1 15,-2 1 3 1,8 0 66-16,-1 0-29 0,-1 0-34 16,2 0-9-16,-1 0 6 15,0 0-3-15,0 0-7 16,-2 0-7-16,-1 0-1 16,0 0 1-16,0 0-1 0,-1 0 9 15,3 0 4-15,1 0 13 16,-1 0-3-16,5 0-7 15,0-3-11 1,-1 0-5-16,2 1 0 0,2 2 0 16,4-1 1-16,5 1 16 15,5-2 9-15,1 1 5 16,0-1-5-16,-1 0-4 16,-6-2-12-16,-5 2-10 15,-5 0 1-15,-5 2 3 16,-5 0-5-16,0 0 0 15,-1 0 2-15,0 0-1 16,1 0 11-16,2 0 3 16,0 0-3-16,1 0-3 15,-1 0-8-15,-3 0 1 16,-1 0-1-16,-3 0-1 16,-4 0 0-16,3 0 1 0,-3 0-1 15,-2 0 0-15,-4-2-14 16,-2-1-12-16,-2 2-17 15,-3 1-31-15,-3 0-39 16,0 0-61-16,0 0-76 16,-10 0-101-16,-4 0-391 0</inkml:trace>
  <inkml:trace contextRef="#ctx0" brushRef="#br1" timeOffset="5709.41">13112 1868 539 0,'0'0'301'0,"0"0"-89"0,0 0-40 16,0 0-41-16,0 0-43 15,0 0-24-15,0 0-9 16,-6 84 18-16,6-39-28 16,0 6-26-16,0-3-3 15,0-4 6-15,0-6 5 16,0-8-1-16,0-9-14 16,0-6-5-16,0-8-7 15,0-2-2-15,0-4-24 0,0-1-34 16,0 0-71-16,0-6-59 15,0-8-148-15,3 1-162 0</inkml:trace>
  <inkml:trace contextRef="#ctx0" brushRef="#br1" timeOffset="6124.26">13248 2001 160 0,'0'0'638'0,"0"0"-377"16,0 0-70-16,-7 85-30 16,5-46-39-16,2 2-39 15,0-4-29-15,0-4-9 16,12-6-18-16,3-7-27 15,2-8-2-15,1-6-18 16,2-6-8-16,-1 0-7 16,-3-9-9-16,-3-11-9 15,-3-3 18-15,-3-5 35 0,-3-4 11 16,-3-2 2 0,-1-5-5-16,0 1-8 0,0 1 9 15,-9 7 0-15,2 7-8 16,-2 8 21-16,1 6 4 15,0 6-26-15,-1 3-28 16,2 0 28-16,1 0-28 16,1 0-117-16,5 0-103 15,0 0-103-15,0 0-289 0</inkml:trace>
  <inkml:trace contextRef="#ctx0" brushRef="#br1" timeOffset="6491.17">13479 1973 674 0,'0'0'517'16,"0"0"-370"-16,0 0-20 15,-29 113-23-15,26-73-27 16,3-4-49-16,0-3-28 15,5-11-10-15,8-7-29 16,8-11-1-16,0-4 4 16,2 0-11-16,-5-15-22 15,-1-5 24-15,-5 0 28 16,-3-4 17-16,-6 0 10 0,-3 1 3 16,0-1 8-1,0 2-2-15,-10 0 8 0,-2 2 5 16,-3 2-9-16,-3 2-7 15,4 4-4 1,1 3 1-16,1 5-13 0,7 2-22 16,5 2-56-16,0 0-132 15,0 0-377-15</inkml:trace>
  <inkml:trace contextRef="#ctx0" brushRef="#br1" timeOffset="7058.14">13807 1988 226 0,'0'0'726'0,"0"0"-427"0,0 0-126 16,0 0-2-16,0 0-36 15,-93 111-74-15,89-73-61 16,4-8-31-16,2-9-90 16,17-9-65-16,2-12-24 0,-1-3 37 15,1-23 81 1,-5-7 46-16,-2-4 46 0,-6 2 52 15,-1 4 27-15,-6 5 31 16,1 10 22 0,-2 5 7-16,0 9-1 15,0 2 8-15,0 0-23 0,0 17-40 16,4 16-46-16,0 9-19 16,2 11-17-16,-3 4-1 15,4-2-4 1,-6-2-14-16,-1-7-2 0,0-12-30 15,0-4-32-15,-10-9 7 16,-7-7 75-16,-5-5 2 0,-4-6 20 16,-1-3-2-1,-1 0 22-15,-1 0-18 0,6 0-15 16,1 0-9-16,5-3-7 16,6-1-14-16,4 2-18 15,5-6-63-15,2-10-86 16,12 0-169-16,3-3-154 0</inkml:trace>
  <inkml:trace contextRef="#ctx0" brushRef="#br1" timeOffset="7642.12">14170 1932 117 0,'0'0'551'0,"0"0"-252"16,0 0-44-16,0 0-39 0,0 0-59 0,0 0-81 0,0 0-44 15,-68-1-32-15,51 16-18 16,4 5-44-16,4 4 19 16,4 3 16-16,5-3 18 15,0-1 2-15,12-1-9 16,6-6 0-16,4-1 6 16,-1-2 9-16,0-5 1 0,-6 0 17 15,-5-2 10 1,-7-1 8-16,-3-1 26 15,0 5 31-15,-13 2-26 16,-9 0-65-16,-3 2-1 16,0-4-17-16,3-6-11 15,7-3-29-15,4 0-20 0,4 0-22 16,4 0-48-16,3-3-105 16,0-3-145-16</inkml:trace>
  <inkml:trace contextRef="#ctx0" brushRef="#br1" timeOffset="8008.96">14296 1851 655 0,'0'0'592'0,"0"0"-419"16,0 0-38-16,0 0 19 16,0 0-50-16,-9 105-63 15,9-76-27-15,0 0-8 0,0-1 3 16,0 1 1-1,0-1-8-15,0 1 4 0,0-5-6 16,0-5-1-16,2-3-5 16,-2-6-17-16,1-4-39 15,-1-6-82 1,6 0-106-16,-2 0-250 0,-1-11-122 0</inkml:trace>
  <inkml:trace contextRef="#ctx0" brushRef="#br1" timeOffset="8441.13">14396 2009 782 0,'0'0'608'0,"0"0"-412"15,0 0-20-15,0 0-8 16,20 98-65-1,-17-75-61-15,-2-2-28 0,2-6-14 16,-2-7-27-16,-1-1-37 16,2-6-50-16,-2-1-24 15,1 0 16-15,-1-4 44 16,2-12 38-16,1-3 27 16,3-4 13-16,1-2-1 15,0 1-5-15,2 3 5 16,-1 1 1-16,2 2 1 15,-1 4 29-15,-1 5 23 16,-1 0 12-16,-3 6 11 0,2 3-4 16,-2 0 2-1,2 5 8-15,-2 10-4 0,0 8-17 16,3-1-25-16,-4 5-20 16,2 0-10-16,-2-1-6 15,1-7-35-15,-1-3-63 16,4-7-82-16,-2-7-124 15,3-2-371-15</inkml:trace>
  <inkml:trace contextRef="#ctx0" brushRef="#br1" timeOffset="8858.84">14717 1881 875 0,'0'0'391'0,"0"0"-259"0,0 0-35 0,0 0 72 16,3 108-48 0,4-72-60-16,-3-3-33 0,3 1-7 15,-4-4-12-15,-1-5-9 16,0-2-7-16,-2-6-37 15,2-5-53-15,-1-8-78 16,4-2-60-16,2-2-99 16,0-5-13-16,-1-7-147 0</inkml:trace>
  <inkml:trace contextRef="#ctx0" brushRef="#br1" timeOffset="9126.06">14820 1904 933 0,'0'0'490'0,"0"0"-365"16,0 0 0-16,0 0-1 16,0 0-52-16,2 93-56 15,3-68-6-15,-1 3-9 16,-4-1 11-16,3-3-6 15,-3 1-5-15,0-5-1 16,0 0-15-16,0-8-30 16,1-2-46-16,1-1-58 15,-2-6-41-15,1-3-116 0,-1 0-227 0</inkml:trace>
  <inkml:trace contextRef="#ctx0" brushRef="#br1" timeOffset="9340.75">14720 1980 710 0,'0'0'383'15,"0"0"-218"-15,0 0-57 16,0 0-57-16,85 5-51 15,-62-5-96-15,-6 0-221 16,-4 0-631-16</inkml:trace>
  <inkml:trace contextRef="#ctx0" brushRef="#br1" timeOffset="9691.34">15041 1882 410 0,'0'0'305'0,"0"0"-152"16,0 0-52-16,0 0 0 15,0 0 20 1,0 0-3-16,0 0 1 0,-65-6-7 16,53 29-39-16,3 9-22 15,1 7-7-15,5 0-11 16,3 0-11-16,0-7-10 16,18-11-12-16,6-9-36 15,3-12-87-15,-1 0-69 16,-1-12-115-16,-7-5-67 0,-4 4-271 0</inkml:trace>
  <inkml:trace contextRef="#ctx0" brushRef="#br1" timeOffset="9995.03">15159 1762 781 0,'0'0'387'0,"0"0"-284"0,0 0-52 16,0 0 61 0,-3 91-28-16,-2-48-59 0,-2 4-17 15,1-1 1-15,1-4 29 16,5-9 16-16,0-5-34 15,11-12-20-15,13-10-26 16,6-6-28-16,-2 0-22 16,1-3-56-16,-8-9-39 15,-5 4-57-15,-8 0-71 16</inkml:trace>
  <inkml:trace contextRef="#ctx0" brushRef="#br1" timeOffset="10840.67">14581 1756 743 0,'0'0'242'0,"0"0"-140"16,0 0 68-1,0 0-4-15,0 0-51 0,91-15-41 16,-63 11-4-16,2 1-10 15,2 1-28-15,-2 2-2 16,2 0-30-16,1 0-5 16,-1 0-10-16,6 0 6 15,2 3 9-15,0-3 0 16,-3 0 2-16,-3 0-1 16,-6 0 1-16,-5 0 4 15,-4-1-6-15,-2-2-1 16,-4-2-1-16,-2 2-17 0,-4 0-55 15,-2 2-63 1,-5-2-72-16,0-2-127 16,-3 2-285-16</inkml:trace>
  <inkml:trace contextRef="#ctx0" brushRef="#br1" timeOffset="11557.26">14925 1247 164 0,'0'0'305'0,"0"0"-128"0,0 0-51 16,0 0 1-16,0 0-6 15,0 0-34-15,0 0 0 16,0 0 4-16,-1 0 5 16,-1 0-13-16,0 0-14 0,-1 5-10 15,0 9-8 1,-4 5 29-16,2 10 4 0,-1 9-28 15,-1 8-18 1,5 3-6-16,2 1-2 0,0-3 1 16,0-6 2-16,0-11-17 15,12-9-16-15,-2-9 0 16,1-4-36-16,-4-5-23 16,4-3-14-16,-7 0-37 15,-1 0-59-15,1-9-55 16,2 1-151-16,-4 1-349 0</inkml:trace>
  <inkml:trace contextRef="#ctx0" brushRef="#br1" timeOffset="12447.98">15094 1289 645 0,'0'0'535'0,"0"0"-390"0,0 0-45 0,0 0 12 15,0 0 7-15,0 0-59 16,0 87-32-16,0-55-2 16,0 1 0-16,0-3 1 0,0-1-10 15,0-4 4-15,0-4-8 16,0-1-12-16,0-5-1 16,0-1 1-1,0-4 0-15,0 1 0 16,0-1 1-16,0-4-2 15,0 1 2-15,0-3-1 0,0 1 1 16,0-3 0-16,0-2-2 16,0 0-2-16,0 0-4 15,0 0-3-15,0 0-2 16,0 0 0-16,0 0 0 16,0-2-11-16,0-4 3 0,-3-1-3 15,-4-2-29 1,4-4 13-16,-2-1 7 0,-2-4-5 15,2-7-9-15,0-1 23 16,-2-4-1-16,3-4-25 16,-2-3-15-16,5-3-12 15,-1 2-11-15,2 3-37 16,0 4 7-16,5 4 41 16,5 8 72-16,2 6 3 15,1 2 61-15,4 10 39 16,0 1 4-16,1 0-20 15,-1 9 2-15,-4 7-21 16,-6 3-20-16,-3 8-13 16,-4-2-4-16,0 3-10 15,-6-2-10-15,-9-3-7 16,2-6 5-16,-4-3-6 16,7-6 0-16,-1-3 0 0,2-5-12 15,2 0-17-15,4 0-11 16,1 0-52-16,2-5-83 15,0-3-174-15,5-2-359 0</inkml:trace>
  <inkml:trace contextRef="#ctx0" brushRef="#br1" timeOffset="12808.46">15223 1406 598 0,'0'0'374'0,"0"0"-160"16,0 0-7-16,0 91 8 15,0-63-46-15,8-4-84 16,2-6-72-16,7-9-13 15,0-4-55-15,1-5-32 16,0-9-31-16,-4-10-15 16,1-4-33-16,-8 1 43 15,-3 0 55-15,-4 5 68 16,0 3 1-16,0 4 63 16,-8 0-15-16,0 8-1 0,1 0-13 15,0 2-35-15,3 0-66 16,-2 0-122-1,3 0-208-15</inkml:trace>
  <inkml:trace contextRef="#ctx0" brushRef="#br1" timeOffset="13174.05">15413 1393 404 0,'0'0'594'0,"0"0"-388"15,0 0-56-15,0 0 22 16,21 90-22-16,-20-66-54 16,-1-2-51-16,0-2-27 15,0-5-18-15,0-4-3 16,0-4-32-16,0-4-2 15,0-3-2-15,0 0 11 16,0 0 11-16,0-9 8 16,0-8-9-16,0-7 11 15,3-6-6-15,3-4-42 16,0-2-11-16,-1 2-9 0,0 3-62 16,0 5-87-16,7 11-36 15,-3 6 11-15,-3 8-5 0</inkml:trace>
  <inkml:trace contextRef="#ctx0" brushRef="#br1" timeOffset="13508.25">15564 1391 564 0,'0'0'489'16,"0"0"-264"-16,0 0-14 15,0 0 10-15,0 0-54 16,0 0-54-16,-6 116-26 16,6-84-35-16,0-1-30 15,6-6-22-15,9-11-11 16,2-10-27-16,1-4-53 0,0-4-23 16,-2-16-9-16,-3-1-1 15,-5-1 51-15,-6 2 37 16,-2 2 23-16,0 1 13 15,-9-3-8-15,-2 3-1 16,-4 4 8-16,-2 2 2 16,0 3-1-16,8 6 0 15,-2 2-15-15,8 0-76 0,-1 0-180 16,4 0-307-16</inkml:trace>
  <inkml:trace contextRef="#ctx0" brushRef="#br1" timeOffset="13891.78">15748 1200 551 0,'0'0'624'0,"0"0"-401"0,0 0-34 16,0 0 31-16,0 0-50 16,0 0-86-16,0 0-50 15,43 110-18-15,-34-82-9 16,-3-1 5-16,-2 6-11 15,-3-2 9-15,-1-2 2 16,0 2 4-16,0-6 2 16,-8-2-12-16,-2-5-6 15,-2-3-59-15,2-3-73 16,-10-5-61-16,5 2-145 16,0-7-437-16</inkml:trace>
  <inkml:trace contextRef="#ctx0" brushRef="#br1" timeOffset="14674.34">15193 1650 596 0,'0'0'258'0,"0"0"-170"0,0 0 9 16,0 0 23-16,0 0-56 15,0 0-47-15,0 0-15 16,8 10-1-16,1-7 0 16,1 0 8-16,1 1-8 0,4-2 12 15,1 0 1 1,1-1 12-16,5 0 8 16,0 1 12-16,8-1 72 0,0 1-9 15,4 3-41-15,0-4-25 16,1 1 5-16,-2-1-17 15,0 1-2-15,-1-2-19 16,-2 0-10-16,-2 0 0 16,1 0 1-16,-3 0 1 15,-2 0 0-15,-4 0-1 16,-3 0 0-16,-4 0-1 16,-5 0-9-16,-1 0-29 15,-2 1-66-15,-5 2-100 16,0 2-124-16,0-3-355 0</inkml:trace>
  <inkml:trace contextRef="#ctx0" brushRef="#br1" timeOffset="22463.48">18013 7696 609 0,'0'0'198'0,"0"0"-136"15,0 0-49-15,0 0 0 16,0 0 7-16,-40 27-20 15,34-20-14-15,-3 0 2 16,1 3 1-16,2-3 11 16,0 1 10-16,3-4 21 15,0-1 22-15,3-1 31 16,0-2-29-16,0 0-26 16,0 0-22-16,0 0 2 15,6 0 11-15,11 0 19 16,3-8-4-16,8-5 11 0,6-2 8 15,6-5-6 1,6-7-8-16,6-3-3 16,3-3-13-16,4-5-13 0,-2 4 26 15,-4-3 9-15,-5 10-6 16,-13 5-28-16,-12 7-12 16,-10 4-9-16,-9 8-12 15,-4 0 5-15,0 2-10 16,3-3-29-16,0-4-37 15,4-6 8-15,5-3-64 16,16-11-96-16,-3 6-82 16</inkml:trace>
  <inkml:trace contextRef="#ctx0" brushRef="#br1" timeOffset="23408">20169 8500 545 0,'0'0'297'0,"0"0"-119"0,0 0-97 16,0 0 39-16,0 0 5 15,0 0-40-15,0 0-37 16,-11 7-12-16,11-7-17 15,0 0-1-15,0 0 9 16,0 0-5-16,1 0-15 16,6 0-6-16,3 0-1 15,8 0 10-15,6-1 6 16,8-8-14-16,4-8-1 0,9-8-1 16,6-5 0-1,2-6-10-15,4 0-5 0,-1 1 4 16,0 3 2-16,-2 4 9 15,-6 4-1 1,-7 6 0-16,-10 5-1 0,-11 4-7 16,-5 4 8-16,-8 2-7 15,-3 3 2-15,-2-2-22 16,2 1-52-16,-3-5-59 16,2-5-59-16,-1-2-83 15,2 1-107-15</inkml:trace>
  <inkml:trace contextRef="#ctx0" brushRef="#br1" timeOffset="32344.15">22111 7796 72 0,'0'0'196'0,"0"0"-88"0,0 0-70 15,0 0-8-15,0 0 0 16,0 0-15-16,0 0-14 16,12-15 0-16,-11 6-1 15,3 3 1-15,-2 0 8 16,-2-1 14-16,0 1 19 16,0-1 10-16,0 4 13 0,0 1-6 15,0 0 0-15,0 2 5 16,-4 0-5-16,2 0-11 15,1 0-31-15,1 0-5 16,0 2-12-16,0 0-2 16,0 1-15-16,3-3-37 15,2 0-12-15,2 0 25 16,-2 0 17-16,-1 0 11 16,0-3 4-16,-4 1 8 15,0-3 1-15,0 1 8 16,0 1-6-16,0 1 4 15,0 2-6-15,-1 0-7 16,-5 0-26-16,5 0-96 16,-2 6-152-16</inkml:trace>
  <inkml:trace contextRef="#ctx0" brushRef="#br1" timeOffset="33774.61">22069 7724 440 0,'0'0'181'0,"0"0"-83"15,0 0-1-15,0 0-24 16,0 0-42-16,0 0-31 0,0 0-25 15,-16 9-36 1,16-9-11-16,0 0-34 16,1 0 60-16,-1-1 29 15,0 1 17-15,0-2 14 0,0-2 15 16,0-1-7-16,0-1 14 16,0-2-17-16,-1 4-4 15,-5 3 11-15,6 1 9 16,0 0-10-16,0 16 12 15,3 6 4-15,11 7 3 16,1 0-24-16,4-5-20 16,-3-10-28-16,0-11-6 0,-5-3-18 31,-1-13-42-31,-5-14-68 0,-4-3-44 0,-1 1 47 16,-1-1 97-16,-9 6 62 15,-5 10 53 1,7 6 61-16,-2 8 35 15,1 1-8-15,3 22-48 16,0 7 5-16,5 5-40 0,1 1-31 16,0-3-12-16,0-9-15 15,1-9-12-15,6-6-20 16,-2-9-40-16,2 0 10 16,-2 0 16-16,0-9 28 15,-2-5 7 1,-1 4-1-16,-2-4 12 0,0 4 15 15,0-1 15-15,0 5 3 0,0 2 3 16,-3 1-1 0,-2 3 8-16,0 0-8 0,0 0-35 15,3 0 0 1,-2 0-1-16,3 6-38 16,1-3-49-16,0-2-48 0,0-1-89 0</inkml:trace>
  <inkml:trace contextRef="#ctx0" brushRef="#br1" timeOffset="35759.96">22360 7778 140 0,'0'0'177'0,"0"0"-116"0,0 0-35 16,0 0 34-16,0 0-2 16,0 0-3-16,0 0-13 15,-3-1 1-15,3 1-5 16,0 0-7-16,0 0 11 16,0 0-4-16,0 0-15 15,0 0 1-15,0 0-5 16,0 0 6-16,0 0 1 0,0 0 6 15,3 0-5 1,2-1 3-16,0-4-8 0,-4 3-7 16,6 0-1-1,-4 2-11-15,1 0 7 0,3 0 9 16,0-1 3-16,-1 1 14 16,-2 0 3-16,4-1-4 15,-2 1 1-15,1 0 4 16,0-2-8-16,0 2-11 15,-1 0-10-15,1 0 2 16,0 0 6-16,-3 0 9 16,6 0-1-16,-3 0-2 15,2 2-2-15,1 0 12 16,-2 3-7-16,0 0-15 16,-1-2-3-16,5-1 0 0,-2 2-4 15,0-3-5-15,2-1 6 16,-1 2-5-16,1-2-1 15,-2 0 1-15,0 0 5 16,0 0-7-16,-4 0 2 16,1 3 4-16,-1-2-5 15,-2 1 6-15,-2-2 2 16,6 1-8 0,-1-1 9-16,1 0-2 0,2 0 2 15,2 0 4-15,2 0-6 16,-1 0-2-16,0 0-5 15,-3 0 0-15,3 0-1 16,-2 0 9-16,-3 0-8 16,1 2 6-16,1-2 2 0,-2 1-3 15,1-1 1-15,4 0-6 16,-1 0 5-16,1 0-4 16,1 0-1-16,0 0 0 15,0-1 0-15,-4-1 0 16,0 2 0-16,-3 0 0 15,0 0 8-15,4 0-8 16,-3 0 0-16,2 0 7 16,0 0-8-16,0 0-1 15,0 0 1-15,0 0 1 16,0 0 2-16,-2 0-2 0,1 0-1 16,2 0 1-1,-1 0-1-15,2 0 1 0,1 0-1 16,1 0 0-1,1 0 0-15,-2 0 1 16,0 0 0-16,-1 0-1 0,-2 0 0 16,-3 0 0-16,0 0 0 15,-2 0 0-15,3 0 0 16,-1 0 0-16,2 0 0 16,0 0 0-16,1 0 0 15,2 0 0-15,-1 0 0 16,3 0 1-16,-2 0-1 15,0 0 1-15,-1 0-1 0,-1 0 0 16,0 0 0 0,2 0 0-16,-2 0 0 15,0 0 0-15,2 0-6 16,-2 2-1-16,1-2 7 16,3 0-1-16,0 0 1 0,2 0 0 15,0 0 0-15,0 0 0 16,0 0-1-16,-1 0 0 15,0 0 1-15,1 0 0 16,0 0-2-16,-1 0-4 16,2 0 6-16,1 0-1 15,1 0 0-15,-1 0-9 16,2 0-4-16,-2 0-2 16,-1 0 8-16,3 0 7 0,-5 0 1 15,6 0-1 1,-4 0 0-16,2 0 0 0,0 0 1 15,1 0 1-15,-2 0 0 16,-1 1-1-16,1-1 0 16,-1 0 0-16,1 0-1 15,2 0 1-15,-3 0 0 16,3 0 0-16,-3 0 1 16,-1 0-1-16,-3 2 0 15,0-2-1-15,-6 1 1 16,2 2 0-16,-4-3 0 15,2 2 0-15,0-2 0 16,1 0 1-16,2 0 1 0,-4 2-2 16,3-2 2-1,-2 0-1-15,-4 0 0 0,0 0-1 16,-1 0 1-16,-2 0-1 16,0 0-9-16,0 0-19 15,0 0-27-15,0 0-17 16,0 0-15-16,0 0-17 15,5 1 17-15,-2-1 30 16,0 1 24-16,1 1 8 16,1 0 2-16,-4-2-6 15,3 0-29-15,-4 0-72 16,0 3-82-16,0-3-127 0</inkml:trace>
  <inkml:trace contextRef="#ctx0" brushRef="#br1" timeOffset="63960.74">22706 8024 620 0,'0'0'228'0,"0"0"-109"16,0 0-30-16,0 0-13 0,0 0-36 15,0 0-28 1,0-2-5-16,0 2-5 0,0 0-2 16,0 0 8-16,0 0 22 15,0 0 19-15,0 0 5 16,0 0 1-16,0 0-3 16,0 0-8-16,0 0-11 15,0 0-15-15,0 0-5 16,0 4-7-16,0 17 4 15,2 3 20-15,2 10-12 16,2 2-9-16,-3-2-9 16,-1-2 1-16,-1-3 8 0,1-4-9 15,-2-4 8 1,1-5-1-16,-1-5 7 0,0-2-5 16,0-3 0-16,0-3-9 15,0 3 0 1,3-1 0-16,-3-1 0 0,0 2-2 15,1-1 1-15,-1-2-5 16,0 0 0-16,0 1-1 16,2-1 6-16,-2 2 0 15,0-2-1-15,1 1-4 16,-1-3 5-16,0 1-14 16,0-2 1-16,0 0-7 0,0 0 1 15,0 0 3-15,0 0-7 16,0 0-12-16,2 0-31 15,-2 0-56-15,1 0-120 16,3 0-116-16</inkml:trace>
  <inkml:trace contextRef="#ctx0" brushRef="#br1" timeOffset="64427.56">22900 8356 607 0,'0'0'264'0,"0"0"-145"16,0 0-31-1,0 0 0-15,0 0-50 0,0 0-38 16,0 0-13 0,0 0-11-16,0 9 17 0,0 3-2 15,0-2 7-15,0 2 2 16,0-1-1-16,0-4-8 16,0-1-22-16,0 0-76 15,0-1-113-15,0-2-320 16</inkml:trace>
  <inkml:trace contextRef="#ctx0" brushRef="#br1" timeOffset="65013.1">23054 8071 486 0,'0'0'272'0,"0"0"-118"0,0 0-28 0,0 0 19 0,0 0-45 16,0 0-45-16,0 0-29 16,-2 21-12-16,2 5 13 15,0 9-7-15,0 6-10 16,0 2 5-16,0 1-2 15,0-4 1-15,0-5 8 16,0-9-2-16,0-6-11 16,0-7-7-16,0-6-2 15,0-4-36-15,0-3-46 16,5 0-73-16,2-14-160 16,1 1-206-16</inkml:trace>
  <inkml:trace contextRef="#ctx0" brushRef="#br1" timeOffset="65877.48">23246 8118 327 0,'0'0'233'0,"0"0"-83"16,0 0-33-16,0 0-10 15,0 0-18-15,0 0-38 16,0 0-21 0,-7-15-16-16,1 13-13 0,-4 2 29 15,-2 0 7-15,-2 0 14 16,-1 13-34-16,-2 9 24 16,6 3 2-1,-1 1 18-15,7-2 6 0,3-4-6 16,2-9-26-16,0-2-35 15,15-7 0-15,4-2-11 16,3 0-18-16,1-4-21 16,0-11-12-16,-1-3-5 15,-3-2 16-15,-5-2 14 16,-4-4-2-16,-4 2-6 16,-3 0 14-16,-2 6 10 0,-1 4 21 15,0 5 14-15,0 7 26 16,0 2 11-16,0 0-15 15,0 0-3-15,-1 2-11 16,-2 10-7-16,-1 5 2 16,-1 4-5-16,5 2-2 15,-1 4-3-15,1-2-5 16,0 2-2-16,0-1 1 16,0 2 0-1,0-4 10-15,1 0 3 0,2 3 5 16,3-2-5-16,-2-1 1 15,1 0-8-15,-1-5-6 16,1-5-1-16,-1-5-17 0,-1-6-39 16,0-2-47-16,4-1-70 15,-3 0-33-15,2-6-70 0</inkml:trace>
  <inkml:trace contextRef="#ctx0" brushRef="#br1" timeOffset="66861.28">23680 8157 511 0,'0'0'226'0,"0"0"-102"15,0 0 4-15,0 0 10 0,0 0-27 16,0 0-47-1,-92 13-36-15,75 7-18 0,4 6 6 16,3 0 10-16,7 0 7 16,3-6-2-16,0-3-20 15,15-9-10-15,8-1-1 16,3-7-15-16,0 0-17 16,-1 0-26-16,2-13 2 15,-7-5 1-15,-4-2 21 16,0-4-12-16,-6-4-26 15,-4 1-19-15,1 3 43 16,-5 6 18-16,-2 8 30 16,0 4 31-16,0 6 43 0,0 0 0 15,0 7 1-15,0 11 3 16,0 8-2-16,0 2-23 16,0 3-15-16,0 1-7 15,0-3-10-15,0 0 4 16,0-5 1-16,0 1-1 15,5 1-13-15,0-2 1 16,-1 3 4-16,2 3 1 16,-5 0-7-16,-1 4 8 15,0 4-3-15,-8 2-4 16,-14 0-2-16,-1-1 19 16,-6-9-11-16,-3-7 9 15,-1-10 23-15,1-5-48 16,0-8-2-16,3 0-9 15,3 0-10-15,5-5 9 0,3-1-106 16,8 3 49-16,1-1-1 16,9 2-79-16,0 2-125 15,0-1-258-15</inkml:trace>
  <inkml:trace contextRef="#ctx0" brushRef="#br1" timeOffset="71515.13">22861 7282 206 0,'0'0'267'16,"0"0"-123"-16,0 0-37 16,0 0-33-16,0 0-24 15,0 0-11-15,3 0-23 16,3 2 4-16,-3 2 18 15,0 3 1-15,1 1 13 16,-1 1 6-16,0 3-10 16,3-1-15-16,-3 4-13 0,0 4-5 15,1 0-4 1,0-2-2-16,-1 2-2 0,1-5-6 16,-2 0 0-16,-2-2 0 15,1-5 0-15,-1 0 0 16,0-6-1-16,0 1-1 15,0-2 1-15,0 0 0 16,0 0-1-16,0 0 0 16,0 0 0-16,0 0 1 15,0 0 0-15,0 0 0 16,0 0-1-16,0 0-6 16,0 0-1-16,0 0-8 15,0 0-17-15,0-2 1 16,0-6-1-16,0 3 10 0,0-6 7 15,-1 0 14-15,1-3-5 16,0 0 6-16,0-3 1 16,0-2-1-16,0 0-11 15,0 0-25-15,4-3 2 16,2 2 22-16,0 2 3 16,1 1 4-16,2 3 6 15,-2 1 17-15,-1 4 10 16,1 4-6-16,-1 5-13 0,4 0-6 15,2 7 38-15,3 17 14 16,0 6-8 0,0 3 2-16,-3 4-28 15,-6-6-4-15,1-7-6 16,-2-8-8-16,-3-5-2 0,-2-9 1 16,0-2-1-16,0 0 0 15,0-14-35-15,-4-6-26 16,0-4 15-16,-2 1 15 15,6-2 2-15,0 4-5 16,0 4 19-16,6 2 9 16,4 3 6-16,3 0 1 15,2 2 6-15,0 2 2 16,-2 4 1-16,-3 1-10 16,-1 3 9-16,-3 0 37 0,1 13 11 15,-4 5-15-15,4 5-15 16,-2 3-8-16,-3-4-10 15,3 4-8-15,-1-4 0 16,-1 1 0-16,0-3 0 16,-2-5-1-1,-1-2 0-15,0-2-14 16,0-7-41-16,0-2-81 16,0 0-88-16,-1-2-330 0</inkml:trace>
  <inkml:trace contextRef="#ctx0" brushRef="#br1" timeOffset="72807.68">23291 7003 511 0,'0'0'194'0,"0"0"-93"16,0 0 16-16,0 0-16 16,0 0-23-16,0 0-33 0,0 0-25 15,17 90-7 1,-17-57 15-16,0 5 21 0,0 5 12 15,0 3 10-15,0-1-3 16,0 1 8-16,0-6 1 16,0-7-13-16,1-9-29 15,4-4-23-15,0-10-11 16,2-2-1 0,0-3-1-16,1-4-5 0,-2-1-5 15,1 0 2-15,-2 0 9 16,-5 0 0-16,4 0 0 15,-4 0 0-15,0 0 2 16,0 1-2-16,0-1-2 16,0 3-10-16,0-1-15 15,0 2-11-15,0-4 10 0,0 4 18 16,0-3 0-16,0 2 9 16,0-1-1-16,0 1 1 15,0-3 1-15,0 1 0 16,0-1 0-16,0 0 1 15,0 0 0 1,0 0 5-16,0 0-5 0,0 0 0 16,0 0-1-1,0 0-1-15,0 2 0 0,0 0-4 16,0 1 5-16,0 0 0 16,0 0 1-16,0-3 0 15,0 0 9-15,0 0 1 16,0 0-3-16,0 0 1 15,0 0-8-15,0 0 2 16,0 0-3-16,0 0-1 0,0 0-10 16,0 0-1-16,0 0 3 15,0 0-4-15,0 0 2 16,0 0-1-16,0 0 6 16,0 0-4-16,0 0-2 15,0 0 2-15,3 0 10 16,5 0 0-16,-1 0 0 15,3 0 1-15,0-1 1 16,-2 1 9-16,1 0 7 16,-3 0 6-16,1 0-10 15,-4 0-13-15,1 0 2 0,-2 0-2 16,-1 0-1 0,-1 0-19-16,0 0-26 15,5 0-33-15,-3 0-48 16,1 0-54-16,-1 0-66 15,-2 0-99-15</inkml:trace>
  <inkml:trace contextRef="#ctx0" brushRef="#br1" timeOffset="74465.09">22562 7276 89 0,'0'0'183'15,"0"0"-76"-15,0 0-36 16,0 0-25-16,0 0-23 16,0 0-13-16,0 0-9 15,0 0-1-15,0 0 0 16,0 0-2-16,0 0-25 15,0 0-19-15,2 0-24 16,-1 0-44-16,5 0-67 0</inkml:trace>
  <inkml:trace contextRef="#ctx0" brushRef="#br1" timeOffset="75346.88">22584 7262 43 0,'0'0'203'0,"0"0"-71"15,0 0-30-15,0 0-14 16,0 0-17-16,0 0-9 0,0 0-9 16,-10 18-5-1,10-16-3-15,0-2-6 0,0 0-12 16,0 0-8-16,0 0-7 16,0 0-1-16,0 0 2 15,0-2 9-15,0-7 4 16,7-1-7-16,-3 0-6 15,3-6-7-15,0 0-4 16,1-2-1-16,-1 2-1 16,0 0 0-16,-4 7 0 15,3-2 1-15,-2 7-1 16,-2-1 6-16,-2 4 3 16,1 1 2-16,-1 0 2 15,0 0-7-15,0 0-4 16,0 0 6-16,0 0-6 15,0 5 5-15,0 5 10 16,0 7 7-16,0 3 15 0,0 2-2 16,0 2 1-1,0 0 1-15,0 0-4 0,0 0 1 16,0-3-14-16,0 0-8 16,0 0-2-16,0-2-5 15,0-3-6-15,0-4 0 16,0-1 0-16,0-7-1 15,0-1 0-15,0-3 0 16,0 1-10 0,0-1-12-16,0 0-7 0,0 0-6 15,0 0-1-15,0 1-3 16,0 4-11-16,2 0 17 16,2 1 10-16,-1 0 0 15,-2 0 4-15,-1-4 4 16,2 0-2-16,-2-2-13 0,3 0-9 15,-3 0-31-15,4 0-53 16,2 0-61-16,0 0-36 16,2 0-87-16</inkml:trace>
  <inkml:trace contextRef="#ctx0" brushRef="#br1" timeOffset="85179.2">24160 7622 394 0,'0'0'267'0,"0"0"-73"16,0 0-56-16,0 0-23 16,0 0-3-16,0 0-39 15,0-3-30 1,0 1-15-16,0 2-8 0,0 0 5 16,0 0 4-16,0 0 1 15,7 0-5-15,0 0-9 16,5 0-6-16,-2 0-1 15,4 2-2-15,-1 1-5 16,-3 0-1-16,-1-2 0 16,-4-1-1-16,-2 2 1 0,1-2-1 15,-4 0-1-15,3 0-13 16,0 0-8-16,2 0-25 16,0 0-22-16,-4 0-30 15,2 4-70-15,0 4-73 16,-3-1-101-16</inkml:trace>
  <inkml:trace contextRef="#ctx0" brushRef="#br1" timeOffset="85613.45">24135 7809 473 0,'0'0'279'0,"0"0"-114"0,0 0-34 0,0 0 7 16,0 0-11-1,0 0-35-15,0 0-34 16,83 9-32-16,-56-3-20 0,-2-1-5 16,-5-2-1-16,-3 2 0 15,-4-2 0-15,-4-2 1 16,-6-1-1-16,1 2 0 15,-4-2-7-15,3 0-11 16,-3 0-24-16,0 0-61 16,0 0-34-16,0 0-106 15,1 0-147-15</inkml:trace>
  <inkml:trace contextRef="#ctx0" brushRef="#br1" timeOffset="209888.76">12584 8935 66 0,'0'0'253'16,"0"0"-73"-16,0 0-57 15,0 0-15-15,0 0-19 16,0-2-29-16,0 0-20 15,0 2-1-15,0 0-4 0,0 0 5 16,0 0 17-16,0 0 11 16,0 0 1-16,0 0 2 15,0 0-16-15,0 0-8 16,-1 0-8 0,1 0-4-16,0 0-6 15,0 4-10-15,0 1-11 0,0 8 4 16,-2 5 16-16,2 7 7 15,-3 8-2-15,-3 8 1 16,-4 4-18-16,4 2-5 16,-2-2-2-16,-2-6-7 15,4-2 14-15,2-11 6 16,4-8 4-16,0-4-10 16,0-5-15-16,10 0-1 15,3-4 0-15,5 2 5 0,4-2 10 16,3-3-6-1,7-2 2-15,3 0-3 0,5 0-8 16,-1-5-16-16,-1-12-8 16,-3-3-24-16,-7 2-31 15,-8 0-30-15,-8 4-33 16,-12-5-51 0,-6 7-115-16,-8 1-225 0</inkml:trace>
  <inkml:trace contextRef="#ctx0" brushRef="#br1" timeOffset="210316.36">12776 8999 741 0,'0'0'347'0,"0"0"-156"0,0 0-40 0,0 118-9 0,0-79-27 0,0 3-42 0,-1 2-32 0,-4 1-17 0,1-2-13 0,0 0-9 0,-2-8-1 0,2-3 0 0,2-7-1 0,0-6 0 0,2-5 0 16,0-6-1-16,0-5-10 0,0-1-3 0,0-1-10 0,0-1-15 0,0 0-53 0,0 0-81 0,8 0-130 0,4 0-197 0,2 0-183 0</inkml:trace>
  <inkml:trace contextRef="#ctx0" brushRef="#br1" timeOffset="211187.13">13037 9297 528 0,'0'0'354'16,"0"0"-142"-16,0 0-76 16,0 0-30-16,0 0-29 15,0 0-42-15,0 0-27 16,-2 30-7-16,2-25-1 15,0 2 0-15,2-1 0 16,-2 0-1-16,0 4 1 16,0-4 1-16,0 3 0 15,0-5 9-15,0-3 0 16,0 2-3-16,0-1-7 16,0-2-8-16,0 0-15 15,0 1-35-15,0 2-41 16,0-1-51-16,0 1-157 0,0-2-204 15</inkml:trace>
  <inkml:trace contextRef="#ctx0" brushRef="#br1" timeOffset="212986.8">13281 8840 56 0,'0'0'335'0,"0"0"-90"0,0 0-69 16,0 0-14-16,0 0-4 16,0 0-35-16,0 0-38 15,0 1-15-15,0 9-3 16,0 1-6-16,0 2-7 16,0 3-6-16,0 4-5 15,0 5 3-15,0 4-13 16,0 4-4-16,-3 1-15 15,1 3 2-15,-2-4-6 16,3-2-4-16,-2-2-5 16,1-8 0-16,2-3-1 15,0-6 0-15,0-3 0 16,0-6-9-16,0-2-11 0,0 1-14 16,-4 1-10-1,4 3-14-15,0 0 0 16,0 6-2-16,-1 0-5 0,-1-3 4 15,2 2-9-15,0-7 11 16,0 1 8-16,0-5-23 16,0 0-66-16,0-6-125 15,0-3-119-15</inkml:trace>
  <inkml:trace contextRef="#ctx0" brushRef="#br1" timeOffset="213469.81">13463 8841 463 0,'0'0'285'15,"0"0"-145"-15,0 0-46 0,0 0 7 16,0 0-40-16,0 0-31 16,0 0 8-16,-6 82 4 15,6-37 19-15,-2 2 0 16,0 1 8-16,2-8 8 16,0-8-1-16,0-15-28 15,9-6-48-15,5-11-13 16,5 0-45-16,3-16-56 15,2-10-47-15,0-1-101 0,-2-3-44 16,-9 8 29-16,1 5-68 0</inkml:trace>
  <inkml:trace contextRef="#ctx0" brushRef="#br1" timeOffset="213755.8">13639 8849 166 0,'0'0'392'0,"0"0"-149"15,0 0-100-15,0 0-7 16,0 0-31-16,-32 87-38 0,24-50-28 16,-1 5-4-1,2 1-3-15,1 2 8 16,1 0 17-16,3-8-5 0,2 0-11 15,0-9-19-15,0-5-12 16,0-5-9-16,0-4-1 16,2-5-10-16,2-5-19 15,-3-2-56-15,2-2-131 16,4 0-138-16,-4-3-182 0</inkml:trace>
  <inkml:trace contextRef="#ctx0" brushRef="#br1" timeOffset="-214358.35">13963 9135 311 0,'0'0'500'0,"0"0"-262"0,0 0-93 15,0 0-3-15,0 0-19 16,16 99-41-16,-14-83-46 16,0-2-21-16,-2-2-14 15,0 2 1-15,0-2-2 16,0-2-9-16,0-1 9 16,0-1 0-16,0-4 0 15,0-1 1-15,0-3 4 16,0 0-5-16,0 0-21 15,0 0-11-15,0 0 6 0,0 0 3 16,0 0 4-16,0 0 10 16,0 0 3-16,0 0 6 15,0 0 0 1,0 0 2-16,0 0-1 0,0 0-1 16,0 0-1-1,0 0-33-15,0 0-3 0,0-2 6 16,0 0 5-16,0-3 7 15,0-2-4-15,0-2 7 16,0-2 2-16,0-2 5 16,0-2-1-16,0-3-8 15,0-5-13-15,0 1-14 16,2-3 4-16,2 3 18 16,2 1 9-16,0 3 14 15,3 3 1-15,-1 1 22 16,4 5 6-16,-2 0 17 0,2 6 9 15,1 3 13-15,2 0 10 16,0 15 9-16,4 11-14 16,-6 1-19-16,-6 6-18 15,-1-3-2-15,-6-3 2 16,0-3-5-16,0-6-12 16,0-7-12-16,-2-8 14 15,-1-3-21-15,3-3-30 16,0-15-32-16,0-8-49 15,0-2 25-15,0-1 19 16,12 3 12-16,-4 10 25 16,6 7 30-16,-4 3 1 0,1 6 40 15,1 0 17 1,1 0 12-16,-1 10 8 0,-1 2 5 16,-1 3-19-16,0 1-23 15,-1 0-9-15,-2 2-7 16,-1-1-7-16,0 3-4 15,-3-1-12-15,-2 0-1 16,3 2 6-16,-2-3-7 16,-2-1-18-16,1-3-13 15,-1-8-34-15,2 1-67 16,-1-5-54-16,-1-2-80 16,2 0-139-16</inkml:trace>
  <inkml:trace contextRef="#ctx0" brushRef="#br1" timeOffset="-213925.72">14511 8769 761 0,'0'0'363'0,"0"0"-228"16,0 0-5-16,0 0 40 16,0 0-24-16,0 0-75 0,19 116-24 15,-19-64-12-15,-14 10 6 16,-2 3-7-16,-3 1 3 15,6-6 5-15,4-11 12 16,9-15-5-16,0-8-26 16,9-11-23-16,9-9-7 15,2-1-15-15,4-5-2 16,-1 0-1-16,-3 0 13 16,-4 0 2-16,2 0-10 15,-4 0-3-15,3-4-35 16,1 3-72-16,2 1-64 15,6 0-55-15,-8 0-115 0,-7 7-144 0</inkml:trace>
  <inkml:trace contextRef="#ctx0" brushRef="#br1" timeOffset="-212426.77">12432 9632 177 0,'0'0'349'15,"0"0"-152"-15,0 0-98 16,0 0 27-16,0 0-35 0,0 0-39 15,0 0-32 1,2-5 14-16,3 5 19 16,-2 0 1-16,6 0-11 0,-3 0-1 15,4 0 0 1,0 0-2-16,6 0 3 16,0 0-1-16,3 0 30 15,1 0-8-15,-2 0-18 0,2 0-11 16,0 0-1-16,0 2 4 15,2 4 0-15,-2 1 0 16,2-1-1-16,-2 3-5 16,1-4-1-16,6 5 2 15,1-2-2-15,1 2 6 0,1-3-1 16,0 2-6-16,-2-1-13 16,1-1-3-16,-1 3-2 15,-2-5-5 1,3 3 3-16,-5 0 2 0,4 2 1 15,-1-4 1-15,0 3-1 16,1-3-4-16,1 2 1 16,-4-4 1-1,5 0-10-15,-4-1 6 0,0 2-1 16,2-2-4-16,-1 0 5 16,-2 0-6-16,0 3 0 15,-2-3 1-15,4 1-1 16,-2 0 8-16,5 0-8 15,-1-2 9-15,2-2-10 16,0 0 0-16,-2 0 1 16,7 0-1-16,-3 0 1 15,0 0 0-15,1 0 5 0,-2-6-5 16,-1 2 8-16,1 0-9 16,0 1 1-16,3-2 1 15,-2 2-2-15,4 1 1 16,0-3 0-16,-1 0-1 15,1 1-1-15,0-1 1 16,0-3 0-16,-1 4 0 16,-1 0-1-16,-1-2-5 15,0 0 6-15,-5 2 6 16,1-3-6-16,-2 3 0 16,-2 1-1-16,0-3 1 15,-2 1 0-15,0 1-6 16,0-2 5-16,0 1-11 0,-4-2-4 15,-2 3 1-15,-1-1 13 16,-2 2-4-16,1-3-7 16,-3 1-8-16,-3 2 1 15,0 0-7-15,-2 0-5 16,-4 2-5-16,0 0-2 16,-4 1-3-16,2 0-18 15,-2 0-13-15,0-3-24 16,0 2-48-16,2-3-83 15,0-4-171-15,-1 3-533 0</inkml:trace>
  <inkml:trace contextRef="#ctx0" brushRef="#br1" timeOffset="-206590.1">15241 9169 706 0,'0'0'379'0,"0"0"-184"0,0 0-55 0,0 0-43 16,0 0-35-16,0 0-38 15,-1-4-24-15,1 4-5 16,0 0 5-16,0 0 26 15,0 0 25-15,4 0 19 0,3 0-1 16,4 0-14-16,0 0-3 16,8 0-4-16,4 0-7 15,7 0-15-15,4 0-10 16,-1 0-2-16,-1 0-7 16,1 0 3-16,-7 0-1 15,-4 0-8-15,-2 0 6 16,-8 1-7-16,-2-1 1 15,-3 0 1-15,-1 2 5 16,-2-2-7 0,-1 0 1-16,-1 0-1 0,-2 1 0 15,1-1-8-15,-1 0-28 16,0 0-42-16,0 0-52 16,3 0-65-16,-2-1-95 15,-1-7-245-15,2-2-295 0</inkml:trace>
  <inkml:trace contextRef="#ctx0" brushRef="#br1" timeOffset="-205959.8">15655 9029 718 0,'0'0'325'0,"0"0"-73"16,0 0-104-16,0 0-39 16,0 0-15-1,0 0-43-15,0 0-18 0,36 29-22 16,-14-14-9-16,4 0 6 16,3 2-8-16,-1-3 0 15,-1-1-1-15,-2-1-1 16,-5-5 1-16,-3-1-10 15,-6 0 4-15,-6-4 1 16,2-2-4-16,-5 0 1 16,-1 0-1-16,-1 0-7 15,0 0 11-15,0 0 0 0,0 1-3 16,0 4 9 0,-10 3 0-16,-3 3 1 0,-7 6 0 15,-7 4-1-15,-1 5 7 16,-4-1-6-16,2-1 7 15,0-2-7-15,6-6 0 16,9-7-1 0,8-5 0-16,4-4-38 15,3 0-45-15,0-15 0 0,0-12 1 16,0-11 48-16,0 0 23 16,0-6 10-16,0 4-1 15,0 9 2-15,0 6 18 16,0 10 9-16,0 7 4 15,0 7 5-15,0 1-4 0,0 0 9 16,0 5-30-16,0 14-9 16,0 8 8-16,0 2-10 15,-3 3-26-15,-1-4 7 16,0-4-22-16,-3-7-33 16,2-6-64-16,-2-5-98 15,1-3-51-15,2-3-270 0</inkml:trace>
  <inkml:trace contextRef="#ctx0" brushRef="#br1" timeOffset="-201289.85">16177 8861 317 0,'0'0'194'0,"0"0"-101"0,0 0-35 16,0 0-12-16,0 0-17 15,0 0-5-15,0-2 15 0,0 2 15 16,0 0 19-16,0 0 30 15,0 0-2-15,0 0-7 16,0 10-18-16,0 6 12 16,0 8-4-16,0 7-36 15,0 8-20-15,0 5-18 16,-2 2 2-16,-5-1-11 16,1-7-1-16,-1-5 0 15,4-8-1-15,2-9 1 16,1-5-1-16,0-6-9 15,0-1-7-15,7 3 17 16,10-2 16-16,5 3 1 0,3-2-4 16,4 1-1-1,-5-2 11-15,5-3-10 0,-7-1-4 16,-6-1-9 0,-3 0-1-16,-6 0-9 0,0 0-13 15,-4 0-29-15,-1 0-40 16,0 0-52-16,-2-14-56 15,2 0-55-15,-2-1-92 0</inkml:trace>
  <inkml:trace contextRef="#ctx0" brushRef="#br1" timeOffset="-200905.06">16356 8931 814 0,'0'0'333'0,"0"0"-196"0,0 0-60 16,0 0-13-16,-5 84-40 15,5-50-24-15,1 2-16 16,5-2-6-16,-3 2 5 15,1-1 7-15,-4 1 1 16,0-2 9-16,0 0 0 0,0-3 0 16,0-5 1-16,0 0-1 15,0-5 2-15,0-5-1 16,0-5-1-16,0-3 0 16,0-7-1-16,0-1-26 15,0 0-37-15,1 0 13 16,-1 0 24-16,0 3-11 15,0 0 1-15,0 3-5 16,0 2-87-16,2-1-124 16,-2-3-102-16</inkml:trace>
  <inkml:trace contextRef="#ctx0" brushRef="#br1" timeOffset="-200556.96">16599 9330 707 0,'0'0'250'0,"0"0"-107"15,0 0-28 1,0 0-44-16,0 0-49 0,0 0-22 16,0 0-33-1,-6 77-10-15,5-62-33 0,-1-3-42 16,-2-2-54-16,3-5-91 15,-2-3-340-15</inkml:trace>
  <inkml:trace contextRef="#ctx0" brushRef="#br1" timeOffset="-200137.42">16693 8814 545 0,'0'0'287'16,"0"0"-137"-16,0 0-15 16,0 0-8-16,0 0-33 0,0 0-52 15,0 0-8-15,10 107-17 16,-7-65-1-16,0 4-1 16,-3 0-7-16,0-1-6 15,0-4-1-15,0-2 5 16,0-7-5-16,0-5 0 15,0-8-1-15,0-4-12 16,0-4-14-16,0-1-35 16,0-1-66-16,0-1-125 15,0-2-144-15</inkml:trace>
  <inkml:trace contextRef="#ctx0" brushRef="#br1" timeOffset="-199125.27">16966 9046 493 0,'0'0'367'0,"0"0"-168"16,0 0-68-16,0 0-20 15,0 0-38-15,0 101-41 16,3-83-22-16,-3-3-10 15,0 1-1-15,0 0-5 0,0-2 3 16,0 0 2-16,0-1 1 16,0-6 0-16,0 2 0 15,-1-5 0-15,1-3 0 16,0-1-1 0,0 0-12-16,0 0-20 0,0 0-1 15,0 0-25-15,0 0-3 16,0-1 47-16,0-3 8 15,0-5-5-15,0 3-2 16,0-4-5-16,0 0 10 0,0-5 8 16,0-3 1-16,0 0 0 15,0-2 1 1,3-2-1-16,1-1 0 0,2 1 0 16,-1-1 0-16,2 3 2 15,-1 2 14-15,5 4 14 16,-1 5 2-1,-1 6 0-15,5 3 8 0,-1 1 2 16,0 20 8-16,0 11-2 16,-4 5-34-16,-7 2-13 15,-2-3 0-15,0-5 6 16,0-12-7-16,0-8 1 16,-2-11 0-16,-3 0-1 15,0-15-18-15,2-10-5 16,1-2 3-16,2 2 7 15,0 0 11-15,0 8 1 0,10 5 1 16,3 3 12-16,5 3 5 16,1 3-2-16,1 1 2 15,-1 2 8-15,-6 0 8 16,-2 0 12-16,-2 2 19 16,-6 12 21-16,4 8-41 15,-5 5-22-15,-2 3-22 16,0 0-6-16,0-3-22 15,0-5-4-15,-3-6 0 16,-3-4-9-16,5-8-4 16,-3-1-44-16,1-3-56 15,-1-6-108-15,3-3-415 0</inkml:trace>
  <inkml:trace contextRef="#ctx0" brushRef="#br1" timeOffset="-198796.25">17324 8804 824 0,'0'0'364'0,"0"0"-162"16,0 0-21-16,0 0-25 15,0 0-64-15,0 0-45 16,0 0-29-16,44 122-5 0,-38-74 0 15,-5 6-4-15,-1-2 4 16,0-3 2-16,0-9 12 16,5-8 4-16,5-8-19 15,10-6-12 1,4-6 1-16,3-1 6 16,-1-7-7-16,3-1 0 0,-6-3 0 15,-4 1 0-15,-8-1-8 16,-1 0-44-16,-3 0-65 15,1 0-108-15,-3 0-144 16,-1 0-351-16</inkml:trace>
  <inkml:trace contextRef="#ctx0" brushRef="#br1" timeOffset="-197826.94">16125 9541 215 0,'0'0'304'0,"0"0"-79"0,0 0-43 16,0 0-24-16,0 0-44 16,0 0-66-16,0 0-25 15,-10 0-11-15,10 0-1 16,0 0 8-16,9 0 36 15,2 0 24-15,1 0-18 0,2 0-7 16,2 0 1-16,3 0 2 16,4 0-9-16,3 1-15 15,8 4 7 1,3-1-12-16,5-1 2 16,4-1-6-16,3-2 12 0,4 1 51 15,1 2-30-15,3 2-13 16,-2-1-15-16,1 1-4 15,0 2-7-15,-3 1-3 16,-1 0-8-16,3-4 4 16,0 0-4-16,4-4 12 15,-4 0 8-15,4 0 2 16,-6 0 1-16,-6-6-3 0,-4 2-18 16,-3 0-1-1,-5 0 1-15,2 3 3 0,0 1-3 16,-4 0-7-16,-1 0 8 15,-5 0-10-15,-4 0 1 16,-5 0-1-16,-5 0-1 16,-6 0-9-1,-1 0-8-15,-6 0-13 16,0 0-34-16,3 0-23 0,-3 0-19 16,0-2-22-16,1-1-47 15,3-5-70-15,-1 0-70 16,-1-1-210-16</inkml:trace>
  <inkml:trace contextRef="#ctx0" brushRef="#br1" timeOffset="-185308.25">17724 8778 222 0,'0'0'199'0,"0"0"-107"15,0 0-11-15,0 0 10 16,0 0-1-16,0 0-22 16,0 0-14-16,0 0 0 15,0 0 7-15,2 0 7 16,0 5-8-16,-2 2-15 0,3 7 9 15,-1 6-14-15,-2 5-2 16,0 8 19-16,0 6-23 16,0 6-12-16,0 4-10 15,-5 0-5-15,0 4-5 16,-2-2 0-16,2 2-1 16,-2-4-1-16,1-1 6 15,2-4-5-15,1-2 0 16,1-5 0-16,2-2-1 15,0-3 0-15,0-8 0 16,0-3 0-16,0-5 0 16,0-5-1-16,0-7-5 15,0-1-3-15,0-1 8 16,0-2-11-16,0 0-5 16,0 0-5-16,0 0-7 0,0 2-28 15,0-1-67-15,0 4-63 16,0 3-41-16,0 0-5 15,0-2-139-15</inkml:trace>
  <inkml:trace contextRef="#ctx0" brushRef="#br1" timeOffset="-182922.13">16008 8551 125 0,'0'0'72'0,"0"0"-51"16,0 0 7-16,0 0 3 0,0 0 24 15,0 0 5-15,0 0 17 16,7 0-4-16,-5-1 4 16,1 1-11-16,-3-2-7 15,5 2-5-15,-3 0-5 16,-1 0-7-16,1 0-13 0,2 0 7 15,-3 0-10 1,5 0-2-16,0 0 10 0,2 0-11 16,0 0 0-1,1 4 15-15,-1 3-24 0,1-3 2 16,-3-1-7-16,1 0 27 16,-2 0-16-16,0-1-10 15,0-2-3 1,-3 1-6-16,4-1 1 0,1 0-1 15,-1 2 18-15,3-2 1 16,-1 0-12-16,1 0-1 16,1 0-7-16,0 1 2 15,0 1-1-15,0-1 38 16,-1 1-30-16,2-1-2 16,-3 3 11-16,2-3-12 15,-3 2-5-15,2-2 0 16,-3 0-1-16,-1 1 23 0,0 0-13 15,3-2-10-15,1 1 1 16,-1 2 0-16,4-1 1 16,0 0 17-16,-1-1-12 15,3 0-6-15,-1 1 13 16,-2 1-12-16,1-2 11 16,-2 5-13-16,2-4 11 15,-2 1-3-15,1-1-2 16,-1 2 12-16,-1 1-8 15,0-3-9-15,2 1 0 0,-1 3 9 16,3-3-4 0,-1 2 3-16,2-2-9 15,-1 3 1-15,2-3 6 0,-2 0-6 16,3-2 0-16,-3 2 6 16,-2 0-1-16,5-1-4 15,-4 0-1-15,-2-1-1 16,1-1 1-16,1 2 0 15,1-1 8-15,2 1-8 16,2-1 11-16,0-1-6 16,2 2 2-16,-2-2-2 15,5 2 4-15,-3-2-4 16,-2 0-5-16,-1 0 5 0,3 0-3 16,-3 0 3-1,-1 0-6-15,0 0 0 16,0 0 1-16,0 0-1 0,0 0 0 15,-2 0 0-15,3 0 0 16,-2 0 0-16,2 0 0 16,-4 0 0-16,4 0 0 15,-1 0 1 1,2 0 0-16,1 0 0 0,-1 0 0 16,3 0 1-16,-3 0-1 15,1 0 2-15,-1 0-2 16,-4-2-1-16,2 2 0 15,-2 0 0-15,1 0 0 16,-1 0 0-16,2 0-1 16,0 0 2-16,1 0-1 0,0 0 0 15,-1 0 1 1,3 0 5-16,-1 0-6 16,2-3-2-16,-1 0 2 15,0 0-2-15,1 1 2 16,-1 2 0-16,0 0-1 15,-1 0-1-15,0 0 1 0,1 0 0 16,-1 0-7-16,1 0 8 16,2-2 2-16,0-1-1 15,1 2-1-15,-1-2 1 16,1 0 0-16,0 0-1 16,-4 2 0-16,0-3-1 15,-2 3 0-15,-1 1-6 16,-1 0 7-16,-3 0-1 0,0 0 0 15,1 0 0-15,-4 0 0 16,2 0 1-16,-1 0 0 16,-1 0 0-16,1 0 1 15,-1 0-1-15,-2 0-1 16,-3 0-6-16,0 0 1 16,1 0-7-16,-2 0-3 15,-1 0-10-15,0 0-12 16,0 0-29-16,0 0-19 15,0 0-44-15,0 0-106 16,0-1-271-16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g"/>
          <inkml:channel name="T" type="integer" max="2.14748E9" units="dev"/>
        </inkml:traceFormat>
        <inkml:channelProperties>
          <inkml:channelProperty channel="X" name="resolution" value="2155.72363" units="1/cm"/>
          <inkml:channelProperty channel="Y" name="resolution" value="3449.15796" units="1/cm"/>
          <inkml:channelProperty channel="F" name="resolution" value="11.375" units="1/deg"/>
          <inkml:channelProperty channel="T" name="resolution" value="1" units="1/dev"/>
        </inkml:channelProperties>
      </inkml:inkSource>
      <inkml:timestamp xml:id="ts0" timeString="2025-11-11T20:08:39.703"/>
    </inkml:context>
    <inkml:brush xml:id="br0">
      <inkml:brushProperty name="width" value="0.05292" units="cm"/>
      <inkml:brushProperty name="height" value="0.05292" units="cm"/>
      <inkml:brushProperty name="color" value="#C00000"/>
    </inkml:brush>
    <inkml:brush xml:id="br1">
      <inkml:brushProperty name="width" value="0.05292" units="cm"/>
      <inkml:brushProperty name="height" value="0.05292" units="cm"/>
      <inkml:brushProperty name="color" value="#92D050"/>
    </inkml:brush>
  </inkml:definitions>
  <inkml:trace contextRef="#ctx0" brushRef="#br0">322 4160 579 0,'0'0'335'15,"0"0"-179"-15,0 0-66 0,0 0-10 16,0 0-34-16,0 0-26 16,-2 0-19-16,2 0 0 15,0 0 16-15,0 0 8 16,0 0 8-16,0 0 2 15,0 0 7-15,0 0-3 16,6 0-12-16,2-3-13 16,0-3-1-16,4-4-13 15,-2-2 0-15,0-3 12 16,1-1 7-16,-1-2-18 16,-1-1 6-16,4-3-6 15,-4 3 1-15,-1 1-2 16,1 2-2-16,-5 3 2 15,0 3 3-15,-2 4-3 16,-1-1 1-16,-1 5 0 0,2 2 0 16,-2 0 8-16,0 0 4 15,0 0 2-15,0 0-15 16,0 0 0-16,0 0-1 16,0 5-12-16,0 1 13 15,0 7 19-15,0 2 7 16,0 4-13-16,3 4-1 15,-3 4 7-15,0 3-6 16,0 1-3-16,0 6-2 16,0-1-7-16,0-3-1 0,0 0 2 15,0-9-1 1,0-6 6-16,0-5-7 0,0-3 1 16,0-7 0-16,0 0 0 15,0 1-1-15,0 0 1 16,0 1 5-1,0 1-5-15,0-1 12 0,0 1 0 16,0 0-7-16,0-3 0 16,0-2-5-16,0 1 1 15,0-2 0-15,0 0-2 16,0 0-9-16,-3 2-1 16,3 4 0-16,0 2 2 15,-3 7 7-15,-1 2-9 16,-1 0 10-16,4-3 0 15,1-1 0-15,0-8 1 0,0-3-1 16,0-2-37 0,0 0-66-16,0 0-72 0,0-9-123 15,0 5-229-15</inkml:trace>
  <inkml:trace contextRef="#ctx0" brushRef="#br0" timeOffset="450.72">298 4432 729 0,'0'0'369'0,"0"0"-155"0,0 0-93 0,0 0-7 16,0 0-12-16,0 0-21 15,0 0-11-15,46-1-7 16,-23 1 5-16,1 0-9 15,-1 0-6-15,-3 4-18 16,2 2-10-16,1-3-12 0,-1 0 0 16,-1-3-7-16,0 0-6 15,0 0 1-15,-5 0-1 16,-3 0 0-16,-8 0 1 16,2 0 7-16,-6 0-8 15,1 0 0-15,-2 0-45 16,0 0-75-16,7 0-96 15,-1 0-164-15,2-3-337 0</inkml:trace>
  <inkml:trace contextRef="#ctx0" brushRef="#br0" timeOffset="683.28">833 4475 907 0,'0'0'406'0,"0"0"-251"16,0 0-108-16,0 0-47 15,0 0-35-15,0 0-130 16,0 0-222-16,-4-14-525 0</inkml:trace>
  <inkml:trace contextRef="#ctx0" brushRef="#br0" timeOffset="1631.08">1318 3921 368 0,'0'0'306'0,"0"0"-114"16,0 0-72-16,0 0-26 16,0 0-18-16,0 0-44 15,0 0-32-15,-28-15-7 16,18 8-3-16,0 0 10 15,-2 3 43-15,-3-1 11 16,-2-1-8-16,-1 4-14 16,1 2 4-16,0 0-5 15,0 0-15-15,3 0 14 16,0 14-1-16,4 4-14 16,2 8-15-16,3 4 0 15,5-1-13-15,0 0-6 16,0-6 10-16,6-10 3 15,6-5-23-15,0-7-3 0,2-1 2 16,-3 0 8 0,-1-3 14-16,-4-4 8 0,-2 3 2 15,-2 2-1-15,-1 1 24 16,-1 1-8-16,0 0 1 16,0 0-12-16,0 0-6 15,0 0-1-15,0 0-12 16,-3 4-9-16,-7 4-26 15,-1 0 41-15,-5 6 0 16,1 3-2-16,2 6-2 16,1 0 11-16,2 4 0 15,4 2 0-15,6 0 0 16,0-1 15-16,0-7-2 0,8 0 1 16,7-9-13-1,2-1-1-15,1-2 0 0,-3-4 0 16,0-3 0-16,-3 0 2 15,-4-1-1-15,1 2-1 16,-3-3-15-16,-1 0-23 16,4 0-25-16,1 0-53 15,8-13-55-15,0-1-118 16,-1 0-126-16</inkml:trace>
  <inkml:trace contextRef="#ctx0" brushRef="#br0" timeOffset="2153.71">1543 3986 429 0,'0'0'291'15,"0"0"-123"-15,0 0-37 0,0 0 11 16,0 0-29 0,0 0-61-16,0 0-37 0,-48-16-1 15,33 16-11-15,0 12-2 16,0 5-2-16,4 5 0 15,5 4-9-15,5-6 3 16,1 3 6-16,0-7 0 16,11-6-9-16,6-2-20 15,5-5 18-15,1-3 12 16,1 0 10-16,-1 0 6 16,-1 1 6-16,-7 7-2 15,-7 0-11-15,-6 10 21 16,-2 10-25-16,-2 2-5 15,-13-2-74-15,-8-2-22 16,-3-9 1-16,-3-10 1 0,2-4 27 16,0-3-4-16,7 0 31 15,5 0-53-15,5-9 62 16,5-2-26-16,5-8-58 16,0 1-29-16,0 1-151 0</inkml:trace>
  <inkml:trace contextRef="#ctx0" brushRef="#br0" timeOffset="2531.73">1764 3648 520 0,'0'0'330'0,"0"0"-166"0,0 0-37 0,0 0 3 15,0 0-7-15,0 0-33 16,35 127-37-16,-23-78-11 16,-4 4 9-16,-1 4-9 15,-4 0 6-15,-3 1-16 16,0-7-8-16,0 3-11 15,0-8-3-15,0-6-1 0,0-7-8 16,0-11 0 0,4-6-1-16,-3-5 0 0,-1-6-10 15,2-4-20 1,-2 2-41-16,0-3-72 0,0 0-73 16,0 0-123-16,-3 0-218 0</inkml:trace>
  <inkml:trace contextRef="#ctx0" brushRef="#br0" timeOffset="2770.97">1644 4094 920 0,'0'0'355'15,"0"0"-184"-15,0 0-62 0,0 0-12 16,0 0-43 0,0 0-30-16,0 0-14 15,77-2-10-15,-52 2-18 0,-4-2-79 16,18-9-90-16,-9-2-133 16,-6 4-239-16</inkml:trace>
  <inkml:trace contextRef="#ctx0" brushRef="#br0" timeOffset="3299.87">2127 4039 383 0,'0'0'321'0,"0"0"-134"16,0 0-80-16,0 0 21 16,0 0 14-16,-98 37-65 15,84-7-38-15,6 8-33 16,4 9-5-16,4 2-1 0,0-3 2 15,5-11 16-15,10-14-18 16,2-12 0-16,8-9-15 16,0-8 2-16,2-13-4 15,-4-4 16-15,-3-4-1 16,-5 1-12-16,-5 2-1 16,-7 0 4-16,-3 5 1 15,0 5 10-15,0 2 7 16,0 6 11-16,-3 8 20 15,2 0 18-15,-2 0-33 16,-1 11-14-16,2 7 19 16,2 9-20-16,0 6-8 15,0 5 2-15,0-5 8 16,2-4 2-16,6-9-4 16,-1-7-8-16,-2-7-19 15,2-2-57-15,3-4-60 16,-2 0-91-16,-1-4-265 0</inkml:trace>
  <inkml:trace contextRef="#ctx0" brushRef="#br0" timeOffset="3782.57">2276 4049 856 0,'0'0'339'0,"0"0"-178"0,0 0-49 16,0 0-12-16,48 107-46 15,-40-78-47-15,-1 1-7 16,-2-1-24 0,-2-5-8-16,-1-1-11 0,0-7 4 15,-2-2 13-15,0-8 10 16,0-5 10-16,2-1-13 15,-2-4-10-15,1-18-45 16,2-9 27-16,1-9-17 16,1-3-48-16,2 6 20 0,-1 9 92 15,1 8 7-15,-1 12 97 16,0 5 11-16,-2 3-10 16,3 0-10-16,2 2-4 15,1 10-1-15,0-1-28 16,2 8-29-16,-2-1-5 15,1-1-9-15,-1 2-9 16,-1-2-9-16,-3 3 8 16,-1 0-8-16,0 0 4 15,-2 4-5-15,0-2-17 16,-2 4-48-16,-1-7-51 16,3-1-85-16,0-10-123 15,-1-5-267-15</inkml:trace>
  <inkml:trace contextRef="#ctx0" brushRef="#br0" timeOffset="4298.64">2662 4011 522 0,'0'0'303'0,"0"0"-192"16,0 0-29-16,0 0 33 0,0 0-53 16,-68 116-46-1,68-74-16-15,2-4 19 16,15-1 17-16,6-13 0 15,6-11-36-15,1-13-14 0,0-1-20 16,-3-28-19-16,-5-9-12 16,-5-14-86-16,-8-2 14 15,-7-4-3-15,-2-1 42 16,0-3 54-16,-8 2 44 16,-8 1 26-16,1 11 52 15,2 11 74-15,5 15 57 16,1 14 16-16,5 8-37 0,2 15-67 15,0 32-41-15,0 10-7 16,10 14-28-16,2 8-10 16,-2-10-3-16,0 2-10 15,2-14-22-15,-2-14-22 16,0-15-67-16,-2-14-45 16,-1-11-39-16,0-3-47 15,-2-1-41-15,-2-11 52 16,-1 0-44-16</inkml:trace>
  <inkml:trace contextRef="#ctx0" brushRef="#br0" timeOffset="4765.8">3006 4005 604 0,'0'0'312'0,"0"0"-230"16,0 0-56-16,0 0 81 15,-50 95-1-15,50-59-57 16,0-2-34-16,7-1-15 15,9-4-10-15,6-10-25 16,1-6 0-16,3-10 5 0,-2-3-48 16,-2-10-13-16,-3-13 20 15,-6-8-16-15,-5 1 45 16,-5-2 42-16,-1 2 8 16,-2 6 38-16,0 6 36 15,0 10 57-15,0 4 22 16,0 4-21-16,0 6-54 15,0 17-29-15,0 12-9 16,4 6-2 0,4 8-12-16,0-4-12 0,-1-7-22 15,2-10-2-15,-5-11-68 16,6-17-87-16,-3 0-207 16,0-17-435-16</inkml:trace>
  <inkml:trace contextRef="#ctx0" brushRef="#br0" timeOffset="5149.78">3270 3990 1207 0,'0'0'499'0,"0"0"-404"0,0 0-4 16,13 108 31-16,-5-69-55 15,2-7-50-15,-6-8-17 16,1-11-20-16,-5-8-30 16,0-5-57-1,0-9-17-15,-7-12-34 0,-5-6 14 16,6 1 87-16,1 4 57 15,0 2 41-15,5 3 49 16,0 4 14-16,0 1 1 16,13 0-19-16,2-3-38 15,2-3-48-15,-1 5-44 16,11-7-143-16,-8 7-172 16,1 3-514-16</inkml:trace>
  <inkml:trace contextRef="#ctx0" brushRef="#br0" timeOffset="5366.18">3531 3999 951 0,'0'0'409'16,"0"0"-306"-16,0 0-54 15,0 0 65-15,0 0-18 16,-2 110-64-16,5-80-32 15,2 0-12-15,-2-3-6 16,0-5-11-16,0-5-76 0,-2-8-79 16,5-5-141-16,0-4-291 15</inkml:trace>
  <inkml:trace contextRef="#ctx0" brushRef="#br0" timeOffset="5899.22">3706 3950 750 0,'0'0'547'15,"0"0"-443"-15,0 0-63 16,0 0 2-16,0 0-21 16,0 0-22-16,0 0-68 15,0-7-32-15,12 4 100 16,-2 3 61-16,1 0 4 15,3 0 2-15,0 0 4 16,-1 0-7-16,-5 3-23 0,-2 4-15 16,-4 6-8-1,-2 6 4-15,-2 8-22 0,-18 8-76 16,-6 5-69-16,-3 4 17 16,1-2 31-1,6-6-6-15,10-7 33 0,9-11 70 16,3-6 61-16,7-6 32 15,16-4 11-15,2-2 31 16,2 0 7-16,-2 0-50 16,-2 0-21-16,-7 0-30 15,-1 0-22-15,-5 0-19 16,-6 0-67-16,9 0-117 16,-6 0-136-16,0 0-437 0</inkml:trace>
  <inkml:trace contextRef="#ctx0" brushRef="#br0" timeOffset="6417.63">4089 3976 387 0,'0'0'298'0,"0"0"-147"0,0 0-94 15,0 0-8-15,0 0 7 16,0 0-8-16,-92-3-19 15,69 24 17-15,4 13 50 0,3 9-7 16,6 9-19-16,6 0-22 16,4-4 14-16,5-9-1 15,17-13-26-15,3-19-35 16,2-7-25-16,1-20-4 16,-5-18-51-16,-3-21-103 15,-6 8-170-15,-8 7-60 0</inkml:trace>
  <inkml:trace contextRef="#ctx0" brushRef="#br0" timeOffset="6603.46">4089 3976 277 0,'8'38'329'16,"-8"-38"-71"-16,0 9-3 15,0 6-40-15,0 8-37 16,0 3-20-16,5 11-28 0,-2 1-48 16,3 2-26-16,-5-7-18 15,4-4-25-15,-1-10-13 16,0-5-59-1,1-6-77-15,5-8-114 0,-3 0-146 16,0 0-222-16</inkml:trace>
  <inkml:trace contextRef="#ctx0" brushRef="#br0" timeOffset="7117.05">4393 4025 341 0,'0'0'303'0,"0"0"-144"0,0 0-58 16,0 0-10 0,0 0 2-16,0 0-12 0,0 0-28 15,0-8-9-15,0 2-14 16,-3 1-30-16,-3-4-1 15,-2 2-90-15,0-2-37 16,-4 3 31-16,0 6 71 16,-3 0 26-16,-3 1 29 15,3 15 3-15,-2 11 16 16,4 4-2-16,3 5 5 16,5 5-17-16,5-3 1 15,0-3 49-15,10-5 22 16,6-12-4-16,1-6-29 15,0-5-21-15,1-7-52 16,-6 0-35-16,3-2-55 0,2-18-86 16,-6 2-144-16,-1 2-530 15</inkml:trace>
  <inkml:trace contextRef="#ctx0" brushRef="#br0" timeOffset="7417.32">4522 4002 723 0,'0'0'536'0,"0"0"-412"16,0 0-76-16,0 0 57 0,-4 111 43 16,4-80-86-16,0 0-57 15,0-4-5-15,0-6-19 16,0-7-48-16,0-4-75 16,0-10-102-16,0 0-148 15,0-4-322-15</inkml:trace>
  <inkml:trace contextRef="#ctx0" brushRef="#br0" timeOffset="7820.29">4746 4057 710 0,'0'0'528'0,"0"0"-403"15,0 0-34-15,-34 89 56 16,29-51 8-16,5-1-51 0,0 1-60 16,0-8-28-1,7-8-15-15,1-6 0 0,2-10-1 16,0-6-25-1,0 0-18-15,0-9 7 0,0-9 11 16,0-2-18 0,-1-6-41-16,-5 0-22 0,-1-5 5 15,-3-1 21 1,0-2 12-16,0-3 15 0,-3 4 2 16,-5 8 42-16,0 8 9 15,1 9 48-15,2 8 19 16,4 0-67-16,1 2-19 15,0 7-123-15,0-1-414 0</inkml:trace>
  <inkml:trace contextRef="#ctx0" brushRef="#br0" timeOffset="8133.34">4767 3888 850 0,'0'0'678'0,"0"0"-401"0,0 0-180 0,0 0-9 0,0 0 26 0,0 0-89 16,0 0-25-16,45-5-148 15,-11 2-136-15,-7-2-202 16,-4 2-356-16</inkml:trace>
  <inkml:trace contextRef="#ctx0" brushRef="#br0" timeOffset="8765.68">4924 3970 713 0,'0'0'628'16,"0"0"-414"-16,0 0-146 16,0 0 21-16,-5 113 19 15,5-80-58-15,0 3-35 16,2-4-8-16,-2-3 6 0,0-8 27 15,0-5 5 1,0-6-26-16,0-5-19 0,0-5-38 16,0 0-36-16,0 0-18 15,0 0-1-15,0-8-31 16,3-6 61 0,1-9 47-16,0-6-4 0,3-2-28 15,2-5 4-15,1-1 7 16,2 6-11-16,2 0-4 15,-2 9 47-15,3 6 5 16,-1 2 39-16,-4 4-4 16,-3 5 26-16,0 4 17 15,-1 1-6-15,-3 0-10 16,-1 0-22-16,5 10-1 0,-4 2 3 16,1 3-8-16,2 0-15 15,-3 1-9-15,2 0-3 16,-3 4 1-16,2-1 8 15,0 4 1-15,-1 1-2 16,-1 1-5-16,-1-4-1 16,-1-3-8-16,4-3-1 15,-2-6-40-15,3-6-83 16,3-3-78-16,1 0-135 16,-3 0-184-16</inkml:trace>
  <inkml:trace contextRef="#ctx0" brushRef="#br0" timeOffset="37219.83">9710 1212 102 0,'0'0'77'15,"0"0"-25"-15,0 0-2 16,0 0-15-16,0 0-17 16,0 0 7-16,-6-8 14 15,6 8 6-15,0-1 2 16,0 1-3-16,0 0-24 15,-2 0-20-15,2 0-2 0,0 0-5 16,-2 0 6 0,2 0 0-16,-2 0-1 0,2 0 2 15,-1 0 1-15,-1 0 19 16,1 0 22-16,-1 0 16 16,-2 0-10-16,3 0-8 15,-1 0-10-15,2 0-8 16,0 0-7-16,0 0-7 15,0 0-1-15,0 0 8 16,-2 0 11-16,2 0 1 0,-3 0 4 16,1 0-4-1,-3 0-8-15,2 0 0 0,-2 1 5 16,0 2-6 0,0 0-7-16,2-1 2 0,0 0-4 15,-1-1-3-15,4 0 2 16,-2-1 0-16,1 4-1 15,-3-4-1-15,3 4 8 16,-5-1 5-16,2 0-3 16,0 1 0-16,1-1-6 15,-2 1 0-15,0 0 3 16,-2 0-10-16,1 1-3 16,0-1 1-16,0 2-1 15,-1-1 1-15,0 0-1 16,1 1 1-16,0-4 1 0,2 3-1 15,1-2 0 1,-1 2 0-16,1-2-1 0,0 0 0 16,1 0 2-16,-3 1 5 15,1 1-1-15,1-2-6 16,0 1 2-16,-1 2 6 16,1-3-7-16,1 0-1 15,0 3 1-15,-1-3 6 16,0 0-7-16,1 2 2 15,0-2-1-15,2 1 0 16,-1 0 0-16,-1 0-1 16,1 2 0-16,-1-2 1 15,2 1 0-15,0 1 0 16,0-2-1-16,0 1 0 16,0-1 1-16,0 1 6 15,0 0-7-15,0 1 2 16,0-3-1-16,0 2 0 0,0 2 1 15,0-1-1-15,0 4 6 16,0-3-7-16,2 3 0 16,1-1 0-16,0-1-10 15,-1 2 9-15,4-3-1 16,-2 2 1-16,4-3-6 16,-1 3 6-16,2-3 1 15,1 2 2-15,1-1 5 0,2 1-7 16,1-2 6-1,-1 0-5-15,-1 3-1 16,3-3 1-16,-2 3 2 0,0 1-3 16,0-5 0-16,-2-1-6 15,1 1 5-15,0-2 1 16,-2-2 0-16,0 1 0 16,1-1 7-16,4 1 0 15,-2 1 2-15,3 0-9 16,-1 0 1-16,0-1 5 15,-2-1-5-15,0 1 0 16,-4-2-1-16,4 0-21 16,-3 0 9-16,2 0 12 15,-2-2 2-15,1-4-1 16,0-2-1-16,-1 3 22 0,-2-3-21 16,-3 4-1-16,2 0 1 15,-3-2-1-15,0 3 1 16,-1-1-1-16,4-3 18 15,-2 0-10-15,0-3 4 16,2 1-11-16,0-3 10 16,-1 0-4-16,-1 0-6 15,2 3 5-15,-4-3 4 16,0-2 6-16,-1 0 6 16,-2 1-12-16,0-3 2 15,0 3-2-15,0-1-4 16,0 0 1-16,0 0-1 15,0 2 3-15,0-1-8 0,0 1-1 16,-8 0 1 0,0 0 0-16,-4 1-1 0,-5-1-7 15,1 1 1-15,-7-2 5 16,0 1-2-16,0 1 3 16,0-2 7-16,-1 0 2 15,6 0-3-15,-1 1-6 16,7 5-1-16,1-2-21 15,1 6 2-15,-2 1-60 16,-10 2-111-16,6 8-98 16,-2 5-120-16</inkml:trace>
  <inkml:trace contextRef="#ctx0" brushRef="#br0" timeOffset="39701.48">14959 1206 112 0,'0'0'205'15,"0"0"-69"-15,0 0-58 16,0 0-13-16,0 0 24 16,0 0 2-16,-56-13-20 15,53 11-31-15,-1 0-6 16,-3 0-8-16,4 0-13 15,-3 2-6-15,0 0-7 16,-1 0 0-16,0 0 0 0,-1 0 1 16,0 0-1-1,-2 0 0-15,-2 0 0 0,-1 0 0 16,-3 2 1-16,-4 2-1 16,-2 1 0-16,1-3 0 15,-1 3 2-15,2-2-2 16,4 1 0-16,-1-2 0 15,2 0 0-15,-1 0 0 16,3 2 0-16,-2-1 0 16,0 1 0-16,0-1 0 15,0 3-1 1,-2 1 1-16,-1-1 0 0,0 3-6 16,-1 1-3-16,4-3 9 15,2 0-9-15,1 0 2 16,4-1 5-16,-3-2 1 15,1 1 1-15,4 1-2 0,-4-2 2 16,0 1-1-16,-2 2 0 16,1 1-8-1,-1-1 7-15,2 1-6 0,-2 0 0 16,5-1-4-16,-1 2-1 16,2-3 7-16,-1 3-1 15,-2-2-4-15,1 4 9 16,-2 1 1-16,2 0 0 15,-2 2 0-15,1-4-1 16,2 4-8-16,3-4 9 16,1 1 0-16,-1-3-6 15,2 3 5-15,1 0 2 16,-1-2-1-16,0 2 1 16,-3 3 0-16,5 0 2 15,-3 0 8-15,0 0-3 16,3 3-6-16,0 0 8 0,0-3-7 15,0 3 0-15,0-2 5 16,0 0-5-16,5-1-2 16,1 1 7-16,1 0 6 15,3-2 5-15,0-2-5 16,1 1-3-16,3 0-9 16,1-1 13-16,0 0-4 15,0 0-1-15,0 0-8 0,1-3 0 16,-3 1-1-1,0-3 0-15,0-1-1 0,4-2 1 16,-1 0 30 0,2 1-15-16,2 0 19 0,0-3-6 15,2 1-12-15,2-1 0 16,3-1-7-16,1 2-8 16,1-2 6-16,-1 0-7 15,-1 0 10-15,-2 0-10 16,2 0 14-16,-4 0-11 15,1-3 6-15,-3-2-5 16,-1-1 3-16,2 2-1 16,-2-3-4-16,2-2 6 0,1-1-2 15,4 0-3 1,0-3-3-16,-2 3 1 0,0-1 0 16,0 3 0-16,0-1-1 15,0-2 1-15,0 2 1 16,-3 0-1-16,-2 0 0 15,-1 0 0-15,-3-2-1 16,-1 3 1-16,-1-2 0 16,-3-2 7-16,-1 3-7 15,0-1 1 1,-1-2 5-16,-1 1 2 0,0-2 7 16,-1-1 5-16,2 1-3 15,-5-4-10-15,-1 1 0 16,0-4 0-16,-2 2-6 15,-1 0 6-15,0-1-6 16,0-1 4-16,0 1 11 16,0 2-10-16,0 0 1 0,-5 0-8 15,-1 3-6-15,-4-2 5 16,-2 1-11-16,-4 0-4 16,-1 1-3-16,-7 1-43 15,-4 0-13-15,-6 1-22 16,-1 4-43-16,-9-1-58 15,9 5 20-15,7 0-122 0</inkml:trace>
  <inkml:trace contextRef="#ctx0" brushRef="#br0" timeOffset="42136.62">11398 1572 340 0,'0'0'125'0,"0"0"-40"0,0 0-2 0,0 0 21 16,0 0-19-16,0 0-13 16,0 0-18-16,-89-14 3 15,73 9-13-15,3-2-8 16,-6 2 4-16,0 1-6 15,1 1-17-15,-4-2-8 0,4 2 1 16,1 0 4 0,1 2 2-16,2 1-1 0,1 0-15 15,3 0 0 1,0 0-1-16,-1 0 0 0,1 0 0 16,0 0 0-16,1 0 1 15,-1 0 0-15,-4 0-1 16,-1 0-19-16,-2 1 4 15,1 5-6-15,-3 2 8 16,3-2 12-16,1-3 1 0,0 2 1 16,3-3 7-1,4 0-1-15,-2 1-5 16,5 3-1-16,-4-2-1 16,-2 4-1-16,-3 4 1 15,-1 1 1-15,-4 1-1 0,5 3 0 16,-3-3 0-16,0 2 1 15,6-3 0-15,1 1-2 16,1-4-5-16,2 0 1 16,1 3-4-16,1-1 0 15,-2 3 6-15,0 1 4 16,-3 2 0-16,0 1 0 16,-3-1 1-16,0 1-1 15,4-2 0-15,1-2 0 16,1-4 1-16,4 2-1 15,3-3-6-15,-3 3 4 0,3-2-5 16,0 1 6-16,0-1-7 16,0 3 2-16,3-3 5 15,2 1 1-15,1 2 8 16,1-3-1-16,2 2-7 16,-1 1 1-16,2-2 8 15,-2-1 0-15,2 2-9 16,-1-4 2-16,-3 0-2 15,3-3-2-15,-2 1-9 16,1-2 9-16,0-2 2 16,4 1 0-16,1 0 7 15,2-2-6-15,4 0 12 16,1 0-1-16,2-2-11 16,1 3 5-16,-1-1-5 15,-4 1 6-15,4-1-6 0,-6-1 0 16,1 1 0-16,-2-1-1 15,-2 1 1-15,3-1 0 16,0 3 0-16,3-4 0 16,2 1-1-16,1-1 0 15,3 0-1-15,0 0-1 16,0 0 2-16,-2 0 2 16,-1-5-2-16,-2 2 1 15,-1-1-1-15,-2 1-1 16,-1-4-1-16,0 5-8 15,0-1 9-15,-1-2-7 16,2 1 7-16,0-1-6 16,-1-1-8-16,-3 0 15 0,1 2 13 15,-2 0-12 1,-2-3 6-16,-2 3-7 0,2-1 0 16,-2-2 0-16,2 1-10 15,-1-3 8-15,-1-2-12 16,-1 4 14-16,0-3 14 15,-3 2-1-15,0-2 6 16,-2 1-2-16,-1 0-1 16,1 0-13-16,1 0-3 15,1-1 0-15,-1-1 0 16,-2-2 0-16,5 0 8 0,-5 2-7 16,4-1 9-1,-1 0 0-15,-3 3-3 0,1-3-6 16,3 1-1-16,-3-1 1 15,1 1 0-15,-3 0 8 16,0-2 5-16,0-1-2 16,0-1-6-16,0-1 1 15,-3 0-1 1,-4 2-5-16,4 1 10 0,-3-1-9 16,0 2-1-16,-2 3 7 15,-4-3-8-15,-2 0 1 16,-4 0-1-16,-5 0 0 15,1 0 19-15,-2-3 6 0,3 2-11 16,-1-1-2 0,2 1-6-16,5 2-5 0,0 3-1 15,0 4-10-15,-8 4-111 16,4 0-123-16,-3 3-145 0</inkml:trace>
  <inkml:trace contextRef="#ctx0" brushRef="#br0" timeOffset="45053.28">16440 1719 16 0,'0'0'105'0,"0"0"-60"15,0 0-31-15,0 0-11 16,0 0 19-16,0 0 44 15,0 0-1-15,15-15 7 16,-15 14 23-16,0 1 15 16,0-2 18-16,0 2 7 15,0 0-24-15,0 0-18 16,0 0-21-16,0-2-17 16,-2-2-16-16,-3 2 2 15,0-2-12-15,-2 1 21 0,-2-4 3 16,-1 2-23-16,-1 1 2 15,-1-4-16-15,-1 3 4 16,0-2 1-16,0 0-4 16,0 3 5-16,0-3-7 15,1 2-5-15,-1-3 3 16,0 4 4-16,1-2 5 16,-2 0-12-16,3 2-2 15,-4 0 3-15,3 0 4 16,-3 2-8-16,-3-1-6 15,1 0 0-15,-2 2-1 16,2-2 10-16,0-1-9 16,2 1 5-16,-1 2-6 15,3 1-5-15,3 0 4 0,-3 0-8 16,3 0 9-16,-3 0 1 16,-1 0-1-16,0 0 0 15,1 5-9-15,-1 2 6 16,-3-2 3-16,2 2 1 15,-2-1 0-15,0 2 1 16,-1-2-2-16,1 0 0 16,2 2 0-16,2-2-9 15,3 0-4-15,1-2 1 16,2 2 1-16,1 3-5 0,-1 1 4 16,-1-2 0-1,1 3-1-15,-1-1 7 16,-2 0-1-16,1 3 1 0,-2 0 5 15,4-1-9-15,-1 2 1 16,3-3-1-16,0 0 3 16,-1 0-6-16,5-1-2 15,-2-2-2 1,1 3 5-16,2 0 6 0,0 0-2 16,0 4 7-16,0-1 0 15,2 2-9-15,8 4 10 16,-2-2-2-16,2 0 1 15,0 2 0-15,4-1-1 0,-1-3-12 16,2 3 6 0,0-3 8-16,5 1-7 0,-3-1-3 15,3 1 8-15,0-1 1 16,0-1-11-16,2 3 11 16,-1-1-15-16,3-1-5 15,0 0-8-15,2-3-10 16,0-2 0-16,6-1-7 15,-5-4-5-15,1 2-1 16,-3-4 24-16,-1 2 4 16,-6-1 5-16,2 1 10 15,-1 0 8-15,-1-2 1 16,2-1-3-16,4-3 3 16,-3 0 2-16,3 0 6 15,0-7 6-15,0-4-5 0,1-3 5 16,-1 2 4-16,-1-1-5 15,2 3-2-15,-1-2-10 16,-3 1-1-16,1 1 1 16,-2-1-1-16,-2-1 2 15,-2 2 18 1,-5-1 13-16,-1-3 22 0,-4 1-1 16,0-1-8-16,-1-3-15 15,0 1-5-15,0-2-7 16,2-1-8-16,-3-2 1 15,0 1 10-15,-4-4-11 16,0-2 15-16,0 1 8 16,-7-1-5-16,-5 1-6 0,-1 1-5 15,-2 4-12 1,-1 3-5-16,-2 4-2 16,0 4-49-16,-4 1-7 15,-3 4-27-15,-15 4-141 0,5 0-123 16,3 0-232-16</inkml:trace>
  <inkml:trace contextRef="#ctx0" brushRef="#br0" timeOffset="112722.42">8278 3251 421 0,'0'0'251'0,"0"0"-120"15,0 0-69-15,0 0-34 16,0 0-17-16,0 0-10 15,2 0 6-15,5-5-6 16,1 0 7-16,0-1 31 0,-1-3 21 16,0 2 20-16,-1-3-3 15,4 0-5-15,-1-1-18 16,-1-1-12-16,0 0-6 16,-1 1-7-1,3 2-7-15,-3-1-11 16,1-1-10-16,-3 3 1 0,4-2-1 15,-3 3-1-15,-2-3 1 16,2 0-1-16,-2 1 0 16,0 2-1-16,-2 1 0 15,1-1 0-15,-1 5 0 16,-2-1 0-16,2 3 1 16,-2 0 1-16,0 0 11 0,0 0 8 15,0 0-5-15,0 0-10 16,0 5-5-16,0 9 0 15,0 5 24-15,0 8-2 16,0 3-6-16,0 1-9 16,0 2 2-1,0-1 4-15,0 1-3 0,0 0-4 16,-2 0-5-16,2-3-1 16,0-3 1-16,0-4-1 15,-2-7 0-15,2-5 0 16,0-4 0-16,0-2 0 15,0-5-7-15,0 1-25 16,-1-1-44-16,-6 0-72 16,3 0-157-16,0 0-468 0</inkml:trace>
  <inkml:trace contextRef="#ctx0" brushRef="#br0" timeOffset="113558.31">8604 3163 199 0,'0'0'284'0,"0"0"-89"0,0 0-46 0,1 92-25 15,1-61-24-15,0-4-25 16,0-6-33-16,-1-5-29 16,1-3-13-16,-2-6-7 15,0-4-19-15,1-3-10 16,-1 0 14-16,0 0 16 15,0 0 6-15,0 0 6 16,0 0 14-16,0 0-4 16,0 0 0-16,3-1-16 15,-3-2 0-15,0 0-8 0,0-2 6 16,0-1 1-16,0-5-12 16,1-3 12-16,1-2 1 15,-1 0 7-15,1-2 0 16,2-3 5-1,-3 0 4-15,4-2 0 0,0 4-2 16,0 3 6-16,2 3 8 16,1 7 2-16,0 3 17 15,4 3-14-15,-1 0-4 16,2 5 0-16,-2 12 25 16,0 3-9-16,-4 6-10 0,-3 0-6 15,-2-4-12-15,-2-3-7 16,0-8-10-1,0-5 0-15,0-6-8 0,0 0-10 32,0-4-21-32,3-14-5 0,-2-10-2 0,8-2 11 15,1-3 35-15,0 5 1 16,0 5 20-16,0 6 1 16,-1 9 3-1,-2 5-3-15,2 3 1 0,0 0-9 16,-1 0-1-16,4 14 17 15,-2 6 3-15,-2 5 1 16,2 6-8-16,-5-3-9 16,-3 2-8-16,-2-3-6 15,0-3-3-15,0-2-8 0,0-6-15 16,0-2-19-16,-4-7-15 16,1-2-17-16,1-5-35 15,0-5-109-15,2-10-139 0</inkml:trace>
  <inkml:trace contextRef="#ctx0" brushRef="#br0" timeOffset="113888.37">9001 3184 781 0,'0'0'406'0,"0"0"-242"0,0 0-57 15,-29 117-34 1,26-78-29-16,3-6-37 0,0-7-7 16,13-11-58-16,6-8-8 15,5-5-12-15,1-2 4 16,0-2 3-16,-3-10 38 16,-8 2 33-16,-3-2 23 15,-6-2 58-15,-5-1 1 16,0-4-11-16,0-6-28 15,-10-5-3-15,-5 1-13 16,-7 0-11-16,2 6-16 16,-2 5-13-16,2 13-44 15,3 5-27-15,11 4-44 0,1 15-176 16,5-1-217-16</inkml:trace>
  <inkml:trace contextRef="#ctx0" brushRef="#br0" timeOffset="114173.71">9273 2948 816 0,'0'0'368'16,"0"0"-237"-16,0 0-52 15,0 0 4-15,1 99-25 16,4-54-40-16,3 3-18 16,-1 2-18-16,-4-4-24 15,2-2-24-15,0-7-22 16,-3-4-22-16,3-2 17 16,-1-6 28-1,-4-6 27-15,0 0-31 0,0-7-81 16,0-5-123-16</inkml:trace>
  <inkml:trace contextRef="#ctx0" brushRef="#br0" timeOffset="115526.06">10642 3115 748 0,'0'0'365'16,"0"0"-214"-16,0 0-66 15,0 0-47-15,0 0-38 0,0 0-26 16,0 0-51-16,2 0-26 16,6-5 12-16,4-4 41 15,0-6 37-15,3-2 13 16,-2-3 0-16,2 1-22 15,-3 1-5-15,-2 3 10 16,-5 3 15-16,2 6 2 16,-5 5 1-16,-2 1 8 15,0 0-1-15,0 0 20 16,0 11 2-16,0 12 38 16,-4 8-10-16,-1 4-13 15,0 6-9-15,-1-2-10 16,-1-3-5-16,5-4-1 15,-1-7-11-15,1-4-7 0,2-4-2 16,0-7-2-16,0 0-31 16,0-5-27-16,0-2-25 15,0 1-31-15,0-1-18 16,2-3-31-16,3 0-30 16,2 0-167-16</inkml:trace>
  <inkml:trace contextRef="#ctx0" brushRef="#br0" timeOffset="116213.5">10876 3105 583 0,'0'0'407'0,"0"0"-151"0,0 0-118 16,0 0-34-16,0 0-35 16,0 101-39-16,-1-77-20 15,-1 1-9-15,1-5-1 16,1 0-10-16,-3-9-13 16,3-3-21-16,0-2-4 15,0-2-1-15,0-4 4 0,0 0 0 16,0 0 6-1,0-3 0-15,0-5-6 0,0-7 32 16,6-3 12-16,2-7 0 16,1-4-28-16,0-1-7 15,1-2 17-15,2 4 7 16,0 1 12-16,-2 7 0 16,-2 7 26-16,-2 6 28 15,-2 6 8-15,0 1 31 16,2 8-2-16,1 14-15 15,2 8-9-15,-3 3-26 16,-3 3-4-16,-3-3-10 16,0-6-14-16,0-5-13 15,0-12 0-15,0-9-7 0,0-1-27 16,0-8-31-16,0-19-38 16,4-4-29-16,2 0 21 15,1 4 23-15,3 7 49 16,-3 8 36-16,-1 7 3 15,1 4 42-15,2 1 42 16,-1 0 9-16,2 0-13 16,1 6-24-16,2 0-8 15,-4 5-7-15,5 1-15 16,-6 2-1-16,-3 6 1 16,-2 4-3-16,-1 4-11 15,-2-5-12-15,0 0 0 16,0-4-22-16,0-6-26 0,0-4-26 15,0-9-64 1,0 0-105 0,4 0-164-16</inkml:trace>
  <inkml:trace contextRef="#ctx0" brushRef="#br0" timeOffset="116540.07">11271 3155 642 0,'0'0'605'16,"0"0"-376"-16,0 0-117 15,0 0 45-15,-69 113 4 16,64-82-51-16,5-4-63 0,0-7-47 16,14-7-70-1,11-9-54-15,5-4-48 0,1-5 19 16,0-13 32-1,-7-2 34-15,-5-1 38 16,-7 4 49-16,-7-2 4 0,-5 2 33 16,0 0 13-16,-2 2 6 15,-13 1 18-15,-5 4-22 16,0 2-37-16,-2 6-15 16,3 2-25-16,3 0-93 15,4 8-131-15,11 1-288 0</inkml:trace>
  <inkml:trace contextRef="#ctx0" brushRef="#br0" timeOffset="116824.1">11498 2900 642 0,'0'0'643'16,"0"0"-429"-16,0 0-141 16,0 0 38-16,0 102-10 15,0-59-55-15,0 1-34 16,0-2-12-16,6-6-6 0,-3-4-3 16,-2-5 0-1,1-4-17-15,1-7-19 0,1-1-21 16,-4 0-30-16,0 4-31 15,0-3-93-15,-4-2-185 0</inkml:trace>
  <inkml:trace contextRef="#ctx0" brushRef="#br0" timeOffset="119224.39">13253 3279 117 0,'0'0'409'16,"0"0"-150"-16,0 0-151 16,0 0-56-16,0 0-52 15,0 0-3-15,0 0-31 16,0 0-13-16,2 0 32 0,4 0 15 16,-1-5 15-1,-3 2 5-15,1 0 28 0,-2-2 7 16,2-1-12-16,0 1 2 15,2-5 0-15,2 1-16 16,-1-3-19-16,1 0-4 16,-2-1-6-16,1 1 1 15,3-2-1-15,-1 2 2 16,-1 0 0-16,-2 2-1 16,-3 3 0-16,3 1 0 15,-5 6 9-15,2 0 8 16,-2 0 22-16,0 0 14 0,0 0-21 15,0 13 8 1,0 6-18-16,0 14 6 0,-2 5-3 16,-3 8-13-16,3-1-4 15,-1-1-7-15,-1-6-2 16,2-8 0-16,2-8 0 16,0-7 0-1,0-5-2-15,0-6-25 16,0-4-32-16,0 0-34 0,0 0-27 15,0 0-33-15,0-6-8 16,4-5-68-16,1 1-294 0</inkml:trace>
  <inkml:trace contextRef="#ctx0" brushRef="#br0" timeOffset="119975.25">13486 3250 421 0,'0'0'301'0,"0"0"-126"0,0 0-94 15,0 0 7-15,0 0-24 16,0 0-27-16,-1 89-22 15,2-65-9-15,5-1-6 16,-3-4 1-16,-3-4 0 16,0-3-1-16,0-6 0 0,3 0 0 15,-3-3-1-15,0-2-5 16,0-1 6-16,0 2 0 16,0-1-1-16,0 1 0 15,0-2-6-15,0 1 1 16,0-1 4-16,0 0-11 15,0 0-1-15,2 0-5 16,-2 0-3-16,2 0-5 16,-2 0-3-16,0-8 24 15,0-5-19-15,0-3 24 16,0-2-13-16,0-2-8 16,1-1-4-16,3-1 6 15,-3-1 1-15,3-2 5 16,1 2 5-16,0 0 8 15,1 5 1-15,-2 5 17 0,5 5 21 16,0 2 1-16,1 6 4 16,0 0-5-16,0 8-14 15,2 13 14-15,-4 8-3 16,-3 5-6-16,-5 1-17 16,0-4-12-16,0-8-9 15,-12-10 2-15,8-12-3 16,-5-1-41-16,8-19-11 0,1-11-31 15,0-3 27 1,0 3 43-16,10 5 23 0,0 9 13 16,0 10 41-1,3 6 25-15,2 0 15 0,2 9-23 16,3 12-6-16,0 2-23 16,-5 4-7-1,-3-1 1-15,-6-4-14 0,-2-2-12 16,-4-5-10-16,1-3-21 15,-1-3-24-15,0-5-22 16,0-4-56-16,0 0-65 16,0 0-141-16</inkml:trace>
  <inkml:trace contextRef="#ctx0" brushRef="#br0" timeOffset="120291.4">13838 3313 743 0,'0'0'345'16,"0"0"-165"-16,0 0-31 0,-5 90-57 16,11-72-71-16,11-7-21 15,10-9-56-15,1-2-66 16,-1-5-36-16,-2-15 2 15,-7 1 63-15,-6-2 58 16,-7 1 35-16,-5 4 47 16,0-1 37-16,-10 2 7 15,-10 2-3-15,-3 4-27 0,-6 1-37 16,4 6-24-16,2 2-27 16,3 0-144-16,5 11-98 15,9-2-90-15</inkml:trace>
  <inkml:trace contextRef="#ctx0" brushRef="#br0" timeOffset="120541.02">14169 3125 941 0,'0'0'301'0,"0"0"-130"16,0 0-116-16,0 0 5 15,0 0-21-15,-14 125-21 16,17-77-18-16,6 1-50 16,1-1-34-16,2-2-54 15,-2-10-114-15,-4-14-152 0</inkml:trace>
  <inkml:trace contextRef="#ctx0" brushRef="#br0" timeOffset="121839.03">15818 3236 83 0,'0'0'228'16,"0"0"-47"-16,0 0-12 16,0 0-13-16,0 0-9 15,0 0-17-15,0 0-33 16,-4 3-22-16,4-3-5 15,0 0-25-15,0 0-13 16,0 0-17-16,0 0-15 16,0-3-20-16,0-6-41 0,7 0 38 15,3-6 14 1,0-3 9-16,4 2-6 0,0-1-3 16,-2 2 8-16,-2 3 1 15,-3 2 1 1,-5 5 0-16,-1 2 10 0,-1 3 20 15,0 0 5-15,0 0-1 16,0 3-24-16,0 12 11 16,0 9-9-16,-1 11 5 15,-4 7-4-15,-2 3-12 16,2-3 8-16,0-8-3 0,3-7-5 16,2-5 0-16,0-7-2 15,0-3 0 1,0-5-35-16,0-4-51 0,0-3-73 15,2 0-71-15,5 0-81 16,-3-1-99-16</inkml:trace>
  <inkml:trace contextRef="#ctx0" brushRef="#br0" timeOffset="122492.64">16057 3274 750 0,'0'0'235'16,"0"0"-116"-16,0 0-9 16,-9 113 13-16,8-95-30 15,-1-6-57-15,2-9-36 16,0-3-22-16,0 0-53 16,0-6 1-16,0-12-28 15,0-4-18-15,0-3 31 16,0 1 44-16,0-2 35 15,0 2 10-15,3 4 10 16,4 0 8-16,1 3 21 16,2 4 13-16,-3 5 19 0,3 5-5 15,-1 3 2-15,1 0 18 16,-2 5 7-16,2 5-28 16,-3 3-16-16,-4 0-12 15,-2 1-11-15,-1-3-4 16,0 0-15-16,0-7-7 0,0 1-13 15,0-5-27 1,7 0-63-16,2-12-48 16,5-6 11-16,2-2 47 15,0 4 60-15,-3 5 33 0,-4 7 7 16,-2 4 55 0,-2 6 51-16,-2 15-3 15,4 8-20-15,-3 5-30 0,-1 2-21 16,-2-2-19-16,-1-6-5 15,0-7-14-15,0-9-1 16,0-8-34-16,2-4-63 16,6-3-86-16,-1-13-82 15,-2-2-146-15</inkml:trace>
  <inkml:trace contextRef="#ctx0" brushRef="#br0" timeOffset="122786.71">16372 3260 796 0,'0'0'350'0,"0"0"-120"0,0 0-31 15,0 0-21-15,-46 98-51 16,44-77-61-16,2-4-66 16,5-8-23-16,14-6-64 15,7-3-52-15,3-5 33 16,-1-11-65-16,-4-5 5 15,-8 4 52-15,-6 2 95 16,-8 5 19-16,-2-1 67 16,0-1 11-16,-14 1-1 15,-4 0-29-15,-2-3-18 0,2 0-30 16,1 1-40 0,15-6-90-16,2 5-118 0,0-1-301 0</inkml:trace>
  <inkml:trace contextRef="#ctx0" brushRef="#br0" timeOffset="123040.99">16563 3024 1029 0,'0'0'352'0,"0"0"-166"15,0 0-49-15,0 0-23 16,0 0-40-16,0 0-41 15,-20 125-17-15,14-75-15 16,2 0 6-16,1-6-7 0,1-3 0 16,1-3-28-16,-2-5-37 15,0 0-24-15,2-1-38 16,-4-2-11-16,3 2-26 16,-1 6-66-16,1-7-61 15,0-12-70-15</inkml:trace>
  <inkml:trace contextRef="#ctx0" brushRef="#br0" timeOffset="140891.23">5353 4129 655 0,'0'0'383'15,"0"0"-214"-15,0 0-77 16,0 0-18-16,0 0-2 15,0 0-18-15,0 0-22 16,9 0-4-16,4 0 2 16,-1 0 18-16,6 0 13 15,1 0 1-15,-1 0-17 16,3 2 0-16,-4-2-7 16,1 1-1-16,-4-1-8 0,2 0-7 15,-2 0-2-15,0 0-7 16,0 0-12-16,-3 0 1 15,-1 0-2-15,-2 0 1 16,-3 0-1-16,-3 0 0 16,1 0-19-16,-3 0-18 15,2 0-25-15,-2 0-42 16,5 0-81-16,-2-4-79 16,3 0-295-16</inkml:trace>
  <inkml:trace contextRef="#ctx0" brushRef="#br0" timeOffset="141407.87">5683 3925 343 0,'0'0'407'0,"0"0"-134"0,0 0-161 0,0 0-40 16,0 0 15-16,0 0-9 15,0 0-40-15,46 54-24 16,-23-37-13-16,-5-2 6 16,2-1 3-16,-3-3 5 15,-2-3-1-15,-5 1 2 16,-3-5-7-16,-1 1-2 15,-5-4-6-15,2 1-1 16,-2-2 1-16,-1 0-1 0,2 0-1 16,-2 0 0-16,0 0 1 15,0 0 6-15,0 1-6 16,0 2 1-16,0 5 6 16,-3 2-1-16,-11 10-6 15,-3 4-1-15,-4 6-1 16,-5 7 1-16,0-3 0 15,1 1 1-15,3-4-1 16,2-4 1-16,6-6 0 16,4-9-1-16,9-3 1 15,-1-5-1-15,0-3-1 16,2-1-19-16,0 0-22 0,0 0-60 16,0 0-100-1,0-1-170-15</inkml:trace>
  <inkml:trace contextRef="#ctx0" brushRef="#br0" timeOffset="142275.01">6166 3909 661 0,'0'0'293'16,"0"0"-158"-16,0 0-70 16,0 0-13-16,0 0-17 15,0 88-16-15,0-47-8 0,7 1-9 16,-6-1 5-16,1-2 0 16,-2 0 13-16,0-6 2 15,0-3-2 1,0-4-9-16,0-5-10 0,0-5 2 15,-2-2-2-15,1-5-1 16,1-5-1-16,0-2-17 16,0-2-19-16,0 0-29 15,-2 0-53-15,-3 0-46 16,3-3-40-16,-3-5-74 0</inkml:trace>
  <inkml:trace contextRef="#ctx0" brushRef="#br0" timeOffset="142829.04">6156 3913 49 0,'0'0'167'0,"0"0"-67"16,0 0-15-16,0 0-7 0,0 0-13 16,0 0-8-16,0 0 8 15,40-67 18-15,-30 63 3 16,3 4-24-16,3 0-11 15,2 3 1-15,2 11-3 16,0 2-10-16,-5 7-17 16,-5-1-16-16,-10 4-6 15,0 3 0-15,-17 2-23 16,-13 1-79 0,-5-5-36-16,-5-9 26 0,5-9 24 15,3-9 49-15,5 0-70 16,11-2 16-16,6-4 93 15,4 5 67-15,6 1 11 16,0 0-25-16,10 3 11 16,12 9 57-16,7 4-13 0,4 2-25 15,2 2-30-15,-2-3-8 16,-4-1-10-16,-6-2-2 16,-4 1-4-16,-6-3-10 15,-4-2-3-15,-1 1-16 16,-3-5-13-16,0 0-50 15,1-5-87 1,3 1-96-16,-2-2-81 0</inkml:trace>
  <inkml:trace contextRef="#ctx0" brushRef="#br0" timeOffset="143390.63">6504 4131 480 0,'0'0'241'0,"0"0"-163"0,0 0-32 16,0 0 15-16,0 0 14 0,0 0-24 15,0 0-37 1,39 0-9-16,-23 0-5 16,-2 0-13-16,2-6 12 15,-4-6-25-15,-1-1 7 0,-1-3 3 16,-5-1-10-16,-2 3 13 15,-3-3 5-15,0 1-5 16,0-1-2-16,-5 1 15 16,-8 2 10-16,-2 4 12 15,-3 5 1-15,-1 4 47 16,-1 1-47-16,2 0 46 16,0 16 1-16,-2 8-30 15,1 8-24-15,4 5-15 16,5 3-1-16,6-6 0 0,4-4 1 15,4-7 9-15,18-2-9 16,4-8-1-16,4-3-13 16,1 0-8-16,-5-7-6 15,-4-2 7-15,3-1-27 16,-8-6-123-16,-2-7-163 16</inkml:trace>
  <inkml:trace contextRef="#ctx0" brushRef="#br0" timeOffset="143759.18">6826 3981 148 0,'0'0'688'0,"0"0"-395"16,0 0-187-16,0 0-58 15,-60 88 4-15,53-48-17 16,5 3-19-16,2-4-15 15,2-3-1-15,15-7-1 16,3-11-11-16,6-9-8 0,1-4-22 16,0-5-35-16,0 0-66 15,1-15-60-15,-8-5-77 16,-3 2-255-16</inkml:trace>
  <inkml:trace contextRef="#ctx0" brushRef="#br0" timeOffset="144059.79">7035 3731 860 0,'0'0'382'16,"0"0"-189"-16,0 0-81 0,0 0-19 16,0 0 15-1,-3 84-3-15,3-37-46 0,0 4-24 16,0-3-17-16,0 0-8 15,0-4-9-15,0-1 0 16,0-2-1-16,0-2-7 16,0-2-12-16,0-6-9 15,0-7-14-15,0-4-21 16,0-10-13-16,-2-2-34 16,0-7-16-16,-3-1-54 15,-8-5-45-15,0-9-75 16,-1-3-40-16</inkml:trace>
  <inkml:trace contextRef="#ctx0" brushRef="#br0" timeOffset="144227.03">6861 4084 622 0,'0'0'363'15,"0"0"-193"-15,0 0-65 16,0 0-16-16,0 0-22 15,0 0-67-15,116-2-11 16,-83-11-178-16,-8 0-396 0</inkml:trace>
  <inkml:trace contextRef="#ctx0" brushRef="#br0" timeOffset="144474.84">7160 3976 52 0,'0'0'347'16,"0"0"-133"-16,0 0-120 16,0 0-3-16,0 0 17 15,5 100 9-15,0-78-13 16,-2 4-20-16,-1-6-21 15,-2 5-24-15,0-4-22 16,0 0-17-16,0-1-31 0,0-6-88 16,2-6-193-16</inkml:trace>
  <inkml:trace contextRef="#ctx0" brushRef="#br0" timeOffset="144974.51">7334 4302 670 0,'0'0'257'0,"0"0"-85"0,0 0-72 15,0 0-3-15,0 0 11 16,0 0-23-16,0 0-44 16,5 40-25-16,-5-40-10 15,0 1 8-15,2-1 5 16,-2 0-1-16,0 0-7 16,0 0-11-16,0-1 0 15,0-8-26-15,0-11-2 16,-2-7 9-16,-3-14-1 15,-2-6-11-15,2-7-18 16,0-3-11-16,2 5 24 0,3 3 11 16,0-1 7-16,0 6 12 15,0 7-1-15,0 5 7 16,0 5 0-16,8 7-1 16,4 7-12-16,1 5-16 15,3 4-6-15,0 4-31 16,-1 0-41-16,-1 0-10 15,-4 4-16-15,-6 10-3 16,-4 14-21-16,0-2-38 16</inkml:trace>
  <inkml:trace contextRef="#ctx0" brushRef="#br0" timeOffset="145160.75">7280 4033 480 0,'0'0'344'0,"0"0"-119"16,0 0-66-16,0 0-41 16,0 0-54-16,0 0-40 15,0 0-24-15,37 28 0 16,-19-23-51-16,11-5-96 16,-6 0-156-16,-2 0-322 0</inkml:trace>
  <inkml:trace contextRef="#ctx0" brushRef="#br0" timeOffset="145374.23">7523 4047 695 0,'0'0'319'0,"0"0"-205"16,0 0 8-16,0 0 13 15,0 0-44-15,0 0-46 16,0 99-45-16,0-83-3 15,3 3-27-15,0-4-5 16,1-4-17-16,-1 2-34 16,-1-1-28-16,-1 0-38 15,1-6-3-15,-2 0-34 16,5-6-98-16</inkml:trace>
  <inkml:trace contextRef="#ctx0" brushRef="#br0" timeOffset="145960.41">7830 3994 301 0,'0'0'228'0,"0"0"-124"0,0 0-22 0,0 0 12 16,0 0-11 0,0 0-23-16,0 0-60 0,-3-2-13 15,0 0 13-15,-3-1 4 16,-4 3 14-16,-1 0 10 15,-6 0-28-15,-1 5-4 16,-1 12 4 0,1 7 32-16,3 4 10 0,8 1-7 15,4-2 5-15,3 0 24 16,0-4 11-16,8-6-8 16,9-5-43-16,-2-5-24 15,5-3-6-15,-3 0-10 16,-2-4-43-16,7 0-76 15,-8-5-124-15,-2-2-299 0</inkml:trace>
  <inkml:trace contextRef="#ctx0" brushRef="#br0" timeOffset="146425.93">8014 4025 393 0,'0'0'193'15,"0"0"-106"-15,0 0-21 16,0 0 25-16,0 0 20 16,0 0 1-16,0 0-62 15,-69 44 24-15,55-15 4 16,4 2-5-16,4 0-15 15,6-4-13-15,0-7-45 16,9-1 0-16,9-10-35 0,4-4-14 16,1-5-17-16,-1 0-21 15,-3-3-49-15,-5-11-27 16,-4-3-19-16,-5-2 45 16,-1 1 14-16,-4 1 53 15,0 2 70-15,0 5 46 16,0 6 81-16,0 2 33 15,0 2-10-15,0 0-8 0,0 7-31 16,0 8-1 0,0 3-30-16,0 5-19 15,0-3-13-15,0 2 2 0,0-11-18 16,0-1-29-16,0-7-3 16,0-2-49-1,3-1-76-15,2 0-121 0,0-3-257 16</inkml:trace>
  <inkml:trace contextRef="#ctx0" brushRef="#br0" timeOffset="146758.79">8171 4098 816 0,'0'0'544'15,"0"0"-308"-15,0 0-91 0,0 0-9 16,0 0-10-1,7 102-47-15,-7-81-53 0,3-2-26 16,-3-3-17-16,0-4-14 16,0-3-11-16,0-5-16 15,0 1-19-15,0-5-8 16,3 0-13 0,1-3-17-16,1-15-23 0,3-12-2 15,2-7-46-15,4-9-75 16,-1 4 14-16,-2 5 70 15,3 13 70-15,-4 4 107 16,0 11 7-16,0 3 84 16,-2 3 6-16,1 3-23 15,-2 0-18-15,-1 0-56 16,-1 0-12-16,-1 3-126 0</inkml:trace>
  <inkml:trace contextRef="#ctx0" brushRef="#br0" timeOffset="148142.06">8751 4012 416 0,'0'0'303'0,"0"0"-101"16,0 0-79-16,0 0-49 16,0 0-11-16,0 0 11 15,-74 20-20-15,64 10-28 16,6 8 3-16,4 5 3 15,0 1 13-15,4-8-4 16,12-12-4-16,5-15-24 16,4-9-13-1,4-21-24-15,0-16-24 0,-3-7-44 16,-6-1-8-16,-5 3 15 16,-7 11 43-16,-5 7 40 15,-1 9 2-15,0 9 28 16,-2 3 33-16,0 3 27 15,0 0-11-15,0 2-22 0,0 10 2 16,0 7-30-16,3 9-6 16,0 5 1-16,-1 6-5 15,2 2-1-15,-3 8 10 16,3-1 9-16,-3 2 3 16,-1-1-4-16,3-1 2 15,-3-6-8-15,3-2-12 16,-2-9-15-16,1-4-1 15,1-7-17-15,-2-5-16 16,3-5-28-16,-2-3-10 16,-2-3 21-16,0-3 17 15,0 2-18-15,0 0-35 0,-7 0-131 16,-5 0-184 0,0-3-401-16</inkml:trace>
  <inkml:trace contextRef="#ctx0" brushRef="#br0" timeOffset="148324.43">8721 4435 758 0,'0'0'354'0,"0"0"-112"0,0 0-77 15,0 0-92-15,0 0-42 16,0 0-31-16,0 0-56 15,82-36-144-15,-56 22-335 0</inkml:trace>
  <inkml:trace contextRef="#ctx0" brushRef="#br0" timeOffset="148657.76">9015 4036 538 0,'0'0'322'16,"0"0"-124"-16,0 0-74 16,0 0-9-16,0 0-49 15,38 87-34-15,-18-69-17 16,2-3-15-16,-2-9-10 15,-3-1-5-15,-4-5 4 16,-4 0-20-16,-6-5-4 16,-1-11 35-16,-2-3-8 15,0-8-4-15,0 3-52 16,-5-3-41-16,-2-3-72 16,4 5-73-16,-1 7-152 0</inkml:trace>
  <inkml:trace contextRef="#ctx0" brushRef="#br0" timeOffset="149040.26">9219 4114 660 0,'0'0'246'0,"0"0"-170"15,0 0 5-15,0 0-20 16,0 0-47-16,0 0-14 16,93-35-50-16,-74 12-75 15,-2-4 3-15,-7 1 2 0,-7-1 1 16,-3 6 37 0,0 6 62-16,-7 5 20 15,-8 8 95-15,0 2 2 16,0 6 14-16,2 15-17 0,3 3-32 15,3 8-34-15,7-1-8 16,0 4 32-16,8-6 23 16,11-8 8-16,3-5-25 15,-1-5-9-15,-1-4-6 16,-2-3 4-16,1 0-20 16,-4-4-27-16,9 0-14 15,-6 0-107-15,0 0-224 0</inkml:trace>
  <inkml:trace contextRef="#ctx0" brushRef="#br0" timeOffset="149893.1">9730 4069 672 0,'0'0'341'0,"0"0"-203"15,0 0-43-15,0 0 0 16,0 0-11-16,0 0-30 16,27 92-28-16,-22-75-13 15,-1-4 2-15,-4-1-6 16,0 0-2-16,3-1-7 15,-3-3-8-15,0 1-11 16,0-5-2-16,0 0 8 16,0 1-3-16,0-5-3 0,0 1-4 15,0-1-4 1,0 0-5-16,0 0 6 0,0 0 7 16,0-6-12-16,0-1-24 15,0-6 31-15,0-4 8 16,0-4 0-16,0-5-7 15,1-2 7-15,4-4 4 16,2 2 5-16,1 5 7 16,-3 5 1-16,5 7 31 15,-3 5 22-15,0 8 11 0,2 0-3 16,1 0-2 0,1 14-18-16,-1 5-20 15,-3 3-11-15,-3 4 1 16,-1-5-5-16,-3-3-5 0,0-6-2 15,0-9 0-15,0-3-25 16,0-5-43-16,0-13-63 16,1-7-8-16,5 0 15 15,3 4 66-15,-1 4 58 16,2 7 30-16,1 5 70 16,-1 5 19-16,1 0 1 15,1 0-17-15,1 5-17 16,-1 11-19-16,-1-1 2 15,-1 5-13-15,-1-1-18 16,-4 0-13-16,-3 3-11 16,-2-2-14-16,0-1-12 0,0-3-35 15,0-4-62-15,0-4-71 16,0-6-161-16,0-2-235 16</inkml:trace>
  <inkml:trace contextRef="#ctx0" brushRef="#br0" timeOffset="150177.06">10133 4009 622 0,'0'0'251'0,"0"0"-142"0,0 0-40 0,0 0 14 16,0 0-1-16,32 105-40 15,-26-82-30-15,-2-2-12 16,-1-3-18-16,-1-3-6 16,-1-3-52-16,-1-2-71 15,4-6-102-15,-2-3-245 0</inkml:trace>
  <inkml:trace contextRef="#ctx0" brushRef="#br0" timeOffset="151208.13">10676 3917 199 0,'0'0'278'0,"0"0"-107"15,0 0-34-15,0 0-19 16,0 0-22-16,0 0-43 0,0 0-30 16,-35-48 34-1,20 47 40-15,-4 1-9 0,1 0-44 16,3 3-36-16,0 11-7 16,7 5-1-16,4 3-7 15,4 2 7-15,0-1 25 16,10-2 10-16,6-3-10 15,0-2 1-15,-1-3 9 16,-3-2 4 0,-4-1 0-16,-6-1-21 0,-2 4 24 15,-7 6-33-15,-15 5-9 16,-6 3-40-16,-2-3-8 16,2-4 5-16,4-14-10 15,6-4-9-15,8-2 21 16,1-3-56-16,4-12 49 15,4-3-34-15,1-11-67 16,0 4-77-16,0 4-36 0</inkml:trace>
  <inkml:trace contextRef="#ctx0" brushRef="#br0" timeOffset="151546.49">10761 3865 560 0,'0'0'511'0,"0"0"-316"0,0 0-119 15,0 0 5-15,4 111 2 16,-4-81-32-16,0 0-36 16,0-1-15-16,0-4-22 15,0-2-18-15,0-5-21 16,0-1-24-16,0-5-71 16,3-2-61-16,2-5-63 15,-2-2-135-15</inkml:trace>
  <inkml:trace contextRef="#ctx0" brushRef="#br0" timeOffset="151960.59">10882 4063 1081 0,'0'0'526'0,"0"0"-408"16,0 0-16-16,0 0-16 15,0 0-36-15,0 0-50 16,0 97 0-16,1-88-58 16,1-3-29-16,-2-5 4 15,0-1-6-15,0 0-7 16,3-1 10-16,1-14-5 0,-1-4 50 16,3-8 24-1,3-3-51-15,-1 0-41 0,1 1-7 16,1 9 44-16,2 2 36 15,-1 7 21-15,2 7 15 16,-1 4 48-16,3 0 53 16,-1 4 23-16,0 11 1 15,2 3 8-15,-3 2-8 16,-1 0-39-16,-5-4-14 16,0-1-18-16,-1 0-18 15,-3-1-20-15,1 0-16 16,-4-1-1-16,0-1-34 15,0 1-56-15,0 4-81 16,-7-2-108-16,-2-4-265 0</inkml:trace>
  <inkml:trace contextRef="#ctx0" brushRef="#br0" timeOffset="153227.63">11485 4260 99 0,'0'0'221'0,"0"0"-95"16,0 0-30-16,0 0-25 15,0 0-22-15,0 0 10 16,0 0-11-16,10-72 0 16,-7 62 9-16,0 2 11 15,0-2 2-15,-2-2-11 16,-1 0-14-16,2-7-25 15,-2 0-11-15,1-3-8 0,1-5 6 16,1-2-7-16,1 0 0 16,0 4 0-16,0 4 1 15,-2 6 31-15,-1 6 23 16,2 9 24-16,3 0 11 16,4 10-45-16,6 18 22 15,6 12-19-15,5 5-17 16,-2-2-22-1,-2-6-2-15,-4-13-7 0,-8-14 0 16,3-10-17-16,-4-1-46 16,-3-24-24-16,-3-7 7 15,-2-3-39-15,-2-1 22 16,0 3 48-16,0 7 29 16,0 4 13-16,-3 5 6 15,0 3 1-15,3 4 11 16,0 2 8-16,-2-2-2 0,2-2-10 15,-2 3-6-15,0 0-1 16,1 2-6-16,-1 6-69 16,2 1-128-16,0 0-212 0</inkml:trace>
  <inkml:trace contextRef="#ctx0" brushRef="#br0" timeOffset="153628.7">11889 4042 326 0,'0'0'397'15,"0"0"-108"-15,0 0-104 16,0 0-60-16,0 0-51 15,-47 86-39-15,47-54-35 16,0-4-19-16,7-2-51 0,8-9-25 16,2-8-31-1,-1-6-2-15,0-3 34 0,-1-8 18 16,-4-9 38 0,-2-2 34-16,-1-2 4 0,-5 3 39 15,-1 6 30-15,-1 5 38 16,-1 7 28-16,0 0-14 15,0 3-51-15,0 18-2 16,0 4-45 0,2 3-23-16,0 1-4 0,0-8-31 15,3-9-42-15,0-6-143 16,1-6-148-16</inkml:trace>
  <inkml:trace contextRef="#ctx0" brushRef="#br0" timeOffset="154009.4">12141 4009 399 0,'0'0'584'0,"0"0"-304"0,0 0-130 15,0 0-46-15,0 0-9 16,-48 114-3-16,45-72-40 16,3-1-52-16,0-4-3 15,10-13-32-15,11-5-11 16,3-11 5-16,-1-8-3 16,1 0-8-16,-4-8-3 15,-4-13 34-15,-4-1 4 16,-4-6 16-16,-4-3 1 0,-4-5-1 15,0-3-15-15,-9-4-20 16,-4 5-8-16,-3 6 11 16,-3 9-3-16,4 11 12 15,0 9-25-15,3 6-52 16,5 14-164-16,4 2-100 0</inkml:trace>
  <inkml:trace contextRef="#ctx0" brushRef="#br0" timeOffset="154292.44">12314 3917 624 0,'0'0'500'16,"0"0"-322"-16,0 0-139 15,0 0-5-15,0 0 2 16,0 0-22-16,27 124-14 16,-20-82-32-16,-3-1 12 15,1-4 20-15,-3 1 0 0,1-7 0 16,-1-8 0-16,6-3-50 16,0-12-135-16,-1-3-223 0</inkml:trace>
  <inkml:trace contextRef="#ctx0" brushRef="#br0" timeOffset="154541.73">12513 3945 774 0,'0'0'408'0,"0"0"-208"16,0 0-128-16,-3 97 30 15,3-53 4-15,3-2-41 16,3-3-47-16,-1-7-18 0,-1-10-28 16,-3-6-34-16,1-5-42 15,-2-6-57-15,0-5-97 16,0 0-96-16,-7 0-206 0</inkml:trace>
  <inkml:trace contextRef="#ctx0" brushRef="#br0" timeOffset="154710.84">12355 4063 837 0,'0'0'518'0,"0"0"-315"16,0 0-105-1,0 0-49-15,0 0-47 16,0 0-2-16,102 16-102 15,-60-16-52-15,-9-10-113 0,-4-2-225 0</inkml:trace>
  <inkml:trace contextRef="#ctx0" brushRef="#br0" timeOffset="155259.51">12997 3872 370 0,'0'0'317'15,"0"0"-61"-15,0 0-120 0,0 0-64 0,0 0-55 16,0 0-17-16,-59 87-11 16,59-60 5-1,9-5 3-15,3 2 3 16,-1-4 12-16,2-3 24 0,-4 0 35 16,-1 0 33-16,-5-4-1 15,-3-1-13-15,0 0-23 16,0-1-46-16,-11-2-21 15,-5-2-56-15,-5-4-21 16,3-3-17-16,-1 0 14 16,4-3-47-16,2-8 5 0,6-2 32 15,4-5-8-15,3 4-62 16,0 3-74-16</inkml:trace>
  <inkml:trace contextRef="#ctx0" brushRef="#br0" timeOffset="155730.91">13132 4063 721 0,'0'0'389'0,"0"0"-183"16,0 0-119-16,0 0-5 16,0 0 9-16,0 0-42 15,0 0-49-15,54 3-9 16,-44-3-7-16,1 0 0 16,-2-1-19-16,-2-14-33 15,-1-3-15-15,-2-6-94 16,-1 2 2-16,-3-5-30 15,0 5 17-15,-7 6 89 16,-6 4 99-16,-3 7 91 16,-1 5 49-16,-1 0-17 0,2 12-45 15,1 9-10 1,3 9-14-16,2 5-17 0,7 1 7 16,3-1-1-1,0-2-5-15,3-10 8 0,11-4-7 16,1-6-5-16,0-4-13 15,-2-6 4-15,1-3-6 16,-4 0-19-16,0-4-38 16,1-9-101-16,-4 0-252 0</inkml:trace>
  <inkml:trace contextRef="#ctx0" brushRef="#br0" timeOffset="156209.41">13437 3925 184 0,'0'0'386'0,"0"0"-64"0,0 0-98 16,0 0-71-16,-94 34 15 0,74-7-50 15,5-1-42 1,8 4-43-16,7-1-5 0,0-4-25 16,7-5-3-1,8-5-13-15,2-3-5 0,-1-4 11 16,0-5-2-16,-2-3-4 15,0 0-16-15,-1-13-6 16,1-5-30-16,-1-5 1 16,-5 5 26-16,1 1 24 15,-4 5 14-15,-4 9 23 16,-1 3 43-16,0 0 19 16,0 19-9-16,0 8-50 15,0 6-18-15,0-1-8 16,0-3-15-16,0-13-54 15,2-7-115-15,6-9-323 0</inkml:trace>
  <inkml:trace contextRef="#ctx0" brushRef="#br0" timeOffset="157559.84">13886 3851 577 0,'0'0'335'0,"0"0"-157"0,0 0-48 16,-47 110-28-1,42-66-31-15,5-2-19 0,0-7-11 16,12-7-11 0,7-9-12-16,2-5-18 15,1-6 0-15,0-3-13 0,-4-3 7 16,-3 1 4-16,-2-2 2 15,-3-1-1-15,0 0 1 16,-1 0-7-16,-3-16-19 16,1-7 15-16,-2-13 11 15,-4 2-9-15,-1 0-10 16,0 5 19-16,-4 6 21 16,-8 9 9-16,0 7-18 0,1 6-12 15,2 1-137-15,2 0-177 16,7 0-257-1</inkml:trace>
  <inkml:trace contextRef="#ctx0" brushRef="#br0" timeOffset="157961.34">14224 4162 1074 0,'0'0'345'0,"0"0"-173"0,0 0-59 0,0 0-47 15,0 0-66-15,0 0-19 16,0 0-112-16,-19 78-63 15,19-70-114-15,0-5-225 0</inkml:trace>
  <inkml:trace contextRef="#ctx0" brushRef="#br0" timeOffset="158327.25">14448 3869 634 0,'0'0'538'0,"0"0"-270"16,0 0-108-16,0 0-17 16,0 0-12-16,0 0-40 15,-16 103-38-15,15-66-33 16,1 4-13-16,-2-4-6 16,0 0-1-16,1-9-7 15,1-5-37-15,0-5-50 0,0-4-51 16,0-1-89-1,0-3-248-15,0-6-266 0</inkml:trace>
  <inkml:trace contextRef="#ctx0" brushRef="#br0" timeOffset="159043.74">14747 4221 450 0,'0'0'486'15,"0"0"-218"-15,0 0-113 16,0 0-40-16,0 0-37 16,0 0-66-16,0 0-12 15,-2-4-29-15,2-6 6 16,0-1 23-16,0-10 0 16,0-3 0-16,0-6-11 15,0-7-16-15,0 2-23 16,0-5 0-16,0 1-14 15,0 2 6-15,2 3 6 16,-1 6 32-16,6 8 20 0,-5 8 41 16,-1 8 11-16,1 4 22 15,0 0 12 1,1 3-11-16,2 15-8 0,5 9-4 16,0 3-14-16,0 3 8 15,-1-3-23-15,-1-9-12 16,-3-6-14-16,0-8-8 15,-1-7-24-15,3-2-50 16,3-23-66-16,4-8 28 16,1-6-26-16,-2-1-65 15,0 5 56-15,-2 5 134 16,-6 14 13-16,-2 8 104 16,-3 7 48-16,0 1 19 15,2 4-39-15,1 17-42 16,2 10-29-16,2 7-4 15,-1 6-16-15,-2 1-15 0,1 1-7 16,-4-2 6-16,1-1 7 16,-2-3-5-16,2-4-10 15,0-5-12-15,1-9-5 16,2-9-41-16,2-5-63 16,1-8-59-16,4 0-63 15,-2-9-139-15,-2-2-638 0</inkml:trace>
  <inkml:trace contextRef="#ctx0" brushRef="#br0" timeOffset="159660.22">15318 4124 822 0,'0'0'302'0,"0"0"-211"0,0 0-91 16,0 0-134-1,0 0-426-15</inkml:trace>
  <inkml:trace contextRef="#ctx0" brushRef="#br0" timeOffset="-208432.38">13913 3885 127 0,'0'0'189'0,"0"0"-106"0,0 0-26 16,0 0-14-16,0 0-14 16,0 0-13-16,-2 0-5 15,2 0 2-15,0 0 0 16,0 0 7-16,0 0 2 15,0 0 7-15,0 0 4 16,0 0 8-16,0 0-2 16,0 0-11-16,0 0-10 15,0 0-12-15,0 0-4 16,0 0 6-16,0 0 2 0,0 0-2 16,0 0 3-1,2 0-1-15,1 0 8 16,4 4-3-16,0-3-9 0,-3 1 5 15,3-1-11-15,-2 2 1 16,1-1-1 0,-3-1 1-16,1 1 8 0,0-1-2 15,-1 3 3-15,0-1 3 16,3 1-6-16,-5-1-6 16,6-2 1-16,-2 3-1 15,-2-3 8-15,1 2-8 16,-1-2 1-16,0 1 4 15,-1 1 2-15,0-1 4 16,0-1-5-16,-1 1 2 16,1 2-8-16,-1-2 0 0,1 1 0 15,0-2 1-15,1-1-2 16,0 2 2-16,-1-2-2 16,-2 0-10-16,1 0-19 15,-1 2-33-15,0 3-58 16,0-1-104-16</inkml:trace>
  <inkml:trace contextRef="#ctx0" brushRef="#br0" timeOffset="-185248.96">1144 4907 202 0,'0'0'244'0,"0"0"-156"16,0 0-64-16,0 0-24 15,0 0-13 1,0 0-24-16,0 0 12 0,0 3 15 16,0 5 10-16,0-4 11 15,-4 2 2-15,4 1-4 16,-2-4-8-16,2-2 1 16,0-1-2-1,0 0 0-15,0 0-35 0,0 0 16 16,0-4 19-16,0-1 10 15,0-1 9-15,0 1 2 16,5 4-6-16,-2 1-15 0,2 0 1 16,-2 3 6-16,-3 11-7 15,0 6-1-15,0 0-15 16,0-4 14-16,0-2 2 16,-3-9 0-16,-5-5 3 15,-1 0-3-15,1-5 6 16,3-10 8-16,0-3 3 15,5 3 18-15,0 1-6 16,0 6-10-16,0 1-9 16,3 6-10-16,6 1-21 15,-3 8-60-15,0 5-107 0</inkml:trace>
  <inkml:trace contextRef="#ctx0" brushRef="#br0" timeOffset="-184299.58">1381 4928 463 0,'0'0'254'0,"0"0"-129"0,0 0-47 16,0 0-3-16,0 0-49 16,0 0-20-16,17 101-6 15,-15-84-16-15,1 1 11 16,-1-2 4-16,-2 2 1 16,0-2 0-16,0 0 1 0,0 0-1 15,0-2 0 1,0 0-2-16,0-5-9 15,0-2-4-15,0-5 1 0,0 2-3 16,0-4-2 0,0 0 4-16,0 2 2 0,0-2 2 15,0 0 2-15,0 0 9 16,0 0 0-16,0 0 0 16,0 0-9-16,0 0-14 15,0-4-32-15,0-5 4 16,-2 1-3-16,-1-6 3 15,0-2-1-15,1-1 10 16,-2-4 6-16,3 0 9 16,-2-5-17-16,1-1 18 0,2 0-5 15,0 0 25-15,0 1 6 16,0 4 13-16,0 0 9 16,8 7 24-16,2 6-13 15,6 6-24-15,1 3 8 16,5 21 4-16,2 13 12 15,-1 11 19-15,-1 6-18 16,-6 3-15-16,-6-7-12 16,-4-13-7-16,-1-12-7 15,-5-20-16-15,0-5-18 16,-5-33-54-16,-4-11 13 16,-1-8 82-16,3 2 8 15,1 8 72-15,5 11 6 16,1 10 31-16,0 8-6 15,3 11-38-15,15 5-59 0,4 0 27 16,3 5-1-16,0 14-7 16,-1 5-8-16,-8 3 8 15,2 1 5-15,-6 3-12 16,-5-2-15-16,-1 2-11 16,-3-6-9-16,0-1-29 15,-3-6-11-15,0-5-12 16,0-8-10-16,-3-5-25 15,-4 0-114-15</inkml:trace>
  <inkml:trace contextRef="#ctx0" brushRef="#br0" timeOffset="-183932.29">1781 4964 971 0,'0'0'290'0,"0"0"-173"16,0 0-39-16,0 95-27 16,14-60-39-16,2-1-12 0,6-7-34 15,-1-3-25 1,5-11-1-16,-1-6 14 0,-2-7 17 15,-1 0 8-15,-5-7 21 16,-7-7 9-16,-6-4 17 16,-4-5 36-16,0-1-8 15,-4-4-31-15,-13-1-18 16,-7 2-5-16,3 3-9 16,-3 6-18-16,1 4-31 15,3 10 3-15,1 4-76 16,8 0-67-16,4 0-102 0</inkml:trace>
  <inkml:trace contextRef="#ctx0" brushRef="#br0" timeOffset="-183615.5">2008 4685 229 0,'0'0'335'0,"0"0"-207"16,0 0-32-16,0 0 19 15,47 102-1-15,-28-57-56 16,-3 2-9-16,-1 2-12 15,-3 2 5-15,-2-3 1 16,-5-4-10-16,-5-7-9 16,0-9-17-16,0-9-7 0,0-7-11 15,0-12-68-15,-10 0-146 16,1 0-328-16</inkml:trace>
  <inkml:trace contextRef="#ctx0" brushRef="#br0" timeOffset="-183098.1">2262 5034 589 0,'0'0'248'15,"0"0"-180"-15,0 0-10 16,0 0 20-16,0 0-43 16,0 0-24-16,85 12-10 15,-68-12-1-15,-2 0-22 16,-5-2 6-16,-3-4 3 15,-2-1 13-15,-4-1 1 0,-1-5-1 16,0-3-1-16,0-3-16 16,-4-1-25-16,-11 0-9 15,-1 3 18-15,0 4 26 16,-4 2 7-16,3 6 33 16,-2 5 18-16,8 0-9 15,1 16-3-15,5 9-21 16,5 14-10-16,0 9-1 15,0 6-6-15,10-1-1 16,5-8 0-16,2-13 0 16,3-13-13-16,0-14-1 15,-2-5 14-15,1-3 22 16,-6-10 5-16,-2-2-27 0,-4 2-58 16,-2 1-247-16</inkml:trace>
  <inkml:trace contextRef="#ctx0" brushRef="#br0" timeOffset="-182648.32">2632 4880 108 0,'0'0'706'0,"0"0"-466"0,0 0-104 15,0 0-58-15,0 0-78 16,0 0-23-16,-48 104-28 15,48-75-19-15,4-7-9 16,11-1 24-16,4-6 29 16,-3-6 26-16,4 0 22 15,-3-4 44-15,-7-1 21 16,0 2-2-16,-8 3 1 0,-2 6 10 16,0 7-33-16,-16 2-45 15,-5 0-18 1,-6-2-71-16,-1-7-58 0,0-8-64 15,2-5-15 1,11-2-42-16,8-3 47 0,6-7-160 0</inkml:trace>
  <inkml:trace contextRef="#ctx0" brushRef="#br0" timeOffset="-181932.32">3190 5221 343 0,'0'0'261'0,"0"0"-27"0,0 0-1 16,0 0-59-16,0 0-60 16,0 0-38-16,0 0-23 0,0 21-13 15,0-21-13 1,0 0 5-16,0 0-4 0,-2 0 5 15,2 0-22-15,-2-3-11 16,-1-7 0-16,1-3 2 16,1-2-4-16,-2-3 1 15,-3-2-9-15,3-4-8 16,-1-2 11-16,0-7-9 16,-1-1-14-16,-2-2-20 15,0-3 18-15,2 3 18 16,-2 6 5-16,6 5 9 15,-2 10 13-15,3 10 3 16,0 1-4-16,0 4-5 16,7 11-1-16,16 16 7 0,3 12 0 15,5 4 0-15,-1 7-4 16,-2-8-7-16,-8-9-1 16,2-10 1-16,-9-11-2 15,-3-11-9-15,0-1-33 16,-6-7-8-16,-3-15 21 15,-1-7 22-15,0-3 6 16,0-2 1-16,-10-3 17 16,-1 3-2-16,-1 1-14 15,0 3 12-15,5 2 0 16,-1 10-13-16,5 5 0 0,-1 9-12 16,4 2-34-1,0 2-27-15,0 0-57 16,0 2-64-16,0 2-108 0</inkml:trace>
  <inkml:trace contextRef="#ctx0" brushRef="#br0" timeOffset="-181514.15">3592 4990 706 0,'0'0'337'0,"0"0"-218"15,0 0-63-15,0 0-23 0,0 0-24 16,0 0-8 0,0 0 6-16,-90 93-6 0,90-67 18 15,0 2 27 1,5-2-9-16,10-5-18 15,3-7-18-15,2-7-1 0,2-7-13 16,-3 0-21-16,-1-11-27 16,-6-4-23-16,-2-3 36 15,-5 2 22-15,-5-1 26 16,0 5 30-16,0 4 62 16,0 2 18-16,0 6 3 15,0 0-27-15,0 0-56 16,0 14-29-16,5 4 10 0,1 8-11 15,-2-3-10 1,4-2-31-16,-1-16-85 0,-2-3-125 16,0-2-143-16</inkml:trace>
  <inkml:trace contextRef="#ctx0" brushRef="#br0" timeOffset="-181060.64">3776 4892 323 0,'0'0'368'0,"0"0"-101"0,0 0-86 16,0 0-35-16,0 0-15 15,-33 112-25-15,29-68-45 16,4 6-15-16,0-3-12 16,4-8-8-16,11-8-5 15,3-11-21-15,4-14-9 16,5-6 0-16,-1-3-13 15,1-16-5-15,-2-8-8 16,-3-1-11-16,-7 0-16 0,-7-2 11 16,-6-1 6-1,-2-3 20-15,-5-3-4 0,-15-3 8 16,-7 0-1-16,-3 0-42 16,1 9-44-16,3 10 47 15,4 12 35-15,5 13 7 16,6 16-85-16,2 3-191 0</inkml:trace>
  <inkml:trace contextRef="#ctx0" brushRef="#br0" timeOffset="-180679.48">4065 4812 820 0,'0'0'321'0,"0"0"-127"0,0 0-32 0,0 0-21 15,0 0-45-15,0 0-55 16,0 0-27 0,-3 44 1-16,3-13 1 0,0 7-7 15,5 6-8-15,0 4-1 16,3-1-1-16,3-3 0 16,-1-6-15-16,-3-6-18 15,3-6-34-15,-1-8-40 16,3-1-51-16,-4-4-128 15,-1-9-226-15</inkml:trace>
  <inkml:trace contextRef="#ctx0" brushRef="#br0" timeOffset="-180328.02">4176 4757 341 0,'0'0'215'16,"0"0"-75"-16,0 0 15 15,0 0 11-15,0 0-21 16,39 94-12-16,-29-65-20 15,1 0-11-15,-3 1-22 16,-1 0-9-16,-1 1-29 16,0-2-21-16,-3 1-16 15,4-3-5-15,-4 0-20 16,1-4-34-16,0-4-16 0,-1 3-28 16,1-7-47-16,-1 8-59 15,2-7-74-15,-3-5-103 0</inkml:trace>
  <inkml:trace contextRef="#ctx0" brushRef="#br0" timeOffset="-179981.32">4037 5038 698 0,'0'0'400'0,"0"0"-195"16,0 0-65-16,0 0-37 16,0 0-40-16,0 0-47 15,0 0-16-15,15-3-19 16,8 2 12-16,6-1 7 0,3 1-1 15,2-3 1 1,-2 0-1-16,2-2 0 16,-4-1-25-16,-2-3-42 15,-3-2-89-15,2-3-137 0,-5 6-58 16,-6 0-237-16</inkml:trace>
  <inkml:trace contextRef="#ctx0" brushRef="#br0" timeOffset="-176729.47">5078 5062 20 0,'0'0'361'0,"0"0"-97"16,0 0-92-16,0 0-53 0,0 0-45 15,0 0-38-15,0 0-28 16,-4 0-8-16,4 0-7 16,0 0 0-16,0 0 6 15,0 0 0-15,0 0 0 16,0 0-27 0,0 0-12-16,0 0-4 0,0 0 8 15,0 0 6-15,0 0 11 16,0 0 18-16,0 0-1 15,0-1 1-15,0-2 0 16,0 1-20-16,0 0-2 16,0-2 22-16,0 2 1 15,4 0 13-15,-2-2 3 0,-1 3-3 16,1 1-4 0,-2 0-9-16,1 0-8 0,-1 0-1 15,0 0 8-15,0 1 1 16,0 5 0-16,0 4-9 15,-1-6-1-15,-4 2 9 16,0-6 1-16,2 0 25 16,0 0 15-16,3 0 11 15,-3-3-20 1,3-3-2-16,0 0 6 0,0-1-16 16,0 0-9-16,0 2-9 15,6 3-1-15,-3 2-17 16,-2 0-9-16,5 0 4 15,-5 10-14-15,-1 1 17 16,0-2-4-16,0 0-3 16,0-5 6-16,0-4 11 0,0 0-7 15,-1 0-4-15,-1-10-9 16,-2-5 29-16,4 0 1 16,0 4 0-16,0 1 1 15,4 6-2-15,5 2 0 16,-2 2-5-16,3 0 3 15,-4 0 1-15,-3 10-9 16,-3 6 3-16,0-3-12 16,-3 1-68-16,-6-5 31 0,-2-7-12 15,1-2-24-15,0-1 11 16,4-9 62-16,2-3-119 16</inkml:trace>
  <inkml:trace contextRef="#ctx0" brushRef="#br0" timeOffset="-175747.86">5387 4954 556 0,'0'0'234'0,"0"0"-110"15,0 0-25-15,0 0-24 16,0 0-32 0,20 92-8-16,-15-70-19 0,-2-2-15 15,-1 0 7-15,-2-4-8 16,0 1 3-16,0-4-2 15,0 0 5-15,0-2-5 16,0-4-1-16,0-1 2 0,0-1 6 16,0-3-8-16,0-2 0 15,0 0 0-15,0 0-15 16,0 0 14-16,0 0-24 16,0-10-5-16,-2-4 30 15,1-8 0-15,-2-2-8 16,3-6-26-16,0 0-19 15,0 1 7-15,0 4 7 16,3 5 31-16,5 2 8 16,2 9 34-16,2 3 3 15,4 6 20-15,1 0-8 16,0 12-12-16,-2 12-15 16,-5 3-12-16,-5 3-10 15,-4-4 0-15,-1-4-10 16,0-8-6-16,0-14-49 15,0 0-51-15,4-18-42 16,1-12 20-16,3-4 70 0,3 0 68 16,-3 7 56-16,4 8 61 15,-1 5 10-15,3 9-8 16,1 5-58-16,1 0-11 16,0 8-25-16,-1 13-9 15,-5 3 0-15,-4 5 5 16,-2 1 10-16,-3-2-11 15,-1-3-10-15,0-8-4 0,0-3-6 16,0-6-25-16,0-2-51 16,0-5-89-1,0-1-65-15,0 0-83 0</inkml:trace>
  <inkml:trace contextRef="#ctx0" brushRef="#br0" timeOffset="-175413.93">5793 4703 781 0,'0'0'354'0,"0"0"-237"0,0 0-12 16,0 0-4-16,15 114-57 15,-10-63-30-15,-1 8-13 16,-3-1-1-16,1-2 0 16,0-12 0-16,5-13 0 15,-1-11-1-15,5-10-9 16,3-6 10-16,-1-4 1 16,2 0 1-16,1 0 5 15,-3 0-7-15,-1 0-8 16,1 0-54-16,7 0-102 15,-3 0-173-15,-1 0-447 0</inkml:trace>
  <inkml:trace contextRef="#ctx0" brushRef="#br0" timeOffset="-174813.72">6203 5283 653 0,'0'0'367'0,"0"0"-216"0,0 0-61 15,0 0-9 1,0 0-35-16,0 0-46 0,0 0 0 16,0-3-36-16,0-6 6 15,0-4 30-15,0-6 0 16,0-8-4-16,0-4-25 16,0-5-11-16,0-3-28 15,0-2-50-15,0 3-5 16,0 5 45-16,-2 5 75 15,2 5 3-15,-2 13 52 16,2 2 36-16,0 7 18 16,0 1 1-16,0 0-46 0,2 9-25 15,12 10-10 1,0 5 3-16,3 8-4 0,1-2-9 16,-2-6-2-16,-5-7-4 15,-1-7-10 1,-1-8-11-16,-3-2-22 0,0-3-17 15,0-15 11-15,-2-10-1 16,-3-4-43-16,-1-6 1 16,0 1-20-16,0-2 26 15,-4 6 48-15,-2 5 23 16,-1 10 5-16,2 7 18 16,2 7 20-16,1 4-8 15,2 0-30-15,0 0-55 16,0 0-148-16,0 3-194 0</inkml:trace>
  <inkml:trace contextRef="#ctx0" brushRef="#br0" timeOffset="-174513.66">6522 4922 624 0,'0'0'269'0,"0"0"-190"0,0 0-46 0,0 0 50 0,0 0-5 0,0 0-46 16,-87 96-19-16,80-67 6 15,7-1 7-15,0-8 10 16,0-5-32-16,14-9-4 15,2-6-36-15,3-3-42 16,-1-19-51-16,5-19-82 16,-4 6-99-16,-7 3-201 0</inkml:trace>
  <inkml:trace contextRef="#ctx0" brushRef="#br0" timeOffset="-174397.16">6522 4922 121 0,'33'-9'358'0,"-33"9"-64"15,0 8-74-15,0 6-81 16,0 6-58-16,0 6-38 15,-3 1-17-15,3-6-26 0,0-4-23 16,0-16-123-16,3-1-156 16,2 0-257-16</inkml:trace>
  <inkml:trace contextRef="#ctx0" brushRef="#br0" timeOffset="-173978.55">6679 4849 569 0,'0'0'324'0,"0"0"-123"15,0 0-112-15,-37 105 17 0,37-59 16 16,0 0-38 0,0-3-40-16,15-7-30 0,7-11-14 15,1-14-9-15,2-11-26 16,5-7-33-16,-3-19-47 16,-5-8-105-16,-4-4-63 15,-6-3-19-15,-7 5 42 16,-5-1 84-16,0 4 129 15,-15 3 47-15,-5 4 134 0,-2 8 13 16,-3 7 13-16,1 9-26 16,7 2-17-1,1 1-117-15,11 16-49 0,5-3-137 16,0-3-300-16</inkml:trace>
  <inkml:trace contextRef="#ctx0" brushRef="#br0" timeOffset="-173646.27">6931 4816 653 0,'0'0'255'0,"0"0"-144"0,0 0 10 0,0 0-21 0,7 102-33 16,-2-77-34-16,-2 3-23 16,0-3-10-16,-1 2-19 15,0-4-11-15,0-4-17 16,-1 1-18-16,1-10-3 15,5-3-35-15,2-7-51 16,1 0-67-16,0-4-91 0</inkml:trace>
  <inkml:trace contextRef="#ctx0" brushRef="#br0" timeOffset="-173364.17">7070 4749 627 0,'0'0'556'0,"0"0"-351"15,0 0-153-15,0 0-4 16,0 0 41-16,0 0-25 16,11 111-43-16,-4-79-19 15,-1 1 5-15,-3 0-5 16,0 0-1-16,-2 0-1 0,1-4-20 15,2-2-16-15,-4-3-15 16,4-6-10-16,-4-3-25 16,0-2-53-16,0-9-84 15,0-4-76-15,0 0-255 0</inkml:trace>
  <inkml:trace contextRef="#ctx0" brushRef="#br0" timeOffset="-173115.13">6916 4996 209 0,'0'0'615'0,"0"0"-307"16,0 0-133-16,0 0-37 15,0 0-37-15,0 0-51 16,99 8-50-16,-71-8-3 16,-1 0-35-16,-2 0-48 15,7 0-109-15,-6-7-163 16,-6-2-386-16</inkml:trace>
  <inkml:trace contextRef="#ctx0" brushRef="#br0" timeOffset="-170976.25">7392 5034 349 0,'0'0'516'0,"0"0"-276"16,0 0-89-16,0 0-27 15,0 0-35-15,95-3-54 16,-66-1-15-16,-4 3-18 15,-3-1-1-15,-7 2 8 16,-7 0-8-16,-1 0 0 16,-6 0 0-16,1 0-1 15,-2 0-26-15,0 0-50 16,2 0-110-16,-2 0-213 0</inkml:trace>
  <inkml:trace contextRef="#ctx0" brushRef="#br0" timeOffset="-170665.95">7625 4969 882 0,'0'0'496'16,"0"0"-380"-16,0 0-17 15,0 0 2-15,0 0-42 16,0 0-38-16,85 57-21 0,-63-44-14 16,-4 1-27-1,-6 1-17-15,-4 3 0 16,-8 0 29-16,0 6 17 0,-2 0 10 16,-14 3 0-16,-4-2-5 15,5-7-2-15,-1-2-14 16,5-5-24-16,4-7-51 15,4-4-59-15,3 0-103 16,0 0-153-16</inkml:trace>
  <inkml:trace contextRef="#ctx0" brushRef="#br0" timeOffset="-170179.73">8034 4940 723 0,'0'0'411'0,"0"0"-201"0,0 0-36 16,22 94-24-16,-9-63-73 16,5-4-43-16,-1-3-31 15,0-9-3-15,1-7-46 16,-1-3-54-16,0-5 7 15,-4 0-2-15,-3-14 34 16,2-7 31-16,-6-2 11 16,0-4 19-16,-5-3 9 15,-1-2 8-15,0-1-8 16,0 2-8-16,0 4 7 0,0 4 4 16,0 9-12-1,0 9 0-15,0 5-21 16,0 0-37-16,0 4-102 15,0 11-93-15,0-1-292 0</inkml:trace>
  <inkml:trace contextRef="#ctx0" brushRef="#br0" timeOffset="-169729.81">8335 4799 366 0,'0'0'371'0,"0"0"-130"15,0 0-102-15,0 0 13 16,0 0-37-16,11 110-51 16,-4-79-31-16,-2 1-18 0,2 0-8 15,-2-2-6 1,-2-2 6-16,0-1-7 0,1-2-1 15,-2-5 0 1,-1-4-12-16,-1-2-10 0,0-1-15 16,0-5-19-16,0-2-37 15,0-6-65-15,0 0-94 16,0 0-150-16</inkml:trace>
  <inkml:trace contextRef="#ctx0" brushRef="#br0" timeOffset="-169245.93">8469 4938 34 0,'0'0'802'0,"0"0"-499"16,0 0-171-16,0 0 6 15,0 0-36-15,0 0-53 16,0 0-24-16,23 79-14 16,-20-58-5-16,-1-5-6 15,-2 1 0-15,2-5-25 16,-2-4-13-16,2-4-4 16,-1-1 6-16,-1-3 7 15,2 0-6-15,-2-6 6 16,3-11-41-16,1-8 40 15,0-2-47-15,2 0-47 16,1 3 27-16,-1 7 48 16,4 6 41-16,-4 6 8 15,0 4 42-15,2 1 42 0,-2 0 23 16,3 0 3-16,-1 0-3 16,-1 5-17-16,4 4-24 15,-2 0-33-15,-1 2-8 16,1 1-2-16,-3 0-7 15,1 2-4-15,-2 2-4 16,0 2-8-16,-5 2-21 16,3 2-40-16,-3 0-75 0,4 3-119 15,-1-8-130 1,0-3-378-16</inkml:trace>
  <inkml:trace contextRef="#ctx0" brushRef="#br0" timeOffset="-168013.86">9035 4909 432 0,'0'0'338'16,"0"0"-90"-16,0 0-67 15,0 0-46-15,0 0-20 16,-66 87-14-16,63-65-37 16,3-1-33-16,0-7-31 15,16-5-30-15,3-7 1 16,5-2-5-16,1-5-8 15,1-12-36-15,-4-2-31 16,-3 0 3-16,-8 3 50 0,-5 7 27 16,-3 2 29-1,-3 6 1-15,0 1 35 0,0 0 29 16,0 4-7 0,0 15-21-16,0 7 18 0,0 10 6 15,-2 6 1 1,-1 1-17-16,-1 0-17 0,3-2-5 15,1-2-7-15,-2-8-7 16,2-6-9-16,-1 0 0 16,-6-5-14-16,1-4-5 15,-1-3 3-15,-7-1 10 16,-1-2 6-16,-3-6 1 16,-1-4-1-16,1 0 0 0,-1 0-22 15,3-4 11 1,-1-9-29-16,1 1-67 0,-1-1 58 15,2 0-28 1,2-1-35-16,0 2-15 0,12-8-39 16,1 4-57-16,0 3-137 0</inkml:trace>
  <inkml:trace contextRef="#ctx0" brushRef="#br0" timeOffset="-167581.22">9287 4915 141 0,'0'0'675'0,"0"0"-389"15,0 0-130-15,0 0-5 16,0 0-51-16,0 0-52 16,0 0-25-16,-50 58-11 15,50-23 3-15,0-4-8 16,0-2-7-16,12-8-11 16,6-9-25-16,2-9-27 15,0-3-57-15,1-4-32 16,-4-13-71-16,-1-4-43 15,-4 3 67-15,-5 1 114 0,-4 8 85 16,-3 5 114-16,0 4 75 16,0 0-35-16,0 1-6 15,0 11-54-15,0 5-15 16,1 3-37-16,-1 1-24 16,0-4-18-16,3-5-25 15,-3-5-128-15,7-7-349 0</inkml:trace>
  <inkml:trace contextRef="#ctx0" brushRef="#br0" timeOffset="-167228.86">9559 4883 187 0,'0'0'622'0,"0"0"-337"0,0 0-162 15,0 0-60-15,0 0-50 16,0 0-12-16,0 0-1 16,-24 117 0-16,24-82-1 15,0-5-11-15,0-6 5 16,0-9 0-16,1-5-3 0,-1-7 10 15,0-1 9 1,0-2 13-16,0 0 10 0,-6 0-18 16,-8 0-14-16,-2 0-62 15,0 0 10-15,5 0-123 16,4 0-72 0,4 0-59-16</inkml:trace>
  <inkml:trace contextRef="#ctx0" brushRef="#br0" timeOffset="-166895.84">9753 4690 834 0,'0'0'277'0,"0"0"-206"16,0 0-46-16,7 85 52 16,2-51-24-16,-3 4-24 15,1-1-17-15,-2 1-11 16,-2-3 7-16,-1-4 24 16,-2-4-2-16,0-1-11 15,0-3-12-15,0-4-5 16,0-4-2-16,0-3-23 15,0-5-55-15,0-7-83 16,-3 0-143-16,-3 0-222 0</inkml:trace>
  <inkml:trace contextRef="#ctx0" brushRef="#br0" timeOffset="-166713.25">9683 4943 758 0,'0'0'296'0,"0"0"-156"0,0 0-27 15,0 0-59-15,0 0-54 16,109 6-16 0,-79-16-127-16,-2-4-394 0</inkml:trace>
  <inkml:trace contextRef="#ctx0" brushRef="#br0" timeOffset="-166348.08">9986 4864 811 0,'0'0'524'0,"0"0"-335"16,0 0-41-16,0 0-30 15,0 0-69-15,0 0-36 0,-25 109-13 16,25-67-13-16,0-4-18 16,6-11-14-16,6-6-26 15,0-12-39-15,1-6-6 16,2-3-26-16,1-12-36 16,-2-10-83-16,-2-3-6 15,-5 0 101-15,-2 1 90 16,-2 7 76-16,-1 5 42 15,-2 9 103-15,0 3 66 16,0 0-20-16,0 8-60 16,2 8-31-16,-1 5-24 15,1 3-40-15,-1-4-36 16,6-7-73-16,2-9-216 16,-3-4-470-16</inkml:trace>
  <inkml:trace contextRef="#ctx0" brushRef="#br0" timeOffset="-165927.84">10325 4881 649 0,'0'0'368'0,"0"0"-106"16,0 0-87-16,0 0-3 15,0 0-73-15,-87 29-70 16,79-1-29-16,2 1-1 16,3 4-7-16,3-7-4 0,0-6-23 15,10-10-41-15,8-10 12 16,1 0-10-16,3-22-20 16,-1-7-37-16,-2-5-30 15,0-4-51-15,-3-3-26 16,-4-1 4-16,-2 0 68 15,-4 3 166-15,-2 1 56 16,-2 14 85-16,-2 7 71 16,0 12 47-16,0 5-39 15,0 15-87-15,-2 19-36 0,-5 16-6 16,0 6-11 0,3 2-24-16,-2-7-19 0,6-13-37 15,0-12-26 1,0-26-125-16,10 0-242 0,2-13-369 0</inkml:trace>
  <inkml:trace contextRef="#ctx0" brushRef="#br0" timeOffset="-165614.36">10529 4831 341 0,'0'0'582'0,"0"0"-322"0,0 0-116 16,0 0 15-16,-7 84 9 0,7-48-56 15,0-4-46-15,7-5-41 16,8-8-25-16,0-7-5 16,3-11-44-16,1-1-52 15,-2-11-33 1,-4-12-58-16,-1-9-103 0,-4-1-45 15,-8 0 57-15,0 0 26 16,-5 5 257-16,-12 2 149 16,-3 8 41-16,0 7 44 15,-9 11-205-15,6 11-29 16,5 6-292-16</inkml:trace>
  <inkml:trace contextRef="#ctx0" brushRef="#br0" timeOffset="-157895.25">512 5834 336 0,'0'0'241'0,"0"0"-98"0,0 0-43 16,0 0-12-16,0 0-11 15,0 0-28-15,2 0-22 16,0 0 1-16,-2 0 8 16,3 0 16-16,-1 0 31 15,-1 0 9-15,1 0 3 16,0 0-15-16,0 0-11 0,1-2-7 16,0 2-19-16,1-1-12 15,1 1-12-15,0-2-6 16,1 1-11-1,3-1 6-15,-1 1 1 16,4 1-7-16,-2-2-1 0,3 2 8 16,2 0 0-16,0 0 14 15,7 0-8-15,-2 0-4 16,0 0 0-16,-2 0 3 16,-1 0-8-16,-4 3-3 15,1-1-2-15,-6-1 0 16,-1 1-1-16,-4-2 0 15,-3 1 0-15,3-1 0 16,-3 0 0-16,0 0 0 16,0 0-13-16,0 0-11 0,0 0-11 15,0 0-9-15,0 0-17 16,-3-3-15-16,-8-5 6 16,-4-3-2-16,-1-5 6 15,-2-1-5-15,0-6 6 16,-2-1 10-16,1-3-23 15,1-1 20-15,4 3 10 16,3 8 18-16,2 3-9 16,8 9 20-16,1 5 9 15,0 2-60-15,0 25 23 16,10 11 47-16,3 17 4 16,1 6 3-16,-2 3 6 15,-8-7-4-15,-2-7 17 16,-2-13 13-16,0-10-25 15,0-13-8-15,0-10-6 0,0-4-14 16,0-1-5-16,0-14-28 16,0-3 19-16,0-3 28 15,0 4 14-15,5-3 22 16,1 1 42-16,4-4 40 16,6-3-17-16,2-5-24 15,9-3-31-15,3-4-11 16,0 4-18-16,-2 3-16 15,-6 10-1-15,-3 6-26 16,-11 10-10-16,-8 5-6 0,0 4 19 16,-5 14 23-16,-17 6 10 15,-4 4-10-15,-8 1 2 16,3-6-2-16,-3-9-12 16,9-6-10-16,0-5-25 15,2-3 16 1,1 0-24-16,2 0 15 0,0 0-31 15,1 0 3-15,3 0 4 16,4 0-76-16,5 0-20 16,4 0-134-16</inkml:trace>
  <inkml:trace contextRef="#ctx0" brushRef="#br0" timeOffset="-157296.68">738 5815 115 0,'0'0'623'0,"0"0"-409"16,0 0-114-16,0 0 10 15,0 0-18-15,0 0-45 0,0 0-33 16,79 97-5-16,-64-86-9 16,-4-1 1-16,-4-6 0 15,-4 1-1-15,-3-3 0 16,0-2-8-16,0 1-4 16,0-1 2-16,-7 0 8 15,1 0-9-15,-5 0-30 16,-1 0-30-16,5-9-39 15,2 4-89-15,2-2-171 0</inkml:trace>
  <inkml:trace contextRef="#ctx0" brushRef="#br0" timeOffset="-156421.89">1140 5747 524 0,'0'0'311'0,"0"0"-172"0,0 0-32 0,0 98-3 0,0-60-45 0,3-1-33 16,0 0-19 0,1-3-6-16,-4-1 0 0,1-2 0 15,-1-4-1-15,0-1 0 16,0-4 1-16,0-4 0 15,0-3 5-15,2-5-5 16,-2-5-1-16,0 0-1 16,0-5-23-16,1 0-2 15,-1 0 2-15,0 0 6 16,0 0 17-16,0 0 0 16,0 0-2-16,0 0-4 15,0 0-5-15,0 0-5 16,0-7-12-16,0 1-3 15,0-2 16-15,-3-2 16 16,-2-2 10-16,2-4-8 0,-2-2 6 16,1-8-8-16,1-5 0 15,0-6 0-15,-1-3-12 16,2-4 12-16,2-1 0 16,0 0 1-16,0 1 9 15,0 4-1-15,11 2 6 16,2 7 15-16,2 2 3 15,5 7-2-15,0 8-11 16,4 10-1-16,-4 4-19 16,2 0 14-16,-6 18-8 15,-4 9-6-15,-9 9 0 16,-3 8-13-16,-2 0-45 16,-14 2-18-16,-6-7 3 0,0-8-4 15,2-8 15 1,2-10 24-16,3-6 1 0,5-7-38 15,3-2-42-15,4-13-25 16</inkml:trace>
  <inkml:trace contextRef="#ctx0" brushRef="#br0" timeOffset="-155879.49">1413 5876 92 0,'0'0'529'0,"0"0"-355"0,0 0-62 16,0 0 8-16,0 0-28 15,0 0-51-15,0 0-24 16,33 7-17-16,-24-7-17 16,-4 0-25-16,0-2-19 15,0-11 33-15,-1-2 28 0,-1-4 0 16,-3 0 1-1,0 1-1-15,0 5 13 0,0 4 10 16,0 4 25-16,-3 4-13 16,-4 1-9-16,-5 0 0 15,0 3-10-15,-2 9-2 16,-2 6-4-16,-2 5-10 16,1 5 0-16,0 4-13 15,9-1 1-15,1-2 6 16,7-3 6-16,0-10 13 15,4-2-2-15,11-9-5 16,1-2-5-16,3-3-1 16,0 0-16-16,4-1-25 0,-5-9-85 15,-1-1-199-15</inkml:trace>
  <inkml:trace contextRef="#ctx0" brushRef="#br0" timeOffset="-155430.54">1733 5680 368 0,'0'0'332'0,"0"0"-94"0,0 0-82 15,0 0-53-15,0 0-29 16,0 0-28-16,0 0-33 16,-76 21-13-16,69 2-16 15,6 7 0-15,1 3 9 16,0 3 4-16,10-3 2 15,5-6-17-15,0-7 1 16,-3-5 8-16,-5-3 9 0,-4-6 0 16,-3 3 1-16,0-3 9 15,-13 0 0-15,-6-2-10 16,-7-1-6-16,-1-3-22 16,-2 0-25-1,9 0-53-15,2 0-33 0,8 0-37 16,4 0-31-16,6 0-113 0</inkml:trace>
  <inkml:trace contextRef="#ctx0" brushRef="#br0" timeOffset="-154896.5">1844 5796 431 0,'0'0'389'0,"0"0"-128"0,0 0-112 16,0 0-42-16,-46 86-46 16,39-53-54-16,5-2-7 15,2-3-26-15,4-9-45 16,12-7-3-16,4-8-3 16,8-4-15-16,-2 0 25 0,-3-8 27 15,3-8 14-15,-10 2 13 16,-3-1 13-16,-4-2 13 15,-6 6 42-15,-3-1 37 16,0 3 24 0,0 3-13-16,0 5-13 0,0 1-9 15,-3 0-32 1,0 0-33-16,-3 3 5 0,2 12-2 16,-2 4-18-16,1 5 1 15,2 0-2-15,3-4 0 16,0-6-42-16,0-7-48 15,5-7-73-15,4 0-116 16,-1 0-117-16</inkml:trace>
  <inkml:trace contextRef="#ctx0" brushRef="#br0" timeOffset="-154545.65">2113 5811 716 0,'0'0'385'0,"0"0"-249"16,0 0-46-16,0 0-5 15,23 116-44 1,-16-83-29-16,-3-4-12 0,-1-7-1 15,-3-6-31-15,0-5-19 16,-3-8 7-16,-8-3 10 16,-8 0 9-16,2-10 25 15,2-12-39-15,0 4 39 16,9 1 7-16,2 0-4 16,4 2 9-16,0 0-12 15,14-3 0-15,7-1 3 16,7-3-3-16,11-9-28 15,-6 5-155-15,-6 5-179 0</inkml:trace>
  <inkml:trace contextRef="#ctx0" brushRef="#br0" timeOffset="-154194.05">2336 5817 351 0,'0'0'321'0,"0"0"-139"16,0 0-91-16,0 0-2 15,0 0-11-15,-25 117-20 16,25-80-22-16,0-7-17 0,10-7-19 16,5-8 0-1,6-7-26-15,1-8-30 0,0 0 1 16,-2-13 17-16,-5-9 15 15,-7 0 23-15,1-4 10 16,-9-1 10-16,0 2 37 16,0-4-12-1,-12 2 4-15,-3 8-23 0,0 3-26 16,0 10 0-16,2 6-23 16,-4 2-63-16,5 18-94 15,2-4-128-15</inkml:trace>
  <inkml:trace contextRef="#ctx0" brushRef="#br0" timeOffset="-153796.78">2567 5810 774 0,'0'0'399'15,"0"0"-181"-15,0 0-67 16,26 97-35-16,-23-60-66 16,-3-5-50-16,0 0-27 15,0-6-72-15,-3-11-49 16,-2-11-30-16,1-4 8 16,3-15 42-16,1-15-105 15,0-6 116-15,0-5 117 16,0 2 19-16,8 3 50 15,4 5 15-15,0 3 8 0,3 10 17 16,0 6 9-16,3 8-34 16,0 4-16-16,1 0-10 15,1 1 28-15,-3 14 1 16,-4 2-16-16,-1 3-5 16,-5 5-14-16,-2 1-30 15,-4 2-22-15,-1 0-29 16,0 0-45-16,0-3-106 15,0-6-208-15,2-9-160 0</inkml:trace>
  <inkml:trace contextRef="#ctx0" brushRef="#br0" timeOffset="-151378.93">3150 5688 1 0,'0'0'542'0,"0"0"-343"15,0 0-56-15,3 84 3 16,4-48-23-16,-3-3-52 15,3 2-33-15,-1-4-16 16,-3-1-2-16,-2-3 9 16,1-1 4-16,-2-5 2 15,0-1-9-15,0-5-4 16,0-4-7-16,0 2-2 16,0-3-12-16,0 1 0 15,0-4 1-15,0-3-2 16,0 2 2-16,0-4-2 0,0 0-2 15,-2 1 2-15,2-2-22 16,0 1-38-16,0-2-57 16,0 0-109-16,0 0-160 0</inkml:trace>
  <inkml:trace contextRef="#ctx0" brushRef="#br0" timeOffset="-151029.04">3181 6012 484 0,'0'0'345'0,"0"0"-152"0,0 0-84 0,0 0-30 16,0 0-29-16,0 0-17 16,0 0-27-16,47-94 1 15,-32 68-1-15,0 4-5 16,-2 2 0-16,-1-1-1 16,0 3-19-16,-4 3-7 15,-1 3-26-15,-2 6-27 0,-1 0-7 16,-3 3-10-16,1 0-11 15,1-2-59-15,-1-1-47 16,-2 4-139-16</inkml:trace>
  <inkml:trace contextRef="#ctx0" brushRef="#br0" timeOffset="-150762.39">3280 5930 538 0,'0'0'354'15,"0"0"-181"-15,0 0-35 16,0 0-27-16,0 0-51 16,45 101-28-16,-30-79-21 15,-5 1-10-15,2-6 0 16,-4-4-1-16,-3-4-16 15,1-3-22-15,-5-3-42 16,-1-1-43-16,3-2-30 16,0 0-35-16,-1 0-81 15</inkml:trace>
  <inkml:trace contextRef="#ctx0" brushRef="#br0" timeOffset="-150428.6">3497 5763 108 0,'0'0'511'15,"0"0"-295"-15,0 0-110 16,0 0-12-16,0 0-7 16,0 0-43-16,5 102-15 15,0-76-8-15,-3-1 0 16,-2-4-9-16,2 0-3 16,-2-1-9-16,0-3 0 0,0 4-26 15,0-10-22-15,1 1-33 16,1-4-43-16,-1-6-61 15,1-2-107-15</inkml:trace>
  <inkml:trace contextRef="#ctx0" brushRef="#br0" timeOffset="-150111.33">3609 5731 687 0,'0'0'316'0,"0"0"-218"0,0 0-60 15,0 0 11-15,0 0-13 16,2 92-14-16,2-59-10 16,3-3-12-16,-1-2 12 15,-3-8 7-15,0-2 7 16,1-2-13-16,-3-5-6 15,1 1-7-15,0-2 0 16,-2-6-18-16,0 0-26 16,0-1-47-16,0 3-65 15,0-5-29-15,0 2-16 0,0-1-21 16</inkml:trace>
  <inkml:trace contextRef="#ctx0" brushRef="#br0" timeOffset="-149861.81">3470 5961 503 0,'0'0'334'0,"0"0"-155"15,0 0-40-15,0 0-28 16,0 0-45-16,0 0-30 15,0 0-16-15,27-13 9 16,-10 11-1-16,1 0-17 0,6-3-11 16,-1-1-25-16,10-9-51 15,-7 1-137-15,-4 1-190 0</inkml:trace>
  <inkml:trace contextRef="#ctx0" brushRef="#br0" timeOffset="-149295.24">3806 5733 437 0,'0'0'322'0,"0"0"-165"0,0 0-40 16,0 0-18-1,0 0-33-15,0 0-22 0,0 0-21 16,-6 63 3-16,6-34-4 15,0 2 7-15,0 3-8 16,5-1 1-16,-2 0-12 16,1-7-4-16,-1 1-6 15,1-4 0-15,0-3 0 16,-1-2 0-16,-1-5-1 16,-1-1-5-16,-1-6-7 15,0 1-14-15,0-5-11 0,0 1-27 16,0-1-71-16,0 1-71 15,-3 0-155-15</inkml:trace>
  <inkml:trace contextRef="#ctx0" brushRef="#br0" timeOffset="-148663.96">3815 5746 171 0,'0'0'272'0,"0"0"-108"16,0 0-70-16,0 0-25 16,0 0-25-16,0 0-24 15,0 0-20-15,-2-7-7 0,2 5 1 16,0 1 6 0,0-1 7-16,0-1 6 15,0-1 11-15,0-1-2 16,0-1-5-16,2 0 6 0,5 0 13 15,-3 3-14-15,-1-1 4 16,6 2-4-16,-2 1-9 16,4 1-3-16,1 0-10 15,3 0 0-15,0 0 0 16,0 4 2-16,2 6-2 16,-4-2 0-16,-1 0 1 15,-2 2-1-15,-5 1 1 16,-1-2 7-16,-4 1 35 15,0 4-16-15,0-1-26 16,-7 0-1-16,-2 0-9 0,-3-2 3 16,1-2 4-1,-1-1 2-15,-1 0 0 0,0-2 2 16,-4 2 4-16,5-4-4 16,-1-3 6-1,3-1-8-15,1 0-1 0,2 0-12 16,1 0-6-16,1-2-11 15,-1-3-74-15,0-1-123 16,5 5-98-16</inkml:trace>
  <inkml:trace contextRef="#ctx0" brushRef="#br0" timeOffset="-143927.72">4256 5898 81 0,'0'0'641'0,"0"0"-384"16,0 0-131-16,0 0-9 16,0 0-23-16,0 0-36 15,-2 0-23-15,2 0-9 16,0 0 7-16,0 0 1 16,0 0 7-16,0 0 8 15,0 0 15-15,0 0 3 0,7 0-16 16,3 0-14-16,3 0-14 15,-1 0-4-15,3 0-6 16,0 0-11-16,0 0 5 16,-5 0-7-16,-1 0-1 15,-1 0-7-15,-3 0-11 16,-4 0-16-16,2 0-19 16,-3 0-32-16,3 0-13 15,-2 0-23-15,-1 0-29 16,2 0-43-16,-2 2-86 15,0 1-91-15</inkml:trace>
  <inkml:trace contextRef="#ctx0" brushRef="#br0" timeOffset="-143529.02">4271 6002 556 0,'0'0'266'15,"0"0"-136"-15,0 0-30 0,0 0-21 16,0 0-21-16,0 0-4 16,0 0-15-16,40 0-6 15,-26 0 6-15,-3 0 2 16,-1 0-2-16,0 0-16 16,-2 0-7-16,1 0-15 15,-1 0-1-15,2 0-6 16,2 0-9-16,0-1-21 15,-2-5-35-15,3-7-45 16,-3 5-120-16,-3-2-175 0</inkml:trace>
  <inkml:trace contextRef="#ctx0" brushRef="#br0" timeOffset="-136912.09">4785 5551 171 0,'0'0'312'16,"0"0"-142"-16,0 0-99 16,0 0-12-16,0 0-17 15,0 0-16-15,-6 3-8 16,4-3 2-16,1 0 23 16,-2 1 12-16,2-1-4 15,-1 0-9-15,-1 2-2 16,3-2-7-16,-1 0-1 15,-2 2-6-15,2-2-5 16,-1 1-4-16,1-1 0 0,-2 1 2 16,-1 4-6-16,-1-3 0 15,0 2-3-15,0 0 1 16,0 3-1-16,2 0 1 16,-2 3 5-16,-1 0-1 15,2 6-2-15,0 1 0 16,1 5-7-16,0 5 2 15,3 2-6-15,0 3 5 16,0-1 3-16,0-3-2 16,3-2-6-16,8-5-1 0,1-4 0 15,4-3 0 1,-3-3 0-16,1-3 0 0,-2-1-1 16,1-3-1-1,0-1 1-15,-3-3 2 0,0 1-1 16,0-1 9-16,0 0-3 15,0 0-6-15,2 0 0 16,-2 0 0-16,1 0 9 16,1-6 1-16,-2-5 0 15,0 2-11-15,-2-2 1 16,0 0 6-16,-1 0 12 16,-2-4-9-16,1-1-9 15,-2-3 14-15,-2-3-9 16,2-4 0-16,-4 0-6 15,0 1 0-15,0 0-1 16,0 4-1-16,0 0 1 16,0 2-8-16,0 5 9 0,-4 2 0 15,-4 2 0-15,-2 2-10 16,-2-2 2 0,-3 3 0-16,5-2 7 0,-3 1-6 15,-1 1-2-15,3 2-21 16,-1 0-43-16,5 5-21 15,0 0-47-15,2 7-73 16,2 8-277-16</inkml:trace>
  <inkml:trace contextRef="#ctx0" brushRef="#br0" timeOffset="-136344.89">5103 5936 649 0,'0'0'388'0,"0"0"-232"0,0 0-79 15,0 0-26-15,0 0-38 16,0 0-13-16,0 0-21 16,-9 65 3-16,8-50 4 15,-2-4 1-15,3 1-3 16,-3 1-15-16,-1 0-68 16,2-2-149-16,2-7-360 0</inkml:trace>
  <inkml:trace contextRef="#ctx0" brushRef="#br0" timeOffset="-135239.48">5312 5722 105 0,'0'0'261'0,"0"0"-111"0,0 0-39 15,0 0-21-15,0 0-34 16,0 0-33-16,0 0-23 16,0-6 0-16,0-1 3 15,0 1-3-15,5-3 12 16,-2 3 20-16,1-1 17 16,-4 5 7-16,1 0-4 15,-1 2-16-15,0-2-18 16,2 2-8-16,1 0-9 15,2-4 0-15,0 0 0 0,2-1 0 16,-1 1 1-16,1-3-1 16,-1 3 5-16,-2 0 7 15,1 0 16-15,-1 0 3 16,-1 4-10-16,-1 0-2 16,-1 0-20-16,1 0 0 15,2 0-2-15,-1 0 2 16,2 6 0-16,-2 3 0 15,0 2 6-15,-3 3 10 16,0 5 7-16,0 5-2 0,0 3-1 16,-4 3-6-1,-6-1-13-15,-2 4 5 16,0-8-5-16,1-1-1 16,1-7 1-16,-2-5 6 15,3-7-5-15,-1-5-2 0,2 0 0 16,-1 0-4-16,3 0 4 15,-1-6 0-15,4 1 6 16,-1 2 1-16,3 3 4 16,1 0-11-16,0 0-6 15,0 0-10-15,0 0-4 16,10 3 20-16,3 2 10 16,4-3 1-16,1 2-2 15,3-4 10-15,-2 4-3 16,0 0 0-16,-1 1-16 0,-3 1 0 15,0 1 1-15,-4-1 0 16,-1 0 0-16,-1-3-1 16,-1-3-26-1,1 0-54-15,3-4-99 16,-2-9-152-16,-2-1-277 0</inkml:trace>
  <inkml:trace contextRef="#ctx0" brushRef="#br0" timeOffset="-134394.78">5591 5566 174 0,'0'0'225'0,"0"0"-151"0,0 0-34 16,0 0-19-16,0 0-21 16,0 0 1-16,0 0 8 0,0-11 16 15,5 8 32 1,-2 2 20-16,2 1-3 0,-3 0-17 16,7 0-23-1,-3 0-27-15,2 0-6 0,2 3-1 16,0 4-1-1,-1 4 0-15,-4 1-15 0,-5 4 16 16,0 4 9-16,0 6-2 16,-12-1-1-16,-1-4-5 15,-4-3 8-15,7-6-2 16,0-7-6-16,5-1 5 16,3-4-6-16,2 0 0 15,0 0-22-15,7 0 22 16,8 0 32-16,4 0 17 15,0 0-17-15,1 10-13 0,-3 2-4 16,-2 2 14 0,-6 3-11-16,-9 3-10 0,0 2-8 15,-7 2-16-15,-13-4-6 16,-4-5-14 0,1-8 12-16,0-7 11 0,3 0 1 15,3 0 12-15,6-7 16 16,2-1 3-16,5 5-2 15,3 3-17-15,1 0-40 16,4 0-119-16,7 3-166 0</inkml:trace>
  <inkml:trace contextRef="#ctx0" brushRef="#br0" timeOffset="-133628.89">5929 5760 98 0,'0'0'608'0,"0"0"-347"15,0 0-86-15,0 0-57 16,0 0-37-16,0 0-26 15,0 0-10-15,23-7-4 16,-6 5-5-16,-2 1-11 16,-2 1-15-16,1 0-10 15,-4 0 0-15,-4 7 5 16,-2 11-4-16,-3 0-1 16,-1 1-18-16,0 1-7 15,0-4-23-15,-1-6 5 16,-6-1-9-16,-5-5 2 0,4-1 24 15,-2 0 9-15,-2-3-3 16,0 4 7-16,1-4 11 16,-1 0 2-16,2 0 0 15,2 0 0-15,-3-13 8 16,4-2 2-16,0-1 2 16,1-6 1-16,2-3 0 15,-2-1 6-15,2 1 4 16,4 4-3-16,-2 4-11 15,2 2-9-15,0 4-6 16,0-2 0-16,2 1 6 16,8-1 0-16,0-4 0 15,4-1 0-15,1 0 0 0,-1 0 12 16,-2 1-2-16,-4 3-1 16,-2 3-7-16,-2 6 5 15,-1 1-7-15,1 4-13 16,-3 0-14-16,5 0-2 15,-2 0-13-15,2 0-11 16,-2-3-29-16,2 1-28 16,-5 1-46-16,4 1-42 15,-4 0-69-15</inkml:trace>
  <inkml:trace contextRef="#ctx0" brushRef="#br0" timeOffset="-132913.28">6368 5750 583 0,'0'0'385'0,"0"0"-182"0,0 0-71 16,0 0-25-16,-64 90-43 15,53-63-38-15,5 3-26 16,6-3-26-16,0 0-64 15,6-4-10-15,12-7-15 16,4-4-22-16,3-9 28 16,-3-3 37-16,-1 0 40 15,1-10 1-15,-5-7 30 16,-2-5 1-16,-5-6 2 16,-3-2 21-16,-6 2 32 15,-1-1 7-15,0 6 17 16,0 9-15-16,0 6 23 15,-1 8 0-15,-5 0-50 0,2 12 5 16,0 12-13-16,1 11-11 16,1 1-4-16,1 3-5 15,1-5-8-15,-2-4 0 16,2-2 0-16,0-7 7 16,0 3-6-16,0-2 6 15,0 6-8-15,0 2 1 16,-4 1-1-16,1 1 1 15,-1-1-1-15,-3-2 2 16,-2-3 5-16,-1-5 9 16,-2-3 1-16,2-4 11 0,-3-5 5 15,-4-1 11 1,-1-6-19-16,-6-2 10 0,-1 0-12 16,1 0-9-16,-2-7-14 15,4-5-14-15,4 2-30 16,5-2-10-16,3 2-49 15,10-6-49-15,0 6-103 16,0-1-235-16</inkml:trace>
  <inkml:trace contextRef="#ctx0" brushRef="#br0" timeOffset="-128396.02">6754 5552 524 0,'0'0'395'0,"0"0"-174"15,0 0-110-15,0 0-6 16,0 0-53-16,10 106-40 15,-5-78-12-15,-1-2-24 16,-3 1 3-16,1-3 15 16,-2-2 6-16,0 3 0 15,0-6 25-15,0-3 10 16,-2 0 10-16,-2-5-3 16,0-2-16-16,4-5-4 15,0-3-9-15,0 0-11 16,0-1 10-16,0 0-10 0,0 0 0 15,0 0-2-15,0 0-2 16,0-5-8 0,3-10 9-16,8-10 1 15,3-6 11-15,4-8-2 0,4-2 1 16,0 1-9-16,-1 0-1 16,-1 9 0-16,-1 5 0 15,-4 7 0-15,-3 5-8 16,-4 8-21-16,-1 3-8 15,-2 0-6-15,0 0-33 0,1-1-41 16,3-3-134 0,-1-1-113-16,-1 5-307 0</inkml:trace>
  <inkml:trace contextRef="#ctx0" brushRef="#br0" timeOffset="-128094.72">6880 5689 698 0,'0'0'544'0,"0"0"-378"15,0 0-57-15,0 0 8 16,0 0-31-16,11 94-53 15,-1-69-24-15,2-1-8 0,-2-2-1 16,-2-4-11-16,-1-3-9 16,1-4-18-16,-3-6-23 15,-1-4-18-15,-3-1-30 16,1 0-65-16,1 0-115 16,-1-6-216-16</inkml:trace>
  <inkml:trace contextRef="#ctx0" brushRef="#br0" timeOffset="-127794.54">7077 5637 600 0,'0'0'353'0,"0"0"-154"16,0 0-51-16,0 0-49 16,0 0-67-16,0 0-31 15,0 0 6-15,-2 68-6 16,2-36 12-16,0 0-13 16,0-2 1-16,0-1-1 15,0-4 2-15,0-6-9 16,0-4 2-16,0-5-56 15,0-10-101-15,0 0-132 16,0 0-109-16</inkml:trace>
  <inkml:trace contextRef="#ctx0" brushRef="#br0" timeOffset="-127493.83">7182 5586 642 0,'0'0'377'15,"0"0"-238"-15,0 0-52 0,0 0 10 16,0 0-51 0,-4 106-26-16,4-82-20 0,0-1-6 15,0-1-7-15,0 0-2 16,0-3 5-16,0 5 0 15,0-2 9-15,0 1 0 16,0-3 1-16,0-5-1 16,0-5-7-16,0-3-53 15,0-7-101-15,0 0-142 16,0 0-316-16</inkml:trace>
  <inkml:trace contextRef="#ctx0" brushRef="#br0" timeOffset="-127261.06">7062 5746 589 0,'0'0'377'0,"0"0"-176"15,0 0-82-15,0 0-56 16,0 0-63-16,88-32-13 16,-65 23-133-16,-2 2-249 0</inkml:trace>
  <inkml:trace contextRef="#ctx0" brushRef="#br0" timeOffset="-126529.48">7305 5643 609 0,'0'0'396'0,"0"0"-233"16,0 0-63-16,0 0-3 16,-1 87-59-16,1-64-27 15,0 1-11-15,0-4-17 16,0 0 5-16,0 1 6 15,0-5 5-15,0 1 1 16,0-3 2-16,0-2 8 16,0-3 3-16,0-1 2 15,0-6-14-15,0 2 6 16,0-4-7-16,0 0 0 16,0 0 0-16,0 0 1 0,0 0 6 15,0 0-6-15,0 0 1 16,0 0-2-16,0 0 1 15,0 0 5-15,0 0-5 16,0-8 8 0,-3-6-9-16,-1-3 0 15,-1-8-7-15,-2-2 1 16,2-5-20-16,1-4-33 0,-2-3 20 16,3-2 7-16,3 3-6 15,0 0 16-15,0 5 22 16,0 4 0-16,6 7 7 15,4 5 6-15,1 7 2 16,-1 5-1-16,0 2 6 16,0 3 14-16,1 0-8 0,-4 8-10 15,2 5-8-15,-8 4-8 16,-1 2 0-16,0 6-15 16,-17-2-11-16,-4 3-16 15,-3-4 2-15,1-3-7 16,2-7-31-16,2-7-29 15,6-5-23-15,4 0-29 16,5 0-8-16,4-8-48 0</inkml:trace>
  <inkml:trace contextRef="#ctx0" brushRef="#br0" timeOffset="-124011.58">4792 6169 130 0,'0'0'223'0,"0"0"-125"16,0 0-30-16,0 0 19 15,0 0-5-15,0 0-16 16,0 0-19-16,3 0 2 15,3 0-4-15,1 0 12 16,-3 0 3-16,6 0 2 0,-1 0-1 16,-3 0-15-1,3 0-17-15,-2-1-3 0,1 1-7 16,0 0-2-16,3 0-10 16,3-2-7-1,1 2 1-15,2-4 33 0,1 2-11 16,1-1-14-16,-2 0-8 15,-3 1 9-15,0 1-8 16,-3 1-1-16,-1 0 9 16,3 0 0-16,0 0 6 15,2 0 0-15,2 0 3 0,0 0 3 16,2 0-10 0,-2 0 1-16,5 0-5 15,-4 0 0-15,-1 0-7 0,-1 0 0 16,1 0 0-16,-1 0 2 15,1 0 3-15,-2 0-6 16,4 0 0 0,-4-3 1-16,0 1-1 15,4 2 6-15,-3-1-4 0,1 1 7 16,-2 0-7-16,0 0 5 16,0-2-6-16,0 2 8 15,2 0-8-15,-3 0 1 16,3 0-1-16,0 0 8 15,-2 0-7-15,1 0-1 16,2 0-1-16,-1 0 3 0,-1 0 4 16,1 0-5-16,1 0 4 15,0 0 1-15,1 0-6 16,-1 0 7-16,0 0 2 16,1 0-9-16,-3 0 5 15,0 0-4-15,-1 0-2 16,-2 0 0-16,2 0 0 15,0 3 0-15,0-1 0 16,2 1 2-16,1-2 4 16,1 1-5-16,-1-1 8 15,0 1-9-15,-1 0 6 16,0-1-6-16,0-1 0 16,-3 3-1-16,2 0 2 15,-1-1-1-15,-1 0 0 16,3 1 0-16,1 0 0 0,-2 2 6 15,1-2 2-15,-1-1-2 16,1 1-4-16,-1 0-2 16,0 1 0-16,-1 0 1 15,3-3-1-15,-1 2-5 16,1-2 4-16,1-1 0 16,-1 1 1-16,4-1-1 15,-3 0 1-15,2 2 2 16,-1-2-2-16,0 3 0 15,2 0 0-15,-1-1 0 16,0-1 0-16,0-1 1 0,-2 2-1 16,1-2 1-1,-2 0-1-15,0 0 0 16,1 0-1-16,-1 0-5 0,2 0 6 16,0 0 0-16,-3 0-1 15,1 0-8-15,2 0 0 16,-1 0 2-16,-1 0-2 15,-3 0-7-15,1 0-4 16,-2 0 11-16,1 0 8 16,-3 0-7-16,2 0-11 0,-1-2-3 15,0 1 3 1,0-2 4-16,1-2 13 0,2 2-5 16,1 0 7-16,0-2-1 15,1 0 1-15,3 2 0 16,-1-2-1-1,0 2 0-15,-2-2-6 0,2 2-2 16,-2 2-1-16,-1-1-3 16,0 0 4-16,0 0 6 15,1-2 2-15,2 1-4 16,1-2 4-16,3-1 1 16,1 1 0-16,-1 2 0 15,-3 2 0-15,3 0-1 16,-4-2 0-16,0 3 0 15,-2 0 1-15,-1-3 1 16,1 2 5-16,1-1 3 16,0-1 4-16,0 1-6 15,0-1-7-15,1 0 1 0,-4 0-1 16,3 1 1-16,-2 1-1 16,-1-1 7-16,-1 1 1 15,-3 1 0-15,1-1 4 16,-3-1-11-16,-4 2-1 15,1 0-17-15,-3 0-25 16,-4 0-34-16,0 0-67 16,0 0-103-16,0-4-69 15</inkml:trace>
  <inkml:trace contextRef="#ctx0" brushRef="#br0" timeOffset="-100119.85">7601 5801 141 0,'0'0'173'0,"0"0"-132"16,0 0-41-16,0 0-33 15,0 0-101 1</inkml:trace>
  <inkml:trace contextRef="#ctx0" brushRef="#br0" timeOffset="-99542.29">7601 5801 34 0,'0'0'279'16,"0"0"-66"-16,0 0-28 15,0 0-14-15,0 0-37 16,0 0-47-16,0 0-42 0,0 0-28 16,0 0-9-16,0 0-8 15,0 0 0 1,0 0-1-16,0 0 1 0,0 0 2 16,0 0 8-16,0 0 4 15,0 0-1-15,0 0-11 16,0 0 5-16,0 0 2 15,7 0 4-15,-2 0-2 16,2 0 2-16,-1 0 0 16,0-2 13-16,1 2-8 15,-1-2 2-15,-3 2 0 16,2 0 2-16,-2 0 3 0,0 0 0 16,3 0-9-16,-1 0-2 15,3 0-2-15,2 0-5 16,2-1 6-16,1-1 7 15,-1 1-4 1,2-2 5-16,-3 0 1 16,-1 0 5-16,0 2-1 0,3 1-8 15,-1-3-1-15,3 2-1 16,2 0 3-16,1 0-1 16,0-1-11-16,-1-1-5 15,-2 3 8-15,-5-2-1 16,0 2 2-16,-4 0 2 15,-2 0-2-15,-2 0-1 16,-1 0-3-16,2 0-1 0,-3 0-5 16,4 0-1-16,-2 0 0 15,1 0 0-15,-1 0 0 16,-2 0-1-16,0 0-5 16,0 0-5-16,0 0-10 15,0 0-21-15,0 0-43 16,0 0-52-16,0 0-132 15,0 0-244-15</inkml:trace>
  <inkml:trace contextRef="#ctx0" brushRef="#br0" timeOffset="-98577.23">8064 5634 374 0,'0'0'234'0,"0"0"-88"16,0 0-20-16,0 0-19 15,0 0-21-15,0 0-32 16,0 0-27-16,0 0 4 0,2 0 18 16,6 0 2-1,4 9-6-15,-1 4 5 16,5 2-5-16,0 3-8 16,1 2-11-16,1 1-7 0,-1-4-13 15,-2-1-4-15,0-2-1 16,-3-7 0-16,-2 0 7 15,-1-5-8-15,-6-1-1 16,3-1-12-16,-4 0-10 16,-2 0 6-16,2 0 17 15,-2 0 1-15,0 0 18 16,0 0-9-16,0 0-10 16,0 0-6-16,-2 0-1 15,-6 0-11-15,-2 0-3 16,-2 2 20-16,-3 1-12 0,-3 5 13 15,-6 0-14 1,2 3 13-16,-1 4 1 0,-2 0-1 16,2 0 1-1,2-1 0-15,8-4 0 0,2-5 9 16,7-2-8-16,2-3 0 16,2 0-1-16,0 0-10 15,0 0-5-15,0 0-8 16,0-5 13-16,0-3 10 15,0-1 1-15,0-5 8 16,0-1 2-16,0-3-5 16,2 0-6-16,-2-1 0 0,1-1-6 15,-1-2-1-15,3 3 7 16,-3 2 1-16,0 3-1 16,3 4 0-16,-2 4 8 15,-1 2 1-15,0 0 3 16,2 3 15-16,-2 1 15 15,0 0-10-15,0 0-21 16,0 0-11-16,0 9-19 16,0 5 18-16,-3 4 1 15,0 2 3-15,-3 0-3 16,3-4-8-16,2-6-3 16,-1-1-5-16,2-8-9 15,0-1 2-15,0 0 0 0,0 0-8 16,0-3 8-1,0-11 0-15,3-2 23 0,2-2-6 16,-1-3 6-16,0 6-1 16,-2 3-2-16,-2 6 2 15,1 3-7-15,-1 3-3 16,0 0-7-16,0 0-21 16,0 0-56-1,-1 0-115-15,-5 0-102 0</inkml:trace>
  <inkml:trace contextRef="#ctx0" brushRef="#br0" timeOffset="-96908.65">8499 5627 507 0,'0'0'309'0,"0"0"-126"15,0 0-37-15,0 95-60 16,0-64-21-16,0-4-39 15,0 0-25-15,2-6 0 16,1 1-1-16,1-2-9 16,0-4 3-16,-1-1 5 15,-3-1 1-15,3-5 1 16,0-2 0-16,-3-1 11 16,0-1-3-16,0-3-1 15,0-1-7-15,0-1-1 16,0 1-14-16,0-1-46 0,0 0-57 15,0 0-84-15,0 0-127 16,0 0-292-16</inkml:trace>
  <inkml:trace contextRef="#ctx0" brushRef="#br0" timeOffset="-96425.86">8521 5535 128 0,'0'0'323'0,"0"0"-109"16,0 0-93-16,0 0-33 15,0 0-17-15,0 0-32 16,0 0-30-16,-3-22-8 16,9 15 24-16,4-3 4 15,6-1-2-15,1 2 11 16,5 2 7-16,0 6 8 16,-1 1-22-1,1 0-14-15,-3 11-2 0,-3 8-15 16,-6 7 0-16,-5 4 0 0,-5 5-10 15,-1 2-10 1,-18-2-27-16,-8-7-70 16,-2-8-30-16,-5-13-15 15,7-7 61-15,2 0-114 0,4-18 202 16,4 1 13-16,7 6 11 16,1-1-2-16,4 4-8 15,5 5 15-15,0 3-16 16,2 0-42-16,8 0-183 0</inkml:trace>
  <inkml:trace contextRef="#ctx0" brushRef="#br0" timeOffset="-95892.7">8856 5651 513 0,'0'0'349'16,"0"0"-109"-16,0 0-59 0,0 0-33 15,-80 102-46-15,72-75-51 16,4-3-51-16,4-5-28 16,6-5-65-16,14-10-36 15,4-4-59-15,3 0 23 16,0-15 64-16,-2-9 44 15,-7 0 57-15,1-4 10 16,-7-1 24-16,-1 3-7 16,-5 6-1-16,-2 7 4 15,-4 9 17-15,0 4 29 16,0 1-11-16,0 21-15 16,-4 15 32-16,-2 8-27 0,-2 2-16 15,1-4-23-15,4-6-16 16,-2-12-1-16,5-10-38 15,0-12-51-15,0-3-100 16,6-13-122-16,3-3-4 0</inkml:trace>
  <inkml:trace contextRef="#ctx0" brushRef="#br0" timeOffset="-95360.06">9257 5516 228 0,'0'0'304'0,"0"0"-89"0,0 0-91 0,0 0 43 15,0 0-21-15,0 0-84 16,0 0-45-1,-68 6-9-15,65 12-1 0,-1 6-6 16,2 2 0-16,2 3-1 16,0-1-6-16,6 0-5 15,3-6 1-15,0-3 9 16,-2-4 1-16,-6 0 9 16,-1-1 1-16,-5 3 16 15,-16 2-26-15,-6 0-4 16,-4-5-19-16,1-3 0 0,1-6-4 15,9-5-23 1,1 0-2-16,6 0 10 0,6 0 1 16,5-3 12-16,2-5-102 15,9-8-100-15,9 2 33 16</inkml:trace>
  <inkml:trace contextRef="#ctx0" brushRef="#br0" timeOffset="-94910.96">9403 5677 72 0,'0'0'722'0,"0"0"-430"15,0 0-133-15,0 0-36 16,0 0-28-16,0 0-47 16,0 0-40-16,-75 114-8 15,75-74-26-15,4-4-29 16,13-11-19-16,1-5-19 16,2-14-63-16,2-6-9 15,-3-3 29-15,-1-17 83 16,-3-8-5-16,-3-7-4 15,-4 0 21-15,-2 4 39 16,-2 2 2-16,-2 10 59 16,-2 6 48-16,0 11 18 0,0 2 13 15,0 5-31 1,0 18-32-16,0 10 7 0,0 5-19 16,0 5-34-16,0-6-15 15,0-10-2-15,1-8-12 16,1-10-64-16,2-4-78 15,0-5-71-15,0 0-77 16,2-8-78-16</inkml:trace>
  <inkml:trace contextRef="#ctx0" brushRef="#br0" timeOffset="-94610.88">9635 5734 470 0,'0'0'600'16,"0"0"-329"-16,0 0-89 16,10 89-44-16,-5-64-64 15,-3-2-50-15,-1-7-24 16,-1-2-57-16,0-6-75 16,0-5-12-16,0-3-4 15,0-3 2-15,0-14-13 16,0-3 39-16,2-4 120 15,3-6 23-15,1 3 46 16,3-3-5-16,-1 3-9 16,4 2-19-16,-2 7-36 0,2 4-19 15,6 12-63-15,-3 2-79 16,-2 0-133-16</inkml:trace>
  <inkml:trace contextRef="#ctx0" brushRef="#br0" timeOffset="-94224.02">10113 5681 693 0,'0'0'396'0,"0"0"-83"16,0 0-64-16,0 0-49 15,-92-19-80-15,72 38-86 16,6 14-34-16,4 7-30 16,4 2-40-16,6-6-12 15,8-7-17-15,14-13-35 16,5-12-42-16,3-4-37 16,0-23 13-16,0-9 1 15,-6-1-22-15,-5 0 85 16,-2 6 83-1,-7 6 53-15,-1 10 33 0,-3 11 81 16,-2 0 63-16,-1 17 40 16,-2 12-20-16,-1 8-58 15,0 4-26-15,0-5-49 16,0-2-64-16,0-6-16 16,0-7-157-16,0-9-394 0</inkml:trace>
  <inkml:trace contextRef="#ctx0" brushRef="#br0" timeOffset="-93026.15">10514 5664 653 0,'0'0'383'0,"0"0"-154"16,0 0-86-16,0 0-32 15,0 0-49-15,0 0-19 16,21 105-19-16,-15-80 7 16,-3-2-2-16,-3-3-11 15,1-9-18-15,-1-3 0 16,0-6-38-16,0-2-25 16,0-5-10-16,0-17 38 15,0-10-104-15,0-6 19 16,0-4 41-16,0 2 48 15,7 5 31-15,8 7 10 16,1 6 55-16,1 11 12 0,2 4-14 16,4 7-3-1,-3 0-19-15,-2 14-8 16,-7 9-14-16,-6 1-7 0,-5 3 20 16,0 0-2-16,-10-4-30 15,-3-6-5-15,-1-14-11 16,3-3-42-16,7-18-62 15,4-17-59-15,0 0 52 16,12-1 68-16,8 7 59 16,-2 7 44-16,1 12 81 15,1 7-8-15,-2 3-24 0,-1 8-17 16,-2 11-33 0,-4 8-11-16,-2 0-19 0,-5 2-5 15,-1-4-8-15,-3-2 0 16,0-8-22-16,0-4-23 15,0-7-56-15,0-4-67 16,-3 0-47-16,-1-1-99 16</inkml:trace>
  <inkml:trace contextRef="#ctx0" brushRef="#br0" timeOffset="-92708.18">10883 5627 907 0,'0'0'496'0,"0"0"-314"0,0 0-58 16,0 0 7-16,-11 98-44 16,31-72-87-16,3-8-46 15,7-7-87-15,0-7-48 16,-5-4 48-16,-3-5 41 15,-9-11 47-15,-3-2 45 16,-5 0 53-16,-5 1 32 16,0 2 16-16,-8 0-25 15,-10 0-40-15,-2 1-36 16,-4 6-11-16,3 2-170 16,2 6 164-16,4 2-167 0,4 10-142 15,4 4-30-15</inkml:trace>
  <inkml:trace contextRef="#ctx0" brushRef="#br0" timeOffset="-92459.18">11200 5447 900 0,'0'0'383'0,"0"0"-209"16,0 0-79-16,0 114 14 15,0-69-29 1,0 0-33-16,0-2-47 16,0-10-41-16,2-6-97 0,3-12-105 15,-1-7-323-15</inkml:trace>
  <inkml:trace contextRef="#ctx0" brushRef="#br0" timeOffset="-91975.04">11339 5704 827 0,'0'0'327'0,"0"0"-236"16,0 0-39-16,0 0 22 16,0 0-24-16,0 0-36 15,0 0-14-15,62 35-10 16,-52-35-34-16,-1-2 2 15,2-14 3-15,0-10-16 16,-5-2-84-16,-4-2-8 16,-2 3 50-16,0 4 59 0,-10 7 38 15,-6 4 70 1,0 7 34-16,-2 5-16 0,-1 0-7 16,0 12-46-16,2 11-35 15,1 5-8-15,6 5 0 16,8 3 8-16,2-4 7 15,4-4 0-15,16-7-7 16,1-5-1 0,2-5-8-16,-1-4 9 0,-6-4 32 15,-1 0-3-15,-1-3-29 16,6 0-15-16,-3-10-124 16,5-3-265-16</inkml:trace>
  <inkml:trace contextRef="#ctx0" brushRef="#br0" timeOffset="-91626.68">11773 5515 573 0,'0'0'410'0,"0"0"-135"0,0 0-174 15,0 0-49-15,0 0-14 16,-100 28-38-16,81 1-16 0,5 4-35 16,4 3-20-1,8-2 23-15,2-4 6 16,0-1-2-16,9-8 44 0,2-1 20 16,0-8 57-16,-4-2 39 15,-6-3 4-15,-1-1-14 16,0 0-11-16,-19 1-45 15,-2-2-50-15,-6-1-11 16,6-4-41-16,1 0-50 16,6-6-67-16,4-10-152 15,3 0-65-15</inkml:trace>
  <inkml:trace contextRef="#ctx0" brushRef="#br0" timeOffset="-89391">12059 5555 576 0,'0'0'396'0,"0"0"-155"15,0 0-76-15,20 101-50 16,-9-66-58-16,0-1-35 16,-1-2-9-1,-1-5-7-15,-2-7-6 0,-3-7 0 16,-2-4 0-16,0-4 0 15,-2-4 1-15,0-1 0 16,0 0 12-16,0 0 1 16,0 0 8-16,0 0 0 15,0 0-16-15,0-3-6 16,6-9-22-16,5-9 22 16,0-9 3-16,8-9 3 15,-1-8-6-15,3 0-20 16,-2 3 5-16,-4 6 8 15,-1 9 7-15,-6 11-25 16,-5 8-27-16,-1 10-49 0,-2 0-86 16,0 10-121-16,0 5-198 0</inkml:trace>
  <inkml:trace contextRef="#ctx0" brushRef="#br0" timeOffset="-89140.24">12183 5679 604 0,'0'0'357'0,"0"0"-80"0,0 0-82 0,0 0-41 15,0 0-44-15,76 104-60 16,-62-71-34-16,-2-1-16 15,0-4-43-15,-5-4-94 16,4-12-126-16,-4-8-129 16,-1-4-297-16</inkml:trace>
  <inkml:trace contextRef="#ctx0" brushRef="#br0" timeOffset="-88926.04">12454 5564 564 0,'0'0'546'0,"0"0"-327"16,0 0-110-16,-7 86-31 16,7-42-50-16,0 1-28 15,0 1-49-15,0-5-52 16,0-6-51-16,0-10-59 15,4-10-97-15,-1-10-305 0</inkml:trace>
  <inkml:trace contextRef="#ctx0" brushRef="#br0" timeOffset="-88709.44">12600 5664 758 0,'0'0'358'0,"0"0"-154"0,0 0-31 15,0 103-75-15,0-74-77 16,0-2-21-16,-4 2-125 16,-1-9-179-16,2-2-317 0</inkml:trace>
  <inkml:trace contextRef="#ctx0" brushRef="#br0" timeOffset="-88526.75">12442 5712 674 0,'0'0'407'0,"0"0"-139"16,0 0-78-16,0 0-82 15,0 0-96 1,110 0-12-16,-69 0-139 0,-5 0-194 16,-7 0-308-16</inkml:trace>
  <inkml:trace contextRef="#ctx0" brushRef="#br0" timeOffset="-87942.97">12778 5654 746 0,'0'0'396'0,"0"0"-215"15,0 0-83-15,0 0-29 16,0 0-25-16,8 110-31 15,-4-78-13-15,-2 0-22 0,3-2 5 16,-4-5 5 0,-1-5 6-16,0-5 0 15,0-6 6-15,0-3 0 16,0-5 9-16,0 1 0 0,0-2-8 16,0 0-1-16,0 0 1 15,0 0-1-15,2 0-11 16,-2 0-10-16,0 0-5 15,0 0-1-15,0-5-7 16,0-6 24-16,0-2 10 16,0-4-11-16,0-8-22 15,0-6-13-15,-2-7-31 16,-1-5-29-16,-2-7-48 16,5-3-7-16,0 3 38 0,0 9 76 15,8 9 47-15,8 11 49 16,0 12 68-1,4 9 3-15,0 1-9 16,-1 22-26-16,-8 7-37 16,-4 3-25-16,-7 2 9 0,0 0-32 15,-12-8-20-15,-3-4-22 16,-6-9-15-16,-3-10-5 16,3-4 10-16,-5 0-137 15,6-8 32-15,8-1 2 0</inkml:trace>
  <inkml:trace contextRef="#ctx0" brushRef="#br0" timeOffset="-87523.41">13124 5692 505 0,'0'0'499'0,"0"0"-234"16,0 0-95-16,0 0-38 15,0 0-15-15,0 0-38 16,0 0-8-16,63 2-20 16,-29 1-5-16,-2-2-9 15,-4 2 4-15,-1-3-7 16,-7 2-34-16,-5 0 0 15,-5 2-64-15,-1-3-62 16,4 1-78-16,-5-2-113 16,5 0-295-16</inkml:trace>
  <inkml:trace contextRef="#ctx0" brushRef="#br0" timeOffset="-87176.39">13486 5506 839 0,'0'0'370'0,"0"0"-183"0,0 0-103 16,0 0 53-1,0 0-26-15,0 0-68 0,0 0-34 16,100 55-9-16,-81-41-26 15,0-2-11 1,-6 1 2-16,1 0 5 0,-11-5 2 16,-3 4 6-16,0-2 22 15,-2 1 0-15,-13 6 5 16,-5 4-5-16,0 5-17 16,-4 6-18-16,5-2-12 15,3 1-36-15,8-8-25 16,8-7-75-16,0-10-115 15,10-6-81-15</inkml:trace>
  <inkml:trace contextRef="#ctx0" brushRef="#br0" timeOffset="-86410.52">13921 5644 923 0,'0'0'399'0,"0"0"-185"0,0 0-73 16,0 0-23-16,0 95-52 16,0-71-48-16,0-3-18 15,0-4-33-15,0-3-56 16,0-6-34-16,2-5 17 15,-1-3 16-15,-1 0 28 16,0 0 33-16,0 0 23 16,0-3-13-16,0-5 6 15,0-3 12-15,0-2-6 16,0-3 5-16,0-5-5 0,0 0 6 16,6-3-12-16,2 3-2 15,2-2 15-15,0 8 6 16,-2 6 41-16,1 3 41 15,-1 6 9-15,4 0-6 16,0 14-16-16,2 8-38 16,-1 4-23-16,-2 1 4 15,-4-1-17-15,-4-9 6 16,-2-5-7-16,-1-8-16 16,0-4-29-16,0-8-75 0,0-17-71 15,0-7-85 1,6-6-23-16,2 4 60 0,4 5 73 15,1 9 166 1,2 12 33-16,-1 8 126 0,-3 0 106 16,4 11-16-1,-3 10-32-15,-4 2-38 0,1 3-37 16,-3-4-44-16,-2 0-38 16,0-2-35-16,-2-1-24 15,2-5-1-15,-3-1-9 16,1-2-39-16,-1-3-38 15,5-6-60-15,-3-2-67 16,0 0-194-16</inkml:trace>
  <inkml:trace contextRef="#ctx0" brushRef="#br0" timeOffset="-86090.41">14365 5695 941 0,'0'0'534'0,"0"0"-272"0,0 0-117 0,0 0-25 0,0 0-47 16,0 0-45-16,-31 109-28 16,48-85-53-16,3-7-36 15,3-10-12-15,0-7 33 16,-1 0 4-16,-5-12 4 15,-4-5 38-15,-1 1 21 16,-7-1-6-16,-5 2 6 0,0 1-6 16,0 0-27-16,-15 3-31 15,-1 2 5-15,-5 4-22 16,1 5-71-16,5 0-132 16,3 0-305-16</inkml:trace>
  <inkml:trace contextRef="#ctx0" brushRef="#br0" timeOffset="-85840.66">14692 5535 124 0,'0'0'962'15,"0"0"-747"-15,-10 86-133 16,10-43-9-16,0 1 8 16,0-6-50-16,0-4-31 15,1-7-46-15,4-11-26 16,3-8-81-16,4-8-123 16,-2 0-93-16,-1-3-204 0</inkml:trace>
  <inkml:trace contextRef="#ctx0" brushRef="#br0" timeOffset="-85409.38">14864 5753 520 0,'0'0'544'0,"0"0"-366"16,0 0-139-16,0 0-13 16,0 0 28-16,0 0-13 15,0 0-41-15,39 8-18 16,-30-8-14-16,1 0-3 0,0-15 0 16,0-6-76-1,-3 0-115-15,-2-2-2 16,-5 6 101-16,0 4 127 0,-7 8 85 15,-11 2 65-15,3 3 9 16,-2 0 13 0,0 0-63-16,2 8-58 0,2 11-25 15,1 3 3-15,3 4 11 16,5 2 8-16,4 1 0 16,0-5 13-16,0 0-11 15,13-5-5-15,4-3-19 16,2-4-26-16,-5-6-16 0,5-1-33 15,1-5-63-15,0 0-164 16,-5-5-279-16</inkml:trace>
  <inkml:trace contextRef="#ctx0" brushRef="#br0" timeOffset="-85057.36">15241 5575 584 0,'0'0'196'0,"0"0"-188"0,0 0-7 15,0 0-1-15,0 0 0 16,-80 96-6-16,80-73 6 15,0 1 32 1,15-5 68-16,0-2 46 0,-2-5 9 16,1-1-18-16,-6-8-12 15,-8 2 6-15,0 0-23 16,0-1-50-16,-9 1-58 16,-8 4-17-16,-2-5-84 15,4 0-5-15,4-4 0 16,-1-1-26-16,3-12-97 15,1 4-140-15</inkml:trace>
  <inkml:trace contextRef="#ctx0" brushRef="#br0" timeOffset="-83592.88">15713 5920 549 0,'0'0'270'0,"0"0"-95"15,0 0-36-15,0 0-30 0,0 0-60 16,0 0-24-16,0 0-2 16,-4 10-1-16,4-10 7 15,0 0 8-15,0 0 7 16,0 0-19-16,0-3 4 15,0-1 4-15,0-1-5 16,0-4-14-16,0-3-5 16,0-4-9-16,0-6-1 15,7-3-16-15,-2-2 8 0,5-5-7 16,-2-7-10-16,2-5-2 16,2-1-2-16,-2 2-10 15,-2 7 27-15,1 8 13 16,-4 15 32-16,3 11 29 15,2 4 5 1,7 28 11-16,6 17 6 0,4 11-16 16,1 2-39-16,-1-4-15 15,-3-16-13-15,-6-13-1 16,0-22-34-16,-3-5-56 16,-3-32 12-16,0-11 27 15,-6-13 23-15,-4-4 3 16,-2 1 11-16,0 2 14 0,-8 10 1 15,1 7 0 1,0 15 11-16,6 5 11 0,-1 9 4 16,2 4-13-16,0 5-13 15,0 1-27-15,2 1-53 16,9 0-132-16,-1 3-174 16,0 7-254-16</inkml:trace>
  <inkml:trace contextRef="#ctx0" brushRef="#br0" timeOffset="-83225.03">16172 5535 794 0,'0'0'504'0,"0"0"-263"0,0 0-95 0,0 0-75 16,-60 95-71-16,60-69-26 16,5-5-89-16,15-6-45 15,-2-6-46-15,1-7-8 16,-4-2 100-16,-4 0 55 16,-2-9 59-16,-5 0 16 15,-1-1-3-15,0 6 8 16,-2 3 10-16,-1 1 21 15,4 0 45-15,1 2-13 16,0 15 20-16,3 4-8 16,-2 5-34-16,-2-1-29 0,-1-2-1 15,0-8-32 1,1-12-35-16,-1-3-139 0,3 0-219 0</inkml:trace>
  <inkml:trace contextRef="#ctx0" brushRef="#br0" timeOffset="-82843.13">16465 5539 448 0,'0'0'415'0,"0"0"-143"16,0 0-94-16,0 0-27 0,0 0-23 16,-71 119-35-16,63-73-25 15,4 0-33-15,4-9-33 16,0-8-2-16,14-11-38 16,7-12-13-16,3-6 13 15,1-6-3-15,0-13 12 16,-3-6 21-16,-4-2 8 15,-5 1 6-15,-6 3 22 16,-2 1 4-16,-5 0 6 0,0-1-16 16,0 2-8-16,-13 1-14 15,-3 8-41-15,-3 1-58 16,2 3-48-16,2 5-102 16,5 3-46-16,6 0-284 15</inkml:trace>
  <inkml:trace contextRef="#ctx0" brushRef="#br0" timeOffset="-82543.11">16617 5419 824 0,'0'0'311'16,"0"0"-181"-16,0 0-49 16,0 0 0-16,0 0-33 15,28 124-30-15,-25-80-11 16,2-1 0-16,-5-3 6 16,0-7-11-1,0-6-2-15,0-6-17 0,0-3-22 16,0-7-33-16,2-4-57 15,5-7-78-15,-2-2-148 16,0-13-212-16</inkml:trace>
  <inkml:trace contextRef="#ctx0" brushRef="#br0" timeOffset="-82292.33">16789 5543 463 0,'0'0'773'0,"0"0"-477"16,0 0-71-16,0 101-64 15,0-68-66-15,1 2-56 16,5 0-39-16,-3-2-22 16,1 2-27-16,0-5-23 15,-2-4-13-15,1-5-20 16,-2-4-22-16,-1-6-20 0,0-7-91 15,3-4-272-15</inkml:trace>
  <inkml:trace contextRef="#ctx0" brushRef="#br0" timeOffset="-82025.74">16592 5637 135 0,'0'0'739'15,"0"0"-523"-15,0 0-45 16,0 0-13 0,90 0-44-16,-53 0-55 0,-2 0-36 15,-5 0-23 1,-7 0-39-16,-3 0-40 0,2 0-84 15,-6-2-197-15,-4-4-483 16</inkml:trace>
  <inkml:trace contextRef="#ctx0" brushRef="#br0" timeOffset="-61290.14">1245 6874 78 0,'0'0'256'16,"0"0"-90"-16,0 0-56 15,0 0-19-15,0 0-16 16,0 0-21-16,0 0-8 16,0 0 4-16,0 0 11 15,0 0 8-15,0 0 1 16,0 0 12-16,0 0-12 16,0 0-18-16,0 0-13 15,0 0-13-15,-2 0-8 0,-2 0-4 16,0 0-6-16,0 2-8 15,-2 2 2-15,0-1-2 16,2 3 2-16,-3-1-1 16,0 0 0-16,-1-1 11 15,1 1 7-15,-2 2-2 16,2 4-2-16,0 4-6 16,-2 9 2-16,2 6-1 15,4 9 14-15,2 7-3 0,1 5 20 16,0-2-12-1,14-6-10-15,6-9 0 16,8-5-19-16,0-4 0 16,2-9-1-16,0-7-37 0,-1-3-10 15,-6-6 0-15,-3 0 11 16,-2-6 10-16,-4-9-1 16,-3-5 28-16,-2-2 15 15,-4-5 1-15,-4-1-2 16,2 0-2-16,0 0 2 15,-3-3-8-15,0 1-6 16,0 1-1-16,0-4 0 16,-3 2-6-16,-1 1-2 15,-3 3 3 1,-1 3 6-16,-1 3 7 0,-1 4-7 16,-3 4-9-16,-1 1 9 15,1 3-12-15,0 0-16 16,1 3-18-16,2-1-19 0,-1 5-83 15,0 0-114 1,4 2-151-16</inkml:trace>
  <inkml:trace contextRef="#ctx0" brushRef="#br0" timeOffset="-60657.68">1574 7294 320 0,'0'0'293'0,"0"0"-97"15,0 0-64-15,0 0-34 0,0 0-30 16,0 0-30-16,0 0-14 16,0 26-3-16,0-10-11 15,0 3 3-15,-2 1-3 16,0-3-4-16,-4-2-6 15,4-2-17-15,-3-3-43 16,1-3-86-16,3-3-163 0</inkml:trace>
  <inkml:trace contextRef="#ctx0" brushRef="#br0" timeOffset="-59358.28">1753 7042 128 0,'0'0'260'0,"0"0"-127"15,0 0-48-15,0 0-7 16,0 0-15-16,0 0-19 16,0 0-13-16,-7 0-2 15,7 0 7-15,0 0 18 16,0 0 5-16,0 0-5 15,0-1-10-15,0-3-16 16,0 1-19-16,0-2-8 16,0-4 10-16,0 1 0 15,0-3-6-15,4 0-5 0,2 1 0 16,-1-3 0-16,1 3 0 16,0 1 7-16,-2 0 3 15,2 0 5-15,-1 5 5 16,0 0-1-16,0 3-2 15,2 1-8-15,0 0 4 16,3 0 6-16,2 1-18 16,-2 7 5-16,3 3-6 15,-6 2 0-15,-1 5-8 16,-6 6-5-16,0 6 4 16,0 8 8-16,-16 5 0 15,-2 6-14-15,-3 0 6 16,2-5 9-16,0-8 1 15,3-9 0-15,2-11 6 0,3-8 0 16,3-8-7 0,2 0-23-16,2-9-18 0,-2-7 40 15,6 0-11-15,0 3 12 16,0 1-1-16,0 4 2 16,0 3 10-16,10 4 8 15,4 0 0-15,3 1-3 16,3 0-4-16,5 0 4 0,-1 5-3 15,-2 3-3 1,-2 0-3-16,-3 1-6 0,-2-5 6 16,-5 1-7-16,-1-4-12 15,-2-1-44 1,3 0-59-16,1-6-155 16,-3-3-97-16</inkml:trace>
  <inkml:trace contextRef="#ctx0" brushRef="#br0" timeOffset="-58690.37">2045 6927 223 0,'0'0'233'0,"0"0"-122"0,0 0-33 0,0 0-12 0,0 0-7 16,0 0-18-16,0 0-14 15,0 0 2-15,0 0 6 16,0 0 4-16,7 0-6 15,3 0-7-15,2 0-3 16,4 0 0-16,2 0-10 16,1 0 5-16,-1 0-8 15,-3 0-9-15,-5 6 0 16,-8 10-1-16,-2 5-16 16,-3 10-12-16,-21-1-73 15,-4-2-13-15,2-7-30 16,2-8 12-16,7-10 30 0,10-3 44 15,7 0 29 1,0-9 29-16,15 0 65 0,5 4 85 16,3 5 25-16,6 0-16 15,-2 6-28-15,-3 14-34 16,-10 4-59-16,-7 2-38 16,-7 6 0-16,-7 0-17 15,-16-4-89-15,-19-9-115 16,6-8-52-16,4-9-69 0</inkml:trace>
  <inkml:trace contextRef="#ctx0" brushRef="#br0" timeOffset="-58598.88">1984 7234 163 0,'0'0'193'16,"0"0"-148"-16,0 0-45 0,0 0-114 16</inkml:trace>
  <inkml:trace contextRef="#ctx0" brushRef="#br0" timeOffset="-58005.13">2386 7163 799 0,'0'0'330'0,"0"0"-204"15,0 0-25-15,0 0 30 16,0 0 4-16,0 0-62 15,0 0-41-15,82 38-23 16,-62-25-9-16,-7 7-14 16,-8 1-11-16,-5 6-20 15,0 2-25-15,-12-1-20 0,-11-4-5 16,0-6 14 0,-3-7 19-16,2-11 23 0,3 0 27 15,3-1 12-15,3-16 47 16,2-2 10-16,4-3-22 15,6-5-9-15,3 0-4 16,0-3-1-16,0-5-19 16,10 3 15-16,5-1-16 15,4 4 6-15,-3 0 31 16,1 8 8-16,-2 1 12 16,-4 6-5-16,1 3-12 15,-2 0-14-15,0 1-11 16,0 2-8-16,0-2-8 0,-1-1-22 15,-2 6-19-15,-1-2-23 16,-3 3-32-16,1 4-54 16,-1 0-84-16,4 1-109 15,-1 9-70-15</inkml:trace>
  <inkml:trace contextRef="#ctx0" brushRef="#br0" timeOffset="-57391.64">2863 7134 511 0,'0'0'553'0,"0"0"-328"0,0 0-69 0,0 0 25 16,0 0-40-16,-94 79-55 15,82-48-55-15,8 1-31 16,4-2-37-16,10-6-39 0,14-7 3 16,4-9-28-1,4-8-18-15,0 0 28 16,-4-7 49-16,-3-13 17 0,-6-4-26 15,-1 0-14 1,-8-1-22-16,-5 4 84 0,-1 6 3 16,-4 4 80-16,0 7 46 15,0 4 19-15,0 0-13 16,0 7-63-16,0 13-41 16,0 14 33-16,0 7-28 15,0 8 7-15,0 0-11 16,0-4-2-16,-2-3-19 15,2-8-8-15,-2-3-13 16,-1-6-19-16,-1-6-3 16,-3-2 1-16,0-2 25 15,-5-2 9-15,0-2 11 16,-3-2 9-16,-5 0 2 0,0-3-4 16,-4-4-18-16,-2-2 0 15,0 0-12-15,2-10-3 16,2-6 1-16,3 1-10 15,5-1-34-15,4-2-56 16,10-3-81-16,0 2-83 16,6 5-248-16</inkml:trace>
  <inkml:trace contextRef="#ctx0" brushRef="#br0" timeOffset="-56824.94">3228 6980 551 0,'0'0'357'0,"0"0"-164"0,0 0-103 15,0 0 65-15,0 0-1 16,0 0-36-16,46 93-56 16,-32-50-27-16,-5 2-10 15,-6 1 21-15,-2-4 0 16,-1-9-18-16,0-9-15 16,0-9-13-16,0-8-12 15,0-7-31-15,0 0 5 16,2 0 22-16,0-7-22 15,-2-8 38-15,8-5 0 16,-1-6 0-16,8-6 0 0,5-3-4 16,3-7 3-1,6-2-5-15,0-1-7 0,0 0 0 16,-3 8-46 0,-8 8-35-16,-6 11-8 0,-12 14-21 15,0 4-128-15,0 0-123 16</inkml:trace>
  <inkml:trace contextRef="#ctx0" brushRef="#br0" timeOffset="-56573.57">3335 7166 807 0,'0'0'490'16,"0"0"-347"-16,0 0 45 16,0 0-28-16,0 0-69 15,0 0-42-15,80 89-36 16,-65-73-13-16,1-1-18 16,-5-3-39-16,-1-4-59 15,4-8-96-15,-3 0-138 16,-1 0-258-16</inkml:trace>
  <inkml:trace contextRef="#ctx0" brushRef="#br0" timeOffset="-56289.56">3574 7059 736 0,'0'0'315'15,"0"0"-185"-15,0 0-15 16,0 0-25-16,0 0-48 16,22 110-32-16,-16-83-10 15,0 0-29-15,-2-1-4 0,-1-4-26 16,3-3-49-1,2 2-120-15,-1-8-91 0,0-7-276 0</inkml:trace>
  <inkml:trace contextRef="#ctx0" brushRef="#br0" timeOffset="-55989.83">3743 6942 672 0,'0'0'523'0,"0"0"-362"15,0 0-109-15,0 0 19 0,0 0 32 16,27 113-34-16,-17-82-47 16,-6 0-22-16,3 1-19 15,-4-1 10-15,1-3-7 16,-2-2-22-16,1-3-1 15,-1 0-5-15,1-3 15 16,-1-5-16-16,1-3-46 16,-1-6-95-16,-2-3-77 15,3 0-114-15</inkml:trace>
  <inkml:trace contextRef="#ctx0" brushRef="#br0" timeOffset="-55788.93">3576 7237 905 0,'0'0'376'16,"0"0"-283"-16,0 0-32 15,0 0 58-15,0 0-18 16,108-32-101-16,-76 22-9 15,10-5-119-15,-9 3-165 16,-6 2-373-16</inkml:trace>
  <inkml:trace contextRef="#ctx0" brushRef="#br0" timeOffset="-55073.54">3978 7103 421 0,'0'0'346'16,"0"0"-119"-16,0 0-116 15,0 0 1-15,0 0-1 16,10 102-21-16,-4-83-43 16,-2 0-36-16,2-2-9 0,-3-3-1 15,0 0 0-15,2-2-1 16,-3 0-1-16,-1 0 0 16,3-1-4-16,-4-1 5 15,1 0 0-15,-1-5 0 16,0-1 0-16,2 3-10 15,-2-6-11-15,2 1-11 16,-2-2 2-16,2 0-9 16,-2 0 8-16,1 0 31 15,-1 0 6-15,0 0 16 16,0 0 8-16,0 0-2 16,0 0-14-16,0-2-12 0,0-6-2 15,-3 3-9-15,-6-6-10 16,5-2 3-16,-3-4 0 15,-2-3 15 1,5-2 0-16,-2-3 1 0,2-6-7 16,2-4-12-16,0-3-28 15,0-3-35-15,2-1-25 16,0 4-2-16,0 7 43 16,0 2 66-16,7 8 11 15,0 6 63-15,2 6 39 16,2 4 0-16,2 5-29 15,2 0-16-15,0 14-24 16,-3 7-20-16,0 2-12 0,-9 4-11 16,-3 1 31-16,0-1-20 15,-15-4-12-15,-6-3-10 16,-3-9-6-16,-3-4-24 16,2-4-34-16,-2 0-31 15,6-2-70-15,6-1-133 16</inkml:trace>
  <inkml:trace contextRef="#ctx0" brushRef="#br0" timeOffset="-53556.71">4416 7237 199 0,'0'0'222'0,"0"0"-109"16,0 0-46-16,0 0-23 16,0 0-23-16,0 0-12 15,0 0-2-15,0 0 22 0,0 0 9 16,0 1-5-16,-1 1 0 16,1-2-3-16,0 0-2 15,0 0-9 1,0 0-3-16,0 0-16 0,0 0-3 15,0 0-23-15,0 0-5 16,0-2 31-16,0 1 12 16,0 1 38-16,3 0 8 15,-2 0-14-15,-1 0-17 16,0 0-23-16,0 0-4 16,0 1-7-16,0 4-22 0,-1 1-63 15,-8-6-73 1,5 0 1-16,0 0 100 0,3-9-147 15,1-5 1 1,0 1 210-16,0 4 153 0,0-2 10 16,1 7-2-16,7 0 0 15,1 4-37-15,1 0-22 16,-2 0-35-16,1 4-34 16,-5 6-26-16,-4 2-7 15,0 1-26-15,0 0-37 16,-10-6-33-16,0-2 30 15,-1-5-19-15,2 0 27 16,5-9 46-16,4-7-22 16,0 0 34-16,0 3 49 0,1-1 43 15,9 7 17-15,2 1-33 16,-2 4-9-16,1 2-21 16,-2 0-14-16,-4 3-32 15,-1 8-15-15,-4 2-5 16,0 1-38-16,-4-2-142 15,-4-7-103-15</inkml:trace>
  <inkml:trace contextRef="#ctx0" brushRef="#br0" timeOffset="-51222.41">4767 7297 232 0,'0'0'193'16,"0"0"-193"-16,0 0 0 16,0 0 0-16,0 0 26 15,0 0 0-15,0 0-26 16,-4 0-2-16,4 0 2 15,0 0 47-15,0 0 7 16,0 0 0-16,0 0-1 16,0 0-1-16,0 0 2 0,0 0-17 15,0 0-17-15,3 0-8 16,-2 0 8-16,4 0 15 16,-1 0 2-16,0 0-11 15,-2 0-10-15,5 0 5 16,-4-2-3-16,0 1-12 15,0 1 3-15,3-4-8 16,1 4 0-16,-1-1 0 16,2 1 0-16,1-1-1 15,-1 1 1-15,-1 0 15 16,0 0 32-16,-2 0-9 0,3 0-10 16,-3 0 0-1,0 0-6-15,0 0-9 0,2 0-8 16,1-2-5-16,2 2-1 15,0 0 1-15,0-1-1 16,-3 1 1-16,3 0-1 16,-2 0 10-16,-1 0 0 15,2 0 5-15,-2 0-9 16,3 0 7-16,-1 0-12 16,1 0 14-16,-1 0-8 15,1 0-1-15,0 0-5 16,0 0 9-16,0 0-9 15,-2 0 7-15,0 1 2 16,1 1-2-16,-1-1-7 16,0 0 8-16,0 3-8 0,3-3 8 15,-1-1 2-15,0 2 5 16,3-2-4-16,-1 0 4 16,-2 0-6-16,-2 0 2 15,2 0-11-15,-3 1 0 16,1 1 6-16,0-2 4 15,3 0 6-15,-1 1-7 16,3-1-1-16,1 0-2 16,-1 0 5-16,0 0 1 15,-1 0 0-15,-1 0-6 16,-1 0-1-16,-1 0 3 16,3 2-8-16,-4-1-1 15,2 1 1-15,0 1 0 16,0 0 0-16,0-1 1 0,0-1 5 15,2 1-6 1,1-1 0-16,0-1 1 0,-1 0-1 16,4 0 6-16,-3 0 0 15,0 0-5-15,0 0 5 16,-1 0 5-16,-2 0-2 16,1 0 2-16,0 0 7 15,-1 0-12-15,0 2-6 16,-2-1 0-16,2-1 5 15,-3 0-5-15,5 3 8 16,-2-3-3-16,2 0 4 16,-2 0-9-16,1 2 1 0,1-2-1 15,0 1 0 1,-1 0-1-16,1 1 1 0,-2-1 0 16,2 1 1-1,-1 0-1-15,-1-2 9 0,2 0-9 16,0 0 1-16,1 0-2 15,1 0 0-15,-1 0-1 16,0 0 0-16,1 0 1 16,-2 0-1-16,2 0 1 15,1 0 0-15,-1 0 0 16,-1 0 0-16,0 0-1 16,-3 0 0-16,5 0 1 0,-1 0 1 15,-1-2 1 1,0 2-2-16,1 0 1 0,1-2-1 15,-2 2 0-15,-1-1 1 16,3 1-1-16,-3-2 0 16,0 1 0-16,-2 0-1 15,0-1 0-15,0 2 0 16,0 0-1-16,-2 0 1 16,2 0 0-16,-2 0-6 15,2 0 7-15,-1 0 1 16,1 0 0-16,0 0 0 15,0-3 0-15,3 2 0 16,-1-1 1-16,1 1-2 16,-1-1 0-16,1 2-2 15,-1 0 2-15,0 0 0 0,-2-1 0 16,-1 1-1-16,0 0 1 16,1-2 0-16,2 2 0 15,-1 0 0-15,3-1 1 16,1-1 1-16,-2-3 4 15,3 4-6-15,-5-2 0 16,1 1 0-16,1 1 0 16,-1-1 0-16,-4 1 0 15,2-3 0-15,-1 4 0 16,1-1 1-16,0 1 0 16,-4 0 6-16,4 0-7 15,-4 0 0-15,0 0-1 16,-1 0-5-16,-2 0 6 0,4 0 0 15,-4 0 0 1,1 0 0-16,-3 0-8 16,3 0-5-16,-4-1-3 0,3 1-13 15,-3-2-39-15,3 2-36 16,-1 0-53-16,0-1-163 16,-2 1-214-16</inkml:trace>
  <inkml:trace contextRef="#ctx0" brushRef="#br0" timeOffset="-9328.97">17425 3330 99 0,'0'0'286'0,"0"0"-80"16,0 0-32-16,0 0 0 15,0 0-19-15,0 0-28 0,2-6-24 16,-2 6-16-16,0 0-13 16,0 3-24-16,0 10-14 15,3 4-1-15,6 5 2 16,-6 7-23-16,6 2-7 16,-5 7 4-16,0 2-10 15,1 4 15-15,-4 4-14 16,6-1-2-16,-2-2 10 15,0 0-9-15,0-6 10 16,-3-3-3-16,3-6-7 16,-2-6 0-16,0-7-1 15,-3-5 0-15,3-4-15 16,-3-5-32-16,0-3-21 0,0 0-41 16,0-6-51-1,0-20-90-15,0 1-94 16,0-1-291-16</inkml:trace>
  <inkml:trace contextRef="#ctx0" brushRef="#br0" timeOffset="-8869.33">17549 3200 459 0,'0'0'184'0,"0"0"-55"16,0 0-11-16,0 0-34 15,0 0-19-15,0 0-13 16,0 0-19-16,82-34-4 15,-60 34 0-15,-3 9 5 16,0 7-18-16,-4 4-9 16,-1 4 6-16,-6-2-7 15,-2 5 10-15,-4 2-15 16,-2-2 1-16,-3 2 14 0,-14-3-11 16,-5-4-5-16,-4-3-10 15,-5-5-12-15,1-3-10 16,2-7 9-16,5-2 15 15,3-2 8-15,6 0-1 16,6 0-15-16,3 0 4 16,5 0-4-16,0 0-46 15,5 0-103-15,7-2-119 16,4-6-288-16</inkml:trace>
  <inkml:trace contextRef="#ctx0" brushRef="#br0" timeOffset="-7587.48">17765 3701 205 0,'0'0'415'0,"0"0"-140"0,0 0-76 0,0 0-63 15,0 0-59 1,0 0-41-16,0 0-29 0,-5 1-7 15,5-1-1-15,0 0-1 16,0 0 1-16,0 0 1 16,0 0 0-16,0 3 1 15,0-3 9-15,0 0-3 16,0 0-1-16,0 4-6 16,0 2 0-16,0 0 2 15,0 2-2-15,0 1 1 16,0 2-1-16,0 1 0 15,0-1-1-15,0-1 0 0,0 1 1 16,0-4 1 0,0 1-1-16,0-2 0 0,0 1 7 15,0-1-5 1,0 2 11-16,0-2-3 16,0-1-3-16,0-1-1 15,0-4 3-15,0 1-3 0,0-1-6 16,0 0 1-16,0 0 6 15,0 0-7-15,0 0 2 16,0 0-2-16,0 0 0 16,0 0-9-16,0-5-1 15,0-5 10-15,0-5-3 16,1-6 3-16,-1-2-5 16,2-2 4-16,0-2-28 15,-2 3 29-15,4 0 0 0,0 1 0 16,-1 1 1-16,-1 1 1 15,2-2-1-15,-3 0 1 16,1-1 0-16,1 0-2 16,0 1-3-16,1-1-7 15,-1 2 1-15,-2 6 8 16,1 2 1-16,0 7 8 16,-2 4 9-16,0 3 5 15,0 0 1-15,0 0 2 16,0 0-17-16,0 1-7 15,0 11-1-15,7 3 20 16,-2 3-2-16,1 6-7 16,0 2 5-16,2 0-1 0,0 1-9 15,-4-2 5 1,3-3-11-16,-1 0 1 0,-3-8 0 16,2-4-1-16,-1-4-1 15,-3-5-7-15,1-1 1 16,-1 0-6-16,3 0-10 15,-1-9 6-15,6-9 17 16,-1-6 13-16,2-6-13 16,0 0-15-16,-2-2-17 15,1 4-7-15,-2 3 13 16,-3 0 15-16,2 6 10 16,-3 2 1-16,0 5 6 0,-2 3 9 15,2 3 1 1,-2 5 3-16,-1-1-5 15,0 2-4-15,0 0 3 0,0 0-5 16,2 0 6-16,-1 3-13 16,4 8 1-16,1 4 9 15,-2 3-1-15,5 3-9 16,-2 6 18-16,-1 4-6 16,-2 3 1-16,-1 4 4 15,-3-2-6-15,0 4 5 16,0 0 5-16,0-3-5 15,0-3-6-15,-2-4 0 16,1-5-9-16,-3-6-2 0,4-6 0 16,0-5-15-1,0-7-13-15,0 0-17 0,0-1-10 16,0 0-38 0,0 0-96-16,0 3-148 0,0-3-223 0</inkml:trace>
  <inkml:trace contextRef="#ctx0" brushRef="#br0" timeOffset="-6836.76">18256 3411 511 0,'0'0'217'0,"0"0"-65"16,0 0-9-16,0 0-35 16,0 0-22-16,0 0-53 15,0 0-8-15,-4 50 6 16,4-28 17-16,0 5-4 15,0 1-9-15,0 3 4 16,4 1-4-16,-1-1-8 16,-3 1 1-16,0-1-2 15,0 1-1-15,0-4-8 16,0-3 2-16,0-3 0 16,0-7-6-16,0-5-12 15,0-2 0-15,0-7 8 16,0-1 0-16,0 0-3 15,0 0 5-15,0 0-9 0,0 0-1 16,0 0-1-16,0 0-5 16,0 0 2-16,0 0-12 15,0 0-1-15,3 0 15 16,0-9-9-16,-2-5 4 16,1-6-11-16,4-4 2 15,1-5 4-15,8-2-8 16,3-2 0-16,2-3 6 15,2 0 13-15,1 6 0 16,-1 7 19-16,-7 3-19 16,-3 10 0-16,-6 0 0 15,-2 7-3-15,-4 2-28 16,2 1-40-16,-2 0-50 16,3 0-54-16,-3 0-27 15,0 0-76-15,0 0-212 0</inkml:trace>
  <inkml:trace contextRef="#ctx0" brushRef="#br0" timeOffset="-6521.65">18320 3626 482 0,'0'0'296'0,"0"0"-78"0,0 0-17 0,0 0-55 0,0 0-59 0,0 0-32 15,26 95-18-15,-13-81-17 16,1 0-4-16,-2 0-7 16,-2-2-8-1,-4 3 1-15,-1-3-1 0,0 3-1 16,-3 0-7-16,1-2-20 15,-3-3-34-15,4-3-32 16,1-3-64-16,0-4-125 16,-1 0-219-16</inkml:trace>
  <inkml:trace contextRef="#ctx0" brushRef="#br0" timeOffset="-6021.9">18545 3453 338 0,'0'0'283'0,"0"0"-87"0,0 0-41 16,0 0-35-16,0 0-25 15,0 0-40-15,0 0-26 16,-5 41 7-16,5-10-7 16,0 4 0-16,5 3-7 15,0-1-7-15,2-1-2 16,-4-2 4-16,4 0-8 16,-2-4-9-16,-2-2 2 15,1 1-1-15,-4-5-1 16,0-3-6-16,0-7-16 0,0-1 3 15,0-5-21-15,1-5-49 16,1-3-90-16,-1 0-100 16,1 0-278-16</inkml:trace>
  <inkml:trace contextRef="#ctx0" brushRef="#br0" timeOffset="-5635.09">18684 3451 583 0,'0'0'231'0,"0"0"-109"0,0 0 19 0,0 0-10 16,0 107-25-16,1-77-54 15,4-3-34-15,-1 0-17 16,-2-2-1-16,1 2-1 16,-2 0 0-16,-1 0 1 0,4-3 0 15,-4 0 1-15,0-3 0 16,2-3 0-1,-2-7-1-15,0-5-11 0,0-2-47 16,0-4-77-16,0 0-104 16,0 0-84-16</inkml:trace>
  <inkml:trace contextRef="#ctx0" brushRef="#br0" timeOffset="-5371.13">18508 3614 645 0,'0'0'344'15,"0"0"-108"-15,0 0-72 16,0 0-44-16,0 0 29 15,0 0-69-15,94 3-80 16,-59-3-9-16,2 0-94 16,5-2-78-16,-11-7-197 15,-6 2-437-15</inkml:trace>
  <inkml:trace contextRef="#ctx0" brushRef="#br0" timeOffset="-4555.16">18847 3471 564 0,'0'0'233'0,"0"0"-110"16,0 0 24-16,0 0-4 15,-1 89-33-15,1-64-36 16,0 4-27-16,0-1-17 16,0 1-5-16,3-3-12 15,-1-1-6-15,-1-1-6 16,1-4 5-16,0-2-5 0,-2-3 0 15,2-1 10-15,-2-4 8 16,0-2 3-16,0-1 0 16,0 0-6-16,0-5 0 15,0 2-12-15,0-3-4 16,0-1-19-16,0 3-7 16,0-3 1-16,0 0 4 0,0 0 3 15,0 0 4 1,0 0 7-16,0 0 7 0,0 0 2 15,0 0 6 1,0 0-6-16,0-8-1 0,0 2-1 16,0-3-2-16,0 0-6 15,0-4-10 1,0 0-6-16,-4-2 3 16,1-3-12-16,1-2-18 0,2-2 25 15,0-1-28-15,0-3 15 16,0-3 9-16,0-6-25 15,0-5-44-15,0-2-26 16,0-2 21-16,0 5-16 16,0 1 19-16,0 10 26 15,0 8 75-15,9 8 37 16,5 6 60-16,5 6-8 0,3 0-12 16,1 0-3-16,-3 9 17 15,0 5-2-15,-7 1 13 16,-6 2-23-16,-4 3-29 15,-3 3-24 1,-1 4-9-16,-19 3-8 0,-2 2-9 16,-4-5-12-16,2-5 5 15,2-8-37-15,6-6-34 16,4-8-39-16,3 0 19 16,4-4 30-16,4-6-377 15,1-4 409-15,0 2 36 0,0 5-248 16</inkml:trace>
  <inkml:trace contextRef="#ctx0" brushRef="#br0" timeOffset="-4154.74">19228 3596 549 0,'0'0'350'0,"0"0"-185"0,0 0-44 16,0 0-11-16,0 0-4 16,0 0-20-16,0 0-43 15,4 3-6-15,6-1-8 16,2-2-6-16,2 1-11 16,3-1 8-16,1 0-20 15,1 0-37-15,-1 0-51 16,-4 0-5-16,0 0 3 15,-1 1 13-15,-3 2-81 16,-2 2-59-16,-3-2-15 16,-2-2-9-16</inkml:trace>
  <inkml:trace contextRef="#ctx0" brushRef="#br0" timeOffset="-3839.42">19180 3734 222 0,'0'0'503'0,"0"0"-412"16,0 0-77-16,0 0 106 15,0 0 19-15,0 0-25 16,0 0-66 0,94-5-31-16,-76 3-16 0,0 2 9 15,-1 0-10-15,-2 0-30 16,2 0-58-16,6 0-27 16,-2 0-146-16,-4 0-97 0</inkml:trace>
  <inkml:trace contextRef="#ctx0" brushRef="#br0" timeOffset="132820.41">19630 3510 511 0,'0'0'221'16,"0"0"-102"-16,0 0-56 16,0 0-25-16,0 0-38 15,0 0 0-15,-2 1-13 0,2-1 13 16,0 0 12-16,0 0 11 16,0 0 22-16,0 0 8 15,0-4-8-15,0-5-13 16,0-3 3-1,2 0-18-15,6-6-7 0,-2 3-9 16,1 3-1-16,0-2 1 16,1 0 8-16,1 1 0 15,-1-1 7-15,-2 3 15 16,4 2 9-16,-1 1 0 16,-1 5-1-16,6 3 9 15,3 0-6-15,1 12 6 16,2 14-3-16,-2 10-17 15,-6 4-12-15,-9 7 26 0,-3 1-14 16,-6-2-18-16,-13-4-10 16,-6-4-19-16,-5-7-1 15,0-9-12 1,-2-7-6-16,0-10-7 0,8-4 7 16,2-1 2-16,9 0 11 15,6 0 18-15,7 0-12 16,0 0-6-16,14 0 7 15,12 7 18-15,3 0 17 16,6 2 4-16,-1 0 2 16,-2 0 3-16,-2 0 6 15,-3-1-6-15,-4 1 2 16,-4-2-15-16,-2-4-13 16,-4-1-1-16,-3-2-31 15,2 0-49-15,1-29-84 0,0 2-154 16,-3-6-245-16</inkml:trace>
  <inkml:trace contextRef="#ctx0" brushRef="#br0" timeOffset="133255.94">20014 3271 545 0,'0'0'252'0,"0"0"-119"0,0 0 5 0,0 0-31 0,0 0-47 15,-25 108-15-15,20-53 6 0,-1 9 9 16,2-1-1-16,1-3 6 15,3-8 8-15,0-15 19 16,9-9-44-16,13-15-29 16,2-9-19-16,8-4-6 15,-5-4-22-15,2-16-14 0,-6-6 20 16,-4-1 7 0,-7-3 7-16,-5-1-6 0,-7-2-18 15,0-5 32-15,-6 0 2 16,-12-4 7-16,-6-1-2 15,1 1 5-15,1 4-4 16,4 7 4-16,3 8-6 16,10 9-6-16,3 10-43 15,2 4-126-15,7 1-195 16,6 11-573-16</inkml:trace>
  <inkml:trace contextRef="#ctx0" brushRef="#br0" timeOffset="133671.66">20288 3357 858 0,'0'0'512'0,"0"0"-284"0,0 0-30 16,-2 114-41-16,2-78-83 15,7-5-47-15,5-8-27 16,8-8-30-16,5-12-80 16,3-3-83-16,9-39-119 15,-7-2-293-15,-4 3-84 0</inkml:trace>
  <inkml:trace contextRef="#ctx0" brushRef="#br0" timeOffset="133870.26">20510 3255 490 0,'0'0'358'0,"0"0"-62"16,0 0-87 0,0 0-38-16,0 0-72 15,-28 99-57-15,19-50-27 0,4 5-15 16,2-3-18-16,3-5 11 15,0-13-22-15,2-8-22 16,8-8-22-16,-2-6-15 16,6-7-9-16,-1-3-89 15,-2-1-125-15,-1 0-242 0</inkml:trace>
  <inkml:trace contextRef="#ctx0" brushRef="#br0" timeOffset="134140.68">20713 3632 794 0,'0'0'382'15,"0"0"-209"-15,0 0-32 16,0 0 3-16,0 0-66 15,1 100-39-15,4-77-4 16,-1 2 15-16,-4-5 2 16,0-1-21-16,0-3-31 0,0-4-51 15,-3 0-80-15,-3-5-107 16,-1-2-338-16</inkml:trace>
  <inkml:trace contextRef="#ctx0" brushRef="#br0" timeOffset="136821.94">20948 3301 546 0,'0'0'267'0,"0"0"-140"0,0 0-28 16,0 0-11-1,0 0-69-15,0 0-19 0,0 0-47 16,-2 2 4-16,2-2 23 15,0 0 20-15,0 0 0 16,0 0 21-16,0 0 16 16,0 0 0-16,0 0 1 15,4 0-3-15,2-2-2 16,4-1 9-16,2 0-9 16,6 1 1-16,-2 2 0 15,0 0 0-15,0 0 2 16,-3 6-1-16,-3 8-13 15,-4 3 2-15,-6 3 11 16,0 11-16-16,-18 6-19 16,-15 8-48-16,-4 3-27 0,-8-2-8 15,-2-5 19-15,3-10 12 16,8-12 30-16,5-8 22 16,13-10 40-1,8-1 13-15,7-3-31 0,3-10 1 16,3-2 6-16,15 1 18 15,8 5-9-15,3 6-18 16,5 3-7-16,1 0-3 16,-1 8 0-16,-6 2-2 15,-4 4 18-15,-7-4 7 16,-3-1-3-16,-2-4-14 16,-6-2 5-16,0 0-9 15,1-1-12-15,-4 0-39 16,1 2-54-16,5 1-64 0,2 1-131 15,0-2-288-15</inkml:trace>
  <inkml:trace contextRef="#ctx0" brushRef="#br0" timeOffset="137527.04">21257 3309 11 0,'0'0'244'0,"0"0"-79"16,0 0-28-16,0 0 36 16,0 0-13-16,0 0-27 15,0 0-24-15,-3 0-15 16,3 0-23-16,0 0-32 0,0 0-22 15,3 0-2 1,-1 0-4-16,3 0 0 0,5 0-3 16,1 0 17-16,6 0 11 15,4 0-7-15,2 3 8 16,-1 5 24 0,-5 2-26-16,-3-1-19 0,-4 1-2 15,-10 2 20-15,0 3 24 16,-11 5-58-16,-6 1-6 15,-2-4-5-15,6-3 10 16,1-5-8-16,12-3 2 16,0-2-7-16,0 6-13 15,9-1 27-15,4 5 27 0,0 7 18 16,-1-4 10 0,-2 3 10-16,-6-4-10 0,-4 4-5 15,0-3 0-15,-16-1-50 16,-7-3-4-16,-2-5-37 15,-2-2-12-15,4-6-29 16,3 0-16-16,5-3 28 16,5-3 9-16,8-3 1 15,2 3-4-15,0-3-9 16,0 0-47-16,24-7-71 16,-7 2-150-16,7 1-363 0</inkml:trace>
  <inkml:trace contextRef="#ctx0" brushRef="#br0" timeOffset="138070.46">21803 3391 900 0,'0'0'335'0,"0"0"-169"0,0 0-4 16,0 0 7-16,0 0-41 15,-91 43-73-15,81-15-55 0,4 5-3 16,6-1-13 0,0-2-7-16,10-5-11 15,7-8 12-15,4-12 8 16,2-5 5-16,0-3 3 15,2-22-6-15,-1-2 2 0,-4-5 9 16,-4 7-1-16,-3 3-4 16,-4 8 6-16,-4 6 2 15,-3 8-1-15,0 0 40 16,-2 14 11-16,0 16 1 16,0 9-16-16,0 11-18 15,-4 1-9-15,-8 1-3 16,3-4-6-16,-4-3 8 15,0-5-9-15,2-6-35 0,-4-5-5 16,-2-8-1 0,-2-6 0-16,-3-5 6 0,3-3 16 15,-7-6-3 1,0-1-29-16,-1 0 12 16,1 0-15-16,2-6 6 0,6-5 17 15,5 0-11-15,7-5-64 16,6-16-114-16,3 0-95 15,13 2-198-15</inkml:trace>
  <inkml:trace contextRef="#ctx0" brushRef="#br0" timeOffset="138440.44">22223 3290 484 0,'0'0'220'0,"0"0"-139"0,0 0 41 16,-15 86 6-16,12-59-31 15,-1 0-35-15,1 0-30 16,-3 2-7-16,-1 1-9 0,-2-1 1 16,1-3-7-16,1 1 6 15,-1-7-1-15,6 2-15 16,1-6 0-16,-2-1-26 16,3-6-16-16,0 0-34 15,0-9-86-15,3 0-163 16,4 0-248-16</inkml:trace>
  <inkml:trace contextRef="#ctx0" brushRef="#br0" timeOffset="139323.32">22370 3349 311 0,'0'0'757'0,"0"0"-611"16,0 0-106-16,0 0 65 15,-22 104 33-15,22-77-45 0,-1-2-61 16,1-3-32 0,-2-3-3-16,2 0 2 0,0-2 0 15,-1-3 1-15,-1-1 8 16,0-4 5 0,-1 2-2-16,1-4-5 0,2-1-5 15,-2-3-1-15,2-1 0 16,0-2-15-16,0 1-5 15,0-1 2-15,0 0 4 16,0 0-7-16,0 0-1 16,0 0 2-16,0 0-3 15,0 0 4-15,0-3 11 16,0-7 8-16,0-5 6 0,0-2-6 16,5-5 0-1,4-4 3-15,1-1-3 0,3-2 0 16,0 6 0-16,1-2 2 15,1 8 11-15,2 4 9 16,-2 3 24-16,2 4 7 16,-3 6-8-1,1 0 2-15,1 3-7 0,-5 13-3 16,-2 8-2-16,-8 2-12 16,-1-1-2-16,0 1-9 15,0-5 4-15,-1-2-10 16,-5-11-6-16,3-7-10 15,3-1-58-15,0-5-64 16,9-23-2-16,9-6 32 16,3-7-9-16,1 4-33 0,3 0 38 15,-7 11 95-15,-1 9 11 16,-5 8 69-16,-2 5 40 16,0 4 7-16,-3 0 18 15,3 6 17-15,-4 6-40 16,0 0-38-16,2 1-19 15,-3 3-16-15,-2-2-20 16,-1 1-2-16,-2 0-16 16,0 2-7-16,0 3-5 15,-3-1-17-15,-6 2 0 16,1 1-15-16,0 0-13 16,1-1-41-16,0-8-36 15,5-5-13-15,2-8-47 16,0 0-121-16,0-12-90 0</inkml:trace>
  <inkml:trace contextRef="#ctx0" brushRef="#br0" timeOffset="139671.91">22937 3396 1006 0,'0'0'504'0,"0"0"-378"16,0 0 67-16,0 0 15 15,-31 117-54-15,31-85-87 0,0-6-49 16,2-3-18-16,8-8-14 16,-3-7-2-1,6-5-5-15,-4-3-17 0,4 0-14 16,-3-8-14-16,0-8 14 15,-3-7-17-15,-1 1-15 16,0-5 15-16,-6-3-26 16,0-2-17-1,0 3 21-15,0 4 24 0,0 5 10 16,-2 10 31-16,-5 6 13 16,-2 4-16-16,1 12-132 15,2 5-145-15,0 0-100 0</inkml:trace>
  <inkml:trace contextRef="#ctx0" brushRef="#br0" timeOffset="140004.5">23314 3263 756 0,'0'0'250'0,"0"0"-114"0,0 0 19 16,-12 123-3 0,4-85-21-16,2 3-41 0,-1-6-36 15,2 3-22-15,1-5-11 16,3-2-13-16,-1-1-8 15,1-5-18-15,-1-1-10 16,-2-3-45-16,3-4-34 16,-3-4-55-16,1-6-129 15,-1-4-257-15</inkml:trace>
  <inkml:trace contextRef="#ctx0" brushRef="#br0" timeOffset="154789.68">4831 7625 469 0,'0'0'293'0,"0"0"-64"0,0 0-78 16,0 0-54-16,0 0-39 16,0 0-35-16,-4 0-23 15,4 0 0-15,0 0-15 16,0 0-5-16,0 0 3 15,0 0-1-15,0 0 11 16,0 0 7-16,-2 0 0 16,1 0-16-16,-1-3-7 15,1 0-12-15,1-3 34 16,-2-2 1-16,2 1-8 16,-2-4 6-16,2 4-4 15,0-3 5-15,0-1-5 16,0-2 6-16,0 0 2 15,0 1-2-15,0-1 0 0,0 2 0 16,0 3-1-16,0 1-1 16,2 3-4-16,1-2 4 15,0 3 0-15,3 2 1 16,-1 0 1-16,3 0-9 16,2-1 9-16,3 2 1 15,0 0 5-15,-2 0 1 16,3 0-7-16,-7 0-2 15,0 0 1-15,-5 3-7 16,3 6 7-16,-5 6-1 16,0 6 2-16,0 9 2 15,0 3-2-15,-10 3 0 16,-1-5 0-16,-5 0 1 16,1-2 7-16,-2-7-8 15,-1 1 0-15,-2-5-6 0,2-3-10 16,-3-3-24-16,4-6-17 15,3-3 37-15,2-3 20 16,4 0-1-16,3 0-25 16,1-2 26-16,2-5-16 15,2 0 3-15,0-1 6 16,0 3 6-16,0 4 1 16,14 1 0-16,4 0 1 15,5 0 25-15,5 6-3 16,-2 2-11-16,6 0-11 15,-5 1 7-15,-4 0 11 0,-3-1 9 16,-5 1 11-16,-1 0 10 16,-6-3 2-16,2-2-17 15,-5 1-18 1,-2-2-15-16,2-3-1 0,-1 0-34 16,2 0-78-16,-1-12-114 15,0-2-92-15</inkml:trace>
  <inkml:trace contextRef="#ctx0" brushRef="#br0" timeOffset="155273.38">5094 7532 440 0,'0'0'286'0,"0"0"-79"15,0 0-76-15,-24 110-28 16,21-70-23-16,3-2-36 15,0-8-15-15,0-3-13 16,11-9-14-16,7-6-2 0,6-4 1 16,4-5-1-16,1-3 1 15,-3 0 5-15,0 0-5 16,-9 0 1-16,-1-8-2 16,-6-3-14-16,-4-3 11 15,-6-6-5-15,0-5 7 16,0-5-5-16,-6-5 6 15,-10 1-6 1,-1 4 6-16,-4 3 1 0,6 9 21 16,2 8-6-16,1 5-16 15,2 5-3-15,2 0-38 16,3 11-209-16,3 2-16 16,2 1-121-16</inkml:trace>
  <inkml:trace contextRef="#ctx0" brushRef="#br0" timeOffset="155708.65">5352 7501 546 0,'0'0'355'16,"0"0"-132"-16,0 0-103 16,8 89-23-16,1-59-47 15,-1-3-32-15,6-2-18 16,0-9-1-16,3-4-11 16,3-5-5-16,-2-4-19 15,1-3-30-15,-4 0-49 0,-1 0-24 16,-1-7-45-1,-2-5-74-15,-4-1-138 0</inkml:trace>
  <inkml:trace contextRef="#ctx0" brushRef="#br0" timeOffset="155957.16">5549 7492 323 0,'0'0'388'0,"0"0"-99"15,0 0-136-15,0 0-64 16,-3 88-36-16,3-54-33 16,0 1-20-16,0 1-1 0,0-3-12 15,0-2 0-15,7-3 7 16,0-6 6-16,-1-3 1 16,2-8-1-16,-1 0 0 15,-2-7-19-15,0-1-54 16,2-3-78-16,-4 0-129 15,0 0-313-15</inkml:trace>
  <inkml:trace contextRef="#ctx0" brushRef="#br0" timeOffset="156989.66">5830 7492 325 0,'0'0'219'16,"0"0"-76"-16,0 0-53 0,0 0-33 15,0 0-18-15,0 0-17 16,0 0-9 0,-1 9 16-16,1-9 4 0,0 2 3 15,0-2-11-15,0 0-8 16,0 0-11-16,0 0-6 15,0 0-2-15,0 0-5 16,-2 0-5-16,-2 0-30 16,3 5-63-16,-1-1-135 15</inkml:trace>
  <inkml:trace contextRef="#ctx0" brushRef="#br0" timeOffset="157354.43">5808 7802 675 0,'0'0'345'0,"0"0"-165"0,0 0-115 16,0 0-42-16,0 0-23 15,0 0-29-15,0 0-85 16,0 91-103-16,-4-81-42 16,1-6 14-16,2 2-163 0</inkml:trace>
  <inkml:trace contextRef="#ctx0" brushRef="#br0" timeOffset="158204.96">5829 7549 310 0,'0'0'225'15,"0"0"-42"-15,0 0-82 16,0 0-30-16,0 0-23 16,0 0-34-16,0 0-8 15,-6 4 4-15,6-4 9 16,0 0 19-16,0 0-4 16,0 0 1-16,0 0-10 15,0 0-15-15,0 0-10 16,0 0-7-16,0 0-7 0,4 0 6 15,4 0 8-15,3-4 0 16,1 0 1-16,3 0 9 16,0-1-8-16,4 1 4 15,-1 2 2 1,0 2-2-16,1 0 10 0,-1 0 3 16,-3 3-3-16,-3 6 8 15,-4 2 2-15,-5 1 3 16,-3 3-11-16,0 4-18 15,-11 2-21 1,-7 5-14-16,-1-2 7 0,-2-5-8 16,5-2 7-16,0-3-16 15,3-7 31-15,1 1 5 16,4-7 8-16,4-1 1 0,2 0 0 16,2 0 12-16,0 0-12 15,0 0-15-15,0 0 15 16,0 0 0-16,0 0 16 15,0 0 13-15,6 4 17 16,8 4 2-16,5 1 9 16,1 3-12-16,2 0-11 15,-1 2-5-15,-4-4-13 16,1 0-7-16,-2-3-8 16,-5-3-1-16,1-1-1 15,-4-3-19-15,2 0-51 0,-2 0-52 16,3-3-48-1,-3-8-112-15,-5 5-316 0</inkml:trace>
  <inkml:trace contextRef="#ctx0" brushRef="#br0" timeOffset="158892.31">6072 7491 242 0,'0'0'178'16,"0"0"-67"-16,0 0-35 15,0 0-25-15,0 0-12 16,0 0-5-16,0 0-11 0,8-2 19 16,-1-1 15-16,8 2-8 15,2 1 7-15,-1 0 3 16,6 0 15-16,-2 0 4 16,-3 6-33-16,-5 0-17 15,-7 2-12-15,-5 2-5 16,0 4-11-16,-3-1-3 15,-12 1-69-15,1-4 23 16,1-6-5-16,8-4 37 16,5 0 1-16,0 0-8 15,0 0 24-15,8 2 68 16,4 6 60-16,3 1-21 16,4 5-13-16,-8-1-15 0,1 3-21 15,-11-1 6-15,-1 2-12 16,-3-2-52-16,-15-2-14 15,-7-3-82-15,-2-9-6 16,5-1 61-16,2 0-60 16,5 0 43-16,3-6 10 15,7 3-58-15,5 0-75 16,0 1-107-16,0 2-127 0</inkml:trace>
  <inkml:trace contextRef="#ctx0" brushRef="#br0" timeOffset="159839.14">6627 7482 649 0,'0'0'317'0,"0"0"-150"16,0 0-14-16,0 0-35 16,0 0-34-16,0 0-36 15,0 0-19-15,-52 101-17 16,50-71-5-16,2-6-7 16,4-2-1-16,13-6 1 15,4-5-1-15,6-9-12 0,1-2-5 16,-1 0-6-16,0-14-7 15,-5-4-23-15,-4-1-17 16,-6-1-9-16,-5 2 14 16,-4-1 2-16,-3 1 22 15,0 5 42-15,0 5 38 16,0 5 52-16,0 3 37 16,0 0 4-16,0 5-34 15,0 14-44-15,0 8-24 16,0 10-16-16,0 7-4 15,1 2 1-15,5 1 6 16,-3-5 4-16,-3-3 10 0,0-3-10 16,0-3-20-16,-7-4-3 15,-6-3-32 1,-6-2-1-16,-6-6-8 0,4-4-26 16,-6-4 47-16,0-6 23 15,0-2 0-15,-2-2-1 16,3 0-8-16,0 0 7 15,-1-2-24-15,0-12-74 16,5 0-136-16,11-2-294 0</inkml:trace>
  <inkml:trace contextRef="#ctx0" brushRef="#br0" timeOffset="161288.9">5198 6989 140 0,'0'0'277'0,"0"0"-94"0,0 0-33 15,0 0-18-15,0 0-40 16,0 0-33-16,0 0-21 16,-1 0-5-16,1 0 18 15,0-2-9-15,0-5-19 16,6-8-4-16,6-7-18 0,2 0-1 15,-1-5-25-15,-2 1-33 16,-2 5-16 0,-1 4 7-16,-1 6 31 0,-6 2 19 15,5 5 8-15,-6 4 9 16,1 0 27-16,-1 0 48 16,2 2-7-16,-1 13 8 15,3 8-15-15,-2 7-21 16,1 4-21-16,-2 4-12 15,-1-2 0-15,2-1-1 16,-2-1-4-16,0-4 8 16,0-6 4-16,2-2-5 15,1-6-9-15,-1-7 0 16,-1-3-8-16,3-6-38 16,2 0-105-16,0-11-131 0,0-4-109 15</inkml:trace>
  <inkml:trace contextRef="#ctx0" brushRef="#br0" timeOffset="161938.31">5460 6967 463 0,'0'0'314'0,"0"0"-125"0,0 0-36 16,0 0-41-16,0 0-52 16,0 0-39-16,38 88-21 15,-37-84-9-15,1 1-21 16,-2-4 1-16,0-1 11 15,0 0 8-15,0 0-3 16,0 0-7-16,0 0-3 16,0-6-66-16,0-8-49 15,0-6 93-15,-2-4 19 16,2-3 0-16,0 2 4 0,0 2 22 16,0 2 10-16,3 8 51 15,6 3 34 1,-1 7 22-16,2 3-12 0,0 0-18 15,2 0-8-15,-2 16-31 16,0 8-16-16,-5 2-9 16,0 1-23-16,-5-3-6 15,0-6-11-15,0-12-7 16,0-6-18-16,0-3-59 16,0-21-95-16,0-6 62 15,5-3 70-15,3 6 1 16,4 7 61-16,-2 13 2 15,3 7 57-15,0 0 51 0,3 15-24 16,0 9-26-16,-2 4 3 16,-2 3-8-16,-4-2-1 15,-5-1-20-15,-1-4-14 16,-2-5-9-16,0-4-9 16,0-4-25-16,0-7-46 15,-7-4-77-15,1 0-132 16,-1-4-386-16</inkml:trace>
  <inkml:trace contextRef="#ctx0" brushRef="#br0" timeOffset="162243.84">5783 7009 880 0,'0'0'365'0,"0"0"-177"16,0 0-21 0,39 98-78-16,-16-85-89 0,0-9-87 15,3-4-147-15,-6-9-54 16,-5-13 38-16,-5-6 37 16,-7 4 166-16,-3 0 47 15,0 4 109-15,-13 3 44 16,-5 2 5-16,-1 1-12 15,-5 2-53-15,6 6-43 16,1 3-50-16,1 3-21 16,2 4-178-16,4 10-159 15,7-2-245-15</inkml:trace>
  <inkml:trace contextRef="#ctx0" brushRef="#br0" timeOffset="162529.41">5997 6776 721 0,'0'0'308'0,"0"0"-179"0,0 0-32 15,0 0-23-15,40 121-42 16,-31-85-25-16,-1-3-7 16,-2-2-23-16,-2-3-22 15,-1-6-26-15,0-2-48 16,-1 6-50-16,-2-8-65 16,5-5-47-16</inkml:trace>
  <inkml:trace contextRef="#ctx0" brushRef="#br0" timeOffset="163056.76">6284 6852 748 0,'0'0'494'0,"0"0"-349"16,0 0-68-16,12 99 27 15,-5-66-15-15,0-3-44 16,-4-4-30-16,0-7-15 16,0-7-30-16,-3-4-45 15,3-4 3-15,-3-4 19 16,1 0 11-16,2 0-51 15,3-13 8-15,0-12 63 0,4-3-3 16,0-5-27 0,0-2-78-16,2-2 16 15,1 2 33-15,-5 5 38 16,4 3-14-16,-3 8-25 16,-3 8-13-16,-2 7-42 0,-1 4-207 0</inkml:trace>
  <inkml:trace contextRef="#ctx0" brushRef="#br0" timeOffset="163306.5">6303 7004 609 0,'0'0'415'15,"0"0"-121"-15,0 0-91 16,0 0-58-16,0 0-82 16,0 0-37-16,95 37-26 15,-80-23-1-15,-5-2-56 16,-1 5-48-16,-1-2-21 16,-5 0-31-16,0-3-72 15,3-2-61-15,-3-2-22 0</inkml:trace>
  <inkml:trace contextRef="#ctx0" brushRef="#br0" timeOffset="163557.65">6518 6905 979 0,'0'0'294'0,"0"0"-229"16,0 0-52-16,0 0-7 15,19 111-6-15,-11-80 0 16,-1 1-51-16,1-4 5 16,-5-2 30-16,0-8 15 15,-3-5-17-15,7-6-96 16,-1-3-181-16,-3-4-333 0</inkml:trace>
  <inkml:trace contextRef="#ctx0" brushRef="#br0" timeOffset="163790.04">6649 6858 854 0,'0'0'562'15,"0"0"-347"-15,0 0-137 16,0 0-20-16,11 90-16 0,-2-54-42 16,-2 3-20-1,1-3-69-15,-5-2-26 16,0-4 10-16,-3-5 8 16,0-5-35-16,0-6-52 0,0-3-69 15,0-6-72-15</inkml:trace>
  <inkml:trace contextRef="#ctx0" brushRef="#br0" timeOffset="163990.94">6501 7041 751 0,'0'0'411'0,"0"0"-148"0,0 0-122 15,0 0-42 1,96 0-99-16,-66-4-3 16,-3-7-202-16,-9-1-357 0</inkml:trace>
  <inkml:trace contextRef="#ctx0" brushRef="#br0" timeOffset="164673.66">6747 6900 503 0,'0'0'376'16,"0"0"-113"-16,0 0-104 15,0 0-21-15,0 89-7 16,0-66-42-16,0-1-53 16,2-1-27-1,0-6-9-15,3-2-1 0,-2-3-13 16,1-2 2-16,-1 1 7 16,0-3 5-16,-2 2 1 15,3 1 1-15,-2-3 6 0,-1 2 0 16,2-4-7-16,0-1 0 15,-3-1-1-15,0 0-1 16,0-2-11-16,0 0-11 16,0 0-2-16,0 0-1 15,0 0 7-15,0 0 8 16,0 0 11-16,0 0 1 16,0 0 1-16,0 0-2 15,0-4-2-15,0 1-6 16,0-1-3-16,0-6-10 15,-6-1 10-15,5-4-2 16,-1-7-18-16,-3-3-11 16,2-3-13-16,-4-4-21 0,-1-2-37 15,-1 0-5 1,2-2 11-16,-1 3 37 16,2 3 46-16,6 1 24 15,0 5 10-15,0 3-4 0,0 4 3 16,14 3-1-16,2 8 5 15,7 2-7-15,2 4-4 16,0 0 15-16,-1 8 5 16,-4 7 8-16,-7 0 19 15,-8 3 18-15,-5-1-14 16,0 2-53-16,-9 0-4 16,-12-3-83-16,-9 2-52 15,3-5-82-15,4-2-83 0</inkml:trace>
  <inkml:trace contextRef="#ctx0" brushRef="#br0" timeOffset="165473.57">6477 7241 323 0,'0'0'356'0,"0"0"-159"15,0 0-119-15,0 0-55 16,0 0-9-16,0 0-6 16,0 0-8-16,11 2-6 15,-1-2 6-15,-1 0 10 16,2 0 4-16,3 0 12 16,-1 0 8-16,4 0 15 15,3 0 39-15,6 0 12 0,1 0-26 16,2 0-27-16,1 0-11 15,0 0-16 1,0 0-8-16,0 0-12 0,1 0 2 16,-4-2 5-16,-1 1-4 15,-3-1 10-15,-1-2 6 16,-2-2-6-16,-2-2-10 16,-1-1-3-16,-1 3-14 15,-3-1-9-15,-4 2-17 16,1 2-8-16,-3 2-17 15,-2 1-52-15,-1 0-121 16,-3 0-75-16,-1 0-264 0</inkml:trace>
  <inkml:trace contextRef="#ctx0" brushRef="#br0" timeOffset="166423.91">7263 7228 653 0,'0'0'299'0,"0"0"-127"0,0 0-47 16,0 0-15-16,0 0-21 15,0 0-48-15,0 0-41 16,-11 58-19-16,11-56-1 15,5-2 8-15,0 0 0 16,0 0-1-16,-2 0-1 16,-1-2-12-16,-1-5-5 15,-1-2-1-15,0-1-11 16,0-1 14-16,0 0 9 16,-1 2 20-16,-2 4 5 15,-3 3 29-15,5 0 9 16,-1 2 11-16,1 0-8 0,1 0-15 15,-2 0-11 1,1 3-12-16,-2 0-8 0,3 0 0 16,-1-1 1-16,1 2 0 15,0-4 0-15,0 0-1 16,0 0-14-16,0 0-4 16,0 0-8-16,0 0-3 15,0 0-4-15,0 0-14 16,0 0 20-16,0 0 15 15,0-1 6-15,0-2-8 16,0 0-2-16,0 1 16 16,0 2 0-16,-3 0 30 15,0 0 21-15,-3 5 4 16,5 7 16-16,-1 2-7 16,2 3-9-16,0-2-9 0,0-1-9 15,0-6-16 1,9-5-21-16,1-3-15 0,-3 0-51 15,3-16-18-15,-3-2-66 16,-4-1-71-16,-3 2 7 16,0 4 91-16,0 5 93 15,-7 4 30-15,0 0 81 16,-2 4 14-16,1 0-18 16,2 0-77-16,-6 16-3 15,2-3-198-15,1-1-590 0</inkml:trace>
  <inkml:trace contextRef="#ctx0" brushRef="#br0" timeOffset="167422.59">2668 7736 629 0,'0'0'62'16,"0"0"-62"-16,0 0 0 0,94-63 7 16,-49 35 42-16,11-10 7 15,28-15 9-15,29-20 0 16,27-16-1-16,9 0 12 15,-14 10 8-15,-35 24-33 16,-34 20-41-16,-18 7-10 16,-7 0-71-16,10-5-24 15,1-8-4-15,4-4 27 16,-6 1 19-16,-3 1-12 16,-3 4 14-16,8-4-4 15,-11 12-111-15,-7 11-246 0</inkml:trace>
  <inkml:trace contextRef="#ctx0" brushRef="#br0" timeOffset="168310.65">6313 8111 767 0,'0'0'298'15,"0"0"-166"-15,0 0-89 0,0 0-30 16,0 0-3-1,0 0-10-15,0 0 1 0,62-43 16 16,-21 9 11 0,16-12-8-16,19-16-4 15,21-18 12-15,-8 6 1 0,-6 12-10 16,-18 11-19 0,-22 20-17-16,-3 1-60 0,-3 2-37 15,-15 9-56-15,-12 6-75 16,-9 5-40-16,-1 7-210 0</inkml:trace>
  <inkml:trace contextRef="#ctx0" brushRef="#br0" timeOffset="176808.31">7588 7210 49 0,'0'0'39'16,"0"0"-29"-16,0 0-9 16,0 0-1-16,0 0-6 15,-7 0-31-15,6 0-19 16</inkml:trace>
  <inkml:trace contextRef="#ctx0" brushRef="#br0" timeOffset="178823.75">7574 7213 3 0,'0'0'134'0,"0"0"-22"0,0 0-11 16,0 0-14-1,0 0-15-15,0 0-11 16,0 0-9-16,-3 0 5 16,3 0 31-16,0 0 9 0,0 0 22 15,0 0 22-15,0 0-2 16,0 0-20-16,0 0-24 16,0 0-26-16,0 0-7 15,0 0-9-15,0 0-15 16,0 0-11-16,0 0-11 15,0 0-5-15,0 0-10 16,0 0-1-16,0 0 0 16,0 0-1-16,0 0 0 15,0 0 0-15,0 0 1 16,0 0 1-16,0 0 0 16,0 0 0-16,0 0 5 0,0 0 7 15,6 0 0-15,5 0 0 16,-1 0-4-16,0 0-8 15,0 0-1-15,-2 0 1 16,2 0 1 0,0 0-1-16,-1 0 5 0,1 0-4 15,2 0 8-15,-1 0-4 16,4 1 10-16,-1-1-2 16,1 1-3-16,-2 3-10 15,1-3 1-15,-3 1-1 16,1-1 0-16,0 2 0 15,-1-1 0-15,-1-1-1 16,0 1 2-16,2 1-1 16,-2-2-1-16,0-1 2 0,2 2-1 15,-4-1 5-15,2 1-5 16,0-1-1-16,-2 1 2 16,2-1-1-16,0 1 0 15,0 1 0-15,0 0-1 16,1-2 1-16,0 1-1 15,1-1 0-15,-2-1 0 16,2 0 0-16,-4 1 0 16,4-1 0-16,-2 0 0 15,-2 3 0-15,2-3 0 16,-2 0 0-16,4 1 1 16,-2-1-2-16,-2 0 1 0,2 0 0 15,-1 0-1-15,-1 0 1 16,0 0 0-16,1 0 0 15,-1 0 0-15,1 0 0 16,-1 0-1-16,2 0 1 16,0 0 0-16,2 0 0 15,1 0 0-15,0 0 0 16,-1 0-1-16,0 0 1 16,1 0-2-16,-3 0 1 15,0 0 0-15,-1 0 0 16,-2 0 0-16,-1 0-1 15,-1 0 1-15,1 0 0 16,1 0 0-16,3 0 0 16,-1 0 1-16,3 0 0 15,-2 0 0-15,1 0 0 16,-1 0 0-16,0-1-1 0,1-2-8 16,-4 2 0-16,2 0 1 15,-1-1 2-15,-1 2 5 16,1-1 0-16,2 0 1 15,2 1 1 1,0-2-1-16,0 2 1 0,-1-3 0 16,1 3 0-16,-2 0-1 15,2-2 0-15,-2 1 0 16,5-1 1-16,-2 1-1 16,-1-1 0-16,1 1 0 15,1-1 0-15,-1 1 0 16,1-4-1-16,-1 4 1 0,-2-1 0 15,1 0 0 1,1 2 0-16,0 0 0 16,0 0-1-16,-2-1 1 15,4 1 0-15,-2-1 0 0,4-2 0 16,-3-1 1-16,4 2-1 16,-2-1-2-16,3 0 2 15,1 0-1-15,0-3 0 16,2 3 0-16,-2-2-8 15,0 1 3-15,-2-1 5 0,1 2 0 16,-1-1 1 0,-1 1-1-16,0 0 1 15,-2 1 0-15,3 0 0 0,-2 1 0 16,1-2 1-16,2-1 0 16,3 2 0-1,-1-1 0-15,3-1-1 0,1 1 7 16,0-4-6-1,-2 4 5-15,-1 0-6 0,-3 1 0 16,-5-1 0-16,1 1 0 16,-3 1 0-16,-4 1 1 15,-1 0 1-15,-2 0 4 16,-1 0-6-16,-3-3 1 16,2 3-1-16,-1 0-25 15,-2 0-40-15,2 0-82 0,0-3-70 16,4-8-94-16,1-2-62 15,2-2-37-15</inkml:trace>
  <inkml:trace contextRef="#ctx0" brushRef="#br0" timeOffset="182941.39">7671 7604 600 0,'0'0'320'16,"0"0"-105"-16,0 0-96 0,0 0-47 15,0 0-34 1,0 0-31-16,0 0-7 0,0 0-8 16,0 0 6-16,0 0 2 15,0 0 10-15,0 0 10 16,0 0 3-16,0 0-11 15,2 0-12-15,5 0 0 16,4-12 0-16,1-4 0 16,2 2 0-16,-1-3-18 15,-3 1 5-15,0 3 2 16,-4 5 2-16,-2-1 9 0,-2 2-1 16,1 1 1-1,-3 4 0-15,0 0 15 0,0-1-1 16,0 0-2-1,0-2-2-15,0 1 6 0,1 0-7 16,1-3-2-16,0 6-1 16,-2 0 2-16,0 1 8 15,0 0 12-15,0 0 7 16,0 0-2-16,0 1-11 16,0 11-12-16,0 5 5 15,0 10 2-15,0 7-6 16,0 5-3-16,0-1 0 15,-2-2-7-15,0-6 6 0,-2-6-6 16,4-6-1-16,-2-8 0 16,2-3-22-1,0-7-6-15,0 0-21 0,0 0-17 16,0 0-9-16,0 1-5 16,0-1-24-1,0 1-35-15,0 3-42 0,0-3-43 16,5 1-47-16</inkml:trace>
  <inkml:trace contextRef="#ctx0" brushRef="#br0" timeOffset="184156">7931 7570 338 0,'0'0'504'0,"0"0"-306"16,0 0-105-16,0 0-33 16,0 0-10-16,0 0-23 15,0 0-17-15,-6 61-10 16,6-50-1-16,-1 3 1 16,1 0 0-16,0-2 1 0,-3 2 21 15,3-3 7 1,0-2-6-16,0-2-7 0,0-3-14 15,0-1-1-15,0 0 0 16,0 0-1-16,0-2 1 16,0 2-1-16,0-3-1 15,0 0-5-15,0 0 5 16,0 3 1-16,0-3 0 16,0 0 0-16,0 0 1 15,0 0-1-15,0 0-1 16,0 0-7-16,0 0-1 15,0 0 6-15,0 0 2 16,0 0-5-16,0 0 5 16,0 0 0-16,0 0-7 15,0 0-4-15,0 0 11 0,0 0-11 16,0 0-4-16,0 0-4 16,-3-3-9-1,3-1-7-15,0-2 21 0,0-4 15 16,0 0 12-1,0-4-11-15,0 0 0 0,0-3-1 16,0 1-1-16,0-1-12 16,3 1-9-16,0-1-2 15,0 2-12-15,1 1 12 16,-4 4 7-16,4 1 16 16,0 0 1-16,1 0 8 15,0 5 10-15,0 0 25 0,1 3 19 16,3 1-1-16,1 0-4 15,7 5 1-15,-1 9-9 16,3 8-17-16,-5 2-10 16,-2 4-6-16,-3 1-3 15,-8-2-6-15,-1-6 0 16,0-4-5-16,0-5-2 16,-10-5-1-16,0-7-16 15,-2 0-30-15,5-9-38 16,0-7-17-16,4-4-5 15,3-3 23-15,0 3 21 16,0 3 38-16,10-1 25 16,1 7 22-16,1 1 20 15,0 5 17-15,1 0 13 16,-2 4-4-16,3 1 6 0,-2 0-3 16,0 0-29-16,-1 0-24 15,-3 8-7-15,0-1-2 16,-1 3-7-16,-2 6 6 15,1 2-2-15,-5 4 3 16,1 1-8-16,-1 0 8 16,-1-4-8-16,0-5 1 15,0-4-2-15,0-6-9 16,0-3-33-16,0-1-64 16,0 0-111-16,0 0-182 0</inkml:trace>
  <inkml:trace contextRef="#ctx0" brushRef="#br0" timeOffset="184526.46">8271 7614 758 0,'0'0'405'0,"0"0"-159"16,0 0-104-16,0 0-21 16,-8 92-30-16,16-71-49 15,8-1-31-15,1-5-11 0,2-6-9 16,1-4-10-16,-3-5-31 16,-2 0-1-16,-2-5 0 15,-3-9-1 1,-1-3-1-16,-9-5-32 15,0 0 22-15,0 0 37 0,-9 3 15 16,-6 4 3-16,-3 3 8 16,3 4 15-16,0 4-4 15,0 2-11-15,5 2-20 16,3-1-39-16,7-7-99 16,0 2-136-16,0-3-418 0</inkml:trace>
  <inkml:trace contextRef="#ctx0" brushRef="#br0" timeOffset="184857.59">8532 7469 964 0,'0'0'237'16,"0"0"-146"-16,0 0-27 15,13 91 17-15,-4-56-2 16,-4-2-38-16,-4 0-22 16,-1-2-8-16,2-3 8 0,-2-8 12 15,0-4-18-15,2-6-13 16,-2-4-35-16,5-1-42 15,-2-1-37-15,5-4-55 16,1 0-108-16,-4 0-131 0</inkml:trace>
  <inkml:trace contextRef="#ctx0" brushRef="#br0" timeOffset="185828.24">8781 7491 75 0,'0'0'522'0,"0"0"-278"15,0 0-56-15,0 0-59 16,0 0 1 0,0 0 8-16,13 95-23 0,-4-67-27 15,1-1-18-15,-4-4-16 16,0-2 5-16,-5-3-4 16,1-3-16-16,-2-3-15 15,0-6-13-15,0-2-11 16,0 1 0-16,0-5-26 15,0 0-9-15,0 0-11 16,0 0-5-16,3 0-9 16,-1-9 9-16,8-9 10 15,2-9 27-15,4-6-20 0,4-8-44 16,0 0-54-16,4 4-18 16,-4 1-2-16,-3 11 64 15,-4 3-4-15,-3 12-4 16,-7 3 7-16,-3 7-17 15,0 5 13-15,-3 6-49 0</inkml:trace>
  <inkml:trace contextRef="#ctx0" brushRef="#br0" timeOffset="186090.76">8846 7674 945 0,'0'0'340'0,"0"0"-192"16,0 0-50-16,0 0 20 16,0 0-17-16,0 0-62 15,0 0-39-15,68 83-8 16,-59-71-45-16,-2-1-42 15,-1-2-25-15,0 3-40 16,-2-2-104-16,0-2-143 0</inkml:trace>
  <inkml:trace contextRef="#ctx0" brushRef="#br0" timeOffset="186456.13">9072 7522 497 0,'0'0'514'15,"0"0"-340"-15,0 0-105 0,0 0-14 16,0 0 44-16,0 0-5 16,11 107-46-16,-6-80-32 15,-1-1-10-15,-1-1 6 16,-1-2 11-16,-1-3 8 16,3 1-8-16,-2 0-23 15,-1-3-16 1,1-4-55-16,-2 1-56 0,0-10-99 15,0-3-146-15,0-2-327 0</inkml:trace>
  <inkml:trace contextRef="#ctx0" brushRef="#br0" timeOffset="186725.81">9200 7484 634 0,'0'0'306'0,"0"0"-111"16,0 0-107-16,0 0-37 16,0 0 22-16,0 0-10 15,0 0-38-15,11 82-15 16,-3-50-8-16,-2-2 11 16,3-3 17-16,-2-7 2 15,-1-1-20-15,-1-3-12 16,-1-6-7-16,-3-3-33 15,1-1-41-15,-2-3-90 0,0-2-110 16,0-1-80-16</inkml:trace>
  <inkml:trace contextRef="#ctx0" brushRef="#br0" timeOffset="186923.52">9063 7650 538 0,'0'0'339'0,"0"0"-106"16,0 0-114-16,0 0-48 0,94-4-22 16,-68 3-49-1,6-7 0-15,-5 3-217 0,-6-1-432 16</inkml:trace>
  <inkml:trace contextRef="#ctx0" brushRef="#br0" timeOffset="187626.23">9381 7521 731 0,'0'0'208'0,"0"0"-127"0,0 0-7 15,0 0 29-15,-8 93-18 16,8-70-38-16,0-2-26 16,0-1-12-16,0-4 4 15,0 2 12-15,0-3 5 16,0 1 8-16,0-3-7 15,0-2-8-15,0 0-9 16,0-3-6-16,0-1-7 16,0-1 9-16,0-3-10 15,0 0 1-15,0-1-1 16,0-2 0-16,0 0 0 16,0 0-6-16,0 0-1 0,0 0-1 15,0 0 1-15,0 0 6 16,0 0 0-16,0 0 1 15,0 0-1-15,0 0 0 16,0 0-10-16,0 0 2 16,-4 0-11-16,2 0 18 15,-1-5-8-15,2-2-16 16,-4-3 24-16,5-4 1 16,-4-3-1-16,2-4-21 15,-1-7-33-15,3-4-15 16,0-1-13-16,0-3 0 15,0 2 1-15,0-3 28 0,0 7 39 16,9 3 16 0,4 1 1-16,2 8 0 15,0 6 12-15,0 9 12 16,0 3 10-16,0 0 30 0,0 5-12 16,-3 10 5-16,-4 2 13 15,-2-2 0-15,-6 2 0 16,0 0-26-16,-9-1-36 15,-11-5-9-15,-3 0-33 16,-3-7-12-16,3 0-32 16,1-4 3-16,3 0-48 0,6 0-53 15,5 0-148-15</inkml:trace>
  <inkml:trace contextRef="#ctx0" brushRef="#br0" timeOffset="189491.87">7636 6870 708 0,'0'0'315'0,"0"0"-130"16,0 0-83-16,0 0-43 15,0 0-44-15,0 0-5 0,0 0 0 16,25-40-8-16,-13 29-2 16,-2-2-2-16,-2 0 1 15,6-4-7-15,-2 0-28 16,-1-1 1-16,1 2-8 15,-3 2 8-15,-3 6 16 16,-1 4-23-16,-3 4-24 16,1 2 66-16,0 16 7 15,-1 8 51-15,1 5 4 16,-1 6-7-16,-2-3-3 0,0-1-8 16,0-4-9-1,0-4-3-15,0-3-12 0,0-4-10 16,-2-5-3-16,-1-1-7 15,3-6-15-15,0 0-17 16,0-1-31 0,0-2-36-16,8-2-68 0,4 2-100 15,-2-3-129-15</inkml:trace>
  <inkml:trace contextRef="#ctx0" brushRef="#br0" timeOffset="190074.98">7940 6905 765 0,'0'0'320'0,"0"0"-144"0,0 0-43 16,19 88-8-16,-12-65-19 15,-6-5-36-15,2-7-42 16,-3-6-18-16,0-2-10 16,0-3-53-16,0 0-35 15,0-13-10-15,0-8 21 16,0-3 31-16,0-4 14 16,4-2 4-16,4 3 8 0,2 2 0 15,4 4 20-15,-1 4 20 16,3 5 18-16,1 7 20 15,0 5 28-15,1 0 0 16,1 4 23-16,-4 15-38 16,-7 7-25-16,-5 4-7 15,-3 0-16-15,0-4-23 16,-10-8 0-16,-3-12-30 16,0-6-32-16,0-9-35 15,6-17 5-15,4-12-20 16,3 2 0-16,1 5 35 15,11 5 35-15,3 13 42 16,-2 9 48-16,2 4 42 0,2 8 26 16,-2 13-47-1,0 5-13-15,-1 2 5 0,-8-1-4 16,1 0-13-16,-4-5-14 16,-1-9-14-16,-2-5-9 15,0-5-7-15,0-3-47 16,0 0-70-16,0 0-44 15,0-9-99-15,0-4-310 0</inkml:trace>
  <inkml:trace contextRef="#ctx0" brushRef="#br0" timeOffset="190393.94">8287 6833 356 0,'0'0'703'0,"0"0"-412"15,0 0-118-15,0 0-13 16,-4 115-26 0,8-83-42-16,9-4-58 0,1-11-34 15,5-13-20-15,0-4-95 16,1-9-10-16,-2-15-19 16,-3-5-6-16,-6-1-4 15,-5 3 46-15,-4 8 92 16,0 2 16-16,-11 5 49 15,-4 3 54-15,-4 5-13 0,-1 1-70 16,6 1 60 0,-2 2-80-16,10-1 0 0,2 1-138 15,4 0-140-15,0 0-296 0</inkml:trace>
  <inkml:trace contextRef="#ctx0" brushRef="#br0" timeOffset="190626.87">8499 6698 968 0,'0'0'372'0,"0"0"-210"15,0 0-61-15,0 0 8 0,5 105-18 16,3-73-56-16,-5 3-35 15,3-2-29-15,-6-2-24 16,0-2-14-16,0-6-20 16,0-5-25-16,0-6-57 15,0-8-103-15,0-4-141 0</inkml:trace>
  <inkml:trace contextRef="#ctx0" brushRef="#br0" timeOffset="191240.13">8701 7045 417 0,'0'0'299'0,"0"0"-108"16,0 0-34-1,0 0-47-15,0 0-39 0,0 0-49 16,0 0-22-16,-8 35-10 16,8-35-12-16,0 0 21 15,0-2 2-15,0-5-1 16,0-5 11-16,0-2-4 0,1-5 5 15,4-4-12-15,-1-5-20 16,-1 1-17-16,0-6-18 16,0 3-14-1,-1 4 11-15,-2 5 57 0,0 11 1 16,4 5 95-16,-3 5 53 16,2 0-19-16,3 21-25 15,4 5-3-15,1 9 4 16,1 2-32-16,0-5-31 15,-4-5-10-15,-2-12-13 16,0-11-19-16,-2-4-27 16,2-6-43-16,0-18 6 15,1-9-1-15,-2-8-34 0,2 1-39 16,-2-1 22-16,-5 7 28 16,3 4 47-16,-1 7 24 15,-1 7 17-15,-1 10 26 16,0 2 49-16,2 4 12 15,-2 0-32-15,0 0-46 16,0 0-9-16,2 0-48 16,0 0-107-16,-1 0-221 0</inkml:trace>
  <inkml:trace contextRef="#ctx0" brushRef="#br0" timeOffset="191609.01">9011 6868 691 0,'0'0'396'0,"0"0"-141"0,0 0-81 16,0 0-9-16,0 0-56 15,-90 29-63-15,79-10-40 16,5 4-6-16,5 4-9 15,1-3 3-15,4-2 4 16,10-5-9-16,3-5 0 16,1-8-32-16,1-4 2 15,-4 0-17-15,3-5-29 16,-6-7-30-16,0 0 39 0,-6 4 13 16,-1 3 62-16,-3 5 3 15,0 0 69-15,-2 0-2 16,0 5-22-16,0 7-24 15,0 8-4-15,0-4-17 16,2-2-22-16,4-14-55 16,1 0-146-16,0-6-345 0</inkml:trace>
  <inkml:trace contextRef="#ctx0" brushRef="#br0" timeOffset="191990.54">9192 6823 1087 0,'0'0'520'16,"0"0"-319"-16,0 0-47 15,-30 87-41-15,27-48-34 16,3-4-52-16,0-2-27 15,14-8-6-15,2-6-24 16,6-9-26-16,-1-8-40 16,1-2 16-16,-2-6 0 0,-2-12-15 15,-3-3-70 1,-4-6 46-16,-5-2 32 0,-6-6 7 16,0-2-10-1,-2-1-4-15,-11 4 45 0,-2 6 49 16,-2 7 30-1,3 16 69-15,-2 5-9 16,3 0-57-16,4 13-33 0,3 5-7 16,6 7-108-16,0-5-162 15,5-8-481-15</inkml:trace>
  <inkml:trace contextRef="#ctx0" brushRef="#br0" timeOffset="192241.5">9456 6749 695 0,'0'0'552'0,"0"0"-374"16,0 0-95-16,0 0-35 16,0 0 65-16,0 106 4 15,0-64-56-15,0-2-30 16,0-2-15-16,0-4-7 15,0-6-9-15,0-7-12 16,0-6-70-16,0-8-118 16,7-7-59-16,3 0-137 15,0 0-226-15</inkml:trace>
  <inkml:trace contextRef="#ctx0" brushRef="#br0" timeOffset="192441.23">9615 6762 741 0,'0'0'552'16,"0"0"-413"-16,0 0-14 15,0 117 24-15,0-69-15 16,0-1-47-16,0-5-57 16,-2-9-30-16,2-11-13 15,0-9-69 1,0-10-101-16,0-3-123 0,0-7-300 15</inkml:trace>
  <inkml:trace contextRef="#ctx0" brushRef="#br0" timeOffset="192643.98">9463 6919 1001 0,'0'0'363'0,"0"0"-233"16,0 0-72-16,0 0-23 16,90 0-35-16,-58 0-40 15,8 0-122-15,-9 0-127 0,-2 0-232 16</inkml:trace>
  <inkml:trace contextRef="#ctx0" brushRef="#br0" timeOffset="193294.64">10091 7131 668 0,'0'0'341'0,"0"0"-189"16,0 0-55-16,0 0-46 15,0 0-34-15,0 0-17 16,0 0 2-16,51-5-2 16,-28 3 0-16,-1 2 0 15,-1-1 28-15,-1 1-11 16,-3 0-17-16,1-3-32 0,-3 3-67 16,5-4-116-16,-7 3-89 15,0 0-90-15</inkml:trace>
  <inkml:trace contextRef="#ctx0" brushRef="#br0" timeOffset="193576.23">10098 7191 816 0,'0'0'286'0,"0"0"-234"15,0 0-41-15,0 0-9 0,0 0-2 16,87 0 0-16,-55 0-7 16,1 0 7-16,4 0 0 15,-4 0 8-15,-1 0 14 16,-7-5-22-16,3-4-3 15,-8-4-165-15,-7 3-203 0</inkml:trace>
  <inkml:trace contextRef="#ctx0" brushRef="#br0" timeOffset="213640.95">10835 6682 594 0,'0'0'324'15,"0"0"-138"-15,0 0-86 16,0 0-46-16,0 0-38 16,0 0-15-16,-12 0 1 15,12 0 0-15,-2 0 21 16,1 0 15-16,-3 0 11 0,1 0-1 16,0 0-4-16,-3 0-2 15,2 0 0-15,-2 0-14 16,0 0-8-16,1 0-8 15,-3 0-11-15,1 0-1 16,-3 2 2-16,3-1-2 16,-1 3 0-16,-2 6-2 15,0 6-4-15,1 13-2 16,2 9 8-16,4 14 11 16,3 6 8-16,0 1-3 15,17-2 1-15,3-10 2 16,2-13 12-16,1-8-14 15,1-11-17-15,-1-11 0 16,-1-4-9-16,-4 0 9 0,-3-4 6 16,-2-11 10-16,-3-1 9 15,0-5 5-15,-1-2-5 16,-2-3-12-16,1-4-13 16,-3-4-12-16,0-4-26 15,-5-1-28-15,0 0-11 16,0 0 26-16,0 5 20 15,-3 7 31-15,-9 5 6 16,-3 6 7-16,-3 2-1 0,-1 2 8 16,0 4-20-1,5-1-23-15,2 5-38 16,5 4-74-16,4 0-107 0,3 0-163 16</inkml:trace>
  <inkml:trace contextRef="#ctx0" brushRef="#br0" timeOffset="214010.87">11193 7094 668 0,'0'0'409'0,"0"0"-118"0,0 0-134 0,0 0-13 0,0 0-71 0,0 0-50 16,0 0-23-16,7 88-61 15,-5-63-95-15,3-8-97 16,-3-1-246-16</inkml:trace>
  <inkml:trace contextRef="#ctx0" brushRef="#br0" timeOffset="214658.54">11376 6695 356 0,'0'0'211'0,"0"0"-48"16,0 0-35-16,0 0-34 0,0 0-23 15,-38 94-7-15,33-61-6 16,3 6-9-1,2 0-14-15,0 2 1 0,5-7-16 16,10-1 18-16,3-10-21 16,6-5 6-16,1-6-11 15,2-8 4-15,0-2-16 16,-2-2-9-16,-4 0-5 16,-1-2 4-16,-6-8 9 15,-1-8 1-15,-5-8 9 16,-1-5 1-16,-5-12-10 15,-2-2-27-15,0-1-15 0,0 0 0 16,-7 5 22 0,-3 9 12-16,-3 4 8 0,1 11 7 15,-1 6 13 1,-4 7-9-16,2 4-11 0,-7 4-76 16,5 11-190-16,6-2-137 0</inkml:trace>
  <inkml:trace contextRef="#ctx0" brushRef="#br0" timeOffset="-213538.53">11879 6697 356 0,'0'0'215'15,"0"0"-53"-15,0 0-50 16,0 0-44-16,0 0-37 15,0 0-17-15,0 0-14 16,-2 0-7-16,2 0 7 16,0 0 0-16,0 0 15 15,-1 0 20-15,1 0-1 16,-2 1-3-16,1-1 6 0,-3 1-2 16,4 1-3-1,-2 0-15-15,-1-1-5 0,-2-1-5 16,4 3 0-1,-3-1-5-15,-1 1-1 0,0 1 8 16,-1 5-8-16,-3-3 9 16,4 5-4-16,-2 2 13 15,-1 4 14-15,3 6 1 16,0 4 16-16,2 6 3 16,1 4-5-1,2 4-3-15,0 1-10 0,5 0-3 16,5-3 10-16,5-8 0 15,0-4-5-15,4-8-2 16,0-5-11-16,1-5-6 16,0-2-9-16,4-2-9 15,-3-2 2-15,0 0-1 16,-4-3 12-16,-1 0-13 0,-1-5 1 16,0-11 5-16,-5-7-6 15,2-6-12-15,-4-7-36 16,-1 2-19-16,-4-1 13 15,-3 2 19-15,0 0 14 16,0 3 20-16,0 0 1 16,-8 3 16-16,-4-6 0 15,-2 2-7-15,-3-2-2 16,-4 2-7-16,0-2-16 16,1 4-9-16,-2 4 2 15,6 7-2-15,-2 6 18 16,5 7-8-16,-2 5-12 15,-5 3 5-15,3 13-113 16,3 0-231-16</inkml:trace>
  <inkml:trace contextRef="#ctx0" brushRef="#br0" timeOffset="-212218.4">12280 6712 604 0,'0'0'401'0,"0"0"-124"16,0 0-99-16,0 0-64 0,0 0-53 15,0 0-19-15,3 48-1 16,4-22-18-16,2 2-7 16,-1 1-7-16,-1 2-6 15,1 0-2-15,-3 3 10 16,0-3-1-1,0-2 3-15,-4-5-3 0,3-7-9 16,-2-8-1-16,-2-5-6 16,1-2-21-16,-1-2-30 15,0 0-48-15,3 0-42 16,1 0-77-16,1 0-104 16,-2 0-231-16</inkml:trace>
  <inkml:trace contextRef="#ctx0" brushRef="#br0" timeOffset="-209902.29">12493 6699 508 0,'0'0'303'0,"0"0"-57"0,0 0-83 15,0 0-67 1,0 0-31 0,0 0-33-16,0 0-13 0,0 0 10 15,0 10 26-15,1 3-2 16,8 9 21-16,1 6 21 0,-2 5-24 15,0 1-28-15,-1 6-5 16,-2-4-10-16,0 2-15 16,-2-5-12-16,0-5 0 15,1-2 0-15,-1-8-1 16,0-3-13-16,-3-9-3 16,6-1-15-16,-5-5-6 15,-1 0-5-15,2 0-11 16,-2 0-8-16,0 0-31 15,1-6-24-15,1 1-103 0,0-3-332 16</inkml:trace>
  <inkml:trace contextRef="#ctx0" brushRef="#br0" timeOffset="-206094.54">12743 6926 359 0,'0'0'348'16,"0"0"-78"-16,0 0-99 0,0 0-96 15,0 0-43 1,0 0-27-16,0 0-4 0,-3 1 7 16,3-1 15-16,0 0 22 15,0 0 14-15,0 0 4 16,0 0-11-16,0 0-13 16,0 0-14-16,0 0-15 15,3 0-4-15,4 0 1 16,1 0-7-16,2 0 0 15,0 0 0-15,2 0 0 16,-4 0-1-16,4 3-9 16,-2 1 8-16,-2-1-4 15,-1 1 6-15,1-2 1 0,-1 4 6 16,2-1-1 0,-3 0 1-16,4 2-7 0,-5-3 0 15,4 1-1-15,-3 0-6 16,-2-2 6-1,-1 1-11-15,-3-1-4 0,0 2 7 16,0 1 8-16,0 1-12 16,0-1 4-16,0 3-4 15,-7-1 5-15,-3 1 2 16,-2-4-1-16,-2 0-5 16,2 0 11-16,-2-1 1 15,-1-1 1-15,0-1 5 0,0 1-5 16,2 0-1-1,0-3 5-15,4 0-5 16,2 0 0-16,1 0 0 0,2-6-2 16,-1-5 2-16,0-5 0 15,0-2 1-15,1-2 0 16,-3 1 2-16,5-1-3 16,1 2 0-16,1 3 0 15,0 0 0-15,0 0-3 16,0-3-3-16,0 0 6 15,0-5 0-15,3 1-1 16,4-2 1-16,-3 3 0 16,3 2 0-16,-4 2 0 15,4 1 0-15,-2 6 1 16,0-4 0-16,2 3 0 0,-2-3 1 16,1 0-1-1,1-1 0-15,-2 0-1 0,0-1-7 16,0 4 7-16,-3 3-1 15,3 1 0-15,-3 7 0 16,-2-1 0-16,1 1-9 16,-1 1-17-16,0-2-49 15,2 1-30-15,3-1-63 16,-2-2-52-16,3-1-22 16,-3 0-9-16,-2 4-80 0</inkml:trace>
  <inkml:trace contextRef="#ctx0" brushRef="#br0" timeOffset="-203850.89">13224 6855 644 0,'0'0'273'0,"0"0"-68"16,0 0-53-16,0 0-56 15,0 0-35-15,0 0-37 16,38 50-16-16,-29-33-7 16,-2-2-1-16,1 1-1 0,-1 1-6 15,-2-1-3 1,-3 1 9-16,-1 0 0 0,1-1 1 15,-2-3 0 1,1-4 1-16,-1-6 0 0,0-2-1 16,0-1-6-16,0 0-22 15,3 0-27-15,-3-1 10 16,0-7-4-16,0-3 21 16,0-3 5-16,0-6 10 15,-3-5 5-15,2-4 6 16,-1-3 1-16,2 2 1 15,0-1 0-15,0 4 8 16,3 1 13-16,7 8 8 16,2 6 0-16,5 6-9 15,5 6 0-15,-1 0 8 0,3 17 18 16,-4 13-14 0,-3 6-4-16,-7 6-8 15,-5-2-13-15,-5-7-7 16,0-14-13-16,0-12-15 0,-7-7 3 15,-7-16-40-15,6-16 4 16,2-4 19-16,0 1 42 16,5 7 26-16,1 7 50 15,0 7 12-15,13 6-14 16,6 8-8-16,2 0-5 16,6 2-3-16,-3 12-4 15,-3 2-22-15,-4 5-17 16,-3-1-8-16,-4 1-7 0,-4 3-4 15,-1 0-20 1,-3-2-24-16,-2-3 4 0,0-4-2 16,0-3 4-16,0-3 1 15,0-5-38-15,0 1-53 16,0-3-95-16,0-2-168 0</inkml:trace>
  <inkml:trace contextRef="#ctx0" brushRef="#br0" timeOffset="-203530.39">13689 6868 933 0,'0'0'298'0,"0"0"-118"15,0 0-58-15,-6 98-74 16,6-67-28-16,14-5-20 15,3-9-21-15,5-12-28 16,0-5-35-16,-3-4 43 16,-2-17 41-16,-4-3 9 15,-4-5 1-15,-6 4 6 16,-3-1 17-16,0 7 8 16,0 1-12-16,-3 3-3 15,-7 3-8-15,-2 4-18 16,-1 3-3-16,0 5-39 0,-1 0-82 15,1 10-72 1,3 5-159-16,5-5-290 0</inkml:trace>
  <inkml:trace contextRef="#ctx0" brushRef="#br0" timeOffset="-203286.86">13884 6620 212 0,'0'0'973'0,"0"0"-720"15,0 0-96-15,0 0-41 16,10 84-61-16,0-42-51 0,-1 5-4 16,-1-2-45-1,-2-4-32-15,0-5-6 0,-1-8-4 16,-5-4-24-1,5-5-55-15,-3-8-99 0,-2-4-106 0</inkml:trace>
  <inkml:trace contextRef="#ctx0" brushRef="#br0" timeOffset="-202570.36">14309 7094 478 0,'0'0'357'0,"0"0"-78"15,0 0-72-15,0 0-100 0,0 0-41 16,0 0-39 0,0 0-26-16,0-3-1 15,0 3 0-15,0-4 6 0,0 1 18 16,0-3 8-16,0-7-1 15,0-5-14-15,0-4-11 16,0-8-5-16,0-2-1 16,0-4-1-16,-2 0-14 15,-2-5 14-15,-2-3-8 16,-1 1-1-16,1 2-3 16,-2 5 13-16,2 12 7 15,3 6 22-15,1 11 25 16,2 5 0-16,0 2-23 15,0 5-30-15,15 17 15 16,8 11 22-16,6 7-3 16,0 3-13-16,-3-2-6 15,-3-8-7-15,-6-9-9 0,-3-12-6 16,-7-9-35-16,-3-3-19 16,0-9 19-16,-4-11 40 15,0-7-6-15,0-2-10 16,0-1 17-16,-8 0 0 15,1 0 12-15,-3 0-1 16,-2 0-3-16,2 3-7 16,0 5-1-16,4 4-9 15,-1 4-16-15,5 5-11 16,1 6-23-16,1 3-24 16,0 0-53-16,0 0-112 15,0 0-148-15,4 0-247 0</inkml:trace>
  <inkml:trace contextRef="#ctx0" brushRef="#br0" timeOffset="-202185.72">14589 6703 1037 0,'0'0'236'0,"0"0"-96"0,0 0-29 16,0 0-81-16,-86 66-30 0,86-40-52 15,0 4-27-15,14 0-45 16,12-2-8-16,2-6 35 16,1-6 28-16,-1-11-8 15,-5-5 39-15,-2-4 38 16,-7-15 9-1,-4-7-2-15,-3-2-6 0,-5 2 0 16,-2 6 7-16,0 6 11 16,0 9 71-16,0 5 17 15,0 0-61-15,0 18-39 16,5 8 27-16,2 4-20 0,0 0-7 16,-1-5-7-16,1-11-49 15,-1-7-122 1,-2-7-174-16</inkml:trace>
  <inkml:trace contextRef="#ctx0" brushRef="#br0" timeOffset="-201852.69">14852 6711 416 0,'0'0'718'0,"0"0"-524"16,0 0 9-16,-53 112-41 16,49-65-74-16,4 4-55 15,7-6-33-15,16-7-19 0,6-11-21 16,3-13-28-16,-3-14-7 16,1-4 30-16,-6-21 6 15,-6-8 3-15,-6-2 12 16,-5-3 24-16,-7 4 1 15,0-3 8-15,-9 4-1 16,-11 2 0-16,-5 1-7 16,-2 7 0-16,1 4-1 15,3 10-18-15,2 8-5 16,8 1-57-16,9 18-114 16,4 3-204-16</inkml:trace>
  <inkml:trace contextRef="#ctx0" brushRef="#br0" timeOffset="-201586.44">15101 6595 1180 0,'0'0'293'0,"0"0"-167"16,0 0-9-16,0 0-67 15,10 104-30-15,0-58-20 16,3 2-17-16,-3 2-18 16,-1-5-7-16,-3-6-13 15,0-7 4-15,-5-11 0 16,5-6-22-16,-2-9-59 0,1-6-46 16,0-5-103-1,0-8-35-15</inkml:trace>
  <inkml:trace contextRef="#ctx0" brushRef="#br0" timeOffset="-201353.57">15244 6566 877 0,'0'0'403'0,"0"0"-189"0,0 0-9 15,6 102-66 1,6-43-51-16,2 3-52 15,2-1-23-15,-1-6-13 16,-2-11-32-16,-3-13-76 16,-2-8-70-16,-1-10-22 0,-2-6-32 15,-2-5-30-15,-3-2 11 16,0 0-19-16,0-6-142 0</inkml:trace>
  <inkml:trace contextRef="#ctx0" brushRef="#br0" timeOffset="-201152.23">15093 6778 1258 0,'0'0'365'0,"0"0"-170"0,0 0-111 16,0 0-59-16,0 0-25 15,96-9-53-15,-49 8-109 16,-8 1-116-16,-13 0-259 0</inkml:trace>
  <inkml:trace contextRef="#ctx0" brushRef="#br0" timeOffset="-199903.65">5621 7211 160 0,'0'0'176'0,"0"0"-51"15,0 0-99-15,0 0-7 16,0 0 30-16,0 0-8 15,0 0 11-15,32-10 28 16,-15 4-17-16,9-3-7 0,4-2-13 16,7-10-2-16,8-4 14 15,10-17-3-15,22-20 17 16,-2-3 58-16,7-3-47 16,0 1-45-16,-20 21-35 15,3 9-15-15,-15 13-31 16,-13 15-25-16,-10 9-74 15,-5 0-50-15,-8 0-8 0,-2 5 6 16</inkml:trace>
  <inkml:trace contextRef="#ctx0" brushRef="#br0" timeOffset="-199153.78">8410 8025 592 0,'0'0'192'15,"0"0"-114"-15,0 0-52 16,0 0 38-16,0 0 36 15,0 0 2-15,0 0-26 16,-6 5-34-16,23-18-42 16,17-10 26-16,29-12 55 0,28-20 65 15,-1 2-7-15,-6 0-47 16,-16 8-39-16,-15 12-27 16,1-5-21-16,-1 2-5 15,-11 6-23-15,-8 4-28 16,-10 6-57-16,-1-4-47 15,-5-17-67-15,-4 3-147 16,-7-3-211-16</inkml:trace>
  <inkml:trace contextRef="#ctx0" brushRef="#br0" timeOffset="-194735.46">10836 7455 326 0,'0'0'202'0,"0"0"-73"15,0 0-8-15,0 0-24 16,0 0-18-16,0 0-8 15,0-3-17-15,0 3-30 16,0-2-14-16,0 2-4 16,0 0 9-16,10 0 9 0,-1 0-5 15,1 0 11-15,0 0-2 16,-2 0-6-16,1 0 5 16,0 0-4-16,0 0 2 15,-1 0 4-15,1 0 7 16,-1 0 1-16,2 0-10 15,0 0 1-15,2 0-11 16,1 0 2-16,0 0-3 16,5 0-14-16,-2 0 5 15,2 0-6-15,3 0-1 16,-4 0 1-16,4 0-1 16,-4 0-1-16,1 0 1 15,0 0 1-15,1 0-1 0,2 0 1 16,1 0 9-1,3 2-1-15,2 0-1 0,-1-1 17 16,3 0 26-16,-3-1-35 16,0 0-9-16,-3 3-6 15,0-3 0-15,1 2-1 16,0 0 0-16,-1-1 1 16,0 1-1-16,-1-1 0 15,3-1 1-15,-2 0-1 16,1 0 1-16,1 0 0 15,-2 0 0-15,4 0 0 0,-5 0 1 16,4 0-1 0,-2 0 0-16,0 0 1 0,-1 0-1 15,-1 0 0 1,1 0 1-16,0 0-1 0,0 0-1 16,1 0 0-16,0 0 0 15,-1 0 0-15,0 0 0 16,0 0 0-16,1 0 0 15,1 0 0-15,-2 0 1 16,2 0-1-16,2 0 1 16,-2 0-1-16,2 0 0 15,0 0 0-15,-1 1 1 0,1-1-1 16,0 0 1 0,-2 0 1-16,3 0-1 15,-2 0 0-15,0 0-1 0,1 0 0 16,1 0 0-16,-1 0 0 15,3 0 0-15,1 1 0 16,-2 2 0-16,0 6 0 16,1-5 1-16,0 2-1 15,0-2 0-15,1-2 0 16,1 0 0-16,0-2 0 16,0 0 0-1,0 0-1-15,1 0-1 0,-1 0 1 16,-2 0 0-16,0 0 1 15,0 0-1-15,0 0 0 16,0 0 1-16,6 2-1 16,-3 0 1-16,2 0-1 15,1-2 1-15,2 3-1 0,0-3-6 16,-1 0-3-16,-1 0-15 16,-1 0 5-16,-1 0 10 15,-2 1 9-15,-3 1-1 16,5-1 1-16,-2 0 0 15,-1-1 0-15,0 0 0 16,2 0-1-16,-3 0 1 16,3 0-12-16,-1-2-5 15,0-4 4-15,0 2 2 16,-4 2 0-16,3-2 4 16,-3 4 7-16,5 0 0 15,0 0 0-15,3 0 0 16,0 0 1-16,-1 0 0 15,2 0-1-15,0 0 1 16,-1 0-1-16,-2 0 1 0,0 0 0 16,1 0 0-16,-2 4-1 15,4-4 1-15,0 0 1 16,0 0-1-16,1 0 0 16,2 0 1-16,2 0-1 15,1-7 0-15,-1 1 1 16,5 1-1-16,-5-4 1 15,-1 4-1-15,-3-1 0 16,0-1-1-16,-3 0 1 16,-1-2-1-16,4 3-6 15,-3-2 6-15,-2 1 1 0,0 0 0 16,-3 4 1 0,-2 0 6-16,-7 3-6 0,-4 0 0 15,-6 0-1 1,-4 0 0-16,-2 0 0 0,-1 0 0 15,-3 0 0-15,5 0-1 16,1-3 0-16,0-2-14 16,3 2-8-16,-2-2 3 15,1-2-28-15,-4 0-64 16,-3-2-86-16,-2 5-171 0</inkml:trace>
  <inkml:trace contextRef="#ctx0" brushRef="#br0" timeOffset="-187419.88">17400 5794 636 0,'0'0'290'0,"0"0"-99"16,0 0-49-16,0 0-61 15,0 0-48-15,0 0-20 16,-1 0-4-16,1 0 10 15,4 0 23-15,3 0 17 16,-4 0 21-16,3 0 18 0,-3 0-6 16,0-1-7-16,1-2-18 15,1 0-15-15,2 0-17 16,3-1-14-16,0 1-13 16,0-2-8-16,3 2 1 15,0 0-1-15,2 1-9 16,-1 1-9-16,-1 1 0 15,2 0 2-15,-1 0 8 16,-1 0 7-16,-2 0-5 16,0 0-2-1,-4 0-3-15,2 0 10 0,-5 0-12 16,2 0-2-16,-2 0-4 0,-3 0-13 16,1 0-9-1,-2 0 0-15,0 0 0 0,0 0-9 16,0 0-2-16,0-3-2 15,0-4 0-15,-3-4-1 16,-7-4 2-16,1-2 6 16,-4-2 6-16,-2-8-14 15,-2-3-2-15,0-4-12 16,-1 0 5-16,3-1 15 16,3 11 32-16,4 10 17 15,5 6 21-15,3 8 8 16,0 14-13-16,1 24 4 15,9 15 24-15,0 8 4 0,-1 4-8 16,-3-11-11-16,-2-8 22 16,-3-17 1-16,-1-16-20 15,2-13-32-15,-2-13-13 16,2-22-38-16,-1-15-65 16,3-5-34-1,-2 6 64-15,4 7 53 0,-1 11 33 16,4 7 40-16,1 7 34 15,3 5 17-15,2 3-4 16,2 3-31-16,-3 4-25 16,-5 2-21-16,0 0-10 0,-9 11 2 15,0 10 1-15,-18 6-3 16,-12 6 0-16,-2 1-13 16,-4-3-11-16,-3-7-30 15,4-6-5-15,11-8-22 16,7-10-73-1,6-1-65-15,11-15-282 0</inkml:trace>
  <inkml:trace contextRef="#ctx0" brushRef="#br0" timeOffset="-186768.75">18010 5521 685 0,'0'0'289'0,"0"0"-75"0,0 0-46 16,0 0-62-16,0 0-11 16,0 0-14-16,58 116-11 15,-36-74-22-15,-3-2-20 16,-5-2 0-16,2-5-11 16,-4-7-3-16,-1-2-3 15,-1-5-9-15,0-2-2 16,0-1 1-16,-3 1-1 15,1-3-8-15,-1-3 1 0,-2-6-2 16,-1-5-14-16,0 0 2 16,3-19 4-1,2-18 15-15,2-12-3 0,0-6-20 16,-2 0 7-16,-1 6 18 16,1 11 1-16,-4 11 16 15,-2 7 2-15,-1 6-4 16,-2 6-10-16,2-3-5 15,-1-1-34-15,3-4-81 16,2-14-80-16,0 7-161 16,1-1-237-16</inkml:trace>
  <inkml:trace contextRef="#ctx0" brushRef="#br0" timeOffset="-186444.09">18485 5579 895 0,'0'0'291'0,"0"0"-103"0,0 0 11 0,-13 107-72 16,13-68-64-16,3 0-42 15,14-6-21-15,3-7-10 16,3-11-25-16,0-11-3 15,2-4-9-15,-3-5 2 16,-4-21 0-16,-4-5 9 16,-6-3-4-16,-5-2 14 0,-3 3 22 15,0 3 4-15,-13 4 20 16,-7 9 3-16,-2 3-11 16,1 7-12-16,0 5-23 15,5 2-53-15,6 2-144 16,7 5-394-16</inkml:trace>
  <inkml:trace contextRef="#ctx0" brushRef="#br0" timeOffset="-186067.98">18803 5339 731 0,'0'0'246'15,"0"0"-67"-15,0 0-1 16,-6 110-80-16,6-68-37 15,0-2-29-15,0 4-32 16,6 0 0-16,-5-4-8 16,1-4-3-16,-2-6-5 0,0-5 7 15,0-9-3-15,0-7-20 16,0-7-39-16,1-2-63 16,6-10-99-16,-2-7-74 15,0-3-243-15</inkml:trace>
  <inkml:trace contextRef="#ctx0" brushRef="#br0" timeOffset="-185736.26">18998 5540 955 0,'0'0'550'0,"0"0"-402"15,0 0-37-15,0 0-6 16,0 0-40-16,-7 87-61 16,17-52-4-16,5 0-51 15,7-7-40-15,1-6-34 16,-1-8 18-16,0-9 39 16,-2-5 19-16,-4-5 17 15,0-15 25-15,-6-5 7 16,-5-5 6-16,-4-5 8 15,-1 1 12-15,0 0-17 16,-3 2-8-16,-9 5-1 16,1 7 0-16,-1 9-41 0,5 7-91 15,2 4-142-15,5 0-265 0</inkml:trace>
  <inkml:trace contextRef="#ctx0" brushRef="#br0" timeOffset="-185017.32">19297 5575 721 0,'0'0'330'0,"0"0"-138"16,0 0 11-16,0 92 4 15,0-65-69-15,0-3-51 16,0-3-52-16,2 0-16 16,1-6-18-16,-2-3 1 15,2-3-2-15,-3-4-1 16,1-2 0-16,-1-3-1 15,0 3-5-15,0-3 6 16,0 0-9-16,0 0-9 16,0 0-8-16,0 0-2 15,0 0 1-15,0-6-8 0,0-8 1 16,2-4 9-16,1-6-11 16,4-9-26-1,-1-2-15-15,3-3-12 16,1 1-2-16,0 4 26 0,1 6 54 15,-1 9 12-15,0 6 36 16,2 9 28-16,1 3 14 16,3 1 5-16,-3 20 5 15,2 9-4-15,-5 9-4 16,-2 0-27-16,-8-1-6 16,0-5-19-16,0-9-11 15,0-8-17-15,0-15-14 16,0-1-57-16,0-27-102 15,0-12-51-15,9-9-91 0,1 0 29 16,0 5 115-16,-2 12 171 16,3 10 16-16,-2 9 116 15,1 10 5 1,2 2 47-16,3 9-19 0,0 11-17 16,0 2-28-16,-3 4-22 15,-2 0-38-15,-4-4-21 16,-2 2-12-16,-4-3-16 15,0 1-11-15,0-3-30 16,0-2-81-16,0-3-103 16,0-3-142-16,0-8-273 0</inkml:trace>
  <inkml:trace contextRef="#ctx0" brushRef="#br0" timeOffset="-184535.76">19783 5584 773 0,'0'0'235'0,"0"0"-158"0,0 0 20 15,0 0 13-15,0 0-51 16,0 0-37-16,0 0-22 0,85 36 0 16,-76-36-33-16,-3-1-22 15,1-14-19-15,-4-5-84 16,0-5 19-16,-3-4-5 16,0 0 1-16,-7 5 140 15,-5 7 3-15,-1 1 120 16,-4 7 16-16,2 6-11 15,1 3-19-15,1 0-58 16,-2 18-27-16,1 12 17 16,3 9 30-16,0 3 12 15,7 7 14-15,4 0 23 16,0-5-8-16,8-10-29 16,9-5-27-16,3-12-24 0,1-7-29 15,1-7-7 1,-2-3-27-16,-1 0-29 0,1-9-65 15,-5-6-100-15,-2 3-282 0</inkml:trace>
  <inkml:trace contextRef="#ctx0" brushRef="#br0" timeOffset="-184127.77">20040 5519 1085 0,'0'0'354'0,"0"0"-185"16,0 0 54-16,-1 100-21 0,1-65-90 15,0-1-70-15,0-10-42 16,0-5-19-16,0-9-44 16,0-6-56-1,0-4-16-15,0 0 20 0,0-14-3 16,0-8 17-16,5-6 3 15,0 3 8-15,5-5 14 16,2 1 27-16,2 1 3 16,2 1-11-16,0 4 15 15,3 3 42-15,-2 6 0 16,-1 8 89-16,-1 4 32 16,-1 2 8-16,-4 0-15 0,2 16 6 15,-4 1-15 1,0 3-20-16,-3 4-15 0,-3 1-14 15,-2-2-15-15,0 1-20 16,0-3-21-16,0-3-66 16,-3 2-98-16,-4-7-134 15,-2-2-266-15</inkml:trace>
  <inkml:trace contextRef="#ctx0" brushRef="#br0" timeOffset="-182887.4">20772 5423 83 0,'0'0'638'0,"0"0"-405"15,0 0-94-15,0 0-22 0,-95 98-33 16,80-48-48-16,8-1-21 16,7-5-15-16,0-13 0 15,20-10-15 1,6-18 5-16,3-3-19 0,2-21-23 15,-3-10-16-15,-8-6-41 16,-5 3 69-16,-6-1 14 16,-6 9 26-16,-3 4 0 15,0 8 27-15,0 6 17 16,0 6 28-16,0 2-14 16,0 0-42-16,0 21-2 15,0 12 9-15,0 11-1 16,4 6-7-16,-1 5-14 15,3-1 0-15,-1-4 2 16,-3-4-3-16,-2-6-7 0,0-7-15 16,0-9-35-16,-9-5-35 15,-5-6 31-15,-6-6 41 16,-4-4 13-16,-1-3-13 16,-3 0 20-16,1 0 2 15,-1 0-1-15,1 0 0 16,2 0-1-16,0 0-13 15,8 0-14-15,4 0-20 0,4 0 0 16,9-9-28 0,0-2-99-16,0-2-152 0</inkml:trace>
  <inkml:trace contextRef="#ctx0" brushRef="#br0" timeOffset="-182435.01">21152 5358 581 0,'0'0'369'0,"0"0"-175"0,0 0-50 0,0 0-37 16,-82 94-77-1,79-66-30-15,3-1-13 0,0-4-29 16,11-7-7-16,8-3 20 16,-1-11 6-1,2-2-3-15,0 0-6 0,-1-10-9 16,-1-12-4-16,-3-3 21 15,-3-3 8-15,-1 2 10 16,-4 7 6-16,-4 7 23 16,1 9 61-16,-4 3 2 15,0 10-24-15,0 20-3 0,0 10-5 16,0 3-16-16,0 1-28 16,0-8-10-16,0-9-20 15,0-14-44 1,0-13-89-16,7-18-128 0,1-7-235 0</inkml:trace>
  <inkml:trace contextRef="#ctx0" brushRef="#br0" timeOffset="-182084.84">21457 5379 318 0,'0'0'797'0,"0"0"-600"16,0 0-92-16,0 0-31 16,0 0-74-16,-37 114-3 15,37-83-23-15,3-1-37 16,5-1-6-16,-5-8-2 15,2-1 24-15,-5-3 46 16,0-4 1-16,-5-2 46 16,-9-1 69-16,-2-6-47 15,-3-2-36-15,2-2-32 16,-2 0-34-16,0-9-63 16,3-5-153-16,9 0-155 0</inkml:trace>
  <inkml:trace contextRef="#ctx0" brushRef="#br0" timeOffset="-181765.97">21645 5188 1029 0,'0'0'165'16,"0"0"-80"-16,0 0 40 0,5 128-23 16,5-75-31-1,0 1-19-15,-2 0-24 0,-3-2-6 16,-3-8-6 0,-2-3-6-16,0-9-10 0,0-6-10 15,0-7-31-15,0-7-32 16,-3-7-49-16,-9-5-45 15,3-7-89-15,-1-6-144 0</inkml:trace>
  <inkml:trace contextRef="#ctx0" brushRef="#br0" timeOffset="-181585.47">21583 5516 627 0,'0'0'503'16,"0"0"-245"-16,0 0-24 16,0 0-82-16,0 0-78 15,87-17-74-15,-61 11-4 16,4-5-125-16,12-3-122 16,-7 2-290-16,-6 5-341 0</inkml:trace>
  <inkml:trace contextRef="#ctx0" brushRef="#br0" timeOffset="-181251.52">21946 5422 524 0,'0'0'225'0,"0"0"-17"0,0 0-49 16,0 0 5-16,0 0-73 15,-85 49-23-15,71-11-23 16,4 4-33-16,8-4-12 15,2-3-36-15,4-10-21 16,11-9-7-16,3-11-1 16,0-5-33-1,6-12-67-15,-4-16-56 0,-4-2-39 16,-1 1 23-16,-6 4 211 16,-2 8 26-16,-4 7 201 15,-2 6 73-15,-1 4-24 16,0 0-61-16,0 15-81 15,3 9-23-15,0 5-27 0,-2-2-36 16,2-2-22-16,6-10-51 16,-4-7-116-16,3-8-344 0</inkml:trace>
  <inkml:trace contextRef="#ctx0" brushRef="#br0" timeOffset="-180842.7">22205 5482 539 0,'0'0'684'0,"0"0"-521"16,0 0-69-16,0 0 11 15,0 0-47-15,-87 86-58 16,85-49-51-16,2-1-13 15,8-5-4-15,14-9 11 16,7-12 34-16,1-10 8 16,3-10 4-16,-3-22-28 15,-3-9 4-15,-4-5-1 16,-6-5-28-16,-7-7 13 16,-4-3 21-16,-6-10-31 15,0 2-5-15,0 3 15 0,0 14 51 16,-6 21 84-16,-1 23 64 15,2 8 14-15,2 36-69 16,-2 18 3-16,2 14 33 16,1 6-40-16,2-3-48 15,0-8-41 1,0-15-6-16,13-25-102 0,2-14-146 16,1-9-335-16</inkml:trace>
  <inkml:trace contextRef="#ctx0" brushRef="#br0" timeOffset="-180550.7">22495 5438 1157 0,'0'0'532'0,"0"0"-398"15,-31 93 10-15,28-43 1 16,3-2-64-16,11-5-77 15,16-12-4-15,3-13-41 16,6-15-27-16,0-3-24 16,-7-19 5-16,-3-7 17 15,-7-4 26-15,-12 0 33 16,-7-2 11-16,-1 0 16 16,-21 2-16-16,-7 3-10 15,-2 8 9-15,-3 6 0 16,-2 13-95-16,13 8-254 15,4 9-557-15</inkml:trace>
  <inkml:trace contextRef="#ctx0" brushRef="#br0" timeOffset="-177951.43">4553 5551 66 0,'0'0'211'0,"0"0"-40"15,0 0-42-15,0 0-27 16,0 0-24 0,0 0-13-16,0 0-18 0,0 0-17 15,0 0-13-15,0 0 1 16,0 0 5-16,0 0 6 15,0 0 14-15,0 0 2 16,-1 0-2-16,1 0-17 16,0 1 8-16,0 8 10 0,-4 5-4 15,4 7-6-15,0 2-5 16,0 4-7-16,0 2-9 16,0 0 10-16,0 0-11 15,0-1-5 1,0-4 3-16,0-1-4 0,-2-3 1 15,2-6 1-15,0 0-8 16,-1-2 7-16,1-4-6 16,-2 3 0-16,2 2-1 15,0 1 0-15,0 3 0 16,0 3 0-16,0 1 0 16,0 0 1-16,0-2 5 0,-1 0-5 15,-1-4 9 1,0-5 12-16,2 0 3 15,0-5-3-15,0-3-4 0,0 1-6 16,0-3-10-16,0 0-2 16,0 0-6-16,0 0-8 15,0 0-14-15,0 1-18 16,0 2-37-16,0 2-35 16,14-5-89-16,-3 0-74 15,3 0-253-15</inkml:trace>
  <inkml:trace contextRef="#ctx0" brushRef="#br0" timeOffset="-175517.72">4674 5390 83 0,'0'0'168'0,"0"0"-67"15,0 0-15-15,0 0-12 16,0 0-11-16,0 0-12 16,0 0-12-16,0 0-20 15,0 0-8-15,0 0 1 16,0 0 1-16,0 0 13 16,0 1-5-16,3 1-5 15,2-2-1-15,1 1-5 16,1-1 6-16,2 0 0 15,-1 0 2-15,2 0-5 0,-2 0 5 16,-1 0 5-16,0 0-12 16,-1 0-5-16,3 0-5 15,-1 0 14-15,2 0 5 16,2 0 4-16,1 0-9 16,0 0-5-16,-1 0 2 15,0 0-4-15,-2 0-2 16,-2 0 3-16,1 0 7 0,-2 0 0 15,0 0-5 1,4 0 2-16,-1 0-3 16,1 0 2-16,3 0-11 15,1 0 12-15,-2 0-5 0,3 1-1 16,-5 2 12-16,2-3 4 16,-3 0-10-16,1 0-12 15,-1 0 9-15,0 0-2 16,0 0 0-16,0 0 1 15,2 0-7-15,1 0 4 16,0 0 0-16,-2 0 3 16,3 0-9-16,-2 0 1 15,-2 0-1-15,-2-3 0 16,-1 3 1-16,0-1-1 16,-2 0 1-16,1 1 0 0,5-2 11 15,0 1 9-15,2 0 0 16,4-1-11-16,1 0-9 15,1-1 6-15,-3 3-7 16,0-1 0-16,2 1 0 16,-3-2 6-16,0 1-6 15,0-1 2-15,0 1-2 16,0-1 2-16,0 1-2 16,4-1 0-16,-5 2-1 15,1 0 1-15,1 0 0 16,-2 0 0-16,4 0 1 15,-2 0 0-15,-1 0 0 16,2 0 1-16,-2 0 5 0,-2 0-6 16,2 0 0-1,-1 0-1-15,-1 0 1 0,3 0 5 16,0 0-6 0,0 0 3-16,3 2 13 0,-2-1-9 15,-2 1 0-15,3-2 1 16,-3 1 2-16,0 1 6 15,0-2-6-15,0 1-1 16,0 1-2-16,0-1 0 16,1-1-5-16,1 3 5 15,0-3 0-15,0 0 2 16,3 0-8-16,-1 0 8 16,1 0-7-16,-2 2-2 15,-1-2 0-15,1 2 2 16,-2 0-1-16,1 0 8 15,1 0 1-15,-2 1-9 0,2 1 12 16,1-3 2-16,0 1-8 16,2-1-1-16,-1 2-4 15,3-1-2-15,-1 3 0 16,-1-2 0-16,0-2 0 16,-1 2 0-16,0 0 0 15,0 0 0-15,-1-1 0 16,-2-1 0-16,7 0 0 15,-4-1 0-15,0 2-2 0,-1-2 2 16,2 0 0 0,-4 0-1-16,1 0 1 0,-2 0 0 15,2 0 0 1,3 1 0-16,-1-1 0 16,2 0-1-16,0 0 0 15,1 0 1-15,-1 0 0 0,-2 0 1 16,-2 0-1-16,4 0 1 15,-3 0 0-15,-3 0 1 16,1 0-2-16,-1 0 1 16,-2-1-1-16,-2-1 0 15,0 1-1-15,1 1 1 16,0 0-2-16,2 0 2 16,0 0 0-16,2 0 0 15,1 0 0-15,1-1 0 16,-1-1 0-16,1-1 0 15,-1 2 2-15,-1-1-1 0,-1 1 0 16,0-1 0-16,-2 1-1 16,-1 1 13-16,3 0-7 15,0 0-5-15,0 0 9 16,4 0-9-16,-2 0 17 16,2 0 2-16,0 0 8 15,0 0-6-15,2-2-13 16,0 1-8-16,-1 1 0 15,-2-4 0-15,-3 4-1 16,-2 0-1-16,-4 0 1 16,-4 0-2-16,1 0 1 0,0 0-5 15,-2 0 6-15,4 0 0 16,-2 0 0-16,2 0 0 16,1 0 1-16,0 0 1 15,-1 0-2-15,-3 0 1 16,-2 0-1-16,-1 0 0 15,-3 0 6-15,1 0-3 16,-1 0-3-16,0 0-10 16,2 0-7-16,3 0-10 15,-2 0 13-15,7 4 7 16,-1-3 7-16,-1 1 1 16,-4-1-1-16,0 1 1 15,-1-2-1-15,-2 1 0 16,-1-1 0-16,0 0-42 15,0 0-43-15,0 0-61 0,-4 3-76 16,-2 2-57-16,1-1-101 0</inkml:trace>
  <inkml:trace contextRef="#ctx0" brushRef="#br0" timeOffset="-174798.65">7428 5453 17 0,'0'0'211'0,"0"0"-63"15,0 0-42-15,0 0-13 0,0 0 7 16,0 0-2 0,0 0-30-16,0 0-29 15,0 2-6-15,4 3 9 16,2 1-10-16,0 4-9 0,-1-3-7 15,0 4 1-15,-2-4 21 16,3 2 3-16,-3 0 2 16,1-1-21-16,-1 0-6 15,0 2 7-15,2 2-3 16,-2 2-8-16,2 1-11 16,-1-1 6-16,2-1-6 15,-2 0 0-15,-1-2 8 16,-1 1 8-16,-1 0 11 0,1-1-8 15,-2 2 6-15,0-3-1 16,0 4-5-16,3-1-4 16,-1 1-10-1,-2 1-3-15,0-2 3 0,0 2 0 16,0-1 2-16,0 1 0 16,0 0 8-16,0-1-2 15,0-1 8-15,0-2-6 16,0 0-9-16,0-1 2 15,0-2-2-15,0 0 3 16,0-2-1-16,0 4-6 16,0-4 3-16,0 1 1 0,0 0 2 15,0 4 5 1,0 1 13-16,0 3 2 0,0 2-7 16,0-1-6-16,0-1 0 15,0-3-5-15,0-1-10 16,0-2 1-16,2-1 4 15,1-2 1-15,-1 1-6 16,1-1 0-16,-1-3 0 16,-1-2-1-16,-1-1 0 15,0 2-1-15,0-2-21 16,0 0-17-16,0 0-4 16,0 0-3-16,4 1 1 15,-2 1 10-15,1 1-3 16,-2 0-33-16,-1 2-53 15,0 2-106-15,0-1-150 0</inkml:trace>
  <inkml:trace contextRef="#ctx0" brushRef="#br0" timeOffset="-164499.98">22851 5431 680 0,'0'0'205'15,"0"0"-68"-15,0 0 30 16,0 0-57-16,0 0-54 16,0 0-24-16,65 19-13 15,-48-16-9-15,1 0 0 16,-1 1-8-16,-2-1 4 16,1-2-5-16,-5-1 6 15,-1 1-6-15,0-1 0 16,-2 0 0-16,-3 0-1 15,4 0-1-15,-4 0-15 0,-4 0-32 16,5 0-40-16,-6 0-87 16,0 0-97-16,0 0-255 0</inkml:trace>
  <inkml:trace contextRef="#ctx0" brushRef="#br0" timeOffset="-164182.16">22890 5525 657 0,'0'0'271'0,"0"0"-100"0,0 0-70 16,0 0-33-16,0 0 6 16,0 0-27-16,0 0-23 15,95 27-14-15,-68-22-4 16,-7 2-6-16,-4-2 0 16,-6-1-21-16,-1 2-41 0,-2-1-57 15,-4 1-95-15,0 0-79 16,-3-2-284-16</inkml:trace>
  <inkml:trace contextRef="#ctx0" brushRef="#br0" timeOffset="-132447.56">23787 5416 526 0,'0'0'265'0,"0"0"-117"15,0 0-38-15,0 0-6 0,0 0-31 16,0 0-33 0,0 0-18-16,5 36-10 0,1-20-4 15,-4 5-6 1,3-3-1-16,-1 2 6 0,-4-2-7 16,1-3 3-16,-1-2 4 15,0 0-7-15,0-5 0 16,0-2 0-16,0-1-1 15,0 0 0-15,0-5 1 16,0 0-1-16,0 3 0 16,0-3 0-16,0 0 1 15,0 0-1-15,0 0-6 16,0 0 0-16,0 0-5 16,0-7 1-16,0 1 6 15,0-10 4-15,0-2 1 0,2-6-20 16,2-3 1-16,4 3-10 15,0-2-2-15,-1 5 11 16,4 3 3-16,0 8 17 16,-1 2 28-16,1 6 17 15,2 2 18-15,1 0-3 16,0 16 11-16,-1 3-6 16,-3 6-18-16,-3 3-9 15,-4-3-15-15,-3-4 2 16,0-4-4-16,0-6-13 15,0-6-8-15,0-5-7 16,0 0-28-16,0-1-18 0,0-16-58 16,0-3 1-1,0-8 35-15,7 1 44 16,4 2 7-16,1 3 21 0,-2 5 3 16,3 4 30-1,-4 8 11-15,4 5 1 0,-3 0 13 16,-1 10 6-16,-3 8-2 15,2 5-14-15,-1-3-10 16,-2 7-10-16,-3-7-2 16,3 3-13-16,-3-3 1 15,1-3-10-15,-2 1 6 16,2-6-7-16,-2-1-10 16,2-2-26-16,-1-2-52 15,-1-6-89-15,3 0-105 0,-4-1-264 16</inkml:trace>
  <inkml:trace contextRef="#ctx0" brushRef="#br0" timeOffset="-132030.53">24222 5204 600 0,'0'0'286'0,"0"0"-132"16,0 0 26-16,0 0 25 15,0 0-29-15,21 99-70 16,-21-59-47-16,0 4-24 15,0 2-6-15,-8 1-6 16,1-2-8-16,2-6-3 16,5-9 5-16,0-8-17 15,2-8-9-15,15-9-13 16,2-5 2-16,5 0-2 16,0 0 2-16,-3-6 6 15,-2-2 7-15,-3 3-19 16,-3 3-21-16,-1 1 2 0,0 1-82 15,-2 0-75-15,-2-3-141 16,-2 3-222-16</inkml:trace>
  <inkml:trace contextRef="#ctx0" brushRef="#br0" timeOffset="-125132.19">18506 6467 708 0,'0'0'398'16,"0"0"-167"-16,0 0-119 16,0 0-60-16,0 0-52 15,0 0-23-15,-10 86-64 0,10-67-16 16,0-4 19-16,0-4 7 16,0-5 24-16,0-5 33 15,0-1 18-15,0-3-17 16,0-19-24-1,0-9 33-15,0-4-23 0,0-5-22 16,0 4-5-16,9 8 24 16,-1 5 25-16,1 12 11 15,4 5 15-15,2 6 25 16,3 9 14-16,4 16 19 16,-3 9-16-16,-3 2-21 15,-4 2-19-15,-5-8 35 16,-6-9 6-16,-1-12-23 0,0-9-35 15,0-15-78-15,0-22-81 16,0-12 11-16,6-3-24 16,0 9 45-1,2 9 127-15,1 14 65 0,-3 16 110 16,6 4 6-16,2 11 8 16,2 17-46-16,1 8-41 15,1 5-22-15,-3-1-50 16,-5 0-9-16,-3-9-11 15,-4-8-10-15,-3-9-22 16,2-7-58-16,-2-9-112 16,0-16-187-16,0-3-110 0</inkml:trace>
  <inkml:trace contextRef="#ctx0" brushRef="#br0" timeOffset="-124847.97">18921 6178 845 0,'0'0'512'0,"0"0"-257"0,0 0-24 16,22 104-80-16,-18-65-54 16,2-1-53-16,-3 0-31 15,4-4-11-15,-1-6-2 0,1-5-18 16,2-12-16-1,2-3-12-15,2-3 10 0,1-2 16 16,1 3 14 0,0-3 5-16,-2-1 1 0,1 2-27 15,-5 2-65-15,14 1-91 16,-5 3-95-16,-3-4-249 0</inkml:trace>
  <inkml:trace contextRef="#ctx0" brushRef="#br0" timeOffset="-124429.26">19334 6569 687 0,'0'0'270'0,"0"0"-140"16,0 0-33-16,0 0 36 15,0 0-15-15,0 0-72 16,0 0-31-16,38-18-15 16,-35 18-9-16,-1 0-23 15,-2 0 12-15,0 3 1 16,-5 6-17-16,-3-4 1 0,-2-4 35 15,7-1 0-15,1-1-38 16,2-14 5-16,0-1 23 16,0 3 10-16,2 4 17 15,1 3 15-15,4 4-1 16,-3 2-8-16,2 0-10 16,-5 8-12-16,-1 7-1 15,0 4-36-15,0 4-84 16,-4-5-200-1,0-9-584-15</inkml:trace>
  <inkml:trace contextRef="#ctx0" brushRef="#br0" timeOffset="-123582.04">19683 6534 13 0,'0'0'259'0,"0"0"-126"0,0 0-22 16,0 0 29-16,0 0-7 15,0 0-42-15,0 0-23 16,-4 10 20-16,4-10-11 15,0 0-22-15,0 0-3 16,0 0-14-16,0 0-11 16,0 0-5-16,0 0-16 15,4 1-5-15,5 1 14 16,4-2-1-16,0 1-1 16,2 0-1-16,0 1 8 0,4 0 11 15,0-1-4-15,3-1-9 16,0 0-4-16,-1 0-4 15,3 0-8-15,-3 0 5 16,0 0-4 0,-3 0 6-16,2 0-8 15,0 0 6-15,1 0-6 0,-1-1 0 16,1-1 12-16,1-2 7 16,1 1 2-16,1-2-3 15,-3 0-10-15,3 2-8 16,-3-1 5-16,5-1-5 15,-3 3 2-15,0 0-2 0,4 0 0 16,-3 2 5 0,-1 0 22-16,0 0 4 0,0 0-7 15,5 0-11-15,-2 0-8 16,1 0-4-16,-1 0-1 16,3 0 9-16,-2 0-9 15,0 0 12-15,-3 0-4 16,2 0 3-16,-1 0-5 15,-2 0-6-15,0 0 0 16,-1 0-1-16,-2 0-1 16,-3 0-12-16,0-1-18 15,-4 0-8-15,-3-4-34 16,-2 2-19-16,-8-3-40 0,0 0-85 16,-1-1-120-16</inkml:trace>
  <inkml:trace contextRef="#ctx0" brushRef="#br0" timeOffset="-122948.35">19832 6760 640 0,'0'0'291'0,"0"0"-111"0,0 0-25 16,0 0-4-16,0 0-45 15,0 90-42-15,0-66-30 16,0 1-21-16,0 0-12 0,0 0 0 16,0-2-1-16,0-2-13 15,0-3-15-15,0-4-8 16,0-7 2-16,0-2-17 16,0-2-30-16,0-3-76 15,3-12-165-15,4-2-72 0</inkml:trace>
  <inkml:trace contextRef="#ctx0" brushRef="#br0" timeOffset="-122531.11">19934 6852 507 0,'0'0'245'16,"0"0"-86"-16,0 0 1 16,0 93 0-16,1-64-60 15,11-6-41-15,-1-3-23 16,5-6-18-16,-3-5-8 15,2-8-9-15,-1-1 4 16,-3 0-5-16,2-10-19 16,-4-7-25-16,1 0 17 15,-5-5 1-15,-5 1-2 16,0-3-4-16,0-1-11 0,-2-3 20 16,-11 1-1-16,3 5 15 15,-2 2 9-15,4 7 1 16,-1 7 22-16,1 4-23 15,2 2-13-15,-1 6-194 16,2 6-27-16</inkml:trace>
  <inkml:trace contextRef="#ctx0" brushRef="#br0" timeOffset="-122123.21">20194 6797 781 0,'0'0'341'0,"0"0"-180"15,0 0-34-15,0 0-9 16,0 0-44-16,-3 111-50 15,14-83-24-15,3-4-5 16,1-4-14-16,1-10-16 16,1-4 0-16,1-6-4 0,-4 0 6 15,-2-3 15 1,-2-10 10-16,-1 0-1 0,-5-3 8 16,-4-2-9-1,0-3 10-15,0 0 0 16,-4-2 0-16,-7 1-1 0,-2 1-15 15,3 2 15 1,-1 5 1-16,2 4 0 0,2 4-10 16,4 4-39-16,3 2-125 15,0 0-157-15,0 1-469 0</inkml:trace>
  <inkml:trace contextRef="#ctx0" brushRef="#br0" timeOffset="-121731.58">20450 6746 189 0,'0'0'704'16,"0"0"-468"-16,0 0-100 15,0 0 42-15,-44 113-6 16,43-77-69-16,1 2-68 16,0-6-35-16,13-7 0 15,1-7-13-15,-1-7-6 16,2-5 5-16,3-6 2 16,-3 0 3-16,2-8-5 0,-4-12-17 15,-1-3-5-15,-3-3 17 16,-5-3-5-16,-4 1 0 15,0 1-1-15,-4 1 6 16,-11 4 18-16,-2 6 1 16,0 2 8-16,2 4-8 15,3 8-10-15,4 2-123 16,3 0-212-16,4 0-295 0</inkml:trace>
  <inkml:trace contextRef="#ctx0" brushRef="#br0" timeOffset="-119999.13">20814 6930 543 0,'0'0'294'0,"0"0"-61"15,0 0-48-15,0 0-54 16,0 0-75-16,0 0-56 0,0 0-66 15,0 26-107-15,-1-48-8 16,-1-3 45-16,2 1 73 16,0 5 54-16,0 3 9 15,0 5 65-15,5 6 51 16,5 1 18-16,4 2-32 16,0 2-36-16,5 0-34 15,-4 0-20-15,-2 7-2 16,-5 8-10-16,-2-1-1 15,-5-1-21-15,-1-2-20 16,0-8-22-16,0-3-33 16,0-11-27-16,2-16-42 15,8-4 88-15,2-2 56 16,1 6 22-16,0 9 64 16,-1 12 56-16,2 6 4 0,-4 3-29 15,4 18-21-15,-2 9 2 16,-3 8-4-16,-5-1-15 15,-1 1-31-15,-3-9-20 16,0-9-6-16,0-8-35 16,0-12-58-1,0-7-110-15,0-15-108 0,0-3-61 0</inkml:trace>
  <inkml:trace contextRef="#ctx0" brushRef="#br0" timeOffset="-119698.49">21123 6607 1000 0,'0'0'398'0,"0"0"-128"0,0 0-58 15,0 94-102-15,0-51-59 16,0 0-51-16,0 0-1 15,7-9-47-15,3-7-33 16,4-9-29-16,2-8-5 16,3-7 35-16,-1-1 46 15,-2-2 34-15,0 0 12 16,-4 0 33-16,-2 2 13 0,-2 2-21 16,-2 0-37-16,6-2-78 15,-2-2-137-15,0 0-384 0</inkml:trace>
  <inkml:trace contextRef="#ctx0" brushRef="#br0" timeOffset="-118744.49">20677 6498 199 0,'0'0'313'0,"0"0"-179"16,0 0-59-16,0 0 28 15,0 0 2-15,0 0-12 16,0 0-38-16,18 0-15 16,-12 0 11-16,2 0-16 15,2-4-12-15,1 3 1 16,6-1-6-16,0 0 6 15,3 0 8-15,7 2 3 0,2 0 6 16,2 0-12 0,4 0-13-16,0-1-15 15,9-3 14-15,-3-4 5 0,3 2 16 16,1-1-4-16,-3 0-7 16,-2 2-2-16,-5 3-5 15,-3 0-5-15,-4 2-3 16,-6 0-10-16,-2 0 0 15,-3 0-1-15,-2 0-5 0,-3 0-2 16,-5 0 2 0,-1 0-26-16,-3 0-42 0,-3 0-79 15,0 0-102-15,0 0-119 0</inkml:trace>
  <inkml:trace contextRef="#ctx0" brushRef="#br0" timeOffset="-117464.84">19934 6184 49 0,'0'0'116'0,"0"0"19"0,0 0 14 16,0 0 13-16,0 0 1 16,0 0-23-16,0 0-14 15,0 0-14-15,0 0-20 16,0 0-23-16,0 0-12 16,0-1-18-16,0-4-16 15,1-3-14-15,4-2 7 16,4-7 0-16,-1 1-16 15,2-2-7-15,-2 2-12 16,-1 3 10-16,0 3-1 16,-2 4 0-16,-2 2-5 15,0 1 3-15,-1 3 12 16,0 0 10-16,4 3 2 16,0 10 10-16,0 7 1 15,-1 0-6-15,0 5 2 0,-4-1 3 16,-1 1-2-16,0 1-1 15,0-4-4-15,0 1-9 16,0-5-5-16,0-2 1 16,0-5-2-16,0-6-2 15,0-4-26-15,0-1-36 16,3 0-69-16,1-1-141 16,3-10-132-16</inkml:trace>
  <inkml:trace contextRef="#ctx0" brushRef="#br0" timeOffset="-117132.92">20214 6022 1100 0,'0'0'278'0,"0"0"-131"16,0 0-9-16,0 0-48 15,0 0-50-15,9 120-24 16,-4-78-10-16,-2-4 0 16,-1-7 2-16,-1-4-7 15,1-10-1-15,2-9-6 16,-1-3-10-16,5-5-7 0,4 0 12 16,1 0 11-1,2 0 1-15,2 0 0 0,-4 0 1 16,3 0-2-16,-3 0-3 15,0 0-35-15,2 0-35 16,0 0-26-16,5 0-73 16,-3 6-181-16,-2-4-370 0</inkml:trace>
  <inkml:trace contextRef="#ctx0" brushRef="#br0" timeOffset="-116520.44">21553 6353 232 0,'0'0'588'0,"0"0"-472"0,0 0-68 0,0 0 70 16,0 0 49-16,0 0-53 16,0 0-53-16,55 1-32 15,-33 1-20-15,-1-2 0 16,3 0-9-16,-3 0-16 15,-5 0-70-15,-3 0-81 16,-5 0-152-16,-6 0-445 0</inkml:trace>
  <inkml:trace contextRef="#ctx0" brushRef="#br0" timeOffset="-116281.94">21548 6441 820 0,'0'0'313'0,"0"0"-231"16,0 0-40-16,0 0 81 16,0 0-1-16,0 0-68 15,0 0-36-15,89 30-18 16,-65-27-5-16,1-1-60 15,12 0-93-15,-5-2-129 16,-5 0-201-16</inkml:trace>
  <inkml:trace contextRef="#ctx0" brushRef="#br0" timeOffset="-97180.91">1791 8415 391 0,'0'0'235'16,"0"0"-118"-16,0 0-67 15,0 0-8-15,0 0-4 16,0 0-8-16,-18-47 19 16,12 35 11-16,0 0 41 15,-2-3 3-15,-2-1-13 16,-2 5-25-16,-1-2-10 16,-1 3 5-16,1 5-20 15,-4 5-22-15,2 0-2 16,3 15-14-16,1 20 3 0,4 28-2 15,7 5 8-15,0 9-3 16,11-1-3-16,8-17-5 16,6-3 15-1,2-17-3-15,-1-14-13 0,0-12-6 16,-1-13 5-16,-2 0-9 16,-5 0-11-16,-3-11-5 15,-2 5-10-15,-6-2-59 16,5-2-85-16,-2 2-132 15,-1-1-252-15</inkml:trace>
  <inkml:trace contextRef="#ctx0" brushRef="#br0" timeOffset="-96794.29">1906 8517 834 0,'0'0'390'0,"0"0"-224"15,0 0-37-15,7 124 5 16,12-83-61-16,4-6-48 16,5-8-25-16,2-9-13 15,5-9-9-15,-1-9-17 16,-1 0-10-16,-5-9 0 15,-6-9 29-15,-10-3-8 16,-4-2 28-16,-8-3 1 16,0 2 5-16,-8 0-6 0,-7 4-10 15,-7-2 10-15,-1 4 3 16,-3 3 6-16,3 3-8 16,3 5-1-16,4 1-15 15,4 4-24-15,5 2-28 16,6 0-81-16,1 0-95 15,1 0-79-15,9 5-311 0</inkml:trace>
  <inkml:trace contextRef="#ctx0" brushRef="#br0" timeOffset="-96329.25">2191 8477 553 0,'0'0'358'15,"0"0"-76"-15,0 0-75 16,0 0-27-16,39 106-70 16,-23-75-64-16,-3 2-27 15,-2-6-18-15,-4-3-1 16,-3-8-8-16,1-5-23 15,-5-7-19-15,0-4 2 0,0 0 26 16,0-4-1-16,0-12-39 16,-5-9 5-16,0-6 2 15,-1-8 27-15,6-1-23 16,0-1 4 0,0 5 13-16,6 6 34 15,2 6 18-15,2 12 11 16,1 7 25-16,1 5 15 0,5 0-21 15,0 18 2-15,1 8-7 16,-1 3-18-16,-2 1-3 16,-4 0-10-16,-1-5-4 15,-3-1-6-15,-2-2-1 16,-3-5-1-16,-2-6-13 16,0-2-44-16,0-9-60 0,0 0-102 15,0 0-288-15</inkml:trace>
  <inkml:trace contextRef="#ctx0" brushRef="#br0" timeOffset="-95980.68">2653 8374 659 0,'0'0'287'0,"0"0"-87"0,0 0-66 0,0 0-45 15,-55 125-24-15,51-77-24 16,4-1-15-16,0-3-17 15,12-9-8-15,10-12-1 16,3-11-11-16,7-9-17 16,-2-3-2-16,-3 0-12 15,-4 0 17-15,-1 0-43 16,-2-2-145-16,-5-4-275 0</inkml:trace>
  <inkml:trace contextRef="#ctx0" brushRef="#br0" timeOffset="-95563.36">2919 8574 205 0,'0'0'676'15,"0"0"-419"-15,0 0-160 0,0 0-58 16,0 0-14-1,0 0 20-15,0 0-2 0,41 0-14 16,-27-8-10 0,-4-2-3-16,-2-2-1 0,-4 0-13 15,-4-3-2-15,0 1-3 16,0 1-38-16,-5-1-31 16,-9 1-6-16,-4 3 2 15,-2 1 76 1,-2 9 2-16,-1 0 35 0,1 9-22 15,3 15-6-15,6 13 1 16,7 4 14-16,6 3 11 16,0 0 26-16,12-6 6 15,9-10-6-15,6-8-23 16,1-8-3-16,1-8-12 16,-3-4-23-16,-1 0-3 15,-6-3-63-15,-1-25-89 0,-6 1-151 16,-6-1-362-16</inkml:trace>
  <inkml:trace contextRef="#ctx0" brushRef="#br0" timeOffset="-95205.99">3073 8455 88 0,'0'0'1068'0,"0"0"-662"16,0 0-118-16,0 0-73 15,45 113-90-15,-37-87-73 16,-5-3-52-16,-3-6-21 16,0-11-75-16,0-6-50 15,-3 0-43-15,-10-15-43 16,1-14 58-16,4-4 39 0,4-1-40 16,4 2 94-16,0 7 81 15,0 6 58-15,12 9 75 16,3 6-3-16,1 2 9 15,3 2-18-15,0 0-7 16,1 12-31-16,-2 8-13 16,-1 1-19-16,0 6-20 15,-4 3-18-15,-1 1-13 16,-4 2-12-16,0 0-35 16,-3-3-73-16,5-1-75 15,-5-9-92-15,2-11-116 0</inkml:trace>
  <inkml:trace contextRef="#ctx0" brushRef="#br0" timeOffset="-94880.03">3394 8259 553 0,'0'0'144'16,"0"0"-8"-16,31 98 23 0,-7-51-10 15,-1 1-13-15,0-1-45 16,-4-4-11-16,-4-4 3 16,-4 1 32-16,-4-7 3 15,-4-2-26-15,0-4-39 16,-3-7-35-16,4-4-18 15,-4-3-5 1,2-9-34-16,-2 0-46 0,0-4-60 16,-12-6-35-16,-4-9-4 15,-3-1-590-15</inkml:trace>
  <inkml:trace contextRef="#ctx0" brushRef="#br0" timeOffset="-94679.25">3417 8550 856 0,'0'0'497'15,"0"0"-253"-15,0 0-82 16,0 0-70-16,0 0-59 16,0 0-33-16,0 0-5 15,95-31-110-15,-60 12-124 16,-3 3-242-16,-9 1-262 0</inkml:trace>
  <inkml:trace contextRef="#ctx0" brushRef="#br0" timeOffset="-94260.99">3614 8409 782 0,'0'0'340'16,"0"0"-160"-16,0 0-69 15,0 0 23-15,0 0 7 16,0 0-63-16,60 95-32 16,-45-65-2-16,-1-1-4 15,-2-3-17-15,-6-7-8 0,-2-4-14 16,-1-7-1-16,-3-2-9 15,0-6-11 1,0 0-1-16,-3 0 9 16,-3 0-10-16,0-6-24 0,-1-3 37 15,0-5 8-15,2-4-8 16,2-6-3-16,3-6 2 16,0-4 0-16,0-5-24 15,0 1-24-15,8 5 8 16,-1 7 26-16,0 11-10 15,-4 8-20-15,-1 7-60 16,1 0-114-16,4 0-166 16,1 4-368-16</inkml:trace>
  <inkml:trace contextRef="#ctx0" brushRef="#br0" timeOffset="-93897.21">3908 8369 424 0,'0'0'413'16,"0"0"-176"-16,0 0-101 15,0 0-48-15,0 0-4 16,-89 32-5-16,78-5-34 16,3 8-9-16,8 4-7 15,0-2 5-15,10-2-20 16,9-7-13-16,1-9-1 15,2-13-22-15,-2-6-26 16,-1 0-47-16,-3-23-51 16,-2-9-110-16,-4-7-72 0,-5 3 56 15,-5 3 144 1,0 12 128-16,0 9 169 0,0 10 66 16,0 2-27-1,1 20-61-15,6 15 5 0,2 5 6 16,-1 4-56-16,0-5-67 15,1-9-35-15,-2-13 0 16,1-17-138-16,-3-13-273 16,-4-7-451-16</inkml:trace>
  <inkml:trace contextRef="#ctx0" brushRef="#br0" timeOffset="-93562.97">4219 8262 716 0,'0'0'344'15,"0"0"-111"-15,0 0-37 16,0 0-79-16,0 0-58 16,-72 115-9-16,68-52-9 15,4 3 6-15,0-7-15 0,13-14-28 16,10-15-4-16,3-15-55 16,3-12-72-16,-2-3-39 15,1-15-29-15,-8-5-91 16,-7 4-267-16</inkml:trace>
  <inkml:trace contextRef="#ctx0" brushRef="#br0" timeOffset="-93328.5">4384 8434 728 0,'0'0'516'0,"0"0"-300"16,0 0-39-16,12 85-5 16,0-52-82-16,-1 3-64 0,-1-4-26 15,-1-2-37-15,-1-7-65 16,-1-4-80-16,3-13-52 16,-3-4-151-16,1-2-306 0</inkml:trace>
  <inkml:trace contextRef="#ctx0" brushRef="#br0" timeOffset="-93013.58">4522 8539 1412 0,'0'0'389'15,"0"0"-188"1,-11 86-56-16,11-48-8 0,18-4-61 16,6-6-75-16,7-12-1 15,0-15-69-15,4-1-36 16,-3-19-44-16,-6-8-12 16,-7-3 57-16,-7 1 53 15,-9 0-1-15,-3 1-15 0,-5-1-3 16,-17 1-45-16,-5 4-23 15,-2 5 49-15,-7 11-65 16,11 6-86 0,8 2-138-16</inkml:trace>
  <inkml:trace contextRef="#ctx0" brushRef="#br0" timeOffset="-92712.61">4538 8279 370 0,'0'0'962'16,"0"0"-560"-16,0 0-185 16,0 0-104-16,0 0-44 15,0 0-69-15,0 0-2 16,80-34-128-16,-45 21-182 16,0 4-267-16</inkml:trace>
  <inkml:trace contextRef="#ctx0" brushRef="#br0" timeOffset="-92330.03">4825 8417 991 0,'0'0'497'0,"0"0"-206"16,0 0-38-16,7 96-61 16,-5-67-83-16,1-2-84 15,1-3-25-15,1-6-60 16,0-6-33-16,-2-9-18 15,0-3-12-15,1-3-29 16,2-18 39-16,0-9-67 16,-3-4-148-16,4-1-219 15,-1 5 196-15,1 5 53 0,2 8 298 16,0 8 249-16,-2 2 18 16,3 2 10-16,-2 4 17 15,-1 1-25-15,1 0-57 16,2 0-46-16,0 0-43 15,0 2-47 1,5 12-26-16,-1 4 4 0,-1 6 9 16,-1-1-5-16,-2 6-23 15,-2 0-20-15,-1 0-14 16,0 0-1-16,-3-1-43 16,2 1-75-16,2 6-125 15,-2-4-248-15,1-7-194 0</inkml:trace>
  <inkml:trace contextRef="#ctx0" brushRef="#br0" timeOffset="-91478.96">5546 8338 30 0,'0'0'562'16,"0"0"-299"-16,0 0 24 15,0 0-32-15,45 90-56 16,-37-66-35-16,-1 0-55 16,2 2-27-16,-3-2-26 15,-1 1-28-15,0 2-9 16,-1 1-7-16,-1 0-2 15,0-4-9-15,-3-1 1 0,1-6-2 16,-1-3-16 0,0-6-38-16,0-3-51 0,0-5-102 15,0-13-72-15,0-11-121 16,0-1-479-16</inkml:trace>
  <inkml:trace contextRef="#ctx0" brushRef="#br0" timeOffset="-91112.29">5571 8302 118 0,'0'0'762'16,"0"0"-457"-16,0 0-111 16,0 0-64-16,0-91-43 0,16 70-61 15,3 5-26-15,4 4-10 16,1 6 7-1,-3 6-10-15,-5 0-2 0,-8 22 15 16,-8 14 0-16,0 9-26 16,-15 3-55-16,-7 1-21 15,0-6 2-15,4-5 12 16,3-11 20-16,8-5 23 16,6-8 45-16,1-8 9 15,5-5 37-15,13-1 62 16,6 0 30-16,4-1-38 15,2-8-33-15,0-2-20 16,-3 1-17-16,1 1-22 16,-3-2-8-16,1 3-36 15,1-1-89-15,-5 1-136 0,-6 3-129 0</inkml:trace>
  <inkml:trace contextRef="#ctx0" brushRef="#br0" timeOffset="-90711.95">6025 8374 562 0,'0'0'691'16,"0"0"-435"-16,0 0-106 16,0 0-82-16,0 0-21 0,0 0-9 15,0 0-9-15,32 12-13 16,-17-12-16-1,-1 0-6-15,-4 0-21 16,-4-8-22-16,-2-8-38 0,1-4-17 16,-5-1-27-16,0 3-37 15,-2 4 7-15,-8 6 53 16,-2 5 83-16,-3 3 25 16,5 1 89-16,-2 16 6 15,2 7-5-15,2 5-6 16,3 4 13-16,2 0-4 15,3-2 6-15,0-5 5 16,0-8-21-16,11-1-30 16,3-5-27-16,3-2-12 15,1-5-14-15,0-1-22 16,5-3-42-16,-1-1-57 0,12-3-56 16,-6-10-149-1,-1-1-323-15</inkml:trace>
  <inkml:trace contextRef="#ctx0" brushRef="#br0" timeOffset="-90345.57">6432 8378 774 0,'0'0'309'16,"0"0"-78"-1,0 0-51-15,-116-7-19 16,93 7-46-16,6 0-63 0,9 16-52 15,8 8-24-15,0 5-15 16,6 1 17-16,14-1-13 16,2-10-12-16,3-5 5 15,-1-12-15-15,-2-2-14 16,-2-1 10-16,-4-14 12 16,-3-1 25-16,-3 0 24 15,-4 7 6 1,-2 5 10-16,-2 4 28 0,2 0 54 15,2 9-26-15,3 11 9 16,1 1-9-16,1 3-31 16,1-5-27-16,-4-4-14 15,2-7-21-15,2-14-113 16,0-14-180-16,-2-9-401 0</inkml:trace>
  <inkml:trace contextRef="#ctx0" brushRef="#br0" timeOffset="-90112.31">6608 8167 381 0,'0'0'713'0,"0"0"-404"16,0 0-36-16,48 124-52 16,-28-73-71-16,-2 3-61 15,0-4-39-15,-3-6-37 16,0-4-13-16,0-10-19 15,-6-7-36-15,2-2-34 16,-1-4-27-16,-1-2 5 16,-3-1 9-16,-2 2-12 0,1 0-28 15,-5-1-114-15,0-4-290 0</inkml:trace>
  <inkml:trace contextRef="#ctx0" brushRef="#br0" timeOffset="-88896.96">7314 8754 114 0,'0'0'151'0,"0"0"-27"0,0 0-11 16,0 0 15-16,0 0 7 16,0 0-5-16,0 0 8 15,15 49 0-15,-13-44-8 16,-1 1 1-16,1-1-21 15,-2-2-12-15,0-3-14 16,0 0-9-16,0 0-8 16,0 0-22-16,0 0-11 15,0 0-12-15,0 0-20 16,1-6-2-16,-1-10 0 0,0-4 10 16,0-6-10-16,0-3 0 15,0-8-27-15,0-1-8 16,0-4-20-1,0-3-4-15,-4 0-8 0,-3 3-18 16,5 8 37 0,1 7 34-16,1 13 14 0,0 11 19 15,6 3 2-15,19 6 13 16,10 21 18-16,7 11 11 16,0 2-23-16,-2 2-11 15,-6-5-17-15,-9-12 1 16,-7-8-13-16,-5-13-8 15,-1-4-52-15,-5-8-41 0,-2-16 21 16,-4-10 5-16,-1-8 29 16,0-4 20-16,-8-5 4 15,-9 1 22-15,-1 3 9 16,1 4 27-16,0 10 12 16,6 8 9-16,2 10-18 15,6 6-29-15,0 7-10 16,3 2-64-16,0 0-59 15,0 0-47-15,16 2-78 16,-3 4 10-16,3-2-158 0</inkml:trace>
  <inkml:trace contextRef="#ctx0" brushRef="#br0" timeOffset="-88512.33">7879 8384 748 0,'0'0'404'0,"0"0"-167"0,0 0-89 16,0 0-43-16,-89 31-43 15,77-7-57-15,9 4-5 16,3 5-22-16,0 3-22 15,17-4-4-15,5-7-20 16,3-11 20-16,-1-11-3 0,2-3-3 16,-6-14-21-1,-2-13-9-15,-6-3-51 0,-4 0-14 16,-3 5 57-16,-3 4 80 16,-2 11 12-16,0 9 132 15,2 1-1-15,1 4-22 16,4 15-15-16,1 6 2 15,0 1-28-15,2-1-49 16,-1-2-19-16,-2-13-77 16,-3-2-202-16,2-8-256 0</inkml:trace>
  <inkml:trace contextRef="#ctx0" brushRef="#br0" timeOffset="-88113.07">8126 8353 1100 0,'0'0'503'0,"0"0"-316"16,-23 86-49-16,21-39-32 15,2 5-32-15,7-1-46 16,14-9-27-16,4-9-1 16,5-13-14-16,0-14-19 15,1-6-4-15,-5-8-5 0,-4-16-28 16,-7-7 2 0,-6 0 4-16,-9-5-12 15,0-3-14-15,-3 0 27 16,-14-4 2-16,-7 2-26 0,-4 5 11 15,1 7-14 1,2 14-4-16,5 10 48 0,5 5 34 16,8 19-30-16,7 22-94 15,0-4-93-15,3-5-358 0</inkml:trace>
  <inkml:trace contextRef="#ctx0" brushRef="#br0" timeOffset="-87842.46">8432 8357 1076 0,'0'0'355'15,"0"0"-187"-15,0 0-104 16,0 0-29-16,15 96 21 15,-2-59-18-15,3 5-25 16,0-2-11-16,-1-2-2 16,-1-5 1-16,-5-5-1 0,-1-7-31 15,-1-8-77 1,0-6-65-16,1-7-58 0,-1 0-88 16,0-14-176-16</inkml:trace>
  <inkml:trace contextRef="#ctx0" brushRef="#br0" timeOffset="-87578.73">8599 8249 53 0,'0'0'1118'0,"0"0"-832"15,0 0-33-15,33 110-75 16,-18-68-31-16,1-1-68 0,-2-1-42 15,2-1-24 1,-5 0-7-16,-1-1-6 16,1 1-16-16,-4-5-10 0,-1-2-23 15,-3-7-16-15,-2-9-10 16,3-7-34-16,-4-9-56 16,0-9-28-16,0-10-81 15,-5-8-291-15</inkml:trace>
  <inkml:trace contextRef="#ctx0" brushRef="#br0" timeOffset="-87328.25">8462 8490 647 0,'0'0'603'0,"0"0"-387"16,0 0-57-16,0 0-34 15,0 0-20 1,0 0-20-16,0 0-38 0,87 0-31 16,-57 0-16-16,0 0-34 15,2-4-63-15,1-5-73 16,4-1-71-16,3-4-149 16,27-7-117-16,-9 4 422 15,-6 1-26-15</inkml:trace>
  <inkml:trace contextRef="#ctx0" brushRef="#br0" timeOffset="-87027.92">9037 8432 366 0,'0'0'513'16,"0"0"-243"-16,0 0-44 15,0 0-39-15,0 0-10 16,0 0-49-16,0 0-56 16,0 2-29-16,6-2-8 0,8 0-12 15,1 0-23-15,1 0-10 16,0 0-72-16,2-2-102 15,-3-2-151-15,-5 1-347 0</inkml:trace>
  <inkml:trace contextRef="#ctx0" brushRef="#br0" timeOffset="-86730.42">9059 8547 993 0,'0'0'378'0,"0"0"-150"15,0 0-114-15,0 0-24 16,0 0-15-16,0 0-39 15,0 0-20-15,103 0-7 16,-82 0-8-16,-4 0-1 16,2 0 0-16,-6 0-72 15,4 0-120-15,-5 0-120 16,-3 0-361-16</inkml:trace>
  <inkml:trace contextRef="#ctx0" brushRef="#br0" timeOffset="-78660.93">9922 8354 353 0,'0'0'215'16,"0"0"-74"-16,0 0-25 15,0 0-14-15,-20 94-16 16,20-58-7-16,0 1-24 16,7 4-4-16,12-4 4 15,5 1-3-15,7-8-1 0,-1-7-11 16,-1-4-11-16,2-10-10 16,-3-4-6-16,-3-5-13 15,-3 0 0-15,-5-9 0 16,-2-9-1-16,-4-8 1 15,-4-4 7-15,-2-4 3 16,-5-6 4-16,0 0 8 16,0-1-22-16,-6 2 13 15,-10 4-7-15,3 2 6 16,-6 3-12-16,-2 2 0 16,-4 0-1-16,0 9-15 0,-2 2-4 15,2 9-41-15,0 6 16 16,1 2-32-1,6 2-11-15,0 19-56 0,9 1-62 16,5-4-98-16</inkml:trace>
  <inkml:trace contextRef="#ctx0" brushRef="#br0" timeOffset="-78326.69">10431 8673 765 0,'0'0'364'0,"0"0"-161"15,0 0-79-15,0 0-74 0,0 0-50 16,0 0-45 0,7 104-113-16,0-83-155 0,-2-6-233 0</inkml:trace>
  <inkml:trace contextRef="#ctx0" brushRef="#br0" timeOffset="-77778.73">10547 8205 439 0,'0'0'252'16,"0"0"-78"-16,0 0-46 16,0 0-44-16,0 0-39 15,0 0-10-15,-19 107-6 16,19-62-3-16,0 9 4 16,6-1-1-16,11 0 3 15,3-11 7-15,5-11-17 16,3-10-5-16,4-10-12 15,-2-10-5-15,0-1-7 16,-1-1-15-16,-9-14 0 0,-2-3 5 16,-8-8 17-16,-5-5 7 15,-5-11 10-15,0-4-17 16,-5-5-1-16,-13-4-15 16,-6 0-23-16,-3 8-2 15,0 9-10-15,4 11 4 16,3 10 28-16,1 11-38 15,3 6-6-15,3 13-41 0,3 9-122 16</inkml:trace>
  <inkml:trace contextRef="#ctx0" brushRef="#br0" timeOffset="-77309.94">10833 8327 435 0,'0'0'276'0,"0"0"-14"16,0 107-34-16,0-56-74 15,12-3-66-15,3-6-46 16,3-11-33-16,4-11-9 16,1-9-16-16,-1-8-2 15,3-3 5-15,-2 0 7 16,-2-6 6-16,-5-7 8 15,-2-4 0-15,-6-9-7 16,-3-5 1-16,-5-10-2 16,0-6-18-16,-7-1-12 15,-9-1-22-15,-6 5 8 16,-4 8 19-16,2 15-19 0,-1 9 10 16,3 12 7-16,4 0-20 15,6 13-26-15,7 4-104 16,5-5-179-16</inkml:trace>
  <inkml:trace contextRef="#ctx0" brushRef="#br0" timeOffset="-76860.43">11184 8171 746 0,'0'0'295'0,"0"0"-92"15,0 0-44-15,0 0-57 0,13 107-25 16,-3-70-20 0,2 5-17-16,0 0-10 0,-1-2-14 15,-1-4-15-15,-3-5 9 16,0-4-10-16,-2-5-8 15,-2-5-17-15,3-6-27 16,-3-2-14-16,-2-5-14 16,2-1-27-16,0-3-31 15,-2 0-79-15,1 0-81 16,-2-6-249-16</inkml:trace>
  <inkml:trace contextRef="#ctx0" brushRef="#br0" timeOffset="-76461.11">11378 8154 685 0,'0'0'315'0,"0"0"-105"15,0 0-39 1,0 0-59-16,23 104-45 0,-11-68-40 15,-2 6-18-15,-2 0-9 16,1 2 0-16,-1-5-19 16,-1-1-9-16,0-7-1 15,0-9-19-15,-1-2-8 16,-2-9-11 0,0-4-19-16,-1-5-42 0,-1-2-78 15,0 0-119-15</inkml:trace>
  <inkml:trace contextRef="#ctx0" brushRef="#br0" timeOffset="-74429.52">11612 8407 611 0,'0'0'319'15,"0"0"-75"-15,0 0-67 0,0 0-78 16,0 0-24-16,0 0-31 16,0 0-17-16,12 0 8 15,4 0 5 1,4 0-1-16,7 0-2 15,0 8-7-15,-3 3-5 0,5 2-7 16,-6 0-17-16,-4-2 1 16,-4-1-2-16,-5-1-14 15,-5-1-22-15,-5 1-14 16,0-1 9-16,-1 4 14 16,-13 3 3-16,-6 1 8 15,0-1 15-15,-2-3 1 16,-2-5 0-16,7-2 6 15,3-5 5-15,-3 0-9 16,6 0 11-16,1-9-12 16,0-8 4-16,-1-4-5 0,3-6-7 15,-2-2 5-15,5-1-10 16,2-1 2-16,-1 1 10 16,3-2 5-16,1 1 8 15,0-3 3-15,0 1 12 16,1 4 11-16,6 0-7 15,-2 5-8-15,0 2-17 16,0 2-6-16,0 1-1 16,2 5-1-16,0 2-6 15,-3 1-6-15,3 4 1 0,-1-1-6 16,-3 3-17-16,3-1-19 16,-1 1-24-16,4-3-40 15,-3 0-24-15,4 5-65 16,-1 2-75-16,-2 1-222 15</inkml:trace>
  <inkml:trace contextRef="#ctx0" brushRef="#br0" timeOffset="-73527.22">12124 8396 130 0,'0'0'323'0,"0"0"-71"16,0 0-60-16,0 0-18 0,0 0-37 15,0 0-32-15,0 0-37 16,-3 26-17-16,6-8-3 16,6 1 0-16,-2 6-16 15,-1-5-11-15,-2 2-9 16,-1-4-2-16,0-3-10 16,0-6 0-16,-2-2-19 15,-1-4-7-15,0 0-2 0,2-1 2 16,-2-2 8-1,0 1 4-15,0-1 7 16,0 0 6-16,0 0-12 16,0 0-12-16,0-1 3 0,0-10-10 15,0-6-13-15,0-8 26 16,-2-5-11-16,1-3-35 16,1-3 8-16,0 6 25 15,0 6 32-15,0 3 23 16,3 5 39-16,5 5 6 15,2 6 6-15,2 5-27 16,1 0-2-16,2 8-15 16,-1 9-12-16,-1 8-18 15,-5 2 0 1,-1-2-1-16,-6-2-5 0,-1-8 4 16,0-6-23-16,0-9-20 15,0 0-35-15,0-14 12 0,-1-8-120 16,-1-5 75-1,2 1 23-15,0 7 67 16,0 5 23-16,0 7 83 0,2 7 55 16,9 0 0-16,1 0-45 15,7 9-28-15,-1 4-30 16,-2 2-12-16,-2 3-7 16,-2 5-6-16,0-2-8 15,-6 5 0-15,-1-1 4 16,0 0-6-16,-3 2-13 15,-2-10-24-15,0-3-66 0,3-14-130 16,-3 0-79 0,0-11-195-16</inkml:trace>
  <inkml:trace contextRef="#ctx0" brushRef="#br0" timeOffset="-73211.29">12416 8379 549 0,'0'0'322'0,"0"0"-87"0,0 0-60 15,0 0-32-15,22 115-34 0,-6-83-27 16,6-6-33 0,1-9-49-16,-1-8-14 0,-2-9-30 15,-2-3-26-15,-6-20-26 16,-5-5-17-16,-6-6 26 15,-1 5 8-15,0 0 57 16,-8 8 22-16,-7 5 35 16,-2 3 25-16,-3 5-28 15,0 3-9-15,0 2-23 16,-2 0-92-16,7 2-154 16,5-4-318-16</inkml:trace>
  <inkml:trace contextRef="#ctx0" brushRef="#br0" timeOffset="-72942.91">12645 8205 750 0,'0'0'174'16,"0"0"-42"-16,0 0-3 15,21 97-41-15,-8-61-52 16,1 3-8-16,-6-1-11 16,-1-1 5-16,-2-3 7 15,-1-2-4-15,-3-4-20 16,2-8-5-16,-1-6-29 16,-1-5-54-16,-1-9-84 0,2-1-167 15,-2-13-414-15</inkml:trace>
  <inkml:trace contextRef="#ctx0" brushRef="#br0" timeOffset="-72376.01">12937 8596 449 0,'0'0'197'15,"0"0"-36"-15,0 0-22 0,0 0-19 16,0 0-26-16,0 0-24 16,0 0-4-16,1 10-2 15,-1-10-15-15,0 0-12 16,0 0-13-16,0 0-6 15,2 0-4-15,-2-12-3 16,4-1 2-16,-3-6-13 16,-1-7-19-16,0-1-28 15,0-5-12-15,0-3 15 16,-5-3-7-16,-1 0 9 16,-3 5 22-16,2 6 20 15,4 9 26-15,3 11 54 0,0 7 13 16,3 8-16-16,19 21-20 15,5 10-14-15,2 8-2 16,-3 1-22-16,-3-7-4 16,-4-11-7-16,-7-14-8 15,-7-13-8-15,-3-3-48 16,-2-25-21-16,0-15 1 16,-4-5-12-1,-8-3-53-15,2-1-40 0,-2 3 34 16,2 8 72-16,4 8 49 15,-1 9 26-15,7 10 43 16,0 8 54-16,0 3 27 16,0 0-36-16,0 0-88 15,0 0-60-15,0 0-228 0</inkml:trace>
  <inkml:trace contextRef="#ctx0" brushRef="#br0" timeOffset="-71978.73">13217 8275 508 0,'0'0'224'15,"0"0"-78"-15,0 0 5 16,0 0 4-16,0 0-26 15,-88 52-26-15,85-23-24 16,3 2-10-16,0 5-10 16,10-6-17-16,6-7-33 0,3-9-9 15,1-11-32-15,-4-3-19 16,1-13-29-16,-5-11-61 16,-2-1-17-16,-3 4 42 15,-4 4 60-15,2 10 56 16,-4 7 18-16,3 0 71 15,1 3 34-15,2 15-3 16,0 1-20-16,1 4-15 16,2 3-42-16,-5-2-43 15,1-8-8-15,3-14-83 0,-4-2-113 16,0-3-340-16</inkml:trace>
  <inkml:trace contextRef="#ctx0" brushRef="#br0" timeOffset="-71645.86">13390 8262 571 0,'0'0'371'16,"0"0"-87"-16,0 0-38 15,-15 100-29-15,15-64-65 16,8-3-60-16,10-3-36 0,2-7-46 15,-1-13-10 1,-2-5-35-16,-1-5-26 0,1-11-49 16,-5-10-16-16,-4-2 21 15,-1 1 30-15,-7-2 23 16,0 4 30-16,0-1 15 16,-14 0 6-16,-4 0 1 15,-5 2-2-15,-4 4 1 16,5 7-12-16,5 6-8 15,4 2-100-15,13 17-97 16,0 4-69-16,0-1-207 0</inkml:trace>
  <inkml:trace contextRef="#ctx0" brushRef="#br0" timeOffset="-71410.42">13525 8184 784 0,'0'0'260'15,"0"0"-132"-15,0 0-33 16,0 0-28-16,35 118-41 16,-25-84-14-16,-1-1-11 15,-2-6-1-15,-4-8-1 16,0-5-22-16,-3-6-26 15,1-8-82-15,5 0-175 16,-2-11-415-16</inkml:trace>
  <inkml:trace contextRef="#ctx0" brushRef="#br0" timeOffset="-71184.05">13694 8132 571 0,'0'0'750'0,"0"0"-561"16,0 96-48-16,5-46 26 16,5-1-57-16,-5 1-71 15,2-10-39-15,-2-9-31 16,0-9-55-16,-2-10-49 16,-1-8-42-16,-2-2-16 15,2-2 49-15,1 2 36 0,-3 2-5 16,0 2-61-1,0-3-111-15</inkml:trace>
  <inkml:trace contextRef="#ctx0" brushRef="#br0" timeOffset="-70993.11">13634 8313 943 0,'0'0'256'0,"0"0"-120"0,0 0-44 16,0 0-43 0,92 23-49-16,-54-24-111 0,-6-13-224 15,-4 2-542-15</inkml:trace>
  <inkml:trace contextRef="#ctx0" brushRef="#br0" timeOffset="-69143.43">9841 8896 416 0,'0'0'244'0,"0"0"-71"16,0 0-7-16,0 0-62 16,0 0-36-16,0 0-29 15,0 0-21-15,25-18-8 16,-12 15 4-16,4-3 21 15,1 2 14 1,2 1 9-16,2 0-7 0,-1-1-14 16,1 3-11-16,-2-2-2 15,0 0-2-15,0-1 0 16,-3-2-3-16,1 4-10 16,-1-3-8-16,3-2 6 15,5-1-7-15,4-3 7 0,4 0 38 16,4 0-11-1,1-1-14-15,-1 0 7 0,0 6 5 16,-5 0-9-16,-6 6-8 16,-1 0-14-16,-3 0 12 15,-1 0 0-15,1 0-11 16,4 0 9-16,0-5-5 16,1-3 1-16,1 2 8 15,1-4 0-15,0 4-9 16,-2 2-6-16,4 1 1 15,-1 3 0-15,0 0 6 16,2 0-7-16,-2 0 6 16,-2 0-5-16,2 0 5 0,-3 0 12 15,-2 0 10 1,-3 0-2-16,0 0-13 0,-2 0-2 16,0 0-11-16,2-2 0 15,2 0-2-15,3-1 2 16,3 1 2-16,0-4-2 15,2 0 1-15,-3 1-1 16,-1 0 1-16,-3 2 2 16,0 2-3-16,0 1 1 15,2 0 0-15,-1 0 0 16,1 0 5-16,1 0-5 16,3 0 9-16,-1 0 2 15,0 0-4-15,2 0 2 16,0 0-4-16,-2 0-6 15,-2 0 0-15,0 0 0 16,3 0 1-16,-3 0 0 16,-1 0-1-16,-4 0 1 0,2 0 1 15,-1 0-1-15,-1 0-1 16,0 0 1-16,1 0-1 16,3 0 0-16,-1 0 1 15,4 0 0-15,2 0 1 16,-2 0 5-16,2 0-1 15,-2 0 0-15,0 1 3 16,0-1 5-16,0 2-2 0,-2-2-5 16,1 1 2-1,-1 2-8-15,-1-1 5 16,0 1-6-16,3 0 0 0,4 0 1 16,0 1 12-16,1 0-1 15,4-4-6 1,-1 0 3-16,1 0 1 15,-1 0-1-15,-1-6 2 0,-2 1 0 16,0 1-3-16,-3 0-8 16,-2 1-1-16,0 0 0 15,3 2 1-15,1-2 0 16,-1-1 0-16,6-2 0 16,0-1-1-16,-2-3 1 15,1 4-1-15,-2-1 0 16,-3 3-17-16,4 3 2 0,-3 0 3 15,1 1 7-15,-2 0 5 16,1 0 0-16,-4 0 1 16,2 0 0-1,1 0 0-15,-3 0 0 0,-2 0 0 16,-1 0-1-16,-4 2-13 16,1 0-24-16,-4-1-18 15,0 0-7 1,-3 2-20-16,1-2-7 0,-7 2-41 15,1-3-11-15,-8 2-48 16,-2-1-163-16,-2 0-222 0</inkml:trace>
  <inkml:trace contextRef="#ctx0" brushRef="#br0" timeOffset="-64777.44">14170 8432 642 0,'0'0'341'0,"0"0"-66"0,0 0-68 16,0 0-57-16,0 0-60 15,0 0-49-15,78 2-37 16,-59-4-4-16,3-2-70 15,-2-1-78-15,-2-1-90 16,-1 2-164-16,-6 1-420 0</inkml:trace>
  <inkml:trace contextRef="#ctx0" brushRef="#br0" timeOffset="-64475.67">14209 8536 744 0,'0'0'323'0,"0"0"-116"16,0 0-23-16,0 0-26 15,0 0-22-15,100 38-45 16,-75-32-18-16,-4-2-9 16,-2 0-30-16,0-4-34 15,-3 0-23-15,-2 0-62 16,8-8-139-16,-6-4-115 16,-1 4-355-16</inkml:trace>
  <inkml:trace contextRef="#ctx0" brushRef="#br0" timeOffset="170102.75">274 10000 328 0,'0'0'231'16,"0"0"-79"-16,0 0-51 16,0 0-22-16,0 0-24 15,0 0-19-15,-3 0-11 16,3 0-2-16,0 0 12 15,0 0 15-15,0 0 4 16,0 0-5-16,-2 0-4 16,2 0-9-16,0 0-10 15,0 0-14-15,0 0-12 0,0 0-10 16,0-2-7 0,0 0 17-16,0-2 0 0,0-1 1 15,0-3 6-15,0-3-5 16,5 1-1-1,0-4 0-15,0 0 0 0,2 1 6 16,-3 1-6-16,-1 3 0 16,1 0-1-16,-2 3 2 15,3 0-1-15,0 1 6 16,1 1-6-16,3-1 8 16,1 2-8-16,1 1 5 0,1 2-6 15,0 0 0-15,-1 0 0 16,-1 0 0-16,0 0-1 15,-1 0-8-15,-4 5 1 16,2 1-7 0,-2 0 15-16,-2 6 2 0,-3 2 5 15,0 6-6 1,0 5 0-16,0 4-1 0,-3 4 0 16,-9 1 1-16,-3 4-1 15,0 1 1-15,-2 4 5 16,-3 3-4-16,0-1 0 15,-2-2 6-15,-1-2 3 16,5-8-5-16,-2-6-5 16,1-9 0-16,4-7-1 15,2-7-15-15,2-4 3 16,4 0-5-16,4 0 5 0,2-4-19 16,1-8 19-16,0-5 12 15,0-1 15-15,4-1 5 16,10 2-1-16,5 2-6 15,4 7 2-15,6 4-6 16,3 4-9-16,1 0 0 16,0 6-2-16,-2 6-6 15,-7 0 6-15,1 2 2 16,-5-1 0-16,-4-1 0 0,-1-1 1 16,-2-4 6-1,-3 0-7-15,-3-5-13 16,1 0-28-16,-3-2-40 0,-3 0-61 15,5-14-76-15,-3-4-38 16,2-3-299-16</inkml:trace>
  <inkml:trace contextRef="#ctx0" brushRef="#br0" timeOffset="170788.77">663 10302 394 0,'0'0'264'0,"0"0"-86"0,0 0-76 16,0 0-35-16,0 0-45 0,0 0-22 15,0 0 0-15,-2-12 0 16,2 6 3-16,0 1 3 15,3 3-6-15,1 2 7 16,-2 0 11-16,-2 0 32 16,0 0 1-16,0 0-5 15,0 0-4-15,0 0-8 16,0 2-20-16,0-2-12 16,0 0-2-16,0 0 0 15,0 0-11-15,0 0-11 16,0 0-17-1,0 0-21-15,0 0-11 0,0 0 3 16,0-2 6-16,4 2 23 16,0 0 12-16,-2 0-6 15,-2 0 15-15,0 0 7 0,0 0 11 16,0 0 19 0,0 0 4-16,0 0 0 0,3 0 3 15,-2 0-8-15,3 0-5 16,-2 0-3-16,-2 0-9 15,1 0 7-15,-1 0 2 16,0 0 19-16,0 0 26 16,0 0 26-16,0 0-27 15,0 0-28-15,0 0-26 16,0 0-20-16,0 0-76 16,0 0-111-16,0 0-421 0</inkml:trace>
  <inkml:trace contextRef="#ctx0" brushRef="#br0" timeOffset="172537.02">979 9872 917 0,'0'0'314'15,"0"0"-177"-15,0 0-41 0,0 0-13 16,0 0-34-16,12 94-30 16,-2-54-17-16,0 0-1 15,-2 2 0-15,6 6 0 16,-6-3-1-16,0 1 0 15,0-7-2-15,-1-3-4 16,-2-11 6-16,-2-4-3 16,-3-10-6-16,0-2-11 15,4-9-35-15,-4 0-35 16,0 0-48-16,-4-14-69 16,-2 3-278-16</inkml:trace>
  <inkml:trace contextRef="#ctx0" brushRef="#br0" timeOffset="172869.75">787 9941 829 0,'0'0'338'0,"0"0"-171"15,0 0-83 1,0 0-21-16,0 0-20 0,0 0-5 16,0 0 1-16,80-5-4 15,-40 1-6-15,2-3-23 16,-2-1-4-16,-5-1-1 15,-5 0-1-15,-7 1-19 16,-4 5-38-16,-3 3-84 16,-4 0-141-16,-2 8-293 0</inkml:trace>
  <inkml:trace contextRef="#ctx0" brushRef="#br0" timeOffset="173154.74">1274 9980 117 0,'0'0'892'15,"0"0"-656"-15,0 0-152 16,0 0-27-16,0 107-18 16,6-77-39-16,2 0-20 15,2 0-50-15,-2-6-36 0,1-1-10 16,-6-3-7-16,2-3-64 16,-5-7-75-16</inkml:trace>
  <inkml:trace contextRef="#ctx0" brushRef="#br0" timeOffset="173559.43">1422 9705 796 0,'0'0'254'0,"0"0"-153"0,0 0-69 16,0 0-19-16,0 0 5 16,30 93-11-16,-12-60-7 15,2 5-1-15,0-2 1 16,-3 3 10-1,-4 1 17-15,-1 7 30 0,-2-2-12 16,-2 2-5-16,-1-2-8 16,-2-2-17-16,0-3-14 15,-1-7 0-15,-1-5-1 0,0-5-6 16,2-7-16 0,-2-3-19-16,-3-8-41 0,6-2-36 15,-6-3-51-15,0 0-89 16,0 0-90-16</inkml:trace>
  <inkml:trace contextRef="#ctx0" brushRef="#br0" timeOffset="173805.15">1439 10147 796 0,'0'0'329'0,"0"0"-103"0,0 0-117 15,0 0-51-15,0 0-26 16,0 0-26-16,0 0-6 16,69-33-83-16,-35 18-113 15,-9 3-190-15,-3 3-463 0</inkml:trace>
  <inkml:trace contextRef="#ctx0" brushRef="#br0" timeOffset="174204.78">1756 10040 47 0,'0'0'966'16,"0"0"-718"-16,0 0-109 16,1 107-27-16,9-67 10 15,6 0-55-15,2-9-47 16,2-7-20-16,2-7-41 15,1-8-34-15,2-9-4 16,0 0-2-16,-2-17 11 16,-2-5 47-16,-6-3 23 15,-6 0 6-15,-2-2 19 0,-5 3 20 16,-2-1 0-16,0-1-12 16,0 4-2-16,-3 3-18 15,-7 1-13-15,0 6-18 16,-2-1-85-16,2 3-152 15,1 4-394-15</inkml:trace>
  <inkml:trace contextRef="#ctx0" brushRef="#br0" timeOffset="174539.12">2036 9758 576 0,'0'0'397'15,"0"0"-181"-15,0 0-116 16,0 0-45-16,0 0 19 16,0 0-24-16,38 111-34 15,-27-77-15-15,4 5 0 16,-3 2 1-16,-2 1 4 0,-2 0-5 15,-1-1 0 1,-1-3-1-16,1-6-1 0,-2 1-18 16,-3-9-8-16,3-2-21 15,0-8-16-15,-2-4-23 16,-1-10-55-16,-2 0-72 16,3 0-135-16</inkml:trace>
  <inkml:trace contextRef="#ctx0" brushRef="#br0" timeOffset="175120.5">2383 9963 615 0,'0'0'380'0,"0"0"-135"0,0 0-99 16,0 0-41-16,0 0-53 15,0 0-40-15,0 0-12 16,-88 98-5-16,79-64 5 16,4 8 1-16,5 2-1 15,0-1 8-15,8-7-2 0,11-12-6 16,4-12-45-16,2-12-32 16,2-6-12-16,-1-23 44 15,-3-8 5-15,-4-3-31 16,-7-1 9-16,-5 4 51 15,-6 7 11-15,-1 6 55 16,0 8 14 0,0 8-3-16,0 7 28 0,0 1 12 15,0 4-16-15,0 14-24 16,0 9-27-16,0 6-10 16,0 4-2-16,3 1 0 15,6-3-5-15,-2-3-14 0,1-10-8 16,-1-4-1-16,-3-5-26 15,2-7-28 1,-3-4-43-16,0-2-34 16,2 0-32-16,-2-2-90 0,-1-6-84 15,0 0-353-15</inkml:trace>
  <inkml:trace contextRef="#ctx0" brushRef="#br0" timeOffset="176953.99">2869 10040 421 0,'0'0'223'0,"0"0"-68"15,0 0-38-15,0 0-28 16,0 0-21-16,0 0-21 16,-32-12-5-16,25 9 5 15,-1 1 3-15,0-4 13 16,-4 1-6-16,4 0-18 16,-2 1 6-16,-2-1-1 15,-1 5-9-15,1 0 0 16,-2 0 4-16,1 5-7 15,3 12-32-15,5 11 8 16,5 11-8-16,0 11-13 16,10 7-15-16,10 0 6 0,2-6 10 15,2-10-4-15,-3-9 6 16,4-12-7-16,-3-7-24 16,-1-9 2-16,0-4-8 15,-5 0-15-15,-4 0-48 16,1-13-41-16,-4 3-44 15,-3 4-115-15</inkml:trace>
  <inkml:trace contextRef="#ctx0" brushRef="#br0" timeOffset="177256.02">3032 10054 763 0,'0'0'289'0,"0"0"-130"0,0 0-53 15,0 0-43-15,0 0-23 16,0 0-27-16,25 103-13 0,-15-74-6 15,-3-2-9-15,2-2-11 32,-3-5-20-32,-1-5-48 0,2-7-89 15,-3-2-135-15</inkml:trace>
  <inkml:trace contextRef="#ctx0" brushRef="#br0" timeOffset="177605.41">3194 10049 672 0,'0'0'300'15,"0"0"-155"-15,0 0-50 16,11 117-9-16,4-83-28 15,3-7-25-15,2-8-20 16,3-8-13-16,1-11-20 16,0 0 2-16,-4-9-2 15,-4-11 20-15,0-4-2 16,-9-2 1-16,-1 1 0 16,-6-2 1-16,0 3 9 15,-9 3 0-15,-11 5 8 0,-2 3 14 16,-2 7-17-16,-4 6-14 15,4 0-40-15,-5 10-67 16,9 7-162 0,5-2-128-16</inkml:trace>
  <inkml:trace contextRef="#ctx0" brushRef="#br0" timeOffset="177903.74">3236 9914 750 0,'0'0'339'0,"0"0"-153"0,0 0-108 16,0 0-17-16,0 0-25 15,0 0-36-15,0 0-67 16,69-72-175-16,-47 61-148 16,-6 3-360-16</inkml:trace>
  <inkml:trace contextRef="#ctx0" brushRef="#br0" timeOffset="178436.95">3491 10070 560 0,'0'0'413'0,"0"0"-152"16,0 0-97-16,0 0-58 0,46 107-53 16,-36-77-34-1,2-2-19-15,-5-5-38 0,-3-5-25 16,0-7-24-16,-2-7-3 15,-2-1 8-15,0-3-14 16,0 0 43-16,0-6-11 16,0-6 64-16,0-3 14 15,0-6 12-15,0-3 23 16,0-6 3-16,0-3-5 16,0-6-13-16,10 3-8 15,2 0-4-15,-1 7 14 16,1 8 8-16,-2 8 11 15,2 8 16-15,-2 5 9 16,3 0 2-16,4 20-26 16,1 6-12-16,0 8-35 15,1-1-9-15,-4 1-25 0,-4-2 12 16,-1-8-22-16,-1-1-9 16,-4-7-31-16,-2-4-52 15,-1 0-76-15,-2-1-128 16,0-8-566-16</inkml:trace>
  <inkml:trace contextRef="#ctx0" brushRef="#br0" timeOffset="179007.55">4257 9801 751 0,'0'0'340'0,"0"0"-152"0,0 0-74 15,0 0-35-15,23 88-36 16,-12-57-31-16,-1 2-6 0,-2 5-6 16,-1-1-1-1,-2 2-6-15,0 2 0 16,0-3-2-16,3-1 2 0,-1-4-6 15,0-1-6-15,0-7-12 16,-1-4-15-16,-1-5-53 16,0-2-66-16,-1-6-73 15,-3-5-145-15</inkml:trace>
  <inkml:trace contextRef="#ctx0" brushRef="#br0" timeOffset="179419.83">4453 9765 577 0,'0'0'331'0,"0"0"-124"15,0 0-75-15,0 0-47 16,0 0-1-16,0 0-40 16,0 0-31-16,27 107-12 15,-14-77 9-15,0 1-1 16,-1 1 1-16,3 1-9 15,-2 0 6-15,1 1-7 16,-2-4 0-16,-3 2-10 0,1 1-21 16,3-6-15-16,-6 2-25 15,4-5-13-15,-4-1-38 16,-1-4-14-16,-2 1-29 16,-1-5-67-16,-3-6-45 0</inkml:trace>
  <inkml:trace contextRef="#ctx0" brushRef="#br0" timeOffset="179725.15">4361 10129 657 0,'0'0'332'0,"0"0"-103"0,0 0-63 15,0 0-48-15,0 0-73 16,87-26-45-16,-62 17-28 15,10-7-91-15,-10 3-150 16,-2 0-322-16</inkml:trace>
  <inkml:trace contextRef="#ctx0" brushRef="#br0" timeOffset="180291.81">4824 9962 76 0,'0'0'557'16,"0"0"-353"-16,0 0-89 16,0 0-60-16,0 0-31 15,0 0-24-15,0 0 0 0,-2-17 1 16,-1 13 28-16,-1-2 41 15,0 1 17 1,-2 0-3-16,2 0-16 16,-3 1-10-16,0-1-9 15,-1 0-10-15,-4 5-17 0,4 0-4 16,-4 0-18-16,-1 2 28 16,-1 12-14-16,-1 6-14 15,2 4-6-15,1 8-9 16,6 6 15-16,6 4-9 15,0 3 3-15,11 0-4 16,12-5-6-16,6-2-3 16,1-10-40-16,4-8-38 0,-3-8-14 15,-2-6-6-15,-4-6-16 16,-5 0-56-16,-2-15 26 16,-6-5 10-16,-4 0-207 0</inkml:trace>
  <inkml:trace contextRef="#ctx0" brushRef="#br0" timeOffset="180736.76">5008 9798 622 0,'0'0'409'16,"0"0"-122"-16,0 0-103 15,0 0-36-15,0 0-41 16,0 0-46-16,0 0-29 16,10 65-20-16,1-31 0 15,1 4-12-15,0 4 0 16,-2 1-1-16,1 2 0 16,-2-7 0-16,1 2-6 0,-2-6-2 15,1-7-11-15,-3-7-7 16,1-5-15-16,-2-6-29 15,-1-6-7-15,-3-2-22 16,-1-1-19-16,0 0-26 16,0 0-95-16,0 0-166 0</inkml:trace>
  <inkml:trace contextRef="#ctx0" brushRef="#br0" timeOffset="-140070.39">907 6261 174 0,'0'0'230'15,"0"0"-79"-15,0 0-27 16,0 0 1-16,0 0-13 16,0 0 2-16,0-2-20 15,0 2-20-15,0-1-13 16,0 1-4-16,0 0-14 15,0 0-11-15,0 0-9 16,0 0-2-16,0 0-5 16,0 0-8-16,0 0-2 15,0 0-5-15,1 0 6 0,5-2 1 16,4-1-7-16,2 2 21 16,2-1-11-16,3 1-3 15,1-1-1-15,1 1-6 16,1-2 0-1,-1 1 7-15,-2-1-8 16,0 2 1-16,4-2-1 0,-3 2 1 16,4-2 1-16,0 3 9 15,-1-1-9-15,1 1-1 16,0-2 1-16,-2 2 8 16,-1 0 0-16,1-1-4 0,-1-2 4 15,0 2-4-15,-3-1 1 16,1 1 0-16,-2 1-6 15,2 0 1-15,-1 0 7 16,1 0-9-16,2 0 0 16,0 0 0-16,0 0 2 15,1 0 4-15,-2 0-5 16,-4 0-1-16,0-2 6 16,2 2-4-16,-5-1-2 15,3-1 1-15,-1 1 1 16,1 1 7-16,-3-2 2 0,3 2-9 15,-1 0 7 1,-3-3-8-16,3 3-1 16,-1 0 1-16,0-2 0 15,0 1-1-15,2 0 2 16,-2-2-2-16,4-1 1 0,-2 3 0 16,1-3 1-16,1 2-1 15,-2 1 0-15,2-1 0 16,-2 2 0-16,4 0-1 15,-2-1 1-15,2 1-1 16,3-2 2-16,-4-1 0 16,4-2-2-16,-3 1 1 15,-2 1 4-15,3 0-5 16,-2-1 0-16,-1 1 1 16,1 3-1-16,-2-2 0 15,1 2 0-15,0 0 0 16,1 0-1-16,-2 0 1 15,3 0 0-15,1 0 1 0,-1 0-1 16,2 0 1 0,0 0-1-16,2 0 0 15,-2 0 0-15,0 0 0 0,2 0 1 16,-4 0-1-16,2 0 1 16,-2 0 0-16,3 2-1 15,-1-1 2-15,0 2 6 16,2 2-6-16,-2-3-1 15,0 1 7-15,2 0-8 16,-3 2 3-16,1-2-2 16,2-1 1-16,-1-2-1 0,1 0 1 15,0 0-1-15,3 0 5 16,-3 0-6-16,5 1 2 16,-4 1-1-1,1-1 8-15,-2 2-9 0,-3 0 1 16,1-2-1-16,-1 2 6 15,1-2-4-15,-2-1 5 16,0 1-6-16,2-1 1 16,1 0 4-16,-3 0-6 15,2 0 1-15,-2 0-1 16,1 0 0-16,1 3 1 16,0-2-1-16,0-1 2 15,-2 0 0-15,4 0-1 0,-4 0 1 16,-1 0-1-1,1 0 0-15,-1 0 0 0,-2 0 0 16,4 0 0-16,2 0 0 16,-1-2 0-16,-1 0 0 15,3 2 0-15,-2 0 1 16,-2 0-1-16,-1 0 0 16,1 0 0-16,2 0 1 15,-2 0-1-15,1 0 0 16,1 0 0-16,0 3 1 15,0-2-1-15,4 4 0 16,-3-2 0-16,0 0 0 16,2 0-1-16,-1-1 2 15,-5 2-2-15,6-3 1 16,-5 1 1-16,0-2 6 0,-1 1-6 16,1 2 5-16,-2-3-6 15,2 1 8-15,-3-1-8 16,-3 0 5-16,1 0-6 15,-2 0 1-15,-5 0-1 16,2 0 0-16,-4 0 1 16,-1 0 0-16,-3 0 0 15,0 0 6-15,0 0-7 16,0 0-16-16,0 0-16 16,0 0-40-16,0 0-62 0,0 0-77 15,0 0-177 1,0 0-593-16</inkml:trace>
  <inkml:trace contextRef="#ctx0" brushRef="#br0" timeOffset="-135602.19">18354 6113 99 0,'0'0'84'15,"0"0"-68"-15,0 0-10 16,0 0 1-16,0 0 62 0,0 0 12 15,-89 18-35-15,75-18-27 16,-1 0-18-16,2-4-1 16,3-7 1-1,-4 1 6-15,6-3 19 16,-1-4 0-16,1-2 19 16,2 3-15-16,-1-1 0 0,0 4-8 15,2 3-5-15,2 0 16 16,1 8 14-16,2 0 5 15,-2 2-6-15,2 0-14 16,0 0 4-16,0 0 14 16,0 0 1-16,0 0-1 15,0 0 0-15,0 0-3 16,0 0-2-16,0 0-9 0,0 0-11 16,0 0 1-16,0 0 2 15,0 0-1-15,4 0 4 16,1 0-8-16,3 0 0 15,-3 2 8-15,6-1-8 16,-2 0 1-16,6-1-2 16,-3 2 3-16,0-2 4 15,1 0-4-15,2 2-14 16,-4-2 0-16,1 0-10 16,2 0 6-16,-1 3 4 15,0-3-9-15,4 0-1 16,2 0 6-16,3 0-1 15,2 0 17-15,3 0 5 16,3 0-8-16,-1-3-9 16,-5 1-11-16,0-1 12 0,-3 2-5 15,-2 1 6-15,0 0-7 16,-5 0 6-16,2-2-6 16,-3 0 2-16,2-1 3 15,2 2-11-15,-1-1 12 16,4-1-3-16,0 1 14 15,2 0-8-15,0-2-4 16,-1 0-9-16,0 2-1 16,-3 1 1-16,0 1-1 15,-1-1 0-15,5 1 6 16,-5-3-7-16,2-2 0 16,1 1 1-16,-1 0 6 0,-2-3-7 15,-2 3 8-15,-2 1-7 16,-1 0 0-16,-1 0 2 15,2 2-3 1,0 1 0-16,2-3 2 0,0 3-1 16,1-4 5-16,1 2-6 15,4-5 0-15,-2 3 1 16,-2-1-1-16,0-1 0 16,-1 4 0-16,-1-1 1 15,1 2 0-15,2 0-1 0,0-1-1 16,1 1 1-1,1 0 0-15,-2-3 0 0,-1 1 1 16,0 1-1-16,-3 0 1 31,2 0-1-31,0 2 0 0,1-1 0 16,-1-1 1-16,2-1-1 16,-2 2 1-16,4 1-1 0,-3-2 0 15,3 1 0-15,-2-1 0 16,1 0 0-16,-2 1 0 15,1 1 0-15,-1-1 0 16,3-1 0-16,-2 0 0 16,3-1 0-16,-1 3 0 15,1 0 0-15,-1 0 0 16,-2-3 0-16,-1 3 0 16,1-1 0-16,-1 1 2 0,0 0-2 15,0-1 0-15,-1 1 0 16,2-2 0-16,1 1 0 15,-1-2 0-15,1 1-1 16,1 2 1-16,0 0 0 16,2 0 0-16,1 0 1 15,0 0-1-15,4 0 3 16,-2 0-3-16,0 0 1 16,-1 0 1-1,-2 0-1-15,1 2-1 0,0 1 2 16,2-2-1-16,2 1 0 15,-2-1 0-15,5 3 5 16,0-1-5-16,-2 1 0 16,1-2 0-16,-1 2 0 15,-1-1 6-15,-4-2-6 0,3-1 1 16,-6 0-2-16,-4 0 0 16,3 0 1-16,-8 0-1 15,-1 0 0-15,-3 0 1 16,-4 0-1-16,1 0 0 15,-4 3 0-15,1-3 0 16,-1 0 1-16,0 0-1 16,0 0-6-16,0 0-19 15,0 2-37-15,0-2-59 16,0 4-90-16,4 1-63 0,-4 1-328 16</inkml:trace>
  <inkml:trace contextRef="#ctx0" brushRef="#br0" timeOffset="-127918.7">12921 9165 341 0,'0'0'170'0,"0"0"-102"0,0 0-23 15,0 0-3-15,0 0 3 16,0 0-11-16,0 0-12 16,-19 31-12-16,16-23 0 15,-1 0-3-15,-2 2 1 0,0-1-1 16,2 3 6-16,-5 1 6 16,2 0-5-16,1-1 11 15,-3-2-2-15,2 2-6 16,1 2 0-16,-1-2 11 15,-1 1-12-15,3-1-8 16,-2-2-7-16,-1 3 5 16,3-3 1-16,0-3-6 0,1-1 11 15,1 0 5 1,2-4-7-16,-3 4-8 0,2-1-1 16,-1 0 7-1,0-2 2-15,3 1-9 16,-2-4 6-16,2 2-1 0,0-2 1 15,0 0-1-15,0 0-5 16,0 0 1-16,0 0 0 16,0 0-1-16,0 0-1 15,0 0 1-15,0 0 5 16,0 0-5-16,0 0 1 16,0 0 8-16,0 0 17 15,-2 0 12-15,-2 1-4 0,2 3-18 16,-5 2-8-1,4-2 7-15,-1-1 1 16,3-2-6-16,1-1-11 0,0 0 1 16,0 0-1-16,0 0-14 15,0 0-7-15,0 0 1 16,0 0 3-16,0 0 2 16,0-4 2-16,0-4 13 15,0 1 7-15,0-6 19 16,0-1-14-16,0-2-11 15,1-3 5-15,3-1 0 16,-2 2-4-16,1 0 0 16,-2 2-1-16,1 1 1 15,0 0-1-15,0 1 1 16,-2 2 5-16,0 0-6 16,0 2-1-16,0-2 1 0,3-2 7 15,-3 2-7-15,0 3 1 16,0-2 7-16,0 0-7 15,0 3-1-15,0-3 6 16,0 4-6-16,0 0 5 16,0 2 7-16,0 0-5 15,0 1 2-15,0 2-1 16,0 2 9-16,0 0-1 16,0 0 3-16,0 0-2 15,0 0-7 1,0 0-10-16,0 0-1 0,0 0-13 15,0 0 3-15,0 0 4 16,0 2 4-16,1-2-4 16,3 1 6-16,5 2 2 15,0 2 4-15,1 0-6 0,3 2-13 16,1 2 13-16,1 2 1 16,2-5 5-16,-2 4-6 15,-1-3 0-15,0-1-7 16,-4-1 6-16,-2-2 0 15,-1-1-1-15,0 3 1 16,-2-2-6-16,-4-3 1 16,1 2 5-1,-2-2 1-15,4 1-1 0,-1 2 0 16,-2 2 0-16,6-2-2 16,0-1 3-16,0 1 0 0,-2-2 0 15,0 0 0 1,-4-1-1-16,5 2-1 0,-6-2-5 15,0 0 0 1,3 0 6-16,-2 0 0 0,1 0 1 16,5 0 0-16,-1 3-1 15,-2-3 1-15,2 2-6 16,-2-2-6-16,-1 0-1 16,-3 0-4-16,0 0-18 15,0 0-24-15,0 0-28 16,0 0-45-16,0-7-41 15,0 3-119-15</inkml:trace>
  <inkml:trace contextRef="#ctx0" brushRef="#br0" timeOffset="-126299.35">12708 9504 150 0,'0'0'143'0,"0"0"-83"0,0 0-1 15,0 0-14-15,0 0-9 16,0 0-3-16,0 0-8 15,30-47-9-15,-22 41-2 16,-1-1 1-16,2 1-2 16,-3 2 11-16,4-2 12 15,-2 0-13-15,3-2-14 16,-3 0-6-16,5-3-2 16,-3 0-1-16,2-2 1 15,0 0-1-15,1-1 0 16,2 0 0-16,0 1 0 0,0 1-7 15,3 3-2 1,-6-1-1-16,2 3 1 16,-6 0 8-16,-1 2-5 15,-6 4 4-15,5-5 2 0,-5 4 0 16,1 0 2-16,-2 0 4 16,0 1 1-16,4-2-6 15,-1-1-1-15,1 1-7 16,-2 2 6-16,3-2 0 15,-2 1 0-15,2-1 1 0,-3 0 0 16,0 2-1 0,3-1 1-16,-4-1 0 0,3 1 0 15,-2 1 1-15,-1 0-1 16,2-1-1-16,0 2 0 16,-3 0 0-1,1 0-11-15,-1 0 5 16,0 0 1-16,0 0-14 15,0 0-49-15,0 0-148 0</inkml:trace>
  <inkml:trace contextRef="#ctx0" brushRef="#br0" timeOffset="-114351.88">7016 10979 404 0,'0'0'156'16,"0"0"-95"-16,0 0-9 15,0 0-19-15,0 0-13 16,0 0 10-16,0 1 21 16,0-1 18-16,0 0 15 15,0 0 9-15,0 0-5 16,0 0-13-16,0 0-18 16,0 0-23-16,0 0-12 0,0 0-12 15,0 0-9 1,0 0-1-16,0 0 1 0,0 0 0 15,0 0 0-15,0 0 0 16,0 0 1-16,0 0-2 16,0 0 0-16,0-1 1 15,0-7 23-15,0 1-17 16,0-4-6-16,0 2-1 16,0-5 11-16,0 2-4 15,0-1-6-15,0-2 0 16,0-1 6-16,0 2-5 15,0-3-1-15,0 1 0 16,0-1 1-16,-1-2-2 16,-1 1 0-16,0 1 1 15,1-2 0-15,1 2-1 0,-4 0 0 16,4 1 1-16,-2 1 0 16,-1 0 1-16,2 1-1 15,-1 0-1-15,1 5 2 16,-2-5 0-16,2 3 6 15,-1 1-8-15,2 2 0 16,0-1 1-16,0 1-1 16,0 1 1-16,0 4 6 15,0 2-5-15,0 1 5 16,0 0-5-16,0 0 0 16,0 0 4-16,0 0-6 0,0 0-8 15,3 0 8-15,9 6 13 16,5 8 0-1,2 8 1-15,1 0-4 0,2 4-8 16,-1 2-2-16,-1 0 1 16,0 1 0-16,-2-3-1 15,-3 0 0-15,-1-3-1 16,-2-6-6-16,-4-2 7 16,0-3 0-16,-3-6-6 15,-2-1 4-15,-1-1-6 16,0-4-4-16,-2 2 0 15,2-2 2-15,-2 0 0 16,0 0-2-16,0 0 11 16,0 0-6-16,0 0 5 0,0 0-4 15,0 0-7 1,0 0-3-16,0 0-1 0,0-3-8 16,0-11 15-16,3-7 10 15,-1-2 9 1,-1-6 4-16,-1 0 0 15,2 2-13-15,-2 0 6 0,0 4-5 16,0 1 11-16,0 0 1 16,0-3 0-16,0-1-7 15,0 2-5-15,0-1 0 16,0 2 1-16,0 1-1 16,0 2 0-16,0-2 0 15,0 3 1-15,0 3-1 16,0 3 0-16,0 7-1 0,0 2 1 15,0 1-1 1,0 3-7-16,0 0-10 0,0 0-2 16,0 0-13-16,0 0-33 15,0 0-21-15,0 0-76 16,0 5-85-16,0 1-91 0</inkml:trace>
  <inkml:trace contextRef="#ctx0" brushRef="#br0" timeOffset="-113423.65">7509 10613 351 0,'0'0'165'0,"0"0"-50"16,0 0-15-16,0 0-29 16,0 0-21-16,0 0-14 15,0 0 9-15,-16-17 22 16,10 14 18-16,-1 2 3 16,-2 0 14-16,-3 1-24 0,1 0-23 15,-2 1-26-15,2 13-16 16,1 3-6-1,4 9-1-15,0 7-5 16,6 5 6-16,0 2-5 16,0-6-1-16,12-6 5 0,2-7-6 15,0-7-6-15,3-10 0 16,1-2-14-16,1-2-18 16,-1 0 8-16,-3-3 18 15,-3-8 11-15,-1-3 0 16,-4 0 1-16,0-6 1 15,-3-5 8-15,-3-4-9 0,-1-4-1 16,0-2-7-16,0 1-9 16,0 4-12-16,-1 7 1 15,-3 7 21-15,1 5 7 16,-1 8 1-16,4 3 12 16,0 0-13-16,0 0 0 15,0 14 2-15,0 2 8 16,4 5-2-16,3 2 1 15,-3-1-8-15,3-1 1 16,-2-2 0-16,-1-1-1 16,2-1 1-16,-2 4-1 15,0-2 0-15,2-3 0 16,-3-1 1-16,0-1 5 0,1-5-6 16,-4-4-1-1,0 0-1-15,0-2-35 16,0-3-82-16,3 0-126 15,-3 0-111-15</inkml:trace>
  <inkml:trace contextRef="#ctx0" brushRef="#br0" timeOffset="-112935.79">7740 10503 524 0,'0'0'253'0,"0"0"-127"16,0 0-12-16,0 0-43 15,0 0-10-15,-23 97 4 16,20-60-4-16,3 8-12 16,0 0 6-16,0 1-9 15,6-6-9-15,6-7-7 16,2-11-11-16,2-6-18 16,4-12-1-16,-2-4-19 15,3 0-1-15,-2-9 10 0,0-9-12 16,-8-3 12-16,-1-3 9 15,-3-3-10 1,-5-2 11-16,-2 0-1 16,0-3 0-16,-7 0-7 0,-6 2-8 15,0 2 3-15,-4 9 12 16,3-2-7-16,1 14-4 16,-1 5 12-16,4 2-13 15,2 0-38-15,-2 17-95 16,8-2-119-16,0-1-93 0</inkml:trace>
  <inkml:trace contextRef="#ctx0" brushRef="#br0" timeOffset="-112599.8">7880 10473 680 0,'0'0'293'0,"0"0"-147"15,0 0-52-15,0 0-55 16,0 0-23-16,0 0-10 16,3 90-5-16,4-50 1 0,4-3-1 15,-5-2-1-15,1-1 2 16,-3-6 4-16,2 1 7 15,-2-2 3-15,2-1 0 16,-3-2-9-16,0-3-6 16,1-1-1-16,-1-8-40 15,-1-3-63-15,-2-9-98 16,3 0-95-16,-3 0-195 0</inkml:trace>
  <inkml:trace contextRef="#ctx0" brushRef="#br0" timeOffset="-112266.56">8009 10433 89 0,'0'0'810'0,"0"0"-619"15,0 0-90-15,0 0-11 16,0 0-29-16,0 0-34 16,40 99-14-16,-26-76-7 15,0 5-5-15,-4 1 0 16,4-2 6-16,-4 0-1 16,-3 2 21-16,1-4 11 0,-3 1-10 15,0-2-5 1,0-3-12-16,-4-5-11 15,-1-1-10-15,0-5-57 16,0-2-85-16,0-2-142 16,-6-4-199-16</inkml:trace>
  <inkml:trace contextRef="#ctx0" brushRef="#br0" timeOffset="-111983.94">7899 10727 682 0,'0'0'315'16,"0"0"-106"-16,0 0-65 16,0 0-67-16,0 0-42 15,0 0-34-15,0 0 7 16,43-15 1-1,-11 12 1-15,3-7-8 0,1-2 5 16,-2 0-7-16,-2 1 0 16,-7-1-7-16,0 3-47 15,-3 3-79-15,-5 2-146 16,-3 0-258-16</inkml:trace>
  <inkml:trace contextRef="#ctx0" brushRef="#br0" timeOffset="-111468.35">8605 10385 450 0,'0'0'309'0,"0"0"-127"0,0 0-37 16,0 0-19-16,0 0-47 15,0 0-44-15,0 0-16 16,7 79-9-16,-1-49 2 16,-2 5-1-1,3 1 5-15,-2 2-1 0,5-1 8 16,-3 2 3-16,-1-6-2 15,1-1 2-15,0-2-12 16,-2-5-8-16,-1-3-6 0,0-6-6 16,-4-4-36-16,3-3-27 15,-3-6-45-15,0-1-82 16,0-1-64-16,0-1-75 0</inkml:trace>
  <inkml:trace contextRef="#ctx0" brushRef="#br0" timeOffset="-111165.85">8518 10637 627 0,'0'0'374'0,"0"0"-140"0,0 0-100 16,0 0-28-16,0 0-10 15,0 0-18-15,0 0-51 16,97 6-20-16,-70-6-7 16,2 0-9-16,-3-1-31 15,-2-4-40-15,-3-3-62 16,10-1-94-16,-10-1-104 0,-2 3-275 15</inkml:trace>
  <inkml:trace contextRef="#ctx0" brushRef="#br0" timeOffset="-110666.55">9097 10359 721 0,'0'0'347'0,"0"0"-178"0,0 0-76 16,0 0-17-16,0 0-7 15,0 0-27-15,20 104-18 16,-9-64-16-16,1 2-2 16,-2-2-5-16,-1-1 1 0,1-3-1 15,-3-3 2 1,0-6-3-16,-1-1-8 0,2-6-30 16,-5-6-30-16,4-5-28 15,-3-1-65-15,-1-8-72 16,0 0-90-16,-1-3-270 0</inkml:trace>
  <inkml:trace contextRef="#ctx0" brushRef="#br0" timeOffset="-110225.73">9338 10321 791 0,'0'0'273'0,"0"0"-147"0,0 0 2 16,0 0-15-16,0 0-38 15,0 0-33-15,1 107-17 0,9-77-9 16,4 3 2-16,-3 4 3 16,2-2 1-1,-1 2-1-15,-2-1 1 16,-1-3-3-16,-2-4-11 15,-4-3-7-15,4-3-1 0,-6-4-5 16,2-5-18-16,-3-1-23 16,2-5-26-16,-2-3-29 15,0-1-34-15,0 2-86 16,0-3-64-16,-2-3-82 0</inkml:trace>
  <inkml:trace contextRef="#ctx0" brushRef="#br0" timeOffset="-109933.51">9076 10642 173 0,'0'0'853'15,"0"0"-616"-15,0 0-113 16,0 0-46-16,0 0-46 16,0 0-17-16,0 0-7 15,94 10-8-15,-53-10-7 0,-3 0 7 16,2 0-8-16,-7-10-19 16,-6-4-60-16,10-5-89 15,-10 1-175-15,-5 3-337 0</inkml:trace>
  <inkml:trace contextRef="#ctx0" brushRef="#br0" timeOffset="-109430.82">9766 10493 215 0,'0'0'537'0,"0"0"-343"16,0 0-47-16,0 0-43 15,0 0-43-15,0 0-33 16,0 0-20-16,-28-35 1 16,20 28 23-16,-2 2 27 0,-5 1-5 15,2-4-28 1,-6 5-16-16,-1 1-9 0,2 2-1 16,-2 0 0-16,2 5-1 15,4 15-6-15,2 4-2 16,6 7 9-1,6 9 16-15,0 1 16 0,4-4 0 16,17-4-9-16,4-6-10 16,2-5-7-16,0-11-6 15,-2-4-22-15,-2-5-14 16,-5-2-5-16,4 0-17 16,-6-3-26-16,0-7-41 15,4-11-89-15,-5 5-92 16,-2-1-263-16</inkml:trace>
  <inkml:trace contextRef="#ctx0" brushRef="#br0" timeOffset="-109116.52">9873 10327 558 0,'0'0'356'0,"0"0"-153"0,0 0-83 16,0 0 9-16,0 0-55 15,0 0-25-15,0 0-2 16,13 92 1-16,-3-53 9 0,-2 5-5 16,6 1-5-16,-3-1-25 15,1-2-9-15,-1-6-12 16,-1-6 5-16,2-6-6 15,-3-6 0-15,-3-6-16 16,-1-5-17-16,2-3-31 16,-4-2-48-16,-1 2-72 15,-1-4-180-15,-1 0-431 0</inkml:trace>
  <inkml:trace contextRef="#ctx0" brushRef="#br0" timeOffset="-107402.2">10479 10592 551 0,'0'0'221'0,"0"0"-101"16,0 0-29-16,0 0-9 16,0 0-23-1,0 0-22-15,0 0 2 0,0 0 19 16,0 0 14-16,0 0 4 15,0 0-11-15,0 0-11 16,0 0-8-16,0 0-12 16,5 0-10-16,4 0-12 15,5 0 1-15,1-1-4 16,2 0-3-16,1 1-5 16,2-5 5-16,0 3-5 15,1 2 2-15,-1 0 9 16,1 0 4-16,1 0-2 0,-2 0 5 15,2 0-3-15,1 0 2 16,0-3 34-16,2-1-16 16,4-7-9-16,1 0 0 15,0 2 1-15,-2-3-6 16,-2 7-14-16,-4-2-7 16,-6 6 0-16,2 1 5 15,0 0 3 1,-2 0 10-16,2 0 7 0,-1 2 2 15,0 4-7-15,0-2-7 16,-2-4 0-16,-2 1-7 16,0 2 0-16,-5-1-5 15,1-1-1-15,-2-1-1 16,-2 3 0-16,0-3 0 0,0 3-1 16,-1-3-7-16,0 2 2 15,-1-2-5-15,0 2-18 16,0-2-43-16,-2 0-64 15,-1 3-109-15,0-1-245 16,0 3-286-16</inkml:trace>
  <inkml:trace contextRef="#ctx0" brushRef="#br0" timeOffset="-106766.47">11255 10350 124 0,'0'0'1105'0,"0"0"-847"0,0 0-137 0,0 0-13 15,0 0-20 1,0 0-36-16,0 0-20 0,49 42-17 16,-20-32-5-16,0 4-9 15,2-2 1-15,-1 2-1 16,-3-6-1-16,-4 2 0 16,-1 2-8-16,-7-6 8 0,2 1-7 15,-7-3-2 1,-2 0 3-16,-1-3 3 15,-4 2-10-15,-3-1-5 16,0 1-2-16,0-2-4 0,0 4-9 16,0 7 11-1,-15 7 0-15,-4 10-19 0,-7 9 25 16,-7 5 16 0,2 3 23-16,1-2 20 0,10-3-4 15,5-11 5-15,7-5-21 16,2-14-23-16,6-3-44 15,0-8-87-15,0 0-92 16,10-3-97-16,-1-5-192 0</inkml:trace>
  <inkml:trace contextRef="#ctx0" brushRef="#br0" timeOffset="-103697.11">11968 10776 435 0,'0'0'265'0,"0"0"-99"16,0 0-54-16,0 0-42 16,0 0-33-16,0 0-21 15,0 0-10-15,0 0 13 16,0 0 26-16,0 0 23 15,0 0 6-15,0 0-2 16,0 0-11-16,0 0-10 16,-2 0-7-16,0 0-14 15,0 0-11-15,-1 0-11 16,3-2-8-16,-3-6-8 0,2-1 2 16,-3-2 4-16,1-3 2 15,1-1-1-15,-2 0 1 16,3 0-1-16,-1 0 1 15,1 0 0-15,-1 1 1 16,2 0-1-16,-1 5 0 16,-1-5 0-16,0-1 0 15,0 1 0-15,1-1 1 16,-1-2-1-16,2 1 0 16,-2-1 0-16,2 2 1 0,0 1 7 15,0 0-7 1,0 3 14-16,0 4 2 15,0 2-7-15,0 4-2 16,0 1 0-16,0 0-8 0,9 0 1 16,9 15 14-16,7 10 19 15,5 7 4-15,2 5-22 16,-1 2-15-16,-3 1-1 16,-5-9 0-16,-5-6-11 15,-3-8-4-15,-6-9-1 16,-3-3-23-16,-4-5-1 15,0 0 13-15,-2 0 18 16,0 0 9-16,0-2 1 16,0-6 9-16,0-2-9 15,0-4 2-15,0-2-3 0,0-4 1 16,-2-9-1 0,-3-1-1-16,2-10-2 0,-4-1 2 15,2 4 1-15,-2 2 0 16,2 6 1-16,0 4 6 15,2 10-6-15,0 1 7 16,0 7-1-16,2-1-6 16,-1 4 1-16,1-4-1 15,1 2-1-15,0-3-8 16,0 2-2-16,0-4-13 16,0-2-5-16,0 3-5 15,0 2-60-15,0 3-119 16,3 1-274-16</inkml:trace>
  <inkml:trace contextRef="#ctx0" brushRef="#br0" timeOffset="-103050.13">12447 10450 218 0,'0'0'382'0,"0"0"-148"0,0 0-68 0,0 0-52 16,0 0-57-1,0 0-31-15,0 0-12 0,-45-17 20 16,32 17 32-16,0 0-8 16,-1 12-16-16,4 12-21 15,3 9 0-15,7 7-5 16,0 1-10-16,7-1-6 15,8-11 0-15,4-11-15 0,1-15-41 16,-2-3-20 0,3-16 18-16,-2-14 22 0,-6-4-5 15,-3 1 20-15,-3 2 21 16,-7 4 1-16,0 3 22 16,0 6-7-16,0 5 7 15,0 8 12-15,0 5 10 16,0 0 7-16,0 4-28 15,0 14-1-15,9 12 9 16,-2 8-13-16,2 6-8 16,1-5-10-16,-1-3-1 15,-2-8-1 1,-1-9-12-16,-3-8-6 0,1-4-2 16,-4-6 1-16,1-1-15 15,-1 0-37-15,0 0-69 16,0-3-84-16,0-2-152 0</inkml:trace>
  <inkml:trace contextRef="#ctx0" brushRef="#br0" timeOffset="-102448.15">12805 10460 173 0,'0'0'532'0,"0"0"-339"0,0 0-35 0,0 0-68 16,0 0-54-16,0 0-36 0,0 0-6 15,-8-18 6-15,1 10 8 16,5 3 31-16,-3 1 33 15,-2-3 8-15,-1 1 0 16,-2-4-28-16,-2 3-11 16,0-3-18-16,2 6-22 15,3 3 6-15,-2 1-7 16,2 0 1-16,4 0 1 16,-2 18-2-16,0 12-1 15,0 6-1-15,5 12-5 16,0 0 6-16,0-1-1 15,3-9 2-15,9-8 0 16,4-7-6-16,1-12-5 16,5-4-15-16,-2-6 7 15,-3-1 7-15,-2 0 12 0,0 0 2 16,-2-1 5 0,-5-6-7-16,1-3-16 15,0-8-71-15,-3 3-155 0,-1 0-294 16</inkml:trace>
  <inkml:trace contextRef="#ctx0" brushRef="#br0" timeOffset="-102016.54">12947 10239 315 0,'0'0'693'0,"0"0"-476"16,0 0-81-16,0 0-10 15,0 0-46-15,0 0-39 0,33 104-2 16,-17-66-11-16,-5 5 7 16,1 0 7-16,-2-2 1 15,-2 0 9-15,0-7-8 16,-1-5-13-16,0-5-13 16,-4-8-9-16,0-4-9 15,-1-7 0 1,-2-2 0-16,0-3-11 0,2 1-18 15,-2-1-37-15,0 0-38 16,5 6-82-16,-3-4-107 16,3 2-367-16</inkml:trace>
  <inkml:trace contextRef="#ctx0" brushRef="#br0" timeOffset="-101163.6">13479 10317 378 0,'0'0'257'0,"0"0"-81"16,0 0-32-16,0 0-27 16,0 0-24-1,0 0-35-15,0 0-3 16,0 26 17-16,1-15 10 15,4 4-14-15,-4 1-11 0,6 3-6 16,0 5-11-16,0 3-8 16,1 5-4-16,-1 1-13 15,1 1-5-15,0 2-4 16,-1-6-6-16,0-8 1 16,-4-4 0-16,-1-6-1 15,1-5-16-15,-1-4-43 16,-2-1-43-16,0-2-31 0,0 1-67 15,0 1-140-15,0 0-551 0</inkml:trace>
  <inkml:trace contextRef="#ctx0" brushRef="#br0" timeOffset="-100784.25">13401 10505 11 0,'0'0'572'16,"0"0"-341"-16,0 0-78 15,0 0-34-15,0 0-42 16,0 0-25-16,0 0 13 16,0 0-16-16,71 12-7 15,-43-12-8-15,-3 0-14 16,2 0-11-16,-3 0 1 16,-8 0-4-16,2 0-6 15,-4 0-16-15,-4 0-42 16,3-8-86-16,-2 2-163 15,-2 0-362-15</inkml:trace>
  <inkml:trace contextRef="#ctx0" brushRef="#br0" timeOffset="-99966.55">14092 10299 744 0,'0'0'253'15,"0"0"-117"-15,0 0-25 16,0 0-27-16,0 0-48 16,0 0-25-16,0 0-4 15,-2 65-6-15,7-37 10 16,3 5 8-16,-1 5 13 15,1 4 13-15,1 2 0 16,-2-2-13-16,-1-4-14 16,1-1-17-16,-2-8-1 15,1-8-16-15,-2-6-32 0,1-9-51 16,-2-6-73-16,3 0-125 16,-3 0-117-16</inkml:trace>
  <inkml:trace contextRef="#ctx0" brushRef="#br0" timeOffset="-99581.49">14219 10240 586 0,'0'0'238'16,"0"0"-131"-16,0 0-20 16,0 0-12-16,0 0-23 15,0 0-36-15,1 116-7 16,4-83 2-16,1 3 17 15,1 0 10-15,-1 0 8 0,1-1-3 16,-4-5-3 0,1-1-16-16,2-7-12 0,-5-2-12 15,1-4-19-15,1-9-52 16,-3-3-91-16,0-2-117 16,0-2-245-16</inkml:trace>
  <inkml:trace contextRef="#ctx0" brushRef="#br0" timeOffset="-99364.57">14141 10512 804 0,'0'0'299'0,"0"0"-187"0,0 0-88 16,0 0-24-16,0 0-36 15,0 0-229-15,96-3-668 0</inkml:trace>
  <inkml:trace contextRef="#ctx0" brushRef="#br0" timeOffset="-98793.79">14409 10445 647 0,'0'0'293'16,"0"0"-118"-16,0 0-72 16,0 0-83-16,0 0-20 0,0 0-23 15,0 0 23 1,5-27 0-16,4 22 1 15,-1 1 8-15,0 3 39 16,1 1-1-16,1 0-2 0,0 0 0 16,-2 0-7-16,0 2 6 15,-1 12-9-15,-7 7-12 16,0 10-20-16,-7 10-3 16,-13 1-22-16,-3-3-22 15,-1-4-9-15,3-14-16 16,-1-9 13-16,10-9 15 15,1-3 41-15,5 0 5 16,5 0-5-16,1 0 2 0,0-2 32 16,7 1 29-1,13 1-11-15,2 0-13 0,4 0-13 16,3 0-11 0,-1 0-9-16,0 0-6 0,-5 0-1 15,-2 0-21 1,-4 0-20-16,-4 0-35 0,-2-2-69 15,-2-4-210-15,-2 5-506 0</inkml:trace>
  <inkml:trace contextRef="#ctx0" brushRef="#br0" timeOffset="-98217.32">14743 10294 391 0,'0'0'287'16,"0"0"-150"-16,0 0-1 15,0 0-2-15,0 0-63 0,0 0-27 16,0 0 9 0,-51 62 20-16,45-33-5 0,5 8 2 15,1 8-28-15,0 5-9 16,10-1-5-16,10-5-18 15,3-11-3-15,6-12-7 16,0-15-7-16,6-6-12 16,-4-1-14-16,-4-12-7 15,-2-4 27-15,-7 2 13 16,-5 0 34-16,-3-1 24 16,-4 2 21-16,-3-6-1 15,-3-4-43-15,0-6-25 16,0-3-10-16,0-5-18 15,-10 2-11-15,-3 2-3 16,-4 2 13-16,-4 4 18 16,4 1 0-16,-4 10 0 0,1 5-6 15,-1 8-61 1,-7 6-113-16,7 15-65 0,3 1-352 0</inkml:trace>
  <inkml:trace contextRef="#ctx0" brushRef="#br0" timeOffset="-84780.41">6715 11335 318 0,'0'0'270'16,"0"0"-84"-16,0 0-66 15,0 0-36-15,0 0-41 16,0 0-8-16,-3 0-6 16,3 0 1-16,0 0 1 15,0 0 5-15,0 0 10 16,0 0 1-16,0 0-7 16,0 0 1-16,0 0-8 0,0 0-2 15,0-2-13-15,3 2-7 16,0-1-4-16,3 0-1 15,1-1 7-15,-3-7 1 16,7 4 5-16,-3-5-6 16,1 0-1-16,1-3-5 15,0 0 3-15,-6 0-4 16,5 0 1-16,-3 1 4 16,-2 3 8-16,1-1 1 15,0-2 3-15,-3 1-7 16,4 1-7-16,-4 0-8 15,1 6 0-15,-3 1 0 16,0 2-1-16,2 1-1 16,-2 0 1-16,0 0-2 0,0 0-5 15,0 0 1-15,0 0-1 16,0 0 6-16,0 0-5 16,0 0 4-16,1 0 1 15,3 8 1-15,-2 8 0 16,2 5 8-16,2 2-7 15,0 5 6-15,1 2-7 16,0 0 1-16,-1-1 1 16,1-2 4-16,-2-6-6 15,0-2 2-15,-2-6-1 16,0-3 2-16,-3-6-3 16,4 2 0-16,-2-1-11 0,-2-2-7 15,1 3-5 1,1-2-18-16,0 1-11 0,-1-1-35 15,3-4-50-15,-1 0-96 16,0 0-161-16</inkml:trace>
  <inkml:trace contextRef="#ctx0" brushRef="#br0" timeOffset="-84066.24">7042 11279 229 0,'0'0'273'0,"0"0"-78"0,0 0-34 0,0 0-41 16,0 0-40-16,0 0-37 15,23 91-20-15,-16-72-4 16,-2-2-10-16,2 1-8 16,-4-2 0-16,0-2 1 15,1-5 4-15,-4-3-5 0,1-2 1 16,-1-1 7-16,0-3-2 16,0 0-6-16,0 0 0 15,0 0 0-15,0 0 0 16,0 0-1-16,2 0 0 15,-2 0-19-15,0-13-4 16,0-2 23-16,0-7 23 16,0-1-22-16,0-6 5 15,0 2 11-15,0 0 13 16,0 6-1-16,4-3-4 16,2 7 8-16,0 4 2 15,2 4-6-15,6 7-20 16,3 2-9-16,4 11 15 15,4 17 1-15,1 11-6 16,-4 2-8-16,-5 3-2 0,-1-6-2 16,-8-10-26-16,-1-15 17 15,-7-10-2-15,0-3 4 16,0-16-43-16,0-17 42 16,0-7 10-16,0 2 3 15,0 5 18-15,0 7 10 16,0 12 9-16,7 8 4 15,7 6-38-15,6 2 8 16,4 22 4-16,-1 8-2 16,1 3 3-16,-6 3 5 15,-4-2-16-15,-8-7 5 16,1-5-13-16,-4-11-32 16,-3-8-47-16,0-5-27 0,-6-18-153 15,-7-11-50 1,4 0-288-16</inkml:trace>
  <inkml:trace contextRef="#ctx0" brushRef="#br0" timeOffset="-83784.19">7516 11261 366 0,'0'0'277'0,"0"0"-30"0,0 0-24 16,13 105-75-16,-1-67-34 15,-2-3-33-15,5-5-27 0,0-9-26 16,4-10-27 0,-1-11-1-16,3 0-6 0,1-11-2 15,-3-14-5 1,-1-4-2-16,-9-1 14 0,-6-2 1 16,-3 1 15-1,-3 0 40-15,-14 6 0 0,-3 4-21 16,-1 4-34-16,2 10-30 15,0 7-76-15,8 1-108 16,4 13-289-16</inkml:trace>
  <inkml:trace contextRef="#ctx0" brushRef="#br0" timeOffset="-83548.75">7765 11055 1066 0,'0'0'373'16,"0"0"-133"-16,0 0-98 15,0 0-69-15,42 106-54 16,-24-55-19-16,-3-2-42 16,4 2-25-16,-8-3-12 15,4-11-50-15,1 2-41 16,0-12-138-16,-5-12-184 0</inkml:trace>
  <inkml:trace contextRef="#ctx0" brushRef="#br0" timeOffset="-82682.33">9023 11171 668 0,'0'0'270'0,"0"0"-87"0,0 0-20 16,0 0-41-16,0 0-39 16,0 0-34-16,0 0-7 15,14 0 1-15,-4-3-1 0,0-4-16 16,-1-3-8-1,4 0-11-15,-4 0-7 0,1-5 0 16,-1-2-7 0,1-3-27-16,-3 2-27 0,-3 2 0 15,2 5 33-15,-3 4 13 16,-2 4 15-16,1 3 10 16,-2 0 2-16,0 0 8 15,0 0-20-15,0 12 6 16,0 13-4-16,0 5 6 15,0 11 4-15,0 1 0 16,0-1 11-16,0 0 16 16,0-6 6-16,0-3-14 15,5-5-11-15,0-7-19 16,1-8-1-16,0-4-41 0,-1-3-62 16,1-3-49-1,3-2-67-15,1 0-86 0,-2 0-18 16,-1 0-173-16</inkml:trace>
  <inkml:trace contextRef="#ctx0" brushRef="#br0" timeOffset="-82152.22">9319 11213 885 0,'0'0'389'0,"0"0"-189"0,0 0-69 16,0 0-3-16,25 93-33 15,-20-73-55-15,0-3-40 16,-3-11-25-16,-2-6-45 16,0 0-50-16,0-17-49 15,0-16-24-15,0-7-21 16,0 3 104-16,0 4 110 15,0 6 41-15,2 10 121 16,11 7-7-16,3 6-25 0,3 4-32 16,3 4-23-1,1 16-19-15,-5 17-24 0,-4-1-15 16,-9 5 1-16,0-7-18 16,-5-6-12-16,0-16-45 15,0-12-44 1,0-17-38-16,0-22-189 0,0-6-55 15,0-2 177-15,0 6 206 16,0 13 39-16,1 13 198 16,5 12-22-16,2 3-50 15,5 1-62-15,1 22-26 16,-1 4 4-16,-2 6-4 16,-1 1-20-16,-1 1-24 15,-4-3-17-15,0-3-16 0,-2-8-12 16,1-8-78-16,1-9-99 15,-2-4-213 1,1 0-304-16</inkml:trace>
  <inkml:trace contextRef="#ctx0" brushRef="#br0" timeOffset="-81848.72">9728 11239 173 0,'0'0'1240'0,"0"0"-960"0,0 0-109 15,-8 90-32-15,12-66-72 0,19-4-67 16,3-11-9 0,3-9-98-16,1 0-68 0,-5-16-21 15,-5-7 29 1,-7-8 31-16,-6 1 103 0,-7 4 33 15,0 1 126-15,-20 7 41 16,-7 5-65-16,-4 5-82 16,-5 2-20-16,3 6-25 15,1 0-80-15,12 14-120 16,9 1-267-16</inkml:trace>
  <inkml:trace contextRef="#ctx0" brushRef="#br0" timeOffset="-81580.3">9952 11012 1232 0,'0'0'406'16,"0"0"-242"-16,0 0-30 15,25 113-18-15,-8-72-62 16,2 2-40-16,-1-10-14 16,0-2-30-16,-6-4-17 15,0-5-11-15,-4-1-36 16,-3-8-42-16,0 5-78 16,-2-3-98-16,-1-7-298 0</inkml:trace>
  <inkml:trace contextRef="#ctx0" brushRef="#br0" timeOffset="-79832.88">11910 11151 226 0,'0'0'217'16,"0"0"-90"-16,0 0-49 15,0 0-42-15,0 0-23 16,0 0-6-16,38-60-7 15,-31 47-12-15,-3-1 12 0,-1 5 17 16,-3 4 33-16,2 2 28 16,-2 3 9-16,0 0 7 15,0 0-12-15,0 0-38 16,2 0-23-16,1 10 1 16,1 8 6-16,1 0-2 15,0 5 1-15,-2 0-1 16,1 3-4-16,0 1-2 15,-2-3-7-15,3-1-11 0,-2-4-1 16,1-2 1 0,-1-3-2-16,-1-3 0 0,1-2-1 15,1-3-35 1,-3-2-43-16,2-4-81 0,-1 0-95 16,2 0-133-16</inkml:trace>
  <inkml:trace contextRef="#ctx0" brushRef="#br0" timeOffset="-79248.42">12111 11138 649 0,'0'0'228'0,"0"0"-58"0,0 0-26 15,0 0-52-15,13 93-40 16,-9-67-34-16,-2-4-12 16,-1-8-5-16,1-4-1 15,-2-4 0 1,2-3-6-16,-2-3-7 0,0 0-2 16,0 0 5-16,0 0 9 15,0 0 1-15,0 0 9 16,0 0 6-16,0-10-5 15,0-3 12-15,0-6-15 16,0-2 6-16,3-6-4 16,0 0-1-16,1 3-7 15,1 4 0-15,1 7 0 0,1 0 8 16,3 6 8-16,2 7-7 16,3 0 13-16,3 0 1 15,2 17 9-15,1 3-5 16,-7 11-2-16,-2-1-7 15,0-3-9-15,-7-11-10 16,-3-6 0-16,-2-10-21 16,3-8-52-16,-1-19 2 15,1-7 45-15,0-1 18 16,3 5 8-16,0 7 9 16,1 13 14-16,1 7-4 15,2 3 16-15,2 2 1 16,4 15 1-16,1 6-5 15,-4 5-13-15,-2 1-12 0,-4-2-7 16,-3-9-27-16,-2-4-46 16,-2-10-75-16,0 1-152 15,0-5-226-15</inkml:trace>
  <inkml:trace contextRef="#ctx0" brushRef="#br0" timeOffset="-78950.2">12574 11109 615 0,'0'0'351'0,"0"0"-100"0,14 86-92 0,-4-52-50 16,2-5-54-16,-1-8-36 15,4-11-19-15,2-10-5 16,1 0-21-1,1-7-28-15,-5-14 12 0,-1 2 15 16,-9-1 27-16,-2-1 22 16,-2 5 11-16,0 0 20 15,-5 1-10-15,-6 0-25 16,-3 5-18-16,0-1-48 0,1 2-31 16,3 8-117-1,5 1-151-15,3 0-285 0</inkml:trace>
  <inkml:trace contextRef="#ctx0" brushRef="#br0" timeOffset="-78732.11">12883 10964 941 0,'0'0'512'0,"0"0"-281"15,0 0-47-15,17 102-74 16,-9-60-76-16,-1-5-34 16,2 3-25-16,-1 0-73 0,4 7-114 15,-1-10-89-15,-1-7-282 16</inkml:trace>
  <inkml:trace contextRef="#ctx0" brushRef="#br0" timeOffset="-77915.63">14379 11135 816 0,'0'0'351'0,"0"0"-189"16,0 0-76-16,0 0-41 16,0 0-45-16,0 0-34 0,0 0-37 15,2-10 46-15,4-4 25 16,4-1 0 0,0-3 0-16,-1 1 15 15,-1-2-4-15,-3 2-2 16,-2 4 4-16,4 5-12 0,-5 2 0 15,2 5-1-15,-3 1 0 16,1 0-10-16,5 1 10 16,-3 14 11-16,1 8 7 15,0 7-4-15,-5 6 12 16,5 0-5-16,-5 5-2 16,2-7 8-16,0-2-6 0,1-4-13 15,0-8-8-15,1-7 0 16,1-4-55-16,6-9-99 15,-1 0-192 1,-1-9-410-16</inkml:trace>
  <inkml:trace contextRef="#ctx0" brushRef="#br0" timeOffset="-77339.7">14641 11200 47 0,'0'0'929'0,"0"0"-774"15,0 0-68-15,0 0 33 16,0 0-21-16,0 0-66 15,0 90-33-15,2-85-5 16,-2-5-20-16,0 0-32 16,0-4-73-16,0-15-9 15,0-10 29-15,0-2 69 16,0-5 17-16,2 5 24 16,1 4 39-16,0 3 74 15,6 10-3-15,-1 9-3 16,2 0-17-16,5 5-32 15,0 0 7-15,2 18-21 0,-2 6-12 16,-7 5-12-16,1 4-1 16,-8-7-9-16,-1-4-10 15,0-15-18-15,0-7-27 16,0 0-49-16,0-17-38 16,0-16 62-16,5-1 34 15,2 5 36-15,0 4 1 16,-1 9 59-16,1 10 18 15,2 6-2-15,-1 0-11 0,3 3-4 16,2 13-22-16,-2 4-8 16,-3 4-6-1,0-1-12-15,-2 4-13 0,-3-9-7 16,-1-3-62 0,3-5-63-16,-3-6-113 15,1-2-283-15</inkml:trace>
  <inkml:trace contextRef="#ctx0" brushRef="#br0" timeOffset="-77031.09">14986 11145 894 0,'0'0'412'0,"0"0"-232"0,0 0-26 0,-5 97-9 15,21-73-66-15,6-5-50 16,3-14-29-16,0-5-51 16,-1-5-63-16,-6-19-22 15,-5-1 39 1,-4-2 57-16,-8 3 40 0,-1 5 13 16,0 6 92-16,-13 5-3 15,-5-2-41-15,-4 7-61 16,0 0-23-16,-1 3-3 15,4 0-86-15,2 0-124 16,6 0-166-16,9 2-373 0</inkml:trace>
  <inkml:trace contextRef="#ctx0" brushRef="#br0" timeOffset="-76732.04">15121 10939 1298 0,'0'0'327'15,"0"0"-235"-15,0 0-29 16,0 0 19-16,0 0-33 16,0 0-35-16,0 0-14 15,83 108-1-15,-67-77-5 16,-5 2 6-16,-1 5-1 15,-3-5 1-15,0 1 2 0,-2-4-2 16,-2-1-1-16,2-5-46 16,-1-8-60-16,-1-2-91 15,1-10-103-15,-1-1-299 0</inkml:trace>
  <inkml:trace contextRef="#ctx0" brushRef="#br0" timeOffset="-23061.91">19396 6474 99 0,'105'9'0'0,"-2"2"-82"0</inkml:trace>
  <inkml:trace contextRef="#ctx0" brushRef="#br0" timeOffset="-11826.52">23202 5238 226 0,'0'0'355'16,"0"0"-125"-16,0 0-63 16,0 0 4-16,0 0-49 15,0 0-54-15,0 0-26 16,0 0-19-16,0 12 28 16,0 6 10-16,0 5-4 15,0 10-9-15,0 1 4 16,-5 8 1-16,-4 4-15 15,0-3-2-15,-1-1-12 16,0-2-4-16,3-9-7 16,0-6-7-16,4-6-5 15,1-7-1-15,2-6-20 0,0-5-35 16,0-1-34-16,0 0-43 16,0-1-67-16,0-12-118 15,0 1-457-15</inkml:trace>
  <inkml:trace contextRef="#ctx0" brushRef="#br0" timeOffset="-11491.51">23353 5258 678 0,'0'0'256'0,"0"0"-113"16,0 0 31-1,0 0-16-15,0 0-67 0,-2 99-32 16,0-67-26-16,-1-1-13 16,1 1 1-16,-3-2-1 15,2-3-4-15,-2-1-8 16,-3-7-8-16,4-2 0 15,-1-4-25-15,0-3-26 16,4-4-27-16,-2-2-14 16,2-2-76-16,1 2-121 0,0-4-256 0</inkml:trace>
  <inkml:trace contextRef="#ctx0" brushRef="#br0" timeOffset="-11311.25">23408 5677 941 0,'0'0'284'0,"0"0"-113"16,0 0 21-16,0 0-55 16,0 0-88-16,0 0-49 15,0 0-75-15,-2 2-100 16,2-2-115-16,0 0-232 0</inkml:trace>
  <inkml:trace contextRef="#ctx0" brushRef="#br0" timeOffset="-10511.44">23585 5375 399 0,'0'0'261'0,"0"0"-124"0,0 0 9 15,0 0 18-15,0 0-65 16,0 0-55-16,0 0-27 16,-5-6-9-16,5 6-6 15,0-3-1-15,0 2-1 0,0-3-7 16,0 0 7-16,0-5 0 16,1 0-1-16,6-2-10 15,0-1-1-15,-2 2 2 16,4 2-2-16,-3 4 5 15,1 1 6-15,4 3 1 16,-1 0 18-16,2 12 12 16,1 5 12-16,-3 8-4 0,0 2 11 15,-4 1 1 1,-6 1-24-16,0-2-6 16,-17 3 21-16,-12 0 0 0,-7-4-41 15,-5-4-15-15,0-7-24 16,4-7-19-16,5-4-24 15,9-1 16-15,8-3 27 16,7 2 18 0,5 2 14-16,3 1 7 0,6 6 0 15,16 6 33-15,6 0 25 16,6 4-21-16,2-3 8 16,-1-3 16-16,-3-1 3 15,-5-5-3-15,-5 3-18 16,-5-1-25-16,-1-4-18 15,-3 3-24-15,0 0-51 0,6-4-77 16,-4-4-203 0,-1 0-313-16</inkml:trace>
  <inkml:trace contextRef="#ctx0" brushRef="#br0" timeOffset="-6860.36">17506 6334 190 0,'0'0'534'16,"0"0"-340"-16,0 0-69 0,0 0-26 15,0 0-54-15,0 0-19 16,0 0 13-16,3 50 0 16,5-23-1-16,1 2 11 15,-3 1 24-15,-1 1 1 16,0-1-12-16,-1-1-6 16,-4-2-14-1,0-3-14-15,0-1-18 0,0-5-9 16,0-5 0-16,0-4 1 15,0-3-2-15,0-2-12 16,0-4-14-16,0 0-9 16,0 0-19-16,0 0-36 15,0 0-64-15,0-5-184 16,0-6-442-16</inkml:trace>
  <inkml:trace contextRef="#ctx0" brushRef="#br0" timeOffset="-6510.01">17711 6170 560 0,'0'0'306'0,"0"0"-107"0,0 0-27 15,0 0-83 1,0 0-30-16,0 0-5 0,0 0-24 16,17 113-11-16,-14-74 9 15,0 3 4-15,1-2 6 16,-4 1-11-16,0-2-6 16,0-5 1-16,0-5-5 15,0-8-5-15,0-4-11 16,0-7-1-16,0-3-1 15,0-4-33-15,0 0-31 16,0 0-60-16,0 0-141 16,0 1-138-16</inkml:trace>
  <inkml:trace contextRef="#ctx0" brushRef="#br0" timeOffset="-6060.56">17912 6536 746 0,'0'0'301'0,"0"0"-177"0,0 0-18 0,0 0-70 16,0 0-36-16,0 0-39 16,0 0-48-16,0 8-10 15,0-5 39-15,0 1 27 16,0 3 20-16,0 1 11 16,-2 4 0-16,-2 0 0 0,3 2 0 15,1-4-77-15,-2-1-144 16,2-6-313-16</inkml:trace>
  <inkml:trace contextRef="#ctx0" brushRef="#br0" timeOffset="-5345.37">18122 6297 710 0,'0'0'255'0,"0"0"-130"0,0 0-31 0,0 0-64 0,0 0-30 0,0 0-16 15,0 0 6-15,12-33 10 16,-7 19 1-16,4 5 16 16,-2 1 16-16,6 1 19 15,0 0 1-15,3 4 2 16,6 1-9-16,0 2-17 16,-4 0-8-16,4 13 8 15,-11 13 0-15,-7 16 3 16,-4 14 9-16,-18 5-18 15,-16 3-13-15,-3-9-10 0,-1-11-9 16,3-17-12 0,3-11 1-16,9-14-2 0,8-2 22 15,6 0 0-15,5 0 10 16,4 0-2-16,0-2-1 16,1-6 2-16,15-3 8 15,10 2 4-15,3 0-8 16,10 5 0-1,2 2-4-15,-3 2-1 16,-3 0-6-16,-5 2-2 0,-5 6 0 16,-5 0-1-16,-3-2-18 15,-6 0-28-15,-1-4-26 16,2-2-63-16,-3 0-124 16,-4 0-278-16</inkml:trace>
  <inkml:trace contextRef="#ctx0" brushRef="#br0" timeOffset="-2144.96">22140 6154 70 0,'0'0'285'16,"0"0"-127"-16,0 0-45 15,0 0-19-15,0 0-25 16,0 0-26-16,-2 0-24 16,2 0-6-16,0 0 20 15,0 0 6-15,0 0 8 0,0 0 24 16,-2 0 17-16,2 0 0 15,-3 0-8 1,3 0-24-16,-2 0-18 0,2 0-12 16,0 0-10-16,-1 0-6 15,1 0-9-15,0 0 1 16,-2 0-2-16,0 0 1 16,-1 0-1-16,1 0 0 15,-1 0 0-15,1 0 0 16,0 0 8-16,1 1-1 15,-1-1-1-15,-1 2 4 16,3 0-1-16,-2-1-2 16,-2 1-6-16,3 2 1 15,-1-2-1-15,-1 2-1 16,-1 0 1-16,1 6 2 16,0 0 4-16,-2 2 3 0,2 3-2 15,-4 0-7-15,7 3 8 16,-2-3-3-16,2 0-5 15,0 0 14-15,0-3-8 16,0 1-7-16,0-3 0 16,0-3-2-16,2 0 1 15,5-1-9-15,0-1 8 16,-1 1 1-16,2 0-2 16,1-1 2-16,1 0-8 15,0-2 8-15,-5 0 0 16,3 1-1-16,-2-4 0 15,0 0 1-15,1 0-1 16,-3 0 2-16,3 0 0 0,0 0 0 16,1-6 1-16,-1 2-1 15,3-3 0-15,-2 1 0 16,-1 0 1-16,1-1-1 16,-3-3 1-16,2 0 6 15,-2-3-1-15,0-3-5 16,-2 0 1-16,3 1 0 15,-2 2 4-15,-2 1-5 16,-1 3-1-16,-1 0 1 0,0 2 0 16,0-1 5-1,0 2 4-15,0-3 0 0,-3 1-8 16,-7-1 4-16,3 0 5 16,1 1 1-16,-4 1-6 15,5 1-5 1,-2 3-1-16,2 0 0 0,-1 3-48 15,0 0-54 1,-1 6-106-16,1 9-175 16,1-1-511-16</inkml:trace>
  <inkml:trace contextRef="#ctx0" brushRef="#br0" timeOffset="-1726.13">22439 6498 751 0,'0'0'364'16,"0"0"-157"-16,0 0-54 0,0 0-62 16,0 0-89-16,0 0-2 15,0 0-118-15,-26 50-101 16,20-35-96-16,2-4-277 0</inkml:trace>
  <inkml:trace contextRef="#ctx0" brushRef="#br0" timeOffset="-945.72">22669 6202 14 0,'0'0'620'0,"0"0"-394"16,0 0-51-16,0 0-16 0,0 0-64 16,0 0-33-16,0 0-29 15,-35 9-20-15,25 6-5 16,2 3 5-1,-2 4 17-15,-1 4 14 0,3 3 5 16,3 0-5-16,5-5-17 16,0-4-8-16,0-4-19 15,13-5-9-15,8-6 0 16,2-3-22-16,2-2-12 16,0 0-2-16,-3 0 7 15,-3-2 10-15,-6-3 12 16,-3-2 9-16,-7-3 7 0,-2-5 7 15,-1-10 2-15,0-6-9 16,0-7-2-16,0 2-17 16,0 0-17-16,-4 6 10 15,-5 10 26-15,2 7-1 16,0 10 1-16,-4 3-13 16,-2 5-39-16,-1 23-133 15,4-2-68-15,6-4-334 0</inkml:trace>
  <inkml:trace contextRef="#ctx0" brushRef="#br0" timeOffset="-342.55">22930 6204 21 0,'0'0'500'0,"0"0"-256"0,0 0-18 16,0 0-14-1,0 0-54-15,0 0-55 0,0 0-34 16,-5 25-2 0,5-5-20-16,0 6-25 0,0-2-9 15,-2 3-1-15,1-3-5 16,-3-1-1-16,2-3-5 15,-1-2-1-15,2-4 9 16,1-7-9-16,-3 1 0 16,3-5-22-16,0-3-25 15,0 0-31-15,0 0-33 16,0 0-56-16,0 0-118 16,4-9-246-16</inkml:trace>
  <inkml:trace contextRef="#ctx0" brushRef="#br0" timeOffset="42.75">23082 6122 323 0,'0'0'300'0,"0"0"-75"0,0 0-41 0,0 0-22 16,0 0-27-16,0 0-27 15,0 0-33-15,0 62-25 16,0-33-12-16,0 2-16 15,0 2-6-15,0 0 0 16,0 0-3-16,0-2-4 16,0-4-2-16,0-5-6 15,0-7-1-15,0-6-16 16,0-2-23-16,0-3-50 16,0-3-82-16,0 1-175 15,5-2-374-15</inkml:trace>
  <inkml:trace contextRef="#ctx0" brushRef="#br0" timeOffset="807.21">23278 6219 475 0,'0'0'215'0,"0"0"-108"0,0 0-15 0,0 0-24 16,0 0-16-16,0 0-49 15,0 0-2-15,3-11-1 16,0 7 17-16,1 1 5 16,-1-1 20-16,0-1 13 15,1 2 8-15,-3 0-15 16,5-2-20-16,1 0-14 16,0 4-4-16,0-1-8 15,3 2-1-15,1 0 6 16,1 0-7-16,2 0 1 15,-1 2-1-15,-3 9 0 16,-5 4 1-16,-4 6 29 16,-1 4 14-16,-4 7-8 15,-16-1 3-15,-5 1-15 16,-5-4-17-16,2-9-7 16,2-5-26-16,1-5-40 0,5-2-6 15,8-3 33-15,7-2 27 16,5-1-4-16,0 1-27 15,10 1 43-15,12 3 62 16,5 0 2-16,2-2-12 16,3 2-6-16,-5-1 4 15,-5 1 1-15,-3 0-19 16,-8 0-32-16,-5 0-3 16,0-2-63-1,-1 4-98-15,0-2-163 0,-2-2-449 0</inkml:trace>
  <inkml:trace contextRef="#ctx0" brushRef="#br0" timeOffset="1656.79">22450 6408 336 0,'0'0'230'0,"0"0"-53"16,0 0 5-16,0 0-57 15,0 0-46-15,0 0-38 16,0 0-28-16,-13 75-12 15,6-58 8-15,3-2-9 16,0 0 0-16,-1-3-19 16,0-1-23-16,0-1-14 15,-2 5-31-15,2-3-105 0,-2-4-97 0</inkml:trace>
  <inkml:trace contextRef="#ctx0" brushRef="#br0" timeOffset="6222.8">23658 6020 202 0,'0'0'598'0,"0"0"-414"15,0 0-57-15,0 0 16 16,0 0-8-16,0 0-39 15,0 0-54-15,0 2-14 16,0 11 12-16,0 7 20 16,0 8 3-16,0 5-12 15,0 6-6-15,-6 3-4 0,-6 2-4 16,-2-3-2 0,1-1 2-16,3-6-2 15,6-10-5-15,1-3-30 16,3-10 0-16,0-2-12 0,3-4 1 15,10-2-2 1,3 0 4-16,4-1-5 0,3 2 0 16,1-1 3-16,4 1-1 15,3 0-23-15,-7 3-19 16,3-2 2-16,-6 1 14 16,-10-3 14-16,-2 0 12 15,-5-2 3-15,-4 1-3 16,0-2-36-16,0 2-38 15,0-2-59-15,0 0-140 0,0 0-323 0</inkml:trace>
  <inkml:trace contextRef="#ctx0" brushRef="#br0" timeOffset="8089.9">10106 9026 39 0,'0'0'543'0,"0"0"-331"15,0 0-69-15,0 0-53 16,0 0-26-16,0 0-12 15,0 0-26-15,-6 2-16 16,4-2-1-16,0 0 21 16,-3 0 19-16,5 0 5 15,-3 0-3-15,-1 1-11 0,1-1-12 16,-2 0-9-16,0 2 7 16,-2-1-9-1,1 2-4-15,0 4-7 16,0 0-5-16,-1 7 8 15,4 7-9-15,-2 4 11 16,5 10 5-16,0 1 13 16,4 5 20-16,9-6-2 0,3-1-3 15,3-9-24-15,1-8-20 16,-2-7 0-16,0-7-8 16,-1-3 1-16,-5 0-8 15,-2-4 4-15,-1-12 10 16,-3-4-9-16,-2-2 3 15,-1-6-9-15,0 1 10 0,1-2-12 16,-4 1-6-16,1-2 3 16,-1 3 8-16,0-3 12 15,-1 1-6-15,-9 0-11 16,-6 2 4-16,1 2-12 16,-2 5 1-16,1 3-4 15,1 6-9-15,0 4-27 16,3 7-44-1,1 7-62-15,0 11-129 0,3 4-346 0</inkml:trace>
  <inkml:trace contextRef="#ctx0" brushRef="#br0" timeOffset="8489.02">10380 9166 1049 0,'0'0'399'0,"0"0"-191"0,0 0-89 0,0 0-69 16,0 0-44-16,0 0-6 15,0 100-50-15,0-82-48 16,0-3-52-16,0-2-46 16,0-5-73-16,0-3-118 0</inkml:trace>
  <inkml:trace contextRef="#ctx0" brushRef="#br0" timeOffset="9288.34">10606 8902 448 0,'0'0'278'16,"0"0"-104"-16,0 0-35 15,0 0-64-15,0 0-43 0,0 0-12 16,0 0-19-16,-13 0-1 15,9 0 12-15,4 0 2 16,-2 0 21-16,-1 0 0 16,0 0-13-16,-2 0 2 15,0 4 8-15,-2 1-6 16,-2 3-5-16,1 4-8 16,0 2-12-16,-2 7 14 15,3 6 5-15,3 6 12 16,4 7-6-16,0 4 22 15,3 2-9-15,13-4-4 16,2-9-10-16,4-8-5 16,5-9-9-16,0-7-10 15,1-7 1-15,-3-2 5 0,-2 0-6 16,-4 0-1-16,-4-4 0 16,-3-5 6-16,-4-2-5 15,-4-4 1-15,0-6 5 16,-2-7-7-16,-2-4-12 15,0-5-17-15,0-1-2 16,-13 1-11-16,1 1 15 16,-6 7 21-16,1 3 5 15,0 10 1-15,3 5 0 16,-2 5-10-16,4 5-7 16,4 1-82-16,2 0-74 15,6 0-178-15</inkml:trace>
  <inkml:trace contextRef="#ctx0" brushRef="#br0" timeOffset="10473.15">10911 8919 463 0,'0'0'259'16,"0"0"-57"-16,0 0-49 15,0 0-53-15,0 0-23 16,0 0-22-16,0 0-9 15,-1-1 1-15,1 1-1 16,0 0-1-16,0 9 5 16,0 4 5-16,0 7-6 15,0 2-17-15,4 2-10 16,-3-1-10-16,4-1 7 0,-2-1-6 16,1-5 5-16,-4-2-2 15,3-2-3-15,-3-2-4 16,1 1 4-16,-1-2 4 15,0-1-5 1,0 2-2-16,0-3-10 0,0 4 2 16,0-3-2-16,0 2 6 15,0-1-6-15,0-2-1 16,0 0-18-16,0-3-14 16,0-1-18-16,0-3-22 15,2 0-13-15,-2 0 1 16,2 0-3-16,0 0-15 15,1 0-72-15,2 0-160 0,0-6-409 16</inkml:trace>
  <inkml:trace contextRef="#ctx0" brushRef="#br0" timeOffset="10807.06">11131 8892 341 0,'0'0'221'0,"0"0"-74"0,0 0-17 0,0 0-58 0,16 96-28 0,-11-63-1 16,0 1-30-16,-1 1-6 16,-3-2-5-16,1-5 12 15,-2-4 43-15,0-4 6 16,0-3-22-16,0-4-41 16,0 2-4-16,0 1-82 15,0 0-95-15,0-5-138 0</inkml:trace>
  <inkml:trace contextRef="#ctx0" brushRef="#br0" timeOffset="11817.68">11328 8945 318 0,'0'0'195'0,"0"0"-48"16,0 0-23-16,0 0-59 16,0 0-23-16,0 0-10 15,0 0-12-15,0 0 6 16,0 0 16-16,0 0 22 15,0 0 8 1,0 0-15-16,0 0-11 0,0 0-8 16,0 0-15-16,0 0-12 15,0-5-9-15,0 1-1 16,3-5 0-16,4 0-1 0,1-2 1 16,2 2-1-1,0-1 1-15,2 0-1 0,-2 1 1 16,0 2-1-16,2 3 0 15,-2 1 0-15,6 3 7 16,-2 0 0-16,2 0 5 16,-3 0-12-16,5 7 1 15,-5 2 9-15,-3 8 6 16,-3 4 19-16,-6 7 22 16,-1 13-3-16,0 6-14 15,-11 3-16-15,-8-2-18 16,-3-3-6-16,1-9-8 15,-3-10-5-15,6-12 2 16,-1-5 10-16,6-9-32 16,1 0 11-16,4-16 12 15,5 0 10-15,3-6 4 16,0 3 11-16,0 2-9 0,3 4 2 16,7 1-6-16,7 6-1 15,1 4 9-15,4 2-2 16,5 0 9-16,1 8 17 15,-1 6-4-15,1 3-6 16,-3-1-1-16,-3-3-13 16,-2-2-3-16,-1-6-6 15,-5 0-1-15,0-3 0 16,0-2-10-16,-3 0-15 16,-1 0-18-16,-2 0-10 15,-3 0-12-15,7 0-48 0,-3 0-119 16,-3-2-156-16</inkml:trace>
  <inkml:trace contextRef="#ctx0" brushRef="#br0" timeOffset="12552.6">11869 8798 193 0,'0'0'325'0,"0"0"-70"0,0 0-32 0,0 0-44 15,0 0-51-15,0 0-4 16,0 0 1-16,35 84-24 15,-22-40-27-15,1 3-21 16,-7 1 5-16,-6-3 4 16,-1-3 1-16,0-9-12 15,0-8-28-15,0-7-13 16,0-6-10-16,0-2-8 0,0-4-15 16,3 1-4-16,3-3 7 15,4 3 2-15,1 0 16 16,4-4 2-16,4-1 6 15,2-2-5-15,1 0 5 16,0 0-4-16,-4 0-1 16,1 0 9-16,-1 0-10 15,-3 0-7-15,-7 0-9 16,2 0-34 0,-4 0-25-16,-5 0-22 0,1 1-54 15,-2 6-104-15,0-3-248 0</inkml:trace>
  <inkml:trace contextRef="#ctx0" brushRef="#br0" timeOffset="16776.27">23037 6664 417 0,'0'0'348'0,"0"0"-160"0,0 0-65 15,0 0-9-15,0 0-15 16,0 0-15-16,-15 0-44 16,9 1-18-16,0 7 6 15,1 3-9-15,-1 0-2 0,-1 1-5 16,0 0-1-1,-1 7-2-15,-2-2 10 16,-2 3 7-16,0 2 8 16,-1 0-10-16,-1-2-3 15,0 3 3-15,2-3-5 16,-2-2 0-16,1-2 5 0,0 1 1 16,0-2-9-16,-5 2-9 15,0-2-6-15,-5 6-1 16,-2 1 2-16,-4 2-1 15,1 2 1-15,-4 2 4 16,-2 2-5-16,1-1 12 16,-2 0-4-16,-1-4 1 15,-5 2-9-15,0 0 11 16,-3 0-11-16,-1-2 5 16,0-1-5-16,-1 1 1 15,7-2-2-15,-5 2 1 16,3-1 0-16,-1 3-1 15,-2 0 1-15,1 2-1 16,3 0 0-16,-4-1 0 16,1-2-9-16,-1 1-3 0,-1 0 6 15,7-2 5-15,-3 0-6 16,5 0 6-16,-1 1 0 16,3-1-5-16,0 3 5 15,-1-3 1-15,0 2 0 16,-1-1 0-16,-2 2-1 15,-5 1-24-15,-8 2-4 16,-8 4-15-16,-2-2-9 16,-4-1 53-16,2-2 48 15,2-2-16-15,4-4-17 0,2 0-15 16,0 2 0 0,-2-3-16-16,-3 2-9 0,-2 0 4 15,-4 0 10 1,-5-1 5-16,4-3 6 0,-3 1 1 15,2-4 8-15,3-1-9 16,3-1 7-16,3-2-6 16,2 1 0-16,6-1-1 15,-1-1 1-15,0 2-1 16,0 0 0-16,-1 0 0 16,1 1-7-16,-2-2 5 0,1 0-14 15,1 0 15 1,2-4-8-16,0 0 9 15,3 3 0-15,0-4 0 0,0 1 0 16,1 0-1-16,-1-1-8 16,-1 3 0-16,-1-1 2 15,1 2 7-15,-1-5-1 16,2 3 1-16,-1 0 0 16,-1-2 0-16,-2 2-1 15,-3 1-1-15,-1-2 1 16,-2-2 0-16,-1 3 1 15,-2-3 0-15,-4 1 0 16,-1 1-1-16,-2-1 1 16,-2 3-1-16,1 2-1 15,-1-1 1-15,1 1 1 16,1 0 0-16,0-1 0 0,0 0 1 16,2-2 0-16,2-2-1 15,-1-2 0-15,0 1-1 16,3-2 1-16,-1 1 0 15,2-2 0-15,0 0 0 16,1 1 0-16,-1 1 0 16,2 0 0-16,1-2 0 15,0 2-1-15,2-1 1 16,0-2 2-16,1 4-2 16,4-2-1-16,0 0-2 15,0 2-4-15,3 0 7 16,0-1-1-16,0 1 0 15,1 1 1-15,-1 0 0 16,-1 0 0-16,-1 3 0 16,1 0 0-16,-3 1-9 0,2 1-3 15,-3-2-8-15,1 1 0 16,1 1 18-16,0 1-4 16,0-1 6-16,0-1 0 15,0 1 0-15,-4-3 0 16,-3-1-9-16,2 3-4 15,-5 1-4-15,1-2 5 16,0 0 11-16,-2 2 1 16,1-3 0-16,2 4 0 15,-1 0 0-15,2 0 0 0,1 0 1 16,-1 0-1 0,1-2 0-16,3-1-1 0,-1-4-5 15,3 0 5 1,1-3-15-16,3 3-3 15,0-3 6-15,5 1 4 0,2-3 8 16,0 2-5-16,3-4 5 16,1 4-12-16,-1-2-3 15,0-2 14-15,0-1-6 16,0 1-4-16,1-1 3 16,1 0-11-16,-1 0 7 15,3 0 3-15,0 0 3 16,-2 0 7-16,3 0-1 15,0 0 1-15,-1 0 0 0,4 0 0 16,-3 0-1 0,2 0-6-16,1 0-6 0,-3 0-12 15,0 0 18 1,-1-2 6-16,1 0 0 0,-1-4 0 16,-1 3 1-16,4-3 0 15,0 0 8 1,-2 1-7-16,2-2 1 0,0 3-2 15,-1 1 6-15,3 1 21 16,3 2-12-16,0 0-7 16,5 0 4-16,0 0-12 15,0-1-1-15,6 1 1 16,0-2 1-16,2-3 12 0,0 2 3 16,2-1-2-16,2 1-3 15,-2-3-4-15,1 3-7 16,-1-2-7-16,-1 4 7 15,-3-4 7-15,3 4-7 16,-5-2 0 0,5 2-7-16,-3-2 7 0,3 0 7 15,2 1-5-15,1 0 4 16,2 1 7-16,2 0-3 16,1-1-4-16,-2 0-5 15,0-1 2-15,-2 2-2 16,3-1 0-16,-3-1 0 15,0 3 0-15,0-1 0 16,2 1-1-16,-2-2 0 16,4 2 1-16,0-1 1 15,1 1 6-15,-2 0-7 0,1 0 0 16,2 0 0-16,-6 0 5 16,5 0 3-16,-5-1-9 15,6 1 0-15,-4 0 1 16,4 0-1-16,-2 0 8 15,2 0-7-15,-1 0 7 16,1 0-7-16,-1 0 0 16,2 0 8-16,-2 0-3 15,-1 0-6-15,1 0 12 0,-3 0 4 16,4 0-3-16,1 0-6 16,0 0 3-16,0 0-9 15,0 0 6 1,0 0-6-16,0 0-1 15,0 0 1-15,-2 0-1 0,2 0 1 16,0 0 2-16,-2 0-2 16,2 0 1-16,-3 0-1 15,3 0 5-15,-2 0-6 16,-2 0-1-16,1 0 1 16,0 0 1-16,-2 0 0 15,0 0-1-15,4 0 0 16,-3 0 7-16,-1 0-7 15,0 0 1-15,0 0 0 16,-2 0-1-16,2 0 1 16,-2 0 0-16,1 0-1 15,1 1 0-15,0 0-1 0,0 1 1 16,3-2 0-16,-1 0 0 16,-1 0 1-16,4 0-1 15,-3 0-5-15,0 0-2 16,0 0 6-16,-3 0 1 15,3 0 2-15,-2 0-1 16,-1 0 0-16,0 0-1 16,0 0-1-16,-1 1 1 15,0 2-1-15,1 0 0 16,1 0 1-16,0-3 0 0,1 2 0 16,2-2 0-16,-2 0 0 15,4 0 1 1,-2 0 0-16,-3 0-1 0,2 0 0 15,-4 0-2-15,1 2 2 16,-1-1-1-16,-2 0 1 16,4 1-2-16,0 0 2 15,0-2 0-15,-2 0 0 16,6 0 0-16,-6 0-2 16,4 0-5-16,-3 0 7 15,0 0 3-15,-1 0 7 16,2 0-1-16,2 0-9 15,-1 0 6-15,1-2-6 0,0 2 1 16,-2-2-1 0,5 1 0-16,-6-2 0 15,0 1-6-15,3-1 5 16,-4-3-9-16,1 3 10 0,1 1-1 16,1-1-8-16,-1-3 7 15,3 3 2-15,2 2 0 16,0-1 0-16,0 0-1 15,-1 1 1-15,-1-3-1 16,1 1-9-16,-3 0-8 16,4 0 5-16,0 0-10 15,-2 2-9-15,2 1-29 16,-1-5-84-16,-1 2-101 16,1-1-88-16</inkml:trace>
  <inkml:trace contextRef="#ctx0" brushRef="#br0" timeOffset="34190.61">14860 8128 539 0,'0'0'358'0,"0"0"-116"15,0 0-83-15,0 0-56 16,0 0-55-16,0 0-35 16,0 0-13-16,-3 0-1 15,3 0 0-15,-2 0 1 16,1 0 9-16,-3 0 10 16,-1 0 10-16,-2 0-9 15,0 0-5-15,0 0 5 16,0 0 3-16,-3 0-11 15,3 0-2-15,-1 0 9 16,-1 0 0-16,1 0-12 16,-2 2-6-16,-2 7 1 0,0 6 4 15,1 6 2-15,-1 11 19 16,1 13 14-16,4 10-14 16,2 7 8-16,5 1-4 15,0-2 6-15,0-8 4 16,15-15 1-16,2-8-21 15,3-6-4-15,6-8-11 16,0-4-5-16,-1-7-1 16,-2-2 1-16,-3-3 5 15,2 0 2-15,-4 0 0 16,0-4-1-16,1-12-6 0,-4-12-1 16,2-6-23-1,-6-10-22-15,5-4-26 0,-10-3 1 16,-1 1 19-1,-5 4 14-15,0 2 23 0,-1 3 14 16,-12 2 0-16,-1 4 1 16,-3 4 6-16,0 9-7 15,0 5 0-15,1 7-8 16,-1 5-5-16,1 5-2 16,-3 0-36-16,6 9-48 15,1 14-68-15,4-5-152 16,5-3-275-16</inkml:trace>
  <inkml:trace contextRef="#ctx0" brushRef="#br0" timeOffset="34642.41">15171 8550 758 0,'0'0'605'0,"0"0"-342"0,0 0-56 16,0 0-51-16,0 0-38 16,0 0-25-16,0 0-35 15,-5 61-30-15,5-38-12 16,0 0-7-16,0 2-9 15,0 1 0-15,0-4-37 16,0-4-20-16,0-3-27 16,0-3-39-16,0-3-48 15,0-9-93-15,0 0-146 0,0-10-432 0</inkml:trace>
  <inkml:trace contextRef="#ctx0" brushRef="#br0" timeOffset="35357.33">15469 8298 564 0,'0'0'292'16,"0"0"-58"-16,0 0-22 16,0 0-48-16,0 0-63 15,0 0-34-15,0 0-26 16,0 1-7-16,0 5 8 0,0 1 0 15,0 8 2-15,0 7 22 16,0 7 2 0,0 6-14-16,0 1-12 0,0 5-2 15,0-1-14-15,0-4-9 16,0 2-17-16,0-6 3 16,0-2-3-16,0-6 0 15,0 0-12-15,0-8-4 16,0-2-19-16,0-4-24 15,0-5-20-15,0-3-46 16,0-2-85-16,0 0-82 16,0 0-245-16</inkml:trace>
  <inkml:trace contextRef="#ctx0" brushRef="#br0" timeOffset="36057.93">15632 8386 386 0,'0'0'313'0,"0"0"-96"0,0 0-31 0,0 0-51 16,0 0-47-1,0 0-41-15,0 0-14 0,-32 39 18 16,26-9 26-16,1 5 29 16,2 5 11-16,3-1-12 15,0 0-1-15,8-7-24 16,12-6-22-16,7-8-43 16,3-7-15-16,3-8 0 15,-1-1-24-15,-3-2 3 16,-5 0 2-16,-5-8-17 0,-4-7-5 15,-5-5 3 1,-5-7 16-16,-3-9-16 0,-2-7-31 16,-2-5-41-16,-15-2-2 15,-4 6 31-15,-4 4 68 16,-2 11 13-16,0 13 23 16,3 5 34-1,2 11-57-15,8 0-79 0,4 14-175 16,8-1-412-16</inkml:trace>
  <inkml:trace contextRef="#ctx0" brushRef="#br0" timeOffset="36774.68">15958 8302 147 0,'0'0'172'0,"0"0"2"16,0 0-18-16,0 0-9 16,0 0-37-16,0 0 3 15,0 0-2-15,-1 0-1 16,1-3-24-16,0 2-8 15,0-1 3-15,0 0-9 16,12-1-7-16,7 0 8 16,8-3-9-16,8 3-20 15,4 2-3-15,-1 1 6 16,-7 0-13-16,-7 3-14 16,-12 10 4-16,-12 5 1 15,-4 8-25-15,-22 4-46 0,-9-2-102 16,-2-2-65-1,3-9-21-15,14-8-45 0,10-8 24 16,10-1 52-16,6 0 66 16,17 0 137-16,7 0 161 15,0 6 94-15,0 8 57 16,-5 3-16-16,-5 3-57 16,-10 6-87-16,-10 1-57 15,-3 2-57-15,-26-4-38 16,-9-2-45-16,-5-9-34 15,-2-9-44-15,3-5-25 16,6 0-9-16,11-8 96 16,7-3 28-16,8-2 17 0,8 1-42 15,4-1-83-15,16 3-161 16,2 0-384-16</inkml:trace>
  <inkml:trace contextRef="#ctx0" brushRef="#br0" timeOffset="37440.65">16365 8787 759 0,'0'0'357'0,"0"0"-219"0,0 0 8 15,0 0-15-15,0 0-38 16,0 0-48-16,0 0-24 16,0 3 11-16,0-9 10 15,0-3-1-15,0-1 6 16,0-2-15-16,4-9-14 15,1-2-17-15,0-5-1 16,0-6-9-16,2-3-18 16,-4-1-8-16,3-4-1 15,-3 2 7-15,-2 2 17 0,1 3 12 16,0 10 7-16,0 4 25 16,-1 12 13-16,2 4 15 15,0 5-11-15,6 6 11 16,5 18-12-16,1 8 17 15,5 5-9-15,-4-3-3 16,3-3-10-16,-8-13-15 16,-1-10-27-16,0-8-1 15,-1-14-39-15,3-17-24 0,-1-13-54 16,1-1-57 0,-2 1-2-16,-3 8 66 0,-3 10 66 15,-2 11 44-15,0 11 16 16,0 4 71-1,3 0 2-15,-1 10-10 16,5 12 17-16,-2 6-12 0,3 8-31 16,-4 6-28-16,1 5-11 15,-4 3-1-15,1-1 2 16,-3-1 2-16,1-10-6 16,0-9-11-16,1-8-21 15,1-12-101-15,2-9-139 16,-1 0-95-16,-2 0-381 0</inkml:trace>
  <inkml:trace contextRef="#ctx0" brushRef="#br0" timeOffset="64328.23">1504 10392 408 0,'0'0'245'0,"0"0"-91"0,0 0-44 0,0 0-10 15,0 0-12-15,0 0-14 0,0 2-23 16,0 2-14-16,0 2 2 15,0 6 9-15,0 3-1 16,0 8-15-16,0-2-5 16,1 3-11-16,-1-2-3 15,0-1-11 1,0-8-1-16,0 0 0 0,0-5-1 16,0-5 0-16,3-3-30 15,-3 1-44-15,0 4-47 16,0 2-102-16,-3 1-165 0</inkml:trace>
  <inkml:trace contextRef="#ctx0" brushRef="#br0" timeOffset="64909.68">1057 10854 414 0,'0'0'219'0,"0"0"-103"16,0 0-31-16,0 0-27 0,0 0-14 15,0 0-19-15,0 0 27 16,-90-14 35-16,72 14-2 16,1 0 21-16,-1 8-9 15,4 7-13-15,2 6-30 16,6 10-12-16,6 15-13 15,0 6-14-15,13 10-9 16,16-5-6-16,3-7-10 16,3-12 8-16,-2-16-20 15,-4-11-39-15,-6-11 10 16,-3-4-39-16,-8-29-18 16,-6 6-108-16,-4 0-114 0</inkml:trace>
  <inkml:trace contextRef="#ctx0" brushRef="#br0" timeOffset="65293.18">1173 10944 840 0,'0'0'226'16,"0"0"-103"-16,0 98 1 0,15-61-37 15,5-4-42-15,5-7-24 16,2-10-21-16,1-8-1 16,2-8-8-16,0 0 9 15,-4-17 0-15,-7-7 1 16,-5 2-1-16,-11-2 2 15,-3-4 11-15,-2 2 14 16,-16 2 13-16,-5 2-17 16,-5 5-17-16,2 7-6 15,1 6-34-15,4 4 3 16,4 4-6-16,8 15-62 16,9 8-150-16,0-8-130 15,13-4-310-15</inkml:trace>
  <inkml:trace contextRef="#ctx0" brushRef="#br0" timeOffset="66139.38">1597 11212 524 0,'0'0'314'0,"0"0"-132"16,0 0-30-1,0 0-57-15,0 0-57 16,0 0-34-16,0 0-3 0,0 10-1 15,0-10 29-15,0 0 22 16,0 0 3-16,0 0-6 16,0 0-12-16,0 0-7 15,0 0-4-15,0 0-8 16,0 0-14-16,0 0-3 16,0-7-20-16,0 1 13 15,0-8 7-15,-6-2 13 16,2-9-6-16,-2 6-1 0,0 0-5 31,1 4 9-31,2 5-8 0,0 6 4 0,3 2 4 16,0 2 7-1,0 0 2-15,0 0 7 0,0 0-26 16,0 0-13 0,0 2-10-16,0-1 22 0,0 2 1 15,0-3 1-15,0 0 8 16,0 0 0-16,0 0-2 15,0 0-7-15,0 0-14 16,0 0-18-16,0 0 1 16,0-4-1-16,0-4 20 15,-5-1 12-15,1 0 12 0,-1-5-5 16,-2 3-1 0,6-1 1-16,-4-3 5 0,4 3 1 15,-2 0-2-15,3 2 3 16,0 0 2-16,0-1 5 15,0 1-7-15,6 1-3 16,5-3 1-16,3-1-3 16,1 4 4-1,0 2-6-15,-4 6-7 0,5 1 0 16,-4 0 7-16,-2 3 7 16,0 11 13-16,-1 6 1 15,1 8-10-15,-3 3-11 16,2 1-2-16,-5 2-5 15,2-2-7-15,1-3-9 16,-1-6 6-16,-2 0-18 0,2-6-20 16,-3-11-27-16,-1-6-43 15,0 0-124-15,-2-6-295 0</inkml:trace>
  <inkml:trace contextRef="#ctx0" brushRef="#br0" timeOffset="66762.52">2022 11196 614 0,'0'0'344'0,"0"0"-143"0,0 0-90 16,0 0-44-16,0 0-41 16,0 0-26-16,0 0-29 15,-9-1 3-15,8-9 26 16,-4 1 29-16,1-5-3 15,-1-3-3-15,0-3-1 16,-1-3 0-16,-1-1 1 16,0-4-4-16,1 2-18 15,0 0 5-15,2 4 4 16,2 10 2-16,2 2 11 0,0 9 18 16,0 1-6-16,3 0-26 15,16 18-1-15,7 9 20 16,9 9 35-16,2 5-28 15,0-5-24-15,-7-6-10 16,-10-10-1-16,-5-15-21 16,-7-5-56-16,-6-17-23 15,-2-20 53-15,0-6 33 16,-6-5 7-16,-8 7 7 0,0 5 24 16,4 13 10-1,4 9 12-15,1 11 18 0,5 3-18 16,0 0-21-1,0 0-25-15,0 0-17 0,0 1-7 16,0 0-11-16,0 0-35 16,10-1-72-16,-2 0-144 15,-1 0-229-15</inkml:trace>
  <inkml:trace contextRef="#ctx0" brushRef="#br0" timeOffset="67143.81">2395 10967 829 0,'0'0'347'0,"0"0"-182"0,0 0-63 0,0 0-32 15,0 0-33-15,0 0-16 16,-59 88-20-1,55-65-1-15,4 0-1 0,0-2-7 16,7 2-3-16,10-7-14 16,4-8-24-16,7-3-11 15,-4-5 12 1,7 0 2-16,-8-15-27 0,-5-6 13 16,-6 1-10-16,-7-2 53 15,-5 4 17-15,0 4 40 16,0 5 31-16,-5 5 22 15,1 4 1-15,1 0-31 0,3 3-33 16,0 7-17-16,0 4-13 16,0 2-62-16,0 1-30 15,10 1-53-15,0-9-95 16,-1-2-101-16</inkml:trace>
  <inkml:trace contextRef="#ctx0" brushRef="#br0" timeOffset="67525.73">2648 10863 424 0,'0'0'563'0,"0"0"-397"15,0 0-59-15,0 0-4 16,-3 118-13-16,4-72-42 16,13-3-28-16,3-4-10 15,1-7-9-15,2-11-1 16,4-12-1-16,-3-9-22 16,3 0 8-16,-3-17 6 15,-4-2-9-15,-5-8 0 16,-2 2 10-16,-8-1 8 15,-2 0 20-15,-2-4-8 0,-15 4 5 16,-8-4-7-16,0 8-9 16,-2 5 8-16,2 12-9 15,0 5-23-15,10 0-42 16,7 9-79-16,6 8-190 16,2 0-329-16</inkml:trace>
  <inkml:trace contextRef="#ctx0" brushRef="#br0" timeOffset="67845.12">2951 10780 723 0,'0'0'324'0,"0"0"-187"16,0 0-53-16,0 0-13 16,0 0 0-16,0 0-40 15,23 90-18-15,-13-66-12 16,-3 3 8-16,0 2 1 16,-1 2-2-16,-1 2-6 15,-2 0 3-15,3 0-5 16,-3-1-21-16,0-5-47 15,1-4-78-15,0-9-131 0,-2-8-224 16</inkml:trace>
  <inkml:trace contextRef="#ctx0" brushRef="#br0" timeOffset="68146.06">3070 10770 834 0,'0'0'282'0,"0"0"-168"0,0 0-27 16,16 91-10-1,-4-62-28-15,-1-4-24 0,-1-1-19 16,0-2-6-16,-3-7 0 15,2 4 1-15,-4-1-1 16,1 0-12-16,-1 1-23 16,-2 0-39-16,0-1-50 15,-3-6-137-15,0-3-146 0</inkml:trace>
  <inkml:trace contextRef="#ctx0" brushRef="#br0" timeOffset="68378.13">3039 11010 1235 0,'0'0'370'15,"0"0"-199"-15,0 0-79 16,0 0-36-16,0 0-26 15,0 0-30-15,0 0-22 16,97-16-83-16,-69 5-73 16,-1 3-32-16,4-9-62 15,-10 0-74-15,-4 3-279 0</inkml:trace>
  <inkml:trace contextRef="#ctx0" brushRef="#br0" timeOffset="68709.2">3446 10821 1119 0,'0'0'610'0,"0"0"-426"16,0 0-101-16,0 0-43 15,0 0-40-15,0 0-27 16,0 0-170-16,-4 24-293 15,4-12-214-15</inkml:trace>
  <inkml:trace contextRef="#ctx0" brushRef="#br0" timeOffset="68897.03">3529 11080 1227 0,'0'0'366'16,"0"0"-254"-16,0 0-101 16,0 0-11-16,0 0-134 15,0 0-204-15,0 0-425 0</inkml:trace>
  <inkml:trace contextRef="#ctx0" brushRef="#br0" timeOffset="70111.39">3823 10760 187 0,'0'0'559'0,"0"0"-390"16,0 0-97-16,0 0-23 16,0 0 13-16,0 0-2 15,0 0-41-15,-23 17-19 16,19-14 2-16,-1 1 17 0,2-1 20 16,-2 3-7-1,0 0 5-15,0-1 7 16,2 4 15-16,-3-1-9 0,2 2-20 15,-2 2-14-15,5 2-6 16,-3 2 5-16,3 5 1 16,1 8 0-16,0 2 9 15,0 6 14-15,1 0 15 16,11-4-6-16,3-3-16 16,5-9-7-16,3-7-13 15,3-5 7-15,-1-9-5 16,-1 0-14-16,0 0-1 0,-6-3-16 15,-2-8-5-15,-8-2-10 16,-1-4 1-16,-6-5 19 16,-1-5-14-16,0-3-13 15,0-3-15-15,-3-5 6 16,-9 2 1-16,-2 1 8 16,-2 5 22-16,0 8 17 15,-1 5 26-15,2 7 16 16,0 5 18-16,4 5 14 15,4 0-74-15,0 0-12 16,1 0-74-16,3-2-82 16,2-2-145-16,1 0-322 0</inkml:trace>
  <inkml:trace contextRef="#ctx0" brushRef="#br0" timeOffset="70476.75">4115 11070 847 0,'0'0'562'0,"0"0"-424"0,0 0-97 0,0 0-23 16,0 0 14-16,10 84-19 15,-5-56-13-15,-1-1-61 16,-1-2-30-16,-1-3-38 15,2-8-81-15,-4-2-125 16,0-9-227-16</inkml:trace>
  <inkml:trace contextRef="#ctx0" brushRef="#br0" timeOffset="71027.05">4306 10773 336 0,'0'0'286'16,"0"0"-113"-16,0 0-47 16,0 0 14-16,0 0 1 15,0 0-36-15,0 0-44 0,0 16-24 16,0-4-7 0,0 3 3-16,0 4 20 0,5 4 17 15,-1 3 8-15,-3-3-19 16,5 0-21-16,-2 1-18 15,1-2-10-15,2-3-9 16,-4-4-1-16,2-1-32 16,-2-7-52-16,1 1-20 15,-1-2-7-15,1-1-46 16,-3 0-134-16,2-2-198 0</inkml:trace>
  <inkml:trace contextRef="#ctx0" brushRef="#br0" timeOffset="71543.7">4433 10760 486 0,'0'0'360'15,"0"0"-172"-15,0 0-42 0,0 0-11 0,-11 103-3 16,11-65-29-16,0-1-32 0,3 0-24 15,10-3 2-15,0-9 8 16,6-5-7-16,1-10-6 16,1-8-9-16,1-2-35 15,0 0-3 1,-5-2-31-16,-2-11-12 0,-4 3-13 16,-4-4 11-16,-1-3 22 15,-2-2 13-15,-2-4-8 16,-2-4-14-16,0 0-16 15,-2-6-17-15,-9 3 14 16,-3 0 30-16,-1 6 24 16,0 1 0-16,1 9 26 0,1 7 22 15,5 7 10-15,-2 0-58 16,6 3-73-16,1 21-82 16,1 0-171-1,2-4-319-15</inkml:trace>
  <inkml:trace contextRef="#ctx0" brushRef="#br0" timeOffset="72342.03">4720 10719 33 0,'0'0'405'16,"0"0"-233"-16,0 0-87 0,0 0 18 16,0 0 12-16,0 0-11 15,0 0-47-15,0 0-38 16,0 0-6-16,0 0 10 15,0 0-6-15,0 0-10 16,0 0-7-16,0 0 0 16,4 0 8-16,-1 0-7 15,2 0 12-15,0 0-6 16,4 0-5-16,1 0 4 16,1-2 5-16,4 2 11 15,4 0 10-15,1 0-6 16,-4 0-19-16,0 0-6 0,-5 0 9 15,-6 2 3-15,-4 5 3 16,-1 0-10-16,-3 7-6 16,-13 3-62-16,-4 2-51 15,0-3 3-15,3-1 72 16,5-7 38-16,7-3 20 16,5-2-5-16,0-3-4 15,2 0 26-15,13 0 28 16,3 0 35-16,2 0-41 15,1 1-34-15,-5 3-2 16,-5 4 6-16,-4 3 6 16,-5 1-16-16,-2 6-18 15,-3 5-1-15,-14 7-16 0,-3-2 8 16,-2-2 8-16,6-4 1 16,0-7 5-1,3-7 14-15,7-3-1 16,-3-5-16-16,5 0-3 0,-2-10-64 15,-2-16-101-15,-1 6-94 16,3 0-253-16</inkml:trace>
  <inkml:trace contextRef="#ctx0" brushRef="#br0" timeOffset="73194.8">5074 11058 875 0,'0'0'329'0,"0"0"-219"16,0 0-45-16,0 0-17 15,0 0-12-15,0 0-36 16,0 0-19-1,-1 8-24-15,1-8 22 0,0 0 8 16,0-2 12-16,0-4 0 16,0-1-6-16,0-2 6 15,0-5 0 1,0-4-14-16,0-4-31 0,0-2-47 16,0-3 5-16,1-3 14 15,-1-1-18-15,0 0-18 16,0-1 26-16,0-1 46 15,-6 7 31-15,-2 4 7 16,4 7 42-16,1 7 54 0,3 8 40 16,0 0 15-16,0 0-34 15,0 3-36-15,2 14-19 16,10 7-5-16,2 6 3 16,1 3-12-16,-1-3 16 15,-1-6 19-15,-4-6-26 16,-3-10-31-1,-4-7-26-15,1-1-16 0,0-9-62 16,-1-15-4-16,-1-5 6 16,5-2-11-16,-3 0-13 0,2 4 52 15,-1 4 48-15,0 2 0 16,3 6 21 0,0 3 21-16,-2 3 9 15,2 3-9-15,-1 3-8 16,-1 3-8-16,0 0-7 0,0 0-6 15,0 7-3-15,1 11 18 16,-2 9-1-16,3 3 11 16,-1 5 9-16,4 4 0 15,2-4 2-15,2-4 2 16,1-4-14-16,-4-6-25 16,3-4-12-16,-4-3-12 15,-2-7-43-15,-2-1-47 16,-3 2-54-16,-3-2-88 15,0 0-287-15</inkml:trace>
  <inkml:trace contextRef="#ctx0" brushRef="#br0" timeOffset="83597.88">489 12040 527 0,'0'0'192'0,"0"0"-69"16,0 0-41-16,0 0-46 16,0 0-16-16,0 0-8 15,0 0 2-15,-3 0 9 16,3 0 19-16,-3 2 8 0,1-1 9 15,0 5-1-15,1-3-18 16,-1 0-12-16,0 1-11 16,1 0-5-16,-1-2-11 15,-2 2 1-15,4-3-1 16,-1 2 6-16,-2 3 2 16,0-3 4-16,-1-1 0 15,1 4 1-15,-3 0-8 16,3-3-5-16,0 0 6 15,-1 5-6-15,1-5 1 16,3 1-1-16,0 5 1 16,0 1 4-16,0 4 5 15,0 5 4-15,0 1-1 16,0 7 1-16,0 0-7 16,0-3 1-16,9 2-7 15,1 1-1-15,1-2 6 0,4 1-7 16,4-3 0-16,-1-5-1 15,4-2-15-15,1-4-2 16,-3-4 1-16,1-6-3 16,-4-2-1-16,-1 0 1 15,-5-8 20-15,1-6 20 16,-2-7-4-16,-1-2-7 16,1 0-9-16,-2-1 0 15,0 4-1-15,-2 0-5 16,-3 7 6-16,-2 3 1 15,1-1 5-15,-2-1-4 0,0-1 4 16,0-6 2 0,0 0-6-16,-9-9 4 0,-4 2-5 15,-2-4 1-15,-5 1-2 16,-2 5 7-16,2 0-1 16,0 7 15-16,4 8-7 15,2 6 11-15,2 3-2 16,1 0-23-16,1 0-20 15,-1 9-40-15,5 8-79 16,6-1-146-16,0-3-104 0</inkml:trace>
  <inkml:trace contextRef="#ctx0" brushRef="#br0" timeOffset="83960.86">910 12304 539 0,'0'0'493'0,"0"0"-342"0,0 0-63 0,0 0-47 16,0 0-25-16,0 0-16 16,17 100-23-16,-8-76-37 15,-2 2 3-15,-1-8-5 16,-5-4-41-16,-1-9-36 15,0-1-76-15,-1-4-131 0</inkml:trace>
  <inkml:trace contextRef="#ctx0" brushRef="#br0" timeOffset="84461.14">1029 12022 624 0,'0'0'315'0,"0"0"-134"0,0 0-64 16,0 0-56-16,0 0-22 15,0 0-25-15,0 91-6 16,5-60-7-16,4 1 9 16,-6-1-9-16,0 0 14 15,2-5-4-15,-3 1-10 0,-1 2-1 16,2-4 0-16,1-2-2 16,-1-3-15-1,1-4-22-15,-3-5-34 0,3-9-63 16,-3-2-56-16,4-6-85 15,-1-10-125-15</inkml:trace>
  <inkml:trace contextRef="#ctx0" brushRef="#br0" timeOffset="84960.87">1160 12079 764 0,'0'0'208'0,"0"0"-84"16,0 0-14-16,-3 95-47 16,10-48-37-16,6 2-15 15,3-5-5-15,0-3-5 16,1-12 1-16,0-9-2 16,-3-9-14-16,-1-11 5 15,1 0 9-15,0-11 11 16,0-9 0-16,-1 1-4 0,-5-1-7 15,1-1-10-15,-5 4-9 16,0-3-6-16,-4-3 2 16,0-3-6-16,0-2-4 15,-12-6 13-15,-3 1 14 16,-5-4 6-16,3 7 15 16,-1 6 34-16,1 11 9 15,2 6-42-15,0 7-16 16,5 0-26-16,0 20-65 15,2 7-187-15,3-5-245 0</inkml:trace>
  <inkml:trace contextRef="#ctx0" brushRef="#br0" timeOffset="85759.88">1408 12019 53 0,'0'0'365'16,"0"0"-138"-16,0 0-71 15,0 0-75-15,0 0-63 0,0 0-18 16,0 0-14 0,-8 0-11-16,8 0 25 0,0 0 14 15,0 0 35-15,7-3 18 16,-2-1-2-16,3 2 13 15,2 2-13-15,5-1-27 16,2 1-12-16,6 0-17 16,0 0-8-16,-2 0-1 15,-7 0-21-15,-4 0-34 16,-6 10 55-16,-4 3 3 0,0 4-3 16,-14 3-1-1,-3-2-27-15,-4-4 17 16,3-5 11-16,5-5 1 15,4-4 14-15,6 0 11 16,3 0-25-16,0 0 26 0,18 0 6 16,7 0 13-16,7 3 15 15,-2 6-26-15,-2 4-25 16,-6 4-2-16,-10 7-8 16,-7 3-13-16,-5 12 1 15,-20-1-54-15,-13-1 6 16,-9-8 27-16,0-8 16 15,0-12 17-15,7-7 22 16,8-2 8-16,9 0-7 16,10 0-23-16,8 0-23 0,4 0-103 15,16 0-107 1,4 0-296-16</inkml:trace>
  <inkml:trace contextRef="#ctx0" brushRef="#br0" timeOffset="86598.09">1876 12380 425 0,'0'0'334'0,"0"0"-126"0,0 0-33 0,0 0-78 15,0 0-51-15,0 0-24 16,0 0-21-16,-2 0 8 16,2 0 21-16,0 0 28 15,0 0 15-15,0 0-1 16,0 0-9-16,0 0-18 16,0-6-36-16,-1 6-9 15,-1-3-18-15,1 0-8 16,1 2 13-16,0-1 7 0,-2 1 5 15,2-2-7-15,-2-3 8 16,0 1 0-16,-1 0 0 16,2 1 0-16,1-2-2 15,0-1 1-15,-2 2-12 16,2-1-3-16,-1 0 4 16,1 3-4-16,0 2 0 15,0 1 5-15,0 0-1 16,0 0-5-16,0 0-4 15,0 0-8-15,0 0-17 16,0 0-21-16,0 0-11 16,0 0 7-16,0 0-29 15,0 0-26-15,0 0 71 16,0 0 55-16,0 0 3 16,0 0 38-16,0 0 2 15,0 0-5-15,0 0-27 16,0 0-11-16,0 0-29 0,-3 0-31 15,2 0-47-15,-1 0-140 16</inkml:trace>
  <inkml:trace contextRef="#ctx0" brushRef="#br0" timeOffset="87312.3">1868 12361 267 0,'0'0'158'0,"0"0"-58"0,0 0-44 0,0 0-31 15,0 0-15-15,0 0-4 16,0 0 4-16,0 10 26 0,0-10 46 16,0 0-4-1,0 0-22-15,0 0-22 0,-2-6-11 16,0 2-9-16,-1-2-14 15,2-2-5-15,1-2 2 16,0 1 3-16,0-5 0 16,0-3 0-16,0 0 1 15,0-2 12-15,0-4 9 16,0 1 14-16,0 0 7 16,1 0 24-16,9 7-12 15,0 8-2-15,0 3-18 16,5 4-12-16,1 7 21 15,1 14 18-15,-1 8-14 0,-4 1-25 16,-4-2-14-16,-3-2-9 16,-4-9-12-16,-1-10-18 15,0-7-3-15,0 0-17 16,-1-20-56-16,-4-8 9 16,3-5 38-16,2 3 37 15,0 2 22-15,0 9 55 16,8 9 25-16,4 3-18 15,2 7-7-15,1 0-16 16,1 17 15-16,-1 2-22 16,0 3-12-16,-3 3-12 15,-5 2-3-15,0-3-5 16,-6-4-6-16,-1-3-16 16,0-10-5-16,0 0-24 15,0-5-19-15,-10-2-153 16,5 0-142-16,2 0-353 0</inkml:trace>
  <inkml:trace contextRef="#ctx0" brushRef="#br0" timeOffset="87630.24">2192 12205 827 0,'0'0'396'0,"0"0"-178"0,0 0-52 16,20 99-75-16,-5-79-59 15,2-3-32-15,3-8-74 16,0-9-73-16,0 0-45 16,-2-19 112-16,-6-5-5 0,-5-7 21 15,-5 2 64-15,-2 6 34 16,0-1 84-16,-14 4 32 15,-4 4-30-15,-2 2-43 16,-2 7-32-16,0 0-45 16,2 7-19-16,0 3-71 15,7 14-117-15,4 3-306 0</inkml:trace>
  <inkml:trace contextRef="#ctx0" brushRef="#br0" timeOffset="87913.19">2448 12006 1023 0,'0'0'298'15,"0"0"-140"-15,0 0-11 16,12 100-78-16,-4-60-42 0,0 5-25 16,0 2-2-1,-2-1-51-15,2-6-21 0,-1-3-19 16,0-10-65 0,-1-11-87-16,-3-5-81 0,4-11-84 0</inkml:trace>
  <inkml:trace contextRef="#ctx0" brushRef="#br0" timeOffset="88394.73">2713 12287 986 0,'0'0'496'16,"0"0"-299"-16,0 0-71 15,0 0-91-15,0 0-35 0,0 0-63 16,0 0 34-16,40-33-13 16,-24 22-24-16,-1-2-10 15,-7-1 8-15,-2-2 22 16,-6-7-5-16,0 2-54 15,0-5-87-15,-7-2 10 16,-9 8 88-16,0 8 94 16,-3 7 104-16,2 5 136 0,1 0-54 15,0 7-45 1,3 14-22-16,3 0-16 16,4 8-21-16,4-3-12 0,2 2-24 15,0-6-11-15,8-3-28 16,8-10-7-16,0-2-22 15,-1-4 9-15,3 0-3 16,-4-3 16-16,-4 0 0 16,2 1-10-16,0 1-90 15,7-2-110-15,-2 0-141 16,0 0-422-16</inkml:trace>
  <inkml:trace contextRef="#ctx0" brushRef="#br0" timeOffset="88759.99">2946 12049 138 0,'0'0'772'0,"0"0"-444"15,0 0-106-15,0 0-84 16,0 0-65-16,0 0-45 16,0 0-28-16,-25 85-10 15,38-60-17-15,2-1-13 16,0-4 6-16,-2-5 14 0,-2 0 20 16,-5-5 8-1,-4-2 53-15,-2 1 29 16,0 5 4-16,-5-8-18 0,-10 7-31 15,-5-6-35-15,5 0-10 16,-2-7-52-16,2 0-36 16,7 0-45-16,2 0-49 15,5 0-125-15,1 0-396 0</inkml:trace>
  <inkml:trace contextRef="#ctx0" brushRef="#br0" timeOffset="89293.95">3242 12364 546 0,'0'0'299'0,"0"0"-143"16,0 0-17-16,0 0-38 15,0 0-15-15,0 0-28 16,0 0-35-16,0-14 3 16,0 1 13-16,-3-3-10 15,0-5-7-15,-3-5-15 16,1-2-5-16,0 0-2 0,0 4 1 15,3 10 6-15,2 6 21 16,0 8 13-16,0 0 1 16,12 14 4-16,8 13 39 15,6 3-41-15,3 1-16 16,-2-8-19-16,-8-6-9 16,-2-14-11-16,-3-3-19 15,-4-17-11-15,-5-13-18 16,-3-10-28-16,-2-2 18 15,0-2 14-15,0 2 38 16,-12 9 17-16,5 3 6 16,-3 7 19-16,7 10 8 15,1 5 5-15,1 8-9 16,-3 0-29-16,4 0-19 16,0 0-111-16,0 11-93 0,0-7-303 15</inkml:trace>
  <inkml:trace contextRef="#ctx0" brushRef="#br0" timeOffset="89678.42">3497 12070 811 0,'0'0'393'0,"0"0"-164"0,0 0-56 0,0 0-40 16,-44 89-59-16,44-57-37 16,0 1-37-16,3-6-25 15,11-4-47-15,3-13-90 16,3-4-17-16,-5-6 39 16,0-6 14-16,-5-14 10 15,-4 2 54-15,-3-1 49 16,-2 5 13-16,-1 1 21 15,0 2 33-15,0 8 18 0,0 0 17 16,0 3-11-16,0 0-29 16,0 11-1-16,6 5-6 15,-2 4-16-15,6-1-3 16,-1-1-15-16,-3-5-8 16,3-9-54-16,-4-4-129 15,0 0-199-15</inkml:trace>
  <inkml:trace contextRef="#ctx0" brushRef="#br0" timeOffset="90011.11">3696 12130 1235 0,'0'0'389'0,"0"0"-152"0,0 0-44 16,-13 108-43-16,14-79-70 16,18-3-71-16,3-8-9 15,6-8-86-15,-1-7-38 16,-2-3 4-16,-5-10 0 16,-7-13 22-16,-6-7 27 15,-4-1 28-15,-3-5 25 16,0-1 18-16,-13 6 6 15,-4 1-6-15,-1 6 2 16,-1 7-2-16,2 11-3 16,2 6-28-16,2 0-4 15,6 21-72-15,3 8-135 16,4-5-267-16</inkml:trace>
  <inkml:trace contextRef="#ctx0" brushRef="#br0" timeOffset="90295.25">3963 11982 359 0,'0'0'921'0,"0"0"-738"0,0 0-50 16,0 0-3-16,-1 104-17 15,1-74-53-15,5 0-44 16,2-4-16-16,1 2-5 16,-3-7-11-1,2-1-1-15,-3-4-14 16,-1-3 3-16,3-3-26 0,-3-6-57 16,4-4-55-16,-1 0-108 15,0 0-277-15</inkml:trace>
  <inkml:trace contextRef="#ctx0" brushRef="#br0" timeOffset="90544.52">4072 11982 232 0,'0'0'956'0,"0"0"-718"0,0 0-56 16,10 91 6-16,3-54-39 15,-1-4-74-15,-2 0-45 16,0-2-21-16,-3 0-7 16,-1-6-2-1,-3-1-8-15,3-4-39 0,-3-3-25 16,1-3-39-16,-3-2-55 16,2-11-31-16,-3-1-135 15,0 0-290-15</inkml:trace>
  <inkml:trace contextRef="#ctx0" brushRef="#br0" timeOffset="90745.42">4001 12156 1092 0,'0'0'548'0,"0"0"-335"16,0 0-107-16,0 0-29 15,0 0-24 1,0 0-53-16,103 38-37 0,-64-32-141 16,-10-6-126-16,-7 0-347 0</inkml:trace>
  <inkml:trace contextRef="#ctx0" brushRef="#br0" timeOffset="92978.43">1708 12568 215 0,'0'0'492'0,"0"0"-347"15,0 0-60-15,0 0-13 16,0 0-7-16,0 0-18 16,0 0-21-16,0-3 1 15,0 3 24-15,0 0 15 16,0 0-18-16,0 0-19 15,0 0-21-15,0 0-8 16,0 0-7-16,0 0-6 16,0 0 13-16,0 0 0 15,4 0 11-15,-4 0 11 16,6 0 14-16,-2-3-2 16,2 3-15-16,2-2 2 0,2-1-3 15,1 3-2-15,-1-2-16 16,2 2 8-16,0 0 2 15,0 0-4-15,0 0-5 16,-1 0 15-16,2 0-3 16,-1 0 2-16,1 0-4 15,-1 0-2-15,3-3 6 16,-1 3 1-16,0 0 3 16,-1 0-3-16,0-3-5 15,0 3 7-15,-3 0-2 16,0-3-3-16,-1 3-3 15,1 0 6-15,0 0-10 0,-1-2-5 16,4 2 6-16,-2-2 0 16,1 1-6-16,0-2 7 15,-2 3 0-15,0 0 1 16,-3-3 1-16,3 3-4 16,4 0 35-16,1 0-11 15,2 0-23-15,3 0-6 16,-2-3 0-16,1 3 1 15,-1 0-2-15,-3-3 1 0,0 3 6 16,-1-1-7 0,-1 1 1-16,-1 0-2 0,-1 0 1 15,1 0 0-15,-2 0-1 16,2 0 1-16,-2 0 1 16,0 0 0-16,0 0 1 15,1 0 0-15,1 0 7 16,1 0-9-16,-3 0 1 15,4 0 0-15,-2 0 0 16,1 0 1-16,0 0-2 16,-1 0 7-16,3 0-5 15,3 0 8-15,-1 0-1 16,0 1-7-16,0 2-1 16,-3-3 0-16,0 0 5 15,1 0-5-15,-2 0 5 16,3 0 0-16,-2 0-3 0,5 3 7 15,-3-3-8-15,3 0-1 16,1 0 7-16,0 3-7 16,0-3 2-16,1 3-2 15,-2-3 0-15,0 3-1 16,-4-1 2-16,4 1 0 16,-3-3-2-16,0 0 0 15,0 0 0-15,0 0 7 16,1 0 3-16,0 0-2 15,1 0-7-15,1 0 7 16,-1 0-8-16,-2 0 1 0,3 0 5 16,-3 0-6-1,1 0 0-15,2 0 2 16,-1 3-1-16,0-3 1 16,1 3-1-16,0-3 0 15,0 2 8-15,1-2-7 0,0 0 5 16,0 0 0-16,4 0-5 15,-3 0 5-15,3 0-7 16,-4 0 0 0,5 0 1-16,-3 0 6 0,1 0-6 15,-3 0 1-15,2 3-1 16,-2-3 1-16,-2 0-1 16,2 2 0-16,0-2-1 0,-1 0 1 15,0 0 4 1,4 0-5-16,-3 0 0 15,2 0 0-15,1 0-1 0,-1 0 0 16,1 0 0-16,-1 0 1 16,-2 0 0-1,0 0 0-15,0 0 0 0,0 0 0 16,0 0 0-16,1 0 1 16,0 0 0-16,2 0-1 15,1 0 0-15,-2 0 0 16,-1-7 1-16,-1 4 0 15,-2 0 0-15,4-2 0 16,-3 2 5-16,-1-3-5 0,0 3 0 16,-1-1 8-1,-2 0-8-15,0 2 7 0,-3-1-7 16,-2 3 0-16,-1 0 7 16,-5-4-7-16,-1 4 0 15,1 0-1-15,-4 0 0 16,2 0-10-16,-2 0-36 15,0 0-56-15,0 0-74 16,0 0-123-16,0-3-237 0</inkml:trace>
  <inkml:trace contextRef="#ctx0" brushRef="#br0" timeOffset="94879.36">2550 12719 704 0,'0'0'307'0,"0"0"-98"0,0 0-71 15,0 0-55-15,0 0-50 16,0 0-21-16,0 0-12 15,-5 0 0-15,5 1 0 0,0 11 34 16,0 2 21 0,3 3 16-16,6 6-5 0,-1 10 3 15,0 5-28-15,-1 5-2 16,1 2-21 0,-2 1-4-16,1-6-8 0,-2-7-5 15,-3-10 5-15,3-6-4 16,-3-10-2-16,-1-1-2 15,2-6 2-15,-3 0 13 16,1 0-11-16,1 0 8 16,2 0-1-16,3 0-9 15,6 0 6-15,6 0-4 16,4 0 9-16,2 0-9 16,2 0 7-16,-2 0-8 15,-5 0-1-15,-7 0 1 16,-6 0 1-16,-2 0-1 15,-5 0-1-15,2 0-6 0,-2 0-28 16,0 0-44-16,0 0-59 16,0 0-67-16,0-2-85 15,0-2-231-15</inkml:trace>
  <inkml:trace contextRef="#ctx0" brushRef="#br0" timeOffset="104295.36">4498 12274 10 0,'0'0'32'0,"0"0"-2"16,0 0-1-16,0 0-13 15,0 0-5-15,0 0 8 16,0 0 8-16,0 2 2 15,0-2-7-15,0 0 10 16,0 0 8-16,0 0 6 16,0 0 6-16,0 0-20 0,0 0-22 15,0 0-10-15,0 0-9 16,0 0 9-16,0 0 0 16,0 0 0-1,0 0-8-15,0 0 5 0,0 0 3 16,0 0 20-16,0 0 25 15,0 0 12-15,0 0-2 16,0 0-4-16,0 0-11 16,0 0-8-16,0 0-8 15,0 0-3-15,0 0-5 16,0 0-5-16,-1 0-4 16,-2 0-6-16,2 0 6 15,-1 0 0-15,2 0-7 0,0 0-20 16,0 8 20-16,0 5 0 15,0 4-1-15,7 0-5 16,5-3-20-16,0-1-23 16,-1-7-23-16,-1-6-5 15,-1 0 5-15,-5-9 34 16,2-5 14-16,-5-3 14 16,-1 4 0-16,0-1 8 15,0 4 2-15,0 3 8 16,0 3 24-16,-1-2 20 15,-5 3-2-15,2 0 5 0,-2 0-5 16,2 2-19 0,0 1-15-16,-1 0-16 15,4 0-5-15,-1 0-5 0,1 3-17 16,1 4 15-16,0 1-21 16,0 1-48-1,4-3-66-15,3-2-162 0</inkml:trace>
  <inkml:trace contextRef="#ctx0" brushRef="#br0" timeOffset="104833.4">4526 12304 72 0,'0'0'166'16,"0"0"-107"-16,0 0-37 15,0 0-22-15,0 0-22 16,0 0-39-16,0 0-11 15,6 0 61-15,-5-10 11 16,-1 6 7-16,0-2 12 16,0 2 13-16,0 4 28 15,0-2 33-15,0 2-12 0,0 0-15 16,-3 0-24 0,-1 0-16-16,1 0 0 0,-2 2-3 15,5 8-22-15,0 0 15 16,0 1-16-16,0 1-15 15,0-1-9-15,8-4-14 16,-1-7-2-16,2 0-44 16,-5-4 28-16,-2-10 36 15,-2-1 5-15,0-2 2 16,0 4-16-16,0 2 29 16,-2 1 8-16,-4 4 39 15,-2 2 15-15,2 4-17 16,-2 0-19-16,5 13-26 0,-1 3-50 15,3 1-114-15</inkml:trace>
  <inkml:trace contextRef="#ctx0" brushRef="#br0" timeOffset="112463.01">16692 10402 4 0,'0'0'110'0,"0"0"-22"0,0 0-26 16,0 0-26-16,0 0 17 15,0 0 29-15,-7-25 12 16,5 19 3-16,1 3 5 16,-1 3 0-16,2 0 0 15,0 0 12-15,0 0-2 16,0 0-15-16,0 0-15 15,0 0-11-15,0 0-20 16,5 17-29-16,12 10 32 16,6 8 16-16,4 7-38 15,1 2-18-15,-1-5-12 16,-5-8-1-16,-3-14-1 16,-6-12-21-16,-5-5-62 0,-3-5 53 15,2-19 14 1,-6-4 15-16,-1-5 0 0,0 1 1 15,0 1 0-15,0 4 1 16,0 1 13-16,0 5 5 16,0-5-11-16,0 1 0 15,0-2-6-15,0-2-1 16,0 2-1-16,0 1-7 16,0 1-9-16,0 4 3 15,0 6-4-15,0 4-19 16,0 7-44-16,0 4-41 15,0 2-64-15,2 11-185 16,1 1 1-16</inkml:trace>
  <inkml:trace contextRef="#ctx0" brushRef="#br0" timeOffset="112846.16">17021 10296 408 0,'0'0'220'0,"0"0"-81"16,5 96-51-16,5-55-27 15,3-1-24-15,3-5-21 16,1-7-14-1,2-5 8-15,1-10 1 0,2-6-10 16,1-7 0-16,-3 0 0 16,0-7 9-16,-5-10-2 15,-3 0 0-15,-5-3 7 16,-7-5 8-16,0-1 4 16,-3-2-6-16,-14-1 2 15,-1 4 0-15,-2 4-6 16,-1 7-4-16,4 7-13 15,1 5-14-15,9 2-65 0,-1 2-60 16,8 6-156-16</inkml:trace>
  <inkml:trace contextRef="#ctx0" brushRef="#br0" timeOffset="113182.59">17290 10000 668 0,'0'0'244'0,"0"0"-96"0,0 0-19 0,9 118-38 15,0-68-53 1,3 1-27-16,-4 1-10 0,1 1-1 16,-1-8-1-16,-3 0-6 15,2-4 0-15,0-5 6 16,-3-5-12-16,3-3-8 16,-2-9-22-16,1 2-74 15,-3-13-89-15,-2 0-111 0</inkml:trace>
  <inkml:trace contextRef="#ctx0" brushRef="#br0" timeOffset="113547.2">17486 10414 606 0,'0'0'291'0,"0"0"-142"16,0 0-29-16,0 0-50 0,0 0-47 15,0 0-23-15,0 0-64 16,76 85 1-16,-59-101 3 15,-4-12 18 1,-6-3 21-16,-3-4 21 0,-4 0 45 16,0 5 41-1,-2 0 0-15,-7 9-18 0,1 8-32 16,2 4-26-16,0 6-10 16,3 3-110-16,2 9-218 15,1 3-520-15</inkml:trace>
  <inkml:trace contextRef="#ctx0" brushRef="#br0" timeOffset="114061.43">17743 10341 558 0,'0'0'231'0,"0"0"-135"16,0 0-13-16,20 101-44 15,-18-85-39-15,2-7-3 16,-4-9-59-16,0 0-60 16,0-16 1-16,0-10 68 15,0-4 53-15,-4 0 82 16,2 4 19-16,2 8 20 0,0 7-18 15,0 5-18 1,3 6-35-16,16 0-8 0,4 6-26 16,0 19-15-16,0 5 16 15,-2 3-17-15,-10-3 0 16,1-4 0-16,-8-13-9 16,-4-11-17-16,0-2-52 15,0-27-52-15,-4-13 42 16,-1 0 53-16,2-1 31 15,3 10 4-15,0 9 46 16,0 11 54-16,0 11-8 16,8 0 5-1,7 11-17-15,4 15-25 0,-1 1-19 16,-1 6-20-16,-4-4-15 16,-3 1-1-16,-3-6-29 15,-4-7-46-15,-1-8-140 0,-2-5-179 0</inkml:trace>
  <inkml:trace contextRef="#ctx0" brushRef="#br0" timeOffset="114512.58">18134 10365 644 0,'0'0'315'0,"0"0"-210"0,0 0-70 16,0 0-13-16,0 0 24 15,0 0-14-15,0 0-21 16,53 6-11-16,-48-6 0 15,-1 0 0-15,-4 0-1 16,0 0-8-16,0 0 9 16,0-3 1-16,-2-7 0 15,-10 3 8-15,-1 0-2 16,-2 4 9-16,3 3 32 16,0 0 10-16,4 6 3 15,3 11-32-15,2 7-21 16,3 4-7-16,0 2 11 0,0 0 5 15,9-4 11-15,5-11 4 16,0-7-19-16,3-5-13 16,-1-3-48-16,3 0-61 15,5-16-71-15,-3-2-163 16,-4 0-339-16</inkml:trace>
  <inkml:trace contextRef="#ctx0" brushRef="#br0" timeOffset="114841.53">18320 10257 218 0,'0'0'725'0,"0"0"-534"15,0 0-27-15,36 102-38 16,-24-72-65-16,-5-7-39 16,-3-11-22-16,-4-12-12 15,0-5-86-15,0-25-73 16,0-9 21-16,0-5 83 15,-4 4 31-15,1 9 36 16,0 12 33-16,3 9 61 16,0 8-4-16,9 2 3 15,8 4 7-15,3 16-29 16,-1 3-9-16,1 3 2 16,-2 2-16-16,-5-1-13 15,-3-3-11-15,-5-1-24 0,1-7-28 16,-4-7-48-16,-2-1-49 15,0-8-97-15,0 0-111 16,0-3-74-16</inkml:trace>
  <inkml:trace contextRef="#ctx0" brushRef="#br0" timeOffset="115379.71">18896 10143 1051 0,'0'0'375'0,"0"0"-156"16,0 0-92-16,-93-2-1 15,71 2-14-15,6 10-39 16,8 9-53-16,8 13-20 15,0 10-22-15,15 5-17 16,12-3-20-16,4-11-29 16,1-20-14-16,0-13-21 15,-3-13-3-15,-6-21 9 16,-6-6-31-16,-5-2 12 0,-9 11 83 16,0 8 53-1,-1 8 13-15,-2 9 45 0,2 6 30 16,2 6-10-16,5 19-10 15,2 18-30-15,3 8-15 16,-3 9-23-16,-1 3-6 16,-3 1-3-1,-5-1-7-15,-2-6-8 0,0-6-24 16,0-9-23-16,-2-11-13 16,-11-8-2-16,2-9 31 15,-5-7 5-15,-3-4 50 16,0 0 1-16,-3-3-1 15,-3 0 13-15,-3 0-13 0,2-3-13 16,0-4-22 0,3-4-24-16,-1-2-51 0,7 0-140 15,6 1-105-15</inkml:trace>
  <inkml:trace contextRef="#ctx0" brushRef="#br0" timeOffset="115931.27">19216 10208 630 0,'0'0'363'0,"0"0"-127"0,0 0-57 15,0 0-57-15,0 0-23 16,-51 88-33-16,41-52-32 16,5 4-25-16,5 1-9 15,0-4 0-15,5-11-11 16,10-8-27-16,2-10-38 16,2-8 21-16,3-5 7 0,-2-20 13 15,-1-8-2-15,-2-7 4 16,-8 6-6-16,4 3 13 15,-9 7 16-15,-2 8 10 16,-1 10 25-16,2 6 37 16,0 2 22-16,0 18-9 15,4 8-20-15,-1 6-22 16,3 4-33-16,-4-5-3 16,0-7-46-16,2-10-31 0,-3-16-61 15,2 0-146 1,-5-7-211-16</inkml:trace>
  <inkml:trace contextRef="#ctx0" brushRef="#br0" timeOffset="116297.28">19511 10181 898 0,'0'0'520'0,"0"0"-337"0,0 0-60 0,0 0-5 15,0 0-33-15,0 0-85 0,0 0-25 16,-65 49-54-16,63-8-67 16,2 5 27-16,0-4 23 15,5-2 32-15,5-10 23 16,2-12 41-16,-4-7 2 15,-2-6 35-15,-3-5-9 16,-3 0-15-16,0 0 6 16,0 0-2-16,-10 4-17 15,-7 2-10-15,-2 4-13 16,1 0-80-16,0 5 49 16,3 2-101-16,5-4-86 15,3-6-297-15</inkml:trace>
  <inkml:trace contextRef="#ctx0" brushRef="#br0" timeOffset="117580.14">19631 10009 530 0,'0'0'200'0,"0"0"-55"0,0 0-47 16,30 91-30-16,-20-64-25 15,1 0-19-15,-1 2-17 16,3-1 0-16,-3-1-4 16,0-1-3-16,-4 0 1 15,0-6 7-15,-3 2-7 16,-2-6 0-16,-1 0 6 0,0-1-7 16,0 0-7-16,0 0-26 15,0 0-25-15,0 3-74 16,0-4-139-16,-1-1-309 0</inkml:trace>
  <inkml:trace contextRef="#ctx0" brushRef="#br0" timeOffset="117866.22">19536 10310 432 0,'0'0'264'16,"0"0"-79"-16,0 0-7 15,0 0-88-15,0 0-54 16,100-26-36-16,-71 10-2 15,-5-1-56-15,5 1-76 16,4 3-57-16,-2 4-79 0,-5 2-260 16</inkml:trace>
  <inkml:trace contextRef="#ctx0" brushRef="#br0" timeOffset="118270.52">20046 10174 511 0,'0'0'278'0,"0"0"-76"15,0 0-21-15,0 0-45 16,0 0-93-16,0 0-24 0,-71 122-19 15,71-79-11-15,2-3-6 16,10-11-8 0,1-12-5-16,1-11 1 0,-3-6 16 15,2 0 12-15,-4-17 1 16,1-2-7-16,-5-5-34 16,2 3-6-16,-6 0 13 15,-1 4 15 1,2 9 12-16,-2 0 7 0,0 8 1 15,1 0 21-15,5 12 8 16,-2 14 40-16,5 5-15 16,-1 5-36-16,3-3-19 15,-5-6-14-15,-1-9-50 16,5-18-88-16,-4 0-128 16,0-16-217-16</inkml:trace>
  <inkml:trace contextRef="#ctx0" brushRef="#br0" timeOffset="118679.54">20309 10260 725 0,'0'0'323'0,"0"0"-111"0,0 0-94 15,0 0-64 1,0 0-48-16,-45 120-6 0,45-81-15 15,0 2-19-15,4-10-6 16,13-10-15 0,1-17-16-16,2-11 5 15,0-24 5-15,-2-16-10 0,-3-7-30 16,-5-6 24-16,0 1 24 16,-6 3 21-16,-4 2 9 15,0 6 23-15,-4 4 0 16,-6 5 62-16,-1 12 42 15,-1 10 80-15,6 10 26 16,2 7-55-16,2 24-62 16,2 19-52-16,2 12-30 15,9 14-11-15,10 1 0 0,-3-9-23 16,-1-15-14-16,-2-18-49 16,1-28-66-1,-2-11-130-15,-4-16-120 0</inkml:trace>
  <inkml:trace contextRef="#ctx0" brushRef="#br0" timeOffset="118946.07">20557 10197 774 0,'0'0'350'15,"0"0"-86"-15,8 97-73 16,2-62-67-16,2-8-64 0,3-8-50 15,0-14-10-15,7-5-43 16,-3-5 6-16,-3-20 2 16,-5-5-6-16,-4-3 9 15,-7-3 16-15,0 1 6 16,-1 3 4-16,-13 4-4 16,-2 4-20-16,-5 9-7 15,3 10-8-15,-2 14-114 16,5 14-161-16,5 6-632 15</inkml:trace>
  <inkml:trace contextRef="#ctx0" brushRef="#br0" timeOffset="119864.16">21297 10094 554 0,'0'0'166'0,"0"0"-117"16,0 0-5-16,0 0 12 15,0 0 21-15,0 0 1 16,0 0-18-16,-20-1 8 16,20 1 12-16,0-2-15 15,0 2-15-15,0-4-10 16,0-2-17-16,0-3-4 16,0 2 0-16,0-4 1 15,0 3 7-15,5 1 6 16,4 2 11-16,-1-1 8 15,3 6-10-15,3 0-26 16,-1 0-16-16,4 6 0 16,-3 9 7-16,-4 1-7 0,-3 1-7 15,-3 1 5-15,-4 5-8 16,0 1 3-16,-11 3-11 16,-10 3-6-16,-4 1-1 15,-1-5-4-15,-2 0-13 16,9-8 10-16,0-3 16 15,11-9 16-15,5-3 0 16,3-3 0-16,0 0-14 16,11-2 14-16,11-5 7 15,1-3 7-15,5 5-5 16,-4 4 1-16,1 1 8 16,-3 0 9-16,-4 6 11 0,-3 8 18 15,-2-3-7-15,-6-3-21 16,-1-4-28-16,-2-3-21 15,2-1-51 1,-3 0-26-16,10-5-36 0,-3-6-139 16,0 0-282-16</inkml:trace>
  <inkml:trace contextRef="#ctx0" brushRef="#br0" timeOffset="120164.49">21667 10025 1066 0,'0'0'394'16,"0"0"-212"-16,0 0-80 15,0 0-22-15,0 0-70 16,0 0-10-16,0 0-141 16,-4 21-124-16,4-13-309 0</inkml:trace>
  <inkml:trace contextRef="#ctx0" brushRef="#br0" timeOffset="120380.67">21728 10297 1077 0,'0'0'336'0,"0"0"-147"15,0 0-79-15,0 0-55 0,0 0-55 16,0 0-99 0,0 0-107-16,-2 0-199 0,2 0-358 0</inkml:trace>
  <inkml:trace contextRef="#ctx0" brushRef="#br0" timeOffset="125230.12">16351 10484 303 0,'0'0'297'0,"0"0"-101"16,0 0-47-16,0 0-22 16,0 0-28-16,0 0-34 15,0 0-30-15,0 0-12 16,0 0 3-16,1 0 9 16,5 0 14-16,4 0 3 0,0 0-24 15,1 0-19-15,3 0-2 16,0 0-7-16,2 0 0 15,0 0-12-15,1 0-7 16,-2 1 9-16,-5-1 2 16,0 0 6-16,-6 0 2 15,-3 2 0-15,-1-2 9 16,0 0 4-16,0 0-3 16,-5 0-10-16,-10-8-21 15,-3-8-8-15,-7-10-1 16,-1-7-15-16,3 0-3 15,5 1 29-15,4 10 19 16,7 7 26-16,4 9-7 16,3 6-3-16,3 8 1 15,11 20 9-15,6 17 19 16,2 11-13-16,-6 5-14 16,-3-3-17-16,-9-14 9 0,0-15 9 15,-4-15 18-15,1-14-21 16,1-12-16-16,2-25-56 15,4-18-25-15,2-5-61 16,2 3-38-16,-2 8 104 16,0 18 63-16,-4 13 13 15,0 10 34-15,0 8 33 16,1 0 13-16,-3 6-11 16,-1 8-15-16,-3 4-15 15,0 1-7-15,-20 6-12 0,-2-1-20 16,-8 0-1-1,-1-3-52-15,1-1-15 16,5-6-22-16,2-8-92 16,8-3-59-16,8-3-106 0</inkml:trace>
  <inkml:trace contextRef="#ctx0" brushRef="#br0" timeOffset="127464.24">16839 10818 210 0,'0'0'243'0,"0"0"-129"15,0 0-33-15,0 0 2 0,0 0-15 16,0 0-9-16,40-8-5 15,-23 4 8-15,0-1-17 16,4-2-6-16,-1 0 9 16,4 3-9-16,-1-3 7 15,0 1-20-15,1 2-9 16,-3 2 10-16,6-2-3 16,-2 0 1-16,0 1-9 15,-1-3 8-15,-1 0 8 16,2-2-8-16,-3 1-7 15,-1 0-7-15,1 0 3 16,0 1-6-16,0 0-6 16,5 4 0-16,2-1 0 15,5-2 28-15,0 2 24 16,2 0-34-16,-3 1-12 16,-4-1-6-16,1 3 5 0,-3-4-6 15,-4 4 0-15,3 0 0 16,-5 0-1-16,2 0 0 15,2 0-8-15,1 0 9 16,0 0-2-16,1 4 1 16,3-2 0-1,-3 1 0-15,-2 0 0 0,2 0-5 16,-2 2 6-16,-4-1-1 16,3 0 0-16,-3 4-2 15,1-2 2-15,1 1 1 0,-1 0 0 16,2-5-1-1,-1 2 1-15,-1 0 0 0,1-2 1 16,4-2-1 0,-2 1 0-16,0 1 1 15,1 1-2-15,-2 2 1 0,3 1 0 16,0 4 0-16,2-3 0 16,-2 2 0-16,1-1 0 15,-4-5 0-15,1 1 1 16,-3-4-1-16,5 0 0 15,-4 0 1-15,2 0-1 16,2 0 3-16,0 0-3 16,1-4 0-16,2 4 1 15,-2 0-1-15,1 0-1 16,0 0 1-16,-3-3 0 0,1 3-1 16,0-1-1-1,1-1-10-15,3 0 2 0,0-3 4 16,1 1 5-16,1 1-1 15,-1 0-4-15,2-1 6 16,-3 0-15-16,0 4-7 16,0-2-10-16,-1 0 5 15,3 0-4-15,1-2-2 16,-3-2 8-16,3 0 4 16,-2-1 9-16,-2 1 11 15,-5 2 0-15,1 1 0 16,-2-1 0-16,-3 4-7 0,1 0 6 15,-2 0-6-15,2 0 7 16,4 0 1-16,-2 0 0 16,5-1 7-1,-1-2 5-15,2-1 1 0,-1 1-6 16,-4-4-6-16,0 5 5 16,-4 1-5-16,1 1 0 15,2 0-1-15,-1 0 0 16,4 0 0-16,-2 0 0 15,5 0 0-15,0 0 1 16,0 0 0-16,-1 0 0 16,0-4 6-16,0 4 3 15,1 0-2-15,0 0-8 0,2 0 7 16,0 0 5 0,3 0 11-16,0 0 3 0,-5 0-7 15,-1 0 3-15,-6 0-15 16,-1 3-7-16,1-3 0 15,-3 0-19-15,2 0-23 16,1 0 5-16,-1 0 22 16,-4-3 14-16,-1 3 1 15,-2-2 0-15,-2 2 8 16,-3 0-8-16,3 0-1 16,3 0 0-16,0 2-8 15,3 5 8-15,1 2-16 16,2-1-18-16,-4 0-11 15,-1 1-54-15,-7-1-95 16,-6-3-179-16</inkml:trace>
  <inkml:trace contextRef="#ctx0" brushRef="#br0" timeOffset="136165">22006 9723 455 0,'0'0'279'0,"0"0"-109"16,0 0-31-16,0 0-25 15,0 0-36-15,0 0-34 16,-2-2-21-16,2 0 3 16,0 2 22-16,0 0 22 15,0 0 1-15,-2 0-7 16,2 0 9-16,0 0-8 16,0-1-15-16,0 1-22 0,0-1-11 15,4-2-2-15,6-1-2 16,3 0-11-16,2 0 5 15,0-2-7-15,2 1 2 16,-1 1-1-16,0-2 0 16,2 1 0-16,0 2 0 15,-1 1 0-15,-2-3 0 16,-2 1 0 0,-3 3-1-16,-4-1 9 0,-3 1-3 15,-2 1-5-15,-1 0 12 16,0 0-5-16,0 0-1 15,0 0 0-15,0 0-6 16,2 0 0-16,0 0-1 16,1 14 2-16,2 4 14 15,-1 9-6-15,-3 6 3 0,-1 8 1 16,0 1 3-16,0 3-2 16,0-1-5-16,0-1-1 15,0-5-1-15,-3-7 0 16,1-7-7-16,-1-3 5 15,1-7-6-15,2-4 0 16,-3 1-11-16,3-1-13 16,-2 2-16-16,0-1-4 15,1-1-3-15,1-3 0 16,-3-2 9-16,1-5-13 16,-9 0-57-16,4-9-65 0,-3-7-375 15</inkml:trace>
  <inkml:trace contextRef="#ctx0" brushRef="#br0" timeOffset="136398.69">22098 9917 902 0,'0'0'302'0,"0"0"-96"16,0 0-56-16,0 0-65 0,0 0-54 16,91 19-31-16,-71-17-12 15,-1 1-66-15,7 1-110 16,-4 1-185-16,-3-1-371 0</inkml:trace>
  <inkml:trace contextRef="#ctx0" brushRef="#br0" timeOffset="136665.31">22439 10100 854 0,'0'0'328'0,"0"0"-131"15,0 0-34-15,0 0-51 16,0 0-66-16,-9 86-31 16,9-64-15-16,0 0-21 15,0-4-22 1,0-3-32-16,0-4-32 0,0-8-45 16,0-1-109-16,0-2-227 0</inkml:trace>
  <inkml:trace contextRef="#ctx0" brushRef="#br0" timeOffset="137275.17">22785 9795 873 0,'0'0'362'0,"0"0"-195"15,0 0-57-15,0 0-27 16,-91 17 3-16,66-6-32 16,5 5-53-16,7 3 0 15,1 6-1-15,5 3-1 0,7 2-6 16,0 0 7-16,4-7 0 16,12-5 6-16,6-7 12 15,1-11-9-15,3 0-9 16,0-19 0-16,-3-8-7 15,-2-1-14-15,-4 1-18 16,-7 8 0-16,-6 5 8 0,-2 10 18 16,-2 3 13-1,0 1 12-15,0 0 29 0,0 0 1 16,0 5-2-16,0 14-7 16,0 11-9-16,0 12-10 15,0 11 8-15,0 2-10 16,0 5-11-1,-2-2 0-15,2-6-1 0,0-8 0 16,0-11-5-16,0-10-11 16,0-10-13-16,0-7-49 15,0-6-89-15,10-5-93 16,-1-11-122-16,3-2-402 0</inkml:trace>
  <inkml:trace contextRef="#ctx0" brushRef="#br0" timeOffset="138197.12">23161 10058 837 0,'0'0'278'0,"0"0"-183"15,0 0-37-15,0 0 50 16,0 0 19-16,0 0-51 16,0 0-54-16,-26 90-21 15,26-82-1-15,0-4-12 16,0 0 1-16,0 1 4 16,0-1 7-16,0 0 0 15,-2 2 1-15,2-5 7 0,0 2 1 16,0-1-7-1,0 0-1-15,0-2-1 16,0 1-1-16,0-1-9 0,0 0-3 16,0 0 1-16,0 0 5 15,0 0 0-15,0 0 6 16,0 0 1-16,0 0 0 16,0 0 0-16,0 0 0 15,0 0 0-15,0 0-1 16,0 0-14-16,0-1-1 15,0-9-3-15,0-2 18 16,0-6 0-16,0-2-6 16,2-3-7-16,5 0 7 15,-2 4 6-15,2 2-1 16,-2 4-3-16,0 2 5 16,3 3 23-16,2 3 11 0,0 5-4 15,3 0-2-15,5 0-9 16,-2 5-2-1,1 11-8-15,-4 0-3 16,-4 1 4-16,-5-1-1 16,-2-3 8-16,-2-2-17 0,0-6-3 15,0-4-30-15,0-1-20 16,0-6-16-16,0-13-97 16,0-3 21-16,0-3-18 15,0 5 70-15,10 6 73 16,0 2 20-16,0 8 82 0,2-2 46 15,1 5-11-15,-1 1-1 16,1 0-39-16,-1 0-16 16,-2 9-13-16,-1 5-10 31,-3 3-18-31,-5-1-8 0,3 3-12 0,-4 1-17 16,0-4-40-16,0 1-51 15,0-2-35-15,0 0-89 16,2-3-64-16,-2-5-241 0</inkml:trace>
  <inkml:trace contextRef="#ctx0" brushRef="#br0" timeOffset="138552.63">23488 9696 642 0,'0'0'237'0,"0"0"-80"16,0 0 17-16,0 0 11 16,0 0-7-16,0 0-46 15,50 105-40-15,-50-70-36 16,0 1-31-16,0 3-18 15,0-6 0-15,0-3-7 16,0-9-8-16,0-6-4 16,13-2 2-16,3-9 10 15,0 0 10-15,1-2-1 0,5-1-7 16,-1-1-2-16,1 2 0 16,0 1 0-16,3-2-82 15,-5 2-187-15,-3 0-315 0</inkml:trace>
  <inkml:trace contextRef="#ctx0" brushRef="#br0" timeOffset="139447">22228 10385 16 0,'0'0'646'0,"0"0"-472"16,0 0-112-16,0 0-15 16,0 0 54-16,0 0 32 15,0 0-61-15,-3 0-54 16,16 3-7-16,3 1 33 16,6-1 12-16,4 0-12 15,0-2-6-15,3 2-1 16,4-1-12-16,2 2-3 15,7-3 7-15,5 2 21 16,4-1 5-16,8 3-7 16,3 1-10-16,2-2-13 15,-5 1-8-15,2 0-2 16,-5-2-3-16,3-3-5 0,-1 0-6 16,4 0 0-16,2-9 6 15,-3 0-6-15,3-2 0 16,-2 6-1-16,-2-4-7 15,-2 5-9-15,-4 1-2 16,-5 3 4-16,-6-3-2 16,-6 3 7-16,-7 0 8 15,-5 0 0-15,-5 0 0 16,-5 0-2-16,-3 0-17 16,0 0-30-16,-5 0-55 0,0 0-49 15,0-1-42-15,-1-2-60 16,-4 1-114-16</inkml:trace>
  <inkml:trace contextRef="#ctx0" brushRef="#br0" timeOffset="144564.71">18015 11036 231 0,'0'0'307'15,"0"0"-69"-15,0 0-67 16,0 0-17-16,0 0-21 16,0 0-22-16,-3-2-29 15,3 2-21-15,1 0-10 16,13 0-3-16,6 0-10 15,3 0-13-15,1 0-18 16,1 0 0-16,-5 0-7 0,0 0 1 16,-5 0-2-1,-5 0 1-15,-3 0-1 16,-2 0 0-16,-4 0 1 16,1 11 15-16,-2 5 6 15,0 2 3-15,0 8-7 0,0 4-9 16,4 4-8-16,-3 6 3 15,2 0-3 1,1 0-2-16,-1-3-9 0,0-3 1 16,1-1 9-16,-2-7-5 15,-1-6 5-15,2-2-14 16,-1-10-7-16,-2 0-17 16,0-5-21-16,0-3-34 15,-6 0-54-15,-8 0-126 16,1-6-533-16</inkml:trace>
  <inkml:trace contextRef="#ctx0" brushRef="#br0" timeOffset="144782.51">18104 11326 933 0,'0'0'373'0,"0"0"-153"16,0 0-47-16,0 0-49 16,0 0-58-16,0 0-66 15,87-7-13-15,-54 7-113 16,-1 0-135-16,-7 0-307 0</inkml:trace>
  <inkml:trace contextRef="#ctx0" brushRef="#br0" timeOffset="144999.23">18503 11344 789 0,'0'0'299'0,"0"0"-128"15,0 0-22-15,0 0-47 16,0 0-61-16,0 0-40 15,0 0-1-15,-5 105-22 16,5-86-34-16,0-3-52 16,0-6-44-16,0-3-89 15,0-5-106-15</inkml:trace>
  <inkml:trace contextRef="#ctx0" brushRef="#br0" timeOffset="145564.29">18774 11080 535 0,'0'0'281'0,"0"0"-123"15,0 0-28-15,0 0-16 16,0 0-4-16,0 0-75 16,-99 28 10-16,86-1-13 15,3 4-10-15,6 1-2 16,4-2-1-16,0-5-10 15,9-12-9-15,13-10 0 16,3-3-6-16,1-10-3 16,1-7-7-16,-3-3-4 0,-6-1 4 15,-3 6 0-15,-5 8 4 16,-4-1 5-16,-2 5 7 16,-2 3 0-16,-2 0 47 15,0 0 8-15,0 14-5 16,5 8 11-16,-2 16 6 15,-1 5-12-15,1 4-17 16,0 0-26-16,1-4-11 16,-1-5 0-16,4-11-1 15,-2-8-1-15,-4-8-18 16,5-4-18-16,-5-4-44 16,1-3-45-16,-1 0-64 15,5-7-117-15,-2-7-55 16,2-2-310-16</inkml:trace>
  <inkml:trace contextRef="#ctx0" brushRef="#br0" timeOffset="146433.54">19168 11416 427 0,'0'0'283'0,"0"0"-89"0,0 0-54 16,0 0-7-16,0 0-46 15,0 0-58-15,0 0-29 16,0 3-7-16,0-3-22 15,0 0-18-15,0 0-5 16,0 0 19-16,2 0 26 16,0 0 7-16,-1 0 21 15,-1 0 3-15,4 0 10 0,-3 0-3 16,1 0-23 0,0 0-8-16,-1 0-14 0,1 0-15 15,-2 0-10 1,0 0-13-16,0 0-36 15,0 0 8-15,0-3-12 16,0-3 35-16,0 6 44 0,0 0 13 16,5 0 0-16,0 0 23 15,3 0 19-15,-1 9 9 16,3-4 2-16,-3 3-1 16,-6 0 2-16,-1 0 4 15,0-4-19-15,0-2-39 16,-10-2-6-16,-2 0-53 15,1 0-31-15,5-2-72 16,2-4 112-16,4 3 50 0,0-1 4 16,0 4 41-16,0 0 41 15,0 0 5-15,5 0-15 16,-2 7-34-16,-1 4-16 16,-2-4-15-16,0 2-11 15,0-3-101-15,0-3-217 0</inkml:trace>
  <inkml:trace contextRef="#ctx0" brushRef="#br0" timeOffset="148164.25">19299 11527 315 0,'0'0'148'0,"0"0"-51"16,0 0-39-16,0 0-25 0,0 0-33 16,0 0-58-16,0 0-4 15,-19-51 20-15,9 35 42 16,7 4 12-16,0 4 45 16,1 7 34-16,2 1 7 15,0 0-38-15,0 0-21 16,0 0-27-16,0 4-11 15,0-1-1-15,0 0-7 0,3-3-20 16,0 0-30 0,-1 0 1-16,-2-9 21 0,0-4 35 15,0-5 8-15,0-2 16 16,0-3 18-16,0 4 19 16,4 1 8-16,0 4 16 15,3 2 8-15,7 8-32 16,3 4-30-16,4 0 6 15,4 4 15-15,-3 19-25 16,-2 3-12-16,-5 5-8 16,-5 2-1-16,-5-10-6 15,-5-5-16-15,0-12-3 16,0-6-1-16,0-6-40 16,0-15 8-16,0-5 25 0,0 5 27 15,0 2 18-15,0 9 29 16,13 6-6-16,4 4 13 15,3 0-7-15,2 17-15 16,-4 4-9 0,-1 4-2-16,-5-4-7 0,-6 2-14 15,-2-7-17-15,-2-2-37 16,-2-13-27-16,0-1-55 16,-2 0-51-16,-7-7-77 15</inkml:trace>
  <inkml:trace contextRef="#ctx0" brushRef="#br0" timeOffset="148573.6">19689 11226 660 0,'0'0'286'0,"0"0"-96"0,0 0-25 15,0 0-45-15,0 0-47 16,0 0-37-16,0 0 5 16,22 47-2-16,-13-11-13 15,-2 7-16-15,-1 0-10 16,-1 1 0-16,2-7-11 16,-2-12-1-16,5-6-4 0,-2-5 0 15,4-8 10-15,0 1 5 16,-1-3 1-16,4-1 13 15,-1-1-2 1,-1 3-4-16,-1-5-1 0,-4 6-5 16,1-6 6-16,-3 1-6 15,1-1-1-15,-2 0-7 16,3 0-18-16,2 0-13 16,2 0 9-16,1 0-3 15,1 0-3-15,-2 0-20 16,-1 0-63-16,-1 2-142 15,-3 5-136-15</inkml:trace>
  <inkml:trace contextRef="#ctx0" brushRef="#br0" timeOffset="149065.97">20347 11501 484 0,'0'0'288'0,"0"0"-101"0,0 0-36 15,0 0-25-15,0 0-42 16,0 0-46-16,0 0-38 16,35-22-7-16,-31 22-35 15,0 0-28-15,-4 0-9 16,0 5 34-16,-8 5-88 15,-10-1 3-15,4-6 91 16,1-3 39-16,3 0-17 16,4-10 17-16,6-4 25 15,0 2 25-15,0 2 20 16,2 1-2-16,6 4-6 16,-1-1-30-16,-2 5-32 0,0 1-2 15,-2 0-60-15,-3 4-145 16,0 4-289-16</inkml:trace>
  <inkml:trace contextRef="#ctx0" brushRef="#br0" timeOffset="152649.44">20667 11510 231 0,'0'0'230'0,"0"0"-107"0,0 0-2 16,0 0-40-16,0 0-17 15,0 0-6-15,24 0-1 16,-18 0-6-16,1 0-2 15,0 0 18 1,-1 0 8-16,1-3-8 16,2 2-4-16,-2 1-5 0,4-3-8 15,-1 3-14-15,1-2 15 16,1 1-21-16,2-2-12 16,-1 2-5-16,-3 1-1 15,5-2-5-15,-2 2 0 16,1 0 5-16,1 0-6 15,2-1 5-15,-1 1-5 0,1 0 3 16,-1-3 7 0,0 0 4-16,0 0-4 0,0 1-5 15,-2-1-4 1,0 2-7-16,1-1 0 0,0 2 1 16,2 0 0-16,-2-3-1 15,5 3 1-15,-2 0-1 16,-1 0 1-16,0 0-1 15,-1 0 1-15,-1 0-1 16,-1 0 1-16,-1-3-1 16,1 2 0-16,-1 0 0 15,2-2 0-15,0 1 1 16,1 2-1-16,-2 0 1 16,4 0-1-16,-3 0 0 0,-1 0 1 15,-1 0-1-15,-1 0 1 16,1 0-1-16,1 0 0 15,-1 0 0-15,2 0 0 16,2 0 1-16,1 0-1 16,2 0 0-16,1 0 0 15,5 0 0-15,3 1 10 16,2 3 46-16,0-2-28 16,0 4-17-1,-3-4-10-15,-1 2 0 0,0 1-1 16,-2-2 1-16,-2 1-1 15,3-1 1-15,-2 3 0 16,5 1 0-16,-1-3 0 16,4-1 9-16,-1 0 7 15,4-2 10-15,-3-1-2 0,-3 0-6 16,-4 0-8-16,-4 0-5 16,1 0-5-16,-5 0-1 15,2 0 2-15,-1 0-1 16,0 0-1-16,1 2 0 15,-1-2 0-15,-1 1 0 16,-3-1 0-16,-4 0-3 16,-3 0-25-16,-3 0-45 15,-3 0-44-15,-1 0-74 16,0 0-83-16,0-1-240 0</inkml:trace>
  <inkml:trace contextRef="#ctx0" brushRef="#br0" timeOffset="153609.11">20806 12006 477 0,'0'0'252'0,"0"0"-70"15,0 0-62-15,0 0-15 16,0 0-46-16,0 0-30 0,0 0-15 16,-4 0-2-1,4 0-2-15,0 0 9 0,0 0 10 16,7-3-6-1,0-11-8-15,-2 1 3 0,5-7-17 16,-5-1 0-16,2 1 5 16,-3 4-6-16,2 3-1 15,-1 2-5-15,-2 2 5 16,0 4 0-16,-1 2-6 16,0 3-2-16,-2 0 0 15,1 0-8-15,-1 0 14 16,0 0 3-16,2 3 0 15,2 11 8-15,-1 2 1 0,0 8-3 16,4 4-5 0,-4-3 0-16,1 2 6 0,-1-3-6 15,-2-7 0-15,1-4 0 16,-2-7-1-16,0 2 1 16,1-6 0-16,-1 2-1 15,0 3 0-15,0-1 0 16,0 5 0-16,0-3-19 15,0 1-17-15,0-3-43 16,0 1-65-16,0-7-46 16,0 0-83-16</inkml:trace>
  <inkml:trace contextRef="#ctx0" brushRef="#br0" timeOffset="154015.5">21048 11866 310 0,'0'0'224'16,"0"0"-37"-16,0 0-48 15,0 0-15-15,-7 99-49 16,7-71-30-16,7-2-6 0,5-3-13 16,6-2-11-16,1-14-8 15,-1-4 0-15,2-3 3 16,-5 0-2-16,-1-4-8 16,-4-10 1-1,-4-1 7-15,-6 1-6 0,0-6 9 16,0-4 2-16,-3 2-13 15,-10-2-6-15,-3 7-8 16,1 3-20-16,2 4 14 16,2 6-39-16,-1 4-38 15,12 1-45-15,0 12-96 16,0 1-322-16</inkml:trace>
  <inkml:trace contextRef="#ctx0" brushRef="#br0" timeOffset="154383.27">21314 11938 543 0,'0'0'232'0,"0"0"-92"16,0 0-70-16,-1 114-18 15,2-84-19-15,12-10-27 16,2-5-6-16,2-6 0 16,2-9-12-16,-3 0 12 0,-1 0 0 15,-1-10 1-15,-6-3 12 16,-2 6 2-16,-4-7-14 16,-2 2 21-16,0-3 2 15,0 0-12-15,-6 1-3 16,-7-3-9-16,-3 1 1 15,0 3 2-15,0 6-3 16,3 2-13-16,3 3-6 16,3 2-29-16,4 0-21 15,3 0-99-15,0 0-123 0</inkml:trace>
  <inkml:trace contextRef="#ctx0" brushRef="#br0" timeOffset="154715.5">21540 11932 630 0,'0'0'254'0,"0"0"-99"16,0 0-23-16,-6 95-45 15,6-65-47-15,4-5-25 16,9-6-15-16,4-7-5 15,3-9 4-15,0-3-5 16,0 0 6-16,-3-6 1 16,-2-8 13-16,-4 0-14 0,-4-3 1 15,-5 1-2-15,-2-1 2 16,0-5 12-16,-2 5-13 16,-12-3-3-16,1 3 3 15,-3 7-22-15,-1 2-11 16,1 6-41-16,6 1-19 15,3 1-402-15,7-3 185 16</inkml:trace>
  <inkml:trace contextRef="#ctx0" brushRef="#br0" timeOffset="155321.26">21872 11926 531 0,'0'0'295'0,"0"0"-73"16,0 0-57-16,0 0-39 15,0 93-40-15,0-84-51 0,0-5-31 16,0-4-4-16,0-5-64 16,-1-16-59-16,-8-9-19 15,2-3 13-15,4 2 64 16,3 8 65-16,0 9 15 15,0 11 50-15,9 3 13 16,5 0-7-16,1 14-5 16,8 11-9-16,-4 7-25 15,-2 4 3-15,-5-5-12 16,-4-2-15-16,-5-9-8 16,-1-10-54-16,-2-10-81 15,0-20-106-15,0-20-47 16,0-4 77-16,0-2 123 0,0 9 88 15,5 13 100-15,4 11 37 16,0 10 10-16,3 3-18 16,3 7 1-16,4 19-7 15,-3 4-17-15,1 3-27 16,-4 8-29-16,-3-4-20 16,-5-4-18-16,-1-3-12 15,-1-13-58-15,-3-17-111 16,0 0-187-16,0-12-433 0</inkml:trace>
  <inkml:trace contextRef="#ctx0" brushRef="#br0" timeOffset="155601.79">22163 11716 1110 0,'0'0'348'0,"0"0"-150"0,0 0-72 0,0 0-49 0,0 0-45 0,18 109-32 16,-7-72-29-16,0 3-43 15,2-7-52-15,2-6-5 16,4-10 37-16,-1-7 56 16,2-4 36-16,2-3 7 15,0 2 28-15,-3 1-10 0,0-3-13 16,-4 4-12-16,2 0-58 15,-4-6-151-15,-5-1-397 0</inkml:trace>
  <inkml:trace contextRef="#ctx0" brushRef="#br0" timeOffset="156380.99">21102 11256 440 0,'0'0'243'0,"0"0"-90"0,0 0-78 15,0 0-66-15,0 0-8 16,0 0-1-16,0 0 0 15,43-31 3-15,-31 12-2 16,-1-2 6-16,-4 2 6 16,-4 4 15-16,-1 9 25 15,-2-1 1-15,0 7-2 16,5 0-25-16,-1 0-25 16,2 13 16-16,2 7 16 15,1 5-5-15,-4 4-15 16,4-1-12-16,-5-8 4 15,-1 0-6-15,1-4-13 16,-4-3-25-16,0-2-24 0,0 0-39 16,0-5-18-16,0-6-41 15,0 0-83-15,0 0-251 0</inkml:trace>
  <inkml:trace contextRef="#ctx0" brushRef="#br0" timeOffset="156667.61">21288 10961 716 0,'0'0'243'0,"0"0"-23"16,0 0-24-16,0 0-74 16,0 0-51-16,71 103-32 15,-56-56-16-15,-1 4-23 16,-4-7-5-16,-1-11-38 15,1-13 1-15,-1-6 25 16,-1-5 9-16,5-2 8 16,1-3 12-1,1 2 10-15,4 0-3 0,2 1-19 16,4-4 0-16,0-1-50 16,15-2-125-1,-5 0-168-15,-3-2-380 0</inkml:trace>
  <inkml:trace contextRef="#ctx0" brushRef="#br0" timeOffset="157302.71">22549 11409 682 0,'0'0'281'0,"0"0"-148"16,0 0-2-16,0 0-8 15,0 0-14-15,0 0-53 16,0 0-34-16,6 1 6 16,8 5-5-16,1-3-13 15,2 0-4-15,-4 1-6 16,-1 0-17-16,-1-2-62 16,1-2-124-16,0 0-156 15,-5 0-332-15</inkml:trace>
  <inkml:trace contextRef="#ctx0" brushRef="#br0" timeOffset="157530.53">22577 11482 741 0,'0'0'302'15,"0"0"-117"-15,0 0-38 16,0 0-21-16,0 0-32 16,0 0-53-16,0 0-41 15,60 38-16-15,-45-34-70 0,9-4-121 16,-4 0-286-16,-4 0-277 0</inkml:trace>
  <inkml:trace contextRef="#ctx0" brushRef="#br0" timeOffset="158631.65">22938 11078 121 0,'0'0'224'0,"0"0"-66"0,0 0-26 16,0 0-21-16,0 0-16 15,0 0-18-15,0 0-24 16,-7 0-20-16,7 0-5 15,0 0-14-15,0 0-4 16,-1 0-1-16,1 1 6 16,-4 7 22-16,3-1 2 15,-2 7 12-15,-4 0 0 16,1 5 1-16,-1 5 4 16,5 3 1-16,-2 3-12 15,4 5-3-15,0 3-6 16,6 0 2-16,8-1 10 15,5-10-16-15,3-5-7 16,1-11-6-16,0-6 3 16,-1-5-20-16,-4 0-1 0,-3-9-1 15,-1-7 0-15,-6-4-7 16,-1-4-10-16,-2-3-18 16,-5-6-34-16,0 0 11 15,0-1-13-15,-7-4 4 16,-6 5 5-16,-5 0 11 15,-1 3 13-15,-1 5-18 16,2 9 21-16,2 7 20 16,3 9-53-16,6 0-151 15,3 9-406-15</inkml:trace>
  <inkml:trace contextRef="#ctx0" brushRef="#br0" timeOffset="159133.66">23261 11380 616 0,'0'0'224'0,"0"0"-96"0,0 0-6 0,0 0 9 15,0 0-31-15,0 0-39 16,0 104-20-16,0-74-19 15,0-1-11-15,0-2-11 16,-4-6-7-16,3-4-47 16,-1-4-62-16,0-4-74 15,0-2-61-15,2-3-107 0</inkml:trace>
  <inkml:trace contextRef="#ctx0" brushRef="#br0" timeOffset="159664.41">23401 11121 568 0,'0'0'258'0,"0"0"-121"0,0 0-32 16,-37 88 18-16,30-48-32 16,4 6-51-16,3 2-28 15,0-11-12-15,15-7-2 16,5-8-7-16,2-14-5 16,0-5 14-16,-1-3 8 15,1-4 9-15,-3-11-8 16,-2 0-9-16,-4-1 1 15,-3-3 0-15,-5-2 4 16,0-1-5-16,-5-6-16 16,0-3-21-16,0-2-33 0,-15-5-38 15,-2 5-15-15,-3 4 53 16,0 11 2-16,-2 9 18 16,5 8-12-16,7 1-152 15</inkml:trace>
  <inkml:trace contextRef="#ctx0" brushRef="#br0" timeOffset="160110.51">23645 11225 685 0,'0'0'295'15,"0"0"-90"-15,0 0-64 16,-19 119-2-16,19-84-36 15,0-4-30-15,7-4-34 16,8-7-24-16,4-12-6 16,2-4-8-16,3-4-1 15,-1-5-15-15,-3-11-20 0,0-5 10 16,-4 1-8-16,-9-1 2 16,-1 0-18-16,-6 2-3 15,0-7 4-15,-7-3 17 16,-15-5-59-16,-6-7 28 15,-3 4-61-15,0-4-17 16,4 12 66-16,11 11-7 16,7 12-114-16</inkml:trace>
  <inkml:trace contextRef="#ctx0" brushRef="#br0" timeOffset="160733.1">23847 11031 538 0,'0'0'216'0,"0"0"-81"0,0 0-2 16,0 0 30-16,0 0-38 16,0 0-18-16,0 0-14 15,27 5-39-15,-10 4-13 16,1-3 1-16,0 4-16 16,2-2-24-16,-3-2-2 15,0-1-9-15,-3 2-20 16,-5-1 5-16,-1 2 16 0,-2 0-5 15,-1 8 11-15,-2 4 2 16,-1 1 15-16,-2 8 1 16,0-2-2-16,2 7-6 15,-2-3 6-15,0 2 15 16,0 0 0-16,0 3 1 16,0-6-8-16,0-1-5 15,0-7-8-15,0-5-9 16,0-10-19-16,0-5-62 15,0-2-75-15,0-15-66 16,0-3-126-16,0-5-333 0</inkml:trace>
  <inkml:trace contextRef="#ctx0" brushRef="#br0" timeOffset="160938.72">23912 11215 381 0,'0'0'380'0,"0"0"-182"16,0 0-60-16,0 0-22 16,0 0-61-1,0 0-55-15,92 21-16 0,-65-21-205 16,-4 0-265-16</inkml:trace>
  <inkml:trace contextRef="#ctx0" brushRef="#br0" timeOffset="161433.15">24255 11070 776 0,'0'0'256'15,"0"0"-143"-15,0 0-47 16,-102 13 2-16,82 3-30 15,3 3-21-15,10 4-17 0,6 1-6 16,1 0 6-16,1-4 10 16,18-7-8-16,4-7 11 15,4-6 6-15,1 0-19 16,1-6-6-16,-7-7-20 16,1-1-26-16,-8 1 10 15,-3 0 7-15,-7 9 17 16,-2 1 18-16,-3 3 15 0,0 0 43 15,0 3 7 1,0 11 3-16,0 5-7 0,-2 11 2 16,-1 8 27-16,0-4-13 15,3 5-37 1,0-4-19-16,0-5-15 0,0-2-6 16,0-6-23-16,0-3-70 15,0-5-73-15,15-4-113 16,-4-1-111-16</inkml:trace>
  <inkml:trace contextRef="#ctx0" brushRef="#br0" timeOffset="161850.09">24559 11018 860 0,'0'0'281'0,"0"0"-209"15,0 0 24-15,0 0 119 16,-5 100 2-16,0-52-64 16,-1 6-62-16,2-4-47 15,2-5-22-15,2-10-16 0,0-9-6 16,9-12-12-16,9-7 9 16,4-7-3-16,1 0 5 15,1 0-33-15,0 0-13 16,-3 0-26-16,-6 0 19 15,1 0-91-15,0 0-87 16,-5 7-139-16,-4-2-367 0</inkml:trace>
  <inkml:trace contextRef="#ctx0" brushRef="#br0" timeOffset="167801.84">4812 11853 693 0,'0'0'291'0,"0"0"-181"16,0 0-45-16,0 0-65 16,0 0-41-16,0 0-73 15,-3 0-25-15,3 0 28 0,0 0 66 16,-1 0 45-1,-2 0 10-15,2 0 13 0,-1 0 25 16,-2 0 11-16,4 0-18 16,-4 0-12-16,2 0 0 15,1 0 4-15,-1 0-7 16,0 2-7 0,0-2-2-16,-1 0 2 0,1 0 11 15,-1 3 9-15,-1-3 0 16,-2 3 2-16,2-2 1 15,1 6 3-15,-1-4-5 16,-2 0-15-16,3 8-12 16,2 5-4-16,1 8-8 15,0 10 0-15,4 3 1 16,13 9 6-16,8 1-6 0,4-7-1 16,-1-6 9-16,2-10-9 15,-3-9-1-15,-1-11-1 16,-7-4-9-16,0 0-5 15,-8 0 10-15,1 0 5 16,-9 0 16-16,0-4 20 16,2-2 9-16,-1-2-10 15,-3 2-10-15,1-8-12 16,-2-2-13-16,0-7 0 16,0-8-23-16,-5-3-12 15,-7-4-18-15,-2 0 1 16,-2 1 17-16,0 4 14 15,0 3 21-15,2 10 5 16,1 4 16-16,-1 8 8 0,2 5-3 16,-1 3-25-16,-4 0-1 15,2 0-26-15,-2 0-14 16,2 0-39-16,-2 0-64 16,5 0-80-16,5 6-263 0</inkml:trace>
  <inkml:trace contextRef="#ctx0" brushRef="#br0" timeOffset="168265.06">5285 12200 462 0,'0'0'506'0,"0"0"-273"0,0 0-104 15,0 0-51-15,0 0-51 16,0 0-20-16,0 0-7 15,0 104-12-15,3-88 5 16,0-5 5-16,-2-4 2 16,1 0-1-16,-2-2-8 15,3-5-56-15,-2 0-126 16,3 0-302-16</inkml:trace>
  <inkml:trace contextRef="#ctx0" brushRef="#br0" timeOffset="168832.09">5522 11842 402 0,'0'0'257'0,"0"0"-134"0,0 0-73 16,0 0 5-16,0 0-3 16,0 0 3-16,0 0 42 15,-14 64 36-15,14-17 27 16,4 12-32-16,12 8-19 16,0-3-36-16,4-13-38 15,2-11-22-15,3-14-13 16,2-19-18-16,-1-7-21 15,0-4-17-15,-5-16 0 0,-4-7-8 16,-7-3 26-16,-5 0 31 16,-5 4-2-16,0-3 8 15,-7 1 1-15,-7 4 2 16,-8-6-2-16,2 4-32 16,-6-5-4-16,3 4-9 15,1 4 23-15,2 6 9 16,5 8-25-16,7 2-47 15,3 7-131-15,5 0-123 0</inkml:trace>
  <inkml:trace contextRef="#ctx0" brushRef="#br0" timeOffset="169240.96">5815 11949 615 0,'0'0'328'0,"0"0"-99"0,8 121-58 16,1-61-41-16,4-10-50 15,2-6-42-15,5-14-32 16,4-8-6-16,4-14-13 16,0-5 4-16,-1-3 3 15,-2-7 6-15,-3-6 0 16,-7-7 0-16,-7-3 0 16,-8-1 7-16,0-7-4 15,-1-5-3-15,-16 2 0 16,-5 0-22-16,0 5-13 15,0 2 6-15,2 11 12 16,6 2-70-16,4 8-48 16,8 1-136-16,2 5-247 0</inkml:trace>
  <inkml:trace contextRef="#ctx0" brushRef="#br0" timeOffset="169749.62">6086 11875 733 0,'0'0'555'16,"0"0"-355"-16,0 0-104 16,0 0-33-16,0 0 3 15,0 0-33-15,0 0-18 16,90-30-15-16,-70 24-9 15,-5 4 1-15,0 2-1 16,0 0-3-16,0 12 11 16,-3 8-1-16,0 0 2 15,-2 3 1-15,-3 0 0 0,0-2 1 16,-3-1 4 0,-1 1 2-16,1 4-6 15,-3 5 4-15,1 2-5 16,-2 4 0-16,1-3 8 15,3-6-9-15,-1-4 1 0,0-7-1 16,0-5-11-16,0-8-66 16,-3-3-78-16,0 0-143 15,0 0-272-15</inkml:trace>
  <inkml:trace contextRef="#ctx0" brushRef="#br0" timeOffset="169966.11">6235 12022 738 0,'0'0'364'0,"0"0"-65"0,0 0-39 16,0 0-96-16,0 0-78 15,0 0-71-15,0 0-15 16,75-9-93-16,-52 6-123 15,-3 2-157-15,-5-5-379 0</inkml:trace>
  <inkml:trace contextRef="#ctx0" brushRef="#br0" timeOffset="170484.84">6566 11828 589 0,'0'0'258'15,"0"0"-123"-15,0 0-51 16,0 0-21-16,-89 27-34 15,70 0-22-15,4 10-7 0,8-3-18 16,7 6 17 0,0-11 0-16,10-11-10 0,10-6-32 15,5-12-30-15,1 0 13 16,-3-13 15-16,0-10 3 16,-7 0 13-16,-3-5-10 15,-4 6 20-15,-5 1 19 16,-2 7 16-16,-1 8 49 15,2 3 26-15,-2 3 10 16,-1 0-7-16,6 3-41 0,3 17 10 16,3 10 26-1,1 7-1-15,2 13-24 0,0-2-32 16,-2 4-19-16,-3-5-11 16,3-9 1-16,-4-8-3 15,-4-8-22 1,2-8-51-16,-4-10-62 0,1-1-79 15,1-3-20-15,-2 0 0 16,0 0-84-16</inkml:trace>
  <inkml:trace contextRef="#ctx0" brushRef="#br0" timeOffset="171019.8">6859 11836 311 0,'0'0'799'0,"0"0"-538"0,0 0-142 15,0 0-27-15,0 0 35 16,0 0-24-16,27 90-32 15,-16-51-30-15,0 5-12 16,-4 2-7-16,-3 1-16 16,0 1-5-16,-1-7 1 15,-1-5-1-15,5-14 0 16,-1-7-1 0,2-5-6-16,1-8-7 0,1-2 2 15,3 0 11-15,0-2 0 16,3-5-1-16,-1 0 0 15,-4 1-12-15,5 3-6 16,-6 1-9-16,0 2 0 16,-2 0 1-16,-1 0-14 0,0 0-56 15,-4 2-47-15,3 7-61 16,-2-2-139-16,-4 0-286 0</inkml:trace>
  <inkml:trace contextRef="#ctx0" brushRef="#br0" timeOffset="179367.08">7408 12103 223 0,'0'0'295'16,"0"0"-96"-16,0 0-76 15,0 0-37-15,0 0-28 16,0 0-23-16,0-1-9 16,0-2 20-16,0 3 37 15,0-3 17 1,0 0 5-16,1 3-16 0,2 0-16 15,3-3-12-15,-2 0-2 16,6 2-21-16,2-1-17 16,3 0-5-16,6 2-7 0,-2 0-2 15,1 0-7-15,0 0 2 16,-3 0-1-16,-2 0 1 16,-5 0-1-16,-3 0 0 15,-5 0 0-15,-2 0-1 16,3 0-1-16,-3 0-32 15,0 0-58-15,0 0-38 16,0 2-86-16,0 1-160 16,-3 6-402-16</inkml:trace>
  <inkml:trace contextRef="#ctx0" brushRef="#br0" timeOffset="180017.08">7414 12284 602 0,'0'0'285'0,"0"0"-151"16,0 0-47-16,0 0-38 15,0 0-36-15,0 0-12 16,0 0 9-16,5-10 25 16,2 10 18-16,-2-4 12 15,2 1-1-15,-1 3-11 16,1 0-1-16,-1 0-6 0,3 0-19 15,2 0-10-15,3 0-1 16,-1 0-9-16,2-3-5 16,1 3-1-16,-5 0 8 15,-1-1-8-15,-3 1 10 16,-2 0 10-16,-2 0 12 16,0 0-1-16,0 0-12 15,-2 0-8-15,1 0-11 16,-1 0 0-16,-1 0 0 15,0 0 0-15,2 0-1 16,-2 0-1-16,0 0-8 16,0 0-17-16,0 0-26 0,0 0-46 15,0 0-43-15,0 0-88 16,0 0-176-16</inkml:trace>
  <inkml:trace contextRef="#ctx0" brushRef="#br0" timeOffset="190320.77">5346 10070 584 0,'0'0'295'0,"0"0"-122"0,0 0-67 15,0 0-27-15,0 0-32 16,0 0-14-16,-9 0-4 16,9 0 33-16,0 0 42 15,-2 0 21-15,2 0-22 16,-1 0-24-16,1 0-17 15,0 0-20-15,0 0-14 16,0 0-19-16,0 0-9 16,0 0-11-16,0 0 2 15,1 0-6-15,6 0 14 0,4 0 0 16,2 0 1-16,-4 0 0 16,1 0 0-1,0 0 1-15,-3 0 0 16,-2 0 8-16,0 0-8 0,-2 0 0 15,-1 0-1-15,2 0 1 16,-3 0 0-16,-1 0 0 16,2 0 0-16,-2 0-1 15,0 0 0-15,0 0 0 16,0 0-22-16,0 2-26 16,0 2-56-16,1 1-74 15,6 8-56-15,0 1-136 16,0-4-340-16</inkml:trace>
  <inkml:trace contextRef="#ctx0" brushRef="#br0" timeOffset="191011.33">5409 9945 353 0,'0'0'238'0,"0"0"-88"15,0 0-42-15,0 0-24 16,0 0-16 0,0 0-23-16,0 0-10 0,-2 0-2 15,2 0 7-15,0 0 10 16,4 0 6-16,7 0-15 16,2 0-14-16,5 2-2 15,1 1-12-15,1 1-3 16,-1 2-7-16,-1-1 3 15,-3 1-6-15,-2 0 1 16,3 0 1-16,-5 1 5 16,1-2-6-16,-2 0-1 15,-1-1 0-15,-5-2 0 0,-2-2-1 16,2 1 1-16,-4-1 1 16,1 0-1-16,-1 0 0 15,0 0 1-15,0 0 1 16,0 2-1-16,0 1-1 15,0 2-1-15,0 3 1 16,0 3 6-16,0 2-5 16,0 4-1-1,0 1 0-15,0 1-1 0,0 2 0 16,-7-2 0-16,3-2 1 16,-5 0 1-16,6-2 1 15,-2-3-2-15,1-3 2 16,1-4-1-16,3-2 0 15,0-2-1-15,-2 1-10 0,2 2-22 16,0-1 0-16,0 1 8 16,0-4 3-16,0 0-29 15,0 3-94-15,0-2-104 16,0-1-275-16</inkml:trace>
  <inkml:trace contextRef="#ctx0" brushRef="#br0" timeOffset="192385.16">5807 9810 40 0,'0'0'531'0,"0"0"-397"0,0 0-105 16,0 0-29-16,0 0-83 16,0 0-49-16,0 0-62 15,-4-1 46-15,4-1 16 0</inkml:trace>
  <inkml:trace contextRef="#ctx0" brushRef="#br0" timeOffset="193021.4">6031 9920 179 0,'0'0'323'0,"0"0"-166"16,0 0-111-1,0 0-23-15,0 0-7 0,0 0-1 16,0 0 11-16,-4 0 40 16,4 0 30-16,-3 0 8 15,-4 0-23-15,1 0-26 16,-4-3-15-16,0-2-6 16,-2-2 12-16,-4-1-16 15,2-4-11-15,-6 2-4 16,5-2-7-16,-2 5 1 0,4 3 3 15,1 4 1 1,3 0 13-16,2 0-12 16,3 14-5-16,2 8-9 0,2 10-6 15,0 10-1-15,8 2 1 16,6-2 0-16,1-6-1 16,2-8 6-16,1-7-17 15,2-6 2-15,-2-3-4 16,1-3 6-16,-4-1-13 15,-2-7 6-15,-2 4-1 16,-2-4-6-16,-2 1-22 16,-4-2-27-16,0 0-21 15,-1-5-60-15,2-12-136 16,-3-1-18-16</inkml:trace>
  <inkml:trace contextRef="#ctx0" brushRef="#br0" timeOffset="193401.08">6056 9959 477 0,'0'0'238'0,"0"0"-141"16,0 0-31-16,1 89-24 15,12-52 1-15,4 2-19 16,2-3-1-16,0-7 11 0,2-10 3 16,-1-5-3-16,1-6-24 15,1-8-10-15,-2 0-20 16,-3-11 19-16,-2-6 1 16,-6-2 1-16,-6-7 19 15,-3 0-18-15,0-3 9 16,-12-3-2-16,-5 1 0 15,-2-1-4-15,-2 5-4 16,3 7-1-16,3 7 1 16,5 11-1-16,3 2-39 15,4 26-74-15,1 3-96 16,2 4-347-16</inkml:trace>
  <inkml:trace contextRef="#ctx0" brushRef="#br0" timeOffset="193886.04">6326 10013 513 0,'0'0'234'0,"0"0"-113"0,0 0-41 16,0 0-44-16,54 108-28 0,-43-85-8 15,-4-3-8 1,-1-7-5-16,-3-9-5 0,-3-4 2 16,0-4 8-16,-6-13-11 15,-4-10 10 1,-1-3 9-16,-1-1 26 0,3-1-2 15,6 2 4-15,3 0-2 16,0 3 10-16,0 3 0 16,12 3-3-16,3 5-17 15,3 11-10-15,4 5 9 16,1 0 54-16,3 16 2 16,-3 10-27-16,0 5-15 15,-1 1-9-15,-3 0-10 16,-5-4-9-16,-2-4-1 15,-5-7-9-15,-4-4-3 0,-1-2 5 16,-2-2-12-16,0 1-11 16,0 0-44-16,4 1-96 15,-1-2-133-15,0-6-464 0</inkml:trace>
  <inkml:trace contextRef="#ctx0" brushRef="#br0" timeOffset="194371.31">6749 9932 448 0,'0'0'213'0,"0"0"-104"0,0 0-55 0,0 0-31 16,0 0-12-16,0 0-9 15,0 0-1 1,7-33 0-16,-7 30 5 0,0-1 7 16,0 3 36-16,0 1 16 15,0-3 4-15,0-1-21 16,-9-4-34-16,-3-2-13 15,-5-2 0-15,0-2 1 16,-2 3 4-16,1 4 7 0,0 6 37 16,6 1 2-16,3 2 3 15,6 21-19-15,3 16-36 16,3 11-1-16,18 7 1 16,9 0-1-16,6-7-8 15,1-16 3-15,-2-11-8 16,-3-15 5-16,-6-8 8 15,-4 0-20-15,-3-4 10 16,-8-9-7-16,-4-1-77 16,-4 4-163-16,-3 1-612 0</inkml:trace>
  <inkml:trace contextRef="#ctx0" brushRef="#br0" timeOffset="195984.29">5653 10263 515 0,'0'0'273'16,"0"0"-149"-16,0 0-36 0,0 0-40 15,0 0-19-15,0 0-6 16,0 0 13-16,0 0 29 16,0 0-1-16,0 0-9 15,0 0 0-15,0 0-17 16,1 3-3-16,8 0 13 15,-2 1-22-15,-1-3-9 16,2 2 8-16,2 1-9 16,0-3-7-16,1 4 1 15,0-4 0-15,-1 1-9 16,-1-2 8-16,2 1-8 16,-4-1 13-16,5 0 2 15,0 0 0-15,-2 0 5 16,1 0-11-16,1 0 5 15,0 0-14-15,-1 0 1 0,-1-1 7 16,0-2-8-16,0 0-1 16,1 0 1-16,0 1 8 15,1-1-9-15,-2 1 1 16,0 2 0-16,2 0-1 16,-2 0 1-16,1 0 0 15,-1 0 5-15,2 0-5 16,0 0 1-16,-1 0 0 0,1-1 4 15,-2-3-6-15,2 1-8 16,-1 0 7-16,1 0-8 16,-2-3 9-16,4 3 10 15,-1 0 3 1,2-1-7-16,2 0-6 16,3 3 2-16,0-3 4 0,5 0-5 15,0 0 85-15,0-4-56 16,3 0-29-16,-2 1 6 15,-4 1-6-15,-3 0 0 16,-2 1-1-16,-2 4 0 16,0-1 0-16,-2 1 0 15,2-1 1-15,4-2 7 16,2 1-7-16,3-2 4 16,3 4-4-16,-1-3-1 0,4 2-1 15,1 0 1 1,-1 2-7-16,-4 0 7 0,0 0 1 15,0 0 8-15,-4 0-7 16,0 0 8-16,-2 0-9 16,0 0 5-16,-2 0 0 15,0 0-5-15,1-4-1 16,1 2 13-16,0-1 4 16,0-1-8-16,0 1-3 15,0 2-5-15,-3-1-1 16,2 1 7-16,-2-2-7 15,-5 3 1-15,2 0-1 16,-4-1 0-16,-4 1 1 16,1 0 0-16,-4-3 0 15,4 3 0-15,-4-1 0 0,0 0 5 16,1 1 1-16,-2-2-5 16,-1 2 9-16,5 0-5 15,-5-2-6-15,1 2 1 16,-2 0-1-16,2-1 0 15,-2 1-6-15,0-2-6 16,0 2 3-16,3 0 8 16,1 0-5-16,2 0-7 15,5 0 1-15,5 0-6 16,-1 0-1-16,2 3 9 16,-4 1 0-16,-3-2 2 15,-4 2-2-15,-2-4 0 16,-4 3-2-16,0-3-3 15,0 0-33-15,0 0-76 16,0 0-65-16,-7 0-120 16,-2-8-337-16</inkml:trace>
  <inkml:trace contextRef="#ctx0" brushRef="#br0" timeOffset="-208195.22">8101 11997 1 0,'0'0'364'0,"0"0"-162"16,0 0-103-16,0 0-29 16,0 0-37-16,0 0-9 15,-4 0 8-15,3 0 16 16,1 1 18-16,-2 4 20 0,1-2 6 15,-5-3-11 1,6 3-13-16,-1-2-10 16,-1 1 0-16,-1 2-13 0,3-1-19 15,-2 0-17 1,-1 1-8-16,1-3-1 16,1 4 1-16,-3-1 0 0,4-4 9 15,-2 3 6-15,1-2 6 16,-1 5 1-16,-1 0-5 15,-1 5-10-15,3 5 0 16,1 4-7-16,0 4 0 16,0 3 6-16,10 3-6 15,5-3-1-15,5-1 1 16,1-2-1-16,1-7 1 16,0-7-1-16,-4 0 0 0,1-7-1 15,-1 0-5-15,-1-3 6 16,-2 0 0-1,2 0 0-15,-2-3 1 16,-2-4 0-16,-1 1 1 0,-1 2-1 16,-2 0 0-16,-4-5 0 15,-5-1 0-15,0-6 8 16,0-9 4-16,0-5 13 16,-5-3-5-16,-4-3-21 15,-1 6-11-15,0 6-2 16,0-3 11-16,-1 7 2 15,-3 1 7-15,1 1 2 16,-4 1-8-16,1 1 9 16,-1 5 5-16,-2-1-2 15,1 8-13-15,0 4-2 0,2 0-28 16,2 0-18-16,2 0-35 16,3 19-77-16,5 3-176 15,4-3-357-15</inkml:trace>
  <inkml:trace contextRef="#ctx0" brushRef="#br0" timeOffset="-207791.61">8569 12194 412 0,'0'0'410'0,"0"0"-154"0,0 0-100 0,0 0-47 15,0 0-55 1,0 0-38-16,14 103-16 0,-11-86-9 16,-3 3-15-16,1-9-21 15,-1-1-34-15,0 3-56 16,0-3-72-16,0-4-203 0</inkml:trace>
  <inkml:trace contextRef="#ctx0" brushRef="#br0" timeOffset="-207042.89">8748 11953 446 0,'0'0'274'0,"0"0"-144"0,0 0-51 16,0 0-43-16,0 0-23 15,0 0-12-15,0 0 5 16,-6 7 27-16,5-7 22 16,-1 2 3-16,-1 1 8 15,-2-2 1-15,2 6-16 16,-3 0 1-16,3 6-13 0,2 4-26 15,1 9-13-15,0 3 0 16,3 2-2 0,12 3-4-16,3-7 5 0,1-1-6 15,-1-9 1-15,2-10-4 16,0-1-9-16,0-6-11 16,-2 0 5-16,1-6 15 15,-4-1 9-15,-4-7 0 16,1 4 1-16,-3 1 0 15,-4-1 0-15,0-1 0 16,-4-1-8-16,-1-5 8 16,0-4 20-16,-4-3-11 15,-10-5-9-15,-3 5 0 16,0-2-7-16,1 1 7 16,1 9 11-16,3 7 5 15,2 2 2-15,2 7-18 0,0 0-39 16,-1 0-87-16,2 0-112 15,4 0-122-15</inkml:trace>
  <inkml:trace contextRef="#ctx0" brushRef="#br0" timeOffset="-206276.98">9237 11879 101 0,'0'0'373'0,"0"0"-117"15,0 0-106-15,0 0-56 16,0 0-35-16,0 0-25 15,0 0-10-15,-8 0-2 0,4 0 24 16,1 0 12-16,0 7-4 16,-1-2-1-16,0 6-3 15,-2 2-8-15,1 7-5 16,5 10 0-16,0 8-18 16,7 2-9-16,13 10-4 15,5-7-5-15,7-5-1 16,2-9-1-16,0-13-16 15,1-14-23-15,-1-2 1 16,-7-18-7-16,-6-9 1 16,-6-2 36-16,-6 2 9 15,-8 0 11-15,-1-1 12 16,0 5 9-16,-10 3 2 16,-6 1-21-16,-4-4-12 15,-3 5-1-15,-1 2-23 0,-1 2 6 16,-2 1-28-1,9 0-13-15,1 9-57 0,7 1-93 16,3-1-94-16</inkml:trace>
  <inkml:trace contextRef="#ctx0" brushRef="#br0" timeOffset="-205360.56">9649 11862 546 0,'0'0'355'16,"0"0"-149"-16,0 0-85 16,0 0-51-16,-12 114-34 15,12-71-20-15,0 1-10 16,12-4 5-16,-1 0-2 0,4-14-2 15,0-6 5 1,0-6-12-16,4-10-1 0,-1-4-12 16,-1 0 0-16,-4 0 2 15,-3-7-2-15,-2-2-6 16,-3-2 9-16,-5-2 10 16,0-7 10-16,0-1 2 15,-1-12-12-15,-13-3 16 16,-3 1-6-16,-1-1-1 15,0 10 10-15,-1 1 14 16,3 9 1-16,2 2-12 16,5 11-22-16,0 3-32 0,4 0-64 15,2 0-124 1,1 0-153-16</inkml:trace>
  <inkml:trace contextRef="#ctx0" brushRef="#br0" timeOffset="-204294.45">10136 11869 153 0,'0'0'313'16,"0"0"-108"-16,0 0-81 15,0 0-48-15,0 0-16 16,0 0 5-16,0 0 23 16,-5 0 31-16,3 0 12 15,-1 0-9-15,1 0-29 16,-2 0-18-16,0 0-23 15,-1 0-26-15,-3 7-26 16,1 6-11-16,-1 3 9 16,1 1-5-16,2 7 6 15,2-5-6-15,3 2 6 16,0-4-8-16,0-7-6 16,11-1-5-16,5-3-2 15,4 2 16-15,3-4 6 0,5 5 1 16,2-1 1-16,2 4-1 15,0 3 0-15,-5 3-1 16,-4 3 2-16,-8-1 9 16,-5 1 1-16,-8 3-12 15,-2 4-18-15,-9-1-24 16,-14-3-36-16,-5-4-18 16,-2-3 7-16,-1-10 13 15,8-1 34-15,1-6 40 16,7 0 1-16,3 0 1 15,6-10 20-15,6-7-1 0,0-10 7 16,0-3 20-16,6-6-2 16,8-5-4-16,3 1 2 15,0 3-15 1,-3 0-7-16,3 8-11 16,-5 9 1-16,-2 0-9 0,-2 7-1 15,-1 2-1-15,-2 5-47 16,3-5-91-16,-1 5-158 15,0 2-276-15</inkml:trace>
  <inkml:trace contextRef="#ctx0" brushRef="#br0" timeOffset="-204009.55">10486 11902 1044 0,'0'0'352'0,"0"0"-232"0,0 0-63 0,0 0-9 16,11 93-22-16,-1-56-17 15,-2-4-9-15,2 3 0 16,0-4 1-16,-1-4-1 15,-2-6 0-15,-1-8-36 0,-4-8-47 16,5-6-88-16,-4 0-125 16,-1 0-192-16</inkml:trace>
  <inkml:trace contextRef="#ctx0" brushRef="#br0" timeOffset="-203391.87">10607 11902 209 0,'0'0'371'0,"0"0"-147"16,0 0-107-16,0 0-51 15,0 0-17 1,0 0-11-16,0 0 20 0,31-23 21 16,-10 19-12-16,1-2-2 0,-2-1 3 15,0 6-17-15,-3 1-16 16,-4 0-12 0,-6 11-23-16,0 9-12 15,-7 10-54-15,0-3-69 0,0 0-9 16,0-8 32-16,0-5 27 15,0-4 34-15,0-3 21 16,4-5 30-16,8 2 10 16,1 3 46-16,0-4 4 15,1 7-17-15,-5 3-13 0,-4 4 21 16,-5 4-18 0,0 6-14-16,-11-1-7 0,-6-2-11 15,-2-4-1-15,0-7-11 16,5-7-4-16,2-4-2 15,4-2-24 1,6-14-80-16,2-10-74 0,0 0-140 16</inkml:trace>
  <inkml:trace contextRef="#ctx0" brushRef="#br0" timeOffset="-202977.43">10918 11842 515 0,'0'0'772'0,"0"0"-536"16,0 0-134-16,0 0-70 15,0 0-16-15,0 0-16 16,0 0-48-16,65-11-10 15,-46 11 17-15,-6 0 19 16,0 0 12-16,-3 0 9 16,-3 0 1-16,0 0 2 15,-2 5 12-15,-2 1 18 16,3 5 13-16,0 5-7 16,-2 6 0-16,3 6-7 15,-1 2-8-15,-2 3-6 16,3 1 1-16,-2-1-8 15,2-3 2-15,-2 1-11 0,0-5 0 16,-3-3-1-16,3 1-9 16,-3-7-27-16,-2-10-53 15,0-1-51-15,0-6-84 16,-10 0-72-16,-2-6-331 0</inkml:trace>
  <inkml:trace contextRef="#ctx0" brushRef="#br0" timeOffset="-202810.01">11008 12032 917 0,'0'0'383'0,"0"0"-149"16,0 0-129-16,0 0-104 0,97-43-1 15,-70 30-141-15,-7-1-226 16,-6 5-511-16</inkml:trace>
  <inkml:trace contextRef="#ctx0" brushRef="#br0" timeOffset="-201394.62">11411 12300 163 0,'0'0'339'0,"0"0"-154"16,0 0-154-16,0 0-31 16,0 0-34-16,0 0 34 15,-7-87 0-15,4 63 25 16,0 7 61-16,2 2 57 15,1 4 27-15,0 4-11 16,0-2-40-16,3-1-28 16,8 3-14-16,4-3-19 0,4 6-34 15,-2 4-24 1,0 0 15-16,1 7 8 16,-5 13-5-16,-2-3-17 0,-4 1-1 15,-7-7-25-15,0-3-23 16,0-8-20-16,0-4-28 15,-1-16-87-15,-6-10 93 16,4-3 74-16,3 3 16 16,0 6 83-16,0 7 30 15,3 11 5-15,8 6-30 16,1 0 0-16,1 6-20 16,1 11-9-16,1 7-29 0,-3 0-21 15,-2 2-9-15,-3-9-23 16,-4-3-40-1,-2-2-54-15,-1-11-25 0,0-1-44 16,0 0-75-16,0 0-85 0</inkml:trace>
  <inkml:trace contextRef="#ctx0" brushRef="#br0" timeOffset="-201090.86">11784 12101 364 0,'0'0'1009'0,"0"0"-706"0,0 0-122 0,-4 87-80 0,20-65-61 16,4-5-40-16,2-6-96 15,2-11-62-15,-3 0-16 16,-5-8 1-16,-5-12 33 15,-5-2 38-15,-6-2 102 16,0 4 28-16,-6 2 72 16,-7 5 1-16,-3-1-17 15,-3 11-12-15,1 0-72 16,-4 3-72-16,4 9-115 16,8 5-457-16</inkml:trace>
  <inkml:trace contextRef="#ctx0" brushRef="#br0" timeOffset="-200837.31">11959 11882 744 0,'0'0'349'15,"0"0"-168"-15,0 0-49 16,41 101-45-16,-27-58-50 16,-2-4-26-16,0 2-11 15,-2-4-22-15,-3-4-42 16,-3-6-61-16,2-14-88 16,-3-5-142-16,-2-8-389 0</inkml:trace>
  <inkml:trace contextRef="#ctx0" brushRef="#br0" timeOffset="-200393.22">12183 12096 781 0,'0'0'332'0,"0"0"-180"16,0 0-89-16,0 0-21 15,0 0-32 1,0 0-10-16,0 0-54 0,80-12-17 16,-71 7-14-16,-8-5-5 15,-1 0 16-15,0 0 18 16,0-3 34-16,-7 3 12 15,-7-3 10-15,-1 9 26 16,-2 1 34-16,2 3 13 0,2 0 34 16,1 3-78-16,2 10 21 15,3 8-26-15,6 5-18 16,1 1-5-16,0 0 6 16,3-6 13-16,8-4 2 15,6-6-14-15,0-6-8 16,-2-2-29-16,0-3-39 15,4 0-88-15,-6-4-94 16,-2-3-98-16</inkml:trace>
  <inkml:trace contextRef="#ctx0" brushRef="#br0" timeOffset="-200059.66">12429 11905 865 0,'0'0'528'0,"0"0"-370"16,0 0-62-16,0 0-45 16,0 0-51-16,0 0-52 15,0 0-79-15,-26 98-13 16,42-74 17-16,0-2 4 15,1-2 34-15,-2-3 79 16,-3-2 10-16,-4-3 86 16,-4 1 53-16,-4 0-10 15,0 1-61-15,0-6-62 16,-14 0-6-16,-2-5-105 16,-3-3 46-16,5 0-251 0,-5-3 121 15,4-5 28-15,3 0-82 16</inkml:trace>
  <inkml:trace contextRef="#ctx0" brushRef="#br0" timeOffset="-198559.82">12925 12233 383 0,'0'0'287'0,"0"0"-115"15,0 0-77-15,0 0-55 16,0 0-22-16,0 0-12 16,0-56-4-16,0 43 19 15,0-5 25-15,0-2 23 16,-1-7 4-16,-5-3-12 15,2 0-8-15,-3-3-11 16,0 3-16-16,2 6-1 16,3 7 17-16,2 11-8 15,0 6-13-15,12 0-21 0,13 23 42 16,10 14 15-16,5 2-24 16,0 3-24-16,-4-9-8 15,-8-10-1-15,-9-16-22 16,-6-7-62-16,-6-31-22 15,-7-16 1 1,0-11-27-16,-7-4 4 0,-10 3 57 16,-1 11 71-16,1 11 34 15,4 14 78-15,4 10 21 16,9 13-17-16,0 0-73 16,0 9-43-16,14 11-8 15,8 16-83-15,-4-3-207 0,-3-10-374 16</inkml:trace>
  <inkml:trace contextRef="#ctx0" brushRef="#br0" timeOffset="-198192.42">13304 12013 675 0,'0'0'240'0,"0"0"-103"16,0 0-60-16,-8 123-51 16,8-87-26-16,0-5-20 15,11-10-31-15,2-7-36 16,0-14-2-16,0 0 29 16,3-8 34-16,-3-15 10 0,-6-1-25 15,1-6-16-15,-5 3-5 16,-3 0 13-16,0 4 25 15,0 6 24-15,0 7 49 16,0 10 66-16,0 0 19 16,0 6-69-16,0 21 12 15,3 4-32-15,6 3-28 16,-1 2-17-16,2-6-22 16,-2-13-81-16,-2-9-155 15,-2-8-299-15</inkml:trace>
  <inkml:trace contextRef="#ctx0" brushRef="#br0" timeOffset="-197826.72">13524 12052 488 0,'0'0'412'0,"0"0"-114"0,0 0-100 16,0 0-64-1,-9 92-66-15,9-64-56 16,9-9-12-16,4-5-42 0,5-12-25 16,3-2 0-16,0 0 16 15,-3-18 19-15,4 1 9 16,-7 1 16-16,-2 3 6 15,-4 3 1-15,-9 0 0 16,0 0 17-16,0-4 26 16,-12-9 5-16,-11-4-48 15,-2-3-13-15,-2 0-55 16,2 6 19-16,3 12-69 16,7 11-158-16,10 1-223 0</inkml:trace>
  <inkml:trace contextRef="#ctx0" brushRef="#br0" timeOffset="-197392.25">13771 11889 953 0,'0'0'490'0,"0"0"-287"16,0 0-24-16,23 117-81 15,-11-81-60-15,-2 1-38 16,-2-6-35-16,-1-11-88 15,-4-4-103-15,-3-12-123 16,0-4-188-16,0 0-136 0</inkml:trace>
  <inkml:trace contextRef="#ctx0" brushRef="#br0" timeOffset="-197203.45">13868 11815 524 0,'0'0'520'0,"0"0"-244"16,0 0-33-16,42 107-58 15,-29-67-58-15,-3-4-71 16,-2 5-55-16,-1-11-1 0,-3 0-77 16,-4 1-104-16,0-11-112 15,0-6-340-15</inkml:trace>
  <inkml:trace contextRef="#ctx0" brushRef="#br0" timeOffset="-196992.87">13814 12003 983 0,'0'0'533'16,"0"0"-269"-16,0 0-97 15,0 0-57-15,0 0-63 0,0 0-47 16,112-17-46-16,-75 7-135 16,-7 0-196-16,-8 6-515 0</inkml:trace>
  <inkml:trace contextRef="#ctx0" brushRef="#br0" timeOffset="-194590.98">14258 11968 918 0,'0'0'376'0,"0"0"-165"0,0 0-82 15,0 0-28 1,0 0-31-16,0 0-25 0,0 0-15 16,12 0 24-1,5 0 19-15,3 0-6 0,-1 0-15 16,-3 5-20-16,1-2 1 15,-4 0-18-15,2-3-14 16,-3 0-1-16,-2 0-9 16,0 0-57-1,-3 0-70-15,-1-3-74 0,0-7-106 16,-3 6-338-16</inkml:trace>
  <inkml:trace contextRef="#ctx0" brushRef="#br0" timeOffset="-194227.11">14254 12113 829 0,'0'0'399'16,"0"0"-184"-16,0 0-74 16,0 0-13-16,0 0-11 15,0 0-35-15,0 0-28 0,97 37-14 16,-76-34-8-1,3-3-10-15,-10 3-9 0,3-3-13 16,-5 0 0 0,-3 0-20-16,1 0-43 0,-4 0-69 15,-1 0-112-15,2-6-132 16,-4-1-377-16</inkml:trace>
  <inkml:trace contextRef="#ctx0" brushRef="#br0" timeOffset="-191857.76">14897 11809 541 0,'0'0'280'16,"0"0"-122"-16,28 103-70 0,-15-62-55 15,-2-5-33-15,-3-3-1 16,-1-6-34-16,-2-7 2 15,-3-2 20-15,-1-4 13 16,-1-1 0-16,0-1 13 16,0-5 8-16,0 3-21 15,0 3 0-15,0-2-81 16,-1-4-224-16</inkml:trace>
  <inkml:trace contextRef="#ctx0" brushRef="#br0" timeOffset="-191576.16">15061 11724 680 0,'0'0'344'16,"0"0"-132"-16,0 0-36 15,50 107-92-15,-34-66-49 16,0-2-27-16,-4 2-8 0,-1-4-11 16,-2 0-8-1,-5-11-3-15,-2-2 12 16,-2-4 8-16,0-3-8 0,0 0-15 16,0-4-54-16,-9 0-158 15,-2-5-271-15</inkml:trace>
  <inkml:trace contextRef="#ctx0" brushRef="#br0" timeOffset="-191376.17">14945 11943 778 0,'0'0'391'0,"0"0"-98"16,0 0-105-16,0 0-80 15,116 22-69-15,-83-22-39 16,-3 0-68-16,11 0-117 16,-12 0-168-16,-2 0-346 0</inkml:trace>
  <inkml:trace contextRef="#ctx0" brushRef="#br0" timeOffset="-190993.57">15499 11872 493 0,'0'0'328'15,"0"0"-91"-15,0 0-74 16,0 0-74-16,0 0-40 15,0 0-13-15,0 0-1 16,-35-41 4-16,26 30 8 16,-2 6 2-16,2 5 26 15,-1 0 2-15,0 2-27 16,3 23-15-16,6 8-28 16,1 14-6-16,0 4 6 15,15-5-6-15,7-2-1 16,-1-14 6-16,3-13-5 0,-3-11-1 15,0-6-13-15,-7 0-9 16,-1-3-13-16,-2-11-29 16,0-6-65-16,-1-2-126 15,-1 4-313-15</inkml:trace>
  <inkml:trace contextRef="#ctx0" brushRef="#br0" timeOffset="-190675.84">15639 11704 850 0,'0'0'516'0,"0"0"-267"0,0 0-90 16,0 0-64-1,0 0-48-15,0 0-21 0,0 0-24 16,26 118-1-16,-17-71-1 15,-4-8 0-15,0-1-1 16,5-11 1-16,0-7-9 16,2-15-9-16,3 3 7 15,2-8 11-15,0 0 2 16,-1 0 10-16,-3 0 1 16,1 0-12-16,-4 0-1 0,0-3-42 15,3-5-99-15,-3 2-116 16,-2-3-293-16</inkml:trace>
  <inkml:trace contextRef="#ctx0" brushRef="#br0" timeOffset="-182222.87">7860 12488 210 0,'0'0'230'0,"0"0"-162"16,0 0-32-16,0 0-15 15,0 0 11-15,0 0 4 16,0 0-4-16,0-2-6 16,0 2-7-16,0-1-3 15,0 1-5-15,0-4-4 16,0 1-6-16,0 0 0 0,0 3 0 16,0 0-1-16,5-3 0 15,-1 2 1-15,-3-1 8 16,6 0-9-16,-2 2 0 15,0-3 8-15,2 3 2 16,0 0-2-16,-1 0 10 16,2-3 11-16,1 3-5 15,-2-3-17-15,4 3-5 16,-4 0-1-16,4 0 8 16,-1 0 0-16,-1 0 1 15,-1 0 0-15,2 0-9 16,1 0 9-16,-1-3-8 15,3 2 6-15,1 1 3 0,4-4 0 16,0 2 12-16,4-1 39 16,0 0-14-16,-1 0-25 15,-1-2-21-15,4 2 6 16,-6 3-7-16,3-3 1 16,-2 3-1-16,-1 0 0 15,-3 0 0-15,2-4 0 16,-4 4 8-16,-1-7-8 15,4 5 7-15,-9-1 0 16,5 2-6-16,-5-3 5 16,3 1-1-16,-3 0 4 15,1 3 3-15,-3-4 0 16,4 2-12-16,-3 1 0 16,-2 1 5-16,2 0-5 15,-2 0 1-15,0 0-1 16,3 0 0-16,0 0 0 0,0 0 0 15,-1 0 0-15,1 0 0 16,0 0 0-16,-3 0 0 16,5 0-1-16,-2 0 1 15,1 0-1-15,2 0 0 16,-2 0 1-16,2 0 0 16,3 0-1-16,-1 0 0 15,2 0 0-15,4 0 1 16,4 0 38-1,5 0 33-15,5 0-46 0,2 0-25 0,3-6-1 16,2 2-1-16,-1 0 1 16,0 2 0-1,0-2 1-15,-2 4-1 16,-3 0 0-16,1 0 1 16,-1 0 1-16,-1 0 8 0,0 0-4 15,1-3 7-15,1 3 1 16,-1 0-2-16,-1-4-2 15,3 2-9-15,-2 1 7 16,-1 1-7-16,1 0-1 16,-2 0 1-16,-5 0-1 15,-2 0 2-15,-2 0-2 16,-3 0 1-16,0 0 0 16,-1 0 0-16,-1 0 0 0,1 1-1 15,-1 1 0 1,0-2 1-16,0 1-1 0,-1 2 1 15,1-3-1-15,-2 3 1 16,2-3 0 0,-1 4-1-16,0-2 1 0,0-2-1 15,-2 4 1-15,2-4 0 16,-3 0-1-16,4 4 1 16,-4-4-1-16,4 3 1 15,-3 0 0-15,4-3 2 16,-1 1-2-16,1 1 0 15,-1-1 8-15,1 2-1 0,-1 0-7 16,2 0-1 0,-5 1 1-16,5-3 1 0,-4 2 5 15,0-1-7-15,2-2 0 16,-4 7 1 0,5-7 0-16,-3 4-1 15,1-4 2-15,0 3-2 0,1 0 0 16,-1 2 1-16,3-2 0 15,-2 0 0 1,-1 0 0-16,1-1-1 0,-4 2 1 16,4 0 0-16,-3-1 0 15,2 0 6-15,1 0-6 16,0 1 8-16,1 0-8 16,2-1 1-16,-1 0-2 15,2 1 1-15,-1-1 0 16,4 0-1-16,-1 1 1 0,2-4 0 15,0 4-1-15,2-1 1 16,0 0-1-16,-1-3 0 16,3 3 0-16,-1 1 0 15,-1-1 0-15,2 4 1 16,-5-5-1-16,5 3 1 16,-4 1 0-16,0-3 10 15,-1 5-2-15,4-2-2 16,-3-1-5-16,0 0 4 15,5 1-5-15,-3-3 7 16,1 2-7-16,-1-2 5 16,0 3-6-16,1-6 0 15,-4 5 0-15,4-2 0 16,-3-1 0-16,0 1 0 16,0 2 1-16,-2-2-1 0,6 0 1 15,-2 0 6-15,1 0-7 16,0 1 1-16,-1-1 0 15,3-3 7-15,0 4-8 16,0-4 0-16,1 2 0 16,-3-2 0-16,2 0 2 15,-2 0-2-15,0 0 0 16,0 0 1-16,-2 0 0 16,1 0-1-16,-2 0 0 15,2 0 0-15,-1 0 0 0,3 0 1 16,-1 0 1-1,1 0-1-15,1 0 0 16,0 0 0-16,-2 0-1 0,1 0 0 16,1 0 0-1,-2 0 1-15,2 0 0 16,-1 0-1-16,-1-2 1 0,-1-2-1 16,1 4 0-16,-1-3 1 15,1 3-1-15,0 0 0 16,1 0 0-16,1 0 0 15,0-4 1-15,1 4-1 16,0-3 1-16,0 3 0 16,1-3 1-16,0 0-1 15,1 3 1-15,-1-3-1 0,2 3-1 16,0 0 2-16,-1 0-2 16,0 0 0-16,-1 0 1 15,0 0 0-15,-2 0-1 16,0 0 0-16,1 0 0 15,3 0 0 1,0 0 0-16,-2 0 0 0,2-2 0 16,1-1 0-16,0 3 0 15,1 0 1-15,-3 0-1 16,1 0 1-16,2 0 0 16,0 0 1-16,-3 0-1 15,2 0 1-15,0 0 0 16,-2 0 4-16,0 0-6 0,1 0 1 15,-2 0 0 1,3 0-1-16,-2 0 0 0,4 0 1 16,-1 0-1-16,-2 0-1 15,1 0 1-15,0 0 1 16,-1 0-1-16,3 0 1 16,-2-3 1-16,2 1-1 15,1-3 7-15,1 2-7 16,-1-3 1-16,3 0-1 15,1 1 5-15,0-3-6 16,2 0 0-16,-3 2 0 16,1-2 0-16,2 2 1 15,-2-2 0-15,1 3-1 16,-1 1 0-16,-2-3 1 16,1 4 5-16,-2 0-6 15,1-1 1-15,-3 1 0 0,0-1 0 16,-4 1-1-16,4 0 1 15,-6-1 0 1,0 1-1-16,0-3 1 0,0 3-1 16,-2-2 1-16,1 2-1 15,-1-3 0-15,1 5 2 16,-3-5-1-16,0 3-1 16,-4-2 0-16,2 4 0 15,-2-1 1-15,3-1 0 16,0 0 1-16,1 3 5 15,0-6 0-15,1 5-6 16,2-6 0-16,-2 5 0 16,1-1 0-16,-3 2 0 15,0-3 0-15,-3 1 0 16,0 3 0-16,2 0-1 0,-1 0 1 16,1 0 0-16,1 0-1 15,0 0 1-15,-3 0-1 16,-1 0 1-16,-3-3-1 15,-2 3 1-15,-4 0-1 16,-5 0 0-16,-5 0-1 16,-1 0-30-16,-2 0-27 15,0 0-25-15,0 10-65 16,-4 3-166-16,-4-6-276 0</inkml:trace>
  <inkml:trace contextRef="#ctx0" brushRef="#br0" timeOffset="-140179">3367 13121 4 0,'0'0'97'0,"0"0"-61"16,0 0-20-16,0 0-9 16,0 0-7-16,0 0-14 15,0 0 7-15,0 0 7 16,0 0 23-16,0 0 16 16,0 0 14-16,0 0-15 15,0 0-25-15,0 0-12 16,0 0 18-16,0 0 1 15,0 0 3-15,0 0 0 16,0 0 15-16,0 0 4 0,0 0-1 16,0 0 11-1,0 0 18-15,-2 0 13 0,2 0-6 16,0 0-8-16,0 0-12 16,0 0-7-16,0 0-17 15,0 0-17-15,0 0-10 16,-2 0-5-16,-1 0 2 15,-2 0-3-15,-1 0 0 16,-3-1 0-16,-1-4-15 16,0 1 15-16,2-2 16 15,-3 2-15-15,1 1 11 16,4 0-11-16,-2-1 20 16,2 4 6-16,0-1-25 0,-1-2-2 15,2 3 12-15,-3-3-4 16,2 3-7-16,0-3 25 15,-1 3-13-15,1 0-12 16,-2-3 0 0,1 3-1-16,-2 0 0 15,3 0 1-15,-3 0 0 0,2 0 0 16,3 0 8-16,-3 0 13 16,2 0-2-16,-2 0-20 15,1 0 0-15,0 9 0 16,-1-1 0-16,3 2 0 15,1 6 0-15,1 4 1 0,-2 4 0 16,4 6 5 0,0 3-6-16,0 8 0 15,0-2 2-15,10 2-2 0,0-4 1 16,2-1-1-16,4-6 1 16,-2 1 0-16,1-7-1 15,1-5 0-15,0-5 1 16,-1-4-1-16,0-4 0 15,-3-3 2-15,-1-3 14 16,-4 0-2-16,3 0 11 16,-3 0 11-16,1-6-8 15,-1-1-20-15,0 1-2 16,-2-2-6-16,-2 5-5 0,2 0-33 16,0 0-34-16,-1 0-57 15,-1-8-61-15,4 5-31 16,-3-4-283-16</inkml:trace>
  <inkml:trace contextRef="#ctx0" brushRef="#br0" timeOffset="-139523.78">3453 13168 145 0,'0'0'168'0,"0"0"-90"0,0 0 11 16,0 0-4-16,0 0-15 16,0 0 0-16,0 0 11 15,-11 9-3-15,9-7-13 16,-1 1-1-16,0 5-1 15,-1 0-9-15,1 9-12 0,1 2-10 16,2 6-9 0,0 8-4-16,0 1 0 0,9 5-6 15,6-2-12-15,3 0 14 16,2-2-8-16,4-9 0 16,-3-3-6-16,3-9 1 15,-3-9-2-15,0-5 1 16,-4 0 7-16,-1 0 0 15,-1-13-7-15,-5-3 10 16,-2-1-3-16,-3-7 3 16,-3-2-1-16,-2-4-2 15,0-4-8-15,0 1-6 0,-7 3-22 16,-4 0-8-16,-4 0 16 16,-4 5 12-16,1 6 8 15,-2 2 10-15,-2 9 8 16,3 3 5-16,1 5-23 15,-2 0-41-15,5 13-104 16,0 10-139-16,8-6-246 0</inkml:trace>
  <inkml:trace contextRef="#ctx0" brushRef="#br0" timeOffset="-138691.04">3709 13168 526 0,'0'0'270'0,"0"0"-135"0,0 0-50 0,0 0-17 16,0 0-22-16,0 0-18 15,0 0 5-15,30 104-8 16,-15-74-7-16,-1-2-2 16,-4 1 2-16,0-2-2 15,-4-4-9-15,0-3-1 16,-3-5-5-16,-1-7 0 0,-1 0 1 15,-1-5 6-15,0 0-8 16,0-3 0-16,0 0 0 16,0 0-2-16,0 4-9 15,0-4 2-15,0 0 2 16,0 0-6-16,0 0 6 16,0 0-2-16,0-4-30 15,0-13-12 1,0-10 31-16,0-3-45 0,0-10 3 15,0 1 25-15,0-2 20 16,0 8 17-16,0 1 13 16,0 4 17-16,0 10 12 15,0-2 6-15,0 10-10 16,7 0-14-16,2 6-14 0,2 4 5 16,1 0-14-1,3 0 0-15,0 0 8 0,3 11-2 16,-3 2 19-16,-1 3 1 15,-1 1-3-15,0 3 2 16,-1 1 0-16,0 2 10 16,0 0-14-16,-2 5-12 15,0 5-1-15,0-3-8 16,-6 0-1-16,5 0 0 16,-6-7-23-16,0-2-47 15,1-1-93-15,-2-10-98 16,-1-3-250-16</inkml:trace>
  <inkml:trace contextRef="#ctx0" brushRef="#br0" timeOffset="-138096.78">4326 13165 368 0,'0'0'184'0,"0"0"-96"0,0 0-27 15,0 0-8-15,0 0-25 16,0 0-28-16,0 0-8 16,0 0 8-16,0 0 16 15,0 0 23-15,0-1 0 16,-5-2-19-16,-1-1-11 0,-3 1-8 15,-1 1 11 1,1 2 14-16,-1-3-16 0,-1 2-8 16,1-6 9-16,0 7 11 15,0 0-5-15,3 0-1 16,-1 0-9-16,5 20 9 16,0 7-9-1,3 13 1-15,0 7 12 16,6 8 0-16,12 1 8 0,4-7 8 15,1-8 9-15,4-10-15 16,-2-12-15-16,-1-11-14 16,-1-8-1-16,-1 0-1 15,-4 0-5-15,-3-8-52 16,0-5-90-16,-3 4-87 16,-2 1-339-16</inkml:trace>
  <inkml:trace contextRef="#ctx0" brushRef="#br0" timeOffset="-137539.6">4533 13308 414 0,'0'0'333'0,"0"0"-190"0,0 0-108 0,0 0-15 16,0 0 12-16,0 0 39 15,0 0-18-15,48 5-30 16,-31-5-21-16,-2 0 5 15,-1 0-6-15,-4 0-1 16,-2 0 0-16,-3-5-10 16,-2-4-15-16,-3-1-14 15,0-4 9-15,0-6-3 16,-10 4-44-16,-3-2 15 16,0 6 49-16,-4 1 13 15,2 7 43-15,0 4 22 0,0 0 9 16,3 0-5-1,2 10-29-15,2 12-25 16,1 7-14-16,7 10 7 16,0 5 5-16,0 0 10 0,0-1 6 15,11-5 1-15,3-12-11 16,5-8-12-16,4-8 1 16,0-8 3-16,2-2 7 15,-1 0-7-15,-4-6-9 16,-3-3-2-16,-3-2-62 15,-2 1-114-15,-3-3-137 0</inkml:trace>
  <inkml:trace contextRef="#ctx0" brushRef="#br0" timeOffset="-137077.62">4776 13252 640 0,'0'0'660'0,"0"0"-525"0,0 0-45 15,25 91 35-15,-14-52-55 16,-1-2-57-16,-1-7-13 16,-3-5-109-16,-1-13-36 15,-5-9-48-15,0-3-46 0,0-13 6 16,-3-14 97-1,-5-3 115-15,-1 3 21 0,4 0 59 16,0 8 13-16,5-1 6 16,0-1 3-16,0 1 12 15,7 4 5-15,5-1-23 16,1 3-11-16,4 2-15 16,-2 1 3-16,5 5-2 15,0-2 8-15,-2 8-16 16,-1 0-6-16,2 0 4 15,-5 11-7-15,1 5-2 16,4 8-11-16,-2 6-8 16,-1 4-2-16,0-1-10 0,-2 0-9 15,-1 1-36-15,-3-6-37 16,-1-6-31-16,-4-12-83 16,-3-3-127-16,-2-7-91 15</inkml:trace>
  <inkml:trace contextRef="#ctx0" brushRef="#br0" timeOffset="-136671.07">5115 12953 675 0,'0'0'267'0,"0"0"-177"16,0 0-63-16,0 0 14 16,0 0 62-16,20 114-3 15,-6-80-22-15,4-1-24 16,-4 1-2-16,2-1 25 15,-5 5 12-15,-1-2-8 16,2 5-29-16,-3-5-14 16,-2-2-5-16,2-8-12 15,-2 1-14-15,-1-6 0 0,-1-5-7 16,-1-3-14-16,-3-6-30 16,3 0-35-16,-4-3-45 15,0-4-19-15,0 0-51 16,-4 0-94-16,-2 0-102 0</inkml:trace>
  <inkml:trace contextRef="#ctx0" brushRef="#br0" timeOffset="-136338.42">5088 13207 781 0,'0'0'286'0,"0"0"-143"15,0 0 5-15,0 0 3 16,0 0-36-16,0 0-51 16,0 0-42-16,92-12-22 15,-72 5-39-15,-2-2-92 16,1-5-70-16,-7 6-135 0,-1 3-277 0</inkml:trace>
  <inkml:trace contextRef="#ctx0" brushRef="#br1" timeOffset="-119170.18">4581 6208 482 0,'0'0'244'0,"0"0"-90"16,0 0-14-16,0 0-69 15,0 0-33-15,0 0-5 16,-6 0-10-16,6 0-11 0,0 0 11 16,0 0 7-16,0 0 11 15,0 0 2-15,0 0-5 16,-1 0-7-16,1 0-10 16,0 0-8-16,0 3-11 15,0-3 3 1,0 0-4-16,0 0-1 0,0 0 0 15,0 0-1-15,0 0 1 16,0 0 0-16,0 0 2 16,0 0 12-16,0 0 1 15,4 0 1-15,3 0-5 16,2 0-2-16,1 0-7 16,-1 0 12-16,1 0-4 15,2 0-4-15,-2 0 1 16,-2 0 5-16,2 0-5 0,-1 0-5 15,-2 0 11-15,1 0 9 16,2 0-11-16,-2 0-3 16,4 0 2-16,-2 0-3 15,2 0 9 1,1 0-1-16,-2 2-7 0,2 1-6 16,-4 0 8-16,4 0-8 15,-2 1 5-15,2-3 2 16,4 2 17-16,1 1-13 15,1-3-12-15,-1 1 0 16,-1-1 1-16,0 2-2 16,-3-3 0-16,-2 2-1 15,0-1 1-15,-5-1 1 16,1 2-1-16,-2-1 1 16,1 2 0-16,3-1 1 0,1-1 4 15,0-1 4-15,4 0 0 16,2 0-8-16,-1 0 5 15,0 0-7-15,2 0 0 16,-1 0 0-16,-4 0 0 16,-2 3 0-16,5-1 0 15,-4-2 0-15,1 1 2 16,0 1-1 0,1-2-1-16,1 1 0 0,-2 1 8 15,2-2-7-15,0 0 9 16,2 0 3-16,-1 0 0 15,3 0-11-15,-4 0 6 16,3 0-2-16,-1 0-5 0,1 0-1 16,-1 0 6-1,2 0-6-15,-3 0 7 0,4 0 2 16,0 0-8-16,-3-3 1 16,0 1 8-16,-4 2-9 15,2-1 0-15,-3-1-1 16,3 2 0-16,0-3 2 15,0 3-1-15,4 0 5 16,-3 0-6-16,3 0 1 16,-1 0 7-16,-2 0-8 15,1 0 0-15,-2 0 1 16,-2 0-1-16,3 0 1 0,-3 0-1 16,2 0 0-16,0 0 1 15,2 0 0-15,0 0 1 16,0 0 4-1,0 0 1-15,1 0-6 0,-4 0 1 16,5 0-2-16,-4 0 2 16,2 0-1-16,-3 0 0 15,2 0-1-15,0 0 1 16,1 0 0-16,-2 0 1 16,5 0-2-16,-1 0 2 15,-1 0-1-15,0 3 8 16,1-1-9-16,1-1 1 0,-2 1 1 15,-1-1-2-15,0-1 2 16,-1 0-2-16,1 0 0 16,1 0 0-16,-1 0 0 15,2 0 0-15,-2 0 1 16,2 0 5-16,0 0 2 16,-1 0-6-16,4 0 7 15,-3 0 4-15,0 0-13 16,0 0 0-16,1 0 1 15,-2 0 5-15,0-3-5 16,4 0 8-16,0-1-8 16,-2 1 13-16,5-2-3 15,-5 2-10-15,3-1 7 16,-1 1-7-16,3-1 0 16,-2 1 0-16,2-1 0 15,1 1 5-15,-3 0-6 0,0 0 0 16,6-3 1-16,-3 2 0 15,0 0 0-15,3-3 8 16,2 1-9-16,-3 2 0 16,-1-4 0-16,-4 3-1 15,3 1 1-15,-3 0 0 16,-1-1 1-16,-2 2 0 16,6 0-1-16,0-2 0 15,2 2 6-15,2-1 2 16,2 0-1-16,-2 0 3 15,-2 0 1-15,-3 1-1 0,-1 0-3 16,-3-2-6-16,-1 2 0 16,-1 0 0-16,-1 1 0 15,0-4 5-15,-1 5-5 16,0 1 1-16,-2-2 9 16,0 1 3-16,0 1-4 15,-3 0-7-15,0 0-2 16,-5 0 5-16,5 0-5 15,-5 0-1-15,-1 0 0 16,-3 0 0-16,0 0 0 16,-3 0 0-16,0 0 0 15,0 0 0-15,3 0 0 16,-3 0-6-16,2 0-22 16,0 0-27-16,2 0-28 0,0 0-27 15,-2 0-63 1,-2 0-44-16,0 0-126 15,0 0-232-15</inkml:trace>
  <inkml:trace contextRef="#ctx0" brushRef="#br1" timeOffset="-117719.16">4615 6241 363 0,'0'0'105'16,"0"0"-30"-16,0 0 0 16,0 0-3-16,0 0-7 0,0 0 13 15,0 0-13-15,0 3-27 16,0-3-16-16,2 0-9 15,1 0 10-15,0 0 26 16,9 0 20-16,0 0-5 16,3 2-9-16,3-1-13 15,6 1 3-15,-1-2 7 16,4 0-23-16,1 0-8 16,1 0-7-16,-1 0-1 15,-1 0-4-15,-2 0-3 16,-2 0 2-16,-1 0-2 15,3 0 6-15,-2-2 4 0,8 2 11 16,-4 0 8-16,5 0-3 16,-2 0-5-16,4 0 5 15,-1 0-2-15,-1 0 1 16,5 0-3-16,-4 0-11 16,2 2-5-16,-3-1-5 15,0-1 5-15,3 2-3 16,-3-1 10-16,1-1-5 15,-1 3-12-15,-2-1 12 16,-3 1-8-16,3-2-5 16,-2 1 8-16,2 0 6 0,1-1 2 15,-1-1-1-15,2 0 5 16,-1 0-4 0,0 0-5-16,4 0-2 0,-2-1-9 15,2-3-1 1,-2 1 0-16,-1 2 2 15,1-4 4-15,-1 2-6 0,0 2 1 16,1-4 5-16,-1 2 1 16,0-3-6-16,-2 4 8 15,3-2-9-15,-1-2 1 16,0 3 0-16,0 0 6 16,-1 0 0-16,1 0-5 0,3-2 6 15,-2 3-7-15,2-1 5 16,4-1-5-16,-3 0-1 15,2 0 0-15,-2-1 2 16,0-1-1-16,0 1-1 16,3 0 8-1,-4-3-7-15,-2 3 8 0,4-2 1 16,-3 1-1-16,1-1-8 16,-2 2 7-16,2-1-1 15,-2-2-6-15,-3 4 0 16,1-2 1-16,-3-2-2 15,-1 4 1-15,0-2-1 16,-4 3 1-16,-1 0 0 16,-4 0-1-16,-1 1 0 15,-4 2 1-15,-2-1-1 0,1 1 6 16,2-3 0-16,-1 3-5 16,2 0 6-16,0 0-6 15,2 0-1-15,0 0 1 16,-6 0-1-16,-1 0 0 15,-5 0-7-15,2 0-22 16,-5 0-36-16,1 0-45 16,1-2-51-16,2 1-40 15,2-4-9-15,9-4-38 16,-3 0-79-16,-4 0-286 0</inkml:trace>
  <inkml:trace contextRef="#ctx0" brushRef="#br1" timeOffset="-114697.88">23684 5861 56 0,'0'0'110'15,"0"0"-66"-15,0 0-29 16,0 0-14-16,0 0-1 16,-96 20 0-16,75-20-13 15,-1 0 13-15,2 0 4 16,1 0 58-16,-1 0-21 15,-3 0-41-15,1 0-8 16,-3 0-51-16,-3 0 55 0,-1-7 4 16,4 0 53-16,0-4-5 15,0 0 5-15,3 0 2 16,4 2-10-16,1 0-11 16,4 3 23-16,1 0-2 15,7 4 25-15,2 1 10 16,0-1-22-16,3 2-31 0,0 0-15 15,0 0 1 1,0 0 5-16,0 0 1 16,0 0 2-16,0 0-2 15,0 0-1-15,0 0-2 0,0 0-13 16,0 0-12-16,10 0 24 16,1 0 7-1,6 0-9-15,0 3-7 16,-1 2-15-16,4-2 1 0,2 2 4 15,0-3-5-15,5 2 12 16,3 1 3-16,10 0 10 16,5 4 9-16,5-1-12 15,6 2 6-15,5-1-10 16,-2-2-9-16,-6 2 2 16,-5-2-11-16,-6-2 0 15,-5 1-1-15,0-1 1 16,-2-2-1-16,5 2 7 0,2-5-7 15,3 0 1 1,-3 0 0-16,1 0-1 0,-5 0-6 16,-5 0 6-16,-5 0 1 15,-2 0-1-15,-6 2-1 16,-3 2-5 0,-4 3 6-16,3-1 0 0,-3-2 0 15,-1 3 0-15,-1-5 1 16,-4 1 0-16,-1-1-1 15,-2-2 1-15,-4 0 6 16,0 1-6-16,0-1 14 16,0 0-2-16,0 0-1 15,-12 0-11-15,-1 0-1 0,-6 0 0 16,-6 0-13-16,-1 0-5 16,-10 0 4-16,-2 0 6 15,-5 0 0-15,-2 0-1 16,-7 6-7-16,-3 0-19 15,-5 2 8-15,-6-4 11 16,-2-2 5-16,-4-2 4 16,3 0 6-16,1-2-5 15,11-8-1-15,7 1-3 16,10 0 9-16,13 3-1 16,12 3 2-16,10 1 0 15,5 2-37-15,0 0 1 16,0 0 17-16,9 0 8 15,2 0 9-15,2 0-22 16,3 0-17-16,0 0-2 0,1 0 17 16,0 0 13-16,4 5 0 15,-2-2 4-15,0 1 8 16,0-1 0-16,-2 3 1 16,3-3 0-16,-5 0 1 15,0 1-1-15,-1-1 1 16,-1-2 0-16,0 1-1 15,2-1 0-15,7-1-1 16,4 1 1-16,8-1 13 16,6 0 19-16,3 0-12 0,1 0-10 15,-2 0-10 1,-7 0 0-16,-7 0-33 0,-6 0-22 16,-5 2-67-1,-7 1-99-15,-4-2-63 0</inkml:trace>
  <inkml:trace contextRef="#ctx0" brushRef="#br1" timeOffset="-112637.45">17679 6867 232 0,'0'0'131'16,"0"0"-113"-16,0 0-18 16,0 0 0-16,0 0 13 15,-87-44 8-15,66 38 34 16,-2 2 27-16,-1-3-17 16,3 3-4-16,0 2-3 0,3-3-9 15,-1 3-20-15,3 1-22 16,0-1-2-16,5 2-4 15,5-1 5-15,0-1 32 16,6 2 3 0,0-1-41-16,0-1-5 0,16 2 5 15,0-2 13-15,4 2 18 16,3-3 1 0,6 3-14-16,3 0 5 0,1 0-10 15,7 0 0-15,5 0 11 16,3 0 4-16,6 0-14 15,3 0-12-15,0 0-2 16,-2-1 1-16,-2-3 9 16,-2 2-9-16,-2 1 0 0,0 1 8 15,-2 0-2-15,5 0-7 16,-2 0 0-16,2 3-1 16,-1 2 1-16,1 2 0 15,0-3 1-15,-5 1-1 16,-2 0 1-16,-7-4-1 15,0 1 0 1,-7 0 1-16,-3 3 2 0,-1 1-3 16,-2-2 0-16,-3-1 0 15,0 4 1 1,-4-7-1-16,-3 4-1 0,-2-3-6 0,-4-1 5 16,-4 2 1-1,-3-2-6-15,-2 0 6 16,0 0 1-16,0 0 7 15,0 0 3-15,0 0-9 0,0 0 9 16,0 0-3-16,0 0-7 16,0 0 0-16,0 0-14 15,0 0-8-15,-11 0 16 16,-3 0 6-16,-10 0-1 16,-8 0-14-16,-6 0 5 15,-9 0 0-15,-10 0-16 16,-10 0-39-16,-6 0-3 0,-6 0 49 15,3-2 19-15,4-3 10 16,3-3 3 0,7 3 2-16,4 1-9 15,4-1-6-15,2 2-1 0,1 0 1 16,4 1 1-16,3-1 25 16,8-1 13-16,7 1 16 15,14 0 4-15,7 0 31 16,8-2-42-16,0 2-48 15,5 2-38-15,12-2 28 16,0 2 8-16,0-2-5 16,-3-2 0-16,-2 4-5 15,-2-1 2-15,-2 2 9 16,3 0-9-16,5 0 2 16,6 0 8-16,8 0 0 15,8 0 1-15,11 0 0 0,4 3 9 16,7 2 7-16,0-2-8 15,2 0-8-15,-3-1 0 16,-3 6-1-16,1-3-20 16,-1 1-3-16,0 1-12 15,3-3 2-15,1 3 7 16,-1-3 11 0,-3-1 7-16,-4-1-7 0,-8 1 5 15,-11 0 10-15,-10-1-1 16,-7 1-15-16,-10-2-2 15,-5 0-21-15,-1-1-34 16,-4 0 6-16,-12 0-152 16</inkml:trace>
  <inkml:trace contextRef="#ctx0" brushRef="#br1" timeOffset="-108954.55">1077 7685 128 0,'0'0'354'0,"0"0"-236"16,0 0-96-16,0 0-15 16,0 0 10-16,0 0 60 15,0 0 35-15,0 0-39 16,0 0-33-16,0 0-17 16,0 0-8-16,0 1-1 0,7 1 9 15,0 1 25-15,1-2-5 16,2 3-4-16,2-3-15 15,0-1 3-15,5 0-1 16,-1 0 0-16,6 0-11 16,1 0 1-16,2 0 0 15,2 0-6-15,0 0 6 16,-2 0-9-16,-2 0 2 16,-1 0 5-16,-2 0-2 15,-2 0-5-15,1 0 9 16,-3 0 9-16,3 0-1 15,-3 0 2-15,4-1-2 16,0-4-1-16,1 0-4 16,3-1-5-16,4 1-5 0,-4 4-8 15,0 1 11-15,0 0-11 16,-3 0 9-16,1 0-9 16,-3 0-1-16,0 0 9 15,3-2-2-15,1-3 11 16,3 0 2-16,-2 1 6 15,7-4-5-15,0 4-15 16,0-1 1-16,2 1-6 16,-1-1 0-16,0 1 1 15,1-4 4-15,-1 2-6 16,1-3 0-16,-3 2 0 16,0-1 1-16,-3 4 0 15,3-1-1-15,-2-1 0 16,1 3-1-16,1 1 0 15,2-2 0-15,-2 3 0 0,-4-4 0 16,-6 4 0-16,1-2-9 16,-7 1 10-16,-4 1 1 15,0 1 0-15,-4-2-1 16,-5 2-1-16,4-2-5 16,-2-1-1-16,1 2-5 15,-1-1 11 1,3 1-8-16,-2 0-7 0,-1 1 9 15,-3-2 1-15,2 2 5 16,-2 0 1-16,0 0 1 0,0 0 11 16,0 0-1-1,-5 0-9-15,-6 0-1 16,-4 0-1-16,-5 0 0 0,-7 0 0 16,-5 4 0-1,-9 4-1-15,-5 1-18 0,-6 3 2 16,-1 2 7-1,1-1 2-15,2-1 7 0,7-3 1 16,4-1 0-16,4-4 1 16,3 0-1-16,0 0 0 15,2 1 0-15,4-1 0 16,-3 5 1-16,0-2-1 16,2 3-2-16,-2 3 2 0,0 1-9 15,0-1-1-15,-2-1-3 16,-2 1 12-16,3 1 0 15,-3-2 0-15,1 2-8 16,0-1 2-16,0-1 0 16,2-2-4-16,-2 3 0 15,6-2 2-15,-3-4 8 16,3 0 0-16,2-3 1 16,2 0 0-16,6 1 0 15,3-4 1-15,4-1 6 16,1 0-6-16,3 1-1 15,1-1 0-15,2 0 1 16,2 0-1-16,0 0 0 16,-3 0-1-16,3 0-1 15,-5 2-5-15,2-2 6 0,0 0 1 16,-1 0 0-16,4 0 0 16,0 0-1-16,0 0-9 15,0 0 9-15,0 0-11 16,0 0 0-16,0 0-4 15,0 0-10-15,0 0-4 16,0 0-7-16,0 0-2 16,0 0 7-16,12 0 14 15,-2 0 5-15,0 0 11 16,-3 0-5-16,0-2-2 16,-4 2 8-16,-2 0 0 15,-1 0 0-15,0 0 0 16,0 0-1-16,0 0-9 15,0 0-4-15,0 0 1 16,0 0-2-16,0 0 0 0,0-1 4 16,0 1 3-16,0-1 9 15,0-6 10-15,0 3 7 16,0-5 9-16,0 2-8 16,0-6-17-16,0 0 12 15,0 1-11 1,-4-3 12-16,-3 1-14 0,-2 2 0 15,3 0-2-15,-3 0 2 16,6 3-5-16,-1 5 5 16,3 1 0-16,1 1 0 15,-2 2 0-15,2 0-1 16,0 0-9-16,-1 0-1 0,1 0 2 16,0 0-8-1,0 0-1-15,0 0-2 0,1 0-2 16,9 0 22-16,8 2 0 15,1 1 0-15,3 0 0 16,-1-2 1-16,2 2 6 16,-1-3-1-16,4 0-5 15,-3 0 8-15,0 0-8 16,2 0 6-16,2-3-4 16,0 0-2-16,1-1 5 15,1-1-4-15,-1-3 6 0,2 1-2 16,-1-2 4-1,-4 0 0-15,-2 2 3 0,-1-1 0 16,-1 2-7-16,-1-3-4 16,8-1 8-16,-1 0-9 15,5 0 5 1,2-1 12-16,0-1-3 0,4 2-9 16,-1-3-6-16,-1 4 2 15,-1-2-1-15,-3 0 0 16,0 4 6-16,-2-2-7 15,-4 4 0-15,-2 0-1 16,-6 2 0-16,-1 2 0 16,-2 1 1-16,-3 0-11 15,2 0 11-15,0 0 0 16,1 0 0-16,4-2 1 0,6 0-1 16,2-4 1-1,1 0-1-15,4-2 1 16,0-1 0-16,-6-1-1 0,1 5-1 15,-9 2 1-15,-2 0-1 16,-6-2-5-16,-4 4 4 16,-1 1 2-16,0-1 0 15,3-1 0 1,3-1 0-16,3 0 2 0,-2-2 4 16,2 2-5-16,-6 2-1 0,-5 1-7 15,-1 0-13 1,-2 0 10-16,0 0 10 15,0 0 11-15,-3 0 2 16,-9 0-6-16,-3 4-6 16,-7 4 1-16,-4-2 4 0,-6 3-5 15,-7-2 9-15,-9 4-9 16,-8 2-1-16,-7 0-5 16,-5 3-2-16,-1-1-2 15,-1 0 8-15,2-3-5 16,-1-3 6-16,3-1 2 15,3-5-2-15,-1 0-8 16,5 3-6-16,-3 2-38 16,4 2-28-16,2 5-54 15,8 2 9-15,7-1-26 16,11-3 34-16,14-5-9 16,9-4 25-16,7-4-107 0</inkml:trace>
  <inkml:trace contextRef="#ctx0" brushRef="#br1" timeOffset="-104939">9921 9544 193 0,'0'0'182'16,"0"0"-127"-16,0 0-34 16,0 0-15-16,0 0 13 0,0 0-6 15,0 0-13-15,0-2-12 16,0 1-17-16,1-3 4 16,2 2 19-16,3-2 6 15,-3 0 15-15,2 3 9 16,-3-1 21-16,-2 2 0 15,0 0 11-15,0 0 0 16,0 0-8-16,0 0-24 16,0 0-9-16,3 0-15 15,2 0 1-15,-2-1 15 16,6 1 23-16,-1-2-3 16,0 1 2-16,-2 1-11 15,4 0-4-15,-2 0-5 16,4 0 6-16,0 0-2 15,2 0 5-15,1 0 11 0,4 0-6 16,-1 0-8-16,4 0-5 16,-2 0 0-16,3 0-7 15,1 0 1-15,-3 0 10 16,2 0-12-16,-1 0-3 16,2 0-1-16,-2 0 2 15,-3 0-1-15,5 3 0 16,-2 1 2-16,-2 1-3 15,2-1 2-15,-3 1-2 16,1-4-6-16,1 1 1 16,-1-1 11-16,0-1-6 15,-1 2 0-15,2 1 3 16,-3-3 1-16,-1 1-10 0,-2 1 8 16,0-1 2-1,0 1-9-15,-3-2 9 0,1 0 0 16,-1 0-3-16,3 0 4 15,0 0-6-15,0 1-5 16,0-1 15-16,2 0 2 16,-1 0-10-16,0 2 3 15,-1-2-3-15,-1 0 5 16,5 0 3-16,-1 0-6 16,3 0 7-16,0 0-2 15,1-2-9-15,1-2 5 0,2-4-10 16,4 3 8-16,-1-3 0 15,6 0-8 1,-2-1 11-16,2 2-11 0,1-1 1 16,3 3-1-1,-4 3 0-15,3-1 6 0,0-2-1 16,1 4 1-16,1-1-4 16,0-1 4-16,-5 2-6 15,4-1-1-15,-3-1 0 16,-2 3 0-16,0-2 0 15,1 2 0-15,-1-1 0 16,2 0 0-16,-2-3 1 16,0 1-1-16,-2 2 0 15,-1-3-1-15,-5 1 0 0,-4 0-5 16,0 0-10-16,-4-1 16 16,-3 0-1-16,-2 2 1 15,-4 1-1-15,-2 0-1 16,-1 1 0-16,-4 0 1 15,1 0-14-15,0 0 14 16,-2 0-6-16,2 0-6 16,-2 0-6-16,0 0 3 15,0 0 4-15,0 0-1 16,0 0 0-16,0 0 0 16,0 0 13-16,0 0 6 15,-2 0-5-15,-5 0 1 16,-2 0-2-16,-1 0-1 15,-3 0-14-15,-4 0 4 16,-1 0-4-16,-6 0-2 16,1 0-5-16,-3 0 2 0,-3 0-1 15,-3 0 2-15,-3 0-5 16,0 2-1-16,-3 4 5 16,0-2 0-16,-3-1 18 15,1 0 1-15,4-3 0 16,2 1 0-16,-3-1 0 15,2 0 0-15,-2 0 1 0,1 0 1 16,2 0 0 0,-1 0 9-16,5 0-3 0,3 0 5 15,1 0-12-15,-1 0 0 16,2 3-1-16,1 4 0 16,1-3 0-1,-1 0 1-15,1 1 0 0,-2-2 0 16,0 0 0-1,-5-2-5-15,0-1 3 0,-3 0 2 16,1 0 0-16,-2 0 2 16,4 0 9-16,0 0 7 15,4 0-11-15,-3 0-7 16,3 0 0-16,-2 2-1 16,2 4 1-16,0-1 0 15,3-1-1-15,2 0 1 16,0-2 1-16,0-1 0 15,2 1 0-15,3-2 0 16,-3 0-1-16,1 0 0 0,1 0 0 16,0 0 0-16,6 0 1 15,1 0 2-15,1 0-3 16,4 0 1 0,2 0 0-16,2 0 8 0,-2-2 0 15,3 1-2-15,0 1-7 16,0-2 0-16,0 2-12 15,0 0-3-15,0 0 2 16,0 0 12-16,0 0-9 16,0 0 1-16,0 0 9 15,-4 0-13-15,-3 0 4 16,-1 0 2-16,-4 0-6 0,-2 0 13 16,3 0 0-1,-2 0 1-15,3 0 2 0,3 0 3 16,0 0 13-16,0-4 8 15,3 1-7-15,-3-1-8 16,-2 0 5-16,-1-2 12 16,0 2-17-16,2-4-5 15,-2 4 3-15,2-3-10 16,-1-1-6-16,2 2-20 16,-1-2-13-16,-2 2-47 15,-13 3-66-15,3 3-158 16,0 0-386-16</inkml:trace>
  <inkml:trace contextRef="#ctx0" brushRef="#br1" timeOffset="-99519.27">17049 8417 161 0,'0'0'270'0,"0"0"-126"15,0 0-66-15,0 0-21 16,0 0-18-16,0 0 0 15,-3-10 0-15,3 4-6 16,0 3-6-16,0 0 17 16,0 0 8-16,0-3-9 15,-3 2-5-15,-9 1 8 16,-2-2-17-16,0 4 7 0,-3-1 3 16,2 2-7-1,3 0-17-15,2 0-13 0,7 8 10 16,1 0 2-16,2 1-14 15,0-1-9-15,0-2-24 16,8-3-12-16,4-3 3 16,2 0-3-16,-1 0 16 15,-1-9 0-15,-2-2 15 16,-6-1 11-16,-1-1 2 16,-3 2 1-16,0 2 2 15,-7 1 21-15,-5 4 11 16,-1 3 24-16,-4 1-16 15,4 0-13-15,-3 5 3 16,6 8-17-16,2 0-7 16,4-1-8-16,4-3-7 0,0-1-9 15,4-5-23-15,9-3-12 16,4 0 11-16,0 0-9 16,0-11-5-1,-4 2 34-15,-7-1 13 0,-3-1 7 16,-3 3 14-16,0 1 29 15,-7 3 4-15,-10 1 12 16,-3 3-14-16,-2 0-7 16,1 3-2-16,2 8-9 15,4 2-11-15,5-2-9 16,5-2-7-16,5 1-13 16,0-6-16-16,5-1-13 15,9-1 4-15,2-2-29 16,2 0 15-16,-1 0 16 0,-2-3 11 15,-3-6 2-15,-5-2 23 16,-3-2 14-16,-4-3 25 16,0 2 10-16,0-1 34 15,-11 2-15-15,-1 5-19 16,-5 3-4-16,1 5-16 16,-1 0-10-16,2 0-18 15,3 11-1-15,4 2-17 16,3 2-59-16,5 0-57 15,0 3-72-15,0-3-91 16,8-3-274-16</inkml:trace>
  <inkml:trace contextRef="#ctx0" brushRef="#br1" timeOffset="-97288.23">5444 10857 455 0,'0'0'166'0,"0"0"-127"15,0 0-29-15,0 0-3 0,0 0 17 16,0 0 20-1,0 0-29-15,-2 7-15 0,2-7-25 16,0 0-9 0,0-7-20-16,4-7 48 0,0 1-27 15,2-1-9-15,-5 2 19 16,-1 5 23 0,0 1 26-16,0 2-7 0,-10 4 23 15,0 0 26 1,-3 0-2-16,1 12 3 0,1 2-9 15,2 0-23-15,2 2-8 16,6-5-3-16,1-5-22 16,0-3-4-16,0-3-36 15,7 0-11-15,4-2 5 16,4-11-16-16,-1-3-27 16,-1 2 0-16,-4-3 20 15,-5 5 44-15,-4 0 21 0,0 5 7 16,0 3-7-1,-7 4 26-15,-8 0 30 0,-3 0-37 16,0 14 7-16,-1 7 41 16,1 2 35-16,6 1-8 15,4-2-30-15,8-5-15 16,0-8-23-16,10-4-26 16,8-5-42-16,4 0-20 15,1-14-58-15,1-7-46 16,-6 0 28-16,-5-3 6 15,-7 4 41-15,-6 2 18 16,0 5 73-16,-13 7 95 16,-6 6 0-16,-4 0-70 0,-1 12 79 15,-1 5 49-15,9 0-15 16,2 0-9-16,9-4-39 16,5 1-59-16,0-8-31 15,10-2-36-15,10-2-49 16,10-2-93-16,-3 0-92 15,-7-3-130-15</inkml:trace>
  <inkml:trace contextRef="#ctx0" brushRef="#br1" timeOffset="-97199.59">5366 10848 429 0,'0'0'242'0,"0"0"-109"0,0 0-117 0,0 0-16 0,0 0-142 0,0 0-184 0</inkml:trace>
  <inkml:trace contextRef="#ctx0" brushRef="#br1" timeOffset="-93419.44">22370 10502 117 0,'0'0'269'16,"0"0"-80"-16,0 0-103 16,0 0-23-16,0 0 6 15,0 0 7-15,0 0-11 16,-6 0 8-16,6 0-8 15,0 0-10-15,0 0-8 16,0 0-11-16,0 0-7 16,0 0-13-16,0 0-15 15,0 0 0-15,11 0 11 16,11 0 2-16,7 0 15 16,9-3 3-16,0-2-19 15,0 4-4-15,-1-3-9 16,-5 2 0-16,2-1 0 15,-5-5 1-15,-2 4 11 0,0-7-6 16,-2 4 5-16,2-2 2 16,4 1 12-16,4 0 27 15,6 1-23-15,0-2-23 16,3 0 0-16,-2 3-2 16,-9-4 2-16,2 1-4 15,-6-2-1-15,-6-1-1 16,0-1 0-16,-3 2 7 15,2-1-1-15,1 0 10 16,1 3 6-16,1 1-10 0,0 4-12 16,0-1 0-16,-1 2 0 15,-3 0-12-15,-2 0 3 16,0-1-7 0,2-2 9-16,-1 0-3 0,3-3-8 15,-1 0 4 1,2 1 5-16,-5 4 9 0,0-2 0 15,-2 3-1-15,-3 1-1 16,-3 2-6-16,-4 0 0 16,-1 0 0-16,-5 0-3 15,-1 0 11-15,0 0 0 16,0 0-7-16,0 0 7 16,0 0 6-16,0 0 3 15,0 0 1-15,0 0-9 0,0 0 5 16,0 0-6-1,0 0 0-15,0 0-6 0,0 0-6 16,0 0 3-16,0 0 9 16,0 0-3-16,0 0 2 15,0 2-8-15,-1-1 7 16,-4 2-6 0,4 3 7-16,-8 1 1 0,0 1 0 15,-1 0 0-15,0 2 0 16,-4 0 0-16,-3 1 0 15,-5 1-6-15,-6-1 5 16,-1-2 1-16,-7 3-2 16,-5-1 1-16,-3-4-1 15,-4 0 1-15,-1 0-1 0,-5 0 1 16,1-3 0-16,-5-1 1 16,5 0 1-16,-1-3 0 15,5 0-1-15,0 0 0 16,2 0-6-16,4 0-13 15,0 0-3-15,-1 0 8 16,4 0-5-16,0 0 12 16,-1-3 1-16,8 3 6 15,3 0-1-15,3 0 2 16,9 0-1-16,3 0 6 16,6 0 5-16,6 0-3 15,2 0-8-15,1 0 0 16,0 0-7-16,0 0 0 15,0 0 1-15,0 0-4 16,0 0 1-16,0 0-15 0,0 0-14 16,6 0 22-16,4 0 15 15,7 8-5-15,5-3 5 16,3 2 0-16,3 0 1 16,6 3 1-16,2-1 9 15,6 4 15-15,8 2 11 16,5 2 2-16,7-1-8 15,7 2-14-15,4-6-16 16,6-1-19-16,1-2-3 16,4-3 14-16,-1-2 6 0,-3 2 2 15,-4-2 0 1,-7 0 0-16,-5-2 0 0,-9 3 0 16,-8-5 0-1,-10 0-29-15,-9 0 9 0,-9 0 1 16,-7 0 5-16,-8-1 14 15,-2-3 44-15,-2 4-1 16,0-1-21-16,0-1-22 16,0 0-9-16,0-3-9 15,0 2 18-15,-2-3 0 16,-2 3 1-16,-3-1-1 16,-2-3-7-16,1 2-2 15,-4 0 8-15,-4-2-9 0,-8 4 9 16,-7-8-18-16,-13 4-17 15,-6-2 20-15,-11-2 8 16,-18 2 6 0,-25 0 2-16,-25 5 6 0,-10 1 15 15,7 3-3-15,12 0-6 16,20 0-12 0,3 0-38-16,5 0-107 0,15 3-44 15,17 5 46-15,15-2 53 16,-2-1 9-16,10 1-59 15,9-1-89-15</inkml:trace>
  <inkml:trace contextRef="#ctx0" brushRef="#br1" timeOffset="-91799.56">18144 11605 219 0,'0'0'150'15,"0"0"-102"-15,0 0-41 0,0 0-6 16,0 0 0-16,0 0 0 15,0 0 34-15,0 16 44 16,0-16 6-16,0 0-17 16,0 0-29-16,0 0-23 15,-5 3-16-15,0 0-41 16,-2 1-65-16,-3 2-22 16,3-1 43-16,1-2 70 15,4-1 15-15,0 2 31 16,2-4-11-16,0 0-3 15,0 3 19-15,0 0 12 16,0-2-16-16,4 2-1 16,1 0-3-16,0 0 1 0,0 2 4 15,-1-2-9-15,3 0-2 16,2-1 23-16,6 3 26 16,0-3-2-16,5-2-23 15,2 1-7-15,3-1 5 16,5 0 9-1,3 0-5-15,5 2-5 16,8-1 12-16,1 2-24 0,3 0-20 16,4-3 2-16,-3 4-5 15,-1-4-8-15,-6 1 10 16,-7-1-10-16,-6 2 0 16,-9-1 0-16,-7-1 0 15,-7 0 0-15,-4 0 0 16,-3 0 2-16,-1 0 8 15,0 0-1-15,0 0 8 0,0 0-1 16,-5 0-16-16,-10 0-6 16,-3-1 5-16,-9-6 0 15,-5 1-9-15,-8 3 10 16,-4-1-1-16,-4 0 1 16,-4 2 1-16,2-4 9 15,0 4-9-15,3-1-1 16,5 3 0-16,4 0-1 15,8 0-9-15,5 0 4 16,8 0 5-16,7 5 0 0,7-3-8 16,3 2-23-16,0-2-42 15,17 5 44-15,6 0 30 16,14 1 4 0,6 1-2-16,12-3 14 15,6 1 7-15,11-3-6 0,1-1-4 16,6-2-13-16,-1-1-4 15,-1 0-41-15,-5 0-3 16,-7 0 25-16,-13 0 14 16,-10 0 8-16,-12 0 0 15,-11 0-1-15,-6 0-4 16,-9 0 4-16,-4 0 1 16,0 0 1-16,0 0 6 15,0 2-6-15,-18 2-48 16,3 3-125-16,-2-3-175 0</inkml:trace>
  <inkml:trace contextRef="#ctx0" brushRef="#br1" timeOffset="-80487.44">4918 12467 236 0,'0'0'217'0,"0"0"-118"16,0 0-19-16,0 0 32 16,0 0-3-16,-6 0-24 15,6 0-19-15,0 0-24 16,0 0-7-16,0 0-3 16,0 0-6-16,0 0-7 15,0 0-8-15,0 0-5 0,0 0-5 16,0 0-1-1,0 0 3-15,0 0 3 0,4 0 4 16,1 0-3 0,2 0-6-16,-1 0 14 0,1 0-1 15,3 2-7 1,-1 0 3-16,1 2 1 0,0-4 6 16,-1 3 2-16,1 0 0 15,2 1-2-15,0-4 3 16,3 1-7-16,0-1 2 15,3 0-14-15,1 0 12 16,6 0 8-16,-2 0 14 16,2-5-11-16,-1 2-12 15,-1 0 1-15,0-1-6 16,-3 2 6-16,0 0 0 16,1-1-1-16,-3 3-3 0,2 0 1 15,-2 0 0-15,2 0-3 16,1 0 4-16,-1 0 2 15,1 0-5-15,3-3 0 16,0 0-7-16,2-1 17 16,-3 0-4-16,-1 2-1 15,-2-1-2 1,-2-2-1-16,2 4 0 0,-1-1-9 16,1-1 10-16,2 3-4 15,-1-3 0-15,3 3-1 16,3-6 4-16,-1 5-8 15,-1-6 11-15,4 2-7 0,-5 4 0 16,-2-6-6-16,2 7-1 16,-2 0 1-16,1 0 0 15,2 0 1-15,0 0 7 16,3 0-8-16,-1 0 7 16,3 0-6-16,4 0 8 15,-5 0-9-15,5 0 9 16,-4-3 3-16,2-3-12 15,1 5 6-15,0-5-4 16,2 2 5-16,-2 2-6 16,0 0 0-16,1-4-1 15,-4 6 0-15,3-3 1 16,2 0 0-16,-3 3 0 16,1-1 0-16,-3-1 0 15,-1 1-1-15,-3-2 0 16,-1 0 0-16,5 0-5 0,-2-1 5 15,-2 3 1-15,3-2 0 16,-3 1 0-16,-2 2-1 16,-2-4 1-16,-4 4 0 15,-3 0-1-15,-2 0 0 16,-3 0-1-16,-3 0 0 16,-2 0 0-16,-2 0 0 15,-3 0-13-15,0 0 9 16,0 0 5-16,0 0 5 15,0 0-5-15,0 0 0 16,-3 0 0-16,-6 0 0 16,-5 0-1-16,-6 0-15 0,-9 0 7 15,-3 6 8-15,-6 2-2 16,-8-2 2 0,0 0-11-16,-2 1 5 0,-1 1 7 15,4 1 0-15,0-3-1 16,3-2 0-16,0 2 0 15,2-2-5-15,7-3 6 16,-4-1 0-16,2 3-1 16,-3-3 0-16,-3 0-14 15,-2 0-2-15,-4 0 1 16,0 0-3-16,1 0 11 16,1 0 7-16,1 0-2 0,1 0 2 15,2 2 1-15,3 5-1 16,0-6 0-1,1 5 0-15,-1-3 1 0,0 3 0 16,2-1 0-16,-1-2 0 16,2-3 0-16,0 2 0 15,0 2 1 1,-1 0-1-16,-2-1 0 0,7 3-1 16,-3 2 1-16,4-2 0 15,1 1 0-15,3 0 0 16,-1-3-1-16,1 2-5 15,-2 0 5-15,0-2-6 16,0 0 6-16,-1-1 1 16,0-3-1-16,0 0 1 0,0 0-1 15,4 0 0-15,5 0 0 16,9 0 0-16,2 0 1 16,8 0 0-16,-1 0-22 15,2 0-87-15,0 0-58 16,0 0-7-16,-7 2-2 15,2 9 18-15,-8 0 5 16,-2 0 55-16,0 3 48 16,-2-3 37-16,-11 0 12 15,8-1-14-15,-2-1-249 0</inkml:trace>
  <inkml:trace contextRef="#ctx0" brushRef="#br1" timeOffset="-78118.2">23349 11809 226 0,'0'0'237'0,"0"0"-171"16,0 0-17-16,0 0 19 16,0 0-20-16,0 0-21 15,-67-18-7-15,61 18-9 16,-2 0-4-16,1-4-6 15,-2 1 15-15,1 1-1 0,0-1-13 16,-1-2-2-16,1-1 0 16,1 0-2-16,-3-1-5 15,3 1 7-15,-1-2 6 16,-2-1 15 0,-2 1 11-16,4 0-13 0,-2 0-9 15,3 4 39-15,4 2 25 16,1 1-24-16,2-3-50 15,0 4-10-15,0 0-22 16,0-3 6-16,0 3 14 0,0 0 12 16,0 0 16-1,0-3 10-15,0 3-7 16,0 0-12-16,2-1-7 0,6 1 13 16,6-2 15-1,4 1-9-15,4-2-6 0,3-1 10 16,7 2-6-16,0-1-16 15,1-2 8-15,2 2-8 16,4-3-1 0,0 3 2-16,5 0 5 15,3 2 3-15,1-2 5 0,1 3-8 16,4 0-6-16,-3 0 1 16,2 0-2-16,-3 0 0 15,-3 0 0-15,-6-5 0 16,2 1-1-16,-4-1-6 15,0-1 7-15,-4 3 0 16,1 0 1-16,2 2 0 0,0 1 5 16,0 0-6-16,1 0 1 15,-1 0-1-15,3 0 0 16,-1 4-4-16,-1 2 3 16,-1-3-7-16,-2 2 7 15,-2-1-1-15,-3 1 1 16,-7-5-5-16,-2 4 6 15,-10-2 0-15,-4-1 0 16,-4-1 1-16,-3 2 0 16,0-2 40-16,0 0-2 15,0 1-13-15,0-1-26 16,0 0-4-16,0 0-9 16,0 3 7-16,-3-3 6 15,-7 0 0-15,-5 0 1 16,-3 3-1-16,-9 0 1 0,-8-1-1 15,-7 0 0-15,-6-2-1 16,-9 0 0-16,-5 0 0 16,-3 0-10-16,-2 0 11 15,-1 0 0-15,-3-4 11 16,3 1 0-16,-3 0 0 16,5 3-2-16,-3-3-8 15,4 2 0-15,5 1 8 16,5 0-2-16,7 0 6 0,4 0-3 15,6 0-4 1,3 0-4-16,3 0-1 0,5-2-1 16,3 1 1-1,3-5-1-15,2 2 0 16,3 2 0-16,4-1 1 0,4-2 0 16,2 5 15-1,5-3-4-15,1 3-12 0,0 0-5 16,0 0-7-16,0 0 11 15,0-3 1-15,0 3 0 16,0 0 7-16,0 0 5 16,0 0 5-16,0 0 2 15,0 0 6-15,0 0-9 16,0 0-4-16,0 0-11 0,0 0-1 16,0 0 7-1,0 0-6-15,-5 0 9 0,-2-3-9 16,-8 0-1-1,0-1 0-15,-7-3-1 0,2 3 1 16,-3 2 0 0,3-1 2-16,3-1 4 0,4 4-5 15,5-1 6-15,2 1-6 16,5 0-1-16,1 0-1 16,0 0 0-16,0 0-6 15,0 0 7-15,0-2-1 16,0 2 0-16,0 0 1 15,0 0 1-15,0 0-1 0,0 0-11 16,0 0-26 0,0 0-47-16,0 0-90 0,0 10-83 15,-3 3-48-15</inkml:trace>
  <inkml:trace contextRef="#ctx0" brushRef="#br1" timeOffset="-75705.52">22248 6689 177 0,'0'0'127'16,"0"0"-104"-16,0 0-8 15,0 0-2-15,0 0 34 16,0 0 28-16,0 0 2 0,-56-18-8 15,49 15 0-15,-2 0 2 16,-1-2-35-16,0 1-7 16,-2 0-7-16,-1-1 2 15,0-2 1-15,-1 2-14 16,1-1-10-16,1 3 5 16,4 0 7-16,3 2 22 15,5-1 17-15,0 2-22 0,0 0-30 16,5 0 1-1,10 0 4-15,7 0 22 0,6 6-10 16,4 3-11-16,5-3 1 16,8 4 2-1,10-4 10-15,4 4 1 16,3-3-10-16,2 4 21 0,1-2-20 16,-6-2-9-16,-5 3-2 15,-6-3 0-15,-7 2 1 16,-2-1-1-16,-7-1 0 15,0-3 0-15,-6 2-6 16,-3 0-1-16,-1-5-2 16,-3 2 9-16,-4-2 0 15,-3 0 2-15,-4 4-2 16,-3-3-2-16,-2-1-10 0,-1 1 1 16,-2-2-9-16,0 0 7 15,0 1 11-15,0-1 2 16,0 0 0-16,0 0 7 15,-10 0 2-15,-4 0-7 16,-10 0-2 0,-11-1-9-16,-11-2-7 0,-5-5-21 15,-8 0-1 1,-5-1 11-16,-2 1 17 0,4-4 8 16,-2 0 2-16,6-3 1 15,-1 4 7-15,4 0-8 16,3 1 1-16,4-1-1 0,6 4 1 15,6-2-1 1,7 4 0-16,9-1 0 0,7 5 1 16,7-1 8-16,5 2-8 15,1 0-1-15,0 0-26 16,10 0 13-16,12 0-1 16,9 0 14-16,10 2 23 15,11 4-3-15,9 0 9 16,19 1 3-16,19-1 3 15,19-2-6-15,5 3-5 16,-7-6-12-16,-9-1-2 16,-11 0-9-16,-3 0 12 15,-14 2 21-15,-14-1 6 16,-13-1-22-16,-4 0-17 16,8 0-1-16,7 0 0 15,2 0-19-15,-5 0 0 16,-8-1 19-16,-10-2 1 0,-9 3 0 15,-7 0-1-15,-9 0 0 16,-5 0-1-16,-2 0-6 16,-6 0-15-16,-2 0-17 15,-2 0 7-15,0 0 12 16,0 0 20-16,0 0 1 16,0 0 1-16,-6 0 12 15,-7 0-1-15,-9 1-6 16,-8 1-6-16,-13 1-1 15,-24-2 0-15,-25 1-20 16,-32-2-31-16,-4 0 0 16,1 0 25-16,28 0 7 15,31 0 2-15,18 0 16 16,5 0 0-16,-1 0 1 16,-4 0 0-16,5 0 12 0,7 0-2 15,11 0-4-15,10 0-6 16,7 0 1-16,9 0-1 15,1 0-12-15,0 0-43 16,11 0 20-16,9 0 11 16,5 4-12-16,7-1 27 15,3 2 9-15,5-1 0 16,2 5 0-16,7 2 8 0,19 2 20 16,29 6 31-16,32 3 3 15,12 2-13-15,0-5-24 16,-19-5-25-1,-35-4-7-15,-23-6-12 16,-25-1-16-16,-12-2-23 0,-2-1 12 16,-3 0 26-16,-2 1 19 15,-12-1-1 1,-3 0-61-16,-3 0-63 16,-2 0-11-16,0 0-78 0</inkml:trace>
  <inkml:trace contextRef="#ctx0" brushRef="#br1" timeOffset="-70417.78">1667 12216 78 0,'0'0'166'0,"0"0"-78"15,0 0-9-15,0 0-13 16,0 0-18-16,0 0-16 0,0 2-12 15,0-2-7-15,0 0-2 16,0 0 4-16,-3 0-15 16,-5 0-12-16,-4-5 12 15,1 5 27-15,-1 0 15 16,-1 0 39-16,2 0-23 16,5 14 15-16,4 5-13 15,2 5-16-15,0-3-16 16,15-1-14-16,3-10-14 15,4-3-5-15,1-7-17 16,-6 0-29-16,0-11-1 16,-7-2 16-16,-3-4-13 15,-4 4 19-15,-3-4 30 0,0 3 26 16,0 1 17 0,-9 7 6-16,5 0 0 0,-3 6 9 15,0 0-1-15,2 0 0 16,0 9-29-16,3 7-27 15,2 4 0-15,0 1 4 16,0-1-5-16,6-10-22 16,4-4-18-16,3-6-1 15,-2 0-5-15,1-13 7 16,-3-4 10-16,-2 1-8 16,-6-4 24-16,-1 7 13 0,0 2 10 15,-1-1 30-15,-12 7 12 16,2 2 16-1,-3 3 3-15,-2 0 10 0,2 14-16 16,-1 8-33-16,7 6-7 16,-1 2-3-16,6-6-9 15,3-7-13-15,0-4-16 16,9-10-12-16,5-3-23 16,4-3-14-16,-1-14-9 15,0-4 8-15,-3-5 12 16,-4 6-11-16,-6 0 52 15,-3 7 5-15,-1 2 8 16,0 5 50-16,-4 3 11 0,-6 3 7 16,-1 0 0-16,-3 12-7 15,6 9-28-15,0 1-8 16,3-1-2-16,5-1-6 16,0-3-16-16,0-14-1 15,1-3-18-15,11 0-29 16,2-3 2-16,1-17-15 15,-2-1 34-15,-3 2-32 16,-3-1 25-16,-6 4 15 16,-1 8 18-1,0 2 36-15,-1 6 12 0,-11 0 15 16,-3 6-29-16,0 7 12 16,-1 4 9-16,5-1-7 15,5-2-23-15,6-7-25 16,0 7-58-16,8-5-213 0,4-5-300 15</inkml:trace>
  <inkml:trace contextRef="#ctx0" brushRef="#br1" timeOffset="-68533.68">16913 8392 174 0,'0'0'156'0,"0"0"-69"16,0 0-27-16,0 0-31 16,0 0-29-1,0 0-10-15,39 12-12 0,-22-18-22 16,2-6 6-16,-4-1-1 16,-4-1-8-16,-4 3 22 15,-2-1 25-15,-5 5 36 16,0 2 28-16,0 4 19 15,-9 1 39-15,-1 0-17 16,-1 1-13-16,-1 11-21 16,-1 5-13-16,4-1-19 0,5-1-25 15,2-3-14 1,2-4-9-16,0-2-17 0,12-6-16 16,6 0-17-16,6 0-23 15,2-12-28-15,-1-4 28 16,-7 0 11-16,-6 1 45 15,-5 2 26-15,-7 1 53 16,0-1 16-16,-13 6-1 16,-9 4 1-16,-4 3 28 15,-1 0-22-15,-2 18-26 16,4 6-23-16,3 8-8 16,8-5-8-16,7-2-3 0,7-6-7 15,6-6 0-15,14-7-45 16,7-6-10-16,3 0-40 15,-2-8-13-15,-1-7 56 16,-5-3 6-16,-10 2 14 16,-6-1 32-16,-6 1 56 15,0 2 35-15,-9 2-3 16,-5 3 6-16,2 5-33 16,-1 4 10-16,-1 0-25 15,2 2-14-15,2 12-32 16,2 3-28-16,3 8-80 15,4-6-141-15,1-2-420 0</inkml:trace>
  <inkml:trace contextRef="#ctx0" brushRef="#br1" timeOffset="-67068.7">16829 8461 391 0,'0'0'161'0,"0"0"-73"0,0 0-46 16,0 0-30-16,0 0-12 15,0 0-16-15,90 32 9 16,-61-53-15-16,-2-3-14 16,-4 1 13-16,-11 2 23 15,-5 6 24-15,-7 5 20 16,0 9 41-16,-4 1 20 15,-13 0 53-15,-4 15-71 0,-2 5 2 16,3 6-8-16,4-4-34 16,6 1-30-16,8-7-17 15,2-7-4-15,3-3-28 16,16-6-61-16,4 0 14 16,6-9-1-16,-1-7 31 15,-3-1 23-15,-5 2 10 16,-5-1 16-16,-6 2 3 15,-6-1 29-15,-3 1 31 16,0-1 30-16,-3 2-15 16,-13-1-23-16,-4 6-29 0,-2 4-16 15,-1 4 16 1,0 12-15-16,1 17-1 16,3 8-9-16,9 7 7 15,9-5-8-15,1-1-14 0,18-14-35 16,16-12-52-16,8-12-19 15,3-5-54-15,0-22 17 16,-7-6 53-16,-7-2 64 16,-17-1 40-16,-12 2 26 15,-2 3 56-15,-15 5 19 16,-17 9 49-16,-5 8-2 16,-2 9 8-16,0 13-35 15,4 18-2-15,6 7-45 16,15-1-44-16,10-1-16 15,4-9-14-15,20-6-40 0,15-12-44 16,7-9-74 0,3 0-34-16,-3-7 30 0,-5-10 9 15,-14-1 33 1,-9-3 73-16,-14 3 47 0,0 0 92 16,-14 0 37-16,-11-2 1 15,-2 5-19-15,-1 5 11 16,1 7-34-16,5 3 2 15,4 7-46-15,3 14-44 16,3 6-12-16,8 0-49 16,4-3-95-16,0-11-128 15,17-7 24-15,12-6 77 0,4-9-83 16,1-12 17-16,-6-2 244 16,-6 0 5-16,-10-1 179 15,-9 4 40-15,-3 3-41 16,-6 0-8-16,-15 7-14 15,-2 7 48 1,-4 3-59-16,2 0-44 0,2 13-15 16,6 7-44-16,8-3-38 15,8 2-4-15,1-3-65 16,3-4-57-16,16-7-65 16,1-2-12-16,3-3-18 15,-3 0 17-15,-3-11-4 16,-9-2 44-16,-6-1 160 15,-2 1 139-15,-7 0 68 0,-11 3 16 16,-2 4-8-16,-2 6-11 16,4 0-39-16,3 14-55 15,4 14-69-15,5 5-41 16,6-1-31-16,5-3-69 16,27-13-65-16,-4-7-45 15,0-8-107-15</inkml:trace>
  <inkml:trace contextRef="#ctx0" brushRef="#br1" timeOffset="-65383.45">5463 10660 164 0,'0'0'205'0,"0"0"-84"15,0 0-32-15,0 0-12 16,0 0-22-16,0 0-12 16,0 0-17-16,-51 13 6 15,41 13 1-15,3 4 0 16,4 3-14-16,2-2-12 16,1-6-6-16,0-8-1 0,8-12-6 15,7-5 4-15,0 0-6 16,2-16 7-16,-3-7 1 15,0-2 1-15,-2-2-1 16,-7 4 11-16,-4 3 1 16,-1 9-3-16,0 1 6 15,-3 10 10-15,-10 0 21 16,-4 13 3-16,-1 13-7 16,1 10-16-16,0 1-10 15,7 1-14-15,4-7-2 16,6-10 0-16,0-14-23 15,8-7-22-15,10-1 3 16,6-22 30-16,-2-2-1 16,-6-4-7-16,-4 2 6 15,-7 4 14-15,-5 6 14 0,0 5 3 16,0 4 10-16,-10 6 18 16,0 2 3-16,-3 4-5 15,3 21 7-15,-2 12-23 16,3 10-17-16,2 3-10 15,4-3-7 1,3-14-10-16,0-15 1 0,5-18-39 16,14-7-6-16,2-30 36 15,6-16-2-15,-3-6-30 16,-7 0 33-16,-8 6 24 16,-9 14 3-16,0 12 29 15,-10 16 20-15,-10 11 47 16,-2 15-25-16,-3 20-29 0,5 4-23 15,5 2-22-15,7-7-12 16,8-14-119-16,17-10-195 16,5-10-209-16</inkml:trace>
  <inkml:trace contextRef="#ctx0" brushRef="#br1" timeOffset="-63251.59">1674 12126 49 0,'0'0'73'16,"0"0"8"-16,0 0-19 16,0 0 13-16,0 0 6 15,0 0 11-15,0 0 15 0,3-9 10 16,-3 5-14 0,0 1-24-16,0-5-27 0,0 5-14 15,-3 3-6-15,3-3-8 16,0 3-11-16,0 0-13 15,0 0 0-15,0 0-19 16,0 0-14-16,0 0-2 16,0 0-3-16,0 0 21 15,0 5 17-15,0 4 16 16,0-5 6-16,0 5 9 0,0-6-13 16,0 1-17-1,0-1 0-15,8-3-1 0,1 0 0 16,1 0-20-16,1 0 5 15,-1-10-8 1,1 1-14-16,-5 1 2 0,-2 3 18 16,-4 3 17-16,0 2 37 15,0 0 20 1,-10 0-31-16,-8 2 29 0,1 10 23 16,1-2 7-16,0 0-8 15,3 3 6-15,4-2-14 16,9-1-28-16,0-3-22 15,0 2-18-15,0-6-1 16,13-1-21-16,2-2-27 16,1 0-11-16,-2 0 17 15,-1-2 6-15,-2-7 21 0,-6 6-2 16,-2 1-2 0,-3-1 19-16,0 3 26 0,0 0 38 15,0 0-13-15,-8 0-22 16,-3 8 3-16,0 3 2 15,3 4-9-15,1-2-12 16,0 1-11-16,7-3-2 16,0-9-7-16,0-2-23 15,0 0 7-15,7 0-9 16,6-10 0-16,3-2 6 16,-1-2-14-16,-2 1-31 15,-3 2-2-15,-3 0-13 16,-4 3 28-16,-3 1 51 0,0 3 7 15,-2 1 45-15,-9 3 21 16,-3 0-3 0,-1 0-10-16,2 17-3 0,-2 7-1 15,1 12-22 1,9 1-3-16,2 3-10 0,3-10-12 16,0-13-2-16,8-10-35 15,8-7-33-15,4-20-9 16,-2-11-4-16,0-9-6 15,-5 3 19-15,-7 4 23 16,-3 5 9-16,-3 12 34 16,0 7 2-16,-12 8 51 15,-2 1 61-15,-2 4-25 16,1 16-13-16,0 4-9 16,2 1-5-16,4 2-22 0,4-9-24 15,5-3-14-15,0-11-4 16,0-4-31-16,5 0-48 15,9-13 11-15,-2-11 8 16,4-3 32-16,-3-3-30 16,-3 3 17-16,-4 2 19 15,-5 7 26-15,-1 1 1 16,0 8 22-16,-1 3 45 16,-9 6 15-16,1 0 2 0,-3 9-23 15,-2 8-21 1,2 3-25-16,-2 6-9 15,6-5-7-15,8-4-27 0,0-4-70 16,0-7-109-16,0-6-38 16,8 0-85-16</inkml:trace>
  <inkml:trace contextRef="#ctx0" brushRef="#br0" timeOffset="-37314.69">5363 13212 538 0,'0'0'244'16,"0"0"-118"-16,0 0-18 15,0 0-4-15,0 0-11 16,0 0-41-16,51 101-22 16,-38-79 7-16,-1 2 5 15,-4-1 7-15,1-3-16 16,-2 0-12-16,-4-7-4 0,-2-2-2 16,2-1-7-1,-3-6-2-15,2-1-5 16,-2-3-1-16,0 0-1 0,0 0 0 15,0 0-11-15,0 0 3 16,0 0 1-16,0 0-4 16,0-3 12-16,0-8-17 15,-2-5-1-15,-5-5 17 16,1-5 1-16,2-4 15 16,1-4-15-16,3 1 1 15,0 3 28-15,0-1 8 16,7 1 0-16,2 6-19 0,-3 7-11 15,-1 8-7-15,0 2 0 16,0 4-8-16,-1 3 7 16,1 0-15-16,1-3-6 15,0 2-16-15,2-9-34 16,-2-3-76-16,3 0-59 16,2-11-56-16,-2 4 0 15,0 6-124-15</inkml:trace>
  <inkml:trace contextRef="#ctx0" brushRef="#br0" timeOffset="-36700.04">5822 13182 153 0,'0'0'409'0,"0"0"-170"16,0 0-112-16,0 0-42 0,0 0 31 16,-102-28-22-1,85 28-12-15,2 10-13 0,8 16-10 16,7 15-34 0,0 13-12-16,10 2-4 0,10-8-8 15,2-12-1-15,1-12-16 16,-1-21-37-16,0-3 8 15,0-30 25-15,-5-6-10 16,-4-9-4-16,-5-2 14 16,-5 8 20-16,-3 7 4 15,0 7 11-15,0 6 2 16,0 5 2-16,0 10 6 16,0 4 7-16,0 0 20 15,0 4-46-15,0 13 1 16,2 10 16-16,8 9 3 0,3 4-8 15,1 7-2 1,-2-3 0-16,1-4-5 0,-1-10 1 16,-4-6-12-1,-3-8-2-15,0-13-23 0,-3-3-72 16,-2-3-90-16,0-27-87 16,0-1 3-16,0 4-269 0</inkml:trace>
  <inkml:trace contextRef="#ctx0" brushRef="#br0" timeOffset="-36224.6">6196 13134 495 0,'0'0'221'0,"0"0"-82"0,0 0-11 0,0 0-31 0,0 0-26 16,0 0-13-16,0 0-7 15,-5-10-4-15,1 7 7 16,-4-1 8 0,-5-2-21-16,-2 3-26 0,-2 3 5 15,-2 0 16-15,1 3 1 16,1 17-7-16,4 13-15 16,6 10-9-16,7 9-6 15,0 5 0-15,12 0 2 16,12-11-1-16,1-6 12 15,1-16-13-15,1-11-1 16,-2-13-20-16,-3 0-5 16,-5 0-6-16,-2-10-10 15,-4-2-48-15,-1-2-60 16,3-7-46-16,-3 1-104 16,1 3-230-16</inkml:trace>
  <inkml:trace contextRef="#ctx0" brushRef="#br0" timeOffset="-35932.97">6358 13161 622 0,'0'0'370'0,"0"0"-131"16,0 0-84-16,0 0-55 15,0 0-45 1,0 0-23-16,0 0-7 0,7 94-11 16,3-57 0-1,-2 1-3-15,3-3 20 0,-1-2 2 16,-1-6-14-16,-2-6-19 16,-2-8-7-16,2-6-67 15,0-7-92-15,-4 0-217 16,-2-14-475-16</inkml:trace>
  <inkml:trace contextRef="#ctx0" brushRef="#br0" timeOffset="-35533.36">6559 13164 632 0,'0'0'387'0,"0"0"-181"16,0 0-93-16,-4 118-13 15,4-78-19-15,11-6-37 16,8-8-44-16,4-6-12 0,-1-13-57 15,5-7 29-15,-2 0 32 16,-2-3 8-16,-4-11 7 16,-4 4 45-16,-5-1 19 15,-5-4 2-15,-5-3-7 16,0-4-9-16,0-5-32 16,-19-7-25-16,-1 2-8 15,-5-6-34-15,-1 7-37 16,2 5 14-16,6 6-5 15,8 3-84-15,3 7-114 16,7 4-240-16</inkml:trace>
  <inkml:trace contextRef="#ctx0" brushRef="#br0" timeOffset="-35215.83">6597 12991 854 0,'0'0'519'0,"0"0"-305"0,0 0-64 16,0 0-43-16,0 0-46 15,0 0-43 1,0 0-18-16,49-21-87 0,-19 9-175 16,-4 4-308-16</inkml:trace>
  <inkml:trace contextRef="#ctx0" brushRef="#br0" timeOffset="-34501.35">6829 13161 979 0,'0'0'338'0,"0"0"-144"16,0 0-21-16,35 87-72 15,-19-54-54-15,-3-1-30 16,-2 1-17-16,0-6-8 15,-5-2-16-15,-1-7-15 16,-3-5-15-16,1-9-16 16,-3-2 23-16,0-2 43 0,0 0 4 15,0 0 27 1,0 0 10-16,0 0-9 0,0 0-17 16,0-5-11-16,0-3-32 15,0-5 7-15,-3-4-15 16,1-2-23-16,2-5 3 15,-1 5 17-15,1-6 28 16,0 5 15-16,0 4 35 16,0-1 5-16,0 7 16 15,0-4 8-15,1 7 1 16,6-5-25-16,-2 1-24 16,3-2-6-16,4 5-9 15,-2-4-1-15,3 1 0 16,0 5 1-16,-1-4 0 0,0 3 15 15,-2 0 9 1,-2 7 4-16,-1 0 1 0,-1 0 2 16,3 0-4-16,-1 7-12 15,3 6-4-15,2 4 13 16,0 4-9-16,1 4-9 16,-1-1 2-16,-1 6-8 15,-1-2 13-15,-1-1 3 16,-1 0-8-16,-3-7-2 15,1-7-7-15,-2-3-31 16,0-4-44-16,-2 0-76 0,4 2-101 16,-2 2-86-1,-1-4-262-15</inkml:trace>
  <inkml:trace contextRef="#ctx0" brushRef="#br0" timeOffset="-20978.97">7511 13090 812 0,'0'0'353'0,"0"0"-189"15,0 0-40-15,0 0-29 16,0 0-43-16,-3 0-21 15,3 1-12-15,0-1 3 16,0 0 11-16,-2 0 5 16,2 0-3-16,0 0-1 15,-2 0-11-15,2 0-11 16,0 4-12-16,-1-4-7 16,1 3-29-16,-2 0-43 15,2-3-38-15,0 0 1 0,0 0 20 16,0 0 25-1,0 0 37-15,0 0 34 16,0 0 21-16,0 0 18 16,0 0 4-16,-2 0-19 15,2 0-24-15,-2 0-50 0,2 3-120 16,-1-3-366-16</inkml:trace>
  <inkml:trace contextRef="#ctx0" brushRef="#br0" timeOffset="-20448.57">7484 13152 480 0,'0'0'363'0,"0"0"-63"0,0 0-114 15,0 0-46-15,0 0-54 16,0 0-22-16,0 0-11 16,-4-3-2-16,4 3 0 0,0-1 10 15,1 1 17-15,11 0 4 16,3-4-18-16,0 1-21 16,3 3-15-16,4 0-5 15,-4-3-2-15,-3 3-9 16,0 0-5-16,-3 0-6 15,-3 0 0-15,2-3 0 16,-5 3 1-16,0 0-2 16,-3 0-1-16,-3-1-11 15,1 1-13-15,-1 0-25 16,0 0-38-16,0 0-66 16,0 0-97-16,0 7-96 0,0 1-286 0</inkml:trace>
  <inkml:trace contextRef="#ctx0" brushRef="#br0" timeOffset="-19799.93">7467 13356 526 0,'0'0'304'0,"0"0"-70"16,0 0-59-16,0 0-48 0,0 0-37 15,0 0-24-15,0 0-18 16,-1 0 1 0,1 0 5-16,0 0-4 0,0 0-4 15,0 0 17-15,7 0 2 16,1 0-14-16,7 0-11 16,0 0-4-16,3 0 7 15,4 0-20-15,-2 0-10 16,-1 0-1-16,-5 0-10 15,-2 0 8-15,-3 0-1 16,-4-4-3-16,-3 4 3 16,1 0-1-16,-3 0 3 15,0 0-4-15,0 0-6 0,0 0 1 16,0 0-2-16,1 0-23 16,-1 0-55-1,2 0-75-15,3 0-103 0,-2 4-116 16,0 3-313-16</inkml:trace>
  <inkml:trace contextRef="#ctx0" brushRef="#br0" timeOffset="-17600.15">7658 13121 95 0,'0'0'414'15,"0"0"-132"-15,0 0-122 16,0 0-55-16,0 0-50 16,0 0-40-16,0 0-15 15,-47 0 0-15,34 0 1 16,-5 3 12-16,-3 4 14 16,1 0 31-16,2 7 22 15,1 2-10-15,6 6-5 16,7 9-26-16,4 3-10 0,0 0-7 15,8-4-14-15,9-11-8 16,4-8-19-16,0-11-10 16,0 0 7-16,-4-11 8 15,0-11-9-15,-3-5 10 16,-4 3 13-16,-6 1 16 16,0 7 0-16,-2-3 0 15,-2 0-2-15,0-4-7 16,0-7-7-16,0-4-7 15,-9-13-15-15,-2-7-26 16,-4-1-8-16,-1-3 12 16,0 7 44-16,2 15 2 15,2 8 40-15,8 19 30 0,4 9 29 16,0 39-62-16,23 52-1 16,17 37 21-16,2 12-28 15,-5-26-15-15,-13-40 9 16,-10-34-16-16,-3-17-9 15,0-2-1-15,-2-8-19 16,-2-7-53-16,-3-6-41 16,-4 0 46-16,0 0 29 15,0-10 24-15,-2-10-36 16,-4 4-128-16,-1-1-193 0</inkml:trace>
  <inkml:trace contextRef="#ctx0" brushRef="#br0" timeOffset="-17165.31">7795 13239 1144 0,'0'0'352'0,"0"0"-161"0,0 0-92 15,0 0-71-15,0 0-27 0,0 0-1 16,0 0-7 0,72-13-26-16,-54-1-8 0,-6 0-10 15,-4-5-23 1,-2-3 18-16,-6-4 24 0,0-1-26 16,-2-3 44-1,-13 4 13-15,-4 5 1 16,0 7 0-16,0 12 12 15,0 2 18-15,5 10-4 0,4 26-1 16,6 12-15-16,4 4 21 16,0 6 1-16,18-8-6 15,4-13 9-15,7-13 2 16,1-9-28-16,2-15-9 16,-4 0-1-16,2-6-11 15,-3-10-27-15,-5-4-54 0,2-10-93 16,-3 3-214-1,-7 3-565-15</inkml:trace>
  <inkml:trace contextRef="#ctx0" brushRef="#br0" timeOffset="-16828.93">8211 12931 854 0,'0'0'339'0,"0"0"-146"0,14 85-26 15,3-37-11-15,-3 5-51 16,0 1-45-16,-1 1-25 15,-3-9-21-15,-2-2-13 16,-5-8-1-16,4-12-30 16,-4-8-25-16,0-8-29 15,-3-6-22-15,0-2-12 16,0 0-39-16,0 0-104 16,0-2-146-16</inkml:trace>
  <inkml:trace contextRef="#ctx0" brushRef="#br0" timeOffset="-16544.53">8375 12920 334 0,'0'0'913'15,"0"0"-613"-15,0 0-109 16,0 0-20-16,0 0-48 15,30 104-56-15,-14-57-43 16,2-1-12-16,-5 5-11 16,0-1 5-16,-2 1-6 15,-2-7-1-15,1-1 0 16,-1-7 0-16,-2-9 1 0,-3-7-6 16,-1-10-22-16,-3-3-54 15,0-7-100-15,-3 0-108 16,-8-10-113-16,-3-3-707 0</inkml:trace>
  <inkml:trace contextRef="#ctx0" brushRef="#br0" timeOffset="-16346.35">8259 13177 1295 0,'0'0'366'16,"0"0"-181"-16,0 0-78 0,0 0-55 16,0 0-52-16,87 0-44 15,-50-16-122-15,-6-1-143 16,-8 4-237-16</inkml:trace>
  <inkml:trace contextRef="#ctx0" brushRef="#br0" timeOffset="-15948.74">8706 13040 341 0,'0'0'509'16,"0"0"-343"-16,0 0-83 15,0 0-47-15,0 0-36 16,0 0 0-16,0 0 19 16,-7-27 27-16,-3 15 1 15,-2 2-14-15,-2 2-6 16,-4-1 26-16,1 9 25 16,0 0 9-16,0 14-17 15,3 15-31-15,4 14-14 16,4 5-16-16,6 5 0 15,0-2-7-15,6-8 14 16,13-6 16-16,3-13 10 0,1-8-9 16,4-5-11-16,-1-8-3 15,1-3-19-15,-2 0 0 16,-3 0-72-16,3-24-129 16,-5 0-165-16,-7-2-399 0</inkml:trace>
  <inkml:trace contextRef="#ctx0" brushRef="#br0" timeOffset="-15696.55">8826 12874 695 0,'0'0'620'0,"0"0"-343"15,0 0-98-15,0 0-60 16,0 0-15-16,0 0-44 15,33 100-20 1,-21-53-14-16,-2 7-11 0,0 2-10 16,-3-5-5-16,2-5-22 15,-5-9-24-15,6-13-40 16,-3-11-65-16,3-13-107 16,-2 0-238-16,1 0-181 0</inkml:trace>
  <inkml:trace contextRef="#ctx0" brushRef="#br0" timeOffset="-15247.75">9306 13120 636 0,'0'0'508'0,"0"0"-263"0,0 0-65 16,0 0-26-16,0 0-31 16,0 0-44-16,0 0-16 15,20 4-9-15,-7 0-19 16,6-4-17-16,-3 0 1 15,-3 0-19-15,3 0-13 16,-3 0-52-16,-1 0-83 16,-1 0-136-16,-2 0-291 0</inkml:trace>
  <inkml:trace contextRef="#ctx0" brushRef="#br0" timeOffset="-14879.98">9304 13245 140 0,'0'0'1177'0,"0"0"-871"15,0 0-140-15,0 0-60 16,0 0-23-16,0 0-27 16,0 0-37-16,70 0-13 15,-45-6-6-15,-6-2-25 16,-1 5-3-16,-6 1 0 15,1-1-17-15,-5 3-31 16,1 0-60-16,7 0-88 16,-4 0-137-16,0 0-397 0</inkml:trace>
  <inkml:trace contextRef="#ctx0" brushRef="#br0" timeOffset="-11882.45">10113 13101 131 0,'0'0'235'16,"0"0"-93"-16,0 0-36 15,0 0-36-15,0 0-10 16,0 0 5-16,-6 0 8 15,6 0-3-15,0 0 3 16,-1 0-7-16,1 0-2 16,-3 0-6-16,3 0-16 15,-3 0-6-15,-3 0-11 0,-2 0-2 16,2 0 3 0,-5 0-13-16,3 0 17 0,-1 0 11 15,-1 4-5 1,6 2-5-16,-3 4-11 0,2 4-7 15,5 5-12 1,0 9 0-16,5 11 0 0,13 1-1 16,6 1 1-16,3-8 10 15,1-5-10-15,0-9-2 16,-3-5-6-16,2-10 7 16,-4-2-6-16,-2-2-6 15,-7 0 11-15,0-4 1 0,-6-5 0 16,-3-1 6-16,0 2 9 15,-1-4 6-15,-1 5 4 16,0-4-2-16,-1 0-9 16,-1-3 2-16,-1 3-8 15,4 4-8-15,-4 1-1 16,0-1-8 0,0 4 8-16,0 2-5 0,0-5 6 15,0 0 0-15,0-4 1 16,0 2 0-16,0-4 0 15,0 1 0-15,0-2 0 16,-4 5 6-16,1-4-6 16,-3 2 8-16,-1-4-3 15,-3 0-3-15,0 1-3 16,-2 0 2-16,1-1 5 0,-1 2 5 16,-1 2 4-1,-3 5-9-15,3 2-6 0,-4 0-1 16,5 3-10-16,-1 0-8 15,0 3-33-15,3 5-14 16,3 2-53-16,-1 2-89 16,3-1-168-16,2-5-291 0</inkml:trace>
  <inkml:trace contextRef="#ctx0" brushRef="#br0" timeOffset="-11431.06">10583 13292 535 0,'0'0'410'0,"0"0"-101"0,0 0-107 0,0 0-92 16,0 0-62-16,0 0-36 15,0 0-12-15,-6 73-14 16,6-56-6-16,6 1-3 16,-5-6-14-16,1 1-13 15,-2-5-32-15,0-6-61 16,0-2-164-16,0 0-399 0</inkml:trace>
  <inkml:trace contextRef="#ctx0" brushRef="#br0" timeOffset="-10625.04">10814 12964 720 0,'0'0'325'0,"0"0"-131"0,0 0-87 16,0 0-53-16,0 0-34 16,0 0-13-16,0 0-7 0,-4 0 0 15,-2 0 6-15,2 0-5 16,-2 0 10-16,0 6 18 15,-1-2 3-15,1 5 3 16,0 5-4-16,2 2-12 16,-3 5-11-16,7 9 13 15,0 7-4-15,0-3 1 16,5 2-10-16,7-6 17 0,1-8-9 16,6-7-1-1,-2-14-15-15,4-1-21 0,-1 0-2 16,0-8-9-16,0-2 21 15,-4 1 11 1,0-2 0-16,-3 5 1 0,-3-1 8 16,-3-4-9-16,-4-5-42 15,-3-4 4-15,0-6 38 16,0-8 0-16,-8 3 6 16,-2 8 9-16,-2 0 17 15,-1 7 20-15,1 6-8 16,2 2-15-16,0-1-29 15,0 6-17-15,1-2-52 0,2 2-55 16,1 0-43 0,3-2-72-16,1 0-53 0,2-1-410 0</inkml:trace>
  <inkml:trace contextRef="#ctx0" brushRef="#br0" timeOffset="-10044.58">11184 13007 478 0,'0'0'354'0,"0"0"-118"15,0 0-79-15,0 0-65 16,0 0-46-16,0 0-27 16,-20 108-12-16,20-71 5 15,0 6 7-15,3 4 2 0,10-7 0 16,4-3 9-16,0-10-5 16,8-10-11-16,-2-12-13 15,2-5 8-15,2 0-8 16,-2-12 0-16,-2-1-1 15,-2-4-19-15,-3-1-26 16,-6-5-23-16,-5-1 7 16,-7 2 28-16,0-8-4 15,-4 0 32-15,-11 3 5 16,-3-1 26-16,-4 9 32 16,0 4 3-16,0 3 0 0,2 5-61 15,4-3-3 1,3 6-87-16,6-3-109 0,4 5-145 0</inkml:trace>
  <inkml:trace contextRef="#ctx0" brushRef="#br0" timeOffset="-9364.15">11491 13030 470 0,'0'0'302'0,"0"0"-67"0,0 0-65 16,0 0-47 0,0 0-42-16,-8 87-16 0,8-50-11 15,0 4-29-15,8-2 4 16,9-1-7-16,3-11 5 15,0-4 1-15,2-10-22 16,3-5-5-16,-3-8-1 16,-1 0 1-16,0 0-1 15,-4-8 0-15,-6-5-14 16,-3-4-4-16,-3 1 4 0,-5-4 12 16,0-7 2-16,0 3 0 15,-7-4 0-15,-7-1 7 16,-5 2-6-16,3-2 1 15,-4 8 5-15,0 1-7 16,2 6-12-16,2 8-61 16,2-4-53-16,6 7-167 15,3 3-293-15</inkml:trace>
  <inkml:trace contextRef="#ctx0" brushRef="#br0" timeOffset="-8447.96">11923 12914 465 0,'0'0'370'0,"0"0"-85"0,0 0-91 0,0 0-54 16,0 0-41-16,0 0-32 0,0 0-33 15,-13 0-15 1,10 0-6-16,-5 0 1 16,2 0-14-16,-6 0 0 15,0 6 5-15,2 0-4 16,0 2 0-16,3 3 0 0,3-3 9 16,1 6-9-16,3-1 5 15,0 1-6 1,0 3 8-16,7-1-8 0,6-3-1 15,1-3-15-15,6 1-8 16,4-1 18-16,-1-6 6 16,2 2 16-16,-2 3 8 15,1-1 5-15,-6 2 4 16,1-1 4-16,-8 5 4 16,-1 3-18-16,-3 0-1 0,-4 3-6 15,-3 4-16 1,0-2-13-16,0 2-22 0,-10-4 0 15,-1-3 5-15,-1-7 8 16,0-7 5-16,1-3 16 16,-3 0-14-16,2-6-56 15,2-8 56-15,0-10-2 16,4 5 15-16,2-8 2 16,2 0 7-16,2 3-6 15,0-5 0-15,2 5 1 16,10 3-1-16,2 2 8 15,-1 2 5-15,-2 3 7 16,1 4 14-16,-2 1-8 16,-3 1-11-16,-2 6-15 15,0-5 0-15,-2 4-1 0,0 2-23 16,1-5-72-16,-1 0-68 16,2-2-96-16,0-1-117 15,-2 5-471-15</inkml:trace>
  <inkml:trace contextRef="#ctx0" brushRef="#br0" timeOffset="-7875.68">12240 12931 672 0,'0'0'378'16,"0"0"-145"-16,0 0-72 16,0 0-36-16,0 0-23 15,0 0-46-15,0 0-8 16,7 30 9-16,1-5 0 16,0 2-28-16,1 4-8 15,-4-1-12-15,1 1-8 0,1-2 6 16,-2-2-7-1,2 0-5-15,-2-3-34 0,0-2-61 16,1-4-105-16,-2-5-79 16,-1-9-268-16</inkml:trace>
  <inkml:trace contextRef="#ctx0" brushRef="#br0" timeOffset="-7199.98">12300 12896 238 0,'0'0'169'0,"0"0"-106"0,0 0-17 16,0 0 13-16,0 0 15 16,0 0 26-1,0 0 41-15,7 0 30 0,8 0-28 16,5 0-30-16,7-3-6 16,1-3-35-16,3-1-11 15,-5 3-21-15,-4 4-16 16,-7 0 2-16,-6 0-1 15,-6 14-25-15,-3 5-17 16,-4 12-53-16,-14-1-103 16,-2 0-113-16,1-9-32 15,8-8 67-15,4-3-39 16,7-9 221-16,0-1 69 16,4 0 192-16,9 0 55 0,0 0 44 15,4 3-42 1,-4 3-55-16,2 1-44 15,-7 6-45-15,-5 0-43 16,-3 5-31-16,-1 1-31 0,-14 5-69 16,-3-7-44-16,-1 0-34 15,1-4 1-15,3-7 44 16,3 2 74-16,3-8 28 16,5 0 0-16,4-14-16 15,0-4-171-15,3-5-71 0</inkml:trace>
  <inkml:trace contextRef="#ctx0" brushRef="#br0" timeOffset="-6781.71">12656 12769 879 0,'0'0'270'0,"0"0"-154"0,0 0-12 16,0 0-9-16,0 0-42 0,0 0-29 16,84 25-23-16,-66-17-1 15,-6-1-6-15,0 0-3 16,-4-4 8-16,-1 2-7 15,-6 4 8-15,4 1 21 16,-3 7 31-16,3 6-10 16,-4 3-21-16,3 5-11 15,-2 0-9-15,1 9 0 16,-3-7 5-16,5 1 6 16,-3-7 4-16,-1-1 0 15,4-9-16 1,-3-11-22-16,1 1-39 0,-1-3-47 15,-2-1-95-15,0 0-90 16,0 5-214-16</inkml:trace>
  <inkml:trace contextRef="#ctx0" brushRef="#br0" timeOffset="-6547.1">12758 13031 923 0,'0'0'340'0,"0"0"-144"15,0 0-29-15,0 0-34 16,0 0-73-16,0 0-49 0,99-27-11 16,-81 23-35-1,-4 1-65-15,5-3-74 0,-3 3-116 16,-6-2-285-16</inkml:trace>
  <inkml:trace contextRef="#ctx0" brushRef="#br0" timeOffset="-4928.36">13196 13034 454 0,'0'0'291'0,"0"0"-103"15,0 0-56-15,37 90-85 16,-25-65-47-16,-4-3-10 15,-2-8-40-15,-3-5-26 16,-3-8-2-16,0-1 12 16,0 0 40-16,0-5 26 15,0-8 47-15,0-3 8 16,-1-7-5-16,-4 0 8 0,5-2 14 16,0-4-11-16,0 2-2 15,10 6 1-15,2 2-18 16,6 8-23-16,0 8-19 15,1 3 11-15,0 11-9 16,-5 14 15-16,-5 7 4 16,-1-2-21-16,-1-3 0 15,-6-8-16-15,-1-8-20 16,0-11 16-16,0 0-18 16,0-15-44-16,0-10 77 15,0 1 5-15,0 1 51 16,5 5 16-16,4 5-4 0,6 9-6 15,0 4-34 1,3 0-5-16,1 8-10 0,2 11-7 16,-2 2 6-16,-6-1 0 15,0 4-5-15,-3-5-2 16,-4 1-13-16,-5-3 0 16,1-1-5-16,-2-3-30 15,0-5-34-15,0-5-75 16,0-3-139-16,0 0-212 15</inkml:trace>
  <inkml:trace contextRef="#ctx0" brushRef="#br0" timeOffset="-4630.87">13677 13108 763 0,'0'0'370'0,"0"0"-120"0,0 0-59 16,22 90-72-16,-7-73-72 0,5-6-47 16,0-11-15-16,0 0-13 15,0-8-14-15,-5-12-34 16,-3 1 12-16,-7-3 40 16,-5 0 21-16,0-2 3 15,-9 3 14-15,-11-8 0 16,2 5-14-16,-6 3-21 15,5 5 21-15,0 7-63 16,9 9-99-16,7 13-109 16,3 4-143-16</inkml:trace>
  <inkml:trace contextRef="#ctx0" brushRef="#br0" timeOffset="-4363.7">13933 12867 163 0,'0'0'672'0,"0"0"-461"15,0 0-60-15,0 0-53 16,56 116-37-16,-37-78-38 15,-3 2-23-15,1 3 0 16,-2-9-27-16,-2-4-40 16,-2-10-85-16,-5-10-110 15,-2-7-127-15</inkml:trace>
  <inkml:trace contextRef="#ctx0" brushRef="#br0" timeOffset="-3911.54">14187 13078 748 0,'0'0'396'0,"0"0"-244"15,0 0-126-15,0 0-12 16,0 0-8-16,0 0 4 16,97-3-4-16,-78-1-4 15,-2-3-2-15,-6 0-33 16,-7-2-54-16,-4 1-10 0,0-5 50 16,-4-1 32-1,-15-2-3-15,1 2 4 16,-2 1 14-16,0 4 17 0,1 6 44 15,4 3 0 1,4 0 34-16,2 12-3 0,2 6-42 16,6 5-34-16,1-3-1 15,0 3 1-15,15-2 4 16,5-5-5-16,0-2 2 16,3-2-6-16,-3-5-11 15,2 0-16-15,-3-3-40 16,-2 2-47-16,2-6-77 15,-3 0-137-15,-5 0-253 0</inkml:trace>
  <inkml:trace contextRef="#ctx0" brushRef="#br0" timeOffset="-3581.53">14488 12867 723 0,'0'0'411'0,"0"0"-180"0,0 0-84 0,0 0-71 15,0 0-76-15,0 0-31 16,0 0-36-16,-4 89-5 16,23-62 19-16,2 1-5 0,0-5 24 15,-5-3 26-15,-1 0 8 16,-6-7 51-16,-6 1 56 15,-3 0 2-15,0-5-27 16,-10 2-41-16,-7-8-41 16,-3-3-18-16,-1 0-9 15,1 0-10-15,1 0-11 16,6 0-49-16,1 0-77 16,4 0-117-16,8 0-423 0</inkml:trace>
  <inkml:trace contextRef="#ctx0" brushRef="#br0" timeOffset="8769.65">14850 12863 507 0,'0'0'349'0,"0"0"-109"0,0 0-94 16,0 0-46-16,0 0-45 16,0 0-27-16,10 82-21 15,-6-57-6-15,-3-1 0 16,1 3 0-16,-2 0-1 15,0 3 0-15,2-4 0 16,-2-6-9-16,3 0-3 16,-3-3-5-16,2-10-27 15,0-4-34-15,-2 0-48 16,0-3-89-16,0-3-131 0</inkml:trace>
  <inkml:trace contextRef="#ctx0" brushRef="#br0" timeOffset="9135.95">15000 12732 399 0,'0'0'333'15,"0"0"-87"-15,0 0-64 0,0 0-21 16,13 104-67-16,-7-69-40 16,2 3-29-16,3 6-9 15,-3-3-8-15,2-1-7 16,0 1 0-16,-2-1-1 15,0-7 0-15,1-10-1 16,-6-4-17-16,0-8-18 16,-3-3-26-16,0-5-40 15,0-3-63-15,-9 0-33 16,-3 0-133-16</inkml:trace>
  <inkml:trace contextRef="#ctx0" brushRef="#br0" timeOffset="9371.58">14837 12997 140 0,'0'0'843'15,"0"0"-574"-15,0 0-118 16,0 0-44-16,0 0-9 15,0 0-42-15,0 0-51 16,104 0-5-16,-74 0-73 0,12 0-58 16,-7 0-111-16,-4-3-260 15</inkml:trace>
  <inkml:trace contextRef="#ctx0" brushRef="#br0" timeOffset="9871.35">15341 12853 176 0,'0'0'303'16,"0"0"-104"-16,0 0-69 15,0 0-43-15,0 0-28 16,0 0-27-16,0 0-1 16,-18-23 8-16,10 15 24 15,-2 2 0-15,-2-1-2 16,-3 0-20-16,-3-1-18 15,-2 3-23-15,-2 2-11 16,2 3-44-16,1 0 55 16,6 14-1-16,8 13 0 15,5 12-31-15,0 8 13 0,7 4 6 16,14-2-1-16,3-5 14 16,1-10 0-16,0-14 10 15,-2-7-9-15,2-9-1 16,-3-4-2-16,-5 0-34 15,-5-4-4-15,-1 0 11 16,-1 1-65-16,2-3-146 16,-2 6-319-16</inkml:trace>
  <inkml:trace contextRef="#ctx0" brushRef="#br0" timeOffset="10287.02">15477 12746 386 0,'0'0'302'16,"0"0"-29"-16,0 0-64 15,0 0-52-15,0 0-38 0,0 0-34 16,0 0-9 0,-2 30-2-16,7-6-27 15,5 9-22-15,0 5-6 16,-1 8-3-16,-3 1-7 0,1 0 2 16,0-10-3-16,-4-7-7 15,2-7-1-15,-3-13 0 16,0-6-6-16,-2-4 4 15,0 0 1-15,0 0 0 16,0 0-1-16,0 0-4 16,0 0 6-16,0 0-1 15,0 0-21-15,0 0-77 16,0 0-96-16,0 0-156 16,0 0-313-16</inkml:trace>
  <inkml:trace contextRef="#ctx0" brushRef="#br0" timeOffset="16535.71">9744 13396 809 0,'0'0'247'0,"0"0"-162"0,0 0-53 15,0 0-1-15,0 0-1 16,0 0-24-16,0 0-6 16,-9 0-26-16,9 0 7 15,0 0 10-15,0 0 9 16,0 0 1-16,0 0 13 0,0 0 12 16,0 0 5-16,0 0 2 15,0 0-3-15,0 0-6 16,0 0-10-16,0 0-2 15,0 0 5-15,3 0 3 16,3 0-11-16,0 0-8 16,-3-4 11-16,6 4-5 15,-2 0 0-15,-1 0 8 16,2 0-5-16,1 0-4 16,3 0-5-16,-2 0 5 15,4-3 5-15,0 0-10 16,1-1 6-16,-3 4-5 15,1 0-1-15,-3-3 5 16,0 3-5-16,-1-3 1 16,1 3 0-16,-2 0-1 0,1 0 5 15,1 0-5-15,-1-3 0 16,3 1 7-16,2-4 16 16,2 6-1-16,1-2-16 15,-2-2-5-15,3 1-1 16,-1-1 1-16,-2 4-1 15,-5-3 0-15,2 0-1 16,-2 0 2-16,1 3-2 16,-2-5-2-16,-3 2 2 15,3 3 0 1,1-3 2-16,1 1-4 0,1-2 4 16,2 0-4-16,1 1 4 15,-1 0-1-15,2 3-1 0,-4-3 0 16,4 3-1-1,-2-5 1-15,-3 5-2 0,3 0 1 16,-3-3 1-16,1 3 0 16,-2 0-1-16,0 0 1 15,0 0-1-15,2 0 1 16,-1 0 1-16,1 0 0 16,0 0-1-16,-1 0-1 15,3 0 1-15,-1 0 0 16,2 0 0-16,-1 0 0 15,1 0-1-15,0 0 1 16,2 3 0-16,-3-3 0 16,2 5 1-16,-1-2-1 0,-4 0-1 15,5 0 0-15,-5 1 1 16,1 0 0-16,-2-4 0 16,2 2 1-16,1 1-1 15,-2-3 0 1,1 3 0-16,0 0 0 0,5-1 0 15,-4 1 0-15,4 0 0 16,-4 0 0-16,-1-3 0 16,1 4 0-16,-1-4 1 15,-2 0-1-15,1 3 0 16,-1 1 0-16,0-2 0 16,2 1 0-16,-2 2 0 0,2-5 0 15,-1 3 1-15,2-3 0 16,0 3-1-16,-1-3 0 15,1 3 0-15,0-3 0 16,-1 4 0-16,0-4 0 16,0 3 0-16,-1-3 0 15,1 0 0-15,1 3-1 16,-3-3 0-16,7 0 1 16,-4 0 0-16,2 0 0 15,-2 0 0-15,3 0 0 16,0 0 0-16,0 0 0 15,0 0 0-15,1 0 0 16,2 0 0-16,1 0 0 16,-2 0 0-16,3 0 0 15,-1 0 0-15,1 0 0 0,-1 0 0 16,-2 0-1-16,2 0 1 16,0 0 0-16,-2 0-1 15,3 0 1-15,-1 0 0 16,0 0 0-16,0 0 0 15,-1 0 0-15,3 0-1 16,-3 0 1-16,4 0 1 16,0 0-1-16,1 0 0 15,1 0 1-15,-2 0-1 16,1 4-1-16,0-4 0 16,-3 0 1-16,-1 0 0 15,0 0 0-15,0 0 0 16,0 0 0-16,0 0 0 15,0 0 0-15,1 0 0 16,0 2 0-16,3-2 0 0,-3 0 1 16,3 0-1-16,-4 0 1 15,1 0-1-15,-2 0 0 16,-1 0-1-16,0 0 0 16,1 0 1-16,-3 0 0 15,3 2 0-15,-2 0 0 16,1 2 0-16,-3-4 0 15,2 0 1-15,0 0-1 0,-3 0 1 16,5 0-1 0,-2 0-1-16,-1 0 1 0,-1 3 0 15,5-3 0-15,0 0 0 16,1 0 0-16,-3 0 0 16,4 0 0-16,-2 0 0 15,3 0 0 1,-3 3 0-16,1-3 0 0,0 0 0 15,-1 0 0-15,0 0 0 16,0 0-1-16,0 0 1 16,0 0-1-16,2 0 1 15,-2 0-1-15,0 0 1 16,0 0-1-16,2-3 1 16,1 3 0-16,1-3 0 15,-3 3 0-15,3-4 0 16,-3 0-1-16,-1 2 0 15,-1-5-11-15,-4 0 3 0,3 1-1 16,-4 3 9-16,-1-5-6 16,2 6-4-1,0-2-9-15,0 1 14 16,0-1 5-16,0 1-9 0,4-3 10 16,-1 1-2-1,2-1-5-15,-2 0-9 0,1-1-7 16,-2 1 10-16,-1 1 2 15,0-1 0-15,-2 3 9 16,1-4 2-16,-1 4-7 16,1-1 7-16,2 1-1 15,-3 2 0-15,5-5-8 0,-3 3 7 16,0 0 1-16,0 3 0 16,0-1-5-16,-2 1 6 15,2 0 1-15,-1 0 0 16,-1 0-1-1,2 0 1-15,-3 0 0 0,0 0 0 16,0 0-1-16,0 0 1 16,1 0-1-16,1 0 0 15,4 0 0-15,-1 0 0 16,-1 0 1-16,4 0 2 16,1 0-3-16,-2 1 2 15,0-1-1-15,-1 3 0 16,0 0 0-16,-5 0 0 15,3 1 0-15,1-1 0 16,-1 1 0-16,0-4-1 16,0 0 1-16,-4 3 0 0,2-3-1 15,3 0 0-15,-2 0 0 16,0 0 0-16,-1 0 1 16,2 0-1-16,-2 0 1 15,0 0 1-15,0 0-1 16,0 0 0-16,-2 0-1 15,1 0 0-15,1 0 0 16,-2 0-1-16,2 0-9 16,2-3 4-16,-1-1-3 15,1 1-4-15,0 3 6 16,0-1 6-16,1 1-1 16,-3 0 2-16,2 0 0 0,-2-3 0 15,3 0-1 1,-1 0 1-16,3 0-1 0,2-5-6 15,-1 2-3-15,5 3-6 16,-3-4 1-16,0 4 7 16,-1 0-3-16,0 2 11 15,-2 1 0-15,-2 0 1 16,0 0 5-16,-1 0 6 16,2 0-1-16,-3 0 5 15,1-4-10-15,0 1-5 16,-2 0 0-16,0 3-1 15,-2 0 0-15,1 0-1 16,-1 0-8-16,0 0-4 16,-1 0 0-16,1 0 6 0,1 0 6 15,-1 0-5-15,2 0 5 16,-1 0-1 0,1 0-11-16,-1 0-14 15,0 0 5-15,-1 0 12 0,4 0 0 16,-3 0 8-16,-3 0 1 15,1 0 1-15,0 0 9 16,-1 3-2-16,1 5 3 16,-4-5-2-16,6 3-7 15,-3-2 0-15,1-1 0 0,-1-3 9 16,0 0-1 0,2 0 5-16,-2 4 7 0,-2-4-10 15,3 0-9 1,-2 2 4-16,2 2-4 0,0 0 7 15,-1-4-2-15,2 3-6 16,1-3 1-16,1 0 5 16,-2 0 2-16,-1 0-8 15,-2 0 0-15,0 0-1 16,-1 0 0-16,-2 0 1 16,2 0 0-16,-1 0-1 15,-1 3 1-15,3-3 0 16,-2 6 9-16,-1-5-2 15,3 2-8-15,-1-3 0 16,-3 4 0-16,2-1 0 16,1-1-1-16,-3 2-21 0,1-3-10 15,-4 2-17-15,3 0-42 16,-5 5-115-16,-1-5-175 0</inkml:trace>
  <inkml:trace contextRef="#ctx0" brushRef="#br0" timeOffset="45220.74">11157 13523 518 0,'0'0'217'0,"0"0"-115"15,0 0-34-15,0 0-22 16,0 0-25-16,0 0-14 16,0 0-1-16,0 0 8 15,-3 0 18-15,3 0 11 16,0 0 8-16,0 0-9 15,-2 0-12-15,1 0-12 16,-2 0-11-16,2 0 3 16,-2 0 7-16,1 0 1 15,1 0-2-15,-3 0-8 16,1 0-6-16,1 0-1 16,-1 3 1-16,1 0 8 15,-1-3-9-15,1 0 12 16,1 3-4-16,-3-3-2 0,1 5-1 15,0-2 1-15,-3-3-5 16,5 2 4-16,-1 4-5 16,-1-4 0-16,0 4 1 15,0 2 5-15,0 1-6 16,0-2 0-16,2 2 0 16,-3 2 6-16,2-4-6 15,1 2 0-15,1-2 0 16,-3 0-1-16,3-1 1 15,0 2 0-15,0-1-1 16,0 2 0-16,0-2-1 16,0 5 1-16,0-1 0 15,0-3 0-15,0 1 0 16,4 1-1-16,-1-7 0 16,0 2 0-16,0-4 0 15,-2 1-1-15,1 4 1 0,2-3-1 16,-1 1 1-16,0-1 1 15,0 1 0-15,3-2 1 16,-2 1 0-16,2-2-1 16,-3 2 1-16,2-3-1 15,-3 4 1-15,1-4-1 16,0 3 0-16,1-3 2 0,-1 0-1 16,1 0 0-16,0 3 0 15,1-3-1-15,-1 2 1 16,1-1 0-16,0-1-1 15,1 1 1 1,1-1 0-16,-1 0 0 0,1 0-1 16,2 0 1-16,-4 0 0 15,1 0 7-15,1 0-6 16,-2 0 8-16,-2-2-3 16,4-3-5-16,-4-2 5 15,-1 3-7-15,3-1 9 16,-2-2 1-16,-1 6-3 15,2-5 2-15,-3 3-9 16,1-2 9-16,-1-1-9 0,-1-3-7 16,0 2 7-16,0-4 11 15,0-1-3-15,0 2 9 16,0-4 6-16,0 1-7 16,0-1-1-16,0 3-14 15,-1-1 5-15,-5 2 1 16,3-1-1-16,0 0-6 15,-2 3 0-15,2-3 1 16,0 4-1 0,-3 0 1-16,3 5-1 0,-2 2 0 15,-5-3 0-15,3 3 0 16,-1 0 1-16,-2 0 0 16,0-3-1-16,0 1-1 15,2-1-18-15,-1 3-15 16,1-3-30-16,1 3-49 0,2-3-46 15,4 3-61-15,-1 0-98 16</inkml:trace>
  <inkml:trace contextRef="#ctx0" brushRef="#br0" timeOffset="45774.18">11420 13717 356 0,'0'0'292'0,"0"0"-113"15,0 0-83-15,0 0-26 16,0 0-24-16,0 0-4 16,0 0-17-16,-2 31-9 15,2-18-6-15,0-3-3 16,0 4 2-16,0-5-1 15,0-2-7-15,0 5 5 16,0-10-6-16,-2 1-1 16,-1 0-8-16,1 0-30 0,-1 3-77 15,-4 2-145-15,7-4-349 16</inkml:trace>
  <inkml:trace contextRef="#ctx0" brushRef="#br0" timeOffset="46722.77">11605 13537 419 0,'0'0'274'0,"0"0"-125"0,0 0-78 16,0 0-36-16,0 0-23 15,0 0-12-15,0 0-7 16,-5 0-9-16,2 0 7 16,-1 0 8-16,-1 0 1 15,3 0 2-15,-2 0 14 16,-2 0 7-16,0 0 1 16,2 3-2-16,1-1-5 0,-1-2-8 15,1 0-2 1,2 0-5-16,-2 0-1 0,1 0 8 15,-1 6-8 1,-1-5 0-16,1 3 8 0,0-4-8 16,-1 3 0-16,2 5 1 15,-1 1 5 1,3 1 2-16,0 7 4 16,0-1-6-16,0 8 12 0,0 3 1 15,0 2-10 1,12-2-9-16,-4-2 1 0,3-6-2 15,0-4 0-15,1-10 0 16,1 7-6-16,-1-10 6 16,-2 1 0-16,0 0 0 15,0-3 0-15,-2 0 0 16,1 0 1-16,-3-6-1 0,1-8-4 16,-2 4-4-16,-1-10 8 15,-1 3 6-15,-3-3-6 16,3 4-15-16,-3 2 13 15,0 1 1-15,0 3 1 16,0 3 0-16,0-3 0 16,0-3 10-16,-6 0-9 15,-1-4 0-15,-2 2-1 16,3 1 0-16,-4 0 0 16,1 3 0-16,2 0 7 15,-3 6-1-15,6 5-6 16,-5 0-13-1,1 5-13-15,-1 15-117 0,7-2-172 0</inkml:trace>
  <inkml:trace contextRef="#ctx0" brushRef="#br0" timeOffset="48004.71">11817 13562 203 0,'0'0'227'0,"0"0"-106"16,0 0-46-16,0 0-9 16,0 0-9-16,0 0-5 15,0 0 7-15,0 0 10 16,0 0 6-16,0 0-12 15,0 0-10-15,0 0-5 0,0 0 1 16,0 0-1-16,0 11 7 16,0 8 10-16,5 5-30 15,2 4-16-15,-1-6-13 16,-2-1-5 0,5-4 6-16,-5-4-7 0,-1-2-2 15,1-5 1-15,-4 0 0 16,3-5-8-16,-1-1-6 15,-2 0-2-15,2 7-5 16,-2-7-11-16,0 2-31 16,0 2-92-16,0-1-170 15,0 4-449-15</inkml:trace>
  <inkml:trace contextRef="#ctx0" brushRef="#br0" timeOffset="56043.47">12008 13507 493 0,'0'0'355'0,"0"0"-138"0,0 0-71 15,0 0-46 1,0 0-36-16,0 0-22 16,0 0-20-16,0 0 0 0,0 0 8 15,0 0 4-15,0 0-5 16,0 0 0-16,0 0 0 15,0 2 9-15,3 12-8 16,6 3-6-16,-3 10 5 16,4 3-14-16,0 6-7 0,-1-2 0 15,-5 6-8-15,2-8 1 16,-2-7 1 0,0-4-2-16,-2-5 2 0,-1-4-2 15,1-10 0-15,-2 1 0 16,1-3 9-16,-1 0 1 15,0 0-3-15,0 0 8 16,0 0-5-16,0 0 0 16,2 0-8-16,2 0 4 15,1 0 0-15,3-3 4 16,2-5-4-16,3 2-5 16,1-1 0-16,1 0-1 15,0 5 1-15,-4-1-1 16,-1-2 0-16,-1 5-1 15,-4 0 0-15,0 0 1 0,-3-3 0 16,-2 3 0-16,0 0 0 16,0 0-17-16,0-3-27 15,0 3-40-15,0-1-48 16,0 0-38-16,0 1-61 16,0 0-166-16</inkml:trace>
  <inkml:trace contextRef="#ctx0" brushRef="#br0" timeOffset="57206.4">11576 13944 387 0,'0'0'267'0,"0"0"-112"0,0 0-67 16,0 0-27-16,0 0-28 16,0 0-23-16,0 0-7 15,9 77-2-15,-6-63 1 16,1-1 5-16,-1-5 6 16,0-5 6-16,-1 2-2 15,3-3-1-15,2-2 13 16,-1 0 29-16,6 0 14 15,3 0 14-15,-1 0-5 16,-1 0-16-16,0-2-8 16,1-3 3-16,-4 2-18 0,2 3-19 15,1 0-10-15,-2 0-12 16,-1 0 0-16,1 0-1 16,-3 0-15-16,-3 0-23 15,0 0-19-15,-2 0-30 16,-1 0-71-16,-1 3-125 15,-1 2-125-15</inkml:trace>
  <inkml:trace contextRef="#ctx0" brushRef="#br0" timeOffset="57591.85">11794 13979 495 0,'0'0'523'0,"0"0"-355"0,0 0-102 16,0 0-34-16,0 0 15 16,0 0-18-16,0 0-18 15,80 36-9-15,-55-30 6 16,0-5-6-16,-3 2 4 15,-4-3 2-15,-4 0-6 16,-4 0 5-16,-5 0-4 0,-4 0 7 16,-1 4 10-1,0 0 4-15,0-2-1 16,0 8-4-16,0 4 4 0,-4 4-23 16,-3 1-16-1,2 4-21-15,3-5-47 0,0-1-41 16,2-12-69-16,0-2-85 15,4-3-37-15</inkml:trace>
  <inkml:trace contextRef="#ctx0" brushRef="#br0" timeOffset="58106.18">12217 13985 417 0,'0'0'715'0,"0"0"-476"0,0 0-114 16,0 0-65-16,0 0-39 0,0 0-21 16,0 0-25-1,-3-3 4-15,10-8 3 0,0 0 0 16,0 0 18 0,-2-3-1-16,-2 10 1 0,-3-2 7 15,0 3-5-15,4 3 5 16,-4 0-6-16,1 0 0 15,1 0 0-15,0 9 1 16,1 4 11-16,4 6 6 16,0 6 3-16,-3 5 1 15,5 3-16-15,-2 2 1 16,-1-1-7-16,-1 1 0 16,2-6 0-16,-2-7 1 15,-2-5-2-15,0-7-2 16,0-3-21-16,-2-3-21 15,-1-4-29-15,0 0-67 0,0-8-182 16,3-4-204-16</inkml:trace>
  <inkml:trace contextRef="#ctx0" brushRef="#br0" timeOffset="58522.81">12379 13971 511 0,'0'0'390'0,"0"0"-166"15,0 0-90-15,-3 98-46 16,7-65-42-16,8 1-28 15,2-11-17-15,1-3-1 16,-1-13 0-16,2-4-2 16,0-3-5-16,1-3 1 15,-2-10 6-15,-5-4 0 16,-2-3 9-16,-4 0 26 16,-4-1 16-16,0-5 0 15,0-1-38-15,-7 3-5 0,-8-3-8 16,-1 1 0-1,-5 7-18-15,0 4-2 0,2 3 4 16,3 1 15 0,4 11-24-16,7-3-64 0,5 3-83 15,0 0-115-15,10 12-268 0</inkml:trace>
  <inkml:trace contextRef="#ctx0" brushRef="#br0" timeOffset="59339.91">12746 14116 743 0,'0'0'318'0,"0"0"-158"0,0 0-54 15,0 0-58-15,0 0-45 16,7 97-3-16,-2-86-33 15,-3-5-14-15,-2-6 4 16,0 0 20-16,0 0 21 16,0 0 2-16,0-7 21 15,0-7 1-15,-4-6-22 16,0 0 7-16,-2-7-7 16,5 1 2-16,1 5 8 0,0-2 7 15,0 7 5-15,0 2 17 16,7 7 8-16,1 7-24 15,2 0-4-15,5 7 10 16,-2 17 7-16,4 6-2 16,-4 7-17-1,-3-8-16-15,-3-2-1 0,-4-10-20 16,-1-17-59-16,-2 0-62 16,0-22-92-16,0-16 63 15,0 1 93-15,0 3 77 16,0 9 114-16,0 10 99 15,7 9-32-15,-1 6-45 16,6 0-56-16,2 16-4 16,5 5-13-16,1 9-28 0,-3-1-23 15,-3 0-5-15,-3-8-7 16,-4-4-11-16,-4-3-24 16,3-9-40-16,-6-3-18 15,0-2-20-15,0 0-40 16,0-7-22-16,0-5-32 15,-7-7-294-15</inkml:trace>
  <inkml:trace contextRef="#ctx0" brushRef="#br0" timeOffset="59656.27">12989 13905 668 0,'0'0'504'0,"0"0"-306"0,0 0-16 0,0 0-4 0,0 0-75 16,0 0-43-16,70 101-22 15,-53-59-13-15,-3 4-11 16,0-7-13-16,-2-7-1 16,0-8 0-16,1-10-18 15,0-11-5-15,2-3 2 16,3 0 7-16,-2 0 14 15,4-6 7-15,-5-2 28 0,-5 1 11 16,1 1-17 0,-4 2-16-16,-4 4-13 0,0-2-12 15,1 2-75 1,1 0-113-16,0 0-115 16,2 0-280-16</inkml:trace>
  <inkml:trace contextRef="#ctx0" brushRef="#br0" timeOffset="61589.98">15900 13105 530 0,'0'0'326'15,"0"0"-112"-15,0 0-45 16,0 0-27-16,0 0-43 16,0 0-41-16,33-18-24 15,-19 12-8-15,1 3-9 16,2-4 2-16,-4 3-17 16,-2 1-2-16,1 0 0 0,-7 3-20 15,3 0-31 1,-2 0-61-16,-2 0-89 0,2 0-180 15,-3 0-490-15</inkml:trace>
  <inkml:trace contextRef="#ctx0" brushRef="#br0" timeOffset="61888.66">15972 13226 751 0,'0'0'317'0,"0"0"-71"16,0 0-53-16,0 0-54 15,0 0-57 1,0 0-51-16,0 0-21 0,93-22-10 16,-78 19-66-16,0-3-68 15,3-4-107-15,-4-1-147 16,-4 5-531-16</inkml:trace>
  <inkml:trace contextRef="#ctx0" brushRef="#br0" timeOffset="79273.27">16520 12813 14 0,'0'0'487'16,"0"0"-302"-16,0 0-55 16,0 0-17-16,0 0-38 15,0 0-29-15,-3 0-21 16,3 0-11-16,0 0 4 16,0 0 9-16,0 0 14 15,-2 0 11-15,2 0 6 16,0 0 3-16,0 0-8 15,0 0-9-15,0 0-15 16,-2 0-6-16,2 0-5 16,-2 0-7-16,1 0-9 15,-1 0 6-15,-1 3-7 16,-1 0 1-16,-1 0-2 0,0 5 1 16,0-2 1-1,2-2 5-15,-2 2-1 0,2-3 0 16,-1 2-5-16,1 1 1 15,-2-3 0-15,1 0-1 16,0-2-1-16,0 3 1 16,1 1 5-16,-1-1-6 15,1 0 1-15,-1 2 5 16,1-3-4-16,0 1 4 16,-1 3 2-16,1-2 1 0,2 0 7 15,-5 1 0 1,6 2 6-16,-3 1 3 0,2 1 0 15,-1 1-1 1,-1 1-5-16,1-2-7 16,0-2 1-16,2 4-4 0,0-5-6 15,0 2 3-15,0 2-6 16,0-4 1 0,0 4 0-16,0 4-1 0,0-1 0 15,0 2 0-15,2-1 1 16,3 1-1-16,1 1-1 15,0-3 1-15,1-2-1 16,-1-2-4-16,1 1 5 16,-1-1 0-16,1 2 0 0,3-1 1 15,-1-1-1-15,-1 4 2 16,0-4-2 0,4-1 0-16,0-1-2 0,0-2-9 15,1-3-2-15,-2 1 11 16,3-4-4-16,-4 0 5 15,0 0 1-15,-2 0 1 16,2 0 6 0,-1 0 2-16,3 0-8 0,-2 0 0 15,1 0 8-15,-1 0-7 16,2 0-1-16,-2 0 6 16,0-1-7-16,-2-5-10 15,2 3-2-15,-2 0 3 16,1-5 9-16,-4 2 6 15,0 3 3-15,-2-4-3 0,3 1-3 16,-3-2 4-16,1 3-5 16,0-6 8-16,-2 0-1 15,2 1-8-15,-4-5-1 16,0 0 2-16,0 0-1 16,0 4 6-16,0 1-1 15,0-1 0-15,0 2-4 16,-4 2 5-16,-2-4-6 15,0-4 1-15,-4 1-1 16,3-2 0-16,-5 1 1 16,1-2-1-16,-1 1 0 15,1 2 8-15,0 5-8 16,0-1 0-16,2 4 6 16,1 1-6-16,-1-1-1 15,2 1 2-15,-2 0 4 0,0-1 0 16,-1-2-6-16,-1-1-19 15,-1-5 4-15,1-2 8 16,0 3-6-16,1 2 5 16,3 4-12-16,1 3-44 15,1 4-79-15,2 0-43 16,-2 4-82-16,3 6-228 0</inkml:trace>
  <inkml:trace contextRef="#ctx0" brushRef="#br0" timeOffset="79724.15">16944 13182 816 0,'0'0'365'0,"0"0"-162"0,0 0-72 16,0 0-79-16,0 0-37 16,0 0-15-16,0 0-10 15,12 107-12-15,-6-88-9 16,0-1-12-16,-5-3-52 0,1-7-86 15,-2-1-163 1,0-7-512-16</inkml:trace>
  <inkml:trace contextRef="#ctx0" brushRef="#br0" timeOffset="80612.03">17133 12836 637 0,'0'0'292'0,"0"0"-120"0,0 0-49 16,0 0-70-16,0 0-53 15,0 0-22-15,0 0-5 16,-9 0 17-16,9 0 10 16,0 0 18-16,-1 0 29 15,-2 0 9-15,0 0 2 16,-3 0 2-16,1 3-11 0,-2-2-24 16,-1 2-24-16,3 0 0 15,0 4 0-15,-1 0-1 16,-1 4-1-16,2 8-6 15,0 4 6-15,0 4 1 16,1 7 0-16,4 8 2 16,0 2 5-16,0 0-6 15,10-4 6-15,6-2 8 16,0-11-2-16,4-8-3 0,2-5 15 16,1-4-8-1,0-7-2 1,1 1-14-16,-3-4-1 0,-4 0 7 0,0 0-6 15,-5 0-1-15,-2 0-11 16,-1 0 1-16,-3-4 9 16,1-6 1-1,-1-1-1-15,-4-2-6 0,5-7-5 16,-6 1-2-16,-1-2-1 16,0-2 6-16,0 2-7 15,0-5 6-15,0 9 9 16,0-3-5-16,-1 3 6 15,-6 1 1-15,5 2 0 16,-4 1 1-16,-1-1 5 0,-3-5 1 16,0 3-8-16,-4-3 0 15,1 2 10-15,-2 1 4 16,-1-1-13-16,-3 4 7 16,0 3-2-16,1-3-6 15,0 6-12-15,3 1-24 16,0 3 1-16,5 3-11 15,-2 0-60-15,6 0-84 16,-1 6-26-16,2 0-54 16,1 1-287-16</inkml:trace>
  <inkml:trace contextRef="#ctx0" brushRef="#br0" timeOffset="83024.2">17591 12846 206 0,'0'0'338'15,"0"0"-107"-15,0 0-52 16,0 0-45-16,0 0-50 15,0 0-36-15,-9-10-15 16,8 10 2-16,-2-3-7 16,0 3-10-16,2 0 6 15,-2 0 6-15,0 0 1 16,-3 0 8-16,3 0-4 16,-2 0-2-16,-1 0-2 15,2 0-4-15,-3 0-8 0,2 0 2 16,-1 0-21-16,-1 0 17 15,0 7-10-15,1 6-7 16,0-3 0-16,3 3-2 16,2 1 1-16,1-4-2 15,0 3-3-15,0-3 5 16,7 7-1-16,2-4 1 16,5 4 1-16,2 1-9 15,3-2 9-15,-1-3 0 0,0 4 1 16,2-6 11-1,-1 1 5-15,1-5 2 16,-1 3-6-16,-2-3-4 16,4 2-2-16,-3-1-1 15,-1-1-5-15,0 5-1 16,-3 2 0-16,-2-1-6 0,-2 4 6 16,-3 4-2-16,-2 1-15 15,-5 2 1-15,0 0-6 16,-2-4-3-16,-11 0-2 15,-2-10 11-15,-3-4-6 16,-1-1-7-16,-1-5 10 16,-2 0-4-16,6-8 23 15,0-3 15-15,3-1-14 16,0-2 0-16,6-3 0 16,-1-3 1-16,3 4-1 15,2-1 6-15,3 1 5 0,0-5-5 16,0 1 2-16,0 0 7 15,10 4-15-15,-2-2 9 16,2 2-8-16,0-1 5 16,-3 3 0-16,3 4 1 15,-6-3-7-15,5-3 0 16,-6 1 7-16,1-4-8 16,-4-6-9-16,0 3-13 15,0 2 6-15,0 4 5 16,0 8-5-16,0 3 4 15,0 0 9-15,0 5 2 16,0 0-5-16,0 0-7 16,0 0-24-16,0 0-31 0,0 1-52 15,0 6-152 1,0-1-281-16</inkml:trace>
  <inkml:trace contextRef="#ctx0" brushRef="#br0" timeOffset="85275.8">17905 12934 200 0,'0'0'321'16,"0"0"-122"-16,0 0-76 16,0 0-60-16,0 0-48 15,0 0-15-15,0 0 0 16,-2 0-9-16,2 0 8 16,0 0 1-16,0 0 35 15,0 0 33-15,0 0 10 16,0 0 0-16,0 0-27 0,0 0-21 15,0 0-9 1,0 0-13-16,0-3-2 16,0-2 9-16,0 2 1 0,0-6 1 15,3 4-11-15,1 0 5 16,-2-3-9-16,-1 5 12 16,1-3-8-16,0-1 1 15,1 3 1-15,-1-6 3 16,3 1-2-16,-2-2-8 15,2 1 1-15,-2-2-1 16,3 1 1-16,-5 0 4 16,2-2-6-16,0 3 0 15,0 3 1-15,-2 4-1 16,1-1-1-16,-2 4 0 16,1 0 1-16,-1 0 1 15,0 0 11-15,2 0-4 16,-2 0 1-16,0 0-8 0,0 0 0 15,0 0 2-15,0 0 4 16,0 0-7-16,0 0 1 16,0 0 1-16,0 0 5 15,0 0-6-15,0 0 18 16,0 2 0-16,4 3 6 16,-1 2-3-16,0 3 1 15,2 3-7-15,0 4-3 16,2 4-4-16,-2 2-8 15,2 7 8-15,-3-3-3 16,2 0-5-16,0 0 0 0,-1-1 8 16,2-5-2-1,-2 2-6-15,0-3 0 16,0 3 1-16,1-2-1 0,1-1 0 16,-1 0 0-16,-3-7-1 15,1 0 2-15,-2-2-1 16,0-6-1-16,0 0 1 15,-2-2-1-15,1-3 0 16,1 3 1-16,-2-3 0 16,2 3 0-16,-2 0-1 15,0-1-1-15,0-2-7 16,0 6-62-16,0-3-105 16,0 0-236-16</inkml:trace>
  <inkml:trace contextRef="#ctx0" brushRef="#br0" timeOffset="86712.23">18337 13209 52 0,'0'0'612'0,"0"0"-383"16,0 0-76-16,0 0-29 16,0 0-60-16,0 0-48 15,0 0-16-15,0 19 0 16,0-19 1-16,0 0 18 15,0 0 32-15,0 0 21 16,0 0 17-16,0-2-9 16,0-3-25-16,0-4-20 0,0-5 3 15,0 1-26-15,-1-4-12 16,-1 1-32 0,-1-1 1-16,-1-7 17 0,1 0 3 15,-3-6 1 1,-1-6 4-16,0 1 6 0,-1-4 0 15,0 1-1-15,1 5 1 16,2 10 5-16,1 6-3 16,3 11 20-1,1 6 14-15,0 0-36 0,8 9-23 16,16 18 23-16,6 7 9 16,2 8 1-16,-2-4 2 15,-5-7-7-15,-8-12-5 16,-4-12-10-16,-5-7-47 0,-1-7-36 15,-4-23 1-15,-3-9 27 16,0-5 1-16,0 1 17 16,0 5 47-16,-7 7 7 15,4 12 39 1,-1 2 18-16,3 7-5 0,-1 7-6 16,2 0-13-16,0 3-2 15,0 0-38-15,0 0-6 16,0 10-18-16,3-4 24 15,4 5 11-15,4 1-2 16,-1 1 7-16,-2 4 4 16,0 4 6-16,2 2 13 15,0 4 4-15,2 3 6 16,-1 3 4-16,2-1-18 16,-4-3-16-16,1-2-10 15,0-4-9-15,-3-3-18 0,0-6-50 16,-1-4-77-16,0-4-111 15,-2-2-230-15,-2-4-195 0</inkml:trace>
  <inkml:trace contextRef="#ctx0" brushRef="#br0" timeOffset="87207.99">18804 12904 871 0,'0'0'240'0,"0"0"-156"0,0 0 13 15,0 0 15 1,0 0-29-16,0 0-32 0,10 113-24 15,-1-82-12-15,-3-4 7 16,1 3 4-16,-1-7-9 16,-1-3-1-16,0-3-10 15,1-3 0-15,-2 1-5 16,0-8 1-16,-1 1-2 16,0 1-19-16,3-1-43 15,-3-6-58-15,-2 4-117 16,1-2-265-16</inkml:trace>
  <inkml:trace contextRef="#ctx0" brushRef="#br0" timeOffset="87524.35">18901 12805 776 0,'0'0'343'0,"0"0"-157"16,0 0-52-16,0 0-25 15,0 0-26-15,0 0-44 16,16 85-23-16,-6-55-15 16,0 3 7-16,0 5-1 15,-1-2-6-15,1 1 5 16,-1 0 7-16,-1-3-1 0,-2-4-11 15,-3-5 10-15,3-3-11 16,-3-11 0-16,-3-6-23 16,0-5-53-16,0 0-43 15,0 0-86-15,-5 0-121 16,-3-2-324-16</inkml:trace>
  <inkml:trace contextRef="#ctx0" brushRef="#br0" timeOffset="87725.61">18816 13050 386 0,'0'0'705'0,"0"0"-501"16,0 0-46-16,0 0-11 15,0 0-61-15,0 0-86 16,0 0-2-16,100 0-117 15,-75-19-161-15,-3 1-242 0</inkml:trace>
  <inkml:trace contextRef="#ctx0" brushRef="#br0" timeOffset="88175.87">19135 12909 186 0,'0'0'154'16,"0"0"-154"-16,0 0-8 16,0 0-11-16,0 0 19 15,0 0 54-15,0 0 32 16,15-22 28-16,-15 22 18 15,0 0 28-15,0 0 5 16,0 0-5-16,0 0-31 16,0-4-29-16,0-3-33 0,-3-2-26 15,-9 2-31-15,-3-4-10 16,-3 2-16-16,-2 8 6 16,-2 1 10-16,0 0 2 15,7 14 4-15,1 13-6 16,6 13-1-16,6 7 0 15,2 2 1-15,9-1 10 16,13-4 10 0,6-14 19-16,3-7 5 0,7-16 9 15,-2-7-20-15,-4 0-33 16,-5-3-24-16,-7-8-4 16,-7-2-35-16,0-4-149 15,-6 1-294-15,-4-2-246 0</inkml:trace>
  <inkml:trace contextRef="#ctx0" brushRef="#br0" timeOffset="88527.62">19247 12726 488 0,'0'0'371'0,"0"0"-162"0,0 0-56 15,0 0-57-15,0 0-33 16,0 0-31-16,7 104 0 16,6-54 2-16,2 1 15 0,0 1 30 15,1-4 8-15,0-4-4 16,-3-11-10-16,-3-7-13 15,2-12-10-15,-4-8-10 16,-3 4-19-16,-1-9-19 16,-3-1-2-16,1 0-42 15,-2 0-82-15,3 0-97 16,-1 0-130-16,0 0-361 0</inkml:trace>
  <inkml:trace contextRef="#ctx0" brushRef="#br0" timeOffset="91473.97">16319 13396 482 0,'0'0'330'0,"0"0"-171"0,0 0-84 15,0 0-40 1,0 0-13-16,0 0-6 0,0 0 8 16,-2 13 1-16,2-10-5 15,0 1 0-15,0-1-11 16,0 0 4-16,2 4 6 15,2-1-2-15,-1 5-1 0,2-1 9 16,-2 6 10-16,4 1-3 16,-2 1-5-16,0-5-12 15,0 1-14-15,0-6 0 16,-1 0-1-16,0-2 0 16,-1-3 0-16,3-3 5 15,0 3 19-15,1-1-5 16,2 1-8-16,-3 0 1 15,2 0-2-15,-1 2-4 16,-1-3 8-16,1 4 5 16,-1 0-7-16,-3-1-11 15,2-2 5-15,-2 0-5 16,1 0 0-16,-3-2-1 16,5-1 0-16,-5 4 0 15,2-2-1-15,0-2 1 16,1 0 1-16,-1 0 0 0,6 0 1 15,-3 3 4-15,6-3-4 16,-2 5-1-16,1-5-1 16,2 0-5-16,1 0-5 15,0 0 10-15,-3 0 1 16,5 0 0-16,-3 2 1 16,0-2 0-16,3 0-1 15,-2 1 7-15,0-1-7 16,1 0 0-16,1 0 6 15,0 0-5-15,2 0 4 16,-1 0-5-16,-1 0 6 16,1 0 1-16,2 0-3 15,-3-5-5-15,1-1 0 0,-1 4 1 16,0-2 1 0,0 4-2-16,0-4 0 15,-2 4 0-15,5-3 0 0,-1 0 0 16,6 3 6-16,2-5 28 15,4 4-24-15,4 1-4 16,-1-5-6-16,4 2 0 16,3-2 0-16,-2 0-1 15,-1-1 0-15,-1 3 1 16,-2-2-1-16,-2 5 1 16,5-3 0-16,-4 3 9 0,3 0 3 15,-3 0-5-15,2 0-5 16,-2 0 0-16,1 0-1 15,-3 0 0 1,-2 0-1-16,3 0 0 16,-6 0 1-16,1 0 1 15,-4 0 5-15,1 0 5 0,-4 0-1 16,0 0-3-16,-3 0-7 16,1 0 0-16,-1 0 0 15,-2 0 6-15,2 0 1 16,-4 3-8-16,0 2 1 15,1-5 11-15,-2 3-5 16,-1-3-5-16,1 0-1 16,-2 0 1-16,2 0-1 0,-2 0 1 15,0 0 0 1,-2 3-1-16,0-3 5 16,1 3-5-16,2-1 0 0,-1 1-1 15,7-3 0-15,-2 2 1 16,4-2 1-16,1 3 18 15,-1-3-13-15,5 3-6 16,0-3-1-16,-3 0-6 16,6 0 6-16,0 0 2 15,-1 0-2-15,1 0 0 16,-2 0 1-16,4 0 2 16,-3 0-3-16,3 3 0 15,1-3 0-15,-2 2 6 16,4-2-6-16,-5 0 0 15,-1 0-1-15,0 0 1 0,-3 0 0 16,-1 0 0-16,-2 0 1 16,0 0-1-16,-2 0 0 15,-1 0 0-15,-1 0 1 16,3 0 1-16,-2 0 4 16,-1 0-6-16,1 0 0 15,-1 0 0-15,0 0 0 16,0 0 0-16,3 0 0 15,-2 0 0-15,2 0 0 16,3 0 1-16,-3 0-1 0,1 0 0 16,-2 0 0-1,-1-2 2-15,-2-1 5 16,1 3-1-16,0-3-4 16,0 3 6-16,6-3-6 0,0 1 5 15,3-3-7-15,0-1 0 16,0-2-6-16,0 2 6 15,-1 2 1-15,-4-3-1 16,0 2 1-16,-1 0 1 16,3 2-1-16,-2 0-1 15,3 0 1-15,0 3-1 16,0-3 0-16,0 3 0 16,-2 0 0-16,-5 0-1 15,2 0 1-15,-6 0 0 16,-2 0 0-1,-1 0 0-15,-3 0-1 0,-2 0-7 16,-1 0-3-16,-3 0 11 0,1-1 0 16,-1-2 12-1,2 0-3-15,0-1-8 0,4-1 9 16,1-3-10-16,4 5 0 16,-1-4-8-16,-3 4 6 15,0 0 2-15,-4-1-1 16,3 2 1-16,-3-2 0 15,2 0 0-15,3 1-1 16,4-4 2-16,3 0-2 16,4 0 0-16,-3 0-25 15,-3 5 5-15,1-2 1 0,-8 0 7 16,-4 4 13 0,2 0 1-16,-4-3 5 0,0 3 4 15,0-3-10 1,0 0 0-16,0-1-8 0,0-2-6 15,0-4 14-15,0-7 0 16,0-3 0-16,0-1-7 16,0-4-14-1,-6-3-26-15,0-2-11 0,-1 1 26 16,0 1 20-16,1 9 12 16,1 1-1-16,0 6 0 15,3 4-6-15,2 5-7 0,0 3-33 16,0-3-49-16,-1 3-58 15,-3 0-70-15,3 0-71 16,-3 0-335-16</inkml:trace>
  <inkml:trace contextRef="#ctx0" brushRef="#br0" timeOffset="95959.79">19725 13004 822 0,'0'0'0'16,"0"0"-14"-16,0 0-389 0</inkml:trace>
  <inkml:trace contextRef="#ctx0" brushRef="#br0" timeOffset="98292.68">19877 12980 387 0,'0'0'202'16,"0"0"-57"-16,0 0 9 15,0 0 18-15,0 0-20 0,0 0-34 16,0 0-36-16,-33 0-6 16,33 0-11-16,0 0 17 15,0 0 7-15,0 0-2 16,0 0-2-16,0 0-13 15,-2 0-12-15,2 0-19 16,0 0-9-16,0 0-15 16,0 0-9-16,5 0 4 15,16 0 4-15,7 0-1 16,5 0-7-16,5 3-1 16,5 0-7-16,-4-3-2 0,-1 0 1 15,-2 0-5 1,-8 0 5-16,-4-3-1 0,-5 0 2 15,-7 1 1-15,2-2-1 16,-10 1 0-16,0 2 0 16,-4 1 0-16,3 0 0 15,-3 0-28-15,0 0-49 16,0 0-61 0,0 0-94-16,0 0-81 0,0 0-302 15</inkml:trace>
  <inkml:trace contextRef="#ctx0" brushRef="#br0" timeOffset="98658.9">19875 13148 653 0,'0'0'295'0,"0"0"-114"0,0 0-52 16,0 0-16-16,0 0 9 0,0 0-10 16,0 0-16-1,115 34-26-15,-73-26-10 16,-2 0-9-16,-3-5-10 15,-2-3-22-15,-7 0-7 16,-2 0-11-16,-8 0-1 16,-3 0 0-16,-6 0-28 0,-5 0-50 15,2 0-32-15,-5 0-41 16,-1 0-44-16,0 0-140 16,0 0-262-16</inkml:trace>
  <inkml:trace contextRef="#ctx0" brushRef="#br0" timeOffset="99015.9">20146 12686 809 0,'0'0'296'0,"0"0"-119"15,-29 86-70-15,18-34 6 16,-1 7-44-16,2 5-49 16,1 0-11-16,3-4-9 15,1-7 0-15,2-9-13 16,1-5-3-16,1-12-8 15,-2-6 4-15,3-4 0 0,0-7-30 16,0 0-56-16,0-4-85 16,7-5-147-16,5-1-363 0</inkml:trace>
  <inkml:trace contextRef="#ctx0" brushRef="#br0" timeOffset="99558.6">20713 12767 359 0,'0'0'250'0,"0"0"-42"0,0 0-55 0,0 0-21 15,0 0-27-15,-44 120 13 16,36-62-22 0,1 10-31-16,4 3-17 15,3-6-3-15,0-10-9 0,10-17-33 16,11-12-3-16,8-19-8 16,4-7-14-16,2 0 22 15,0-16-14-15,-3-9-14 16,-7 0-7-16,-5-2 29 15,-9-3-14-15,-5 2 0 16,-6-5 20-16,0-1 6 16,-7-6 7-16,-9-3-4 15,-6 0 6-15,-1 2-8 16,-1 5-6-16,0 15-1 16,4 4-38-16,6 17-126 0,3 0-146 15,8 3-349-15</inkml:trace>
  <inkml:trace contextRef="#ctx0" brushRef="#br0" timeOffset="99925.9">21189 13134 794 0,'0'0'371'0,"0"0"-147"16,0 0-30-16,0 0-51 16,0 0-83-16,0 0-35 15,-31 94-16-15,30-67-9 16,-2-1-19-16,3-8-76 16,0-4-80-16,0-5-125 15,0-9-305-15</inkml:trace>
  <inkml:trace contextRef="#ctx0" brushRef="#br0" timeOffset="100227.31">21347 12846 854 0,'0'0'299'0,"0"0"-140"16,0 0 10-16,0 0-24 0,0 0-59 16,0 121-44-16,2-77-23 15,-2 2-19-15,0 5-7 16,0-2-37-16,3-5-64 15,1-3-36-15,8-22-54 16,-2-5-108-16,0-14-248 0</inkml:trace>
  <inkml:trace contextRef="#ctx0" brushRef="#br0" timeOffset="100875.06">21748 13111 522 0,'0'0'225'15,"0"0"-152"-15,0 0-25 16,0 0 27-16,0 0 6 0,0 0-6 16,0 0-11-1,-1 0-5-15,1-6-6 0,0-8-23 16,-2-6 22-16,1-11-30 16,-5-9-21-16,1-7 5 15,2-6-6 1,-1 6-12-16,1 7 12 0,0 10 36 15,3 14 15-15,0 12 9 16,0 4-17-16,0 6-42 16,10 22 11-16,7 5 47 15,0 3 13-15,-1-2-45 16,-3-8-17-16,-3-15-10 16,0-11-30-16,-1-6-26 0,4-25-3 15,1-15-53-15,-1-3-121 16,-1 3-12-16,-2 7 140 15,-4 15 93-15,1 17 12 16,0 7 33-16,-1 13 21 16,1 17 82-16,2 14 9 15,-3 2-22-15,2-1-32 16,1 2-17-16,-1-8 5 16,3-6-25-16,0-3-21 15,1-6-22-15,-2 0-10 16,0-7-1-16,-4 3 0 15,1-4-25-15,-4-2-32 16,-1 3-40-16,-2-4-79 16,0-3-170-16,0 1-386 0</inkml:trace>
  <inkml:trace contextRef="#ctx0" brushRef="#br1" timeOffset="121563.26">16355 13346 228 0,'0'0'190'0,"0"0"-77"16,0 0-61-16,0 0-3 15,0 0-10-15,-9-5 7 16,9 2-13-16,0 3-7 15,0 0-1-15,0-3 6 16,-2 3 8-16,2 0-7 16,0 0-7-16,0 0-8 15,-2 0-2-15,-1 0-4 16,0 0-2-16,1 0 7 16,1 0-3-16,1 0-12 0,-2 0-1 15,2 0 0-15,0 0-1 16,-2 0-1-16,2 0-6 15,-2 0-1 1,1-3 8-16,-2 1-6 0,-3-6 5 16,2 2 1-16,-2-2-1 15,3 2 2-15,-4-2 0 16,4-1 1-16,0 2 8 16,-1 1-7-16,1-1 0 15,0 1-1-15,-3-1 0 16,5 0 0-16,-2 0 0 15,-1-3 15-15,2 0-9 16,-1-1-6-16,0-2-1 16,2-2 0-16,-3 0 0 15,2 0 1-15,2 1 0 0,-1 3 0 16,-1 2 0 0,1-1 0-16,-2 0 0 0,2-4 1 15,-1 7 0-15,-1-6 4 16,1 0-5-16,2-1-1 15,-1 4 0-15,1-3-1 16,0 2 1-16,-2-3 0 16,2-1 0-16,0 2 0 15,0 0 0-15,0-4 0 16,0 3 0-16,0 4 0 16,0-1 0-16,0 1 0 15,0 1 0-15,0 1 1 16,0-1 0-16,0 1 0 15,0 2-1-15,0-1 1 16,0 1-1-16,0-5 0 16,0 1 0-16,0 3 0 15,0 2 0-15,2-3-1 0,-1 5 1 16,1 0-1-16,1-1 1 16,-1 1 1-16,-1-4-1 15,3 3 2-15,1-2 5 16,0-4-1-16,3 4 11 15,-1-5-11-15,5-1-5 16,-2 5-1-16,0-4 1 16,-2 5-1-16,2-1 0 15,-1 4-1-15,-1-4 1 16,0 3 0-16,-1-2-1 0,2 2 1 16,-2 2 10-1,0-2 1-15,2 0-10 0,-1 1 0 16,4 0 1-16,-3-1 4 15,4 1-5-15,-3 0 6 16,-1-4-5-16,1 3-1 16,-1-2 1-16,-2 3-1 15,1-4 8-15,-2 4-9 16,3 0 1-16,-1-2-1 16,1-1 2-16,3 4 5 15,-2-3 0-15,1 2 0 0,-1-3-6 16,0 3 0-1,-3-2-1-15,4 2 1 0,-2 0 1 16,-1 0-1-16,-1-2 1 16,0 3-1-16,-3-1 9 15,3 0 0-15,0 3-9 16,-1-5 1-16,1 3 5 16,2-2-6-16,2 4 1 15,0-3 4-15,0 0-6 16,1 3 9-1,-2-3-9-15,0 3 1 0,0-1 0 16,-1 1 1-16,0 0-1 16,-1 0 9-16,-1 0 0 15,2-4-8-15,-3 4-1 16,1 0 0-16,-2 0 1 16,3 0 6-16,-2 0-6 15,-3 0 4-15,1 0-5 16,-1 0 11-16,3 0-5 0,1 0-1 15,3 0-5-15,2 0 0 16,-1 0 0-16,1 0 1 16,3 0 0-16,-1 0-1 15,-4 0-1-15,3 0 1 16,-2 0 0-16,1 0 0 16,5 0-1-16,1 0 1 15,1 0 0-15,1 0-1 16,1 0 0-16,1 0 0 0,1 0 1 15,1 0 0 1,-1 0 0-16,1 0-1 16,-1 0 0-16,-1 0 1 15,-2 0-1-15,0 0 0 0,0 0 0 16,-2 0 1-16,1 0-1 16,-1 0 1-16,-1 0 1 15,1 0-2-15,1-2 1 16,0 2 0-16,0-3-1 15,-1-1 0-15,3 1 6 16,-4 2-5-16,2-2-1 16,0 3 0-16,1 0 0 15,-2 0 1-15,0 0 0 16,6-3 0-16,-4 0-1 16,0-1 1-16,-2-3-1 0,3 4 2 15,-5 1 0 1,1-3-1-16,-2 2-1 0,0 0 1 15,0 0-1-15,3 0 1 16,-1-2-1-16,0 2 2 16,1 0-2-16,-1 0 0 15,0 2 0-15,-1-5 2 16,3 3-1-16,-1-2 0 16,-1 2 2-16,1 0-2 15,1-3-1-15,-1 2 1 16,0-3-1-16,1 5 1 15,-3 2 1-15,1-3-2 16,-2 3 0-16,0 0 0 0,2 0 0 16,-2 0 0-16,4 0 0 15,2 0 2-15,-1 0-2 16,3 0 1 0,1 0 0-16,-1 0 0 0,1 0 0 15,-1 0-1-15,-1 0 1 16,1 0-1-1,-1 0 0-15,-1 0 1 0,1 3-1 16,-2-1 2-16,2 5-2 16,-2-6 1-16,0 2-1 15,2-3 1-15,-4 0-1 16,3 3 0-16,-1-3 0 0,-1 3-1 16,1 0 1-1,-1-1 0-15,-2-1 0 0,-1-1 1 16,1 0-1-16,0 0 0 15,0 2-1-15,0-2 1 16,0 3 0-16,2-3-1 16,-1 0 1-16,0 0 0 15,3 3 0-15,-3-1 0 16,2 2-2-16,-2-4 2 16,-1 4 2-16,0-4-1 15,1 3-1-15,1-3 1 16,1 3 0-16,-2 2-1 15,2 1 0-15,0 0-1 16,-1 1 0-16,2 0 1 16,-2 0 9-16,-1-1-7 15,0 1 8-15,-1 0-10 16,0 0 1-16,-2-1 0 0,-2-3-1 16,2 3 2-16,-2-1-1 15,1 1 6-15,3 1-1 16,-2-1-5-16,1 5 11 15,3-5-11-15,-3 2 6 16,4-3-5-16,-3 3-1 16,2-2 0-16,-4 1 0 15,-2-4 0-15,-3 3 0 16,2 2 0-16,-2-2 10 0,1 1 8 16,3 3 1-1,-1 0-11-15,2 0-8 16,2 0-1-16,-2 3 0 0,0-2 0 15,3-1 0-15,-4-1 1 16,-2 2-1 0,-2-5 0-16,-4-5 1 0,4 5 0 15,-1-3 0-15,-1 1 1 16,0 2-1-16,2 1 0 16,2-3 0-16,2 5 7 15,-3 2-8-15,3-2 9 16,-1-2-8-16,-2 1 6 15,-1 1-4-15,2-2-2 0,-3-1 0 16,1 1-1 0,-3-3 0-16,-1 2 0 0,1-3 1 15,-3-2-1-15,2 3 0 16,-3-1 1 0,1-1-1-16,0 5 0 0,0 0 1 15,-3-4 7 1,3 1-8-16,-1 6 0 15,-1-3 0-15,-1 2-1 0,-1 5 1 16,0 2 15-16,0 1-14 16,0 1 0-16,0-2 1 15,0 1-2-15,0 6 2 16,0-7-1-16,-3 2 0 16,-2-5-1-16,-2 1 1 0,4 2 0 15,-2-2-1-15,0 3 0 16,-3-4 0-1,5 4 0-15,-4-1 0 16,0 1 0-16,1-1-1 0,-1 1 0 16,-2 0-1-16,1 0 1 15,0-1 1-15,1-1 0 16,1-2-1-16,-1-1 1 16,2-1-2-16,0 3 2 15,0-1-1-15,1-3 1 16,-1 0-1-16,0-4 1 15,-1 4 0-15,-3-3-11 16,1-1 1-16,-2 2 0 16,0-2 4-16,-1 1 6 15,1-1-1-15,3-2-1 16,-2 3-11-16,-1 0-4 16,0-1 1-16,-3 1 4 0,1 0 12 15,-3 3 0-15,0-3 0 16,-2-1 0-16,4 1 1 15,-1 2 0-15,-1-1 0 16,0-3-1-16,1 3 0 16,-2-2 1-16,0 5 1 15,-3-5-1-15,1 1 1 16,0-1-1-16,-1 2 15 16,2-2-5-16,2 0-10 15,2 1 6-15,-2-4-7 16,1 0 0-16,1 1 0 0,-2-3-1 15,2-1 0 1,-6 3-11-16,-1 0 11 16,0 0-5-16,-4 1 6 15,1 5 1-15,3-4 9 0,-2 1-8 16,2-3-2-16,2 3 1 16,-2-5 8-16,0 6-9 15,-3-4 0-15,0 4-6 16,-3-1 3-16,-2 2 2 15,-1 1-4-15,1 1 5 16,4-4 8-16,1-1-8 16,0 1 0-16,1-1 0 15,-1-3-2-15,-1-2 2 16,1 7 0-16,-2-7 0 16,-4 5-1-16,0-4 0 15,-5 6 1-15,-1-4 0 0,0 3 0 16,0-5 1-1,-1-1 2-15,7 3-2 0,-3-3-1 16,0 3 0-16,0-3 0 16,1 4-1-16,-1-4-1 15,2 1-4-15,-2 2 5 16,0-1-6-16,-3 1 4 16,0 4-3-16,-3-4 6 15,-1-2 0-15,2-1 0 16,3 0 0-16,-1 0-17 15,6-1-6-15,0-5 21 0,1-1 2 16,-2 5 1 0,3 2 0-16,-6-1 6 0,1-2 0 15,-3-1 0-15,-4 1-6 16,3-1 0-16,2-5 6 16,1 1 1-16,1-4-8 15,4-1-13-15,-1 2-3 16,4-2 6-16,5 4 10 15,-3 1 0-15,0 5 2 16,-3 0-2-16,-2 3-9 16,-4 0 0-16,-1 0 8 15,-6-2-5-15,0 0-1 16,0-1-2-16,-1 0 8 16,5-2 1-16,6 2 5 15,3-3 18-15,9 2 9 0,2-3-23 16,1 5-9-16,2 2-12 15,-1-4 5-15,0 4 0 16,-3-3 6-16,0 2-1 16,-2-2-11-16,-6-3-4 15,1 3 1-15,-3 0 4 16,0-2 12-16,1 0 1 16,0-3 8-16,1 2 1 15,1 1-4-15,2-1-5 16,0 3 6-16,1 0-6 15,0 1 0-15,2-3 7 16,1 2-7-16,0-5 15 16,1-1-14-16,0 2-2 15,0-2 1-15,1-2-1 16,1 4 1-16,0 1 5 0,-2 0-6 16,3-1 7-16,0-3-7 15,0 3 0-15,1 0 0 16,2-3-1-16,1 0-23 15,1 0 23-15,2-3 0 16,-1 2-9-16,-2-5-16 16,3 2-5-16,-3-2-5 15,1-4-15-15,-1-1 15 16,1 2 8-16,0 5 8 16,-2 1 10-16,-12-1-20 0,1 8-132 15,-1-2-409-15</inkml:trace>
  <inkml:trace contextRef="#ctx0" brushRef="#br1" timeOffset="126295.97">10824 6634 410 0,'0'0'165'0,"0"0"-100"15,0 0-43-15,0 0 37 0,0 0 23 16,0 0-8 0,-38 6-6-16,33-6-29 0,0 1-25 15,4-1-5-15,-6 3-8 16,2 2 0-16,-3-1 6 15,-2 7-6-15,-2-2-1 16,-5 4 0-16,2 2 1 16,-3 2 0-16,-1 0 5 15,1 0 5-15,1 2 1 16,1 0 7-16,-1 1 1 16,-2 0-10-16,8-1 4 15,-3 0 5-15,1-2-1 16,3 1-1-16,-1-5-5 0,4 5-5 15,-2 1 3 1,-1 2 9-16,2 1 0 16,0 2 4-16,1 3 0 15,0 0-9-15,2 0-5 0,2-2-8 16,-1 0 6-16,4-2-1 16,0-4 1-16,0-1-7 15,0-1 8-15,0-1-7 16,4 1 0-16,-1 2 16 15,-1-2-8-15,1-2 1 16,1-1-2-16,-1-5-1 16,4 1 0-16,-1 0 2 15,2-4-3-15,1 5 4 16,3-2-9-16,-2 3 6 16,3 0 5-16,0 3-10 0,-1 0 4 15,6 2 4 1,-1-2-1-16,2 2 2 0,-1-4-10 15,0-1 1 1,1-5 6-16,-1 1-6 0,0-2 7 16,1 0-1-16,-1 0-2 15,-1 1-4-15,1 0 5 16,4-1-6-16,-2 2 14 16,-2-3-14-16,6 3 14 15,-1-4-8-15,1-1 5 0,-1 2-6 16,0-2-5-1,3-2 8-15,-3-1-3 0,0 1-5 16,2 2-1-16,-2-3 1 16,3 1 6-16,-1-1-6 15,2 0-1-15,-1 0 1 16,-1 0 0-16,1 0-1 16,-2 0 6-16,1 0-5 15,-1 0 2-15,1 0-2 16,1 0-1-1,1 0 2-15,2 0 4 0,1-4-5 16,1 2 7-16,-2-1-6 16,4-2-2-16,-2 2 1 15,-5 0 0-15,4 2 0 16,-3-1 0-16,0 1-1 16,1-3 0-16,3 3 1 15,0-2-1-15,3 1 2 0,2-1 12 16,1 1-13-16,0-3 9 15,-2 2-8-15,0 0 4 16,0-2-6-16,-1-1 0 16,-1 1 1-16,-1-1-1 15,-1 2 7-15,1-2-7 16,2 0 2-16,-1 3-1 16,0 2 5-16,1 1-5 15,1-1 6-15,-3 1-5 16,0-2-1-16,-3 1 8 15,2-2 4-15,-3 3-12 16,-1 0 5-16,1-2-4 16,-1 2-1-16,0-2 0 15,-2 1 1-15,0-2-1 16,3 1 0-16,-1 2 9 0,-1-3 5 16,0 2-4-16,0-1-9 15,2 2-2-15,-4-3 2 16,3 3 4-16,-2-1-6 15,3-2 7-15,-1 0 2 16,-2-4 1-16,5 3-9 16,-2 2 0-16,-4-3-1 15,7 0 1-15,-4 3 1 16,2 0-2-16,-3-1 1 16,3 1 0-16,1 1 0 15,-3 1 0-15,-2-2-1 16,0 2 1-16,2-3 0 15,-2 1-1-15,4 1 1 0,0 0 1 16,1-2-2-16,1 1 1 16,-1 2 1-16,0 0-2 15,0 0 2-15,-2 0-1 16,-3 0-1-16,5 0 1 16,-5 0-1-16,2 0 0 15,0 0 1-15,0 0-1 16,1 0 1-16,2 0-1 15,2 0 1-15,-1 0 0 16,3 0-1-16,-2 0 1 16,-1 0-1-16,1 0 0 0,0 6 0 15,1 0-1-15,1-1 1 16,0 0 0-16,-1-3 1 16,0 1 0-16,-2-1 1 15,-7-2-1-15,3 2-1 16,-6-2 0-1,2 0 0-15,0 0 1 0,0 0-1 16,4 0 1-16,1 0-1 16,1 0-1-16,1 0 1 15,0 0 0-15,2-4 0 16,-4-1 0-16,3-2-1 16,-4 1 0-16,2-1-6 0,0-1 5 15,0 2 1 1,1 0 0-16,2 0 0 0,0 2-2 15,-2 1-3-15,1 1 5 32,-4-1-9-32,5 3 1 0,-3 0 8 0,3-2 0 15,-4 1 0-15,2-1 0 16,-2-1 1-16,-3-4-1 16,1 4 0-16,-4-1 0 15,-2 1 0 1,-2-3 0-16,-1 4 0 0,-1-1-6 15,4-2 0-15,-3 0 5 16,6-1-8-16,-1-2 9 16,1 0-5-16,3 0-1 15,-3 0 6-15,0 0-5 16,-1 2 5-16,-3 2 0 0,1-2 0 16,-4 3-5-16,0 0 6 15,-3 0 0-15,2 0-2 16,-2-2 1-16,1 2 1 15,-1-3-1-15,2 1-17 16,-1 0 11-16,-1-1-6 16,0-2 0-16,-1-1 5 15,1 0 8-15,1-1-1 16,-1-4 1-16,0 3-2 16,0-3 1-16,3 3-1 0,-8-1-9 15,2 1-1-15,-2 4 0 16,-4-3 4-1,1 1 0-15,-4-2 1 0,-1-2 6 16,0-3 0 0,0 0-15-16,0-3 10 0,0-3-1 15,2 3 1-15,2-6-4 16,-1 4-5-16,-3-2 8 16,3 2 1-16,-3-1 6 15,0 5 0-15,0 0 0 16,-3 2-15-16,-6 0 5 15,-1-1 10-15,0 3 1 16,0-2 5-16,0 2-5 16,-2-4 1-16,4 0-2 15,-2 0-3-15,0 0 3 16,0 0 0-16,0 2 1 16,-1 2 1-16,-3-1-2 0,2 1-2 15,-3 1 1-15,0 0 1 16,-3 4 0-16,5-1 0 15,-1 2 1-15,-1-4 1 16,-2-1-1-16,2-2-1 16,-1 4 1-16,-4-5 0 15,-2 1 0-15,0 0-1 16,1 3 1-16,1 2-1 16,-2 1 1-16,5 1 9 15,-2 3-2-15,1-3-7 16,-3 0 9-16,-1 1-3 15,-4-2 0-15,-4 1-6 0,-1 0 0 16,-8 0-1 0,-1-2 0-16,-3 2-2 0,1 1 1 15,0-1 1-15,7 3 0 16,2-3 0-16,1 2 1 16,2 1 5-16,-1 0-5 15,0 2 9-15,-4-2 2 16,-2 3-3-16,-5 1-8 15,1-2-1-15,-3 2 0 16,-1-1 0-16,2 1 0 16,-1-2 0-16,9-2 0 15,-2 3 1-15,1-3 0 0,-1 3-1 16,-4-1 0 0,0 2 0-16,-4 0 0 0,-2 0 0 15,-2 0 0-15,-2 0 0 16,2 0 1-16,-1 0 6 15,3 0-6-15,1-3 1 16,-3-3-1-16,6 4 0 16,-2-1 0-16,-2 2-1 15,1 1 18-15,5 0-17 16,-3 0 0-16,1 0 0 16,1 0-1-16,1 1 2 15,0 2-2-15,1-2 0 16,-2-1-1-16,-1 0-4 15,-1 1 5-15,1-1 0 16,1 0 0-16,-1 0 1 16,-1 0-1-16,6 0 0 0,-6 0 0 15,6 0-1-15,1 2 1 16,2-1 0-16,3-1-1 16,1 3 1-16,-1-1 0 15,0-1-1-15,-1 1 1 16,-1-2 0-16,-1 0 0 15,1 0-10-15,-4 0 4 16,2 0 5-16,-3 0-8 16,1 0 9-16,-1 0-1 15,2 1-5-15,2 3 6 16,2 1 0-16,3 0 0 16,2 0-1-16,-1 0 1 0,1 0-1 15,1 1 1 1,-3 0 0-16,-3 1 1 15,-4-3-1-15,2 2 0 0,-3 0 1 16,0-1-1-16,3-2 0 16,2 0 0-16,3 1 0 15,0-1 0-15,6 1 0 16,0-1 0-16,-2 2 1 16,0 0-1-16,-3-1 1 15,1 0 0-15,-2 4-1 0,-2-4 0 16,2 4 0-1,1 1 0-15,0 0 1 0,3 0-1 16,0 1-1-16,-1 1 1 16,0-2 0-16,-3 1 0 15,-3-2 0-15,1 1 0 16,-1-5 0-16,-1 3 0 16,2-4-2-16,4-2 2 15,-1 0 0-15,0 3 1 16,3-3-1-16,0 2 0 15,-1 0 0-15,0-2 0 16,2 2-1-16,-2 1 1 16,2-3 1-16,-2 4-1 15,3-2 0-15,-4 0 1 16,2 2-1-16,3-1 1 0,-1-2-1 16,2 3 0-16,0-2 1 15,1 3-1-15,-1 1 0 16,0 3-1-1,-3 2 0-15,-1 3 0 16,-4 0 0-16,-3 0 1 0,4 0 1 16,0-5 0-16,4 1 5 15,5 0-6-15,4-5 0 16,0 4 0-16,5-3-6 16,-1 15-70-16,2-6-165 15,3 0-148-15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g"/>
          <inkml:channel name="T" type="integer" max="2.14748E9" units="dev"/>
        </inkml:traceFormat>
        <inkml:channelProperties>
          <inkml:channelProperty channel="X" name="resolution" value="2155.72363" units="1/cm"/>
          <inkml:channelProperty channel="Y" name="resolution" value="3449.15796" units="1/cm"/>
          <inkml:channelProperty channel="F" name="resolution" value="11.375" units="1/deg"/>
          <inkml:channelProperty channel="T" name="resolution" value="1" units="1/dev"/>
        </inkml:channelProperties>
      </inkml:inkSource>
      <inkml:timestamp xml:id="ts0" timeString="2025-11-11T18:58:31.66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9241 5529 81 0,'0'0'155'0,"0"0"-81"16,0 0-21-16,0 0-23 15,0 0-30-15,0-4 0 16,0 4 21-16,0 0 3 16,0 0 1-16,0 2-2 15,0 6 7-15,0 6-30 16,0 6-16-16,0-3-103 15,0-3-132-15</inkml:trace>
  <inkml:trace contextRef="#ctx0" brushRef="#br0" timeOffset="1316.29">9249 5670 160 0,'0'0'208'16,"0"0"-141"-16,0 0-58 16,0 0 16-16,0 0-1 15,0 0-24-15,0 0-32 16,-7 5-1-16,7-5 33 0,0 0 0 16,0 0 26-1,0 0 36-15,0 0 3 0,0 0-17 16,0 0-19-16,0 0 1 15,0 0-5 1,0 0-4-16,3 0 2 0,1 0-7 16,1 0 9-16,-2 0 2 15,1 0 2-15,1 0-10 16,-4 0-6-16,5 0-2 16,0 0-2-16,1 0 0 15,1 0 1-15,2-4 3 16,0 3-3-16,2-4 10 15,0 4 41-15,-2-2-38 0,0 1-14 16,-2 2 4 0,0-1 7-16,1 1-13 0,1 0-6 15,1-2 8 1,1-3-2-16,3 1 18 0,-1 0 4 16,-1-4-10-16,-2 3-11 15,-2 1-6-15,1-1-2 16,0 4 1-16,-2 0-1 15,0-1 1-15,1-1 0 16,-1-1 1-16,3 0 4 16,-1 0 0-16,0 2-4 15,-1-2-1-15,1-1 8 16,3 3-8-16,-2-1-1 16,2 0 1-16,2-1-1 15,1 1 0-15,-3 3-1 0,0-1 1 16,0 1 1-1,-1-2-1-15,0 1 0 16,0 1 2-16,-2-1-1 0,1-1-1 16,1-1 0-16,0 1 0 15,-1-1 0-15,3 2 0 16,-3 1 0-16,3 0 0 16,-2-1 0-1,-1 1 0-15,-1 0 0 0,0 0 0 16,1 0 0-16,-4 0 0 15,3 0 0-15,-1 0 0 16,1 0-1-16,-1 0 1 16,2 0-2-16,-1 0 2 15,3 0 0-15,-1 0 0 16,1 0 2-16,-1 0-2 0,-2 0 1 16,2 0-1-16,-2 0 0 15,-2 0-1-15,2 0 1 16,0 0-2-16,0 0 2 15,-1 2 0-15,1 3 0 16,0-2-1-16,0 0 0 16,-1 0 0-16,2 3 1 15,-1-3-1-15,0 0 1 16,-2 0 0-16,1 1 0 16,-3-1 0-16,2 0 1 15,-1-3-1-15,-2 0 1 16,2 0-1-16,0 0 1 15,-1 2-1-15,1-2 1 16,-1 2 1-16,1-1-2 16,3 0 1-16,-1 3-1 15,0-1 0-15,0-2 0 0,1 1 0 16,2-1 0-16,-2-1-1 16,0 2-9-16,1-2-1 15,-1 0 2-15,-1 0 8 16,3 0-5-16,-2 0 5 15,-2 0 0-15,4 0 0 16,-2 0 0-16,1 0-1 16,3 0 0-16,-3 0 1 15,3-3-5-15,-1 0 5 16,-1 0-6-16,0-1 6 16,5 2 0-16,-4-2 1 0,0 1-1 15,-1 0 1 1,1-1 0-16,-3 1 0 0,2 0 0 15,-2 2 0 1,-3-1 0-16,-2 0 0 0,-2 2 0 16,0-3-1-16,-1 3-9 15,-2 0-3-15,4 0-3 16,-4 0-4-16,0 0-26 16,0 0-90-16,-4 0-153 0</inkml:trace>
  <inkml:trace contextRef="#ctx0" brushRef="#br0" timeOffset="2832.92">3711 6384 60 0,'0'0'114'0,"0"0"-57"16,0 0-4-16,0 0-20 16,0 0-33-16,0 0-75 15,0 0-127-15</inkml:trace>
  <inkml:trace contextRef="#ctx0" brushRef="#br0" timeOffset="3149.3">3711 6384 125 0</inkml:trace>
  <inkml:trace contextRef="#ctx0" brushRef="#br0" timeOffset="3932.17">3711 6384 125 0,'-10'-95'78'16,"8"95"25"-16,1 0-15 0,-1 0-39 0,2 0-16 0,0 0-22 0,0 0-3 15,0 0 16-15,0 0 22 16,0 0 5-16,0 0 5 15,0 0 0-15,0 0-14 16,0 0-10-16,0 0 13 16,5 0 1-16,0-3-7 15,5-1-3-15,-1 1-8 16,1 0-12-16,-1-1-5 0,1 0-1 16,0 2 3-16,0-2-12 15,0 1 0-15,2-3 1 16,-2 3-1-16,2 0 1 15,-1-1 6-15,2-1 7 16,-4 2 1-16,3 1 11 16,-2-1-4-16,-3 2-14 15,4-1 5-15,-1 1-3 16,2-2-4-16,0 2-6 16,-1-2 6-16,1 1 0 15,0-1-1-15,0 0 4 0,0 0 2 16,1 1-11-16,-2 2 11 15,4 0-11 1,-1 0 9-16,1 0 1 0,-2-1 3 16,2 0-12-16,0-1-1 15,2 0 0-15,-2-5 14 16,1 4-14-16,-2 0 9 16,1 0-4-16,0 0-5 15,0 0-1-15,1 3 6 16,-2-2-3-16,1 1-2 15,-1-1 1-15,1-1 8 16,-2 1-10-16,3-3 1 16,-5 2 1-16,4-2 5 15,0 1 3-15,3-2 0 16,-2 3-4-16,2 0-5 16,-1-1 0-16,3 0 6 15,0 2-6-15,0-1 5 0,-2-2 1 16,2-3 2-16,0 4 3 15,-1-6 5-15,1 5 1 16,-2-4-11-16,0 0 0 16,1-1 0-16,-1 1-1 15,0 2 0-15,-1 0-4 16,0 2 4-16,-2 1-5 16,-2 2 0-16,1-3 0 15,-1 4 0-15,-2-2 0 16,2 2 6-16,-4-2-6 15,0 0 0-15,-1-2 0 16,-2 3-1-16,-2 1 0 16,-4 1-16-16,0 0-13 15,3 0-17-15,-3 0-34 0,0 0-94 16,0 0-112 0,0 3-284-16</inkml:trace>
  <inkml:trace contextRef="#ctx0" brushRef="#br0" timeOffset="29682.75">3048 12528 17 0,'0'0'25'16,"0"0"3"-16,0 0 4 15,0 0 4-15,0 0 6 16,0 0 13-16,0 0 20 0,0 0 6 16,0 0-8-1,0 0-16-15,-2 0-21 0,2 0-7 16,0 0-6 0,0 0-15-16,0 0-6 15,0 0-2-15,0 0 0 0,0 0 0 16,0 0-1-16,0 0-6 15,0 0 7-15,0 0 7 16,0 0 16-16,0 0 32 16,-3 0 30-16,3 0-7 15,0 0-20-15,0 0-16 16,0 0-10-16,0 0-10 16,0 0-4-16,0 0-3 15,0 0-8-15,0 0 2 0,0 0-1 16,0 0 7-16,0 0 4 15,0 0 4-15,0 0-6 16,0 0 2-16,0 0-2 16,0 0 1-1,0 0-7-15,0 0-3 0,0 0 3 16,0 0-4-16,0 0-6 16,0 0 0-16,0 0 0 15,0 0 5 1,0 0 1-16,0 0 1 0,0 0 3 15,0 0 2-15,0 0 2 16,0 0-5-16,0 0-3 16,0 0 5-16,0 0-11 15,5 0 0-15,-2 0 8 16,0 0-3-16,0 0-5 0,3 0 6 16,-3 0-7-16,2 0 0 15,-2 0 1-15,0 0-1 16,1 0-1-16,-1 0 1 15,2 0 1-15,0 0-1 16,0 0 1-16,1 0 0 16,2 0 0-16,-2 0 0 15,3 0 0-15,-5 0-1 16,3 0 0-16,-1 0 1 16,-1 0-1-16,-2 0 16 15,0 0 0-15,2 0-1 16,-2 0-4-16,1 0 1 15,2 0-11-15,1-4 9 16,0 4-1-16,1-2-8 16,2-1 0-16,-1-1-1 0,2 1 2 15,-2-1-2-15,-1 1 0 16,1 0 2-16,-5 0-2 16,1-1 1-16,4 4 0 15,-4-4 0-15,3 4 0 16,-3 0 9-16,4 0-8 15,-3-3-1-15,1 3 0 16,0 0-1-16,-2 0 1 16,2-2-1-16,-3 1 1 15,-1-3-1-15,3 1 0 16,-3 3 1-16,2-3 1 16,0 3-2-16,0-3 0 15,0 3 1-15,0-1-1 0,2-1 0 16,-2 2 0-1,1-2-1-15,0 2 1 0,2-3 0 16,-2 3 7-16,1-3-7 16,0 0 0-16,-2 3 0 15,5-3-1-15,-1 2 1 16,-2 1 1-16,2-4 5 16,-4 4-5-16,0 0-1 15,2 0 1-15,-1 0-1 16,1 0 1-16,0 0 0 0,-1 0 0 15,1 0 2 1,-2 0-2-16,5 0 0 0,-5 0-1 16,6 0 1-1,-4 0-1-15,0 0 2 0,-1 0-2 16,1 0 0-16,0 0 1 16,0 0-1-16,-2 0 0 15,0 0-1 1,2 0 1-16,-2 0 1 0,1 0-1 15,-3 0 1-15,4 0 1 16,-1 4-1-16,0-4-1 16,-1 0 0-16,0 1 0 15,1 2 1-15,-2-3 0 16,2 0-1-16,-2 0 0 16,1 3 1-16,0-3-1 15,0 3 0-15,0-3 0 0,0 3-1 16,0 1 1-16,2-3 0 15,-2 2 0-15,2 0 1 16,-1-3 0-16,0 3-1 16,-3 1 0-16,1-4 2 15,2 3-2-15,-1-3 0 16,-2 3 0-16,2 1 0 16,2-1 0-16,-2 1 0 15,2-4 0-15,-1 3 0 16,1-3 1-16,0 3-1 15,-3-3 0-15,2 3 0 16,0-2 1-16,0 2-1 16,-3 1 0-16,4-4 0 15,-3 3 1-15,-1-1 0 0,1-2-1 16,-1 0 1-16,-1 0-1 16,-1 0 0-16,-1 4 0 15,3-4 0 1,-3 0-1-16,1 0 1 0,1 0 0 15,-2 1 0-15,3-1 0 16,0 0-1-16,1 0 1 16,-1 3 0-16,-1-3 0 15,3 0-1 1,3 3 1-16,-3-3 0 0,2 0 1 0,-2 0-1 16,-1 0-1-1,3 0 0-15,-1 3-2 16,-1-3 3-16,0 0 0 15,0 0 0-15,-1 0 0 0,2 0 0 16,-2 0 0-16,3 0 0 16,0 0 0-16,1 0-1 15,1 0 0-15,1 0 0 16,0 0 1-16,0 0-1 16,1 0 1-16,-1 0-1 15,1-3 1-15,-1 0 0 16,1 3 0-16,-1-3 0 15,0 2 0-15,0-3 0 16,2 2 0-16,0 2 0 16,-4-3 0-16,5 3 0 15,-1 0 0-15,1-4 0 0,-3 4 0 16,2 0 0-16,-2 0 0 16,-1 0 0-1,-1 0 0-15,-2 0 1 16,3 0-1-16,-2 0 0 0,3 0 0 15,-2 0-1-15,0 0 1 16,1 0 1-16,-1 0-1 16,2 0 1-16,-4 0-1 15,7 0 0-15,-4 0 1 16,0 0-1-16,-1 0 0 16,-1 0 1-16,3 0-1 15,-5 0 1-15,3 0-1 0,-1 0 0 16,-2 0 0-1,2 0 0-15,-2 0 0 0,-1 0 0 16,3 0 0 0,0 0-1-16,0 0 1 0,1 0-1 15,1 0 1-15,-1 0 0 16,0 0 0 0,0 0 0-16,4 0 1 15,-3 0-1-15,-1 0 0 0,-1 0 0 16,1 0 0-16,-1 0 0 15,1 0 0-15,0 0 1 16,1 0-1-16,-2 0 0 16,1 0-1-16,0 0 0 15,2 0 0-15,-2 0 0 16,3 0 1-16,-1 0 0 0,-2 0 1 16,1 0-1-16,-2 0 0 15,0 0 0-15,2 0 0 16,-3-3 0-16,6 3 0 15,-4-1-1-15,1-2 0 16,-2 3 1-16,3-3-2 16,0 0 2-16,-1 3 0 15,4-3 0-15,-2 2 1 16,-1-2-1-16,2 3 2 16,0 0-2-16,-2 0 0 15,1 0-1-15,-1 0 1 16,-2 0 0-16,2 0 1 15,-1 0 0-15,-1 0 0 16,-1 0-1-16,-2 0 0 0,-2 0-1 16,4 0 1-16,-4 0 1 15,1 0-1-15,1 0 1 16,-2 0-1-16,-1 0 0 16,1 0 0-16,-3 0 0 15,2 0 3-15,-2 0-3 16,0 0 1-16,0 0 0 15,0 0 5-15,0 0-6 16,0 0 2-16,0 0 4 16,0 0-6-16,0 0-9 15,0 0-14-15,0 0-41 16,0 0-77-16,0-4-131 16,0 4-224-16</inkml:trace>
  <inkml:trace contextRef="#ctx0" brushRef="#br0" timeOffset="31267.86">8001 12431 27 0,'0'0'95'0,"0"0"-14"0,0 0 29 16,0 0-8-16,0 0-18 15,0 0-34-15,0 0-21 16,-2-7-11-16,0 7-18 15,2-7 0-15,-1 1-45 16,1-7-90-16,0 6-92 0</inkml:trace>
  <inkml:trace contextRef="#ctx0" brushRef="#br0" timeOffset="32549.74">8001 12431 8 0,'-4'-93'292'0,"4"93"-139"15,0 0-88-15,0 0-8 16,0 0-18-16,0 0-21 16,0 3-10-16,2-3-7 0,0 0 5 15,-1 4 6 1,1-4 9-16,2 0 21 0,-3 0 7 16,2 0-1-16,-1 0-9 15,2 0-4-15,-1 0 4 16,0 0-5-16,1 0-8 15,-1 0-4-15,1 0 8 16,0 0-12-16,4 0-5 16,-3 0 8-16,0 0 3 15,1 0-14-15,-2 0 1 16,3 0 8-16,-2 0 1 16,0 0-2-16,-2 0-7 15,4 0-5-15,-2-4 6 0,0 4-1 16,0-3-3-1,2 2 2-15,-1-1 1 0,3 1 1 16,-1 1-6-16,1-3 4 16,1 0-4-16,-2-1-5 15,0 3 12-15,1-2 0 16,-1 3-3-16,1-6-3 16,-1 3 5-16,0 3-4 15,-1-4 1-15,2 1-8 16,-3-1 6-16,1 1 2 15,-1 3-7-15,-1 0-1 16,4 0 1-16,-3-3-1 16,3 3 5-16,-2 0-5 15,-1-1-1-15,1-1 1 0,-3 1 9 16,3-2-9-16,-1 0 9 16,0 3-9-16,-1 0 11 15,0 0-11-15,1 0 8 16,0 0-1-16,1 0-7 15,-1 0 0-15,1-4 0 16,3 4 0-16,-2 0 15 16,3-2 2-16,-1 2-17 15,0 0 9-15,1 0-4 16,3 0-5-16,-3 0 8 16,2 0-9-16,0 0 1 15,1 0 1-15,-2 0 5 16,0 0-6-16,-2 0-1 15,-2 0 2-15,0 0-1 16,1 0 5-16,-2 0-6 0,4 2 1 16,-2-2 5-16,1 4-5 15,-2-1 4-15,3 0-5 16,-1-2 0-16,-1 1 0 16,1-1 2-16,-2-1-2 15,1 3 1-15,-1-3-1 16,-3 0 1-16,5 0-1 15,-4 0 0-15,1 0 1 16,0 0-1-16,-2 0 2 16,2 0-2-16,-1 0 1 0,1 3-1 15,2-3 0 1,-3 0 0-16,2 0 0 16,-1 4 0-16,2-4 0 0,-1 0 0 15,-1 0 0 1,3 0 0-16,-3 0 0 0,-1 0 0 15,1 0 0 1,1 0 0-16,-1 0 1 0,0 0 0 16,-3 0 0-16,0 0-1 15,2 0 0-15,-2 0 0 16,1 0 0-16,-2 0 1 16,5 0 0-16,-4 0 0 15,2 0-1-15,0 0 0 16,0 0 0-16,0 0 0 0,0 0 0 15,2 0-1 1,1 0 1-16,1 0 1 0,-2 0 0 16,0 0 0-16,1 0-1 15,-4 0 1-15,-3 0-1 16,-1 0 1-16,1 0-1 16,-2 0 2-16,0 0 8 15,0 0 1 1,0 0-5-16,0 0-5 0,0 0 0 15,0 0 0-15,0 0 0 16,0 0-1-16,0 0 0 16,0 0-8-16,0 0-27 15,0-4-55-15,0-5-99 16,0 2-106-16,0 1-191 0</inkml:trace>
  <inkml:trace contextRef="#ctx0" brushRef="#br0" timeOffset="49734.11">9638 13684 14 0,'0'0'196'0,"0"0"-105"0,0 0-65 16,0 0 9-16,0 0 18 15,-8 9-17-15,8-6-20 16,0-1-4 0,0-2 22-16,0 3 24 0,-3 0-6 15,3-3-27-15,-2 0-25 16,2 3 0-16,-2-3-25 15,0 0-1-15,2 0-1 16,0 0-8-16,0 0 2 16,0 0-3-16,0 0 18 15,0 0 18-15,0 0 8 16,0 0 5-16,0 0 0 16,0 0 8-16,0 0 2 15,0 0-5-15,0 0-2 16,0 0 2-16,0-3 0 0,6 0-7 15,-2-2 1-15,2 4-1 16,-1-4-2-16,-2 5-3 16,2-3-5-16,0 3-1 15,2-3 12-15,-3 0-1 16,5 3 4-16,-1 0-1 16,3-4-1-16,0 4 13 15,2-6 0-15,0 2 20 16,3 0-20-16,-3 1-13 15,0 0-12-15,1 0 5 16,-2 3 3-16,-2-1-8 0,2 1 0 16,-1 0 6-16,1-3 7 15,4-1-1-15,1 2-5 16,2-5-6-16,1 3 14 16,-2-2-5-16,0 0 4 15,1 1-14-15,-3 2 0 16,-2-3 0-16,-2 2 0 15,3 1 0-15,-2 0-1 16,2 0 1-16,-2 0-1 16,1 1 7-16,-1-1-6 15,1 3 1-15,-4 0-2 16,-1 0 1-16,-2 0-2 16,-1 0 1-16,-5 0-11 15,2 0-25-15,-1 0-16 16,-2 0-42-16,0 0-42 15,0-3-60-15,0 3-191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g"/>
          <inkml:channel name="T" type="integer" max="2.14748E9" units="dev"/>
        </inkml:traceFormat>
        <inkml:channelProperties>
          <inkml:channelProperty channel="X" name="resolution" value="2155.72363" units="1/cm"/>
          <inkml:channelProperty channel="Y" name="resolution" value="3449.15796" units="1/cm"/>
          <inkml:channelProperty channel="F" name="resolution" value="11.375" units="1/deg"/>
          <inkml:channelProperty channel="T" name="resolution" value="1" units="1/dev"/>
        </inkml:channelProperties>
      </inkml:inkSource>
      <inkml:timestamp xml:id="ts0" timeString="2025-11-11T19:00:10.96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7701 4863 197 0,'0'0'140'15,"0"0"-78"-15,0 0-20 16,0 0-4-16,0 0-9 16,0 0-19-16,0 0-10 15,0 0-6-15,0 0 5 0,0 0 1 16,0 0 1-16,0 0-1 15,0 0-1-15,0 0-9 16,0 0-7-16,0 0-5 16,0 0-16-16,0 0-29 15,0 0-47-15,0-3-12 16</inkml:trace>
  <inkml:trace contextRef="#ctx0" brushRef="#br0" timeOffset="295.97">7701 4863 81 0</inkml:trace>
  <inkml:trace contextRef="#ctx0" brushRef="#br0" timeOffset="598.61">7701 4863 81 0,'-11'-30'112'0,"11"30"-53"0,0 0-52 0,0 0-7 0,0 0-8 0,0 0-2 16,0 0 0 0,0 2 3-16,0-1 7 0,0 0 28 15,0 2 16-15,0 0-12 16,0-3-13-16,0 1-12 16,0-1-5-16,0 0-2 15,0 0-1-15,0 0-22 16,0 0-3-16,0 0 17 15,-2 0 9-15,2 0 7 16,0 0 6-16,-1 0 6 16,1 0-3-16,0 0 0 0,0 0-6 15,0 0 0-15,0 0-9 16,-2 0 8-16,2 0-8 16,0 0 11-16,0 0-3 15,0 0 8-15,0 0 7 16,0 0-2-16,-2 0-22 15,-1 0-20-15,3 5-11 16,0-4-1-16,0 2-6 16,0-3-21-16,0 0-43 15,0 0-48-15</inkml:trace>
  <inkml:trace contextRef="#ctx0" brushRef="#br0" timeOffset="110471.29">11829 8071 68 0,'0'0'505'0,"0"0"-291"16,0 0-76-16,0 0 13 0,0 0-33 15,0 0-41-15,-10 0-28 16,8 0-11-16,1 0-9 15,-3 0-6-15,1 0-8 16,-2 0-6-16,0 0 1 16,0 0 0-16,0 0-4 15,-1 7-5-15,-1-3 0 16,0 1 0-16,0 3 0 16,0-3 1-16,0 4 8 15,1 4 3-15,-1 7-8 16,3 5-4-16,4 8 5 15,0 8 2-15,0 7 3 16,7 3 2-16,12-2 2 16,1-4-8-16,2-4-5 0,5-10-1 15,-1-7 0-15,-1-8-1 16,1-10-11-16,-1-6-31 16,-1-2 7-16,2-19 6 15,-1-11 22-15,-2-6 1 16,-4-4 6-16,-5-1 1 15,-2 1 7-15,-5-2 7 16,-2 2 5-16,-5 0-1 16,0 4 4-16,0 1 8 0,-7 4-9 15,-6 1 0-15,-2 3 1 16,-2 4-1-16,-1 4-5 16,-1 3-8-1,3 4-8-15,0 5-1 0,2 5-10 16,1 4-17-16,-1 0-21 15,-1 0 2-15,2 6-22 16,-1 9-54 0,2 10-76-16,4-4-73 0,7 0-215 0</inkml:trace>
  <inkml:trace contextRef="#ctx0" brushRef="#br0" timeOffset="111132.21">12202 8294 216 0,'0'0'250'0,"0"0"-148"0,0 0-14 16,0 0-10-16,0 0-56 15,0 0-13-15,0 0 12 16,-10-19-3-16,10 17 6 16,0-3 6-16,0 2 15 15,0-3 10-15,0-1-1 16,3 0-17-16,7-2-2 16,3 1 1-16,6 1-23 15,3 5-12-15,2 2 31 16,2 2-7-16,-1 14 22 15,-4 6-3 1,-7 2-1-16,-9 5 18 0,-5 1-6 16,-10 2-23-16,-17-2-32 15,-6-3-10-15,-4-5-9 16,1-5-13-16,7-7 3 0,3-4-1 16,13-4 5-16,5 0 15 15,8-2-6-15,0 0-4 16,1 4 2-16,18 5 18 15,1 3 35-15,9 3 6 16,2 3 8-16,3 0-1 16,-1 4-12-16,2-6-20 15,-3 0-16-15,0-6-24 16,1-2-95-16,-3-2-175 0,-8 0-335 16</inkml:trace>
  <inkml:trace contextRef="#ctx0" brushRef="#br0" timeOffset="112120.22">11869 9394 649 0,'0'0'387'16,"0"0"-176"-16,0 0-112 15,0 0-12-15,0 0-66 16,0 0-21-16,0 0-25 16,-11-46 25-16,8 28 10 15,0-1 5-15,0-5 4 16,2 1-3-16,-3-5 4 16,-1-4-4-16,4-4-9 0,-2-2-5 15,3-4 3-15,-1 0-5 16,-1-2 0-16,-1 2 1 15,0 5-1-15,-1 3 2 16,1 7 11-16,1 9-3 16,2 6 6-16,0 5 4 15,0 7 4-15,0 3 13 16,12 23 0-16,11 16-4 16,8 15-8-16,2 8-20 0,-1 2-5 15,1-6-9-15,-6-11 9 16,-2-9 0-16,-5-11 0 15,-5-11-2-15,-4-9-27 16,-4-10-31-16,0 0-21 16,-3-9 18-16,-3-18 39 15,-1-3 15 1,0-10-3-16,0-4 12 0,0-3 9 16,-1-3 14-16,-10 0-9 15,1-5 4-15,-1-1-11 16,1-1 2-16,-2 3-9 15,4 10 1-15,3 14-1 0,1 12-10 16,4 14-9 0,0 4-25-16,0 0-33 0,0 6-17 15,0 19-87 1,10-3-126-16,-3 0-487 0</inkml:trace>
  <inkml:trace contextRef="#ctx0" brushRef="#br0" timeOffset="112670.79">12238 9034 401 0,'0'0'190'0,"0"0"-63"0,0 0-18 16,0 0-34-16,0 0-45 15,89-8-15-15,-71 13-8 16,-1 10 6-16,-7 3 20 0,-6 6 23 16,-4 3 17-1,0 2-23-15,-12-4-31 16,-7 1-10-16,-1-7-8 16,-1-7 19-16,0-7-8 0,5-5-3 15,1 0-8-15,3-5-2 16,6-2-2-16,2 0 3 15,4 4-7-15,0 1-18 16,4 2 25-16,12 0 23 16,6 5 12-16,5 6-9 15,2 2-8-15,2-3-5 16,-1 0-13-16,-3-6 0 16,-2 2-26-16,0-5-24 15,0-1-44-15,5 0-58 16,-5-1-70-16,-9-7-132 0</inkml:trace>
  <inkml:trace contextRef="#ctx0" brushRef="#br0" timeOffset="127125.89">12768 8858 125 0,'0'0'256'16,"0"0"-79"-16,0 0-90 15,0 0-12-15,0 0-13 16,0 0-20-16,0 0-25 15,0 0-2-15,2 0 11 16,3 0 8-16,-2 0 18 16,-2 0 0-16,3 0 5 15,-1 0-2-15,1 0-18 16,1 0-15-16,-2-4-12 16,9-1-10-16,-2-4 0 0,5 1 1 15,0-3 7-15,4-2-7 16,-3 5-1-16,-2-2 0 15,-3 6 1-15,-4 1 0 16,-6 0 0-16,2 3 12 16,0 0 23-16,-3 0 2 15,0 0-5-15,0 0 0 16,0 0-2-16,0 6-5 16,1 6-10-16,2 4-2 15,-1 4-12-15,-2 4-1 16,0 0 8-16,0 5-9 15,0 0 0-15,0 2 2 0,0 0 10 16,0 2 1-16,0 2 6 16,0-3 7-1,0-2-7-15,0-5-6 0,0 1-4 16,0-3-8-16,0-7 5 16,0-2-5-16,0-7 8 15,0 0-9-15,0-3-1 16,0-3-6-16,0 0 6 15,0 1-12-15,2 0-3 16,0 4-9-16,-1-2-4 16,-1-1-2-16,2 0-8 0,-2 0-38 15,0-3-62-15,0 0-81 16,0-5-50-16,0-3-299 0</inkml:trace>
  <inkml:trace contextRef="#ctx0" brushRef="#br0" timeOffset="127457.55">12756 9096 148 0,'0'0'175'0,"0"0"-70"16,0 0 12-16,0 0 7 15,0 0-7-15,0 0-24 16,0 0-5-16,89-24-6 16,-71 16-9-16,-1 3-18 15,-2 2-22-15,-3 0-17 16,-4-1-3-16,2 3-13 15,-1-4-13-15,5-7-74 16,0-1-81-16,-2 1-122 0</inkml:trace>
  <inkml:trace contextRef="#ctx0" brushRef="#br0" timeOffset="128356.35">13296 8774 435 0,'0'0'223'0,"0"0"-131"0,0 0-31 15,0 0 1-15,0 0-3 16,0 0-24-16,0 0-3 15,-96-15 14-15,74 28-10 16,-2 7 0 0,-1 9 37-16,6 2 21 0,3 5 19 15,5-5-32-15,4-2-18 16,7-9-36-16,0-7-27 16,11-6-10-16,11-6-38 15,5-1-2-15,6 0-14 16,-1-3-21-16,-2-9 12 15,-5-3 11-15,0-2 6 16,-6-4 4-16,-5-4 17 0,-2-4 28 16,-4 2 5-1,-2 3 4-15,-5 3 5 0,-1 10 7 16,0 5 27-16,0 6 30 16,0 0 23-1,0 11-39-15,0 8-29 0,-5 5-10 16,2 5 22-16,0-2-35 15,1-3-3-15,0 1-1 16,2-3 1-16,0 0 7 16,0 2-6-16,-3 0-1 15,1 3 0-15,-3 3 0 16,0 1 1-16,1-2 0 16,-2-7-1-16,3-2 0 15,-2-4 0-15,5-7 0 0,0-3-35 16,0-3-37-16,0-3-64 15,0 1-32-15,0 1 35 16,0-1 61-16,7 3-18 16,0-3-11-16,6-1 19 15,-3 0-23-15,0 0-109 0</inkml:trace>
  <inkml:trace contextRef="#ctx0" brushRef="#br0" timeOffset="128807.49">13796 8774 361 0,'0'0'257'0,"0"0"-78"0,0 0-68 16,0 0 18-16,0 0 1 15,0 0-43-15,0 0-26 0,-42 91-9 16,33-75-6-1,0 2-1-15,-3 4 6 0,-2 5-4 16,1 0 1-16,-1 8-19 16,-4 1-16-1,1 3 7-15,3-3 2 0,-3-5-6 16,9-3-4-16,-2-7-12 16,3-8 0-16,5-4-11 15,-1-6-27-15,2-1-39 16,-5-2-66-16,2 0-90 15,-3-9-175-15,2-3-349 0</inkml:trace>
  <inkml:trace contextRef="#ctx0" brushRef="#br0" timeOffset="129040.59">13538 8824 508 0,'0'0'261'0,"0"0"-76"15,0 0-82-15,0 0 8 16,0 0-34-16,0 0-73 16,0 0-4-16,0 0-81 15,7 0-91-15,2 4-180 0</inkml:trace>
  <inkml:trace contextRef="#ctx0" brushRef="#br0" timeOffset="129392.42">13871 9085 395 0,'0'0'238'0,"0"0"-85"16,0 0-60-16,0 0-43 15,0 0-31-15,0 0-2 16,0 0-16-16,0 8 1 16,0-7 4-16,0 1-4 15,0-2-2-15,0 0-8 16,0 0-46-16,-5 0-139 16,-3 0-165-16</inkml:trace>
  <inkml:trace contextRef="#ctx0" brushRef="#br0" timeOffset="130820.72">12753 8088 134 0,'0'0'225'0,"0"0"-111"15,0 0-30-15,0 0 5 0,0 0-9 16,0 0-24 0,0 0-16-16,0 0 5 15,0 0 1-15,0 0-12 16,0 0-13-16,0 0-2 0,0 0 1 16,0 0-2-16,0 0-18 15,0 0-12-15,0 0 11 16,0-3 1-16,0-1 0 15,0-1 0-15,0-3-1 16,0-2 0-16,0 1 1 16,0-3 0-16,3 0 0 15,3 0-13-15,-2-2 5 0,3 3 0 16,-2-2-7 0,0 4 14-16,2 2 1 0,0-1-8 15,-1 4 8 1,2-1-1-16,1-1 0 0,-1 4 1 15,2 1 0 1,0 1 1-16,1 0 25 0,-1 9 10 16,-2 8 2-16,0 4-21 15,-4 4-1-15,-4 0 7 16,0 3-4-16,0-1 3 16,-10 2-3-16,-4-2-3 15,-3-1 5-15,-1 1 0 16,2 0 3-16,-3 0-8 15,2-2-14-15,1 0-2 0,6-3 1 16,1-4-2-16,4-5 0 16,3-5-5-16,0-1 6 15,-1-4-1-15,3-3 1 16,0 0 0-16,0 0-1 16,0 0-27-16,0 0-9 15,0 0 1-15,7 0 35 16,1 0 1-16,6 0 1 15,-4 0 16-15,6 0 8 16,-2 2 13-16,6 8-6 16,0 1-6-16,-1-2-9 15,5 0-14-15,-2-4-2 16,-2 2 0-16,2-4-1 16,-4 0-1-16,-4 0-9 15,-1-3-1-15,-6 1-17 16,-6-1-20-16,-1 0-40 0,0 0-68 15,0-4-107-15,0-5-348 0</inkml:trace>
  <inkml:trace contextRef="#ctx0" brushRef="#br0" timeOffset="131191.13">13083 7950 402 0,'0'0'247'0,"0"0"-82"0,0 0-73 0,0 0 27 16,0 0-15-16,0 0-36 15,10 85-29-15,-7-61-14 16,-2 4 2-16,1-1-14 16,-2 0-3-16,4 2-4 15,-4 0-5-15,0 1 6 16,0-1-7-16,0-4 1 0,0-2-1 16,0-8 0-1,0-3-6-15,0-5-39 16,0-5-65-16,0-2-69 15,1 0-37-15,4 0-126 0</inkml:trace>
  <inkml:trace contextRef="#ctx0" brushRef="#br0" timeOffset="131705.03">13714 7876 101 0,'0'0'528'16,"0"0"-344"-16,0 0-85 16,0 0 14-16,0 0-42 15,0 0-25-15,0 0-25 16,-52 42 3-16,37-22 18 15,0 3 7-15,-5 6 1 0,0 2 9 16,-3 2 4 0,-1 1 9-16,-1 3-8 15,0 0-10-15,0-3-15 0,5-4-9 16,5-7-4-16,5-7-6 16,5-7-20-16,2-5-3 15,3-3-16-15,0-1-11 16,0 0-21-16,0 0-16 15,0 0-25-15,-4 0-21 16,-2-6-38-16,2-5-114 16,-3 1-135-16</inkml:trace>
  <inkml:trace contextRef="#ctx0" brushRef="#br0" timeOffset="131972.57">13386 7886 640 0,'0'0'240'0,"0"0"-155"15,0 0-2 1,0 0 2-16,0 0-36 0,0 0-49 15,0 0-23 1,0 0-64-16,4 4-57 16,1 4-86-16,-4-2-294 0</inkml:trace>
  <inkml:trace contextRef="#ctx0" brushRef="#br0" timeOffset="132309.79">13702 8231 746 0,'0'0'341'16,"0"0"-205"-16,0 0-88 16,0 0-12-16,0 0-15 15,0 0-21-15,0 0-70 16,-3 1-82-16,3-1-30 15,0 0-51-15,-2 0-103 0</inkml:trace>
  <inkml:trace contextRef="#ctx0" brushRef="#br0" timeOffset="179708.89">11858 9494 231 0,'0'0'259'0,"0"0"-109"16,0 0-90-16,0 0-26 0,0 0-3 15,-24 0-1-15,19 0-24 16,4 0-6-16,-1 0 0 16,0 0 0-16,2 0 15 15,0 0 2-15,0 0-4 16,0 0-7-16,0 0-6 15,0 0 0-15,0 0-1 16,0 0 0-16,0 0 0 16,0 0 1-16,0 0-9 15,0 0 9-15,0 0 0 16,0 0 1-16,0 0 0 16,0 0 0-16,0 0 12 15,0 0 0-15,0 0 0 16,0 0-6-16,0 0-6 0,0 0 0 15,0 0 7-15,10 0 1 16,-2 0-7-16,2 0-2 16,0 0 0-16,1 0 1 15,-3 0 12-15,0 0 9 16,2 0 2-16,-2-1-12 16,1-2-1-16,-1 0 2 15,1 3-5 1,-3-2-8-16,3 1 2 0,-1 1-1 15,2-2-1-15,2 1-1 16,1 1-11-16,0 0-1 16,0-2 7-16,1 2 5 15,-4 0 1-15,1-1-7 0,-4 1 4 16,3-2 2-16,-1 2 1 16,-1-3 12-1,3 3-11-15,-3 0 2 0,0 0 11 16,0 0 5-16,1 0-12 15,-1 0-7-15,0 0 0 16,5 0 12-16,-2 0 43 16,2 0-30-16,-1 0-5 15,0 0-9-15,1 0-3 16,-3 0 5-16,0 0 1 16,0 0-5-16,-1 0-9 0,-1 0 6 15,2 0-5 1,-2-2 9-16,4 1-9 15,0 0 7-15,1-3-7 16,-1 1 0-16,6-1 0 0,-3 1 5 16,0 0-5-16,3 0 1 15,-1 0 4-15,-2 1 4 16,2-1-4-16,-2 2 1 16,0 1 4-16,0-2 3 15,4 2-2-15,-3 0 2 16,1-1-4-16,-1 0 2 15,5-1-11-15,-1 1 7 16,0-1 0-16,0-1 0 0,0 2 2 16,-2 1 0-1,1 0-3-15,-2 0 5 16,-3 0-11-16,3 0 7 16,-3 0-2-16,0 0-5 15,0 0 6-15,-1-2 1 0,2 2 0 16,-3-1-7-1,3-1 5-15,-1 0 7 0,2 2-4 16,-2 0 0-16,4 0-1 16,-1 0-2-16,-1 0 0 15,3 0-4-15,-1 0-1 16,2 0 1-16,2 0-1 16,-2 0 8-16,5 0-2 15,-2 0-7-15,2 0 1 0,4 0 11 16,2 0-2-1,0 0 5-15,5-1-4 0,0 1 8 16,-3-2-4-16,0 2-1 16,-5 0-5-16,-1 0 6 15,-5 0-2-15,-5 0-7 16,1 0-4-16,-6 0 6 16,2 0-7-1,-7 0-1-15,0 0-1 0,-2 0-13 16,-3 0-8-16,-2 0-10 15,2 0-21-15,-2 0-41 16,0-10-67-16,0-2-137 16,0 1-88-16</inkml:trace>
  <inkml:trace contextRef="#ctx0" brushRef="#br0" timeOffset="181310.87">11652 8723 311 0,'0'0'146'15,"0"0"-85"-15,0 0-30 16,0 0 20-16,0 0 11 16,0 0-27-16,0 0-15 15,8-6 7-15,-1 6 18 16,-1 0-6-16,3 0-1 15,-1 0 9-15,1 0-6 16,1 0-14-16,2 0 11 16,-2 0-11-16,6 0 27 0,3 0-22 15,-1 0-9-15,2 0-23 16,0-2 12-16,1-1-3 16,0 0 8-16,-1-1-1 15,-2 2 1-15,1-1 4 16,-1 1-8-16,0 1-3 15,1 0-2-15,3 0 1 16,-1-4 16-16,-1 3-14 16,2-1 1-16,-2 0-3 15,0 0 4-15,0-3-2 16,0 3-9-16,0 0-1 16,-1-1 8-16,-1-2-8 15,2 3 0-15,0-1 5 16,3-2 1-16,-1 3-7 15,2 0 1-15,-1 1 0 16,0-3 5-16,-2 1 3 16,2 2-8-16,-1 0 0 0,-2 1 11 15,1 0-3-15,1 0 5 16,4-2-2-16,0 0 1 16,0 2-2-16,3-2-2 15,-3 1-2-15,2 0-6 16,-2-5 1-16,1 4-1 15,1 0 7-15,2-1-6 16,4-4 7-16,1 2-7 0,5-1 4 16,2-1-6-16,-1-1 0 15,7 4-1-15,-2-5 1 16,-5 4-1-16,0 0 1 16,-6 3 0-16,0 0 0 15,-5 0 0-15,-3 2 0 16,0 0 0-16,-2 1 0 15,-2 0 1-15,1-4 5 16,-1 4 3-16,-1-2-2 16,-6 1-5-16,0-1-1 15,-8 2 1-15,-2-1-1 16,0 1-1-16,-5 0-6 16,-1 0-12-16,2 0-14 15,-2-1-33-15,0-1-53 0,3-5-148 16,-1 0-123-16,0 3-255 15</inkml:trace>
  <inkml:trace contextRef="#ctx0" brushRef="#br0" timeOffset="196277.7">18217 9049 340 0,'0'0'167'15,"0"0"-111"-15,0 0-40 16,0 0-14-16,0 0-1 16,0 0 12-16,-3 0-6 15,3 0 8-15,0 0 32 16,-1 0 31-16,1 0 5 16,0 0-21-16,0 0-29 15,0 0-11-15,-2 0-16 16,2 0-4-16,0 0-2 0,0 0 1 15,0 0 5-15,0 0 7 16,0 0 29-16,-2 6-24 16,2 5-18-16,0 3-18 15,0-3 18-15,0 0 0 16,0-5 1-16,0-4-1 16,0-2-7-16,0 0-29 15,0 0-39 1,2 0 39-16,4-4 13 0,0-3 1 15,0-2 2-15,-1 3 8 16,-3-2 12-16,3 4 1 16,-5 1 5-16,0-2 12 0,0 4 16 15,0-1 5-15,0 2-5 16,0 0 21-16,0 0 13 16,0 0 0-16,0 3-32 15,-5 9-23-15,2 0-4 16,-3 0-9-16,3-3 0 15,2-1 3-15,1-4-3 16,0-4-1-16,0 0-30 16,0 0-46-16,1-7 19 15,9-8 22-15,0-7-16 16,-2 1-12-16,-1 0 4 16,-1 1 12-16,-2 6 32 15,-2 2 15-15,-2 4 1 16,0 2 16-16,0 5 22 15,0 1 40-15,0 0 44 16,0 5-20-16,-6 12-69 0,-3 2-33 16,1-2-1-16,1 0-15 15,2-3 6-15,2-4 3 16,0-3-47-16,2-7-24 16,1 0-74-16,0 0-164 0</inkml:trace>
  <inkml:trace contextRef="#ctx0" brushRef="#br0" timeOffset="214263.01">18254 9044 10 0,'0'0'148'16,"0"0"-47"-16,0 0-20 15,0 0-16-15,0 0-3 16,-10 0-8-16,10 0-20 15,-1 0-18-15,-3 0-6 0,1 2 0 16,3 0 13-16,0-1 3 16,0-1 0-16,0 2-8 15,0-2-10-15,0 2-8 16,0-2-1-16,0 2-2 16,0-2-10-16,0 0-3 15,0 0 6-15,3 0 1 16,-1 0-4-16,0 0 6 15,-2 0 1-15,0 0 5 0,0 0 1 16,0 0 9 0,0 0 37-16,0 0 19 0,0 0 6 15,0 0-3-15,0 0-3 16,-2 4-4-16,-3 6-22 16,-1 1-18-16,-1 2 4 15,5-1-9 1,-2-2-10-16,3-4-5 0,1-3-1 15,0-1-10-15,0-2-21 16,0 0-20-16,0 0 3 16,0 0-17-16,0 0-13 15,0 0 13-15,0-7 3 16,0-4-4-16,0-1-84 0,0 2-202 16</inkml:trace>
  <inkml:trace contextRef="#ctx0" brushRef="#br0" timeOffset="-173768.69">19125 12568 29 0,'0'0'39'0,"0"0"20"15,0 0-17-15,0 0-22 16,0 0-4-1,0 0 15-15,-26 8 30 0,23-8 4 16,0 0-3-16,-1 0-16 16,1 3-10-16,-1-3-10 15,-2 0-1-15,3 0 11 16,-2 0-2-16,0 0-9 16,0 0-5-16,-2 0 2 0,2 0 1 15,-3 0-1 1,4 0 2-16,-2 0 1 0,-1 0 1 15,2 0-2-15,-3 0 1 16,1 3-2-16,-2-3-16 16,2 0 2-16,-2 3-1 15,1-3 13-15,-4 0 0 16,3 0-12-16,-1 3-6 16,-1-3 3-16,-1 0 4 15,1 0 13 1,-1 0-9-16,2 2-6 0,-2 1-8 15,1-3 0-15,2 2 1 16,-3-2-1-16,4 3 1 16,-2-3-1-16,0 3 0 15,0-3 0-15,2 2 0 0,-1 1 0 16,-1-3 0 0,0 3 2-16,2 0-1 0,-1 0-1 15,1-3 0-15,1 4 1 16,0-1-1-16,0 1 1 15,0-2-1-15,-2-2 0 16,3 3-1-16,-3 2-13 16,1-2-2-16,-2 0 0 15,0 0 0-15,4 1 3 16,-4-1 12-16,3 0-1 16,-2 1 1-16,0 2-8 15,2-2 8-15,-2-1 1 16,-1 0-6-16,2-3-3 15,1 4-1-15,-1-4 4 16,-1 3 5-16,-1-3-1 16,2 4 1-16,-1-1 1 15,0-2 0-15,0 5-1 0,1-3 1 16,-1 0 0-16,3 0 0 16,-2 1 0-16,1 0 1 15,0-1 0-15,0 0-1 16,2 4 2-16,-1-3-2 15,-1-2 0-15,2 6 1 16,-2-2-1-16,1-3 0 16,1 4 0-16,0-4 2 15,1 1-1-15,1 0 8 0,1-2-9 16,-1 1 0 0,3-3 0-16,-2 4 0 0,2-4-9 15,0 0 8-15,0 0-7 16,0 0-4-1,0 3-2-15,0-3 1 0,0 1-2 16,0 5 7-16,0-3 0 16,2 0 0-16,5-1 8 15,-1 4-1-15,1-4-1 16,1 5 1-16,-1-3-6 16,5 2 5-16,-2-3-17 15,3 2-24-15,0-2 7 0,4 0-12 16,0-3 25-16,0 0 13 15,1 0-10 1,-1 0 13-16,0 0 7 0,-3-3-8 16,2 0 1-16,3 0-4 15,-2 1-4-15,2 2 7 16,-3 0 2-16,3 0 5 16,-2 0 1-16,-1 0 1 15,1 0-1-15,-2 0 0 16,-2 0 0-16,3-3-2 15,-3 3-8-15,1-3-1 16,0 0-4-16,0-1 5 16,0 4-1-16,-1-4-2 15,0 1 3-15,2 1-2 16,-4-4 11-16,-2 4 1 16,-1-1-8-16,-2-3-10 15,0 2 9-15,-1 1 9 0,3-4 9 16,2 1-8-16,0-1-1 15,0 1-6-15,2 2-2 16,-4 1 7-16,4-5 1 16,-2 5 0-16,-4 1 2 15,0-2 8-15,-3 1-2 16,-3 3 5-16,3-3 5 16,-3 3 5-16,0-1-3 15,0 1-11-15,0-3-9 16,0 3 11-16,0-3-2 15,0-1-9-15,0 0 2 16,0 1-2-16,0 0-6 16,-5 0-11-16,-3 0-24 15,2-1-120-15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g"/>
          <inkml:channel name="T" type="integer" max="2.14748E9" units="dev"/>
        </inkml:traceFormat>
        <inkml:channelProperties>
          <inkml:channelProperty channel="X" name="resolution" value="2155.72363" units="1/cm"/>
          <inkml:channelProperty channel="Y" name="resolution" value="3449.15796" units="1/cm"/>
          <inkml:channelProperty channel="F" name="resolution" value="11.375" units="1/deg"/>
          <inkml:channelProperty channel="T" name="resolution" value="1" units="1/dev"/>
        </inkml:channelProperties>
      </inkml:inkSource>
      <inkml:timestamp xml:id="ts0" timeString="2025-11-11T19:06:24.33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2684 8499 36 0,'0'0'174'15,"0"0"-61"-15,0 0-42 16,0 0-15-16,0 0-11 16,0 0-6-16,-7-5-3 15,7 5-5-15,-2 0-2 16,1 0 2-16,-3 0 2 16,2 0 1-16,-1 0-3 15,0 0-7-15,-1 0 2 16,-1 0-8-16,2 0-11 0,-1 0-7 15,0 3 0-15,0 2-12 16,2-1-4-16,1 3-1 16,1-3-2-16,0-3-10 15,0 2-15 1,0-1-17-16,0-2-13 0,1 0 31 16,5 0 36-16,0 0 4 15,-1 0 2-15,0-2 1 16,0-4 9-16,-1-2-9 15,-3 1 2-15,-1 0 11 16,0-1-2-16,0 0 4 16,0 4 6-16,0 1 11 15,0 2-7-15,-5 1 5 16,-3 0-1-16,3 0 0 16,0 4-28-16,-2 8 2 0,2 0-3 15,2-3 0-15,3-1 0 16,0-4-13-16,0-3-7 15,0-1-16-15,8 0 16 16,2 0-6-16,4 0 1 16,-1 0 4-16,2-4-1 15,-2-7-4-15,-1 1-10 16,-2 1 3-16,-2-1-3 0,-4 2 21 16,-2-1 15-16,-2 4 6 15,0 1 17-15,-2 4 28 16,-10 0-21-16,2 0 12 15,-2 7-9-15,0 6-4 16,1-2 10-16,5-1-12 16,0 2-15-1,5-7-12-15,1 1-7 0,0-6-22 16,1 0-7-16,11 0 27 16,2 0-15-16,-3-10-10 15,-1 0-12-15,0 2 6 16,-5-1 17-16,-5 5 23 15,0 1 30-15,0-2 11 16,-8 4 8-16,-6 1-10 16,3 0-13-16,-2 0-26 15,-1 0-6-15,6 12-50 0,-1 3-83 16,2-1-148-16</inkml:trace>
  <inkml:trace contextRef="#ctx0" brushRef="#br0" timeOffset="7016.25">2608 9889 10 0,'0'0'50'16,"0"0"1"-16,0 0-8 16,0 0-11-16,0 0-19 15,0 0-12-15,0 0 25 16,-8-6 12-16,8 6 8 16,0 0-20-16,0 0-15 15,0 0-10-15,0 0-1 16,0 0 0-16,0 0 12 0,0 0-3 15,0 0-9-15,1 0-1 16,4 0 0-16,4 0-6 16,-1-10-26-16,5-3-22 15,-1-4-20-15,0-1 23 16,-2 2-40-16,-3 0 39 16</inkml:trace>
  <inkml:trace contextRef="#ctx0" brushRef="#br0" timeOffset="7382.31">2608 9889 55 0,'72'-114'112'16,"-74"114"-22"-16,-8 0-13 15,2 6-4-15,-2 5-21 16,2-1-5-16,2 0-6 16,3-5-7-16,3 1-15 15,0-6-19-15,0 2-21 16,0-2 5-16,5 0-1 16,7 0-15-16,-2 0-3 15,-2-2-12-15,1-5 2 0,-2 3-6 16,-6 1 14-16,2 0 15 15,-3-2 22-15,0 3 7 16,0 2 41-16,0 0 1 16,0 0 12-16,-3 0-14 15,2 0-25-15,-2 8-2 16,3 2-13-16,0 4 2 16,0-2-9-16,10-1 0 15,2-7-23-15,0-2-4 0,2-2-17 16,-4 0-5-16,-4-2 10 15,-1-9-1 1,-5 4 15-16,0 0 25 16,0 0 15-16,-1 3 18 0,-8-1-3 15,-1 4-30-15,-1 1 0 16,-1 0-59-16,3 0-222 0</inkml:trace>
  <inkml:trace contextRef="#ctx0" brushRef="#br0" timeOffset="10937.02">2810 8189 150 0,'0'0'153'0,"0"0"-80"15,0 0-25-15,0 0-2 16,0 0 2-16,0 0-19 0,-3-6-9 15,3 6-14-15,0-2 9 16,0 2 19-16,0 0-3 16,0 0-9-16,0 0-10 15,0 0-11-15,0 0-1 16,0 0-6-16,0 0-3 16,0 0 8-16,0 0-7 15,0 0-13-15,0 0 18 16,3 0 3-16,2-3 6 15,-1 3 2-15,1 0-7 16,1 0 0-16,1 0 5 16,0 0-6-16,-2 0 0 15,5 0 0-15,-6 0 0 16,7 0 0-16,-4 0-1 16,3 0-5-16,0-1 5 15,0-1-6-15,1 1 6 16,-1-1 0-16,-1 1-5 0,4-3-2 15,-4 0 1-15,-2 3 1 16,4-2 4-16,-3 1-5 16,1 1 6-16,-3 1 0 15,1 0-9-15,-2 0 9 16,0-2 0-16,0 2-1 16,0 0 1-16,0 0 1 15,0 0-1-15,4 0 0 16,-2 0 0-16,3-1 1 15,0-1 0-15,2 2 0 0,2-3 0 16,1 3 0 0,-4-1 0-16,6-1 0 0,-2 1 0 15,1-1 0 1,-2 1-1-16,1-1 1 0,1-1 1 16,-2 0-1-16,2 0 0 15,-1 2 0-15,-1 0 0 16,3-2 1-16,-2 3-1 15,2-1 0-15,-2 1 0 16,-1 0 1-16,-3-2 0 16,1 2 0-16,0 0 0 15,-1 0-1-15,1 0 0 16,-2 0 2-16,0-1-1 0,2 1 8 16,-1-3-8-1,1 2 7-15,0-1 7 0,-1 1-14 16,-1-2 1-16,0 1-1 15,0 2 6-15,-3-1-6 16,-2 1 0-16,1 0 1 16,-3 0-1-16,-3 0 0 15,1 0 0-15,-1 0 0 16,0 0 7-16,0 0-6 16,0 0-1-16,0 0-1 15,0 0 0-15,0 0-14 16,0 0-21-16,0 0-44 15,0 0-144-15</inkml:trace>
  <inkml:trace contextRef="#ctx0" brushRef="#br0" timeOffset="12132.53">7497 8129 65 0,'0'0'187'0,"0"0"-83"16,0 0-43-16,0 0 21 15,0 0 3 1,0 0-13-16,0 0-8 0,0 1-8 15,0-1-17-15,0 0-9 16,0 0-15-16,0 0-14 16,0 0-1-16,0 0 0 15,0 0-1-15,2 0 0 16,5 0 1-16,1 0 0 16,1 0 0-16,4 0 0 15,2 2 1-15,0-2 0 0,5 0-1 16,2 1 0-1,2-1 0-15,3 0 1 0,2 3-1 16,0-3 6-16,3 0-5 16,-1 2 1-1,4-2 4-15,3 0 6 0,-1 0-2 16,7 0-10-16,-1 0 1 16,-1 0-1-16,-4 0 6 15,1 0-6-15,-7 0 0 16,-8 0 1-16,-5 0-1 15,-7 1 0-15,-5 1 1 16,-4-2-1-16,-3 1 2 16,0-1-2-16,0 0-10 0,0 0-30 15,0 2-60 1,0-1-15-16,0 1-53 16,-2-1-236-16</inkml:trace>
  <inkml:trace contextRef="#ctx0" brushRef="#br0" timeOffset="20833.46">3505 10879 24 0,'0'0'88'0,"0"0"-24"0,0 0-5 16,0 0-4 0,0 0-3-16,0 0 0 0,22 0 0 15,-17 0-6-15,6 0 1 16,-1 0 2-16,0 0-14 15,8 2 27-15,2-2-14 16,1 0-8-16,3 0-2 16,-1 0-19-16,2 0-1 15,-3 0-3-15,-2 0-7 16,-3 0-7-16,-6 0 0 16,-5 0 0-16,-2 0 0 15,-4 0-1-15,0 0 1 0,0 0-1 16,0 0-18-16,0 0-29 15,4 0-34-15,9 3-40 16,1 1-34-16,0-2-99 16</inkml:trace>
  <inkml:trace contextRef="#ctx0" brushRef="#br0" timeOffset="22216.72">7529 10831 164 0,'0'0'204'16,"0"0"-119"-16,0 0-62 0,0 0 16 15,0 0 23 1,0 0 9-16,0 0-22 0,0 0-25 16,0 0 2-16,0 0 7 15,0 0 1-15,4 0-5 16,-1 1-6-16,6 2 10 16,4-1-4-16,7-2-10 15,8 3 4-15,11-3-6 16,6 0 21-16,5 0-12 15,4-5-10 1,-3-3 1-16,-2 3-16 0,-6 2 7 16,-8 2-7-16,-10-1-1 15,-6 2 0-15,-7-2 0 16,-8 1 0-16,-2 1 2 16,-2 0 9-16,0 0 2 0,0 0-2 15,0 0-11 1,0-3-6-16,0 3-17 0,0 0-32 15,0 0-49-15,1-4-39 16,3 0-63-16,-1 3-177 0</inkml:trace>
  <inkml:trace contextRef="#ctx0" brushRef="#br0" timeOffset="24417.03">12691 10870 148 0,'0'0'146'0,"0"0"-84"16,0 0-6-16,0 0 28 16,0 0 33-16,0 0 27 15,0 0-21-15,2 0-17 16,-2 0-15-16,0 0-22 15,0 0-27-15,0 0-36 16,0 0-6-16,7 0-15 0,1 0 13 16,10 0 2-1,8 0 0-15,4 0 3 0,6 0-3 16,5 0 0 0,3 0 1-16,0 0 0 0,-5 0-1 15,-4 0 0-15,-11 0 0 16,-5 0 0-16,-9 0 0 15,-8 0 1-15,1 0 11 16,-3 0 9 0,0 0 8-16,0 0-5 0,-7 0-15 15,0 0-8-15,3 0-1 16,0 0-7-16,4 0-35 16,0 0-62-16,0 0-58 15,0 0-26-15,0 0-18 16,0 0-107-16</inkml:trace>
  <inkml:trace contextRef="#ctx0" brushRef="#br0" timeOffset="27821.21">3103 11547 115 0,'0'0'72'16,"0"0"-33"-16,0 0-3 16,0 0-7-16,0 0-1 15,0 0-20-15,0 0-8 16,0 0-14-16,0 0-1 15,0 0 5-15,0 0-3 16,0 0-13-16,0 0 5 0,0 0 12 16,0 0 3-1,0 0 6-15,0 0 1 16,0 0 28-16,0 0 27 0,0 0-11 16,0 0-9-16,0 0-15 15,0 0-3-15,0 0 6 16,0 0 2-16,0 0-1 15,0 0-12-15,0 0-6 16,0 0 4-16,0 0 1 16,0 0 2-16,0 0-1 15,0 0-1-15,0 0 5 16,0 0 3-16,0 0-1 0,0 0 1 16,0 0-7-16,2 0 0 15,6 0 0-15,-2 0 0 16,1 0-1-16,2 0-2 15,1 0 10 1,-2 0 6-16,3 0-10 16,2 0 6-16,0-3-9 0,0 2-3 15,2 1 3-15,0-3 0 16,-2 2 0-16,1 0 1 16,1 1-5-16,-2-1 1 15,2 1 6-15,-1-3 7 16,-1-1-3-16,-1 4-1 15,-2-3-9-15,0 2 0 0,-2-1-2 16,-1 2-7 0,-2 0 0-16,-2 0 6 0,-1 0-7 15,-2 0 2 1,1 0 5-16,-1 0-6 0,0 0-1 16,0 0 1-16,0 0-1 15,0 0 0-15,0 0-14 16,0 0-29-16,0 0-38 15,6 0-62-15,2-1-80 16,-2-1-126-16</inkml:trace>
  <inkml:trace contextRef="#ctx0" brushRef="#br0" timeOffset="29257.2">7632 11568 98 0,'0'0'222'0,"0"0"-99"16,0 0-64-16,0 0-12 15,0 0 24-15,0 0 40 0,0 0-18 16,0-1-44 0,3 1-23-16,1-3 0 15,3 0 26-15,3 3 3 16,4 0-13-16,4 0-6 0,8-4 6 16,5 1 10-16,7-1-10 15,6-6-9-15,-1 4-12 16,-1-5 3-16,-5 2-12 15,-7 2-11-15,-10 3-1 16,-7 2 0-16,-6 2 0 16,-5 0-10-16,-2 0-2 0,0 0-15 15,0 0-55 1,-3 0-101-16,-9 0-116 0,-4 0-300 0</inkml:trace>
  <inkml:trace contextRef="#ctx0" brushRef="#br0" timeOffset="32717.53">19075 11517 591 0,'0'0'264'0,"0"0"-173"16,0 0-78-16,0 0-11 15,0 0 35 1,0 0 30-16,0 0-33 0,14 3-19 16,-8-2-2-16,-2 1 6 15,2-1 1-15,-2 2-6 16,5 0-3-16,0-3-3 15,4 4 4-15,5-1-6 16,4-3 12-16,4 1-6 16,6 0-3-16,0 0-9 15,1 2 0-15,-1 1 0 16,-5-4 0-16,-5 4-1 0,-3-1 0 16,-8 0-8-1,4 1 9-15,-4 2 1 16,7-5 2-16,3 1 3 0,9 0 10 15,5 1-5-15,6-3-10 16,2 0-1-16,-1 0-9 16,-3 0 3-1,-5 2-4-15,-6-2 10 0,0 0 0 16,-5 0 16-16,2 0 18 16,2 0 1-16,1 0-13 15,4 0-18-15,-4 0-4 16,-3 0-23-16,-5 0-15 15,-10 0 1-15,-5 0-10 16,-5 0-9-16,0-5-61 16,-10 0-200-16</inkml:trace>
  <inkml:trace contextRef="#ctx0" brushRef="#br0" timeOffset="59120.31">17338 12227 374 0,'0'0'143'0,"0"0"-143"0,0 0-6 16,0 0 6-16,0 0 68 15,0 0 15-15,0 0-27 16,0 0-20-16,0 0 12 15,0 0 18-15,0 0-1 16,0 0-19-16,0 0-20 16,0 0-10-16,0 0-4 15,0 0-1-15,0 0-5 16,0 0-5-16,0 0-1 16,0 0 0-16,0 0 1 15,0 0 8-15,7 0-9 0,2 0 1 16,2 0 0-16,1 0 0 15,1 0 0-15,3 0 0 16,2 0 0-16,-1 0 0 16,3 0 1-16,-2 0 4 15,3 0-5-15,1 0-1 16,0 0 0-16,-1 0 0 16,0 0 0-16,-1 0 0 15,0 0 7-15,-2-3-7 16,-3 3 0-16,1-3 0 0,-5 1 0 15,-1 1-1 1,-3-1-9-16,-6 2-5 16,1-3-9-16,-2 3-5 15,0 0-26-15,0-3-71 0,0 0-96 16,0 1-310-16</inkml:trace>
  <inkml:trace contextRef="#ctx0" brushRef="#br0" timeOffset="60052.61">17400 12816 378 0,'0'0'195'15,"0"0"-116"-15,0 0-40 16,0 0 35-16,0 0 63 15,0 0 9-15,0 0-35 16,0 0-41-16,0 0-24 16,-1 0-11-16,1 0-11 15,0 0-8-15,0 0-3 16,0 0-13-16,0 0-6 0,0 0 3 16,7 0 3-16,9 0 21 15,4 0 19-15,10 0-24 16,4 0-7-16,6 0-9 15,3 0-1-15,4 0-6 16,-2 0-22-16,-2-3-4 16,-4-1 10-16,-6 0 15 15,-6 1 7-15,-7 1-9 16,-5-4 2-16,-7 4-5 16,-2-1 5-16,-5 0-13 15,-1-3-12-15,0 5-44 16,0-9-88-16,0 0-87 15,0 1-365-15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g"/>
          <inkml:channel name="T" type="integer" max="2.14748E9" units="dev"/>
        </inkml:traceFormat>
        <inkml:channelProperties>
          <inkml:channelProperty channel="X" name="resolution" value="2155.72363" units="1/cm"/>
          <inkml:channelProperty channel="Y" name="resolution" value="3449.15796" units="1/cm"/>
          <inkml:channelProperty channel="F" name="resolution" value="11.375" units="1/deg"/>
          <inkml:channelProperty channel="T" name="resolution" value="1" units="1/dev"/>
        </inkml:channelProperties>
      </inkml:inkSource>
      <inkml:timestamp xml:id="ts0" timeString="2025-11-11T19:07:45.51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4033 5004 4 0,'0'0'13'0,"0"0"-7"16,0 0-6-16,0 0-9 15,0 0 9-15,0-10 2 16,0 10-1-16,0 0 0 16,0-3-1-16,0 2-8 15</inkml:trace>
  <inkml:trace contextRef="#ctx0" brushRef="#br0" timeOffset="10199.12">11938 10827 203 0,'0'0'208'16,"0"0"-88"-16,0 0-60 16,0 0 4-16,0 0-11 15,0 0-12-15,-28 0-10 16,24 0-9-16,-3 0-10 15,2 3-1-15,-2-1 7 16,1 1-8-16,-6 2-2 16,5-2-6-16,-4-1 6 15,-1 1-6-15,2 0 5 16,-2 0-6-16,-1 0 2 0,-1 0 4 16,-2 1-7-16,-3 2-5 15,-2 1-7-15,-4 3 11 16,3 0-6-16,-5 3-12 15,1 1-6-15,-1 1-2 16,0 4 17-16,2-2 1 16,-2-4 8-16,7 3 0 15,0-1 0-15,1 0 0 16,3 1 0-16,3 0-6 16,-1 1 6-16,1 1-13 15,1-1 2-15,4 0 1 16,-2-1 9-16,-2 1-7 15,2 4-2-15,0-1-8 16,0 0 2-16,-2 4 4 16,2-4 6-16,0 2 5 0,2-2 1 15,0 1 1-15,1 3 0 16,1-5 0-16,-1 1 0 16,2 2-1-16,-2 0 0 15,1-1 1-15,2 2 0 16,-3 1 0-16,4 2 0 15,0-2 0-15,-3 0 0 16,5 1 0-16,-1 2 0 16,-1 0 0-16,1-1-1 15,2 1 1-15,0-3 0 16,0 0 0-16,0-2 0 16,0-2-1-16,0-2 0 0,4 2 1 15,0-4 0 1,2 1-1-16,-2 4-1 15,2-1 1-15,-2-1 0 0,2 5-1 16,-2 0 2-16,0-1 0 16,1 0 0-16,-2 0 0 15,3 1 1-15,-2-2 0 16,3 3-1-16,-1-4 1 16,1 4 0-16,0-3-1 15,-1 2 2-15,0 1-1 16,0-5 8-16,1 1-2 15,-2 2-1-15,2-2-6 0,-3 1 2 16,2-4-2 0,-2 2 0-16,3-4 0 0,-1-3 0 15,0 4 0 1,-1-1 0-16,0-2 1 0,1 3-1 16,-2 0 0-16,5 0 0 15,-1 0-3-15,0 3 2 16,2 1 1-16,2-1 1 15,-2-1 8-15,0 1-8 16,0 0 8-16,0 3-9 16,-1-2 1-16,1-1 12 15,-2-1 5-15,2-1-10 16,-2-2-6-16,2 1 11 16,-1-3-5-16,-2-4 2 15,4 4 3-15,-1 1-2 16,-2-1-4-16,4-1-1 15,-4 1 4-15,1 2 0 16,-1-3-4-16,1 1-4 16,1 0 4-16,-2-1 2 0,0-5 1 15,1 1-8-15,1-2 1 16,0 2-1-16,1 2 17 16,3-1-5-1,-1-1-2-15,-2 2-1 0,5-1-2 16,-3 1-1-16,3 1-1 15,-3-2-5-15,0 1 2 16,2-2-2-16,0-5 1 16,0 6 4-16,-2-6-5 0,3 2 0 15,-2 3 6-15,-1-5 2 16,3 6-2-16,-1-6-5 16,0 6 9-16,2-4 8 15,1 4-12-15,-1-6 0 16,1 5-1-16,2-7-5 15,-1 1 12-15,-1 0 0 16,0-3 1-16,-2 3-1 16,2-1 9-16,-1-2-15 15,-1 0 5-15,-1 0-4 16,2 0-2-16,1 0 7 16,1 0-1-16,-1 0 4 15,0 4-15-15,4-4 19 16,-3 0-9-16,-2 0-9 15,-3 0 13-15,3 0-2 16,0 0 9-16,-2 0-21 0,3 0 15 16,4 0 12-16,-2-6-2 15,3 0-12-15,0 1-5 16,1-4-8-16,1 5 0 16,0-6 1-16,-1 5 4 15,-2-3-6-15,-1 5-1 16,1-4 1-16,1-3 0 15,-1 0 1-15,4-3-1 16,0-4 0-16,-1 3 0 16,-5-3 0-16,2 4 0 15,-4-3-1-15,-3 2 1 16,4-2-2-16,-3-1 1 16,-1-4-8-16,5-1 6 15,-2-2-7-15,1-3-6 16,0 0 6-16,-2-4-2 0,1 6 11 15,-2-3-7-15,-1 5 7 16,0 0 1-16,-3-1 1 16,-1 0 2-16,2 1 7 15,-4-3 3-15,3-2-4 16,-4 1-9-16,2-2 2 16,-3 2-1-16,0-2 0 15,-1-2 8-15,-3 1 0 0,3-1 1 16,-1-2-2-1,0-4-7-15,1 3 0 0,0-2-1 16,1 1 0-16,-4 2 0 16,3 3 0-16,-2 0 0 15,-1 3 1 1,-3 1 5-16,0 2 3 16,0 1-3-16,0 3 2 0,0-7-2 15,0 1-5-15,0 2 0 16,0-6 0-16,0 0 0 15,-3-3 1-15,-1 0-1 16,1 1 0-16,0-1 1 16,0 3-1-16,-3 0 9 15,-1 3-4-15,3 0-4 0,-7 0 8 16,3 2 7-16,-4 0-15 16,-1 2 9-16,-2-1-10 15,0 0 5-15,0-3-6 16,2 0-2-1,-3 2 1-15,2 1-10 0,-3-5 11 16,2 4 1-16,-4-1 9 16,5 3-8-16,-3-1 6 15,-2 3 1-15,3 2 6 16,-4-2-8-16,-1 2-6 16,1 4 9-16,-3-1 0 15,3-1-9-15,0 1-1 16,-2 1-5-16,0 3-8 15,1-2 2-15,-1 0 10 16,0 6-6-16,2-3-3 16,-2 1 10-16,1 2-1 0,0-1-14 15,2 3 15 1,-1-1 0-16,0-2 0 0,0 0 0 16,1 0 0-16,3 1 0 15,-3-1 0-15,1 0 0 16,-1-2 0-16,0 2-1 15,-2 1-9-15,1 2 2 16,0-4 0-16,-2 3 2 16,4-1 4-16,-2 0-6 15,2 1 8-15,-1 0-1 16,2 2-9-16,1 1-10 16,-1-1-8-16,1 2 19 0,0 1-5 15,-2 2-3 1,1 0-4-16,-3 0 4 15,1 0-25-15,-2 0 3 0,1 0 23 16,0 0-25-16,0 0-27 16,1 5-43-16,-5 4-13 15,3 0-61-15,4-3-79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g"/>
          <inkml:channel name="T" type="integer" max="2.14748E9" units="dev"/>
        </inkml:traceFormat>
        <inkml:channelProperties>
          <inkml:channelProperty channel="X" name="resolution" value="2155.72363" units="1/cm"/>
          <inkml:channelProperty channel="Y" name="resolution" value="3449.15796" units="1/cm"/>
          <inkml:channelProperty channel="F" name="resolution" value="11.375" units="1/deg"/>
          <inkml:channelProperty channel="T" name="resolution" value="1" units="1/dev"/>
        </inkml:channelProperties>
      </inkml:inkSource>
      <inkml:timestamp xml:id="ts0" timeString="2025-11-11T19:09:46.03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2003 1086 96 0,'0'0'42'15,"0"0"-40"-15,0 0-2 16,0 0 9-16,0 0 30 16,0 0-10-16,-15 13-2 15,15-13 3-15,0 0-2 16,0 0 5-16,0 0 6 15,0 0-7-15,0 0-11 16,0 0-8-16,0 0-3 0,0 0 2 16,0 0-3-16,0 0 1 15,0 0-10-15,0 0 0 16,0 0 0-16,0 0 0 16,0 0 0-16,0 0 6 15,0 0 19-15,0 0 10 16,0 0 8-16,0 0 0 15,0 0 9-15,0 0 2 16,0 0-7-16,0 0-1 16,0 0-9-16,3 0-7 15,3 0-6-15,-2 0 0 16,3 0-3-16,1 0 10 16,2 2-5-16,0-2 0 15,2 1-13-15,2 3-12 16,-2-2 9-16,-1 5-8 0,2-3 5 15,-1-1-6 1,0 3 6-16,2-2-6 0,-3-1 6 16,4 1-6-1,-2 0 5-15,0-2 1 0,1 1-6 16,1-3 0-16,-2 1 9 16,1-1-4-16,-1 1-5 15,-1 1 6-15,0-1-6 16,1 4 5-16,1-2-6 15,-1 0 1-15,2 0-1 16,0 0 1-16,1 1-1 16,0-2 2-16,-1 1-1 15,-1 0-1-15,0-2 1 0,1 3-1 16,-2-2 1-16,1-2 8 16,-2 0-6-16,-1 0 3 15,3 0 5-15,-3 0 7 16,1 0-5-16,-4 0-3 15,4 0-9 1,0 0 0-16,-2 0-1 0,3 0 1 16,0 0 0-16,3 0 7 15,0 0 7-15,-1 0-6 16,0 0-2-16,1 0 0 16,-5 0-4-16,4 0 7 15,0-2-8-15,0 2 0 0,-2 0-1 16,3 0 5-1,-1-2-6-15,-2 2 0 16,2 0 1-16,3-2 0 0,1 1 6 16,-2 0 0-1,1-1 0-15,-1 0-1 0,-1 1-5 16,-1 1 0-16,0-2 1 16,-1-2-2-16,1 2 1 15,0 1-1-15,0 0 2 16,1-3-2-16,0 3 0 15,2-2 0-15,-1-1 0 0,1 3 0 16,0-2 0 0,2 2 1-16,-1 0-1 0,1-2 1 15,-1 3-1-15,-3 0 0 16,3 0 0-16,-3 0 0 16,6 0 0-1,-2 0 0-15,-2-2 0 16,6-2 0-16,-3 0 0 15,1 0 1-15,0-2-1 0,-2 3 1 16,-2 0-1-16,1 0 0 16,-3 3 0-16,1-1 0 15,0 1 0-15,-2 0 0 16,1 0 0-16,1 0-1 16,-2 0 1-16,4 0 0 15,-3 0 0-15,1 0 0 0,-1 0 0 16,5 0 0-1,-4 0 0-15,-1 0 0 0,1 0 0 16,0 0 0 0,-2 0 0-16,2 0-1 0,-1 0 0 15,3 1 1-15,-1-1 0 16,2 1 0-16,0-1 0 16,0 2-1-16,2-2 1 15,1 1 0-15,1-1 0 16,-1 2 0-16,-1-1 1 15,1 1 0-15,0-2-1 16,1 0 0-16,-1 0 0 16,1 0 0-16,-1 0 0 15,0 0 0-15,1 0 0 16,-1 0 1-16,-1 0 8 0,2 0-8 16,1 0 1-16,-2 0-1 15,2 0 5-15,-1-2-5 16,-3 1 6-16,-1 1-5 15,1-2-2-15,-2 2 1 16,-2 0 0-16,-2 0 0 16,0-1 0-16,2 1-1 15,-2-2 2-15,0 1 14 16,-2 1-5-16,-1-1-1 16,2 1-8-16,-5 0-1 15,1 0 5-15,-2 0-5 16,3 0 0-16,-1 0 6 15,-2 0-6-15,1 0 1 16,-3 0-1-16,2 0 1 16,-1 0-1-16,0 0 0 0,3 0 1 15,0 0 6-15,1 0 0 16,1 0 0-16,3 0-7 16,-1 0 0-16,0 0 0 15,0 0 1-15,0 0 0 16,-3 0-1-16,1 0 0 15,1 0 0-15,0 0 7 16,3 0-1-16,-2 0-7 16,-2 0 0-16,5 0 0 15,-7 0 1-15,0 0 0 0,-5 0 0 16,-1 0 1 0,-3 0-1-16,1 0-1 0,-2 0 0 15,0 0-30-15,0 0-44 16,3 0-51-1,4 0-85-15,-2 0-47 16,2 1-157-16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g"/>
          <inkml:channel name="T" type="integer" max="2.14748E9" units="dev"/>
        </inkml:traceFormat>
        <inkml:channelProperties>
          <inkml:channelProperty channel="X" name="resolution" value="2155.72363" units="1/cm"/>
          <inkml:channelProperty channel="Y" name="resolution" value="3449.15796" units="1/cm"/>
          <inkml:channelProperty channel="F" name="resolution" value="11.375" units="1/deg"/>
          <inkml:channelProperty channel="T" name="resolution" value="1" units="1/dev"/>
        </inkml:channelProperties>
      </inkml:inkSource>
      <inkml:timestamp xml:id="ts0" timeString="2025-11-11T19:21:27.876"/>
    </inkml:context>
    <inkml:brush xml:id="br0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5170 6426 340 0,'0'0'210'0,"0"0"-85"15,0 0-63-15,0 0-2 16,0 0 10-16,0 0-21 16,1 0-29-16,3 0-14 15,-1 0 15-15,3 0 27 0,-2 0-2 16,-1 0-17-16,3 0-1 16,-2 0 2-16,2 0 11 15,2 0 2-15,0 0-14 16,2 2-1-16,2-2-5 15,-1 0-3-15,3 0 5 16,0 0-5-16,-1 0 2 16,-2 0-12-16,6 1 2 15,-3 1-2-15,-1-1 4 16,-2 4-5-16,1-4 3 16,-2 1-1-16,0-1 7 15,0-1-2-15,2 0 8 16,0 2-3-16,3-2 6 15,1 0 3-15,4 0-4 0,-1 0-6 16,3 0 5-16,-1 2-6 16,1 4 42-16,1-1-23 15,-1 1-17-15,-3 0-10 16,-1-3 1-16,-1 2 0 16,-2-3-12-16,-2 2 1 15,-4-3 7-15,2-1-7 16,-4 0 7-16,0 1-6 15,-3-1 5-15,0 2 3 16,-1-1-8-16,-1 1 7 16,-1 0-1-16,2-2-8 0,-3 0 0 15,1 2-7-15,1-2-16 16,1 0-40-16,4 0-16 16,1 0-63-16,19 0-81 15,0 0-113-15,1 0-220 16</inkml:trace>
  <inkml:trace contextRef="#ctx0" brushRef="#br0" timeOffset="935.18">7253 6432 16 0,'0'0'274'16,"0"0"-186"-16,0 0-46 16,0 0 37-16,0 0 51 15,0 0-12-15,0 0-43 16,-9 0-28-16,9 0 18 15,0 0 33-15,0 0 0 16,0 0-17-16,0 0-26 16,0 0-18-16,0 0-14 15,0 0-3-15,9 0 6 0,8 0 3 16,7 0 26 0,11 5 9-16,5-1 6 0,3 0-13 15,4-4-31 1,2 2-14-16,-5-2-6 0,4 2-6 15,-6 0 2-15,-6 0 5 16,-4 1-7-16,-5 0 6 16,-5 0 13-16,-3 3 3 15,-3-3-9-15,-5-1 0 16,-1 1 2-16,-5-1-9 0,-4-1-5 16,2-1 6-1,-3 0 0-15,0 0-1 16,0 0-6-16,0 0-15 15,0 0-26-15,0 0-42 0,0 0-30 16,0 3-54-16,1 1-89 16,-1-1-134-16,0 2-347 0</inkml:trace>
  <inkml:trace contextRef="#ctx0" brushRef="#br0" timeOffset="12104.32">19385 7297 366 0,'0'0'186'0,"0"0"-98"0,0 0 2 15,0 0 14-15,0 0-33 16,0 0-28-16,0 0-17 15,0 0 0-15,0 0 10 16,0 0 3-16,0 0 0 16,0 0-5-16,0 0-10 15,0 0-11-15,0 0-3 16,0 0-1-16,0 0 3 16,0 0-5-16,0 0-6 0,0 0-1 15,0 0 1 1,0 0-1-16,0 0-1 0,0 0 0 15,0 0 0 1,0 0 0-16,0 1 0 16,0 1 1-16,2 1 1 0,2 0 0 15,4 0-1-15,-1-1 0 16,0 1 1-16,0 0 1 16,2-2-1-16,-1 2-1 15,2 0 0-15,1-1 1 16,0-1 0-16,2 0 0 15,2 2 7-15,2-1-6 16,0 1 4-16,1 0 1 16,1-1-7-16,-2-1 0 15,-1 1 1-15,-1-2-1 0,-1 1 1 16,0 2 0 0,0 0 1-16,3 1-1 0,-3 1 9 15,8-2 4-15,0 3-1 16,2-3 3-1,2 0 9-15,-1 0-2 0,-1-1-4 16,1 2-6-16,-4-2-6 16,1 1 1-16,1 1-1 15,1-1-6-15,0 3 0 16,1-3 5-16,-2 0-4 16,-2-1 4-16,1-1 2 15,-3-1-6-15,-3 3 5 16,-4-3-5-16,0 0-2 15,-9 0 2-15,2 2-1 16,-3-2-1-16,0 0 0 0,-2 0 0 16,0 0 0-16,0 0-6 15,0 0-21-15,0 0-30 16,0 1-62-16,0 1-109 16,0-1-115-16</inkml:trace>
  <inkml:trace contextRef="#ctx0" brushRef="#br0" timeOffset="19572.37">10300 7716 81 0,'0'0'158'0,"0"0"-74"16,0 0-13-16,0 0-4 16,0 0-16-16,0 0-24 15,0-1-9-15,0 1-5 16,0 0 8-16,0 0 7 16,0 0 1-16,0 0-5 15,0 0-5-15,0 0-9 16,0 0-3-16,0 0-6 15,0 0 0-15,0 0-1 16,0 0-1-16,0 0-23 0,0-3-34 16,0 3-34-16,-2 0-99 15</inkml:trace>
  <inkml:trace contextRef="#ctx0" brushRef="#br0" timeOffset="19808.5">10300 7716 223 0</inkml:trace>
  <inkml:trace contextRef="#ctx0" brushRef="#br0" timeOffset="22358.6">10300 7716 223 0,'2'-82'155'0,"-2"82"-82"0,0 0-6 0,0 0-5 0,0 0-7 16,0 0-18-16,0 0-12 15,0 0-9-15,0 0-5 16,0 0 2-16,0 0-6 15,-2 0 5-15,-1 6-1 16,1 1 7-16,-1 4-17 0,-1-4 12 16,1 3-4-1,0 0-3-15,-1-3 1 0,2 1-6 16,2-2-1 0,-1 0 0-16,1-2 1 15,0 0-1-15,0-3 0 0,0 1 0 16,0-1 0-16,0 1-1 15,0-1-6-15,0 2 1 16,0 0 5-16,0-1-14 16,0 0-2-16,0 1 6 15,1 0 9-15,5 1-5 16,-3-3 5-16,2 0 0 0,-2 0-4 16,2 2 5-16,-1-2 1 15,2 1-1-15,-3 2 1 16,4-2 0-16,0-1 0 15,-2 1 0-15,0-1 1 16,0 0 0-16,0-1 0 16,-1 2 1-16,0-2-1 15,2 0 0-15,0 2 0 16,-1-2 1-16,4 0 4 16,-3 0 1-16,2 0 4 15,1 1-9-15,-2-1 13 16,5 4-8-16,-2-3 6 15,-3 0 2-15,4 1-2 16,-1-2-5-16,-2 1-1 16,2-1-7-16,0 0 6 0,-1 1-4 15,-3-1 9-15,3 0-2 16,-2 3-9-16,-1-3 8 16,2 1 0-16,1 0-6 15,-3-1-1-15,4 0 8 16,-1 2-9-16,-1-2 0 15,2 0 6-15,2 0-3 16,-1 0-2-16,1 0 1 16,4 0 59-16,-3 0-34 15,0 3-25-15,0-2 7 16,-1 1-9-16,-2 1 0 16,1-2 1-16,-2 2-1 15,1 0 1-15,-1 1 2 16,2-3 3-16,-2 0 1 15,-1-1 2-15,0 0-1 0,2 2 0 16,0-2 0-16,2 0 2 16,-1 0-9-16,-1 0 1 15,2 0 5-15,2 0-6 16,-2 0 0-16,-5 2 5 16,4-2-5-16,-1 0 0 15,0 0 6-15,0 0 1 16,0 0-7-16,3 0 1 15,-1 0 7-15,3 0 6 16,0 0-1-16,0 0-2 16,-1 0-12-16,-3 0 0 15,1 0-1-15,-1 0 1 16,0 0 0-16,0 0 0 16,2 0 1-16,1 0-1 15,1 0 0-15,-2 0 0 0,3 0 0 16,-3 0 0-16,-3 0-1 15,3 0 0-15,-3 0-1 16,2 0-5-16,-2 0 0 16,2 0 5-16,-1 0 1 15,3 0-1-15,-2 0 0 16,2 0 2-16,0 0 0 16,1-2 0-16,-2 0 0 15,0 2 0-15,1-1 0 16,0 1-1-16,-3-1 1 15,2 1 0-15,-1 0 0 0,1-2 0 16,-1 0 0-16,2-1 0 16,1 2 3-16,-2-1-2 15,1 1-1 1,0-1 6-16,1-1 3 0,1 2-8 16,-3-2-1-16,2 1 2 15,-2 1-2-15,1 0 5 16,0-2-5-16,-2 3 0 15,5-1 1-15,-4 1 0 16,4 0 6-16,-4 0-6 16,-1 0 7-16,1 0-8 15,-3-1 2-15,2 1-1 0,0 0 0 16,2-2 5 0,0 2 3-16,3-1-1 15,0 0 3-15,3-3-1 16,-3 4-9-16,-1 0 6 0,-3 0-7 15,1 0 1-15,-4 0-1 16,4 0 1-16,-1 0 0 16,0 0-1-16,4 0 2 15,0 0 11-15,-2 0-6 16,5 0 3-16,-2 0 3 16,-1 0-3-16,-3 0-4 15,2 0 1-15,-4 0-6 16,-1 0-1-16,4 0 1 15,-1 0-1-15,-1 4 1 0,0-3-1 16,3 0 8-16,-3-1-7 16,0 2 11-16,2-2-4 15,-1 1 1-15,-1 0-2 16,2 2 1-16,0-2 2 16,0 0-2-16,0 4-2 15,0-4-5-15,-2 2 8 16,1 0-3-16,-1-1 1 15,-1-1 0-15,0 2 2 16,-1-1-2-16,3-2 5 16,-1 2-11-16,1-1 9 15,-1-1 1-15,0 1 0 16,-1-1-1-16,-1 0-4 16,-4 2 3-16,3-2-8 15,-3 0 5-15,0 0-6 0,-1 2 1 16,3-2-1-16,3 0 2 15,1 3 18-15,2-3-4 16,0 1-6-16,1-1-1 16,1 0-8-16,0 0 0 15,0 0 1-15,0 0-2 16,-4 0 1-16,2 0-1 16,-2 3 0-16,2-2 0 15,-1 0 2-15,0-1-1 0,0 2 7 16,-1-2-7-1,1 0-1-15,-1 0 0 0,-3 0 0 16,5 0 0 0,-1 0 0-16,0 0 0 15,0 0 1-15,1 0 0 16,0 0-1-16,2 0 0 16,0 0 1-16,1 0-1 0,0 0 0 15,1 0 0-15,-1 0 0 16,0 0 0-16,2 0 0 15,-1 0-1-15,-1 0 1 16,-3 0 0-16,5 0 0 16,-3 0 0-16,0 0 0 15,-2 0 1-15,0 0-1 16,0 0 1-16,-1 0-1 16,2 0 0-16,-3 0 1 15,4 0-1-15,-2 0 0 0,5 0 2 16,-4 0-2-1,7 0 1-15,-1 0 7 0,-1 0-6 16,-4 0 5-16,3-2 5 16,-3 1-2-16,-3 1 7 15,1-1-8-15,1 1 0 16,-3-3-8-16,0 3 5 16,-1 0-6-16,-4-1 6 15,5-2-6-15,-4 3 8 16,-2 0-6-16,1 0 4 15,-4 0-5-15,-1 0 8 16,0-2-8-16,2 2 0 0,-2-2 0 16,3 1 9-1,1-2-3-15,2 1-5 0,-2-2-1 16,3 1 12-16,-1 0-7 16,-5 0-5-16,5-2-1 15,-6 3 1-15,4-2 8 16,1 1-8-16,-1-3-1 15,0 3 1-15,-1 0 0 16,-4-1-1-16,3 2 1 16,-4-2 0-16,-1 2 0 15,2 1 0-15,-2 1 0 16,0-3 0-16,2 1-1 0,0-1 1 16,1-5 0-1,0 4 1-15,-2-2-1 16,2 3 6-16,-3 0-7 15,1 2 1-15,-1 1 0 0,0 0-1 16,0-2 0-16,0 2-15 16,0 0-10-16,0-2-20 15,0 1-13-15,0-2-8 16,0-2 1-16,2 0-33 16,-2-8-52-16,0 4-154 15,0 3-290-15</inkml:trace>
  <inkml:trace contextRef="#ctx0" brushRef="#br0" timeOffset="43269.86">2412 9681 179 0,'0'0'161'16,"0"0"-84"-16,0 0-18 0,0 0-9 15,0 0-6-15,0 0-11 16,0-1 6-16,0 1 10 16,0 0 9-16,0 0 8 15,0 0-2-15,0 0-11 16,0 0-11-16,0 0-7 15,0 0-14-15,0 0 5 16,7 0-5-16,2 0-13 16,-1 0-2-16,0 0-4 15,2 0 8-15,0-3-3 16,-1 3-6-16,-1 0 7 16,1 0-7-16,-3 0 8 15,1 0-2-15,-1 0-4 0,1 0 6 16,-2 0 2-16,3 0 1 15,-1 0-4-15,3 0-6 16,-1 0 5-16,1 0 3 16,-1 0-9-16,1 0 0 15,0 0 11-15,2-1-1 16,-2-2-2-16,2 2-2 16,-2 0-6-16,2 1 12 15,0-4-7-15,1 4 10 16,-3 0-4-16,5 0-2 0,-3 0 0 15,1 0-1 1,2 0 4-16,0 0 13 16,2 0-2-16,-2 0-12 15,0 0-2-15,0 0-1 16,-2 0 0-16,1 0-8 0,-5 5 8 16,1-4-3-16,3 2-4 15,-1-2 10-15,-1 2 3 16,1-2-8-16,-2-1-6 15,0 0 0-15,-2 1 1 16,0-1-1-16,-1 3 0 16,2-3 0-16,-2 2 8 15,2-1-9-15,0 2-1 16,-3-1 1-16,2-1 1 0,1 1 9 16,-1-1 3-16,1 2-6 15,-1-1-6 1,-1-1 20-16,0 1-10 0,-1-1-5 15,-2-1-5-15,0 2 0 16,2-2-1 0,-3 2 0-16,-2-2 0 15,4 0 0-15,-1 3 0 0,-1-2 0 16,0-1 0-16,4 3 1 16,0-2-1-16,1 0 1 15,0 1 1-15,2 0-1 16,2 1 16-16,2-2-8 15,-2 4-8-15,1-4 0 16,-2 1 0-16,1-2-1 0,-2 0 1 16,2 0 1-16,-2 0-2 15,-3 0 0-15,-3 0-2 16,5 0 2-16,-6 0 7 16,4 0-6-16,-4 0 0 15,0 0 0-15,0 0 0 16,-2 0-1-16,4 0 1 15,0 0-1 1,0-2 0-16,5 1 1 0,0-4 3 16,0 2-4-16,3 0 0 15,-1 0 0-15,2-1 0 16,-3 0 0-16,1 2 0 16,3-1 2-16,-4 0-2 15,1-2 0-15,-2 2 0 16,-1 2 0-16,-2-1 0 0,0-1 0 15,2 2 0 1,1-4 0-16,0 3 1 0,0-1-1 16,-1 1 1-16,1 0-1 15,0 0 0-15,-2-2 0 16,0 3 0-16,1 1 0 16,1-2 0-16,0 0 0 15,1-1 1-15,1 1 0 16,1-3-1-16,-1 2 0 15,2-2 1-15,-1 3-1 16,2-2 0-16,0 1 0 0,-2-1 0 16,1 2 0-1,-3 1 0-15,1 0-2 16,-1 1 2-16,1-2-1 16,2 2 1-16,-2 0 0 0,2-3 0 15,0 2 1-15,0-1 1 16,0 1-2-16,-2-1 1 15,1 1 0-15,1-1-1 16,-4 2 1-16,3 0-1 16,-1 0-7-16,1 0 7 15,0 0 1-15,3 0 0 16,-2 0 1-16,2 0 7 16,-1 0-9-16,-1 0 2 15,2 0 4-15,-3 0-5 0,3 0 0 16,-3 0 0-1,0-2 0-15,0 2-1 0,-1 0 1 16,-1 0 0-16,3 0-1 16,0 0 1-1,0 0-1-15,3 0 1 16,-2 0 0-16,1 0-1 16,-3 0 2-16,1 0-1 0,2 0-1 15,-1 0 0-15,0 0 1 16,0 0 0-16,0 0-1 15,0 0 1-15,-2 0-1 0,-1 2 0 16,0-2 0-16,-1 2 1 16,-1-1-1-16,0-1 0 15,0 0 0-15,2 2 0 16,1-2 1 0,-1 1 0-16,0-1-1 0,0 2 1 15,0-1 0-15,1 2 0 16,-2-1 0-16,1-1-1 15,0 0 0-15,-1-1 1 16,1 2 0-16,-2-1-1 16,2-1 1-16,0 3 1 15,-3-3-2-15,1 0 1 16,3 3-1-16,-2 1 1 16,1-3 0-16,0 0 0 15,-1-1 5-15,1 1-5 16,0 2 0-16,-2-2 0 15,1-1 0-15,-1 2-1 0,2-2 1 16,0 0 2-16,-2 0-2 16,1 0 0-16,1 1-1 15,-1-1 0-15,1 0 2 16,1 0 4-16,-2 0-5 16,2 0 0-16,-1 3 1 15,0-3-1-15,-1 2-1 16,1-2 0-16,2 1 1 15,-1-1-1-15,2 1 2 16,0-1-2-16,0 0 1 16,-2 2 1-16,6-2-1 15,-5 1 0-15,3 1 5 16,0 0-6-16,0-1 0 16,0 3 0-16,1-4 0 15,-1 0 0-15,1 1 0 0,-3-1 0 16,-3 0 1-16,2 1-1 15,-1 1 0-15,-2-1-1 16,3 3 2-16,-1-3-1 16,0 3 0-16,3-2 1 15,-2-1 6-15,2 1-7 16,-2-1 0-16,1 2 1 16,1-3-1-16,-3 2 0 0,0-1 1 15,-1 2 1 1,2-1-2-16,-3-1 1 15,1 1-1-15,0-1 0 16,-1 1 0-16,-2 0 0 0,1-2-2 16,-4 0 1-1,-1 0 0-15,4 0 1 0,-3 0 1 16,0 3-1-16,0-3 0 16,-2 0 1-16,3 0-1 15,0 0-1-15,0 0 1 16,0 0-6-16,0 0 5 15,1 0 1-15,-3 0 0 16,2 0 0-16,-3 0 0 16,2 0 0-16,-2 0 1 15,3 0 1-15,-2 0 0 0,2 0-1 16,-2 0 0-16,-1 0-1 16,-3 0 0-1,2 0-1-15,-1 0-9 0,2 0 10 16,-1 0 2-1,0 0-2-15,5-3 0 0,-1 3 0 16,0-2 1-16,-2 0-2 16,-2 2 2-1,-3 0 0-15,0 0-1 0,0 0-1 16,0 0-17-16,0 0-4 16,0-1-17-16,0-1-25 15,0-1-45-15,0-3-45 16,0-1-114-16,-3-3-116 15,-2 4-267-15</inkml:trace>
  <inkml:trace contextRef="#ctx0" brushRef="#br0" timeOffset="67838.53">10945 10958 225 0,'0'0'212'15,"0"0"-147"-15,0 0-51 0,0 0 27 16,0 0 35-16,0 0 19 16,0 0-22-16,0 0-13 15,0 0-9-15,0 0-11 16,0 0-9-16,0 0-11 16,0 0-11-16,0 0-9 15,0 0 1-15,0 0-1 16,0 0 0-16,5 0-6 15,-3 0 4-15,3 0 1 16,-2 0-14-16,2 0 15 16,0 0 5-16,0 0 2 15,3 0 0-15,1 0 8 16,1 3-1-16,2-3 12 16,1 4 0-16,0-2 0 15,1 1-8-15,-2 2 38 0,4-5-24 16,-5 1-22-16,1 2-7 15,2-2 4-15,-2 0 2 16,1 1 0-16,0 0 5 16,1 1-4-16,-1-3 2 15,0 0-12-15,1 1 2 16,-4 1 12-16,0-2-2 16,-3 3-1-16,-1-2 1 15,2-1 0-15,-1 2-4 16,2-2 1-16,-1 1 1 15,2-1 0-15,1 3 1 16,1-3-11-16,-2 0 2 16,0 0-1-16,0 0 0 15,2 3 5-15,2-3 9 16,0 1 2-16,1 3-10 0,2-3-6 16,0 1 0-16,1-1 5 15,1 0 4-15,-5 3-10 16,4-4 1-16,-7 0-1 15,-2 0 1-15,-1 0 0 16,-5 0-1-16,6 0 0 16,-3 1 0-16,3-1 1 15,2 2-1-15,2 1 1 0,-1-2 0 16,4-1 0-16,-2 2-1 16,-2-2 1-16,5 0-1 15,-4 1 1 1,0-1-1-16,-1 0 0 0,-2 3 0 15,0-3 0-15,0 0 0 16,2 0 0 0,-1 0 0-16,2 0 2 0,0 0-2 15,2 0 0-15,2 0 0 16,-1 0 6-16,1 0-6 16,2 0 0-16,-5 0 0 15,3 0 0-15,-2 0 0 16,1 0 0-16,3 0 0 15,0 0 0-15,1 0 1 16,3 0 0-16,-1 0-1 0,1 0 1 16,0 0 1-16,-3 0 6 15,-1 0-7-15,-3 0 0 16,0 0-1-16,-1 0 0 16,-1 3 0-16,-1-3 1 15,1 0 0-15,4 2-1 16,2 3 1-16,4-1-1 15,5-2 2-15,4 1-1 16,2-2 0-16,2 2 0 16,0-3-1-16,-2 1 2 15,-2 1-1-15,1-1 1 16,-1 2 5-16,3-3 2 16,-3 0 4-16,3 0-3 0,-2 0-8 15,-4 0-2-15,-1 0 0 16,-6 0 0-16,-6 0 0 15,-1 0 1-15,-4 0-2 16,-5 0 1-16,-4 0-7 16,2 0-8-16,-5 0-11 15,0 0-31-15,0-6-80 16,0 1-162-16,-7 0-321 16</inkml:trace>
  <inkml:trace contextRef="#ctx0" brushRef="#br0" timeOffset="69804.1">2336 11690 62 0,'0'0'135'16,"0"0"-51"-16,0 0-3 15,0 0-15-15,0 0 11 16,0 0-15-16,0 0-20 15,43 0 11-15,-33 0 21 16,-1 0-32-16,2 0-1 16,1 0-4-16,1 0 10 15,1 0-18-15,2 0-1 0,0 0-1 16,2 0-1-16,-1 0 2 16,1 0-8-16,0 0-3 15,1 1 6 1,-1-1-13-16,0 3 5 0,-1-3-5 15,2 3 0 1,-1-3 2-16,-1 5-4 0,0-3-7 16,1-1 11-16,-1 2-11 15,1-3 7-15,0 0-7 16,2 3 8-16,-3-3-8 16,5 3 6-16,0-1-5 15,-5 0 4-15,4 0-5 0,-3-1 1 16,1 2-1-16,-1-3 9 15,-1 4-9-15,-3-4 0 16,5 0 6-16,-4 0-7 16,2 0 1-16,-2 0 5 15,0 0-5-15,0 0 6 16,0 0-7-16,0 0 2 16,0 0-1-16,2 0 5 15,0 0-3-15,-1 0 3 16,0 0-5-16,0 0 0 15,1 0 0-15,-1 0 0 16,1 0 6-16,1 0-1 16,2 0-6-16,-1 0 0 15,-2 0 0-15,-1 0 0 16,1 0 1-16,-2 0 0 16,2 0 1-16,3 0 4 15,-5 0-4-15,5 0-1 0,-4 0 0 16,1-4 7-16,0 4-7 15,1 0 0-15,-1 0 5 16,-2-3-5-16,4 3 1 16,-1-1-1-16,0-1 0 15,1 1 8-15,1 0-8 16,0-1-1-16,0-4 2 16,0 3-1-16,2-1 0 15,0-3 7-15,-4 4-7 16,-1-1 8-16,3 1-8 15,-5-1 0-15,2 2 0 16,-3-1 1-16,-1 2-1 16,1-1 2-16,-2 0-2 15,-4 2 1-15,0 0-1 16,-1 0 5-16,-4 0-6 0,1 0 1 16,-4 0-1-16,0 0 0 15,0 0 1-15,0 0-1 16,0 0 0-16,0 0-1 15,0 0-13-15,0 0-24 16,0 0-59-16,2 0-122 16,1 0-155-16</inkml:trace>
  <inkml:trace contextRef="#ctx0" brushRef="#br0" timeOffset="72505.8">4077 11801 330 0,'0'0'160'16,"0"0"-90"-16,0 0-10 15,0 0 44-15,0 0 7 16,0 0-27-16,0 0-55 15,-10 0-19-15,10 0 0 16,0 0 5-16,0 0 5 16,0 0-3-16,0 0-2 15,0 0-5-15,0 0 4 16,8 0 20-16,2 0 3 16,2 0-1-16,3 0-11 0,0-3 10 15,1 3-9-15,-3-3-3 16,0 3-6-16,-3 0-1 15,-2 0-3-15,3 0 2 16,-4 0-5-16,6 0-3 16,-2 0 1-16,3-3 12 15,0 3-3-15,2 0-2 16,-2-1-8-16,0 1 5 16,-4 0-5-16,1 0 2 15,-2 0 2-15,1 0-10 16,0 0 1-16,-1 0-2 0,-1 0 1 15,1 0 0 1,4 0 0-16,-2 0 0 16,3 0 8-16,-4 0-3 0,4 0 4 15,-2-4-9-15,0 4 6 16,0 0-5-16,-3 0-2 16,4 0 1-16,-4 0 0 15,0-3-1-15,2 3 6 16,1 0-6-16,-2 0 1 15,4-2 8-15,-2 2-8 16,-1 0 0-16,1 0 0 16,-1 0 8-16,1 0-8 0,0 0 6 15,-1 0-7 1,-1 0 0-16,4 0 0 16,-4 0 1-16,1 0 0 15,-1 0 1-15,0 0-1 0,0 0 1 16,2 0-1-16,0 0 1 15,2 0-2 1,-3 0 2-16,4 0 4 0,1 0-6 16,-2 0 0-16,1 0 2 15,-3 0-2-15,2 0 1 16,-1 0-1-16,-3 0 0 16,5 0 0-16,0 0-1 15,0 0 1-15,3 0 0 16,3 0 0-16,-1 0 1 0,-1-3-1 15,1 3 0-15,2-1 14 16,0-1 1 0,-4 0-14-16,2-1 6 0,-3 3-6 15,0-3 0 1,-3 3-1-16,5-3 0 0,-2 0 0 16,-1 2 1-16,0-2 0 15,-1 3 0-15,-1 0 0 16,0 0 0-16,1-3 0 15,1 3 1-15,0 0-1 16,1 0 1-16,1 0 5 16,0 0-7-16,1 0 0 15,1 0 0-15,-2 0 0 16,6-4 0-16,-5 4 0 16,3 0 1-16,0 0 0 15,-1 0 0-15,3 0 1 0,-2 0-2 16,1 0 1-16,-1 0 0 15,0 0 0-15,0 0 0 16,-4 0 1-16,2 0 0 16,-3 0-1-16,4 0 0 15,-2 0 0-15,1 0 5 16,-2 0-5-16,6 0 1 16,-2 0-1-16,-3 0-1 15,1 0 0-15,0 0 0 16,0 0 2-16,4 0-2 15,-1 0 0-15,1 0 0 0,-1 0 0 16,2 0 6 0,2 0 2-16,-4 0-6 15,4 0 0-15,-6 0-1 0,3 0 8 16,-2 0-9-16,-2 4 1 16,1-4-1-16,-2 3 2 15,4-3-2-15,-1 0-1 16,2 0 0-16,-1 3 1 15,0-3 1-15,1 0 6 16,3 1 2-16,-2 1-7 16,1 2-1-16,3-1 0 15,-2 5 8-15,-1-3-8 16,0-2 6-16,5 1-7 16,-4-3 1-16,-1 2-1 0,0-3 2 15,0 0 4 1,-1 0-5-16,4 0 0 0,-5 0 0 15,2 0 1-15,2 0 5 16,-1 0-7-16,-2 3 1 16,4-3-1-16,-6 0 1 15,4 0-1-15,-4 0 1 16,-1 0-1-16,0 0 0 16,-2 3 1-16,1-3-1 15,1 0 1-15,0 0-1 16,3 0 0-16,2 0-1 0,1 0 1 15,0 0 6 1,-1 0 1-16,-3 0-5 16,2 0 4-16,-4 0-6 15,-4 0 2-15,3 0-1 16,-4 0 0-16,0 0-1 0,0 0 1 16,1 0 0-16,-1 0 0 15,1 0 0-15,-1 0 0 16,2 0 1-16,1 0-2 15,-2 0 0-15,4 0 0 16,-2 0 1-16,3 0 0 16,-1 0 1-16,-2 0-2 15,0 0 1-15,0 0 0 16,2 0 0-16,0 0 0 16,-2 0 1-16,6 0 4 0,0 0-5 15,-2 0 1-15,1 0-1 16,1 0 0-1,-4 0 1-15,2 0-1 0,0 0 8 16,-1 0-7-16,-1 0 5 16,2 0-6-16,-3 0 0 15,3 0 0-15,-1 0 0 16,-1 0 0-16,-1 0 0 16,1 0 0-16,-2 0 0 15,2 0 0-15,-2 0 0 16,0 0 0-16,2 0 8 15,-2 0-3-15,3 0-5 16,0 0-1-16,2 0 1 16,1 0 0-16,2 0 0 15,2 0 0-15,2 0 6 16,3 0-1-16,2 0-5 0,-1 0-1 16,3 0 6-16,-1 0 7 15,-1 0-4-15,-3 0-1 16,-3 0-7-16,-2 0 5 15,-4 0 3-15,-2 0 0 16,0 0-3-16,-3 0-6 16,2 0 2-16,1 0 6 15,-1 0-2-15,0 0 0 16,-2 0-5-16,0 0-1 0,-3 0 2 16,-2 0-1-1,-7 0-1-15,1 0 0 16,-6 0 2-16,2 0-1 15,-3 0-1-15,-2 0 1 16,0 0 0-16,2 0-1 16,-2 0 0-16,0 0-1 0,0 0 0 15,0 0-12-15,0 0-13 16,0 0-17-16,0 0-24 16,0 0-63-16,0 0-87 15,0 0-109-15,1 0-233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4095" units="deg"/>
          <inkml:channel name="T" type="integer" max="2.14748E9" units="dev"/>
        </inkml:traceFormat>
        <inkml:channelProperties>
          <inkml:channelProperty channel="X" name="resolution" value="2155.72363" units="1/cm"/>
          <inkml:channelProperty channel="Y" name="resolution" value="3449.15796" units="1/cm"/>
          <inkml:channelProperty channel="F" name="resolution" value="11.375" units="1/deg"/>
          <inkml:channelProperty channel="T" name="resolution" value="1" units="1/dev"/>
        </inkml:channelProperties>
      </inkml:inkSource>
      <inkml:timestamp xml:id="ts0" timeString="2025-11-11T19:24:46.871"/>
    </inkml:context>
    <inkml:brush xml:id="br0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15726 7449 130 0,'0'0'206'16,"0"0"-105"-16,0 0-13 15,0 0-16-15,0 0-13 16,0 0-11-16,-5 3-11 16,3-3-2-16,2 0 0 15,-2 0-6-15,2 0-5 16,-1 0-6-16,1 2 0 15,-2-2 3-15,1 0 10 16,-3 0 0-16,1 0-1 16,-6 0-13-16,6 0-6 15,-4 0-1-15,1-2 4 16,-3-1 5-16,2 0-5 0,0 1-5 16,-2-1 3-16,2 3 1 15,-1-2 11-15,1 1-8 16,0 1-7-16,1 0 8 15,-1 0 12-15,0 0-3 16,3 0-13-16,-3 8-5 16,0 7-7-16,-1 6-1 15,1 10 0-15,4 7 3 16,1 1 7-16,2 2-3 16,0-5 9-16,2-6 2 15,9-6-1-15,3-5-5 0,-1-10-7 16,5-4-5-1,3-5-8-15,-1 0-2 0,0-4 10 16,2-9-1 0,-4-1-14-16,-3-2 6 15,-2 5 2-15,-4 1 6 16,-5 3 1-16,0 2 0 0,-4 4 0 16,0 0 1-16,0-1 12 15,0-1-1-15,0-3-3 16,0 0-7-16,0-4 7 15,0-3 3-15,0 0-4 16,0-1 1-16,-4 1 0 16,3 2-8-16,-2-3 1 15,1 3-1-15,-1-2-1 0,1 2 0 16,0 0-1-16,2 2 1 16,-1 2 0-1,1 2 0-15,-2 2 1 0,-1 1 5 16,3-1-3-16,-2 2-2 15,-1-1 1-15,1 2-2 16,-3-3 1 0,1 2-1-16,-2 0 0 0,4-1 0 15,-1 1 1-15,0-1 0 16,-1 1 0-16,1-1-1 16,0-3 0-16,1 3 0 15,-2 0 0-15,3 1 0 16,-1-2 0-16,1 1 0 0,-1 2 0 15,-2-2 1-15,1-1-1 16,1 2 0-16,-3 0-1 16,2-1-11-16,-2 2 9 15,1 0 3-15,0-2 12 16,-2 2-6-16,2 0-5 16,-1-1 8-16,-2 1-8 15,0 0-1-15,2 0 1 16,-2 0 0-16,1 0 0 15,-1 0 1-15,0 0-2 16,6 0 0-16,-4 1 0 16,1 3 0-16,-2 1-2 15,1 0-4-15,-2 0-1 16,-1 4 7-16,5-5 0 16,-3 3 0-16,3-1 0 0,-2-1 0 15,0 3-1-15,4-3-5 16,-3 3-1-16,1 0 6 15,0-1 0-15,-3 2 0 16,5 2-1-16,-3-1 1 16,1 4-5-16,1-2-1 15,0 3 6-15,1 0 1 16,-1 0-6-16,2 0 5 16,0-2 0-16,0 0-1 15,0-3-6-15,0-2 7 16,0-1 0-16,2 0 1 15,1-1-1-15,2-1 1 0,-1 0 0 16,1-1 1-16,0-1-1 16,0 0 6-1,-2 1-5-15,6 1 0 16,-3-2-1-16,1 2 0 0,1-2 1 16,0 3 2-16,1-2-2 15,-1 1 0-15,-3 1 0 16,3-3-1-16,-1-1 0 15,0 1 0-15,0-3-8 16,1 0 7-16,1 0 1 16,-2 0 1-16,0 0 0 15,2 0 6-15,-1-3-6 16,-3 1 7-16,5-6 0 0,-1 2 4 16,-1-3 2-16,-2 1-1 15,3-1-2-15,-4 1-3 16,2-1-2-16,-2 1 4 15,-2 0 2-15,0 3 1 16,1-3 2 0,-1 3-4-16,-1-2-2 0,2 3-8 15,0 0-1-15,-1 0 1 16,-1-2 0-16,2 1 0 16,-3 1 0-16,1-4 8 15,-1 3-8-15,-1-1 5 16,2 1-6-16,-2 2 1 15,0-3 0-15,0 1 0 0,0-1 0 16,0-1 6-16,0-1-1 16,0-2 0-1,0 0-6-15,-2 1 1 0,-2-1 1 16,0 2-2-16,1 0 0 16,-3 0 0-16,2 4 0 15,1-1 0-15,-1 2 1 16,-1-2-1-16,0 2 1 15,-2 2 0-15,-1-2-1 16,-1 2 0-16,-1-4 1 16,-1 2 5-16,2 2-5 15,-1-3-1-15,2 1 0 16,0 0-6-16,2-1 5 16,2 1 1-16,-1 0 0 15,0 2 0-15,0-1 0 0,-2 2-1 16,0 0-6-16,1 0 7 15,-3 0 2-15,1 0 5 16,-2 0-7-16,0 0 1 16,0 5-1-16,2 0 0 15,-1 1-1-15,-1 1 0 16,5-3 0-16,-1 2-6 16,-1 0 5-16,0 1 1 15,0 0-1-15,0 2 1 16,1-1-1-16,-1 3 1 15,3-2 1-15,-2 0-1 16,3 2 1-16,0-1-1 16,-1 1 0-16,3 1 1 15,-3 0-1-15,4 2-1 0,0-3 2 16,0 3 2-16,0 1-1 16,0-3 0-16,0 1 1 15,0-2 4-15,0 0-5 16,0-6-1-16,0-2 1 15,0 0-1-15,0-3 0 16,0 0-6-16,4 0 0 16,-4 0-5-16,1 0 2 15,1 0 8-15,0 0-5 16,-1 0-3-16,1 0-8 16,0 2-31-16,-1 0-42 15,1 0-128-15,2-1-176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0">
          <a:extLst>
            <a:ext uri="{FF2B5EF4-FFF2-40B4-BE49-F238E27FC236}">
              <a16:creationId xmlns:a16="http://schemas.microsoft.com/office/drawing/2014/main" id="{7B528E11-450E-6AF8-DAA8-6A77C427AF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1" name="Google Shape;2681;p:notes">
            <a:extLst>
              <a:ext uri="{FF2B5EF4-FFF2-40B4-BE49-F238E27FC236}">
                <a16:creationId xmlns:a16="http://schemas.microsoft.com/office/drawing/2014/main" id="{EA8237AE-2CC7-17D7-B751-44A38318F75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82" name="Google Shape;2682;p:notes">
            <a:extLst>
              <a:ext uri="{FF2B5EF4-FFF2-40B4-BE49-F238E27FC236}">
                <a16:creationId xmlns:a16="http://schemas.microsoft.com/office/drawing/2014/main" id="{AAF944CA-6A13-F5F6-085F-0A9B74AA04E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244532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D5E754-A3AB-4A8F-76F6-38BF706D9F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031A4C1B-D68B-BE15-CEDA-A9A32FB44E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E19CEB21-E158-D3BD-14F2-461E097FD8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es-ES" sz="1100" b="0" i="0" u="none" strike="noStrike" baseline="0" dirty="0">
                <a:latin typeface="JansonTextLTStd-Roman"/>
              </a:rPr>
              <a:t>Establecemos los factores unitarios que necesitamos a partir de las igualdades siguientes: </a:t>
            </a:r>
            <a:r>
              <a:rPr lang="es-ES" sz="1100" b="0" i="1" u="none" strike="noStrike" baseline="0" dirty="0">
                <a:latin typeface="JansonTextLTStd-Italic"/>
              </a:rPr>
              <a:t>a</a:t>
            </a:r>
            <a:r>
              <a:rPr lang="es-ES" sz="1100" b="0" i="0" u="none" strike="noStrike" baseline="0" dirty="0">
                <a:latin typeface="JansonTextLTStd-Roman"/>
              </a:rPr>
              <a:t>) la masa de una mol de O</a:t>
            </a:r>
            <a:r>
              <a:rPr lang="es-ES" sz="400" b="0" i="0" u="none" strike="noStrike" baseline="0" dirty="0">
                <a:latin typeface="JansonTextLTStd-Roman"/>
              </a:rPr>
              <a:t>2 </a:t>
            </a:r>
            <a:r>
              <a:rPr lang="es-ES" sz="1100" b="0" i="0" u="none" strike="noStrike" baseline="0" dirty="0">
                <a:latin typeface="JansonTextLTStd-Roman"/>
              </a:rPr>
              <a:t>es de 32.0 g (masa molar O</a:t>
            </a:r>
            <a:r>
              <a:rPr lang="es-ES" sz="400" b="0" i="0" u="none" strike="noStrike" baseline="0" dirty="0">
                <a:latin typeface="JansonTextLTStd-Roman"/>
              </a:rPr>
              <a:t>2 </a:t>
            </a:r>
            <a:r>
              <a:rPr lang="es-ES" dirty="0">
                <a:latin typeface="WWDOC01"/>
              </a:rPr>
              <a:t>=</a:t>
            </a:r>
            <a:r>
              <a:rPr lang="es-ES" sz="1100" b="0" i="0" u="none" strike="noStrike" baseline="0" dirty="0">
                <a:latin typeface="WWDOC01"/>
              </a:rPr>
              <a:t> </a:t>
            </a:r>
            <a:r>
              <a:rPr lang="es-ES" sz="1100" b="0" i="0" u="none" strike="noStrike" baseline="0" dirty="0">
                <a:latin typeface="JansonTextLTStd-Roman"/>
              </a:rPr>
              <a:t>32.0 g/mol); </a:t>
            </a:r>
            <a:r>
              <a:rPr lang="es-ES" sz="1100" b="0" i="1" u="none" strike="noStrike" baseline="0" dirty="0">
                <a:latin typeface="JansonTextLTStd-Italic"/>
              </a:rPr>
              <a:t>b</a:t>
            </a:r>
            <a:r>
              <a:rPr lang="es-ES" sz="1100" b="0" i="0" u="none" strike="noStrike" baseline="0" dirty="0">
                <a:latin typeface="JansonTextLTStd-Roman"/>
              </a:rPr>
              <a:t>) una mol de O</a:t>
            </a:r>
            <a:r>
              <a:rPr lang="es-ES" sz="400" b="0" i="0" u="none" strike="noStrike" baseline="0" dirty="0">
                <a:latin typeface="JansonTextLTStd-Roman"/>
              </a:rPr>
              <a:t>2 </a:t>
            </a:r>
            <a:r>
              <a:rPr lang="es-ES" sz="1100" b="0" i="0" u="none" strike="noStrike" baseline="0" dirty="0">
                <a:latin typeface="JansonTextLTStd-Roman"/>
              </a:rPr>
              <a:t>tiene </a:t>
            </a:r>
            <a:r>
              <a:rPr lang="es-CO" dirty="0">
                <a:latin typeface="JansonTextLTStd-Roman"/>
              </a:rPr>
              <a:t>6,022 × 10²³ </a:t>
            </a:r>
            <a:r>
              <a:rPr lang="es-CO" sz="1100" b="0" i="0" u="none" strike="noStrike" baseline="0" dirty="0">
                <a:latin typeface="JansonTextLTStd-Roman"/>
              </a:rPr>
              <a:t>moléculas de O</a:t>
            </a:r>
            <a:r>
              <a:rPr lang="es-CO" sz="400" b="0" i="0" u="none" strike="noStrike" baseline="0" dirty="0">
                <a:latin typeface="JansonTextLTStd-Roman"/>
              </a:rPr>
              <a:t>2</a:t>
            </a:r>
            <a:r>
              <a:rPr lang="es-CO" sz="1100" b="0" i="0" u="none" strike="noStrike" baseline="0" dirty="0">
                <a:latin typeface="JansonTextLTStd-Roman"/>
              </a:rPr>
              <a:t>; </a:t>
            </a:r>
            <a:r>
              <a:rPr lang="es-CO" sz="1100" b="0" i="1" u="none" strike="noStrike" baseline="0" dirty="0">
                <a:latin typeface="JansonTextLTStd-Italic"/>
              </a:rPr>
              <a:t>c</a:t>
            </a:r>
            <a:r>
              <a:rPr lang="es-CO" sz="1100" b="0" i="0" u="none" strike="noStrike" baseline="0" dirty="0">
                <a:latin typeface="JansonTextLTStd-Roman"/>
              </a:rPr>
              <a:t>) una molécula de O</a:t>
            </a:r>
            <a:r>
              <a:rPr lang="es-CO" sz="400" b="0" i="0" u="none" strike="noStrike" baseline="0" dirty="0">
                <a:latin typeface="JansonTextLTStd-Roman"/>
              </a:rPr>
              <a:t>2 </a:t>
            </a:r>
            <a:r>
              <a:rPr lang="es-CO" sz="1100" b="0" i="0" u="none" strike="noStrike" baseline="0" dirty="0">
                <a:latin typeface="JansonTextLTStd-Roman"/>
              </a:rPr>
              <a:t>tiene dos átomos de O.</a:t>
            </a:r>
            <a:endParaRPr lang="es-CO" dirty="0"/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9862119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95260C-E8AD-B240-9481-5B2FE14A60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8F4960B-AC04-294C-9B8A-B10830EF5F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F720DD-BA8F-C443-A59E-F0EEAF843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26/11/2025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9A1676A-B50F-4048-B9A0-67475225D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B408DD-191C-9940-B5DC-9B04378C8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15749996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C07BF5-7EFA-9943-8CEE-7006AC893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EFF53FB-B16B-7444-99CF-B7533C11E2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C9133D3-834D-0942-99DE-29F15E8DC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26/11/2025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A5A02E1-CB07-7943-ACA2-6FF8387D3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12BC7A9-2B5F-1841-91C8-9460E3E55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93617848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C11DF48-6A7C-3349-8650-2AA87E5D5E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5D61C96-3D9F-F745-A812-5EC81CEB48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3F61D3C-242D-F544-9883-3EEF515CE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26/11/2025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CAB2518-6961-A143-A5EE-C5606EBA4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86FEAD3-1533-7A45-8011-C0C84A1DC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8497934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Patrón de fondo&#10;&#10;Descripción generada automáticamente">
            <a:extLst>
              <a:ext uri="{FF2B5EF4-FFF2-40B4-BE49-F238E27FC236}">
                <a16:creationId xmlns:a16="http://schemas.microsoft.com/office/drawing/2014/main" id="{EDE1298D-A4F7-F1E4-F1B3-3D2F5117E04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69B39820-C822-5D71-439D-76D8E95C16E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1145" y="227287"/>
            <a:ext cx="641839" cy="62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065287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eño personalizado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CE09D5-8681-04F4-0AD1-7206C3FF5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EB62C8D-42BE-8DF8-DDA7-6DDCB2389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26/11/2025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9F9D5C3-AD35-C818-D069-AB2D8EBBE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106A169-E84D-2DE1-E7CC-7058F9C00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49701005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nterfaz de usuario gráfica, Texto, Aplicación&#10;&#10;Descripción generada automáticamente">
            <a:extLst>
              <a:ext uri="{FF2B5EF4-FFF2-40B4-BE49-F238E27FC236}">
                <a16:creationId xmlns:a16="http://schemas.microsoft.com/office/drawing/2014/main" id="{7DFF890D-F3AC-9928-32A3-F179DB21A0E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817779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9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0" name="Google Shape;1100;p1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101" name="Google Shape;1101;p13"/>
          <p:cNvSpPr txBox="1">
            <a:spLocks noGrp="1"/>
          </p:cNvSpPr>
          <p:nvPr>
            <p:ph type="title" idx="2" hasCustomPrompt="1"/>
          </p:nvPr>
        </p:nvSpPr>
        <p:spPr>
          <a:xfrm>
            <a:off x="1505400" y="1579933"/>
            <a:ext cx="7347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102" name="Google Shape;1102;p13"/>
          <p:cNvSpPr txBox="1">
            <a:spLocks noGrp="1"/>
          </p:cNvSpPr>
          <p:nvPr>
            <p:ph type="title" idx="3" hasCustomPrompt="1"/>
          </p:nvPr>
        </p:nvSpPr>
        <p:spPr>
          <a:xfrm>
            <a:off x="1505400" y="3112391"/>
            <a:ext cx="7347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103" name="Google Shape;1103;p13"/>
          <p:cNvSpPr txBox="1">
            <a:spLocks noGrp="1"/>
          </p:cNvSpPr>
          <p:nvPr>
            <p:ph type="title" idx="4" hasCustomPrompt="1"/>
          </p:nvPr>
        </p:nvSpPr>
        <p:spPr>
          <a:xfrm>
            <a:off x="4204675" y="1579933"/>
            <a:ext cx="7347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104" name="Google Shape;1104;p13"/>
          <p:cNvSpPr txBox="1">
            <a:spLocks noGrp="1"/>
          </p:cNvSpPr>
          <p:nvPr>
            <p:ph type="title" idx="5" hasCustomPrompt="1"/>
          </p:nvPr>
        </p:nvSpPr>
        <p:spPr>
          <a:xfrm>
            <a:off x="4204675" y="3112391"/>
            <a:ext cx="7347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105" name="Google Shape;1105;p13"/>
          <p:cNvSpPr txBox="1">
            <a:spLocks noGrp="1"/>
          </p:cNvSpPr>
          <p:nvPr>
            <p:ph type="title" idx="6" hasCustomPrompt="1"/>
          </p:nvPr>
        </p:nvSpPr>
        <p:spPr>
          <a:xfrm>
            <a:off x="6903950" y="1579933"/>
            <a:ext cx="7347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106" name="Google Shape;1106;p13"/>
          <p:cNvSpPr txBox="1">
            <a:spLocks noGrp="1"/>
          </p:cNvSpPr>
          <p:nvPr>
            <p:ph type="title" idx="7" hasCustomPrompt="1"/>
          </p:nvPr>
        </p:nvSpPr>
        <p:spPr>
          <a:xfrm>
            <a:off x="6903950" y="3112391"/>
            <a:ext cx="7347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107" name="Google Shape;1107;p13"/>
          <p:cNvSpPr txBox="1">
            <a:spLocks noGrp="1"/>
          </p:cNvSpPr>
          <p:nvPr>
            <p:ph type="subTitle" idx="1"/>
          </p:nvPr>
        </p:nvSpPr>
        <p:spPr>
          <a:xfrm>
            <a:off x="720000" y="2155625"/>
            <a:ext cx="2305500" cy="63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1800" b="1">
                <a:solidFill>
                  <a:schemeClr val="lt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108" name="Google Shape;1108;p13"/>
          <p:cNvSpPr txBox="1">
            <a:spLocks noGrp="1"/>
          </p:cNvSpPr>
          <p:nvPr>
            <p:ph type="subTitle" idx="8"/>
          </p:nvPr>
        </p:nvSpPr>
        <p:spPr>
          <a:xfrm>
            <a:off x="3419275" y="2155625"/>
            <a:ext cx="2305500" cy="63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1800" b="1">
                <a:solidFill>
                  <a:schemeClr val="lt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109" name="Google Shape;1109;p13"/>
          <p:cNvSpPr txBox="1">
            <a:spLocks noGrp="1"/>
          </p:cNvSpPr>
          <p:nvPr>
            <p:ph type="subTitle" idx="9"/>
          </p:nvPr>
        </p:nvSpPr>
        <p:spPr>
          <a:xfrm>
            <a:off x="6118550" y="2155625"/>
            <a:ext cx="2305500" cy="63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1800" b="1">
                <a:solidFill>
                  <a:schemeClr val="lt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110" name="Google Shape;1110;p13"/>
          <p:cNvSpPr txBox="1">
            <a:spLocks noGrp="1"/>
          </p:cNvSpPr>
          <p:nvPr>
            <p:ph type="subTitle" idx="13"/>
          </p:nvPr>
        </p:nvSpPr>
        <p:spPr>
          <a:xfrm>
            <a:off x="720000" y="3688150"/>
            <a:ext cx="2305500" cy="63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1800" b="1">
                <a:solidFill>
                  <a:schemeClr val="lt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111" name="Google Shape;1111;p13"/>
          <p:cNvSpPr txBox="1">
            <a:spLocks noGrp="1"/>
          </p:cNvSpPr>
          <p:nvPr>
            <p:ph type="subTitle" idx="14"/>
          </p:nvPr>
        </p:nvSpPr>
        <p:spPr>
          <a:xfrm>
            <a:off x="3419275" y="3688150"/>
            <a:ext cx="2305500" cy="63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1800" b="1">
                <a:solidFill>
                  <a:schemeClr val="lt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112" name="Google Shape;1112;p13"/>
          <p:cNvSpPr txBox="1">
            <a:spLocks noGrp="1"/>
          </p:cNvSpPr>
          <p:nvPr>
            <p:ph type="subTitle" idx="15"/>
          </p:nvPr>
        </p:nvSpPr>
        <p:spPr>
          <a:xfrm>
            <a:off x="6118550" y="3688150"/>
            <a:ext cx="2305500" cy="63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1800" b="1">
                <a:solidFill>
                  <a:schemeClr val="lt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153214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p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646" name="Google Shape;646;p5"/>
          <p:cNvSpPr txBox="1">
            <a:spLocks noGrp="1"/>
          </p:cNvSpPr>
          <p:nvPr>
            <p:ph type="subTitle" idx="1"/>
          </p:nvPr>
        </p:nvSpPr>
        <p:spPr>
          <a:xfrm>
            <a:off x="4923250" y="2434300"/>
            <a:ext cx="2505600" cy="146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47" name="Google Shape;647;p5"/>
          <p:cNvSpPr txBox="1">
            <a:spLocks noGrp="1"/>
          </p:cNvSpPr>
          <p:nvPr>
            <p:ph type="subTitle" idx="2"/>
          </p:nvPr>
        </p:nvSpPr>
        <p:spPr>
          <a:xfrm>
            <a:off x="1715375" y="2434300"/>
            <a:ext cx="2505600" cy="146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48" name="Google Shape;648;p5"/>
          <p:cNvSpPr txBox="1">
            <a:spLocks noGrp="1"/>
          </p:cNvSpPr>
          <p:nvPr>
            <p:ph type="subTitle" idx="3"/>
          </p:nvPr>
        </p:nvSpPr>
        <p:spPr>
          <a:xfrm>
            <a:off x="1715375" y="1951590"/>
            <a:ext cx="2505600" cy="55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1800" b="1">
                <a:solidFill>
                  <a:schemeClr val="lt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649" name="Google Shape;649;p5"/>
          <p:cNvSpPr txBox="1">
            <a:spLocks noGrp="1"/>
          </p:cNvSpPr>
          <p:nvPr>
            <p:ph type="subTitle" idx="4"/>
          </p:nvPr>
        </p:nvSpPr>
        <p:spPr>
          <a:xfrm>
            <a:off x="4923250" y="1951590"/>
            <a:ext cx="2505600" cy="55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1800" b="1">
                <a:solidFill>
                  <a:schemeClr val="lt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032131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Google Shape;789;p7"/>
          <p:cNvSpPr txBox="1">
            <a:spLocks noGrp="1"/>
          </p:cNvSpPr>
          <p:nvPr>
            <p:ph type="title"/>
          </p:nvPr>
        </p:nvSpPr>
        <p:spPr>
          <a:xfrm>
            <a:off x="720000" y="983063"/>
            <a:ext cx="3426000" cy="116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790" name="Google Shape;790;p7"/>
          <p:cNvSpPr txBox="1">
            <a:spLocks noGrp="1"/>
          </p:cNvSpPr>
          <p:nvPr>
            <p:ph type="body" idx="1"/>
          </p:nvPr>
        </p:nvSpPr>
        <p:spPr>
          <a:xfrm>
            <a:off x="720000" y="2149838"/>
            <a:ext cx="3735900" cy="201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 sz="1400">
                <a:solidFill>
                  <a:srgbClr val="434343"/>
                </a:solidFill>
              </a:defRPr>
            </a:lvl1pPr>
            <a:lvl2pPr marL="914400" lvl="1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>
                <a:solidFill>
                  <a:srgbClr val="434343"/>
                </a:solidFill>
              </a:defRPr>
            </a:lvl2pPr>
            <a:lvl3pPr marL="1371600" lvl="2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>
                <a:solidFill>
                  <a:srgbClr val="434343"/>
                </a:solidFill>
              </a:defRPr>
            </a:lvl3pPr>
            <a:lvl4pPr marL="1828800" lvl="3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>
                <a:solidFill>
                  <a:srgbClr val="434343"/>
                </a:solidFill>
              </a:defRPr>
            </a:lvl4pPr>
            <a:lvl5pPr marL="2286000" lvl="4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>
                <a:solidFill>
                  <a:srgbClr val="434343"/>
                </a:solidFill>
              </a:defRPr>
            </a:lvl5pPr>
            <a:lvl6pPr marL="2743200" lvl="5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>
                <a:solidFill>
                  <a:srgbClr val="434343"/>
                </a:solidFill>
              </a:defRPr>
            </a:lvl6pPr>
            <a:lvl7pPr marL="3200400" lvl="6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>
                <a:solidFill>
                  <a:srgbClr val="434343"/>
                </a:solidFill>
              </a:defRPr>
            </a:lvl7pPr>
            <a:lvl8pPr marL="3657600" lvl="7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>
                <a:solidFill>
                  <a:srgbClr val="434343"/>
                </a:solidFill>
              </a:defRPr>
            </a:lvl8pPr>
            <a:lvl9pPr marL="4114800" lvl="8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118349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Title and three columns">
    <p:spTree>
      <p:nvGrpSpPr>
        <p:cNvPr id="1" name="Shape 1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7" name="Google Shape;1627;p1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628" name="Google Shape;1628;p16"/>
          <p:cNvSpPr txBox="1">
            <a:spLocks noGrp="1"/>
          </p:cNvSpPr>
          <p:nvPr>
            <p:ph type="subTitle" idx="1"/>
          </p:nvPr>
        </p:nvSpPr>
        <p:spPr>
          <a:xfrm>
            <a:off x="1227425" y="2399675"/>
            <a:ext cx="1811100" cy="151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629" name="Google Shape;1629;p16"/>
          <p:cNvSpPr txBox="1">
            <a:spLocks noGrp="1"/>
          </p:cNvSpPr>
          <p:nvPr>
            <p:ph type="subTitle" idx="2"/>
          </p:nvPr>
        </p:nvSpPr>
        <p:spPr>
          <a:xfrm>
            <a:off x="3666448" y="2399675"/>
            <a:ext cx="1811100" cy="151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630" name="Google Shape;1630;p16"/>
          <p:cNvSpPr txBox="1">
            <a:spLocks noGrp="1"/>
          </p:cNvSpPr>
          <p:nvPr>
            <p:ph type="subTitle" idx="3"/>
          </p:nvPr>
        </p:nvSpPr>
        <p:spPr>
          <a:xfrm>
            <a:off x="6105477" y="2399675"/>
            <a:ext cx="1811100" cy="151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631" name="Google Shape;1631;p16"/>
          <p:cNvSpPr txBox="1">
            <a:spLocks noGrp="1"/>
          </p:cNvSpPr>
          <p:nvPr>
            <p:ph type="subTitle" idx="4"/>
          </p:nvPr>
        </p:nvSpPr>
        <p:spPr>
          <a:xfrm>
            <a:off x="1227413" y="1948175"/>
            <a:ext cx="1811100" cy="527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1800" b="1">
                <a:solidFill>
                  <a:schemeClr val="lt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632" name="Google Shape;1632;p16"/>
          <p:cNvSpPr txBox="1">
            <a:spLocks noGrp="1"/>
          </p:cNvSpPr>
          <p:nvPr>
            <p:ph type="subTitle" idx="5"/>
          </p:nvPr>
        </p:nvSpPr>
        <p:spPr>
          <a:xfrm>
            <a:off x="3666447" y="1948175"/>
            <a:ext cx="1811100" cy="527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1800" b="1">
                <a:solidFill>
                  <a:schemeClr val="lt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633" name="Google Shape;1633;p16"/>
          <p:cNvSpPr txBox="1">
            <a:spLocks noGrp="1"/>
          </p:cNvSpPr>
          <p:nvPr>
            <p:ph type="subTitle" idx="6"/>
          </p:nvPr>
        </p:nvSpPr>
        <p:spPr>
          <a:xfrm>
            <a:off x="6105482" y="1948175"/>
            <a:ext cx="1811100" cy="527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1800" b="1">
                <a:solidFill>
                  <a:schemeClr val="lt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21984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817F6C-CDBB-234C-B00B-255C60E54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9743F10-0075-0F47-A0C2-0071CB2B38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AB4C6E2-1F45-C54F-A384-6BA60BB5E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26/11/2025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F44B0E8-9C87-6C41-96F5-6419B5000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DD08979-815A-D443-B424-FB031F975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90654282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4B3E04-413C-394A-94BD-6FD1D56E1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2E8DEAC-948A-0F4A-9098-1EA5A30BE3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F0E9B39-9659-7747-851C-17A0C73C8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26/11/2025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90AE33-28EE-274E-8E15-02A147483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A1D99B-0619-1847-8509-03589920E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54701990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0119BB-39AA-4B48-BB60-3EE344FF2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8E8365F-8201-9D4B-85A4-E53E8819A8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674364B-4945-0A4D-A279-35519E3F46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868BFB1-0C38-A141-AB7B-22CD10FF3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26/11/2025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FF6516E-C104-3E4A-BC0F-DC137BD98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2C08597-16B2-3B42-B59A-8815DD747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6211445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44272C-3F8B-AF4A-82BE-E5BE9107D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4B8DA00-E62A-A54E-BC50-AEBAAF251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6E9F7D8-1A62-544F-A4E2-23A591854B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1895FC1-5F27-B640-81B9-33366BECB5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00D0329-F1AE-FE44-A7B4-B16B429A0C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A80CE19-B065-6E4F-A207-999BBF94C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26/11/2025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99C46BF-4920-E443-B109-668969C5E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C417FDA-D0D0-AD4C-9F49-6FFEC4BC6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68854884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C92FB5-1F0C-DE4B-8A05-DE0792814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AF7F14C-AA7D-3049-A400-4AC6EED53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26/11/2025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746EF7E-3912-BF43-BEB6-49819D4EE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BD767C9-209C-E54C-90E7-5176E4464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18479329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7E92712-14E7-954C-8C23-33CD3DBD7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26/11/2025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D7BCE5F-F417-1247-9F26-F4B713468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B4FC7D-A6BA-0840-87AD-C71B1896B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40791305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F2BE35-F0B5-DA4A-BE9E-AACFF26FF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E62C38B-5384-914E-829A-352266F70B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79E434B-6E01-8148-AB00-051DDD4020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3E8B8D-7A8A-794B-83A8-6920142BB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26/11/2025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82F34C9-1A26-0B41-8AE3-21E599CC5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82100B2-B969-0340-BEE2-F5FE05353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69683654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ADFDE3-8BDA-6F45-A442-3C2913AE5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08B3433-597C-7E43-A088-A50E443431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20DB791-C948-D149-A74A-0C0DFCA0B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145138C-C370-6E42-902A-0DD2F4F61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26/11/2025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A61561C-CA9F-0943-8A3E-60233368C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7B72CA4-FB9F-FB4B-8159-119C3846C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04000397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6EFFBE1-33C9-1D48-A916-7535B68EC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778E02A-26CF-6C46-A280-67C4AA0551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CE7CDF9-2DDE-C04D-A9B9-78F138A1C3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86248-06F7-A441-A47A-264EBD310E11}" type="datetimeFigureOut">
              <a:rPr lang="es-CO" smtClean="0"/>
              <a:t>26/11/2025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67570B4-267C-034E-B58B-04C03C9E55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041693D-7DB1-1144-97E3-85753EC9A0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72036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  <p:sldLayoutId id="2147483705" r:id="rId14"/>
    <p:sldLayoutId id="2147483706" r:id="rId15"/>
    <p:sldLayoutId id="2147483707" r:id="rId16"/>
    <p:sldLayoutId id="2147483708" r:id="rId17"/>
    <p:sldLayoutId id="2147483709" r:id="rId18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3" Type="http://schemas.openxmlformats.org/officeDocument/2006/relationships/diagramLayout" Target="../diagrams/layout1.xml"/><Relationship Id="rId7" Type="http://schemas.openxmlformats.org/officeDocument/2006/relationships/image" Target="../media/image1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2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png"/><Relationship Id="rId3" Type="http://schemas.openxmlformats.org/officeDocument/2006/relationships/diagramLayout" Target="../diagrams/layout2.xml"/><Relationship Id="rId7" Type="http://schemas.openxmlformats.org/officeDocument/2006/relationships/customXml" Target="../ink/ink4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customXml" Target="../ink/ink5.xml"/><Relationship Id="rId3" Type="http://schemas.openxmlformats.org/officeDocument/2006/relationships/diagramLayout" Target="../diagrams/layout3.xml"/><Relationship Id="rId7" Type="http://schemas.openxmlformats.org/officeDocument/2006/relationships/image" Target="../media/image25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13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customXml" Target="../ink/ink6.xml"/><Relationship Id="rId3" Type="http://schemas.openxmlformats.org/officeDocument/2006/relationships/diagramLayout" Target="../diagrams/layout4.xml"/><Relationship Id="rId7" Type="http://schemas.openxmlformats.org/officeDocument/2006/relationships/image" Target="../media/image26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13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14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Relationship Id="rId6" Type="http://schemas.openxmlformats.org/officeDocument/2006/relationships/customXml" Target="../ink/ink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50.png"/><Relationship Id="rId4" Type="http://schemas.openxmlformats.org/officeDocument/2006/relationships/customXml" Target="../ink/ink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ustomXml" Target="../ink/ink9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2" Type="http://schemas.openxmlformats.org/officeDocument/2006/relationships/customXml" Target="../ink/ink10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0.pn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2.png"/><Relationship Id="rId4" Type="http://schemas.openxmlformats.org/officeDocument/2006/relationships/customXml" Target="../ink/ink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3">
          <a:extLst>
            <a:ext uri="{FF2B5EF4-FFF2-40B4-BE49-F238E27FC236}">
              <a16:creationId xmlns:a16="http://schemas.microsoft.com/office/drawing/2014/main" id="{D02D7946-7EBE-5CC5-232F-E77B26CBB5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4" name="Google Shape;2684;p26">
            <a:extLst>
              <a:ext uri="{FF2B5EF4-FFF2-40B4-BE49-F238E27FC236}">
                <a16:creationId xmlns:a16="http://schemas.microsoft.com/office/drawing/2014/main" id="{AA2EE17A-D174-55E3-A5E5-BD05BE770B79}"/>
              </a:ext>
            </a:extLst>
          </p:cNvPr>
          <p:cNvSpPr txBox="1">
            <a:spLocks noGrp="1"/>
          </p:cNvSpPr>
          <p:nvPr>
            <p:ph type="ctrTitle" idx="4294967295"/>
          </p:nvPr>
        </p:nvSpPr>
        <p:spPr>
          <a:xfrm>
            <a:off x="1492750" y="1110961"/>
            <a:ext cx="6424044" cy="146078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4000" b="1" dirty="0">
                <a:solidFill>
                  <a:schemeClr val="accent1"/>
                </a:solidFill>
                <a:latin typeface="Proxima Nova" panose="020B0604020202020204" charset="0"/>
              </a:rPr>
              <a:t>Estequiometría y soluciones</a:t>
            </a:r>
            <a:endParaRPr sz="3600" b="1" dirty="0">
              <a:solidFill>
                <a:schemeClr val="accent1"/>
              </a:solidFill>
              <a:latin typeface="Proxima Nova" panose="020B0604020202020204" charset="0"/>
            </a:endParaRPr>
          </a:p>
        </p:txBody>
      </p:sp>
      <p:sp>
        <p:nvSpPr>
          <p:cNvPr id="2685" name="Google Shape;2685;p26">
            <a:extLst>
              <a:ext uri="{FF2B5EF4-FFF2-40B4-BE49-F238E27FC236}">
                <a16:creationId xmlns:a16="http://schemas.microsoft.com/office/drawing/2014/main" id="{ADA9BB9C-6647-ADA8-B305-213B5C6B0C16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196035" y="3716144"/>
            <a:ext cx="2751929" cy="35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 dirty="0"/>
              <a:t>Lina Maria Eraso</a:t>
            </a:r>
            <a:endParaRPr sz="1600" b="1" dirty="0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9C52D36C-F5C9-953C-CFF9-EFCC0E674592}"/>
              </a:ext>
            </a:extLst>
          </p:cNvPr>
          <p:cNvSpPr txBox="1"/>
          <p:nvPr/>
        </p:nvSpPr>
        <p:spPr>
          <a:xfrm>
            <a:off x="2147163" y="2948105"/>
            <a:ext cx="48496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>
                <a:solidFill>
                  <a:schemeClr val="accent6">
                    <a:lumMod val="75000"/>
                  </a:schemeClr>
                </a:solidFill>
              </a:rPr>
              <a:t>Técnico en Aplicación de procedimientos de laboratorio químico </a:t>
            </a:r>
          </a:p>
        </p:txBody>
      </p:sp>
    </p:spTree>
    <p:extLst>
      <p:ext uri="{BB962C8B-B14F-4D97-AF65-F5344CB8AC3E}">
        <p14:creationId xmlns:p14="http://schemas.microsoft.com/office/powerpoint/2010/main" val="29317114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7C89E0-E8AF-EF60-84C4-39170BFA2C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BD9B2F-3A5A-3A53-F786-06E85F530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>
                <a:solidFill>
                  <a:schemeClr val="bg1"/>
                </a:solidFill>
              </a:rPr>
              <a:t>Estequiometría de reacción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6820876-0874-80E2-DB5A-3698E7B41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10</a:t>
            </a:fld>
            <a:endParaRPr lang="es-CO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F00ABE42-A34E-912E-E8A8-5F49655DD54C}"/>
              </a:ext>
            </a:extLst>
          </p:cNvPr>
          <p:cNvSpPr txBox="1"/>
          <p:nvPr/>
        </p:nvSpPr>
        <p:spPr>
          <a:xfrm>
            <a:off x="723412" y="2048143"/>
            <a:ext cx="77919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s-ES" sz="1800" b="0" i="0" u="none" strike="noStrike" baseline="0" dirty="0">
                <a:latin typeface="JansonTextLTStd-Roman"/>
              </a:rPr>
              <a:t>Con base en la ecuación precedente, ¿cuántas moléculas de O</a:t>
            </a:r>
            <a:r>
              <a:rPr lang="es-ES" sz="900" b="0" i="0" u="none" strike="noStrike" baseline="0" dirty="0">
                <a:latin typeface="JansonTextLTStd-Roman"/>
              </a:rPr>
              <a:t>2</a:t>
            </a:r>
            <a:r>
              <a:rPr lang="es-ES" sz="800" b="0" i="0" u="none" strike="noStrike" baseline="0" dirty="0">
                <a:latin typeface="JansonTextLTStd-Roman"/>
              </a:rPr>
              <a:t> </a:t>
            </a:r>
            <a:r>
              <a:rPr lang="es-ES" sz="1800" b="0" i="0" u="none" strike="noStrike" baseline="0" dirty="0">
                <a:latin typeface="JansonTextLTStd-Roman"/>
              </a:rPr>
              <a:t>reaccionan con 47 moléculas </a:t>
            </a:r>
            <a:r>
              <a:rPr lang="es-CO" sz="1800" b="0" i="0" u="none" strike="noStrike" baseline="0" dirty="0">
                <a:latin typeface="JansonTextLTStd-Roman"/>
              </a:rPr>
              <a:t>de CH</a:t>
            </a:r>
            <a:r>
              <a:rPr lang="es-CO" sz="900" b="0" i="0" u="none" strike="noStrike" baseline="0" dirty="0">
                <a:latin typeface="JansonTextLTStd-Roman"/>
              </a:rPr>
              <a:t>4</a:t>
            </a:r>
            <a:r>
              <a:rPr lang="es-CO" sz="1800" b="0" i="0" u="none" strike="noStrike" baseline="0" dirty="0">
                <a:latin typeface="JansonTextLTStd-Roman"/>
              </a:rPr>
              <a:t>?</a:t>
            </a:r>
            <a:endParaRPr lang="es-CO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F7F5A4E-CFE8-C6E5-2CC1-185D695425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6787" y="2761371"/>
            <a:ext cx="4719597" cy="679942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3CF74931-BDCF-E06C-A2D7-7F99392F77E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DE8"/>
              </a:clrFrom>
              <a:clrTo>
                <a:srgbClr val="FFFDE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21446" y="1277977"/>
            <a:ext cx="4209108" cy="703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7489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6A49D9-91D2-1976-ED1E-16A1EE7287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0D2AEC-2F11-BC6B-9E03-A9747C6EF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>
                <a:solidFill>
                  <a:schemeClr val="bg1"/>
                </a:solidFill>
              </a:rPr>
              <a:t>Ejercicio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410AA19D-3FC2-4AFA-C5FA-F3C06ABC5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11</a:t>
            </a:fld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92002350-2FA8-2A25-B351-1487C0FA6134}"/>
              </a:ext>
            </a:extLst>
          </p:cNvPr>
          <p:cNvSpPr txBox="1"/>
          <p:nvPr/>
        </p:nvSpPr>
        <p:spPr>
          <a:xfrm>
            <a:off x="105508" y="1200502"/>
            <a:ext cx="90384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800" b="0" i="0" u="none" strike="noStrike" baseline="0" dirty="0">
                <a:latin typeface="JansonTextLTStd-Roman"/>
              </a:rPr>
              <a:t>¿Cuántos gramos de agua pueden producirse si reaccionan 80 gramos de metano con un exceso </a:t>
            </a:r>
            <a:r>
              <a:rPr lang="es-ES" dirty="0"/>
              <a:t>de oxígeno (esto es, más de la cantidad de oxígeno que se necesita)?</a:t>
            </a:r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80B26B05-D341-225F-BF58-00C52BC7A1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DE8"/>
              </a:clrFrom>
              <a:clrTo>
                <a:srgbClr val="FFFDE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44893" y="1868483"/>
            <a:ext cx="4209108" cy="703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9945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AA93DF-0ED9-8D6D-0A15-FC5C4B3D1F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01AA791-B6B3-FC07-2DA0-7011670593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>
                <a:solidFill>
                  <a:schemeClr val="bg1"/>
                </a:solidFill>
              </a:rPr>
              <a:t>Ejercicio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9F347D0D-FC9F-B0BC-00BA-CF7D1A6493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12</a:t>
            </a:fld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13B5D51B-5823-B0E6-0FF6-355D76B55377}"/>
              </a:ext>
            </a:extLst>
          </p:cNvPr>
          <p:cNvSpPr txBox="1"/>
          <p:nvPr/>
        </p:nvSpPr>
        <p:spPr>
          <a:xfrm>
            <a:off x="105508" y="1200502"/>
            <a:ext cx="90384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/>
              <a:t>Calcule la masa de oxígeno que se necesita para reaccionar por completo con 1.20 moles</a:t>
            </a:r>
          </a:p>
          <a:p>
            <a:r>
              <a:rPr lang="es-CO" dirty="0"/>
              <a:t>de CH4.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1769B48-4864-D5BC-2E25-1D4058C5A5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5407" y="1703592"/>
            <a:ext cx="3493185" cy="757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6099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2A1490-AE54-5DD0-9D14-3B8102E7DC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D80A90-7A6E-8FA9-285A-FC84A0DCD9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>
                <a:solidFill>
                  <a:schemeClr val="bg1"/>
                </a:solidFill>
              </a:rPr>
              <a:t>Ejercicio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8A5CED88-FACD-DF25-7426-DCDA69F33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13</a:t>
            </a:fld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2CE572F7-06CE-5444-F067-003A731E397C}"/>
              </a:ext>
            </a:extLst>
          </p:cNvPr>
          <p:cNvSpPr txBox="1"/>
          <p:nvPr/>
        </p:nvSpPr>
        <p:spPr>
          <a:xfrm>
            <a:off x="105508" y="1200502"/>
            <a:ext cx="90384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/>
              <a:t>Calcule la masa necesaria de O2 para reaccionar por completo con 24.0 g de CH4.</a:t>
            </a:r>
            <a:endParaRPr lang="es-CO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7C005864-194D-1B9E-74DE-784B5F55DD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8159" y="392425"/>
            <a:ext cx="3493185" cy="757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1417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79CD0EE-A175-93A0-6DED-0F4A20EA7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INFORME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51F12E7C-2292-D70A-5497-7564E19C8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14</a:t>
            </a:fld>
            <a:endParaRPr lang="es-CO"/>
          </a:p>
        </p:txBody>
      </p:sp>
      <p:pic>
        <p:nvPicPr>
          <p:cNvPr id="1026" name="Picture 2" descr="Biftalato de potasio: estructura, nomenclatura, usos, riesgos">
            <a:extLst>
              <a:ext uri="{FF2B5EF4-FFF2-40B4-BE49-F238E27FC236}">
                <a16:creationId xmlns:a16="http://schemas.microsoft.com/office/drawing/2014/main" id="{D0A95ECD-859C-4D30-32DF-ACDC029968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0107" y="130449"/>
            <a:ext cx="3193547" cy="1280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Entrada de lápiz 3">
                <a:extLst>
                  <a:ext uri="{FF2B5EF4-FFF2-40B4-BE49-F238E27FC236}">
                    <a16:creationId xmlns:a16="http://schemas.microsoft.com/office/drawing/2014/main" id="{88C1F30A-09D0-B127-E4D2-2032748F734F}"/>
                  </a:ext>
                </a:extLst>
              </p14:cNvPr>
              <p14:cNvContentPartPr/>
              <p14:nvPr/>
            </p14:nvContentPartPr>
            <p14:xfrm>
              <a:off x="64800" y="423720"/>
              <a:ext cx="8843040" cy="4704480"/>
            </p14:xfrm>
          </p:contentPart>
        </mc:Choice>
        <mc:Fallback xmlns="">
          <p:pic>
            <p:nvPicPr>
              <p:cNvPr id="4" name="Entrada de lápiz 3">
                <a:extLst>
                  <a:ext uri="{FF2B5EF4-FFF2-40B4-BE49-F238E27FC236}">
                    <a16:creationId xmlns:a16="http://schemas.microsoft.com/office/drawing/2014/main" id="{88C1F30A-09D0-B127-E4D2-2032748F734F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5440" y="414360"/>
                <a:ext cx="8861760" cy="4723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605791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74EB12-AC4F-D243-1B3F-40ED32C78B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2E07E4D0-647A-A3C8-0310-7233BF5B9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15</a:t>
            </a:fld>
            <a:endParaRPr lang="es-CO"/>
          </a:p>
        </p:txBody>
      </p:sp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600C6312-BAB8-6C76-7995-E6B2EC1845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38538255"/>
              </p:ext>
            </p:extLst>
          </p:nvPr>
        </p:nvGraphicFramePr>
        <p:xfrm>
          <a:off x="224343" y="127769"/>
          <a:ext cx="4461752" cy="50157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Imagen 7" descr="Desayunas cacao o café? | En busca de la sustancia tóxica">
            <a:extLst>
              <a:ext uri="{FF2B5EF4-FFF2-40B4-BE49-F238E27FC236}">
                <a16:creationId xmlns:a16="http://schemas.microsoft.com/office/drawing/2014/main" id="{CB8D2248-B402-BCEA-EEFD-AD7AE6B9C0B8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0852" y="195902"/>
            <a:ext cx="4722734" cy="265646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B582B9AC-F932-A088-542E-7BA7E84FE708}"/>
              </a:ext>
            </a:extLst>
          </p:cNvPr>
          <p:cNvSpPr txBox="1"/>
          <p:nvPr/>
        </p:nvSpPr>
        <p:spPr>
          <a:xfrm>
            <a:off x="4824236" y="3496732"/>
            <a:ext cx="3715966" cy="126464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Las soluciones incluyen diferentes combinaciones en las cuales un sólido, líquido o gas actúan ya  sea como solvente o como soluto. </a:t>
            </a:r>
          </a:p>
        </p:txBody>
      </p:sp>
      <p:sp>
        <p:nvSpPr>
          <p:cNvPr id="11" name="Título 10">
            <a:extLst>
              <a:ext uri="{FF2B5EF4-FFF2-40B4-BE49-F238E27FC236}">
                <a16:creationId xmlns:a16="http://schemas.microsoft.com/office/drawing/2014/main" id="{9CE91AD2-1E60-04EC-3DA8-7E3DCCEDD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2" name="Entrada de lápiz 1">
                <a:extLst>
                  <a:ext uri="{FF2B5EF4-FFF2-40B4-BE49-F238E27FC236}">
                    <a16:creationId xmlns:a16="http://schemas.microsoft.com/office/drawing/2014/main" id="{926B8955-55A3-00D0-639A-789B4DA79347}"/>
                  </a:ext>
                </a:extLst>
              </p14:cNvPr>
              <p14:cNvContentPartPr/>
              <p14:nvPr/>
            </p14:nvContentPartPr>
            <p14:xfrm>
              <a:off x="1095480" y="1989000"/>
              <a:ext cx="2718360" cy="2945880"/>
            </p14:xfrm>
          </p:contentPart>
        </mc:Choice>
        <mc:Fallback xmlns="">
          <p:pic>
            <p:nvPicPr>
              <p:cNvPr id="2" name="Entrada de lápiz 1">
                <a:extLst>
                  <a:ext uri="{FF2B5EF4-FFF2-40B4-BE49-F238E27FC236}">
                    <a16:creationId xmlns:a16="http://schemas.microsoft.com/office/drawing/2014/main" id="{926B8955-55A3-00D0-639A-789B4DA79347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086120" y="1979640"/>
                <a:ext cx="2737080" cy="2964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717716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65E28-D4B5-5C28-16FA-8B88E11D46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54DE8808-847F-BD1C-81AA-4ECE70993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16</a:t>
            </a:fld>
            <a:endParaRPr lang="es-CO"/>
          </a:p>
        </p:txBody>
      </p:sp>
      <p:sp>
        <p:nvSpPr>
          <p:cNvPr id="11" name="Título 10">
            <a:extLst>
              <a:ext uri="{FF2B5EF4-FFF2-40B4-BE49-F238E27FC236}">
                <a16:creationId xmlns:a16="http://schemas.microsoft.com/office/drawing/2014/main" id="{73722D0F-67A3-A412-F90E-972395474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4B5D10B4-4297-65D0-D8E0-8A7113C7567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14640375"/>
              </p:ext>
            </p:extLst>
          </p:nvPr>
        </p:nvGraphicFramePr>
        <p:xfrm>
          <a:off x="628650" y="0"/>
          <a:ext cx="7260491" cy="53586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4" name="Entrada de lápiz 3">
                <a:extLst>
                  <a:ext uri="{FF2B5EF4-FFF2-40B4-BE49-F238E27FC236}">
                    <a16:creationId xmlns:a16="http://schemas.microsoft.com/office/drawing/2014/main" id="{74CB62CE-3281-EE0D-7840-F5A1E4949D14}"/>
                  </a:ext>
                </a:extLst>
              </p14:cNvPr>
              <p14:cNvContentPartPr/>
              <p14:nvPr/>
            </p14:nvContentPartPr>
            <p14:xfrm>
              <a:off x="2764800" y="1739880"/>
              <a:ext cx="4120560" cy="2880360"/>
            </p14:xfrm>
          </p:contentPart>
        </mc:Choice>
        <mc:Fallback xmlns="">
          <p:pic>
            <p:nvPicPr>
              <p:cNvPr id="4" name="Entrada de lápiz 3">
                <a:extLst>
                  <a:ext uri="{FF2B5EF4-FFF2-40B4-BE49-F238E27FC236}">
                    <a16:creationId xmlns:a16="http://schemas.microsoft.com/office/drawing/2014/main" id="{74CB62CE-3281-EE0D-7840-F5A1E4949D14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755440" y="1730520"/>
                <a:ext cx="4139280" cy="2899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878375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9D25A-5382-C2E7-C95E-B124ECB975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E97DDCD0-ADF8-D88D-3A37-8FC7A95E3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17</a:t>
            </a:fld>
            <a:endParaRPr lang="es-CO"/>
          </a:p>
        </p:txBody>
      </p:sp>
      <p:sp>
        <p:nvSpPr>
          <p:cNvPr id="11" name="Título 10">
            <a:extLst>
              <a:ext uri="{FF2B5EF4-FFF2-40B4-BE49-F238E27FC236}">
                <a16:creationId xmlns:a16="http://schemas.microsoft.com/office/drawing/2014/main" id="{A24A401C-B01C-4EA8-E114-F1F0EBEBA4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32DFEB64-EC65-ABF9-D0FE-5D7849A9210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79441520"/>
              </p:ext>
            </p:extLst>
          </p:nvPr>
        </p:nvGraphicFramePr>
        <p:xfrm>
          <a:off x="1438031" y="428228"/>
          <a:ext cx="6580554" cy="38040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Imagen 4" descr="Tabla&#10;&#10;Descripción generada automáticamente">
            <a:extLst>
              <a:ext uri="{FF2B5EF4-FFF2-40B4-BE49-F238E27FC236}">
                <a16:creationId xmlns:a16="http://schemas.microsoft.com/office/drawing/2014/main" id="{B82EBD36-8B00-06A3-0A93-E1F8FE25EF7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6487" y="1387255"/>
            <a:ext cx="7212098" cy="338000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2" name="Entrada de lápiz 1">
                <a:extLst>
                  <a:ext uri="{FF2B5EF4-FFF2-40B4-BE49-F238E27FC236}">
                    <a16:creationId xmlns:a16="http://schemas.microsoft.com/office/drawing/2014/main" id="{BDF8291C-BB72-D73A-293F-8699919F960A}"/>
                  </a:ext>
                </a:extLst>
              </p14:cNvPr>
              <p14:cNvContentPartPr/>
              <p14:nvPr/>
            </p14:nvContentPartPr>
            <p14:xfrm>
              <a:off x="936000" y="2918880"/>
              <a:ext cx="6272280" cy="1695240"/>
            </p14:xfrm>
          </p:contentPart>
        </mc:Choice>
        <mc:Fallback xmlns="">
          <p:pic>
            <p:nvPicPr>
              <p:cNvPr id="2" name="Entrada de lápiz 1">
                <a:extLst>
                  <a:ext uri="{FF2B5EF4-FFF2-40B4-BE49-F238E27FC236}">
                    <a16:creationId xmlns:a16="http://schemas.microsoft.com/office/drawing/2014/main" id="{BDF8291C-BB72-D73A-293F-8699919F960A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926640" y="2909520"/>
                <a:ext cx="6291000" cy="1713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652351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5F9BD65-B445-07C4-1A28-22116DE292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212CE709-F028-BA2C-6326-1D6E29915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18</a:t>
            </a:fld>
            <a:endParaRPr lang="es-CO"/>
          </a:p>
        </p:txBody>
      </p:sp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BECE5666-A502-D728-64EC-55023369021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54550514"/>
              </p:ext>
            </p:extLst>
          </p:nvPr>
        </p:nvGraphicFramePr>
        <p:xfrm>
          <a:off x="1196529" y="273844"/>
          <a:ext cx="6923655" cy="27588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Imagen 4">
            <a:extLst>
              <a:ext uri="{FF2B5EF4-FFF2-40B4-BE49-F238E27FC236}">
                <a16:creationId xmlns:a16="http://schemas.microsoft.com/office/drawing/2014/main" id="{EB723261-58F3-970B-3750-7F3D8AF7EC7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6051" y="2821152"/>
            <a:ext cx="3537106" cy="2157635"/>
          </a:xfrm>
          <a:prstGeom prst="rect">
            <a:avLst/>
          </a:prstGeom>
          <a:noFill/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6" name="Entrada de lápiz 5">
                <a:extLst>
                  <a:ext uri="{FF2B5EF4-FFF2-40B4-BE49-F238E27FC236}">
                    <a16:creationId xmlns:a16="http://schemas.microsoft.com/office/drawing/2014/main" id="{0D58670B-CD68-979B-3CC3-1F25754D53B3}"/>
                  </a:ext>
                </a:extLst>
              </p14:cNvPr>
              <p14:cNvContentPartPr/>
              <p14:nvPr/>
            </p14:nvContentPartPr>
            <p14:xfrm>
              <a:off x="1451880" y="1796400"/>
              <a:ext cx="3306240" cy="2953800"/>
            </p14:xfrm>
          </p:contentPart>
        </mc:Choice>
        <mc:Fallback xmlns="">
          <p:pic>
            <p:nvPicPr>
              <p:cNvPr id="6" name="Entrada de lápiz 5">
                <a:extLst>
                  <a:ext uri="{FF2B5EF4-FFF2-40B4-BE49-F238E27FC236}">
                    <a16:creationId xmlns:a16="http://schemas.microsoft.com/office/drawing/2014/main" id="{0D58670B-CD68-979B-3CC3-1F25754D53B3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442520" y="1787040"/>
                <a:ext cx="3324960" cy="2972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657797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243C17-3088-AB7A-71C8-71483BA23A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CA123F2-28B9-393E-CC41-E7E37EF865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E6FAF6D3-FB1E-B95E-3545-D9B4B85425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19</a:t>
            </a:fld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D474AE84-9E04-8CDF-CA10-6EC2027B56F8}"/>
              </a:ext>
            </a:extLst>
          </p:cNvPr>
          <p:cNvSpPr txBox="1"/>
          <p:nvPr/>
        </p:nvSpPr>
        <p:spPr>
          <a:xfrm>
            <a:off x="296692" y="97847"/>
            <a:ext cx="855061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kumimoji="0" lang="es-CO" altLang="es-CO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LTStd-Roman"/>
              </a:rPr>
              <a:t>La </a:t>
            </a:r>
            <a:r>
              <a:rPr kumimoji="0" lang="es-CO" altLang="es-CO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LTStd-BoldItalic"/>
              </a:rPr>
              <a:t>cristalización </a:t>
            </a:r>
            <a:r>
              <a:rPr kumimoji="0" lang="es-CO" altLang="es-CO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LTStd-Roman"/>
              </a:rPr>
              <a:t>es el </a:t>
            </a:r>
            <a:r>
              <a:rPr kumimoji="0" lang="es-CO" altLang="es-CO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LTStd-Italic"/>
              </a:rPr>
              <a:t>proceso en el cual un soluto disuelto se separa de la disolución y forma cristales </a:t>
            </a:r>
            <a:r>
              <a:rPr lang="es-CO" altLang="es-CO" dirty="0">
                <a:latin typeface="Calibri" panose="020F0502020204030204" pitchFamily="34" charset="0"/>
                <a:ea typeface="Calibri" panose="020F0502020204030204" pitchFamily="34" charset="0"/>
                <a:cs typeface="TimesLTStd-Italic"/>
              </a:rPr>
              <a:t>(soluciones sobresaturadas)</a:t>
            </a:r>
            <a:endParaRPr lang="es-CO" dirty="0"/>
          </a:p>
        </p:txBody>
      </p:sp>
      <p:pic>
        <p:nvPicPr>
          <p:cNvPr id="7" name="Imagen 3" descr="Mesa de madera&#10;&#10;Descripción generada automáticamente con confianza media">
            <a:extLst>
              <a:ext uri="{FF2B5EF4-FFF2-40B4-BE49-F238E27FC236}">
                <a16:creationId xmlns:a16="http://schemas.microsoft.com/office/drawing/2014/main" id="{502B67BF-0C6C-D232-5F22-64FBC5D1FB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4338" y="2856674"/>
            <a:ext cx="6165664" cy="2244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281C5087-A650-5685-8BF0-F7D25DF8CF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3050" y="770930"/>
            <a:ext cx="2703635" cy="2019805"/>
          </a:xfrm>
          <a:prstGeom prst="rect">
            <a:avLst/>
          </a:prstGeom>
        </p:spPr>
      </p:pic>
      <p:pic>
        <p:nvPicPr>
          <p:cNvPr id="9" name="Picture 4" descr="59188 revista_quimica 11 ok 1:EduQ_maqueta">
            <a:extLst>
              <a:ext uri="{FF2B5EF4-FFF2-40B4-BE49-F238E27FC236}">
                <a16:creationId xmlns:a16="http://schemas.microsoft.com/office/drawing/2014/main" id="{A322C034-8875-BB11-277E-E47083A141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9441" y="728869"/>
            <a:ext cx="1539941" cy="2147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Cristalización de Sulfato de Cobre Pentahidratado (CuSO​4​·5H​2​O) disuelto  en residuos contaminados de laborato">
            <a:extLst>
              <a:ext uri="{FF2B5EF4-FFF2-40B4-BE49-F238E27FC236}">
                <a16:creationId xmlns:a16="http://schemas.microsoft.com/office/drawing/2014/main" id="{AF78E517-A20E-6AED-69AF-999516C937D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096"/>
          <a:stretch/>
        </p:blipFill>
        <p:spPr bwMode="auto">
          <a:xfrm rot="16200000">
            <a:off x="3052305" y="658938"/>
            <a:ext cx="2094833" cy="223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" name="Entrada de lápiz 3">
                <a:extLst>
                  <a:ext uri="{FF2B5EF4-FFF2-40B4-BE49-F238E27FC236}">
                    <a16:creationId xmlns:a16="http://schemas.microsoft.com/office/drawing/2014/main" id="{A48C0274-FA88-A09F-AF35-AF87E85D6277}"/>
                  </a:ext>
                </a:extLst>
              </p14:cNvPr>
              <p14:cNvContentPartPr/>
              <p14:nvPr/>
            </p14:nvContentPartPr>
            <p14:xfrm>
              <a:off x="715680" y="390960"/>
              <a:ext cx="1047960" cy="37440"/>
            </p14:xfrm>
          </p:contentPart>
        </mc:Choice>
        <mc:Fallback xmlns="">
          <p:pic>
            <p:nvPicPr>
              <p:cNvPr id="4" name="Entrada de lápiz 3">
                <a:extLst>
                  <a:ext uri="{FF2B5EF4-FFF2-40B4-BE49-F238E27FC236}">
                    <a16:creationId xmlns:a16="http://schemas.microsoft.com/office/drawing/2014/main" id="{A48C0274-FA88-A09F-AF35-AF87E85D6277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06320" y="381600"/>
                <a:ext cx="1066680" cy="56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252338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982363-6D19-B835-04A5-3358A9D35B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F27907A-EEE0-E5A2-BE32-9515706DD4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>
                <a:solidFill>
                  <a:schemeClr val="bg1"/>
                </a:solidFill>
              </a:rPr>
              <a:t>Numero de </a:t>
            </a:r>
            <a:r>
              <a:rPr lang="es-CO" dirty="0" err="1">
                <a:solidFill>
                  <a:schemeClr val="bg1"/>
                </a:solidFill>
              </a:rPr>
              <a:t>Avógrado</a:t>
            </a:r>
            <a:r>
              <a:rPr lang="es-CO" dirty="0">
                <a:solidFill>
                  <a:schemeClr val="bg1"/>
                </a:solidFill>
              </a:rPr>
              <a:t> y la mol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82BC1421-84B0-38CE-D9F8-B7A8B561B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2</a:t>
            </a:fld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00E3AA0-6B02-7248-58C3-A6744CF37EDE}"/>
              </a:ext>
            </a:extLst>
          </p:cNvPr>
          <p:cNvSpPr txBox="1"/>
          <p:nvPr/>
        </p:nvSpPr>
        <p:spPr>
          <a:xfrm>
            <a:off x="628650" y="1233044"/>
            <a:ext cx="781978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s-ES" sz="1800" b="0" i="0" u="none" strike="noStrike" baseline="0" dirty="0">
                <a:latin typeface="TimesLTStd-Roman"/>
              </a:rPr>
              <a:t>En cualquier </a:t>
            </a:r>
            <a:r>
              <a:rPr lang="es-ES" sz="1800" b="0" i="0" u="none" strike="noStrike" baseline="0" dirty="0" err="1">
                <a:latin typeface="TimesLTStd-Roman"/>
              </a:rPr>
              <a:t>situacion</a:t>
            </a:r>
            <a:r>
              <a:rPr lang="es-ES" sz="1800" b="0" i="0" u="none" strike="noStrike" baseline="0" dirty="0">
                <a:latin typeface="TimesLTStd-Roman"/>
              </a:rPr>
              <a:t> real, se manejan muestras grandes que contienen una enorme cantidad de átomos. Por consiguiente, es necesario tener una unidad especial para referirse a una </a:t>
            </a:r>
            <a:r>
              <a:rPr lang="es-ES" sz="1800" b="1" i="0" u="none" strike="noStrike" baseline="0" dirty="0">
                <a:latin typeface="TimesLTStd-Roman"/>
              </a:rPr>
              <a:t>gran cantidad de átomos</a:t>
            </a:r>
            <a:r>
              <a:rPr lang="es-ES" sz="1800" b="0" i="0" u="none" strike="noStrike" baseline="0" dirty="0">
                <a:latin typeface="TimesLTStd-Roman"/>
              </a:rPr>
              <a:t>.</a:t>
            </a:r>
            <a:endParaRPr lang="es-CO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3CAD8939-A213-F2C5-CB94-B9022A13C1F2}"/>
              </a:ext>
            </a:extLst>
          </p:cNvPr>
          <p:cNvSpPr txBox="1"/>
          <p:nvPr/>
        </p:nvSpPr>
        <p:spPr>
          <a:xfrm>
            <a:off x="939921" y="2352587"/>
            <a:ext cx="7197237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ES" sz="1800" b="0" i="0" u="none" strike="noStrike" baseline="0" dirty="0">
                <a:latin typeface="JansonTextLTStd-Roman"/>
              </a:rPr>
              <a:t>La unidad SI (sistema internacional) para cantidad de sustancia es la </a:t>
            </a:r>
            <a:r>
              <a:rPr lang="es-ES" sz="1800" b="1" i="0" u="none" strike="noStrike" baseline="0" dirty="0">
                <a:latin typeface="JansonTextLTStd-Bold"/>
              </a:rPr>
              <a:t>mol</a:t>
            </a:r>
            <a:endParaRPr lang="es-CO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94EB3623-4DE0-1704-906B-E265497EF6DF}"/>
              </a:ext>
            </a:extLst>
          </p:cNvPr>
          <p:cNvSpPr txBox="1"/>
          <p:nvPr/>
        </p:nvSpPr>
        <p:spPr>
          <a:xfrm>
            <a:off x="1944982" y="2987126"/>
            <a:ext cx="4810370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ES" dirty="0"/>
              <a:t>Una mol representa </a:t>
            </a:r>
            <a:r>
              <a:rPr lang="es-ES" b="1" dirty="0"/>
              <a:t>una cantidad de partículas (átomos, moléculas o iones) </a:t>
            </a:r>
            <a:r>
              <a:rPr lang="es-ES" dirty="0"/>
              <a:t>igual al número de átomos que hay en </a:t>
            </a:r>
            <a:r>
              <a:rPr lang="es-ES" b="1" dirty="0"/>
              <a:t>12g de carbono-12</a:t>
            </a:r>
            <a:r>
              <a:rPr lang="es-ES" dirty="0"/>
              <a:t>.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3683952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DEF350-E792-24D8-CFC8-DFBC582951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0D9256E-0048-5A45-8D7B-AB7B3CC186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942" y="0"/>
            <a:ext cx="7886700" cy="994172"/>
          </a:xfrm>
        </p:spPr>
        <p:txBody>
          <a:bodyPr/>
          <a:lstStyle/>
          <a:p>
            <a:r>
              <a:rPr lang="es-CO" dirty="0">
                <a:solidFill>
                  <a:schemeClr val="bg1"/>
                </a:solidFill>
              </a:rPr>
              <a:t>Concentración de las soluciones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C965BD65-D399-815E-F7B9-2AD5EF8884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20</a:t>
            </a:fld>
            <a:endParaRPr lang="es-CO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5E00C65E-8DDF-2B30-8B1B-11AA0CC31792}"/>
              </a:ext>
            </a:extLst>
          </p:cNvPr>
          <p:cNvSpPr txBox="1"/>
          <p:nvPr/>
        </p:nvSpPr>
        <p:spPr>
          <a:xfrm>
            <a:off x="464725" y="994172"/>
            <a:ext cx="7636212" cy="968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CO" sz="1800" dirty="0">
                <a:effectLst/>
                <a:latin typeface="JansonTextLTStd-Roman"/>
                <a:ea typeface="Calibri" panose="020F0502020204030204" pitchFamily="34" charset="0"/>
                <a:cs typeface="JansonTextLTStd-Roman"/>
              </a:rPr>
              <a:t>La </a:t>
            </a:r>
            <a:r>
              <a:rPr lang="es-CO" sz="1800" b="1" dirty="0">
                <a:effectLst/>
                <a:latin typeface="JansonTextLTStd-Bold"/>
                <a:ea typeface="Calibri" panose="020F0502020204030204" pitchFamily="34" charset="0"/>
                <a:cs typeface="JansonTextLTStd-Bold"/>
              </a:rPr>
              <a:t>concentracion </a:t>
            </a:r>
            <a:r>
              <a:rPr lang="es-CO" sz="1800" dirty="0">
                <a:effectLst/>
                <a:latin typeface="JansonTextLTStd-Roman"/>
                <a:ea typeface="Calibri" panose="020F0502020204030204" pitchFamily="34" charset="0"/>
                <a:cs typeface="JansonTextLTStd-Roman"/>
              </a:rPr>
              <a:t>de las soluciones se expresa en términos de la cantidad de </a:t>
            </a:r>
            <a:r>
              <a:rPr lang="es-CO" sz="1800" b="1" dirty="0">
                <a:effectLst/>
                <a:latin typeface="JansonTextLTStd-Roman"/>
                <a:ea typeface="Calibri" panose="020F0502020204030204" pitchFamily="34" charset="0"/>
                <a:cs typeface="JansonTextLTStd-Roman"/>
              </a:rPr>
              <a:t>soluto </a:t>
            </a:r>
            <a:r>
              <a:rPr lang="es-CO" sz="1800" dirty="0">
                <a:effectLst/>
                <a:latin typeface="JansonTextLTStd-Roman"/>
                <a:ea typeface="Calibri" panose="020F0502020204030204" pitchFamily="34" charset="0"/>
                <a:cs typeface="JansonTextLTStd-Roman"/>
              </a:rPr>
              <a:t>disuelta en una masa </a:t>
            </a:r>
            <a:r>
              <a:rPr lang="es-CO" sz="1800" i="1" dirty="0">
                <a:effectLst/>
                <a:latin typeface="JansonTextLTStd-Italic"/>
                <a:ea typeface="Calibri" panose="020F0502020204030204" pitchFamily="34" charset="0"/>
                <a:cs typeface="JansonTextLTStd-Italic"/>
              </a:rPr>
              <a:t>o </a:t>
            </a:r>
            <a:r>
              <a:rPr lang="es-CO" sz="1800" dirty="0">
                <a:effectLst/>
                <a:latin typeface="JansonTextLTStd-Roman"/>
                <a:ea typeface="Calibri" panose="020F0502020204030204" pitchFamily="34" charset="0"/>
                <a:cs typeface="JansonTextLTStd-Roman"/>
              </a:rPr>
              <a:t>volumen dados de </a:t>
            </a:r>
            <a:r>
              <a:rPr lang="es-CO" sz="1800" b="1" i="1" dirty="0">
                <a:effectLst/>
                <a:latin typeface="JansonTextLTStd-Italic"/>
                <a:ea typeface="Calibri" panose="020F0502020204030204" pitchFamily="34" charset="0"/>
                <a:cs typeface="JansonTextLTStd-Italic"/>
              </a:rPr>
              <a:t>solución</a:t>
            </a:r>
            <a:r>
              <a:rPr lang="es-CO" sz="1800" i="1" dirty="0">
                <a:effectLst/>
                <a:latin typeface="JansonTextLTStd-Italic"/>
                <a:ea typeface="Calibri" panose="020F0502020204030204" pitchFamily="34" charset="0"/>
                <a:cs typeface="JansonTextLTStd-Italic"/>
              </a:rPr>
              <a:t>, o bien</a:t>
            </a:r>
            <a:r>
              <a:rPr lang="es-CO" sz="1800" dirty="0">
                <a:effectLst/>
                <a:latin typeface="JansonTextLTStd-Roman"/>
                <a:ea typeface="Calibri" panose="020F0502020204030204" pitchFamily="34" charset="0"/>
                <a:cs typeface="JansonTextLTStd-Roman"/>
              </a:rPr>
              <a:t>, de la cantidad de </a:t>
            </a:r>
            <a:r>
              <a:rPr lang="es-CO" sz="1800" b="1" dirty="0">
                <a:effectLst/>
                <a:latin typeface="JansonTextLTStd-Roman"/>
                <a:ea typeface="Calibri" panose="020F0502020204030204" pitchFamily="34" charset="0"/>
                <a:cs typeface="JansonTextLTStd-Roman"/>
              </a:rPr>
              <a:t>soluto</a:t>
            </a:r>
            <a:r>
              <a:rPr lang="es-CO" sz="1800" dirty="0">
                <a:effectLst/>
                <a:latin typeface="JansonTextLTStd-Roman"/>
                <a:ea typeface="Calibri" panose="020F0502020204030204" pitchFamily="34" charset="0"/>
                <a:cs typeface="JansonTextLTStd-Roman"/>
              </a:rPr>
              <a:t> disuelta en  una masa o volumen dados de </a:t>
            </a:r>
            <a:r>
              <a:rPr lang="es-CO" sz="1800" b="1" i="1" dirty="0">
                <a:effectLst/>
                <a:latin typeface="JansonTextLTStd-Italic"/>
                <a:ea typeface="Calibri" panose="020F0502020204030204" pitchFamily="34" charset="0"/>
                <a:cs typeface="JansonTextLTStd-Italic"/>
              </a:rPr>
              <a:t>solvente</a:t>
            </a:r>
            <a:r>
              <a:rPr lang="es-CO" sz="1800" dirty="0">
                <a:effectLst/>
                <a:latin typeface="JansonTextLTStd-Roman"/>
                <a:ea typeface="Calibri" panose="020F0502020204030204" pitchFamily="34" charset="0"/>
                <a:cs typeface="JansonTextLTStd-Roman"/>
              </a:rPr>
              <a:t>.</a:t>
            </a:r>
            <a:endParaRPr lang="es-CO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D7BB658E-73AE-4E64-0903-F8EA81F87C2F}"/>
              </a:ext>
            </a:extLst>
          </p:cNvPr>
          <p:cNvSpPr txBox="1"/>
          <p:nvPr/>
        </p:nvSpPr>
        <p:spPr>
          <a:xfrm>
            <a:off x="535021" y="2093920"/>
            <a:ext cx="403697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>
                <a:solidFill>
                  <a:srgbClr val="333333"/>
                </a:solidFill>
                <a:effectLst/>
                <a:ea typeface="Times New Roman" panose="02020603050405020304" pitchFamily="18" charset="0"/>
              </a:rPr>
              <a:t>Porcentaje peso – peso (%P/P) </a:t>
            </a:r>
            <a:r>
              <a:rPr lang="es-CO" dirty="0">
                <a:effectLst/>
                <a:ea typeface="Calibri" panose="020F0502020204030204" pitchFamily="34" charset="0"/>
                <a:cs typeface="TimesLTStd-Roman"/>
              </a:rPr>
              <a:t>El </a:t>
            </a:r>
            <a:r>
              <a:rPr lang="es-CO" b="1" i="1" dirty="0">
                <a:effectLst/>
                <a:ea typeface="Calibri" panose="020F0502020204030204" pitchFamily="34" charset="0"/>
                <a:cs typeface="TimesLTStd-BoldItalic"/>
              </a:rPr>
              <a:t>porcentaje en masa </a:t>
            </a:r>
            <a:r>
              <a:rPr lang="es-CO" dirty="0">
                <a:effectLst/>
                <a:ea typeface="Calibri" panose="020F0502020204030204" pitchFamily="34" charset="0"/>
                <a:cs typeface="TimesLTStd-Roman"/>
              </a:rPr>
              <a:t>es </a:t>
            </a:r>
            <a:r>
              <a:rPr lang="es-CO" i="1" dirty="0">
                <a:effectLst/>
                <a:cs typeface="TimesLTStd-Italic"/>
              </a:rPr>
              <a:t>la relaci</a:t>
            </a:r>
            <a:r>
              <a:rPr lang="es-CO" i="1" dirty="0">
                <a:effectLst/>
                <a:ea typeface="TimesLTStd-Italic"/>
                <a:cs typeface="TimesLTStd-Italic"/>
              </a:rPr>
              <a:t>ó</a:t>
            </a:r>
            <a:r>
              <a:rPr lang="es-CO" i="1" dirty="0">
                <a:effectLst/>
                <a:cs typeface="TimesLTStd-Italic"/>
              </a:rPr>
              <a:t>n de la masa de un soluto en la masa de la disolución,  multiplicado por 100%</a:t>
            </a:r>
            <a:endParaRPr lang="es-CO" dirty="0"/>
          </a:p>
        </p:txBody>
      </p:sp>
      <p:pic>
        <p:nvPicPr>
          <p:cNvPr id="6" name="Imagen 5" descr="Interfaz de usuario gráfica&#10;&#10;Descripción generada automáticamente con confianza media">
            <a:extLst>
              <a:ext uri="{FF2B5EF4-FFF2-40B4-BE49-F238E27FC236}">
                <a16:creationId xmlns:a16="http://schemas.microsoft.com/office/drawing/2014/main" id="{CCF0F783-E824-1C00-48E8-9E296A0A70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69511" y="2038013"/>
            <a:ext cx="4587477" cy="1362036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228F5E2C-402D-1105-3C82-9298A87D5B13}"/>
              </a:ext>
            </a:extLst>
          </p:cNvPr>
          <p:cNvSpPr txBox="1"/>
          <p:nvPr/>
        </p:nvSpPr>
        <p:spPr>
          <a:xfrm>
            <a:off x="1105812" y="3425719"/>
            <a:ext cx="7210290" cy="5420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O" sz="1400" dirty="0">
                <a:effectLst/>
                <a:latin typeface="TimesLTStd-Roman"/>
                <a:ea typeface="Calibri" panose="020F0502020204030204" pitchFamily="34" charset="0"/>
                <a:cs typeface="TimesLTStd-Roman"/>
              </a:rPr>
              <a:t>Ejemplo: Calcule la masa de sulfato de níquel(II) (</a:t>
            </a:r>
            <a:r>
              <a:rPr lang="es-CO" sz="1400" dirty="0" err="1">
                <a:effectLst/>
                <a:latin typeface="TimesLTStd-Roman"/>
                <a:ea typeface="Calibri" panose="020F0502020204030204" pitchFamily="34" charset="0"/>
                <a:cs typeface="TimesLTStd-Roman"/>
              </a:rPr>
              <a:t>niqueloso</a:t>
            </a:r>
            <a:r>
              <a:rPr lang="es-CO" sz="1400" dirty="0">
                <a:effectLst/>
                <a:latin typeface="TimesLTStd-Roman"/>
                <a:ea typeface="Calibri" panose="020F0502020204030204" pitchFamily="34" charset="0"/>
                <a:cs typeface="TimesLTStd-Roman"/>
              </a:rPr>
              <a:t>), NiSO4, que hay en 200 g de una solución de  NiSO4 al 6.00%. </a:t>
            </a:r>
            <a:endParaRPr lang="es-CO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8259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6B252C-AE54-5F45-1BEC-AC9CA6E9D5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BB706E-E418-9291-B4A0-40B83A8D8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942" y="0"/>
            <a:ext cx="7886700" cy="994172"/>
          </a:xfrm>
        </p:spPr>
        <p:txBody>
          <a:bodyPr/>
          <a:lstStyle/>
          <a:p>
            <a:r>
              <a:rPr lang="es-CO" dirty="0">
                <a:solidFill>
                  <a:schemeClr val="bg1"/>
                </a:solidFill>
              </a:rPr>
              <a:t>Concentración de las soluciones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276F8A78-CD6F-290E-7814-054B514C2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21</a:t>
            </a:fld>
            <a:endParaRPr lang="es-CO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5B84DAAA-8778-0E5A-6DF3-9B99833A2398}"/>
              </a:ext>
            </a:extLst>
          </p:cNvPr>
          <p:cNvSpPr txBox="1"/>
          <p:nvPr/>
        </p:nvSpPr>
        <p:spPr>
          <a:xfrm>
            <a:off x="464725" y="994172"/>
            <a:ext cx="7636212" cy="968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CO" sz="1800" dirty="0">
                <a:effectLst/>
                <a:latin typeface="JansonTextLTStd-Roman"/>
                <a:ea typeface="Calibri" panose="020F0502020204030204" pitchFamily="34" charset="0"/>
                <a:cs typeface="JansonTextLTStd-Roman"/>
              </a:rPr>
              <a:t>La </a:t>
            </a:r>
            <a:r>
              <a:rPr lang="es-CO" sz="1800" b="1" dirty="0">
                <a:effectLst/>
                <a:latin typeface="JansonTextLTStd-Bold"/>
                <a:ea typeface="Calibri" panose="020F0502020204030204" pitchFamily="34" charset="0"/>
                <a:cs typeface="JansonTextLTStd-Bold"/>
              </a:rPr>
              <a:t>concentracion </a:t>
            </a:r>
            <a:r>
              <a:rPr lang="es-CO" sz="1800" dirty="0">
                <a:effectLst/>
                <a:latin typeface="JansonTextLTStd-Roman"/>
                <a:ea typeface="Calibri" panose="020F0502020204030204" pitchFamily="34" charset="0"/>
                <a:cs typeface="JansonTextLTStd-Roman"/>
              </a:rPr>
              <a:t>de las soluciones se expresa en términos de la cantidad de </a:t>
            </a:r>
            <a:r>
              <a:rPr lang="es-CO" sz="1800" b="1" dirty="0">
                <a:effectLst/>
                <a:latin typeface="JansonTextLTStd-Roman"/>
                <a:ea typeface="Calibri" panose="020F0502020204030204" pitchFamily="34" charset="0"/>
                <a:cs typeface="JansonTextLTStd-Roman"/>
              </a:rPr>
              <a:t>soluto </a:t>
            </a:r>
            <a:r>
              <a:rPr lang="es-CO" sz="1800" dirty="0">
                <a:effectLst/>
                <a:latin typeface="JansonTextLTStd-Roman"/>
                <a:ea typeface="Calibri" panose="020F0502020204030204" pitchFamily="34" charset="0"/>
                <a:cs typeface="JansonTextLTStd-Roman"/>
              </a:rPr>
              <a:t>disuelta en una masa </a:t>
            </a:r>
            <a:r>
              <a:rPr lang="es-CO" sz="1800" i="1" dirty="0">
                <a:effectLst/>
                <a:latin typeface="JansonTextLTStd-Italic"/>
                <a:ea typeface="Calibri" panose="020F0502020204030204" pitchFamily="34" charset="0"/>
                <a:cs typeface="JansonTextLTStd-Italic"/>
              </a:rPr>
              <a:t>o </a:t>
            </a:r>
            <a:r>
              <a:rPr lang="es-CO" sz="1800" dirty="0">
                <a:effectLst/>
                <a:latin typeface="JansonTextLTStd-Roman"/>
                <a:ea typeface="Calibri" panose="020F0502020204030204" pitchFamily="34" charset="0"/>
                <a:cs typeface="JansonTextLTStd-Roman"/>
              </a:rPr>
              <a:t>volumen dados de </a:t>
            </a:r>
            <a:r>
              <a:rPr lang="es-CO" sz="1800" b="1" i="1" dirty="0">
                <a:effectLst/>
                <a:latin typeface="JansonTextLTStd-Italic"/>
                <a:ea typeface="Calibri" panose="020F0502020204030204" pitchFamily="34" charset="0"/>
                <a:cs typeface="JansonTextLTStd-Italic"/>
              </a:rPr>
              <a:t>solución</a:t>
            </a:r>
            <a:r>
              <a:rPr lang="es-CO" sz="1800" i="1" dirty="0">
                <a:effectLst/>
                <a:latin typeface="JansonTextLTStd-Italic"/>
                <a:ea typeface="Calibri" panose="020F0502020204030204" pitchFamily="34" charset="0"/>
                <a:cs typeface="JansonTextLTStd-Italic"/>
              </a:rPr>
              <a:t>, o bien</a:t>
            </a:r>
            <a:r>
              <a:rPr lang="es-CO" sz="1800" dirty="0">
                <a:effectLst/>
                <a:latin typeface="JansonTextLTStd-Roman"/>
                <a:ea typeface="Calibri" panose="020F0502020204030204" pitchFamily="34" charset="0"/>
                <a:cs typeface="JansonTextLTStd-Roman"/>
              </a:rPr>
              <a:t>, de la cantidad de </a:t>
            </a:r>
            <a:r>
              <a:rPr lang="es-CO" sz="1800" b="1" dirty="0">
                <a:effectLst/>
                <a:latin typeface="JansonTextLTStd-Roman"/>
                <a:ea typeface="Calibri" panose="020F0502020204030204" pitchFamily="34" charset="0"/>
                <a:cs typeface="JansonTextLTStd-Roman"/>
              </a:rPr>
              <a:t>soluto</a:t>
            </a:r>
            <a:r>
              <a:rPr lang="es-CO" sz="1800" dirty="0">
                <a:effectLst/>
                <a:latin typeface="JansonTextLTStd-Roman"/>
                <a:ea typeface="Calibri" panose="020F0502020204030204" pitchFamily="34" charset="0"/>
                <a:cs typeface="JansonTextLTStd-Roman"/>
              </a:rPr>
              <a:t> disuelta en  una masa o volumen dados de </a:t>
            </a:r>
            <a:r>
              <a:rPr lang="es-CO" sz="1800" b="1" i="1" dirty="0">
                <a:effectLst/>
                <a:latin typeface="JansonTextLTStd-Italic"/>
                <a:ea typeface="Calibri" panose="020F0502020204030204" pitchFamily="34" charset="0"/>
                <a:cs typeface="JansonTextLTStd-Italic"/>
              </a:rPr>
              <a:t>solvente</a:t>
            </a:r>
            <a:r>
              <a:rPr lang="es-CO" sz="1800" dirty="0">
                <a:effectLst/>
                <a:latin typeface="JansonTextLTStd-Roman"/>
                <a:ea typeface="Calibri" panose="020F0502020204030204" pitchFamily="34" charset="0"/>
                <a:cs typeface="JansonTextLTStd-Roman"/>
              </a:rPr>
              <a:t>.</a:t>
            </a:r>
            <a:endParaRPr lang="es-CO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7073D580-B1B2-831C-E616-5C10310408E0}"/>
              </a:ext>
            </a:extLst>
          </p:cNvPr>
          <p:cNvSpPr txBox="1"/>
          <p:nvPr/>
        </p:nvSpPr>
        <p:spPr>
          <a:xfrm>
            <a:off x="391407" y="2041417"/>
            <a:ext cx="521222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Porcentaje peso – volumen (%P/V): L</a:t>
            </a:r>
            <a:r>
              <a:rPr lang="es-CO" sz="160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masa de soluto dividida por el volumen de la disolución por 100. Se suelen usar gramos por mililitro (g/ml).</a:t>
            </a:r>
            <a:endParaRPr lang="es-CO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O" sz="1600" dirty="0"/>
          </a:p>
        </p:txBody>
      </p:sp>
      <p:pic>
        <p:nvPicPr>
          <p:cNvPr id="9" name="Imagen 8" descr="Texto">
            <a:extLst>
              <a:ext uri="{FF2B5EF4-FFF2-40B4-BE49-F238E27FC236}">
                <a16:creationId xmlns:a16="http://schemas.microsoft.com/office/drawing/2014/main" id="{9C5301D9-5013-FB27-E13C-D22FFCD9C7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84799" y="1922252"/>
            <a:ext cx="3595077" cy="846414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95C053BD-4274-5404-700D-36D0C414A944}"/>
              </a:ext>
            </a:extLst>
          </p:cNvPr>
          <p:cNvSpPr txBox="1"/>
          <p:nvPr/>
        </p:nvSpPr>
        <p:spPr>
          <a:xfrm>
            <a:off x="464725" y="3197602"/>
            <a:ext cx="470124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s-CO" sz="1600" dirty="0">
                <a:solidFill>
                  <a:srgbClr val="333333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Molaridad (M): Es una unidad  común para expresar la concentración  de las soluciones. La molaridad se  define como las moles de soluto por  litro de solución.</a:t>
            </a:r>
          </a:p>
        </p:txBody>
      </p:sp>
      <p:pic>
        <p:nvPicPr>
          <p:cNvPr id="11" name="Imagen 10" descr="Imagen que contiene Diagrama&#10;&#10;Descripción generada automáticamente">
            <a:extLst>
              <a:ext uri="{FF2B5EF4-FFF2-40B4-BE49-F238E27FC236}">
                <a16:creationId xmlns:a16="http://schemas.microsoft.com/office/drawing/2014/main" id="{11FBEBBC-1C25-61F1-F64D-B89D62EC82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2715" y="3238776"/>
            <a:ext cx="3156560" cy="994869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5E1599A9-6273-B703-F7A9-0589F2B45EF4}"/>
              </a:ext>
            </a:extLst>
          </p:cNvPr>
          <p:cNvSpPr txBox="1"/>
          <p:nvPr/>
        </p:nvSpPr>
        <p:spPr>
          <a:xfrm>
            <a:off x="981288" y="4394961"/>
            <a:ext cx="7072008" cy="543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es-CO" sz="1400" dirty="0">
                <a:effectLst/>
                <a:latin typeface="JansonTextLTStd-Roman"/>
                <a:ea typeface="Calibri" panose="020F0502020204030204" pitchFamily="34" charset="0"/>
                <a:cs typeface="JansonTextLTStd-Roman"/>
              </a:rPr>
              <a:t>Ejemplo: Calcule la molaridad (</a:t>
            </a:r>
            <a:r>
              <a:rPr lang="es-CO" sz="1400" i="1" dirty="0">
                <a:effectLst/>
                <a:latin typeface="JansonTextLTStd-Italic"/>
                <a:ea typeface="Calibri" panose="020F0502020204030204" pitchFamily="34" charset="0"/>
                <a:cs typeface="JansonTextLTStd-Italic"/>
              </a:rPr>
              <a:t>M</a:t>
            </a:r>
            <a:r>
              <a:rPr lang="es-CO" sz="1400" dirty="0">
                <a:effectLst/>
                <a:latin typeface="JansonTextLTStd-Roman"/>
                <a:ea typeface="Calibri" panose="020F0502020204030204" pitchFamily="34" charset="0"/>
                <a:cs typeface="JansonTextLTStd-Roman"/>
              </a:rPr>
              <a:t>) de una solución que contiene 3.65 g de HCL en 2.00 L de solución.</a:t>
            </a:r>
            <a:endParaRPr lang="es-CO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Entrada de lápiz 4">
                <a:extLst>
                  <a:ext uri="{FF2B5EF4-FFF2-40B4-BE49-F238E27FC236}">
                    <a16:creationId xmlns:a16="http://schemas.microsoft.com/office/drawing/2014/main" id="{36850F04-A28E-154B-8697-C445B1D97A23}"/>
                  </a:ext>
                </a:extLst>
              </p14:cNvPr>
              <p14:cNvContentPartPr/>
              <p14:nvPr/>
            </p14:nvContentPartPr>
            <p14:xfrm>
              <a:off x="840960" y="2313360"/>
              <a:ext cx="6407280" cy="1935360"/>
            </p14:xfrm>
          </p:contentPart>
        </mc:Choice>
        <mc:Fallback xmlns="">
          <p:pic>
            <p:nvPicPr>
              <p:cNvPr id="5" name="Entrada de lápiz 4">
                <a:extLst>
                  <a:ext uri="{FF2B5EF4-FFF2-40B4-BE49-F238E27FC236}">
                    <a16:creationId xmlns:a16="http://schemas.microsoft.com/office/drawing/2014/main" id="{36850F04-A28E-154B-8697-C445B1D97A23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31600" y="2304000"/>
                <a:ext cx="6426000" cy="1954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330853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2336DA-D7F3-B364-710C-983B145C84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931A95-C3D3-1830-8777-FF4212DE3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942" y="0"/>
            <a:ext cx="7886700" cy="994172"/>
          </a:xfrm>
        </p:spPr>
        <p:txBody>
          <a:bodyPr/>
          <a:lstStyle/>
          <a:p>
            <a:r>
              <a:rPr lang="es-CO" dirty="0">
                <a:solidFill>
                  <a:schemeClr val="bg1"/>
                </a:solidFill>
              </a:rPr>
              <a:t>Concentración de las soluciones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2C27D137-4E2D-4F1D-6C21-54F750D4E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20779" y="3714669"/>
            <a:ext cx="2057400" cy="273844"/>
          </a:xfrm>
        </p:spPr>
        <p:txBody>
          <a:bodyPr/>
          <a:lstStyle/>
          <a:p>
            <a:fld id="{63E15DF6-230E-2E43-B847-68755106EC6D}" type="slidenum">
              <a:rPr lang="es-CO" smtClean="0"/>
              <a:t>22</a:t>
            </a:fld>
            <a:endParaRPr lang="es-CO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5BC0548F-2024-CCD9-5BB4-6BB37A151ED8}"/>
              </a:ext>
            </a:extLst>
          </p:cNvPr>
          <p:cNvSpPr txBox="1"/>
          <p:nvPr/>
        </p:nvSpPr>
        <p:spPr>
          <a:xfrm>
            <a:off x="464725" y="994172"/>
            <a:ext cx="7636212" cy="968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CO" sz="1800" dirty="0">
                <a:effectLst/>
                <a:latin typeface="JansonTextLTStd-Roman"/>
                <a:ea typeface="Calibri" panose="020F0502020204030204" pitchFamily="34" charset="0"/>
                <a:cs typeface="JansonTextLTStd-Roman"/>
              </a:rPr>
              <a:t>La </a:t>
            </a:r>
            <a:r>
              <a:rPr lang="es-CO" sz="1800" b="1" dirty="0">
                <a:effectLst/>
                <a:latin typeface="JansonTextLTStd-Bold"/>
                <a:ea typeface="Calibri" panose="020F0502020204030204" pitchFamily="34" charset="0"/>
                <a:cs typeface="JansonTextLTStd-Bold"/>
              </a:rPr>
              <a:t>concentracion </a:t>
            </a:r>
            <a:r>
              <a:rPr lang="es-CO" sz="1800" dirty="0">
                <a:effectLst/>
                <a:latin typeface="JansonTextLTStd-Roman"/>
                <a:ea typeface="Calibri" panose="020F0502020204030204" pitchFamily="34" charset="0"/>
                <a:cs typeface="JansonTextLTStd-Roman"/>
              </a:rPr>
              <a:t>de las soluciones se expresa en términos de la cantidad de </a:t>
            </a:r>
            <a:r>
              <a:rPr lang="es-CO" sz="1800" b="1" dirty="0">
                <a:effectLst/>
                <a:latin typeface="JansonTextLTStd-Roman"/>
                <a:ea typeface="Calibri" panose="020F0502020204030204" pitchFamily="34" charset="0"/>
                <a:cs typeface="JansonTextLTStd-Roman"/>
              </a:rPr>
              <a:t>soluto </a:t>
            </a:r>
            <a:r>
              <a:rPr lang="es-CO" sz="1800" dirty="0">
                <a:effectLst/>
                <a:latin typeface="JansonTextLTStd-Roman"/>
                <a:ea typeface="Calibri" panose="020F0502020204030204" pitchFamily="34" charset="0"/>
                <a:cs typeface="JansonTextLTStd-Roman"/>
              </a:rPr>
              <a:t>disuelta en una masa </a:t>
            </a:r>
            <a:r>
              <a:rPr lang="es-CO" sz="1800" i="1" dirty="0">
                <a:effectLst/>
                <a:latin typeface="JansonTextLTStd-Italic"/>
                <a:ea typeface="Calibri" panose="020F0502020204030204" pitchFamily="34" charset="0"/>
                <a:cs typeface="JansonTextLTStd-Italic"/>
              </a:rPr>
              <a:t>o </a:t>
            </a:r>
            <a:r>
              <a:rPr lang="es-CO" sz="1800" dirty="0">
                <a:effectLst/>
                <a:latin typeface="JansonTextLTStd-Roman"/>
                <a:ea typeface="Calibri" panose="020F0502020204030204" pitchFamily="34" charset="0"/>
                <a:cs typeface="JansonTextLTStd-Roman"/>
              </a:rPr>
              <a:t>volumen dados de </a:t>
            </a:r>
            <a:r>
              <a:rPr lang="es-CO" sz="1800" b="1" i="1" dirty="0">
                <a:effectLst/>
                <a:latin typeface="JansonTextLTStd-Italic"/>
                <a:ea typeface="Calibri" panose="020F0502020204030204" pitchFamily="34" charset="0"/>
                <a:cs typeface="JansonTextLTStd-Italic"/>
              </a:rPr>
              <a:t>solución</a:t>
            </a:r>
            <a:r>
              <a:rPr lang="es-CO" sz="1800" i="1" dirty="0">
                <a:effectLst/>
                <a:latin typeface="JansonTextLTStd-Italic"/>
                <a:ea typeface="Calibri" panose="020F0502020204030204" pitchFamily="34" charset="0"/>
                <a:cs typeface="JansonTextLTStd-Italic"/>
              </a:rPr>
              <a:t>, o bien</a:t>
            </a:r>
            <a:r>
              <a:rPr lang="es-CO" sz="1800" dirty="0">
                <a:effectLst/>
                <a:latin typeface="JansonTextLTStd-Roman"/>
                <a:ea typeface="Calibri" panose="020F0502020204030204" pitchFamily="34" charset="0"/>
                <a:cs typeface="JansonTextLTStd-Roman"/>
              </a:rPr>
              <a:t>, de la cantidad de </a:t>
            </a:r>
            <a:r>
              <a:rPr lang="es-CO" sz="1800" b="1" dirty="0">
                <a:effectLst/>
                <a:latin typeface="JansonTextLTStd-Roman"/>
                <a:ea typeface="Calibri" panose="020F0502020204030204" pitchFamily="34" charset="0"/>
                <a:cs typeface="JansonTextLTStd-Roman"/>
              </a:rPr>
              <a:t>soluto</a:t>
            </a:r>
            <a:r>
              <a:rPr lang="es-CO" sz="1800" dirty="0">
                <a:effectLst/>
                <a:latin typeface="JansonTextLTStd-Roman"/>
                <a:ea typeface="Calibri" panose="020F0502020204030204" pitchFamily="34" charset="0"/>
                <a:cs typeface="JansonTextLTStd-Roman"/>
              </a:rPr>
              <a:t> disuelta en  una masa o volumen dados de </a:t>
            </a:r>
            <a:r>
              <a:rPr lang="es-CO" sz="1800" b="1" i="1" dirty="0">
                <a:effectLst/>
                <a:latin typeface="JansonTextLTStd-Italic"/>
                <a:ea typeface="Calibri" panose="020F0502020204030204" pitchFamily="34" charset="0"/>
                <a:cs typeface="JansonTextLTStd-Italic"/>
              </a:rPr>
              <a:t>solvente</a:t>
            </a:r>
            <a:r>
              <a:rPr lang="es-CO" sz="1800" dirty="0">
                <a:effectLst/>
                <a:latin typeface="JansonTextLTStd-Roman"/>
                <a:ea typeface="Calibri" panose="020F0502020204030204" pitchFamily="34" charset="0"/>
                <a:cs typeface="JansonTextLTStd-Roman"/>
              </a:rPr>
              <a:t>.</a:t>
            </a:r>
            <a:endParaRPr lang="es-CO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9F58315E-7800-B826-A3CB-2FFCEEE19D5A}"/>
              </a:ext>
            </a:extLst>
          </p:cNvPr>
          <p:cNvSpPr txBox="1"/>
          <p:nvPr/>
        </p:nvSpPr>
        <p:spPr>
          <a:xfrm>
            <a:off x="427554" y="2145008"/>
            <a:ext cx="470124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s-CO" sz="1600" dirty="0">
                <a:solidFill>
                  <a:srgbClr val="333333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Molaridad (M): Es una unidad  común para expresar la concentración  de las soluciones. La molaridad se  define como las moles de soluto por  litro de solución.</a:t>
            </a:r>
          </a:p>
        </p:txBody>
      </p:sp>
      <p:pic>
        <p:nvPicPr>
          <p:cNvPr id="11" name="Imagen 10" descr="Imagen que contiene Diagrama&#10;&#10;Descripción generada automáticamente">
            <a:extLst>
              <a:ext uri="{FF2B5EF4-FFF2-40B4-BE49-F238E27FC236}">
                <a16:creationId xmlns:a16="http://schemas.microsoft.com/office/drawing/2014/main" id="{10949577-78B1-4771-7D6C-0D7434283F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5544" y="2186182"/>
            <a:ext cx="3156560" cy="994869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5E2C715E-CA9A-E87C-AC74-550DDFDEFEB9}"/>
              </a:ext>
            </a:extLst>
          </p:cNvPr>
          <p:cNvSpPr txBox="1"/>
          <p:nvPr/>
        </p:nvSpPr>
        <p:spPr>
          <a:xfrm>
            <a:off x="944117" y="3342367"/>
            <a:ext cx="7072008" cy="543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es-CO" sz="1400" dirty="0">
                <a:effectLst/>
                <a:latin typeface="JansonTextLTStd-Roman"/>
                <a:ea typeface="Calibri" panose="020F0502020204030204" pitchFamily="34" charset="0"/>
                <a:cs typeface="JansonTextLTStd-Roman"/>
              </a:rPr>
              <a:t>Ejemplo: Calcule la molaridad (</a:t>
            </a:r>
            <a:r>
              <a:rPr lang="es-CO" sz="1400" i="1" dirty="0">
                <a:effectLst/>
                <a:latin typeface="JansonTextLTStd-Italic"/>
                <a:ea typeface="Calibri" panose="020F0502020204030204" pitchFamily="34" charset="0"/>
                <a:cs typeface="JansonTextLTStd-Italic"/>
              </a:rPr>
              <a:t>M</a:t>
            </a:r>
            <a:r>
              <a:rPr lang="es-CO" sz="1400" dirty="0">
                <a:effectLst/>
                <a:latin typeface="JansonTextLTStd-Roman"/>
                <a:ea typeface="Calibri" panose="020F0502020204030204" pitchFamily="34" charset="0"/>
                <a:cs typeface="JansonTextLTStd-Roman"/>
              </a:rPr>
              <a:t>) de una solución que contiene 3.65 g de HCL en 2.00 L de solución.</a:t>
            </a:r>
            <a:endParaRPr lang="es-CO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Entrada de lápiz 4">
                <a:extLst>
                  <a:ext uri="{FF2B5EF4-FFF2-40B4-BE49-F238E27FC236}">
                    <a16:creationId xmlns:a16="http://schemas.microsoft.com/office/drawing/2014/main" id="{48E7EDED-85A6-A2D1-1E84-60DBE668548C}"/>
                  </a:ext>
                </a:extLst>
              </p14:cNvPr>
              <p14:cNvContentPartPr/>
              <p14:nvPr/>
            </p14:nvContentPartPr>
            <p14:xfrm>
              <a:off x="5567400" y="2677680"/>
              <a:ext cx="114120" cy="125280"/>
            </p14:xfrm>
          </p:contentPart>
        </mc:Choice>
        <mc:Fallback xmlns="">
          <p:pic>
            <p:nvPicPr>
              <p:cNvPr id="5" name="Entrada de lápiz 4">
                <a:extLst>
                  <a:ext uri="{FF2B5EF4-FFF2-40B4-BE49-F238E27FC236}">
                    <a16:creationId xmlns:a16="http://schemas.microsoft.com/office/drawing/2014/main" id="{48E7EDED-85A6-A2D1-1E84-60DBE668548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558040" y="2668320"/>
                <a:ext cx="132840" cy="144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928085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414BEF7-DCAE-2361-F709-4E09824D88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335D340A-7CA7-62EA-BBE2-33A8D0703F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23</a:t>
            </a:fld>
            <a:endParaRPr lang="es-CO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Entrada de lápiz 3">
                <a:extLst>
                  <a:ext uri="{FF2B5EF4-FFF2-40B4-BE49-F238E27FC236}">
                    <a16:creationId xmlns:a16="http://schemas.microsoft.com/office/drawing/2014/main" id="{D61AAFA9-2602-756C-A402-950B4B51B8C6}"/>
                  </a:ext>
                </a:extLst>
              </p14:cNvPr>
              <p14:cNvContentPartPr/>
              <p14:nvPr/>
            </p14:nvContentPartPr>
            <p14:xfrm>
              <a:off x="58320" y="59400"/>
              <a:ext cx="8704440" cy="4082040"/>
            </p14:xfrm>
          </p:contentPart>
        </mc:Choice>
        <mc:Fallback xmlns="">
          <p:pic>
            <p:nvPicPr>
              <p:cNvPr id="4" name="Entrada de lápiz 3">
                <a:extLst>
                  <a:ext uri="{FF2B5EF4-FFF2-40B4-BE49-F238E27FC236}">
                    <a16:creationId xmlns:a16="http://schemas.microsoft.com/office/drawing/2014/main" id="{D61AAFA9-2602-756C-A402-950B4B51B8C6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8960" y="50040"/>
                <a:ext cx="8723160" cy="4100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681093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61845FC2-7052-729E-ABD3-E686A311D5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D66C64F-8635-A4E2-9963-C8627C4D56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942" y="0"/>
            <a:ext cx="7886700" cy="994172"/>
          </a:xfrm>
        </p:spPr>
        <p:txBody>
          <a:bodyPr/>
          <a:lstStyle/>
          <a:p>
            <a:r>
              <a:rPr lang="es-CO" dirty="0">
                <a:solidFill>
                  <a:schemeClr val="bg1"/>
                </a:solidFill>
              </a:rPr>
              <a:t>Concentración de las soluciones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063E38CE-47DE-4574-C945-9141324ABFAC}"/>
              </a:ext>
            </a:extLst>
          </p:cNvPr>
          <p:cNvSpPr txBox="1"/>
          <p:nvPr/>
        </p:nvSpPr>
        <p:spPr>
          <a:xfrm>
            <a:off x="492369" y="2184418"/>
            <a:ext cx="843155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 algn="just">
              <a:defRPr b="0" i="0" u="none" strike="noStrike" baseline="0">
                <a:latin typeface="JansonTextLTStd-Roman"/>
              </a:defRPr>
            </a:lvl1pPr>
          </a:lstStyle>
          <a:p>
            <a:r>
              <a:rPr lang="es-CO" dirty="0"/>
              <a:t>Diluciones: En el caso de requerirse es posible preparar soluciones diluidas a partir de soluciones más concentradas y esto se expresa mediante la siguiente relación:</a:t>
            </a:r>
          </a:p>
          <a:p>
            <a:endParaRPr lang="es-CO" dirty="0"/>
          </a:p>
          <a:p>
            <a:r>
              <a:rPr lang="es-CO" dirty="0"/>
              <a:t>	𝐶1𝑉1=𝐶2𝑉2 Donde C es la concentración y V es el volumen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FD798D9A-CABC-6F5B-2E60-7F676334BB89}"/>
              </a:ext>
            </a:extLst>
          </p:cNvPr>
          <p:cNvSpPr txBox="1"/>
          <p:nvPr/>
        </p:nvSpPr>
        <p:spPr>
          <a:xfrm>
            <a:off x="434088" y="1208262"/>
            <a:ext cx="859925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800" b="0" i="0" u="none" strike="noStrike" baseline="0" dirty="0">
                <a:latin typeface="JansonTextLTStd-Roman"/>
              </a:rPr>
              <a:t>Cuando diluimos una solución mezclándola con más solvente, la cantidad de soluto presente no cambia; no obstante, el volumen y la concentración de dicha solución </a:t>
            </a:r>
            <a:r>
              <a:rPr lang="es-ES" sz="1800" b="0" i="1" u="none" strike="noStrike" baseline="0" dirty="0">
                <a:latin typeface="JansonTextLTStd-Italic"/>
              </a:rPr>
              <a:t>si </a:t>
            </a:r>
            <a:r>
              <a:rPr lang="es-ES" sz="1800" b="0" i="0" u="none" strike="noStrike" baseline="0" dirty="0">
                <a:latin typeface="JansonTextLTStd-Roman"/>
              </a:rPr>
              <a:t>cambian.</a:t>
            </a:r>
            <a:endParaRPr lang="es-CO" dirty="0"/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10F1962E-47A2-585B-A3AA-BBFCCABF5F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2474" y="3698998"/>
            <a:ext cx="5029636" cy="236240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85F46A37-0E8A-FB81-8959-30057C4A71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7080" y="4032300"/>
            <a:ext cx="5989839" cy="434378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7E55ED33-BE0A-9FC6-8804-A5536BD9AF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7080" y="4563740"/>
            <a:ext cx="6340389" cy="472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4053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F71A4D-31F3-7001-2480-A00A9C2650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F20C1D-6B74-751A-93FC-1841FE6B89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862" y="0"/>
            <a:ext cx="8327780" cy="994172"/>
          </a:xfrm>
        </p:spPr>
        <p:txBody>
          <a:bodyPr/>
          <a:lstStyle/>
          <a:p>
            <a:r>
              <a:rPr lang="es-CO" dirty="0">
                <a:solidFill>
                  <a:schemeClr val="bg1"/>
                </a:solidFill>
              </a:rPr>
              <a:t>Ejercicios en reacciones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82DB3706-6A12-1EFB-9A3B-43A64726C12D}"/>
              </a:ext>
            </a:extLst>
          </p:cNvPr>
          <p:cNvSpPr txBox="1"/>
          <p:nvPr/>
        </p:nvSpPr>
        <p:spPr>
          <a:xfrm>
            <a:off x="262304" y="1087958"/>
            <a:ext cx="81983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s-ES" sz="1800" b="0" i="0" u="none" strike="noStrike" baseline="0" dirty="0">
                <a:latin typeface="JansonTextLTStd-Roman"/>
              </a:rPr>
              <a:t>Una de las aplicaciones más importantes de la molaridad es relacionar el volumen de solución de concentración conocida con la masa del otro reactivo.</a:t>
            </a:r>
            <a:endParaRPr lang="es-CO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47104122-77C1-DA64-754A-70AAAF1F88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730" y="1828075"/>
            <a:ext cx="7030540" cy="930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8112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62CA69-6A7F-0639-9EEE-6DCE56F06C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AFC7734-16A2-3F13-E17C-CC09D9DC65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862" y="0"/>
            <a:ext cx="8327780" cy="994172"/>
          </a:xfrm>
        </p:spPr>
        <p:txBody>
          <a:bodyPr/>
          <a:lstStyle/>
          <a:p>
            <a:r>
              <a:rPr lang="es-CO" dirty="0">
                <a:solidFill>
                  <a:schemeClr val="bg1"/>
                </a:solidFill>
              </a:rPr>
              <a:t>Ejercicios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3445FAC0-D442-C2DF-AB27-84498997F964}"/>
              </a:ext>
            </a:extLst>
          </p:cNvPr>
          <p:cNvSpPr txBox="1"/>
          <p:nvPr/>
        </p:nvSpPr>
        <p:spPr>
          <a:xfrm>
            <a:off x="402492" y="1087959"/>
            <a:ext cx="8058150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s-ES" b="1" dirty="0">
                <a:latin typeface="JansonTextLTStd-Bold"/>
              </a:rPr>
              <a:t>1</a:t>
            </a:r>
            <a:r>
              <a:rPr lang="es-ES" sz="1800" b="1" i="0" u="none" strike="noStrike" baseline="0" dirty="0">
                <a:latin typeface="JansonTextLTStd-Bold"/>
              </a:rPr>
              <a:t>. </a:t>
            </a:r>
            <a:r>
              <a:rPr lang="es-ES" sz="1800" b="0" i="1" u="none" strike="noStrike" baseline="0" dirty="0">
                <a:latin typeface="JansonTextLTStd-Italic"/>
              </a:rPr>
              <a:t>a </a:t>
            </a:r>
            <a:r>
              <a:rPr lang="es-ES" sz="1800" b="0" i="0" u="none" strike="noStrike" baseline="0" dirty="0">
                <a:latin typeface="JansonTextLTStd-Roman"/>
              </a:rPr>
              <a:t>) ¿Cuántos gramos y moles de soluto hay en 500 g de una solución acuosa de K</a:t>
            </a:r>
            <a:r>
              <a:rPr lang="es-ES" sz="800" b="0" i="0" u="none" strike="noStrike" baseline="0" dirty="0">
                <a:latin typeface="JansonTextLTStd-Roman"/>
              </a:rPr>
              <a:t>2</a:t>
            </a:r>
            <a:r>
              <a:rPr lang="es-ES" sz="1800" b="0" i="0" u="none" strike="noStrike" baseline="0" dirty="0">
                <a:latin typeface="JansonTextLTStd-Roman"/>
              </a:rPr>
              <a:t>Cr</a:t>
            </a:r>
            <a:r>
              <a:rPr lang="es-ES" sz="800" b="0" i="0" u="none" strike="noStrike" baseline="0" dirty="0">
                <a:latin typeface="JansonTextLTStd-Roman"/>
              </a:rPr>
              <a:t>2</a:t>
            </a:r>
            <a:r>
              <a:rPr lang="es-ES" sz="1800" b="0" i="0" u="none" strike="noStrike" baseline="0" dirty="0">
                <a:latin typeface="JansonTextLTStd-Roman"/>
              </a:rPr>
              <a:t>O</a:t>
            </a:r>
            <a:r>
              <a:rPr lang="es-ES" sz="800" b="0" i="0" u="none" strike="noStrike" baseline="0" dirty="0">
                <a:latin typeface="JansonTextLTStd-Roman"/>
              </a:rPr>
              <a:t>7 </a:t>
            </a:r>
            <a:r>
              <a:rPr lang="es-ES" sz="1800" b="0" i="0" u="none" strike="noStrike" baseline="0" dirty="0">
                <a:latin typeface="JansonTextLTStd-Roman"/>
              </a:rPr>
              <a:t>al 15.00%?</a:t>
            </a:r>
          </a:p>
          <a:p>
            <a:pPr algn="l"/>
            <a:r>
              <a:rPr lang="es-ES" sz="1800" b="0" i="1" u="none" strike="noStrike" baseline="0" dirty="0">
                <a:latin typeface="JansonTextLTStd-Italic"/>
              </a:rPr>
              <a:t>b </a:t>
            </a:r>
            <a:r>
              <a:rPr lang="es-ES" sz="1800" b="0" i="0" u="none" strike="noStrike" baseline="0" dirty="0">
                <a:latin typeface="JansonTextLTStd-Roman"/>
              </a:rPr>
              <a:t>) ¿Cuántos gramos de soluto hay </a:t>
            </a:r>
            <a:r>
              <a:rPr lang="es-ES" dirty="0">
                <a:latin typeface="JansonTextLTStd-Roman"/>
              </a:rPr>
              <a:t>en 500g?</a:t>
            </a:r>
          </a:p>
          <a:p>
            <a:pPr algn="l"/>
            <a:endParaRPr lang="es-ES" dirty="0">
              <a:latin typeface="JansonTextLTStd-Roman"/>
            </a:endParaRPr>
          </a:p>
          <a:p>
            <a:pPr algn="l"/>
            <a:endParaRPr lang="es-ES" dirty="0">
              <a:latin typeface="JansonTextLTStd-Roman"/>
            </a:endParaRPr>
          </a:p>
          <a:p>
            <a:pPr algn="l"/>
            <a:endParaRPr lang="es-ES" dirty="0">
              <a:latin typeface="JansonTextLTStd-Roman"/>
            </a:endParaRPr>
          </a:p>
          <a:p>
            <a:pPr algn="l"/>
            <a:endParaRPr lang="es-ES" dirty="0">
              <a:latin typeface="JansonTextLTStd-Roman"/>
            </a:endParaRPr>
          </a:p>
          <a:p>
            <a:pPr algn="l"/>
            <a:endParaRPr lang="es-ES" dirty="0">
              <a:latin typeface="JansonTextLTStd-Roman"/>
            </a:endParaRPr>
          </a:p>
          <a:p>
            <a:r>
              <a:rPr lang="es-ES" b="1" dirty="0"/>
              <a:t>2. </a:t>
            </a:r>
            <a:r>
              <a:rPr lang="es-ES" dirty="0"/>
              <a:t>¿Cuál es la molaridad de una solución que se prepara por solución de 355 g de fosfato de sodio, Na3PO4, en agua y diluyendo a 2.50 L de solución?</a:t>
            </a:r>
          </a:p>
          <a:p>
            <a:r>
              <a:rPr lang="es-ES" b="1" dirty="0"/>
              <a:t>3. </a:t>
            </a:r>
            <a:r>
              <a:rPr lang="es-ES" dirty="0"/>
              <a:t>¿Qué volumen de NaOH 0.123 </a:t>
            </a:r>
            <a:r>
              <a:rPr lang="es-ES" i="1" dirty="0"/>
              <a:t>M</a:t>
            </a:r>
            <a:r>
              <a:rPr lang="es-ES" dirty="0"/>
              <a:t>, en L, contiene </a:t>
            </a:r>
            <a:r>
              <a:rPr lang="es-CO" dirty="0"/>
              <a:t>25.0 g de NaOH?</a:t>
            </a:r>
          </a:p>
          <a:p>
            <a:r>
              <a:rPr lang="es-CO" b="1" dirty="0"/>
              <a:t>4. </a:t>
            </a:r>
            <a:r>
              <a:rPr lang="es-ES" dirty="0"/>
              <a:t>El ácido clorhídrico concentrado comercial es HCl 12.0 </a:t>
            </a:r>
            <a:r>
              <a:rPr lang="es-ES" i="1" dirty="0"/>
              <a:t>M</a:t>
            </a:r>
            <a:r>
              <a:rPr lang="es-ES" dirty="0"/>
              <a:t>. </a:t>
            </a:r>
            <a:r>
              <a:rPr lang="es-CO" dirty="0"/>
              <a:t>¿Qué volumen de ácido clorhídrico concentrado se necesita </a:t>
            </a:r>
            <a:r>
              <a:rPr lang="es-ES" dirty="0"/>
              <a:t>para preparar 2.00 L de solución de HCl 1.50 </a:t>
            </a:r>
            <a:r>
              <a:rPr lang="es-ES" i="1" dirty="0"/>
              <a:t>M</a:t>
            </a:r>
            <a:r>
              <a:rPr lang="es-ES" dirty="0"/>
              <a:t>?</a:t>
            </a:r>
            <a:endParaRPr lang="es-CO" b="1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F310E47C-7FD3-5CDD-5A8B-F29AA4AA4628}"/>
              </a:ext>
            </a:extLst>
          </p:cNvPr>
          <p:cNvSpPr txBox="1"/>
          <p:nvPr/>
        </p:nvSpPr>
        <p:spPr>
          <a:xfrm>
            <a:off x="621322" y="2110085"/>
            <a:ext cx="647895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/>
              <a:t>Masa molar del </a:t>
            </a:r>
            <a:r>
              <a:rPr lang="es-CO" b="1" dirty="0" err="1"/>
              <a:t>K₂Cr₂O</a:t>
            </a:r>
            <a:r>
              <a:rPr lang="es-CO" b="1" dirty="0"/>
              <a:t>₇</a:t>
            </a:r>
            <a:r>
              <a:rPr lang="es-CO" dirty="0"/>
              <a:t> = (2×39.10) + (2×52.00) + (7×16.00)</a:t>
            </a:r>
            <a:br>
              <a:rPr lang="es-CO" dirty="0"/>
            </a:br>
            <a:r>
              <a:rPr lang="es-CO" dirty="0"/>
              <a:t>= 78.20 + 104.00 + 112.00</a:t>
            </a:r>
            <a:br>
              <a:rPr lang="es-CO" dirty="0"/>
            </a:br>
            <a:r>
              <a:rPr lang="es-CO" dirty="0"/>
              <a:t>= </a:t>
            </a:r>
            <a:r>
              <a:rPr lang="es-CO" b="1" dirty="0"/>
              <a:t>294.20 g/mol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7786166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A39F4E-3E85-AF36-2A6D-60F931167A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4EBAE96-41CA-1904-ADAA-3E1A307A9A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862" y="0"/>
            <a:ext cx="8327780" cy="994172"/>
          </a:xfrm>
        </p:spPr>
        <p:txBody>
          <a:bodyPr/>
          <a:lstStyle/>
          <a:p>
            <a:r>
              <a:rPr lang="es-CO" dirty="0">
                <a:solidFill>
                  <a:schemeClr val="bg1"/>
                </a:solidFill>
              </a:rPr>
              <a:t>Ejercicios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4163678F-E4AB-3843-4533-3D7F91BA0C77}"/>
              </a:ext>
            </a:extLst>
          </p:cNvPr>
          <p:cNvSpPr txBox="1"/>
          <p:nvPr/>
        </p:nvSpPr>
        <p:spPr>
          <a:xfrm>
            <a:off x="402492" y="1087959"/>
            <a:ext cx="8058150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b="1" dirty="0">
                <a:latin typeface="JansonTextLTStd-Bold"/>
              </a:rPr>
              <a:t>5. </a:t>
            </a:r>
            <a:r>
              <a:rPr lang="es-ES" dirty="0"/>
              <a:t>Calcule el volumen de solución de hidróxido de potasio 0.157 </a:t>
            </a:r>
            <a:r>
              <a:rPr lang="es-ES" i="1" dirty="0"/>
              <a:t>M</a:t>
            </a:r>
            <a:r>
              <a:rPr lang="es-ES" dirty="0"/>
              <a:t>, KOH, necesario para reaccionar con 0.385 g de ácido acético, CH3COOH, según la reacción siguiente.</a:t>
            </a:r>
          </a:p>
          <a:p>
            <a:endParaRPr lang="es-ES" b="1" dirty="0"/>
          </a:p>
          <a:p>
            <a:endParaRPr lang="es-ES" b="1" dirty="0"/>
          </a:p>
          <a:p>
            <a:r>
              <a:rPr lang="es-ES" b="1" dirty="0"/>
              <a:t>6. Preparar </a:t>
            </a:r>
            <a:r>
              <a:rPr lang="es-CO" b="1" dirty="0"/>
              <a:t> 500 mL de una solución 0.100 M de ácido clorhídrico (densidad 1.19 g/mL y 100 mL de una solución 0.100 M de hidróxido de sodio (laboratorio)</a:t>
            </a:r>
          </a:p>
          <a:p>
            <a:endParaRPr lang="es-CO" b="1" dirty="0"/>
          </a:p>
          <a:p>
            <a:r>
              <a:rPr lang="es-CO" b="1" dirty="0"/>
              <a:t>7. </a:t>
            </a:r>
            <a:r>
              <a:rPr lang="es-CO" dirty="0"/>
              <a:t>Calcular la concentración molar de la solución de patrón primario si se pesó 0.1000 g de ftalato ácido de potasio y se disolvieron en 10 mL.</a:t>
            </a:r>
          </a:p>
          <a:p>
            <a:endParaRPr lang="es-CO" dirty="0"/>
          </a:p>
          <a:p>
            <a:r>
              <a:rPr lang="es-CO" b="1" dirty="0"/>
              <a:t>8. </a:t>
            </a:r>
            <a:r>
              <a:rPr lang="es-CO" dirty="0"/>
              <a:t>Calcular el valor teórico que se espera gastar de la solución de NaOH en la estandarización con el patrón primario.</a:t>
            </a:r>
          </a:p>
          <a:p>
            <a:r>
              <a:rPr lang="es-CO" b="1" dirty="0"/>
              <a:t>9. </a:t>
            </a:r>
            <a:r>
              <a:rPr lang="es-CO" dirty="0"/>
              <a:t>Calcular el valor teórico que se espera gastar de la solución de NaOH en la estandarización con patrón secundario (cuando se estandariza el HCl).</a:t>
            </a:r>
            <a:endParaRPr lang="es-CO" b="1" dirty="0"/>
          </a:p>
          <a:p>
            <a:endParaRPr lang="es-CO" b="1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4457654-4DEF-F85F-2E4D-75AC8D657E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1848" y="1828077"/>
            <a:ext cx="3482642" cy="236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9724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64D4E0E-5974-2535-BDC6-C862B8EA98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Titulación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434EC480-AFBB-E4D1-F880-9082C3EDD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28</a:t>
            </a:fld>
            <a:endParaRPr lang="es-CO"/>
          </a:p>
        </p:txBody>
      </p:sp>
      <p:sp>
        <p:nvSpPr>
          <p:cNvPr id="4" name="Google Shape;2714;p33">
            <a:extLst>
              <a:ext uri="{FF2B5EF4-FFF2-40B4-BE49-F238E27FC236}">
                <a16:creationId xmlns:a16="http://schemas.microsoft.com/office/drawing/2014/main" id="{C60C02D1-F96F-697F-36B0-B8C4106D3FD5}"/>
              </a:ext>
            </a:extLst>
          </p:cNvPr>
          <p:cNvSpPr txBox="1">
            <a:spLocks/>
          </p:cNvSpPr>
          <p:nvPr/>
        </p:nvSpPr>
        <p:spPr>
          <a:xfrm>
            <a:off x="722300" y="510967"/>
            <a:ext cx="3512966" cy="388450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endParaRPr lang="es-CO" sz="1600" b="1" dirty="0">
              <a:solidFill>
                <a:srgbClr val="000000"/>
              </a:solidFill>
            </a:endParaRPr>
          </a:p>
          <a:p>
            <a:pPr marL="0" indent="0" algn="just"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es-CO" sz="1600" dirty="0">
                <a:solidFill>
                  <a:srgbClr val="000000"/>
                </a:solidFill>
              </a:rPr>
              <a:t>Es un proceso en el cual una solución de un reactivo, el titulante, se agrega con cuidado a una solución de otro reactivo y se mide el volumen de titulante que se necesita para que la reacción sea completa. </a:t>
            </a:r>
          </a:p>
          <a:p>
            <a:pPr marL="0" indent="0" algn="just"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es-CO" sz="1600" dirty="0">
                <a:solidFill>
                  <a:srgbClr val="000000"/>
                </a:solidFill>
              </a:rPr>
              <a:t>La concentración de una solución, usualmente el titulante, es conocida. Esto ayuda a que uno calcule la concentración o cantidad de reactivo (desconocida) en la otra solución utilizando la proporción de reacción.</a:t>
            </a:r>
          </a:p>
        </p:txBody>
      </p:sp>
      <p:pic>
        <p:nvPicPr>
          <p:cNvPr id="5" name="Imagen 4" descr="Diagrama&#10;&#10;Descripción generada automáticamente">
            <a:extLst>
              <a:ext uri="{FF2B5EF4-FFF2-40B4-BE49-F238E27FC236}">
                <a16:creationId xmlns:a16="http://schemas.microsoft.com/office/drawing/2014/main" id="{46C496BE-D6CB-860B-444C-3B7888911F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7"/>
          <a:stretch/>
        </p:blipFill>
        <p:spPr bwMode="auto">
          <a:xfrm>
            <a:off x="4815846" y="952133"/>
            <a:ext cx="3013503" cy="376700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16986C0F-F630-D54C-AAC3-0D9633A43B24}"/>
              </a:ext>
            </a:extLst>
          </p:cNvPr>
          <p:cNvSpPr txBox="1"/>
          <p:nvPr/>
        </p:nvSpPr>
        <p:spPr>
          <a:xfrm>
            <a:off x="4724319" y="424361"/>
            <a:ext cx="141386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600" b="1" dirty="0">
                <a:latin typeface="Nunito" pitchFamily="2" charset="0"/>
              </a:rPr>
              <a:t>Montaje</a:t>
            </a:r>
            <a:r>
              <a:rPr lang="es-CO" sz="1600" dirty="0">
                <a:latin typeface="Nunito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7824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4CAFCA5-D5BD-948D-5922-510EEA03F0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D751513-4332-D92C-4670-23CED48BC3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29</a:t>
            </a:fld>
            <a:endParaRPr lang="es-CO"/>
          </a:p>
        </p:txBody>
      </p:sp>
      <p:pic>
        <p:nvPicPr>
          <p:cNvPr id="4" name="Imagen 3" descr="Diagrama&#10;&#10;Descripción generada automáticamente con confianza baja">
            <a:extLst>
              <a:ext uri="{FF2B5EF4-FFF2-40B4-BE49-F238E27FC236}">
                <a16:creationId xmlns:a16="http://schemas.microsoft.com/office/drawing/2014/main" id="{E959E70B-4803-DA5A-2A5B-6A452E6204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82050" y="135793"/>
            <a:ext cx="6608270" cy="4958397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8E8324D9-F47B-E0B5-6882-335F61B746B2}"/>
              </a:ext>
            </a:extLst>
          </p:cNvPr>
          <p:cNvSpPr txBox="1"/>
          <p:nvPr/>
        </p:nvSpPr>
        <p:spPr>
          <a:xfrm>
            <a:off x="60510" y="2839727"/>
            <a:ext cx="2375329" cy="22544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>
                <a:srgbClr val="88B29A"/>
              </a:buClr>
              <a:buSzPct val="105000"/>
              <a:buFont typeface="Wingdings" panose="05000000000000000000" pitchFamily="2" charset="2"/>
              <a:buChar char="q"/>
              <a:tabLst/>
              <a:defRPr/>
            </a:pPr>
            <a:r>
              <a:rPr kumimoji="0" lang="es-CO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unito" pitchFamily="2" charset="0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La solución de un ácido de concentración desconocida puede titularse agregando, gota a gota, mediante una bureta, solución estandarizada de hidróxido de sodio.</a:t>
            </a:r>
          </a:p>
          <a:p>
            <a:pPr algn="just"/>
            <a:endParaRPr lang="es-CO" b="1" dirty="0">
              <a:latin typeface="Nunito" pitchFamily="2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6B9122CA-B64B-1995-AB0A-B717A86A8985}"/>
              </a:ext>
            </a:extLst>
          </p:cNvPr>
          <p:cNvSpPr txBox="1"/>
          <p:nvPr/>
        </p:nvSpPr>
        <p:spPr>
          <a:xfrm>
            <a:off x="60510" y="226549"/>
            <a:ext cx="2436801" cy="22404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Clr>
                <a:schemeClr val="bg2"/>
              </a:buClr>
              <a:buSzPct val="105000"/>
              <a:buFont typeface="Wingdings" panose="05000000000000000000" pitchFamily="2" charset="2"/>
              <a:buChar char="q"/>
            </a:pPr>
            <a:r>
              <a:rPr lang="es-CO" sz="1400" dirty="0">
                <a:solidFill>
                  <a:schemeClr val="tx1"/>
                </a:solidFill>
                <a:effectLst/>
                <a:latin typeface="Nunito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Se agregan unas cuantas gotas de una solución indicadora a la solución que se va a titular.</a:t>
            </a:r>
          </a:p>
          <a:p>
            <a:pPr>
              <a:lnSpc>
                <a:spcPct val="107000"/>
              </a:lnSpc>
              <a:spcAft>
                <a:spcPts val="800"/>
              </a:spcAft>
              <a:buClr>
                <a:schemeClr val="bg2"/>
              </a:buClr>
              <a:buSzPct val="105000"/>
            </a:pPr>
            <a:endParaRPr lang="es-CO" dirty="0">
              <a:latin typeface="Nunito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Clr>
                <a:schemeClr val="bg2"/>
              </a:buClr>
              <a:buSzPct val="105000"/>
            </a:pPr>
            <a:endParaRPr lang="es-CO" sz="1400" dirty="0">
              <a:effectLst/>
              <a:latin typeface="Nunito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Clr>
                <a:schemeClr val="bg2"/>
              </a:buClr>
              <a:buSzPct val="105000"/>
              <a:buFont typeface="Wingdings" panose="05000000000000000000" pitchFamily="2" charset="2"/>
              <a:buChar char="q"/>
            </a:pPr>
            <a:endParaRPr lang="es-CO" sz="1400" dirty="0">
              <a:effectLst/>
              <a:latin typeface="Nunito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5FEC4DC5-FF26-5ECD-F40E-390D1DB7B81A}"/>
              </a:ext>
            </a:extLst>
          </p:cNvPr>
          <p:cNvSpPr txBox="1"/>
          <p:nvPr/>
        </p:nvSpPr>
        <p:spPr>
          <a:xfrm>
            <a:off x="299677" y="1454732"/>
            <a:ext cx="213616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Nunito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Indicador ácido-base</a:t>
            </a:r>
            <a:r>
              <a:rPr lang="es-CO" sz="1200" dirty="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Nunito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s-CO" sz="1200" dirty="0">
                <a:solidFill>
                  <a:schemeClr val="tx1">
                    <a:lumMod val="60000"/>
                    <a:lumOff val="40000"/>
                  </a:schemeClr>
                </a:solidFill>
                <a:latin typeface="Nunito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es-CO" sz="1200" dirty="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Nunito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 una sustancia que puede existir en formas distintas, con colores diferentes que dependen de la concentración de H+ en la solución. </a:t>
            </a:r>
            <a:endParaRPr lang="es-CO" sz="1200" dirty="0">
              <a:solidFill>
                <a:schemeClr val="tx1">
                  <a:lumMod val="60000"/>
                  <a:lumOff val="40000"/>
                </a:schemeClr>
              </a:solidFill>
              <a:latin typeface="Nuni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91332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0C37E2-EDE1-76F5-BFFB-A5F954DD1D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A762432-50CB-7D3E-D603-1D4F18B2E2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>
                <a:solidFill>
                  <a:schemeClr val="bg1"/>
                </a:solidFill>
              </a:rPr>
              <a:t>Numero de </a:t>
            </a:r>
            <a:r>
              <a:rPr lang="es-CO" dirty="0" err="1">
                <a:solidFill>
                  <a:schemeClr val="bg1"/>
                </a:solidFill>
              </a:rPr>
              <a:t>Avogrado</a:t>
            </a:r>
            <a:r>
              <a:rPr lang="es-CO" dirty="0">
                <a:solidFill>
                  <a:schemeClr val="bg1"/>
                </a:solidFill>
              </a:rPr>
              <a:t> y la mol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2128A395-3B0D-49F1-2849-31DF36F03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3</a:t>
            </a:fld>
            <a:endParaRPr lang="es-CO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64AEBFF8-D6B8-9A30-670F-C10CC8217EB0}"/>
              </a:ext>
            </a:extLst>
          </p:cNvPr>
          <p:cNvSpPr txBox="1"/>
          <p:nvPr/>
        </p:nvSpPr>
        <p:spPr>
          <a:xfrm>
            <a:off x="2166814" y="1246891"/>
            <a:ext cx="4810370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ES" dirty="0"/>
              <a:t>Una mol representa </a:t>
            </a:r>
            <a:r>
              <a:rPr lang="es-ES" b="1" dirty="0"/>
              <a:t>una cantidad de partículas (átomos, moléculas o iones) </a:t>
            </a:r>
            <a:r>
              <a:rPr lang="es-ES" dirty="0"/>
              <a:t>igual al número de átomos que hay en </a:t>
            </a:r>
            <a:r>
              <a:rPr lang="es-ES" b="1" dirty="0"/>
              <a:t>12g de carbono-12</a:t>
            </a:r>
            <a:r>
              <a:rPr lang="es-ES" dirty="0"/>
              <a:t>.</a:t>
            </a:r>
            <a:endParaRPr lang="es-CO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uadroTexto 6">
                <a:extLst>
                  <a:ext uri="{FF2B5EF4-FFF2-40B4-BE49-F238E27FC236}">
                    <a16:creationId xmlns:a16="http://schemas.microsoft.com/office/drawing/2014/main" id="{03352DAB-3FFC-2F30-9B29-12D6858F1D89}"/>
                  </a:ext>
                </a:extLst>
              </p:cNvPr>
              <p:cNvSpPr txBox="1"/>
              <p:nvPr/>
            </p:nvSpPr>
            <p:spPr>
              <a:xfrm>
                <a:off x="2285999" y="2496937"/>
                <a:ext cx="4572000" cy="646331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r>
                  <a:rPr lang="es-ES" dirty="0"/>
                  <a:t>Ese número 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ar-SA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ar-SA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ar-SA" i="1">
                            <a:latin typeface="Cambria Math" panose="02040503050406030204" pitchFamily="18" charset="0"/>
                          </a:rPr>
                          <m:t>𝐴</m:t>
                        </m:r>
                      </m:sub>
                    </m:sSub>
                    <m:r>
                      <a:rPr lang="ar-SA">
                        <a:latin typeface="Cambria Math" panose="02040503050406030204" pitchFamily="18" charset="0"/>
                      </a:rPr>
                      <m:t>=</m:t>
                    </m:r>
                    <m:r>
                      <a:rPr lang="ar-SA">
                        <a:latin typeface="Cambria Math" panose="02040503050406030204" pitchFamily="18" charset="0"/>
                      </a:rPr>
                      <m:t>6</m:t>
                    </m:r>
                    <m:r>
                      <a:rPr lang="ar-SA">
                        <a:latin typeface="Cambria Math" panose="02040503050406030204" pitchFamily="18" charset="0"/>
                      </a:rPr>
                      <m:t>,</m:t>
                    </m:r>
                    <m:r>
                      <a:rPr lang="ar-SA">
                        <a:latin typeface="Cambria Math" panose="02040503050406030204" pitchFamily="18" charset="0"/>
                      </a:rPr>
                      <m:t>022</m:t>
                    </m:r>
                    <m:r>
                      <a:rPr lang="ar-SA">
                        <a:latin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ar-SA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ar-SA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ar-SA">
                            <a:latin typeface="Cambria Math" panose="02040503050406030204" pitchFamily="18" charset="0"/>
                          </a:rPr>
                          <m:t>23</m:t>
                        </m:r>
                      </m:sup>
                    </m:sSup>
                  </m:oMath>
                </a14:m>
                <a:r>
                  <a:rPr lang="es-ES" dirty="0"/>
                  <a:t> y se llama </a:t>
                </a:r>
                <a:r>
                  <a:rPr lang="es-ES" b="1" dirty="0"/>
                  <a:t>número de Avogadro (</a:t>
                </a:r>
                <a:r>
                  <a:rPr lang="es-ES" b="1" dirty="0" err="1"/>
                  <a:t>Na</a:t>
                </a:r>
                <a:r>
                  <a:rPr lang="es-ES" b="1" dirty="0"/>
                  <a:t>)</a:t>
                </a:r>
                <a:endParaRPr lang="es-CO" dirty="0"/>
              </a:p>
            </p:txBody>
          </p:sp>
        </mc:Choice>
        <mc:Fallback xmlns="">
          <p:sp>
            <p:nvSpPr>
              <p:cNvPr id="7" name="CuadroTexto 6">
                <a:extLst>
                  <a:ext uri="{FF2B5EF4-FFF2-40B4-BE49-F238E27FC236}">
                    <a16:creationId xmlns:a16="http://schemas.microsoft.com/office/drawing/2014/main" id="{03352DAB-3FFC-2F30-9B29-12D6858F1D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5999" y="2496937"/>
                <a:ext cx="4572000" cy="646331"/>
              </a:xfrm>
              <a:prstGeom prst="rect">
                <a:avLst/>
              </a:prstGeom>
              <a:blipFill>
                <a:blip r:embed="rId2"/>
                <a:stretch>
                  <a:fillRect l="-1065" t="-5607" b="-13084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CuadroTexto 8">
            <a:extLst>
              <a:ext uri="{FF2B5EF4-FFF2-40B4-BE49-F238E27FC236}">
                <a16:creationId xmlns:a16="http://schemas.microsoft.com/office/drawing/2014/main" id="{B6AE0E90-A84A-E385-DA49-71FBBF530379}"/>
              </a:ext>
            </a:extLst>
          </p:cNvPr>
          <p:cNvSpPr txBox="1"/>
          <p:nvPr/>
        </p:nvSpPr>
        <p:spPr>
          <a:xfrm>
            <a:off x="396385" y="3394077"/>
            <a:ext cx="8351227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ES" dirty="0"/>
              <a:t>En otras palabras, </a:t>
            </a:r>
            <a:r>
              <a:rPr lang="es-ES" b="1" dirty="0"/>
              <a:t>una mol</a:t>
            </a:r>
            <a:r>
              <a:rPr lang="es-ES" dirty="0"/>
              <a:t> de cualquier sustancia contiene </a:t>
            </a:r>
            <a:r>
              <a:rPr lang="es-ES" b="1" dirty="0"/>
              <a:t>6,022 × 10²³ partículas</a:t>
            </a:r>
            <a:r>
              <a:rPr lang="es-ES" dirty="0"/>
              <a:t> de esa sustancia.</a:t>
            </a:r>
            <a:endParaRPr lang="es-CO" dirty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617AF94E-B717-43D6-BDCA-DCF66A644AF7}"/>
              </a:ext>
            </a:extLst>
          </p:cNvPr>
          <p:cNvSpPr txBox="1"/>
          <p:nvPr/>
        </p:nvSpPr>
        <p:spPr>
          <a:xfrm>
            <a:off x="1979244" y="4244179"/>
            <a:ext cx="51855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s-CO" sz="1800" b="0" i="0" u="none" strike="noStrike" baseline="0" dirty="0">
                <a:latin typeface="JansonTextLTStd-Roman"/>
              </a:rPr>
              <a:t>Una mol de helio consta 6,022 × 10²³ </a:t>
            </a:r>
            <a:r>
              <a:rPr lang="es-CO" sz="1800" b="0" i="1" u="none" strike="noStrike" baseline="0" dirty="0">
                <a:latin typeface="JansonTextLTStd-Italic"/>
              </a:rPr>
              <a:t>átomos </a:t>
            </a:r>
            <a:r>
              <a:rPr lang="es-CO" sz="1800" b="0" i="0" u="none" strike="noStrike" baseline="0" dirty="0">
                <a:latin typeface="JansonTextLTStd-Roman"/>
              </a:rPr>
              <a:t>de He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77705087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825DF515-46DB-2F71-5A04-002105F9745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86600" y="4767263"/>
            <a:ext cx="2057400" cy="274637"/>
          </a:xfrm>
        </p:spPr>
        <p:txBody>
          <a:bodyPr/>
          <a:lstStyle/>
          <a:p>
            <a:fld id="{63E15DF6-230E-2E43-B847-68755106EC6D}" type="slidenum">
              <a:rPr lang="es-CO" smtClean="0"/>
              <a:t>30</a:t>
            </a:fld>
            <a:endParaRPr lang="es-CO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8C2EE065-1753-45DB-1C60-4C0474A63A1C}"/>
              </a:ext>
            </a:extLst>
          </p:cNvPr>
          <p:cNvSpPr txBox="1"/>
          <p:nvPr/>
        </p:nvSpPr>
        <p:spPr>
          <a:xfrm>
            <a:off x="178970" y="174433"/>
            <a:ext cx="8311892" cy="1579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Aft>
                <a:spcPts val="800"/>
              </a:spcAft>
              <a:buClr>
                <a:schemeClr val="bg2"/>
              </a:buClr>
              <a:buSzPct val="105000"/>
              <a:buFont typeface="Wingdings" panose="05000000000000000000" pitchFamily="2" charset="2"/>
              <a:buChar char="q"/>
            </a:pPr>
            <a:r>
              <a:rPr lang="es-CO" dirty="0">
                <a:effectLst/>
                <a:latin typeface="Nunito" pitchFamily="2" charset="0"/>
                <a:ea typeface="Calibri" panose="020F0502020204030204" pitchFamily="34" charset="0"/>
                <a:cs typeface="Calibri" panose="020F0502020204030204" pitchFamily="34" charset="0"/>
              </a:rPr>
              <a:t>Se selecciona el indicador que cambie notoriamente de color en el </a:t>
            </a:r>
            <a:r>
              <a:rPr lang="es-CO" u="sng" dirty="0">
                <a:effectLst/>
                <a:latin typeface="Nunito" pitchFamily="2" charset="0"/>
                <a:ea typeface="Calibri" panose="020F0502020204030204" pitchFamily="34" charset="0"/>
                <a:cs typeface="Calibri" panose="020F0502020204030204" pitchFamily="34" charset="0"/>
              </a:rPr>
              <a:t>punto </a:t>
            </a:r>
            <a:r>
              <a:rPr lang="es-CO" dirty="0">
                <a:effectLst/>
                <a:latin typeface="Nunito" pitchFamily="2" charset="0"/>
                <a:ea typeface="Calibri" panose="020F0502020204030204" pitchFamily="34" charset="0"/>
                <a:cs typeface="Calibri" panose="020F0502020204030204" pitchFamily="34" charset="0"/>
              </a:rPr>
              <a:t>en el que hayan reaccionado las cantidades equivalentes del ácido y de la base, </a:t>
            </a:r>
            <a:r>
              <a:rPr lang="es-CO" b="1" dirty="0">
                <a:effectLst/>
                <a:latin typeface="Nunito" pitchFamily="2" charset="0"/>
                <a:ea typeface="Calibri" panose="020F0502020204030204" pitchFamily="34" charset="0"/>
                <a:cs typeface="Calibri" panose="020F0502020204030204" pitchFamily="34" charset="0"/>
              </a:rPr>
              <a:t>el punto de equivalencia</a:t>
            </a:r>
            <a:r>
              <a:rPr lang="es-CO" dirty="0">
                <a:effectLst/>
                <a:latin typeface="Nunito" pitchFamily="2" charset="0"/>
                <a:ea typeface="Calibri" panose="020F0502020204030204" pitchFamily="34" charset="0"/>
                <a:cs typeface="Calibri" panose="020F0502020204030204" pitchFamily="34" charset="0"/>
              </a:rPr>
              <a:t>.                                                                      </a:t>
            </a:r>
            <a:r>
              <a:rPr lang="es-CO" dirty="0">
                <a:latin typeface="Nunito" pitchFamily="2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>
              <a:spcAft>
                <a:spcPts val="800"/>
              </a:spcAft>
              <a:buClr>
                <a:schemeClr val="bg2"/>
              </a:buClr>
              <a:buSzPct val="105000"/>
            </a:pPr>
            <a:r>
              <a:rPr lang="es-CO" dirty="0">
                <a:effectLst/>
                <a:latin typeface="Nunito" pitchFamily="2" charset="0"/>
                <a:ea typeface="Calibri" panose="020F0502020204030204" pitchFamily="34" charset="0"/>
                <a:cs typeface="Calibri" panose="020F0502020204030204" pitchFamily="34" charset="0"/>
              </a:rPr>
              <a:t>El punto en el que un indicador cambia de color y la titulación se detiene se llama </a:t>
            </a:r>
            <a:r>
              <a:rPr lang="es-CO" b="1" dirty="0">
                <a:effectLst/>
                <a:latin typeface="Nunito" pitchFamily="2" charset="0"/>
                <a:ea typeface="JansonTextLTStd-Bold"/>
                <a:cs typeface="Calibri" panose="020F0502020204030204" pitchFamily="34" charset="0"/>
              </a:rPr>
              <a:t>punto final.  </a:t>
            </a:r>
            <a:r>
              <a:rPr lang="es-CO" b="1" dirty="0">
                <a:solidFill>
                  <a:schemeClr val="accent6"/>
                </a:solidFill>
                <a:effectLst/>
                <a:latin typeface="Nunito" pitchFamily="2" charset="0"/>
                <a:ea typeface="Calibri" panose="020F0502020204030204" pitchFamily="34" charset="0"/>
                <a:cs typeface="Calibri" panose="020F0502020204030204" pitchFamily="34" charset="0"/>
              </a:rPr>
              <a:t>El punto final debe coincidir con el punto de equivalencia. </a:t>
            </a:r>
          </a:p>
        </p:txBody>
      </p:sp>
      <p:grpSp>
        <p:nvGrpSpPr>
          <p:cNvPr id="5" name="Google Shape;12084;p73">
            <a:extLst>
              <a:ext uri="{FF2B5EF4-FFF2-40B4-BE49-F238E27FC236}">
                <a16:creationId xmlns:a16="http://schemas.microsoft.com/office/drawing/2014/main" id="{1A6A78A6-B3AF-1391-9225-802EF5AB73B3}"/>
              </a:ext>
            </a:extLst>
          </p:cNvPr>
          <p:cNvGrpSpPr/>
          <p:nvPr/>
        </p:nvGrpSpPr>
        <p:grpSpPr>
          <a:xfrm>
            <a:off x="1215097" y="3457135"/>
            <a:ext cx="521458" cy="642397"/>
            <a:chOff x="7571624" y="3808935"/>
            <a:chExt cx="292047" cy="352762"/>
          </a:xfrm>
          <a:solidFill>
            <a:srgbClr val="FFFFFF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Google Shape;12085;p73">
              <a:extLst>
                <a:ext uri="{FF2B5EF4-FFF2-40B4-BE49-F238E27FC236}">
                  <a16:creationId xmlns:a16="http://schemas.microsoft.com/office/drawing/2014/main" id="{7EF17A9B-B6E3-E77B-88FD-52ABE3BDA1F1}"/>
                </a:ext>
              </a:extLst>
            </p:cNvPr>
            <p:cNvSpPr/>
            <p:nvPr/>
          </p:nvSpPr>
          <p:spPr>
            <a:xfrm>
              <a:off x="7802955" y="4057755"/>
              <a:ext cx="15227" cy="15195"/>
            </a:xfrm>
            <a:custGeom>
              <a:avLst/>
              <a:gdLst/>
              <a:ahLst/>
              <a:cxnLst/>
              <a:rect l="l" t="t" r="r" b="b"/>
              <a:pathLst>
                <a:path w="478" h="477" extrusionOk="0">
                  <a:moveTo>
                    <a:pt x="239" y="0"/>
                  </a:moveTo>
                  <a:cubicBezTo>
                    <a:pt x="120" y="0"/>
                    <a:pt x="1" y="107"/>
                    <a:pt x="1" y="238"/>
                  </a:cubicBezTo>
                  <a:cubicBezTo>
                    <a:pt x="1" y="381"/>
                    <a:pt x="108" y="476"/>
                    <a:pt x="239" y="476"/>
                  </a:cubicBezTo>
                  <a:cubicBezTo>
                    <a:pt x="382" y="476"/>
                    <a:pt x="477" y="381"/>
                    <a:pt x="477" y="238"/>
                  </a:cubicBezTo>
                  <a:cubicBezTo>
                    <a:pt x="477" y="107"/>
                    <a:pt x="382" y="0"/>
                    <a:pt x="239" y="0"/>
                  </a:cubicBezTo>
                  <a:close/>
                </a:path>
              </a:pathLst>
            </a:custGeom>
            <a:grpFill/>
            <a:ln w="3175">
              <a:solidFill>
                <a:srgbClr val="FFFFFF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12086;p73">
              <a:extLst>
                <a:ext uri="{FF2B5EF4-FFF2-40B4-BE49-F238E27FC236}">
                  <a16:creationId xmlns:a16="http://schemas.microsoft.com/office/drawing/2014/main" id="{2BE209DF-ED2A-7606-0EC0-1B7635BB26A7}"/>
                </a:ext>
              </a:extLst>
            </p:cNvPr>
            <p:cNvSpPr/>
            <p:nvPr/>
          </p:nvSpPr>
          <p:spPr>
            <a:xfrm>
              <a:off x="7764665" y="4115763"/>
              <a:ext cx="13315" cy="13315"/>
            </a:xfrm>
            <a:custGeom>
              <a:avLst/>
              <a:gdLst/>
              <a:ahLst/>
              <a:cxnLst/>
              <a:rect l="l" t="t" r="r" b="b"/>
              <a:pathLst>
                <a:path w="418" h="418" extrusionOk="0">
                  <a:moveTo>
                    <a:pt x="215" y="1"/>
                  </a:moveTo>
                  <a:cubicBezTo>
                    <a:pt x="84" y="1"/>
                    <a:pt x="0" y="84"/>
                    <a:pt x="0" y="203"/>
                  </a:cubicBezTo>
                  <a:cubicBezTo>
                    <a:pt x="0" y="322"/>
                    <a:pt x="84" y="417"/>
                    <a:pt x="215" y="417"/>
                  </a:cubicBezTo>
                  <a:cubicBezTo>
                    <a:pt x="334" y="417"/>
                    <a:pt x="417" y="322"/>
                    <a:pt x="417" y="203"/>
                  </a:cubicBezTo>
                  <a:cubicBezTo>
                    <a:pt x="417" y="84"/>
                    <a:pt x="334" y="1"/>
                    <a:pt x="215" y="1"/>
                  </a:cubicBezTo>
                  <a:close/>
                </a:path>
              </a:pathLst>
            </a:custGeom>
            <a:grpFill/>
            <a:ln w="3175">
              <a:solidFill>
                <a:srgbClr val="FFFFFF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12087;p73">
              <a:extLst>
                <a:ext uri="{FF2B5EF4-FFF2-40B4-BE49-F238E27FC236}">
                  <a16:creationId xmlns:a16="http://schemas.microsoft.com/office/drawing/2014/main" id="{5E9F045B-AFF5-DE2C-6CE5-335D23393D98}"/>
                </a:ext>
              </a:extLst>
            </p:cNvPr>
            <p:cNvSpPr/>
            <p:nvPr/>
          </p:nvSpPr>
          <p:spPr>
            <a:xfrm>
              <a:off x="7653141" y="4048262"/>
              <a:ext cx="13315" cy="13315"/>
            </a:xfrm>
            <a:custGeom>
              <a:avLst/>
              <a:gdLst/>
              <a:ahLst/>
              <a:cxnLst/>
              <a:rect l="l" t="t" r="r" b="b"/>
              <a:pathLst>
                <a:path w="41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cubicBezTo>
                    <a:pt x="334" y="417"/>
                    <a:pt x="418" y="334"/>
                    <a:pt x="418" y="215"/>
                  </a:cubicBezTo>
                  <a:cubicBezTo>
                    <a:pt x="418" y="96"/>
                    <a:pt x="334" y="0"/>
                    <a:pt x="215" y="0"/>
                  </a:cubicBezTo>
                  <a:close/>
                </a:path>
              </a:pathLst>
            </a:custGeom>
            <a:grpFill/>
            <a:ln w="3175">
              <a:solidFill>
                <a:srgbClr val="FFFFFF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2088;p73">
              <a:extLst>
                <a:ext uri="{FF2B5EF4-FFF2-40B4-BE49-F238E27FC236}">
                  <a16:creationId xmlns:a16="http://schemas.microsoft.com/office/drawing/2014/main" id="{79102BB2-3B99-A5A8-6AA4-19ACD1EFD195}"/>
                </a:ext>
              </a:extLst>
            </p:cNvPr>
            <p:cNvSpPr/>
            <p:nvPr/>
          </p:nvSpPr>
          <p:spPr>
            <a:xfrm>
              <a:off x="7675917" y="4115763"/>
              <a:ext cx="13284" cy="13315"/>
            </a:xfrm>
            <a:custGeom>
              <a:avLst/>
              <a:gdLst/>
              <a:ahLst/>
              <a:cxnLst/>
              <a:rect l="l" t="t" r="r" b="b"/>
              <a:pathLst>
                <a:path w="417" h="418" extrusionOk="0">
                  <a:moveTo>
                    <a:pt x="215" y="1"/>
                  </a:moveTo>
                  <a:cubicBezTo>
                    <a:pt x="96" y="1"/>
                    <a:pt x="0" y="84"/>
                    <a:pt x="0" y="203"/>
                  </a:cubicBezTo>
                  <a:cubicBezTo>
                    <a:pt x="0" y="322"/>
                    <a:pt x="96" y="417"/>
                    <a:pt x="215" y="417"/>
                  </a:cubicBezTo>
                  <a:cubicBezTo>
                    <a:pt x="334" y="417"/>
                    <a:pt x="417" y="322"/>
                    <a:pt x="417" y="203"/>
                  </a:cubicBezTo>
                  <a:cubicBezTo>
                    <a:pt x="417" y="84"/>
                    <a:pt x="334" y="1"/>
                    <a:pt x="215" y="1"/>
                  </a:cubicBezTo>
                  <a:close/>
                </a:path>
              </a:pathLst>
            </a:custGeom>
            <a:grpFill/>
            <a:ln w="3175">
              <a:solidFill>
                <a:srgbClr val="FFFFFF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2089;p73">
              <a:extLst>
                <a:ext uri="{FF2B5EF4-FFF2-40B4-BE49-F238E27FC236}">
                  <a16:creationId xmlns:a16="http://schemas.microsoft.com/office/drawing/2014/main" id="{267043BD-09B4-1D55-1D31-051E33D56593}"/>
                </a:ext>
              </a:extLst>
            </p:cNvPr>
            <p:cNvSpPr/>
            <p:nvPr/>
          </p:nvSpPr>
          <p:spPr>
            <a:xfrm>
              <a:off x="7715736" y="4062660"/>
              <a:ext cx="16342" cy="15959"/>
            </a:xfrm>
            <a:custGeom>
              <a:avLst/>
              <a:gdLst/>
              <a:ahLst/>
              <a:cxnLst/>
              <a:rect l="l" t="t" r="r" b="b"/>
              <a:pathLst>
                <a:path w="513" h="501" extrusionOk="0">
                  <a:moveTo>
                    <a:pt x="262" y="1"/>
                  </a:moveTo>
                  <a:cubicBezTo>
                    <a:pt x="119" y="1"/>
                    <a:pt x="0" y="120"/>
                    <a:pt x="0" y="251"/>
                  </a:cubicBezTo>
                  <a:cubicBezTo>
                    <a:pt x="0" y="382"/>
                    <a:pt x="119" y="501"/>
                    <a:pt x="262" y="501"/>
                  </a:cubicBezTo>
                  <a:cubicBezTo>
                    <a:pt x="393" y="501"/>
                    <a:pt x="512" y="406"/>
                    <a:pt x="512" y="251"/>
                  </a:cubicBezTo>
                  <a:cubicBezTo>
                    <a:pt x="512" y="120"/>
                    <a:pt x="393" y="1"/>
                    <a:pt x="262" y="1"/>
                  </a:cubicBezTo>
                  <a:close/>
                </a:path>
              </a:pathLst>
            </a:custGeom>
            <a:grpFill/>
            <a:ln w="3175">
              <a:solidFill>
                <a:srgbClr val="FFFFFF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2090;p73">
              <a:extLst>
                <a:ext uri="{FF2B5EF4-FFF2-40B4-BE49-F238E27FC236}">
                  <a16:creationId xmlns:a16="http://schemas.microsoft.com/office/drawing/2014/main" id="{E63977A2-E562-A64E-992F-A8DCF1177B34}"/>
                </a:ext>
              </a:extLst>
            </p:cNvPr>
            <p:cNvSpPr/>
            <p:nvPr/>
          </p:nvSpPr>
          <p:spPr>
            <a:xfrm>
              <a:off x="7571624" y="3808935"/>
              <a:ext cx="292047" cy="352762"/>
            </a:xfrm>
            <a:custGeom>
              <a:avLst/>
              <a:gdLst/>
              <a:ahLst/>
              <a:cxnLst/>
              <a:rect l="l" t="t" r="r" b="b"/>
              <a:pathLst>
                <a:path w="9168" h="11074" extrusionOk="0">
                  <a:moveTo>
                    <a:pt x="3085" y="6536"/>
                  </a:moveTo>
                  <a:cubicBezTo>
                    <a:pt x="3680" y="6536"/>
                    <a:pt x="4251" y="6687"/>
                    <a:pt x="4786" y="7001"/>
                  </a:cubicBezTo>
                  <a:cubicBezTo>
                    <a:pt x="5364" y="7337"/>
                    <a:pt x="5926" y="7449"/>
                    <a:pt x="6422" y="7449"/>
                  </a:cubicBezTo>
                  <a:cubicBezTo>
                    <a:pt x="6805" y="7449"/>
                    <a:pt x="7149" y="7382"/>
                    <a:pt x="7430" y="7299"/>
                  </a:cubicBezTo>
                  <a:cubicBezTo>
                    <a:pt x="7858" y="7180"/>
                    <a:pt x="8192" y="7001"/>
                    <a:pt x="8382" y="6882"/>
                  </a:cubicBezTo>
                  <a:lnTo>
                    <a:pt x="8382" y="6882"/>
                  </a:lnTo>
                  <a:cubicBezTo>
                    <a:pt x="8739" y="8156"/>
                    <a:pt x="8430" y="9502"/>
                    <a:pt x="7477" y="10454"/>
                  </a:cubicBezTo>
                  <a:cubicBezTo>
                    <a:pt x="7287" y="10645"/>
                    <a:pt x="7013" y="10764"/>
                    <a:pt x="6727" y="10764"/>
                  </a:cubicBezTo>
                  <a:lnTo>
                    <a:pt x="3000" y="10764"/>
                  </a:lnTo>
                  <a:cubicBezTo>
                    <a:pt x="2715" y="10764"/>
                    <a:pt x="2441" y="10645"/>
                    <a:pt x="2250" y="10454"/>
                  </a:cubicBezTo>
                  <a:cubicBezTo>
                    <a:pt x="1393" y="9573"/>
                    <a:pt x="988" y="8311"/>
                    <a:pt x="1334" y="6966"/>
                  </a:cubicBezTo>
                  <a:cubicBezTo>
                    <a:pt x="1476" y="6894"/>
                    <a:pt x="1846" y="6716"/>
                    <a:pt x="2357" y="6609"/>
                  </a:cubicBezTo>
                  <a:cubicBezTo>
                    <a:pt x="2603" y="6561"/>
                    <a:pt x="2846" y="6536"/>
                    <a:pt x="3085" y="6536"/>
                  </a:cubicBezTo>
                  <a:close/>
                  <a:moveTo>
                    <a:pt x="3322" y="1"/>
                  </a:moveTo>
                  <a:cubicBezTo>
                    <a:pt x="3084" y="1"/>
                    <a:pt x="2893" y="191"/>
                    <a:pt x="2893" y="429"/>
                  </a:cubicBezTo>
                  <a:lnTo>
                    <a:pt x="2893" y="822"/>
                  </a:lnTo>
                  <a:cubicBezTo>
                    <a:pt x="2893" y="1060"/>
                    <a:pt x="3084" y="1251"/>
                    <a:pt x="3322" y="1251"/>
                  </a:cubicBezTo>
                  <a:lnTo>
                    <a:pt x="3548" y="1251"/>
                  </a:lnTo>
                  <a:lnTo>
                    <a:pt x="3548" y="2584"/>
                  </a:lnTo>
                  <a:cubicBezTo>
                    <a:pt x="3548" y="2679"/>
                    <a:pt x="3620" y="2751"/>
                    <a:pt x="3715" y="2751"/>
                  </a:cubicBezTo>
                  <a:cubicBezTo>
                    <a:pt x="3798" y="2751"/>
                    <a:pt x="3870" y="2679"/>
                    <a:pt x="3870" y="2584"/>
                  </a:cubicBezTo>
                  <a:lnTo>
                    <a:pt x="3870" y="1251"/>
                  </a:lnTo>
                  <a:lnTo>
                    <a:pt x="5822" y="1251"/>
                  </a:lnTo>
                  <a:lnTo>
                    <a:pt x="5822" y="3965"/>
                  </a:lnTo>
                  <a:cubicBezTo>
                    <a:pt x="5822" y="4203"/>
                    <a:pt x="5977" y="4418"/>
                    <a:pt x="6191" y="4513"/>
                  </a:cubicBezTo>
                  <a:cubicBezTo>
                    <a:pt x="7168" y="4894"/>
                    <a:pt x="7894" y="5656"/>
                    <a:pt x="8251" y="6597"/>
                  </a:cubicBezTo>
                  <a:cubicBezTo>
                    <a:pt x="8084" y="6704"/>
                    <a:pt x="7763" y="6894"/>
                    <a:pt x="7299" y="7025"/>
                  </a:cubicBezTo>
                  <a:cubicBezTo>
                    <a:pt x="6992" y="7113"/>
                    <a:pt x="6689" y="7157"/>
                    <a:pt x="6391" y="7157"/>
                  </a:cubicBezTo>
                  <a:cubicBezTo>
                    <a:pt x="5879" y="7157"/>
                    <a:pt x="5384" y="7027"/>
                    <a:pt x="4917" y="6763"/>
                  </a:cubicBezTo>
                  <a:cubicBezTo>
                    <a:pt x="4326" y="6419"/>
                    <a:pt x="3678" y="6255"/>
                    <a:pt x="3027" y="6255"/>
                  </a:cubicBezTo>
                  <a:cubicBezTo>
                    <a:pt x="2486" y="6255"/>
                    <a:pt x="1942" y="6368"/>
                    <a:pt x="1429" y="6585"/>
                  </a:cubicBezTo>
                  <a:cubicBezTo>
                    <a:pt x="1786" y="5656"/>
                    <a:pt x="2512" y="4894"/>
                    <a:pt x="3489" y="4513"/>
                  </a:cubicBezTo>
                  <a:cubicBezTo>
                    <a:pt x="3703" y="4418"/>
                    <a:pt x="3858" y="4215"/>
                    <a:pt x="3858" y="3977"/>
                  </a:cubicBezTo>
                  <a:lnTo>
                    <a:pt x="3858" y="3394"/>
                  </a:lnTo>
                  <a:cubicBezTo>
                    <a:pt x="3858" y="3310"/>
                    <a:pt x="3786" y="3227"/>
                    <a:pt x="3691" y="3227"/>
                  </a:cubicBezTo>
                  <a:cubicBezTo>
                    <a:pt x="3608" y="3227"/>
                    <a:pt x="3536" y="3310"/>
                    <a:pt x="3536" y="3394"/>
                  </a:cubicBezTo>
                  <a:lnTo>
                    <a:pt x="3536" y="3942"/>
                  </a:lnTo>
                  <a:cubicBezTo>
                    <a:pt x="3536" y="4049"/>
                    <a:pt x="3465" y="4156"/>
                    <a:pt x="3370" y="4180"/>
                  </a:cubicBezTo>
                  <a:cubicBezTo>
                    <a:pt x="714" y="5239"/>
                    <a:pt x="0" y="8668"/>
                    <a:pt x="1988" y="10669"/>
                  </a:cubicBezTo>
                  <a:cubicBezTo>
                    <a:pt x="2238" y="10930"/>
                    <a:pt x="2596" y="11073"/>
                    <a:pt x="2953" y="11073"/>
                  </a:cubicBezTo>
                  <a:lnTo>
                    <a:pt x="6703" y="11073"/>
                  </a:lnTo>
                  <a:cubicBezTo>
                    <a:pt x="7060" y="11073"/>
                    <a:pt x="7418" y="10930"/>
                    <a:pt x="7680" y="10657"/>
                  </a:cubicBezTo>
                  <a:cubicBezTo>
                    <a:pt x="9132" y="9240"/>
                    <a:pt x="9168" y="7097"/>
                    <a:pt x="8120" y="5596"/>
                  </a:cubicBezTo>
                  <a:cubicBezTo>
                    <a:pt x="7668" y="4954"/>
                    <a:pt x="7049" y="4477"/>
                    <a:pt x="6334" y="4203"/>
                  </a:cubicBezTo>
                  <a:cubicBezTo>
                    <a:pt x="6227" y="4156"/>
                    <a:pt x="6167" y="4061"/>
                    <a:pt x="6167" y="3965"/>
                  </a:cubicBezTo>
                  <a:lnTo>
                    <a:pt x="6167" y="1251"/>
                  </a:lnTo>
                  <a:lnTo>
                    <a:pt x="6394" y="1251"/>
                  </a:lnTo>
                  <a:cubicBezTo>
                    <a:pt x="6632" y="1251"/>
                    <a:pt x="6822" y="1060"/>
                    <a:pt x="6822" y="822"/>
                  </a:cubicBezTo>
                  <a:lnTo>
                    <a:pt x="6822" y="429"/>
                  </a:lnTo>
                  <a:cubicBezTo>
                    <a:pt x="6822" y="191"/>
                    <a:pt x="6632" y="1"/>
                    <a:pt x="6394" y="1"/>
                  </a:cubicBezTo>
                  <a:lnTo>
                    <a:pt x="5525" y="1"/>
                  </a:lnTo>
                  <a:cubicBezTo>
                    <a:pt x="5441" y="1"/>
                    <a:pt x="5358" y="72"/>
                    <a:pt x="5358" y="167"/>
                  </a:cubicBezTo>
                  <a:cubicBezTo>
                    <a:pt x="5358" y="251"/>
                    <a:pt x="5441" y="334"/>
                    <a:pt x="5525" y="334"/>
                  </a:cubicBezTo>
                  <a:lnTo>
                    <a:pt x="6394" y="334"/>
                  </a:lnTo>
                  <a:cubicBezTo>
                    <a:pt x="6453" y="334"/>
                    <a:pt x="6489" y="370"/>
                    <a:pt x="6489" y="429"/>
                  </a:cubicBezTo>
                  <a:lnTo>
                    <a:pt x="6489" y="822"/>
                  </a:lnTo>
                  <a:cubicBezTo>
                    <a:pt x="6489" y="882"/>
                    <a:pt x="6453" y="929"/>
                    <a:pt x="6394" y="929"/>
                  </a:cubicBezTo>
                  <a:lnTo>
                    <a:pt x="3322" y="929"/>
                  </a:lnTo>
                  <a:cubicBezTo>
                    <a:pt x="3262" y="929"/>
                    <a:pt x="3215" y="882"/>
                    <a:pt x="3215" y="822"/>
                  </a:cubicBezTo>
                  <a:lnTo>
                    <a:pt x="3215" y="429"/>
                  </a:lnTo>
                  <a:cubicBezTo>
                    <a:pt x="3215" y="370"/>
                    <a:pt x="3262" y="334"/>
                    <a:pt x="3322" y="334"/>
                  </a:cubicBezTo>
                  <a:lnTo>
                    <a:pt x="4739" y="334"/>
                  </a:lnTo>
                  <a:cubicBezTo>
                    <a:pt x="4822" y="334"/>
                    <a:pt x="4905" y="251"/>
                    <a:pt x="4905" y="167"/>
                  </a:cubicBezTo>
                  <a:cubicBezTo>
                    <a:pt x="4905" y="72"/>
                    <a:pt x="4822" y="1"/>
                    <a:pt x="4739" y="1"/>
                  </a:cubicBezTo>
                  <a:close/>
                </a:path>
              </a:pathLst>
            </a:custGeom>
            <a:grpFill/>
            <a:ln w="3175">
              <a:solidFill>
                <a:srgbClr val="FFFFFF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" name="Google Shape;12084;p73">
            <a:extLst>
              <a:ext uri="{FF2B5EF4-FFF2-40B4-BE49-F238E27FC236}">
                <a16:creationId xmlns:a16="http://schemas.microsoft.com/office/drawing/2014/main" id="{C410F52B-C229-0678-4351-5D6688451181}"/>
              </a:ext>
            </a:extLst>
          </p:cNvPr>
          <p:cNvGrpSpPr/>
          <p:nvPr/>
        </p:nvGrpSpPr>
        <p:grpSpPr>
          <a:xfrm>
            <a:off x="1980278" y="3491766"/>
            <a:ext cx="521458" cy="642397"/>
            <a:chOff x="7571624" y="3808935"/>
            <a:chExt cx="292047" cy="352762"/>
          </a:xfrm>
          <a:solidFill>
            <a:srgbClr val="E113D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" name="Google Shape;12085;p73">
              <a:extLst>
                <a:ext uri="{FF2B5EF4-FFF2-40B4-BE49-F238E27FC236}">
                  <a16:creationId xmlns:a16="http://schemas.microsoft.com/office/drawing/2014/main" id="{24125929-54B0-2622-B619-F91C30E03D1A}"/>
                </a:ext>
              </a:extLst>
            </p:cNvPr>
            <p:cNvSpPr/>
            <p:nvPr/>
          </p:nvSpPr>
          <p:spPr>
            <a:xfrm>
              <a:off x="7802955" y="4057755"/>
              <a:ext cx="15227" cy="15195"/>
            </a:xfrm>
            <a:custGeom>
              <a:avLst/>
              <a:gdLst/>
              <a:ahLst/>
              <a:cxnLst/>
              <a:rect l="l" t="t" r="r" b="b"/>
              <a:pathLst>
                <a:path w="478" h="477" extrusionOk="0">
                  <a:moveTo>
                    <a:pt x="239" y="0"/>
                  </a:moveTo>
                  <a:cubicBezTo>
                    <a:pt x="120" y="0"/>
                    <a:pt x="1" y="107"/>
                    <a:pt x="1" y="238"/>
                  </a:cubicBezTo>
                  <a:cubicBezTo>
                    <a:pt x="1" y="381"/>
                    <a:pt x="108" y="476"/>
                    <a:pt x="239" y="476"/>
                  </a:cubicBezTo>
                  <a:cubicBezTo>
                    <a:pt x="382" y="476"/>
                    <a:pt x="477" y="381"/>
                    <a:pt x="477" y="238"/>
                  </a:cubicBezTo>
                  <a:cubicBezTo>
                    <a:pt x="477" y="107"/>
                    <a:pt x="382" y="0"/>
                    <a:pt x="239" y="0"/>
                  </a:cubicBezTo>
                  <a:close/>
                </a:path>
              </a:pathLst>
            </a:custGeom>
            <a:grpFill/>
            <a:ln w="3175">
              <a:solidFill>
                <a:srgbClr val="E113D7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2086;p73">
              <a:extLst>
                <a:ext uri="{FF2B5EF4-FFF2-40B4-BE49-F238E27FC236}">
                  <a16:creationId xmlns:a16="http://schemas.microsoft.com/office/drawing/2014/main" id="{1CC916EC-60CE-D972-253D-B0E86851656B}"/>
                </a:ext>
              </a:extLst>
            </p:cNvPr>
            <p:cNvSpPr/>
            <p:nvPr/>
          </p:nvSpPr>
          <p:spPr>
            <a:xfrm>
              <a:off x="7764665" y="4115763"/>
              <a:ext cx="13315" cy="13315"/>
            </a:xfrm>
            <a:custGeom>
              <a:avLst/>
              <a:gdLst/>
              <a:ahLst/>
              <a:cxnLst/>
              <a:rect l="l" t="t" r="r" b="b"/>
              <a:pathLst>
                <a:path w="418" h="418" extrusionOk="0">
                  <a:moveTo>
                    <a:pt x="215" y="1"/>
                  </a:moveTo>
                  <a:cubicBezTo>
                    <a:pt x="84" y="1"/>
                    <a:pt x="0" y="84"/>
                    <a:pt x="0" y="203"/>
                  </a:cubicBezTo>
                  <a:cubicBezTo>
                    <a:pt x="0" y="322"/>
                    <a:pt x="84" y="417"/>
                    <a:pt x="215" y="417"/>
                  </a:cubicBezTo>
                  <a:cubicBezTo>
                    <a:pt x="334" y="417"/>
                    <a:pt x="417" y="322"/>
                    <a:pt x="417" y="203"/>
                  </a:cubicBezTo>
                  <a:cubicBezTo>
                    <a:pt x="417" y="84"/>
                    <a:pt x="334" y="1"/>
                    <a:pt x="215" y="1"/>
                  </a:cubicBezTo>
                  <a:close/>
                </a:path>
              </a:pathLst>
            </a:custGeom>
            <a:grpFill/>
            <a:ln w="3175">
              <a:solidFill>
                <a:srgbClr val="E113D7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2087;p73">
              <a:extLst>
                <a:ext uri="{FF2B5EF4-FFF2-40B4-BE49-F238E27FC236}">
                  <a16:creationId xmlns:a16="http://schemas.microsoft.com/office/drawing/2014/main" id="{4C514196-2F12-4A43-6AF0-6D42B75B9E38}"/>
                </a:ext>
              </a:extLst>
            </p:cNvPr>
            <p:cNvSpPr/>
            <p:nvPr/>
          </p:nvSpPr>
          <p:spPr>
            <a:xfrm>
              <a:off x="7653141" y="4048262"/>
              <a:ext cx="13315" cy="13315"/>
            </a:xfrm>
            <a:custGeom>
              <a:avLst/>
              <a:gdLst/>
              <a:ahLst/>
              <a:cxnLst/>
              <a:rect l="l" t="t" r="r" b="b"/>
              <a:pathLst>
                <a:path w="41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cubicBezTo>
                    <a:pt x="334" y="417"/>
                    <a:pt x="418" y="334"/>
                    <a:pt x="418" y="215"/>
                  </a:cubicBezTo>
                  <a:cubicBezTo>
                    <a:pt x="418" y="96"/>
                    <a:pt x="334" y="0"/>
                    <a:pt x="215" y="0"/>
                  </a:cubicBezTo>
                  <a:close/>
                </a:path>
              </a:pathLst>
            </a:custGeom>
            <a:grpFill/>
            <a:ln w="3175">
              <a:solidFill>
                <a:srgbClr val="E113D7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2088;p73">
              <a:extLst>
                <a:ext uri="{FF2B5EF4-FFF2-40B4-BE49-F238E27FC236}">
                  <a16:creationId xmlns:a16="http://schemas.microsoft.com/office/drawing/2014/main" id="{1556D9B2-AE3C-B73B-C3F8-D9EA25C2A227}"/>
                </a:ext>
              </a:extLst>
            </p:cNvPr>
            <p:cNvSpPr/>
            <p:nvPr/>
          </p:nvSpPr>
          <p:spPr>
            <a:xfrm>
              <a:off x="7675917" y="4115763"/>
              <a:ext cx="13284" cy="13315"/>
            </a:xfrm>
            <a:custGeom>
              <a:avLst/>
              <a:gdLst/>
              <a:ahLst/>
              <a:cxnLst/>
              <a:rect l="l" t="t" r="r" b="b"/>
              <a:pathLst>
                <a:path w="417" h="418" extrusionOk="0">
                  <a:moveTo>
                    <a:pt x="215" y="1"/>
                  </a:moveTo>
                  <a:cubicBezTo>
                    <a:pt x="96" y="1"/>
                    <a:pt x="0" y="84"/>
                    <a:pt x="0" y="203"/>
                  </a:cubicBezTo>
                  <a:cubicBezTo>
                    <a:pt x="0" y="322"/>
                    <a:pt x="96" y="417"/>
                    <a:pt x="215" y="417"/>
                  </a:cubicBezTo>
                  <a:cubicBezTo>
                    <a:pt x="334" y="417"/>
                    <a:pt x="417" y="322"/>
                    <a:pt x="417" y="203"/>
                  </a:cubicBezTo>
                  <a:cubicBezTo>
                    <a:pt x="417" y="84"/>
                    <a:pt x="334" y="1"/>
                    <a:pt x="215" y="1"/>
                  </a:cubicBezTo>
                  <a:close/>
                </a:path>
              </a:pathLst>
            </a:custGeom>
            <a:grpFill/>
            <a:ln w="3175">
              <a:solidFill>
                <a:srgbClr val="E113D7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2089;p73">
              <a:extLst>
                <a:ext uri="{FF2B5EF4-FFF2-40B4-BE49-F238E27FC236}">
                  <a16:creationId xmlns:a16="http://schemas.microsoft.com/office/drawing/2014/main" id="{18CCA2EC-2669-6E78-3863-94045CC0E8B1}"/>
                </a:ext>
              </a:extLst>
            </p:cNvPr>
            <p:cNvSpPr/>
            <p:nvPr/>
          </p:nvSpPr>
          <p:spPr>
            <a:xfrm>
              <a:off x="7715736" y="4062660"/>
              <a:ext cx="16342" cy="15959"/>
            </a:xfrm>
            <a:custGeom>
              <a:avLst/>
              <a:gdLst/>
              <a:ahLst/>
              <a:cxnLst/>
              <a:rect l="l" t="t" r="r" b="b"/>
              <a:pathLst>
                <a:path w="513" h="501" extrusionOk="0">
                  <a:moveTo>
                    <a:pt x="262" y="1"/>
                  </a:moveTo>
                  <a:cubicBezTo>
                    <a:pt x="119" y="1"/>
                    <a:pt x="0" y="120"/>
                    <a:pt x="0" y="251"/>
                  </a:cubicBezTo>
                  <a:cubicBezTo>
                    <a:pt x="0" y="382"/>
                    <a:pt x="119" y="501"/>
                    <a:pt x="262" y="501"/>
                  </a:cubicBezTo>
                  <a:cubicBezTo>
                    <a:pt x="393" y="501"/>
                    <a:pt x="512" y="406"/>
                    <a:pt x="512" y="251"/>
                  </a:cubicBezTo>
                  <a:cubicBezTo>
                    <a:pt x="512" y="120"/>
                    <a:pt x="393" y="1"/>
                    <a:pt x="262" y="1"/>
                  </a:cubicBezTo>
                  <a:close/>
                </a:path>
              </a:pathLst>
            </a:custGeom>
            <a:grpFill/>
            <a:ln w="3175">
              <a:solidFill>
                <a:srgbClr val="E113D7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2090;p73">
              <a:extLst>
                <a:ext uri="{FF2B5EF4-FFF2-40B4-BE49-F238E27FC236}">
                  <a16:creationId xmlns:a16="http://schemas.microsoft.com/office/drawing/2014/main" id="{362F38B4-76D4-9B7D-BFFE-4371AAD9DC4A}"/>
                </a:ext>
              </a:extLst>
            </p:cNvPr>
            <p:cNvSpPr/>
            <p:nvPr/>
          </p:nvSpPr>
          <p:spPr>
            <a:xfrm>
              <a:off x="7571624" y="3808935"/>
              <a:ext cx="292047" cy="352762"/>
            </a:xfrm>
            <a:custGeom>
              <a:avLst/>
              <a:gdLst/>
              <a:ahLst/>
              <a:cxnLst/>
              <a:rect l="l" t="t" r="r" b="b"/>
              <a:pathLst>
                <a:path w="9168" h="11074" extrusionOk="0">
                  <a:moveTo>
                    <a:pt x="3085" y="6536"/>
                  </a:moveTo>
                  <a:cubicBezTo>
                    <a:pt x="3680" y="6536"/>
                    <a:pt x="4251" y="6687"/>
                    <a:pt x="4786" y="7001"/>
                  </a:cubicBezTo>
                  <a:cubicBezTo>
                    <a:pt x="5364" y="7337"/>
                    <a:pt x="5926" y="7449"/>
                    <a:pt x="6422" y="7449"/>
                  </a:cubicBezTo>
                  <a:cubicBezTo>
                    <a:pt x="6805" y="7449"/>
                    <a:pt x="7149" y="7382"/>
                    <a:pt x="7430" y="7299"/>
                  </a:cubicBezTo>
                  <a:cubicBezTo>
                    <a:pt x="7858" y="7180"/>
                    <a:pt x="8192" y="7001"/>
                    <a:pt x="8382" y="6882"/>
                  </a:cubicBezTo>
                  <a:lnTo>
                    <a:pt x="8382" y="6882"/>
                  </a:lnTo>
                  <a:cubicBezTo>
                    <a:pt x="8739" y="8156"/>
                    <a:pt x="8430" y="9502"/>
                    <a:pt x="7477" y="10454"/>
                  </a:cubicBezTo>
                  <a:cubicBezTo>
                    <a:pt x="7287" y="10645"/>
                    <a:pt x="7013" y="10764"/>
                    <a:pt x="6727" y="10764"/>
                  </a:cubicBezTo>
                  <a:lnTo>
                    <a:pt x="3000" y="10764"/>
                  </a:lnTo>
                  <a:cubicBezTo>
                    <a:pt x="2715" y="10764"/>
                    <a:pt x="2441" y="10645"/>
                    <a:pt x="2250" y="10454"/>
                  </a:cubicBezTo>
                  <a:cubicBezTo>
                    <a:pt x="1393" y="9573"/>
                    <a:pt x="988" y="8311"/>
                    <a:pt x="1334" y="6966"/>
                  </a:cubicBezTo>
                  <a:cubicBezTo>
                    <a:pt x="1476" y="6894"/>
                    <a:pt x="1846" y="6716"/>
                    <a:pt x="2357" y="6609"/>
                  </a:cubicBezTo>
                  <a:cubicBezTo>
                    <a:pt x="2603" y="6561"/>
                    <a:pt x="2846" y="6536"/>
                    <a:pt x="3085" y="6536"/>
                  </a:cubicBezTo>
                  <a:close/>
                  <a:moveTo>
                    <a:pt x="3322" y="1"/>
                  </a:moveTo>
                  <a:cubicBezTo>
                    <a:pt x="3084" y="1"/>
                    <a:pt x="2893" y="191"/>
                    <a:pt x="2893" y="429"/>
                  </a:cubicBezTo>
                  <a:lnTo>
                    <a:pt x="2893" y="822"/>
                  </a:lnTo>
                  <a:cubicBezTo>
                    <a:pt x="2893" y="1060"/>
                    <a:pt x="3084" y="1251"/>
                    <a:pt x="3322" y="1251"/>
                  </a:cubicBezTo>
                  <a:lnTo>
                    <a:pt x="3548" y="1251"/>
                  </a:lnTo>
                  <a:lnTo>
                    <a:pt x="3548" y="2584"/>
                  </a:lnTo>
                  <a:cubicBezTo>
                    <a:pt x="3548" y="2679"/>
                    <a:pt x="3620" y="2751"/>
                    <a:pt x="3715" y="2751"/>
                  </a:cubicBezTo>
                  <a:cubicBezTo>
                    <a:pt x="3798" y="2751"/>
                    <a:pt x="3870" y="2679"/>
                    <a:pt x="3870" y="2584"/>
                  </a:cubicBezTo>
                  <a:lnTo>
                    <a:pt x="3870" y="1251"/>
                  </a:lnTo>
                  <a:lnTo>
                    <a:pt x="5822" y="1251"/>
                  </a:lnTo>
                  <a:lnTo>
                    <a:pt x="5822" y="3965"/>
                  </a:lnTo>
                  <a:cubicBezTo>
                    <a:pt x="5822" y="4203"/>
                    <a:pt x="5977" y="4418"/>
                    <a:pt x="6191" y="4513"/>
                  </a:cubicBezTo>
                  <a:cubicBezTo>
                    <a:pt x="7168" y="4894"/>
                    <a:pt x="7894" y="5656"/>
                    <a:pt x="8251" y="6597"/>
                  </a:cubicBezTo>
                  <a:cubicBezTo>
                    <a:pt x="8084" y="6704"/>
                    <a:pt x="7763" y="6894"/>
                    <a:pt x="7299" y="7025"/>
                  </a:cubicBezTo>
                  <a:cubicBezTo>
                    <a:pt x="6992" y="7113"/>
                    <a:pt x="6689" y="7157"/>
                    <a:pt x="6391" y="7157"/>
                  </a:cubicBezTo>
                  <a:cubicBezTo>
                    <a:pt x="5879" y="7157"/>
                    <a:pt x="5384" y="7027"/>
                    <a:pt x="4917" y="6763"/>
                  </a:cubicBezTo>
                  <a:cubicBezTo>
                    <a:pt x="4326" y="6419"/>
                    <a:pt x="3678" y="6255"/>
                    <a:pt x="3027" y="6255"/>
                  </a:cubicBezTo>
                  <a:cubicBezTo>
                    <a:pt x="2486" y="6255"/>
                    <a:pt x="1942" y="6368"/>
                    <a:pt x="1429" y="6585"/>
                  </a:cubicBezTo>
                  <a:cubicBezTo>
                    <a:pt x="1786" y="5656"/>
                    <a:pt x="2512" y="4894"/>
                    <a:pt x="3489" y="4513"/>
                  </a:cubicBezTo>
                  <a:cubicBezTo>
                    <a:pt x="3703" y="4418"/>
                    <a:pt x="3858" y="4215"/>
                    <a:pt x="3858" y="3977"/>
                  </a:cubicBezTo>
                  <a:lnTo>
                    <a:pt x="3858" y="3394"/>
                  </a:lnTo>
                  <a:cubicBezTo>
                    <a:pt x="3858" y="3310"/>
                    <a:pt x="3786" y="3227"/>
                    <a:pt x="3691" y="3227"/>
                  </a:cubicBezTo>
                  <a:cubicBezTo>
                    <a:pt x="3608" y="3227"/>
                    <a:pt x="3536" y="3310"/>
                    <a:pt x="3536" y="3394"/>
                  </a:cubicBezTo>
                  <a:lnTo>
                    <a:pt x="3536" y="3942"/>
                  </a:lnTo>
                  <a:cubicBezTo>
                    <a:pt x="3536" y="4049"/>
                    <a:pt x="3465" y="4156"/>
                    <a:pt x="3370" y="4180"/>
                  </a:cubicBezTo>
                  <a:cubicBezTo>
                    <a:pt x="714" y="5239"/>
                    <a:pt x="0" y="8668"/>
                    <a:pt x="1988" y="10669"/>
                  </a:cubicBezTo>
                  <a:cubicBezTo>
                    <a:pt x="2238" y="10930"/>
                    <a:pt x="2596" y="11073"/>
                    <a:pt x="2953" y="11073"/>
                  </a:cubicBezTo>
                  <a:lnTo>
                    <a:pt x="6703" y="11073"/>
                  </a:lnTo>
                  <a:cubicBezTo>
                    <a:pt x="7060" y="11073"/>
                    <a:pt x="7418" y="10930"/>
                    <a:pt x="7680" y="10657"/>
                  </a:cubicBezTo>
                  <a:cubicBezTo>
                    <a:pt x="9132" y="9240"/>
                    <a:pt x="9168" y="7097"/>
                    <a:pt x="8120" y="5596"/>
                  </a:cubicBezTo>
                  <a:cubicBezTo>
                    <a:pt x="7668" y="4954"/>
                    <a:pt x="7049" y="4477"/>
                    <a:pt x="6334" y="4203"/>
                  </a:cubicBezTo>
                  <a:cubicBezTo>
                    <a:pt x="6227" y="4156"/>
                    <a:pt x="6167" y="4061"/>
                    <a:pt x="6167" y="3965"/>
                  </a:cubicBezTo>
                  <a:lnTo>
                    <a:pt x="6167" y="1251"/>
                  </a:lnTo>
                  <a:lnTo>
                    <a:pt x="6394" y="1251"/>
                  </a:lnTo>
                  <a:cubicBezTo>
                    <a:pt x="6632" y="1251"/>
                    <a:pt x="6822" y="1060"/>
                    <a:pt x="6822" y="822"/>
                  </a:cubicBezTo>
                  <a:lnTo>
                    <a:pt x="6822" y="429"/>
                  </a:lnTo>
                  <a:cubicBezTo>
                    <a:pt x="6822" y="191"/>
                    <a:pt x="6632" y="1"/>
                    <a:pt x="6394" y="1"/>
                  </a:cubicBezTo>
                  <a:lnTo>
                    <a:pt x="5525" y="1"/>
                  </a:lnTo>
                  <a:cubicBezTo>
                    <a:pt x="5441" y="1"/>
                    <a:pt x="5358" y="72"/>
                    <a:pt x="5358" y="167"/>
                  </a:cubicBezTo>
                  <a:cubicBezTo>
                    <a:pt x="5358" y="251"/>
                    <a:pt x="5441" y="334"/>
                    <a:pt x="5525" y="334"/>
                  </a:cubicBezTo>
                  <a:lnTo>
                    <a:pt x="6394" y="334"/>
                  </a:lnTo>
                  <a:cubicBezTo>
                    <a:pt x="6453" y="334"/>
                    <a:pt x="6489" y="370"/>
                    <a:pt x="6489" y="429"/>
                  </a:cubicBezTo>
                  <a:lnTo>
                    <a:pt x="6489" y="822"/>
                  </a:lnTo>
                  <a:cubicBezTo>
                    <a:pt x="6489" y="882"/>
                    <a:pt x="6453" y="929"/>
                    <a:pt x="6394" y="929"/>
                  </a:cubicBezTo>
                  <a:lnTo>
                    <a:pt x="3322" y="929"/>
                  </a:lnTo>
                  <a:cubicBezTo>
                    <a:pt x="3262" y="929"/>
                    <a:pt x="3215" y="882"/>
                    <a:pt x="3215" y="822"/>
                  </a:cubicBezTo>
                  <a:lnTo>
                    <a:pt x="3215" y="429"/>
                  </a:lnTo>
                  <a:cubicBezTo>
                    <a:pt x="3215" y="370"/>
                    <a:pt x="3262" y="334"/>
                    <a:pt x="3322" y="334"/>
                  </a:cubicBezTo>
                  <a:lnTo>
                    <a:pt x="4739" y="334"/>
                  </a:lnTo>
                  <a:cubicBezTo>
                    <a:pt x="4822" y="334"/>
                    <a:pt x="4905" y="251"/>
                    <a:pt x="4905" y="167"/>
                  </a:cubicBezTo>
                  <a:cubicBezTo>
                    <a:pt x="4905" y="72"/>
                    <a:pt x="4822" y="1"/>
                    <a:pt x="4739" y="1"/>
                  </a:cubicBezTo>
                  <a:close/>
                </a:path>
              </a:pathLst>
            </a:custGeom>
            <a:grpFill/>
            <a:ln w="3175">
              <a:solidFill>
                <a:srgbClr val="E113D7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" name="CuadroTexto 18">
            <a:extLst>
              <a:ext uri="{FF2B5EF4-FFF2-40B4-BE49-F238E27FC236}">
                <a16:creationId xmlns:a16="http://schemas.microsoft.com/office/drawing/2014/main" id="{AF83C8D9-8E08-D473-E09A-6E480281C757}"/>
              </a:ext>
            </a:extLst>
          </p:cNvPr>
          <p:cNvSpPr txBox="1"/>
          <p:nvPr/>
        </p:nvSpPr>
        <p:spPr>
          <a:xfrm>
            <a:off x="518958" y="4239563"/>
            <a:ext cx="31259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latin typeface="Nunito" pitchFamily="2" charset="0"/>
              </a:rPr>
              <a:t>Cambia de color a diferentes pH</a:t>
            </a:r>
          </a:p>
        </p:txBody>
      </p:sp>
      <p:cxnSp>
        <p:nvCxnSpPr>
          <p:cNvPr id="20" name="Conector recto de flecha 19">
            <a:extLst>
              <a:ext uri="{FF2B5EF4-FFF2-40B4-BE49-F238E27FC236}">
                <a16:creationId xmlns:a16="http://schemas.microsoft.com/office/drawing/2014/main" id="{3648F20D-362A-DFB2-6120-7BB9014827FB}"/>
              </a:ext>
            </a:extLst>
          </p:cNvPr>
          <p:cNvCxnSpPr>
            <a:cxnSpLocks/>
          </p:cNvCxnSpPr>
          <p:nvPr/>
        </p:nvCxnSpPr>
        <p:spPr>
          <a:xfrm flipV="1">
            <a:off x="1667834" y="3678442"/>
            <a:ext cx="397431" cy="1"/>
          </a:xfrm>
          <a:prstGeom prst="straightConnector1">
            <a:avLst/>
          </a:prstGeom>
          <a:ln w="19050"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uadroTexto 20">
            <a:extLst>
              <a:ext uri="{FF2B5EF4-FFF2-40B4-BE49-F238E27FC236}">
                <a16:creationId xmlns:a16="http://schemas.microsoft.com/office/drawing/2014/main" id="{8EA1535A-653D-0654-1500-898C5095CF5E}"/>
              </a:ext>
            </a:extLst>
          </p:cNvPr>
          <p:cNvSpPr txBox="1"/>
          <p:nvPr/>
        </p:nvSpPr>
        <p:spPr>
          <a:xfrm>
            <a:off x="646003" y="1882858"/>
            <a:ext cx="3756948" cy="1241174"/>
          </a:xfrm>
          <a:prstGeom prst="rect">
            <a:avLst/>
          </a:prstGeom>
          <a:solidFill>
            <a:schemeClr val="accent1">
              <a:lumMod val="5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  <a:buClr>
                <a:schemeClr val="bg2"/>
              </a:buClr>
              <a:buSzPct val="105000"/>
            </a:pPr>
            <a:r>
              <a:rPr lang="es-CO" sz="1400" dirty="0">
                <a:solidFill>
                  <a:srgbClr val="FFFFFF"/>
                </a:solidFill>
                <a:effectLst/>
                <a:latin typeface="Nunito" pitchFamily="2" charset="0"/>
                <a:ea typeface="Calibri" panose="020F0502020204030204" pitchFamily="34" charset="0"/>
              </a:rPr>
              <a:t>En las titulaciones en las que una base se agrega a un ácido suele usarse fenolftaleína como </a:t>
            </a:r>
            <a:r>
              <a:rPr lang="es-CO" sz="1400" dirty="0">
                <a:solidFill>
                  <a:srgbClr val="FFFFFF"/>
                </a:solidFill>
                <a:latin typeface="Nunito" pitchFamily="2" charset="0"/>
                <a:ea typeface="Calibri" panose="020F0502020204030204" pitchFamily="34" charset="0"/>
              </a:rPr>
              <a:t>indicador. </a:t>
            </a:r>
            <a:r>
              <a:rPr lang="es-CO" sz="1400" b="1" dirty="0">
                <a:solidFill>
                  <a:srgbClr val="FFFFFF"/>
                </a:solidFill>
                <a:latin typeface="Nunito" pitchFamily="2" charset="0"/>
                <a:ea typeface="Calibri" panose="020F0502020204030204" pitchFamily="34" charset="0"/>
              </a:rPr>
              <a:t>La fenolftaleína es incolora en solución ácida y violeta rojiza en solución básica. 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1C0E3A94-5945-657C-2170-FD08A88EB8A0}"/>
              </a:ext>
            </a:extLst>
          </p:cNvPr>
          <p:cNvSpPr txBox="1"/>
          <p:nvPr/>
        </p:nvSpPr>
        <p:spPr>
          <a:xfrm>
            <a:off x="4814599" y="1905642"/>
            <a:ext cx="3676263" cy="1010661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  <a:buClr>
                <a:schemeClr val="bg2"/>
              </a:buClr>
              <a:buSzPct val="105000"/>
            </a:pPr>
            <a:r>
              <a:rPr lang="es-CO" sz="1100" dirty="0">
                <a:solidFill>
                  <a:srgbClr val="FFFFFF"/>
                </a:solidFill>
                <a:latin typeface="Nunito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es-CO" sz="1400" dirty="0">
                <a:solidFill>
                  <a:srgbClr val="FFFFFF"/>
                </a:solidFill>
                <a:effectLst/>
                <a:latin typeface="Nunito" pitchFamily="2" charset="0"/>
                <a:ea typeface="Calibri" panose="020F0502020204030204" pitchFamily="34" charset="0"/>
              </a:rPr>
              <a:t>l punto final se ve cuando aparece por primera vez un color rosa pálido que persiste por lo menos 15 segundos, mientras se sigue agitando la solución.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DE3F8D7E-038E-15CD-E64D-1B97EF915B1C}"/>
              </a:ext>
            </a:extLst>
          </p:cNvPr>
          <p:cNvSpPr txBox="1"/>
          <p:nvPr/>
        </p:nvSpPr>
        <p:spPr>
          <a:xfrm>
            <a:off x="1345329" y="3129694"/>
            <a:ext cx="19038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latin typeface="Nunito" pitchFamily="2" charset="0"/>
              </a:rPr>
              <a:t>Punto final </a:t>
            </a:r>
          </a:p>
        </p:txBody>
      </p:sp>
      <p:pic>
        <p:nvPicPr>
          <p:cNvPr id="24" name="Imagen 23" descr="Diagrama&#10;&#10;Descripción generada automáticamente">
            <a:extLst>
              <a:ext uri="{FF2B5EF4-FFF2-40B4-BE49-F238E27FC236}">
                <a16:creationId xmlns:a16="http://schemas.microsoft.com/office/drawing/2014/main" id="{EE8CF2FD-F888-02D4-4278-A151355CF71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930"/>
          <a:stretch/>
        </p:blipFill>
        <p:spPr bwMode="auto">
          <a:xfrm>
            <a:off x="3767083" y="3322597"/>
            <a:ext cx="4854215" cy="1553869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CuadroTexto 24">
            <a:extLst>
              <a:ext uri="{FF2B5EF4-FFF2-40B4-BE49-F238E27FC236}">
                <a16:creationId xmlns:a16="http://schemas.microsoft.com/office/drawing/2014/main" id="{5A0C4AAA-0387-3CD1-CA54-50850D630B1E}"/>
              </a:ext>
            </a:extLst>
          </p:cNvPr>
          <p:cNvSpPr txBox="1"/>
          <p:nvPr/>
        </p:nvSpPr>
        <p:spPr>
          <a:xfrm>
            <a:off x="5314645" y="3105629"/>
            <a:ext cx="4572000" cy="351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O" sz="1600" b="1" dirty="0">
                <a:solidFill>
                  <a:schemeClr val="accent6"/>
                </a:solidFill>
                <a:effectLst/>
                <a:latin typeface="Nunito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Estandarización: </a:t>
            </a:r>
          </a:p>
        </p:txBody>
      </p:sp>
    </p:spTree>
    <p:extLst>
      <p:ext uri="{BB962C8B-B14F-4D97-AF65-F5344CB8AC3E}">
        <p14:creationId xmlns:p14="http://schemas.microsoft.com/office/powerpoint/2010/main" val="416068078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AB2CD6-8F49-0B7F-95EE-CBCA6B582D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Bibliografía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BCB5BB78-6B28-91DB-DC7D-5056CA984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31</a:t>
            </a:fld>
            <a:endParaRPr lang="es-CO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24540D47-EBBA-3DE7-DD49-A4864C914A86}"/>
              </a:ext>
            </a:extLst>
          </p:cNvPr>
          <p:cNvSpPr txBox="1"/>
          <p:nvPr/>
        </p:nvSpPr>
        <p:spPr>
          <a:xfrm>
            <a:off x="554636" y="1390509"/>
            <a:ext cx="7577528" cy="1820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04800" indent="-304800">
              <a:lnSpc>
                <a:spcPct val="120000"/>
              </a:lnSpc>
              <a:spcAft>
                <a:spcPts val="700"/>
              </a:spcAft>
            </a:pPr>
            <a:r>
              <a:rPr lang="es-CO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Chang, R. (2010). </a:t>
            </a:r>
            <a:r>
              <a:rPr lang="es-CO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Química</a:t>
            </a:r>
            <a:r>
              <a:rPr lang="es-CO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(M. A. Toledo, P. Roig, &amp; M. Rocha (eds.); Décima). McGraw - Hill.</a:t>
            </a:r>
            <a:endParaRPr lang="es-CO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04800" indent="-304800">
              <a:lnSpc>
                <a:spcPct val="120000"/>
              </a:lnSpc>
              <a:spcAft>
                <a:spcPts val="700"/>
              </a:spcAft>
            </a:pP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Whitten, K. W., Davis, R. E., Peck, M. L., &amp; Stanley, G. G. (2015). </a:t>
            </a:r>
            <a:r>
              <a:rPr lang="es-CO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Química</a:t>
            </a:r>
            <a:r>
              <a:rPr lang="es-CO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(R. H. </a:t>
            </a:r>
            <a:r>
              <a:rPr lang="es-CO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Rodriguez</a:t>
            </a:r>
            <a:r>
              <a:rPr lang="es-CO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(ed.); Decima). Cengage </a:t>
            </a:r>
            <a:r>
              <a:rPr lang="es-CO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Learning</a:t>
            </a:r>
            <a:r>
              <a:rPr lang="es-CO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Inc. quimica-whitten-10-libro (1).pdf</a:t>
            </a:r>
            <a:endParaRPr lang="es-CO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1343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D0A6EC-B7D0-C26D-6EDF-5C69E98BA3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028BA6-08B1-98D6-4794-8BCC6FCD44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>
                <a:solidFill>
                  <a:schemeClr val="bg1"/>
                </a:solidFill>
              </a:rPr>
              <a:t>Masa molar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8D33034-5A5E-2F79-BB51-8D5BC0EB7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4</a:t>
            </a:fld>
            <a:endParaRPr lang="es-CO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A0402656-0AED-E21E-8320-423444BA7397}"/>
              </a:ext>
            </a:extLst>
          </p:cNvPr>
          <p:cNvSpPr txBox="1"/>
          <p:nvPr/>
        </p:nvSpPr>
        <p:spPr>
          <a:xfrm>
            <a:off x="628650" y="1190452"/>
            <a:ext cx="831996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/>
              <a:t>La </a:t>
            </a:r>
            <a:r>
              <a:rPr lang="es-ES" b="1" dirty="0"/>
              <a:t>masa molar</a:t>
            </a:r>
            <a:r>
              <a:rPr lang="es-ES" dirty="0"/>
              <a:t> nos dice </a:t>
            </a:r>
            <a:r>
              <a:rPr lang="es-ES" b="1" dirty="0"/>
              <a:t>cuánto pesa un mol de átomos</a:t>
            </a:r>
            <a:r>
              <a:rPr lang="es-ES" dirty="0"/>
              <a:t> de ese elemento, pero ahora en </a:t>
            </a:r>
            <a:r>
              <a:rPr lang="es-ES" b="1" dirty="0"/>
              <a:t>gramos</a:t>
            </a:r>
            <a:r>
              <a:rPr lang="es-ES" dirty="0"/>
              <a:t>. </a:t>
            </a:r>
          </a:p>
          <a:p>
            <a:r>
              <a:rPr lang="es-ES" dirty="0"/>
              <a:t>Ejemplo: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La masa molar del oxigeno es 16 g/mol.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La masa molar del carbono es 12 g/mol.</a:t>
            </a:r>
          </a:p>
          <a:p>
            <a:endParaRPr lang="es-ES" dirty="0"/>
          </a:p>
          <a:p>
            <a:r>
              <a:rPr lang="es-ES" dirty="0"/>
              <a:t>EJEMPLO</a:t>
            </a:r>
            <a:endParaRPr lang="es-CO" dirty="0"/>
          </a:p>
          <a:p>
            <a:r>
              <a:rPr lang="es-ES" dirty="0"/>
              <a:t>¿Cuántas moles de átomos hay en 136,9 g de hierro metálico?</a:t>
            </a:r>
          </a:p>
        </p:txBody>
      </p:sp>
    </p:spTree>
    <p:extLst>
      <p:ext uri="{BB962C8B-B14F-4D97-AF65-F5344CB8AC3E}">
        <p14:creationId xmlns:p14="http://schemas.microsoft.com/office/powerpoint/2010/main" val="19471397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CBF4CF-A914-9900-6E52-67CF5638A0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803D09-82AE-2BC5-E629-734348634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>
                <a:solidFill>
                  <a:schemeClr val="bg1"/>
                </a:solidFill>
              </a:rPr>
              <a:t>Ejemplos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147663C5-53CA-F09C-C474-0CE184EEC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5</a:t>
            </a:fld>
            <a:endParaRPr lang="es-CO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80CC0783-01C9-5069-5C70-84B9A156A4EB}"/>
              </a:ext>
            </a:extLst>
          </p:cNvPr>
          <p:cNvSpPr txBox="1"/>
          <p:nvPr/>
        </p:nvSpPr>
        <p:spPr>
          <a:xfrm>
            <a:off x="628650" y="1190452"/>
            <a:ext cx="8319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/>
              <a:t>¿Cuántos átomos hay en 2.451 moles de hierro?</a:t>
            </a:r>
          </a:p>
        </p:txBody>
      </p:sp>
    </p:spTree>
    <p:extLst>
      <p:ext uri="{BB962C8B-B14F-4D97-AF65-F5344CB8AC3E}">
        <p14:creationId xmlns:p14="http://schemas.microsoft.com/office/powerpoint/2010/main" val="31146144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56B42F-44C3-6F89-20B5-C938A16AD3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16A9048-9E85-2801-6C85-90B1E74183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>
                <a:solidFill>
                  <a:schemeClr val="bg1"/>
                </a:solidFill>
              </a:rPr>
              <a:t>Masa molecular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4730298E-49DA-1C92-7064-9735914E2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6</a:t>
            </a:fld>
            <a:endParaRPr lang="es-CO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608563C5-A69F-945F-10B7-2C9E9112075A}"/>
              </a:ext>
            </a:extLst>
          </p:cNvPr>
          <p:cNvSpPr txBox="1"/>
          <p:nvPr/>
        </p:nvSpPr>
        <p:spPr>
          <a:xfrm>
            <a:off x="628650" y="1190452"/>
            <a:ext cx="83199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/>
              <a:t>¿Cuántas </a:t>
            </a:r>
            <a:r>
              <a:rPr lang="es-ES" i="1" dirty="0"/>
              <a:t>a</a:t>
            </a:r>
            <a:r>
              <a:rPr lang="es-ES" dirty="0"/>
              <a:t>) moles de O2, </a:t>
            </a:r>
            <a:r>
              <a:rPr lang="es-ES" i="1" dirty="0"/>
              <a:t>b</a:t>
            </a:r>
            <a:r>
              <a:rPr lang="es-ES" dirty="0"/>
              <a:t>) moléculas de O2 y </a:t>
            </a:r>
            <a:r>
              <a:rPr lang="es-ES" i="1" dirty="0"/>
              <a:t>c</a:t>
            </a:r>
            <a:r>
              <a:rPr lang="es-ES" dirty="0"/>
              <a:t>) átomos de O hay en 40.0 g de oxígeno gaseoso </a:t>
            </a:r>
            <a:r>
              <a:rPr lang="es-CO" dirty="0"/>
              <a:t>(dioxígeno) a 25 °C?</a:t>
            </a:r>
            <a:endParaRPr lang="es-ES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459A4BC-07B9-74BF-E5A8-C55BF5C68A68}"/>
              </a:ext>
            </a:extLst>
          </p:cNvPr>
          <p:cNvSpPr txBox="1"/>
          <p:nvPr/>
        </p:nvSpPr>
        <p:spPr>
          <a:xfrm>
            <a:off x="3490331" y="333774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>
                <a:solidFill>
                  <a:schemeClr val="bg1"/>
                </a:solidFill>
              </a:rPr>
              <a:t>La </a:t>
            </a:r>
            <a:r>
              <a:rPr lang="es-ES" b="1" dirty="0">
                <a:solidFill>
                  <a:schemeClr val="bg1"/>
                </a:solidFill>
              </a:rPr>
              <a:t>masa molecular</a:t>
            </a:r>
            <a:r>
              <a:rPr lang="es-ES" dirty="0">
                <a:solidFill>
                  <a:schemeClr val="bg1"/>
                </a:solidFill>
              </a:rPr>
              <a:t> nos dice </a:t>
            </a:r>
            <a:r>
              <a:rPr lang="es-ES" b="1" dirty="0">
                <a:solidFill>
                  <a:schemeClr val="bg1"/>
                </a:solidFill>
              </a:rPr>
              <a:t>cuánto pesa un mol de moléculas de una sustancia.</a:t>
            </a:r>
            <a:endParaRPr lang="es-E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1970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E11DEF-DFEC-559E-722C-9D0089AB0F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5F2EBD1-7A09-0040-EB28-38EA56F4F5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>
                <a:solidFill>
                  <a:schemeClr val="bg1"/>
                </a:solidFill>
              </a:rPr>
              <a:t>ACTIVIDAD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587EA75E-C725-8502-32EB-A741C3BDA4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7</a:t>
            </a:fld>
            <a:endParaRPr lang="es-CO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95BA85E-D15F-4E8E-90F8-0BC14BAE3A8C}"/>
              </a:ext>
            </a:extLst>
          </p:cNvPr>
          <p:cNvSpPr txBox="1"/>
          <p:nvPr/>
        </p:nvSpPr>
        <p:spPr>
          <a:xfrm>
            <a:off x="433754" y="1283413"/>
            <a:ext cx="8202246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buAutoNum type="arabicPeriod"/>
            </a:pPr>
            <a:r>
              <a:rPr lang="es-ES" sz="1800" b="0" i="0" u="none" strike="noStrike" baseline="0" dirty="0">
                <a:latin typeface="JansonTextLTStd-Roman"/>
              </a:rPr>
              <a:t>Calcule la masa en gramos y kilogramos de 1.922 </a:t>
            </a:r>
            <a:r>
              <a:rPr lang="es-CO" sz="1800" b="0" i="0" u="none" strike="noStrike" baseline="0" dirty="0">
                <a:latin typeface="JansonTextLTStd-Roman"/>
              </a:rPr>
              <a:t>moles de</a:t>
            </a:r>
          </a:p>
          <a:p>
            <a:pPr marL="342900" indent="-342900" algn="l">
              <a:buAutoNum type="arabicPeriod"/>
            </a:pPr>
            <a:endParaRPr lang="es-CO" sz="1800" b="0" i="0" u="none" strike="noStrike" baseline="0" dirty="0">
              <a:latin typeface="JansonTextLTStd-Roman"/>
            </a:endParaRPr>
          </a:p>
          <a:p>
            <a:r>
              <a:rPr lang="es-ES" dirty="0"/>
              <a:t>2. En un experimento se requieren 1.24 moles de H-O-O-H. ¿Qué masa en gramos debe pesarse de esta </a:t>
            </a:r>
            <a:r>
              <a:rPr lang="es-CO" dirty="0"/>
              <a:t>sustancia?</a:t>
            </a:r>
          </a:p>
          <a:p>
            <a:endParaRPr lang="es-CO" dirty="0"/>
          </a:p>
          <a:p>
            <a:r>
              <a:rPr lang="es-CO" dirty="0"/>
              <a:t>3. </a:t>
            </a:r>
            <a:r>
              <a:rPr lang="es-ES" dirty="0"/>
              <a:t>¿Cuántas moles de hidrógeno hay en 167 g de </a:t>
            </a:r>
            <a:r>
              <a:rPr lang="es-CO" dirty="0"/>
              <a:t>propano? C3H8</a:t>
            </a:r>
          </a:p>
          <a:p>
            <a:endParaRPr lang="es-CO" dirty="0"/>
          </a:p>
          <a:p>
            <a:r>
              <a:rPr lang="es-CO" dirty="0"/>
              <a:t>4. </a:t>
            </a:r>
            <a:r>
              <a:rPr lang="es-ES" dirty="0"/>
              <a:t>Calcule el porcentaje en masa de hierro en el fosfato de </a:t>
            </a:r>
            <a:r>
              <a:rPr lang="es-CO" dirty="0"/>
              <a:t>hierro(II) (Fe3(PO4)2)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F851838E-F7F2-8FF1-69DB-8C7708D66D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8993" y="1096174"/>
            <a:ext cx="929721" cy="861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4233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327414-5F6A-D0F4-0B4D-E9181F47F0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D15F92A-7C90-9A4B-97E2-4A3F2CD8A9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>
                <a:solidFill>
                  <a:schemeClr val="bg1"/>
                </a:solidFill>
              </a:rPr>
              <a:t>Estequiometría de reacción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EADEEB79-602E-F69F-4742-72A5B048A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8</a:t>
            </a:fld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60C5D4C6-54CE-C90B-E6A3-278328845FB4}"/>
              </a:ext>
            </a:extLst>
          </p:cNvPr>
          <p:cNvSpPr txBox="1"/>
          <p:nvPr/>
        </p:nvSpPr>
        <p:spPr>
          <a:xfrm>
            <a:off x="449384" y="1268016"/>
            <a:ext cx="806596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s-ES" sz="1800" b="0" i="0" u="none" strike="noStrike" baseline="0" dirty="0">
                <a:latin typeface="TimesLTStd-Roman"/>
              </a:rPr>
              <a:t>La </a:t>
            </a:r>
            <a:r>
              <a:rPr lang="es-ES" sz="1800" b="1" i="1" u="none" strike="noStrike" baseline="0" dirty="0">
                <a:latin typeface="TimesLTStd-BoldItalic"/>
              </a:rPr>
              <a:t>estequiometría </a:t>
            </a:r>
            <a:r>
              <a:rPr lang="es-ES" sz="1800" b="0" i="0" u="none" strike="noStrike" baseline="0" dirty="0">
                <a:latin typeface="TimesLTStd-Roman"/>
              </a:rPr>
              <a:t>es </a:t>
            </a:r>
            <a:r>
              <a:rPr lang="es-ES" sz="1800" b="0" i="1" u="none" strike="noStrike" baseline="0" dirty="0">
                <a:latin typeface="TimesLTStd-Italic"/>
              </a:rPr>
              <a:t>el estudio cuantitativo de reactivos y productos en una reacción</a:t>
            </a:r>
          </a:p>
          <a:p>
            <a:pPr algn="l"/>
            <a:r>
              <a:rPr lang="es-CO" sz="1800" b="0" i="1" u="none" strike="noStrike" baseline="0" dirty="0">
                <a:latin typeface="TimesLTStd-Italic"/>
              </a:rPr>
              <a:t>química. </a:t>
            </a:r>
          </a:p>
          <a:p>
            <a:pPr algn="l"/>
            <a:r>
              <a:rPr lang="es-ES" i="1" dirty="0">
                <a:latin typeface="TimesLTStd-Italic"/>
              </a:rPr>
              <a:t>P</a:t>
            </a:r>
            <a:r>
              <a:rPr lang="es-ES" sz="1800" b="0" i="1" u="none" strike="noStrike" baseline="0" dirty="0">
                <a:latin typeface="TimesLTStd-Italic"/>
              </a:rPr>
              <a:t>ara calcular la cantidad de producto formado en una ecuación utilizamos moles.</a:t>
            </a:r>
            <a:endParaRPr lang="es-CO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D8131F62-7D79-B06B-6B88-D36AD95BA441}"/>
              </a:ext>
            </a:extLst>
          </p:cNvPr>
          <p:cNvSpPr txBox="1"/>
          <p:nvPr/>
        </p:nvSpPr>
        <p:spPr>
          <a:xfrm>
            <a:off x="535354" y="2262188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800" b="1" i="1" u="none" strike="noStrike" baseline="0" dirty="0">
                <a:latin typeface="TimesLTStd-BoldItalic"/>
              </a:rPr>
              <a:t>método del mol o moléculas (ambas correctas)</a:t>
            </a:r>
            <a:endParaRPr lang="es-CO" dirty="0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A506FDE0-E555-DDCA-B7D2-EDBCCEFEE3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474" y="2738937"/>
            <a:ext cx="7071973" cy="1104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1635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A3600C-2AA7-F047-D84F-F700D15A1B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65D64F-C5BA-9299-299E-FA2AD37499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>
                <a:solidFill>
                  <a:schemeClr val="bg1"/>
                </a:solidFill>
              </a:rPr>
              <a:t>Estequiometría de reacción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B07DD1E-1018-D640-EE45-2EF980DFC5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9</a:t>
            </a:fld>
            <a:endParaRPr lang="es-CO"/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6707D586-7C5C-E2DE-0B51-751095CD7E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258" y="1146850"/>
            <a:ext cx="5677392" cy="1333616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C343F414-4CD3-4CBC-93EF-52F59C877997}"/>
              </a:ext>
            </a:extLst>
          </p:cNvPr>
          <p:cNvSpPr txBox="1"/>
          <p:nvPr/>
        </p:nvSpPr>
        <p:spPr>
          <a:xfrm>
            <a:off x="246185" y="2571750"/>
            <a:ext cx="77455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800" b="0" i="1" u="none" strike="noStrike" baseline="0" dirty="0">
                <a:latin typeface="TimesLTStd-Italic"/>
              </a:rPr>
              <a:t>Factores de conversión estequiométricos o relaciones estequiométricas</a:t>
            </a:r>
            <a:endParaRPr lang="es-CO" dirty="0"/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731D1FFE-450C-2269-69CE-2B18D83FDF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8386" y="3061727"/>
            <a:ext cx="4719597" cy="679942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Entrada de lápiz 3">
                <a:extLst>
                  <a:ext uri="{FF2B5EF4-FFF2-40B4-BE49-F238E27FC236}">
                    <a16:creationId xmlns:a16="http://schemas.microsoft.com/office/drawing/2014/main" id="{7371EF4F-A7E8-7822-F422-F98CAF3908AE}"/>
                  </a:ext>
                </a:extLst>
              </p14:cNvPr>
              <p14:cNvContentPartPr/>
              <p14:nvPr/>
            </p14:nvContentPartPr>
            <p14:xfrm>
              <a:off x="636120" y="3245400"/>
              <a:ext cx="5400" cy="3240"/>
            </p14:xfrm>
          </p:contentPart>
        </mc:Choice>
        <mc:Fallback xmlns="">
          <p:pic>
            <p:nvPicPr>
              <p:cNvPr id="4" name="Entrada de lápiz 3">
                <a:extLst>
                  <a:ext uri="{FF2B5EF4-FFF2-40B4-BE49-F238E27FC236}">
                    <a16:creationId xmlns:a16="http://schemas.microsoft.com/office/drawing/2014/main" id="{7371EF4F-A7E8-7822-F422-F98CAF3908AE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6760" y="3236040"/>
                <a:ext cx="24120" cy="21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80120563"/>
      </p:ext>
    </p:extLst>
  </p:cSld>
  <p:clrMapOvr>
    <a:masterClrMapping/>
  </p:clrMapOvr>
</p:sld>
</file>

<file path=ppt/theme/theme1.xml><?xml version="1.0" encoding="utf-8"?>
<a:theme xmlns:a="http://schemas.openxmlformats.org/drawingml/2006/main" name="Tema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a1" id="{18A9D09E-56B3-4148-B15C-9C7D8B412CB4}" vid="{318DE542-3F64-41C0-A521-FA4E3B4E27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Tema1</Template>
  <TotalTime>17127</TotalTime>
  <Words>1909</Words>
  <Application>Microsoft Office PowerPoint</Application>
  <PresentationFormat>Presentación en pantalla (16:9)</PresentationFormat>
  <Paragraphs>151</Paragraphs>
  <Slides>31</Slides>
  <Notes>2</Notes>
  <HiddenSlides>1</HiddenSlides>
  <MMClips>0</MMClips>
  <ScaleCrop>false</ScaleCrop>
  <HeadingPairs>
    <vt:vector size="6" baseType="variant">
      <vt:variant>
        <vt:lpstr>Fuentes usadas</vt:lpstr>
      </vt:variant>
      <vt:variant>
        <vt:i4>18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31</vt:i4>
      </vt:variant>
    </vt:vector>
  </HeadingPairs>
  <TitlesOfParts>
    <vt:vector size="50" baseType="lpstr">
      <vt:lpstr>JansonTextLTStd-Bold</vt:lpstr>
      <vt:lpstr>JansonTextLTStd-Roman</vt:lpstr>
      <vt:lpstr>Times New Roman</vt:lpstr>
      <vt:lpstr>Nunito</vt:lpstr>
      <vt:lpstr>Bebas Neue</vt:lpstr>
      <vt:lpstr>TimesLTStd-Roman</vt:lpstr>
      <vt:lpstr>Arial</vt:lpstr>
      <vt:lpstr>Ancizar Serif Extrabold</vt:lpstr>
      <vt:lpstr>Cambria Math</vt:lpstr>
      <vt:lpstr>TimesLTStd-BoldItalic</vt:lpstr>
      <vt:lpstr>JansonTextLTStd-Italic</vt:lpstr>
      <vt:lpstr>Calibri</vt:lpstr>
      <vt:lpstr>Raleway</vt:lpstr>
      <vt:lpstr>WWDOC01</vt:lpstr>
      <vt:lpstr>Calibri Light</vt:lpstr>
      <vt:lpstr>TimesLTStd-Italic</vt:lpstr>
      <vt:lpstr>Wingdings</vt:lpstr>
      <vt:lpstr>Proxima Nova</vt:lpstr>
      <vt:lpstr>Tema1</vt:lpstr>
      <vt:lpstr>Estequiometría y soluciones</vt:lpstr>
      <vt:lpstr>Numero de Avógrado y la mol</vt:lpstr>
      <vt:lpstr>Numero de Avogrado y la mol</vt:lpstr>
      <vt:lpstr>Masa molar</vt:lpstr>
      <vt:lpstr>Ejemplos</vt:lpstr>
      <vt:lpstr>Masa molecular</vt:lpstr>
      <vt:lpstr>ACTIVIDAD</vt:lpstr>
      <vt:lpstr>Estequiometría de reacción</vt:lpstr>
      <vt:lpstr>Estequiometría de reacción</vt:lpstr>
      <vt:lpstr>Estequiometría de reacción</vt:lpstr>
      <vt:lpstr>Ejercicio</vt:lpstr>
      <vt:lpstr>Ejercicio</vt:lpstr>
      <vt:lpstr>Ejercicio</vt:lpstr>
      <vt:lpstr>INFORME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Concentración de las soluciones</vt:lpstr>
      <vt:lpstr>Concentración de las soluciones</vt:lpstr>
      <vt:lpstr>Concentración de las soluciones</vt:lpstr>
      <vt:lpstr>Presentación de PowerPoint</vt:lpstr>
      <vt:lpstr>Concentración de las soluciones</vt:lpstr>
      <vt:lpstr>Ejercicios en reacciones</vt:lpstr>
      <vt:lpstr>Ejercicios</vt:lpstr>
      <vt:lpstr>Ejercicios</vt:lpstr>
      <vt:lpstr>Titulación</vt:lpstr>
      <vt:lpstr>Presentación de PowerPoint</vt:lpstr>
      <vt:lpstr>Presentación de PowerPoint</vt:lpstr>
      <vt:lpstr>Bibliografía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Lina Eraso</dc:creator>
  <cp:lastModifiedBy>Lina Maria Eraso Calvachi</cp:lastModifiedBy>
  <cp:revision>8</cp:revision>
  <dcterms:modified xsi:type="dcterms:W3CDTF">2025-11-27T03:07:59Z</dcterms:modified>
</cp:coreProperties>
</file>