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501" r:id="rId3"/>
    <p:sldId id="511" r:id="rId4"/>
    <p:sldId id="503" r:id="rId5"/>
    <p:sldId id="499" r:id="rId6"/>
    <p:sldId id="506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29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efania Pardo Guzman" userId="8431c2301a998a98" providerId="LiveId" clId="{FF0D7373-6EEE-4F4E-A969-522B321F5A2A}"/>
    <pc:docChg chg="undo custSel delSld modSld">
      <pc:chgData name="Estefania Pardo Guzman" userId="8431c2301a998a98" providerId="LiveId" clId="{FF0D7373-6EEE-4F4E-A969-522B321F5A2A}" dt="2026-04-17T14:03:59.974" v="619" actId="1076"/>
      <pc:docMkLst>
        <pc:docMk/>
      </pc:docMkLst>
      <pc:sldChg chg="addSp modSp mod">
        <pc:chgData name="Estefania Pardo Guzman" userId="8431c2301a998a98" providerId="LiveId" clId="{FF0D7373-6EEE-4F4E-A969-522B321F5A2A}" dt="2026-04-17T13:54:11.831" v="474" actId="404"/>
        <pc:sldMkLst>
          <pc:docMk/>
          <pc:sldMk cId="0" sldId="257"/>
        </pc:sldMkLst>
        <pc:spChg chg="mod">
          <ac:chgData name="Estefania Pardo Guzman" userId="8431c2301a998a98" providerId="LiveId" clId="{FF0D7373-6EEE-4F4E-A969-522B321F5A2A}" dt="2026-04-17T13:54:11.831" v="474" actId="404"/>
          <ac:spMkLst>
            <pc:docMk/>
            <pc:sldMk cId="0" sldId="257"/>
            <ac:spMk id="8" creationId="{EC530D4D-CE01-EFA3-380E-7E53290A3ABF}"/>
          </ac:spMkLst>
        </pc:spChg>
        <pc:spChg chg="add mod">
          <ac:chgData name="Estefania Pardo Guzman" userId="8431c2301a998a98" providerId="LiveId" clId="{FF0D7373-6EEE-4F4E-A969-522B321F5A2A}" dt="2026-04-17T13:53:53.213" v="467" actId="122"/>
          <ac:spMkLst>
            <pc:docMk/>
            <pc:sldMk cId="0" sldId="257"/>
            <ac:spMk id="10" creationId="{F49D639D-CD69-40C5-AAA4-729401F4BBB3}"/>
          </ac:spMkLst>
        </pc:spChg>
      </pc:sldChg>
      <pc:sldChg chg="delSp mod">
        <pc:chgData name="Estefania Pardo Guzman" userId="8431c2301a998a98" providerId="LiveId" clId="{FF0D7373-6EEE-4F4E-A969-522B321F5A2A}" dt="2026-04-17T13:56:27.967" v="614" actId="478"/>
        <pc:sldMkLst>
          <pc:docMk/>
          <pc:sldMk cId="713933971" sldId="499"/>
        </pc:sldMkLst>
        <pc:picChg chg="del">
          <ac:chgData name="Estefania Pardo Guzman" userId="8431c2301a998a98" providerId="LiveId" clId="{FF0D7373-6EEE-4F4E-A969-522B321F5A2A}" dt="2026-04-17T13:56:27.967" v="614" actId="478"/>
          <ac:picMkLst>
            <pc:docMk/>
            <pc:sldMk cId="713933971" sldId="499"/>
            <ac:picMk id="1029" creationId="{E248C089-452A-3A6B-3AAA-227D61683415}"/>
          </ac:picMkLst>
        </pc:picChg>
      </pc:sldChg>
      <pc:sldChg chg="addSp delSp modSp mod">
        <pc:chgData name="Estefania Pardo Guzman" userId="8431c2301a998a98" providerId="LiveId" clId="{FF0D7373-6EEE-4F4E-A969-522B321F5A2A}" dt="2026-04-17T14:03:59.974" v="619" actId="1076"/>
        <pc:sldMkLst>
          <pc:docMk/>
          <pc:sldMk cId="3282572845" sldId="501"/>
        </pc:sldMkLst>
        <pc:spChg chg="mod">
          <ac:chgData name="Estefania Pardo Guzman" userId="8431c2301a998a98" providerId="LiveId" clId="{FF0D7373-6EEE-4F4E-A969-522B321F5A2A}" dt="2026-04-17T14:03:59.974" v="619" actId="1076"/>
          <ac:spMkLst>
            <pc:docMk/>
            <pc:sldMk cId="3282572845" sldId="501"/>
            <ac:spMk id="4" creationId="{7E6A19CB-1A4A-5237-3278-80483D9B9707}"/>
          </ac:spMkLst>
        </pc:spChg>
        <pc:spChg chg="add del mod">
          <ac:chgData name="Estefania Pardo Guzman" userId="8431c2301a998a98" providerId="LiveId" clId="{FF0D7373-6EEE-4F4E-A969-522B321F5A2A}" dt="2026-04-17T13:25:10.680" v="114" actId="478"/>
          <ac:spMkLst>
            <pc:docMk/>
            <pc:sldMk cId="3282572845" sldId="501"/>
            <ac:spMk id="9" creationId="{A80539A7-BA49-0178-2F7B-5E1CD8A6EBB4}"/>
          </ac:spMkLst>
        </pc:spChg>
        <pc:spChg chg="mod">
          <ac:chgData name="Estefania Pardo Guzman" userId="8431c2301a998a98" providerId="LiveId" clId="{FF0D7373-6EEE-4F4E-A969-522B321F5A2A}" dt="2026-04-17T13:55:44.061" v="594" actId="14100"/>
          <ac:spMkLst>
            <pc:docMk/>
            <pc:sldMk cId="3282572845" sldId="501"/>
            <ac:spMk id="11" creationId="{998268DA-E891-90B2-5B39-D5A93F905D66}"/>
          </ac:spMkLst>
        </pc:spChg>
        <pc:spChg chg="add del mod">
          <ac:chgData name="Estefania Pardo Guzman" userId="8431c2301a998a98" providerId="LiveId" clId="{FF0D7373-6EEE-4F4E-A969-522B321F5A2A}" dt="2026-04-17T13:16:22.262" v="112"/>
          <ac:spMkLst>
            <pc:docMk/>
            <pc:sldMk cId="3282572845" sldId="501"/>
            <ac:spMk id="13" creationId="{3DB15623-2C7C-4354-8138-B31E368D3E75}"/>
          </ac:spMkLst>
        </pc:spChg>
        <pc:spChg chg="add del mod">
          <ac:chgData name="Estefania Pardo Guzman" userId="8431c2301a998a98" providerId="LiveId" clId="{FF0D7373-6EEE-4F4E-A969-522B321F5A2A}" dt="2026-04-17T13:16:22.262" v="112"/>
          <ac:spMkLst>
            <pc:docMk/>
            <pc:sldMk cId="3282572845" sldId="501"/>
            <ac:spMk id="14" creationId="{80046893-6E26-4830-A29D-921586BD8417}"/>
          </ac:spMkLst>
        </pc:spChg>
        <pc:spChg chg="add del mod">
          <ac:chgData name="Estefania Pardo Guzman" userId="8431c2301a998a98" providerId="LiveId" clId="{FF0D7373-6EEE-4F4E-A969-522B321F5A2A}" dt="2026-04-17T13:16:22.262" v="112"/>
          <ac:spMkLst>
            <pc:docMk/>
            <pc:sldMk cId="3282572845" sldId="501"/>
            <ac:spMk id="15" creationId="{4EFD1ACA-F43E-4704-8BC3-CC9B9235A2F4}"/>
          </ac:spMkLst>
        </pc:spChg>
        <pc:spChg chg="add del mod">
          <ac:chgData name="Estefania Pardo Guzman" userId="8431c2301a998a98" providerId="LiveId" clId="{FF0D7373-6EEE-4F4E-A969-522B321F5A2A}" dt="2026-04-17T13:16:22.262" v="112"/>
          <ac:spMkLst>
            <pc:docMk/>
            <pc:sldMk cId="3282572845" sldId="501"/>
            <ac:spMk id="16" creationId="{8885AF55-12F9-4F10-99BC-D5DB4705437A}"/>
          </ac:spMkLst>
        </pc:spChg>
        <pc:spChg chg="add del mod">
          <ac:chgData name="Estefania Pardo Guzman" userId="8431c2301a998a98" providerId="LiveId" clId="{FF0D7373-6EEE-4F4E-A969-522B321F5A2A}" dt="2026-04-17T13:16:22.262" v="112"/>
          <ac:spMkLst>
            <pc:docMk/>
            <pc:sldMk cId="3282572845" sldId="501"/>
            <ac:spMk id="17" creationId="{B8AA0803-5D4B-4F34-BF9B-65D0DF36E182}"/>
          </ac:spMkLst>
        </pc:spChg>
        <pc:spChg chg="add del mod">
          <ac:chgData name="Estefania Pardo Guzman" userId="8431c2301a998a98" providerId="LiveId" clId="{FF0D7373-6EEE-4F4E-A969-522B321F5A2A}" dt="2026-04-17T13:16:22.262" v="112"/>
          <ac:spMkLst>
            <pc:docMk/>
            <pc:sldMk cId="3282572845" sldId="501"/>
            <ac:spMk id="18" creationId="{0E7E25C6-BE26-4D8E-9B9D-7F60DB7A886A}"/>
          </ac:spMkLst>
        </pc:spChg>
        <pc:spChg chg="add del mod">
          <ac:chgData name="Estefania Pardo Guzman" userId="8431c2301a998a98" providerId="LiveId" clId="{FF0D7373-6EEE-4F4E-A969-522B321F5A2A}" dt="2026-04-17T13:16:22.262" v="112"/>
          <ac:spMkLst>
            <pc:docMk/>
            <pc:sldMk cId="3282572845" sldId="501"/>
            <ac:spMk id="19" creationId="{0F16EEAD-B416-424F-A15F-1FF96FADE200}"/>
          </ac:spMkLst>
        </pc:spChg>
        <pc:spChg chg="add mod">
          <ac:chgData name="Estefania Pardo Guzman" userId="8431c2301a998a98" providerId="LiveId" clId="{FF0D7373-6EEE-4F4E-A969-522B321F5A2A}" dt="2026-04-17T14:03:56.527" v="618" actId="1076"/>
          <ac:spMkLst>
            <pc:docMk/>
            <pc:sldMk cId="3282572845" sldId="501"/>
            <ac:spMk id="20" creationId="{160D43B6-C16B-4B4B-B7BE-4E2201031978}"/>
          </ac:spMkLst>
        </pc:spChg>
        <pc:spChg chg="add mod">
          <ac:chgData name="Estefania Pardo Guzman" userId="8431c2301a998a98" providerId="LiveId" clId="{FF0D7373-6EEE-4F4E-A969-522B321F5A2A}" dt="2026-04-17T14:03:56.527" v="618" actId="1076"/>
          <ac:spMkLst>
            <pc:docMk/>
            <pc:sldMk cId="3282572845" sldId="501"/>
            <ac:spMk id="21" creationId="{4018E641-5384-4D6B-869D-4435B078CBB3}"/>
          </ac:spMkLst>
        </pc:spChg>
        <pc:spChg chg="add mod ord">
          <ac:chgData name="Estefania Pardo Guzman" userId="8431c2301a998a98" providerId="LiveId" clId="{FF0D7373-6EEE-4F4E-A969-522B321F5A2A}" dt="2026-04-17T14:03:56.527" v="618" actId="1076"/>
          <ac:spMkLst>
            <pc:docMk/>
            <pc:sldMk cId="3282572845" sldId="501"/>
            <ac:spMk id="22" creationId="{2CC6E19D-3A0F-4C18-8CBD-FFA9E77C7C13}"/>
          </ac:spMkLst>
        </pc:spChg>
        <pc:spChg chg="add mod">
          <ac:chgData name="Estefania Pardo Guzman" userId="8431c2301a998a98" providerId="LiveId" clId="{FF0D7373-6EEE-4F4E-A969-522B321F5A2A}" dt="2026-04-17T14:03:56.527" v="618" actId="1076"/>
          <ac:spMkLst>
            <pc:docMk/>
            <pc:sldMk cId="3282572845" sldId="501"/>
            <ac:spMk id="23" creationId="{58CF99CE-E1E1-48F7-BF62-CCFF84BE3742}"/>
          </ac:spMkLst>
        </pc:spChg>
        <pc:spChg chg="add mod">
          <ac:chgData name="Estefania Pardo Guzman" userId="8431c2301a998a98" providerId="LiveId" clId="{FF0D7373-6EEE-4F4E-A969-522B321F5A2A}" dt="2026-04-17T14:03:56.527" v="618" actId="1076"/>
          <ac:spMkLst>
            <pc:docMk/>
            <pc:sldMk cId="3282572845" sldId="501"/>
            <ac:spMk id="24" creationId="{C6819B9D-40A9-4653-AC65-A7BC472108B7}"/>
          </ac:spMkLst>
        </pc:spChg>
        <pc:spChg chg="add mod">
          <ac:chgData name="Estefania Pardo Guzman" userId="8431c2301a998a98" providerId="LiveId" clId="{FF0D7373-6EEE-4F4E-A969-522B321F5A2A}" dt="2026-04-17T14:03:56.527" v="618" actId="1076"/>
          <ac:spMkLst>
            <pc:docMk/>
            <pc:sldMk cId="3282572845" sldId="501"/>
            <ac:spMk id="25" creationId="{3EAAC878-A5EA-4832-A989-489151C12EF9}"/>
          </ac:spMkLst>
        </pc:spChg>
        <pc:spChg chg="add mod">
          <ac:chgData name="Estefania Pardo Guzman" userId="8431c2301a998a98" providerId="LiveId" clId="{FF0D7373-6EEE-4F4E-A969-522B321F5A2A}" dt="2026-04-17T14:03:56.527" v="618" actId="1076"/>
          <ac:spMkLst>
            <pc:docMk/>
            <pc:sldMk cId="3282572845" sldId="501"/>
            <ac:spMk id="26" creationId="{72D6C71E-3D08-4F82-BA8E-975D952F1CF0}"/>
          </ac:spMkLst>
        </pc:spChg>
        <pc:spChg chg="add mod">
          <ac:chgData name="Estefania Pardo Guzman" userId="8431c2301a998a98" providerId="LiveId" clId="{FF0D7373-6EEE-4F4E-A969-522B321F5A2A}" dt="2026-04-17T14:03:56.527" v="618" actId="1076"/>
          <ac:spMkLst>
            <pc:docMk/>
            <pc:sldMk cId="3282572845" sldId="501"/>
            <ac:spMk id="28" creationId="{0CC4095E-153F-4024-AC1A-DC779273ECD2}"/>
          </ac:spMkLst>
        </pc:spChg>
        <pc:spChg chg="add mod ord">
          <ac:chgData name="Estefania Pardo Guzman" userId="8431c2301a998a98" providerId="LiveId" clId="{FF0D7373-6EEE-4F4E-A969-522B321F5A2A}" dt="2026-04-17T14:03:56.527" v="618" actId="1076"/>
          <ac:spMkLst>
            <pc:docMk/>
            <pc:sldMk cId="3282572845" sldId="501"/>
            <ac:spMk id="29" creationId="{85B78384-9232-4362-A8DE-0687720520C0}"/>
          </ac:spMkLst>
        </pc:spChg>
        <pc:spChg chg="add mod">
          <ac:chgData name="Estefania Pardo Guzman" userId="8431c2301a998a98" providerId="LiveId" clId="{FF0D7373-6EEE-4F4E-A969-522B321F5A2A}" dt="2026-04-17T14:03:56.527" v="618" actId="1076"/>
          <ac:spMkLst>
            <pc:docMk/>
            <pc:sldMk cId="3282572845" sldId="501"/>
            <ac:spMk id="30" creationId="{F4D3528D-D8D2-4936-BB01-A3E60A2BB740}"/>
          </ac:spMkLst>
        </pc:spChg>
        <pc:spChg chg="add mod ord">
          <ac:chgData name="Estefania Pardo Guzman" userId="8431c2301a998a98" providerId="LiveId" clId="{FF0D7373-6EEE-4F4E-A969-522B321F5A2A}" dt="2026-04-17T14:03:56.527" v="618" actId="1076"/>
          <ac:spMkLst>
            <pc:docMk/>
            <pc:sldMk cId="3282572845" sldId="501"/>
            <ac:spMk id="31" creationId="{AF527E3D-A73A-4E0B-9504-FAB9FED1677C}"/>
          </ac:spMkLst>
        </pc:spChg>
        <pc:spChg chg="add mod">
          <ac:chgData name="Estefania Pardo Guzman" userId="8431c2301a998a98" providerId="LiveId" clId="{FF0D7373-6EEE-4F4E-A969-522B321F5A2A}" dt="2026-04-17T14:03:56.527" v="618" actId="1076"/>
          <ac:spMkLst>
            <pc:docMk/>
            <pc:sldMk cId="3282572845" sldId="501"/>
            <ac:spMk id="32" creationId="{70028D1F-2259-4417-9D18-AAACE928E90F}"/>
          </ac:spMkLst>
        </pc:spChg>
        <pc:grpChg chg="mod">
          <ac:chgData name="Estefania Pardo Guzman" userId="8431c2301a998a98" providerId="LiveId" clId="{FF0D7373-6EEE-4F4E-A969-522B321F5A2A}" dt="2026-04-17T13:56:15.342" v="611" actId="1076"/>
          <ac:grpSpMkLst>
            <pc:docMk/>
            <pc:sldMk cId="3282572845" sldId="501"/>
            <ac:grpSpMk id="27" creationId="{2E6F1855-06B3-02B9-C006-CD277FD40E97}"/>
          </ac:grpSpMkLst>
        </pc:grpChg>
        <pc:picChg chg="del mod">
          <ac:chgData name="Estefania Pardo Guzman" userId="8431c2301a998a98" providerId="LiveId" clId="{FF0D7373-6EEE-4F4E-A969-522B321F5A2A}" dt="2026-04-17T13:54:29.022" v="476" actId="478"/>
          <ac:picMkLst>
            <pc:docMk/>
            <pc:sldMk cId="3282572845" sldId="501"/>
            <ac:picMk id="3" creationId="{8351EB20-7A8E-91EB-BAD2-B7A6EB1C36EA}"/>
          </ac:picMkLst>
        </pc:picChg>
      </pc:sldChg>
      <pc:sldChg chg="delSp mod">
        <pc:chgData name="Estefania Pardo Guzman" userId="8431c2301a998a98" providerId="LiveId" clId="{FF0D7373-6EEE-4F4E-A969-522B321F5A2A}" dt="2026-04-17T13:56:25.210" v="613" actId="478"/>
        <pc:sldMkLst>
          <pc:docMk/>
          <pc:sldMk cId="728127254" sldId="503"/>
        </pc:sldMkLst>
        <pc:picChg chg="del">
          <ac:chgData name="Estefania Pardo Guzman" userId="8431c2301a998a98" providerId="LiveId" clId="{FF0D7373-6EEE-4F4E-A969-522B321F5A2A}" dt="2026-04-17T13:56:25.210" v="613" actId="478"/>
          <ac:picMkLst>
            <pc:docMk/>
            <pc:sldMk cId="728127254" sldId="503"/>
            <ac:picMk id="3" creationId="{8351EB20-7A8E-91EB-BAD2-B7A6EB1C36EA}"/>
          </ac:picMkLst>
        </pc:picChg>
      </pc:sldChg>
      <pc:sldChg chg="delSp mod">
        <pc:chgData name="Estefania Pardo Guzman" userId="8431c2301a998a98" providerId="LiveId" clId="{FF0D7373-6EEE-4F4E-A969-522B321F5A2A}" dt="2026-04-17T13:56:30.761" v="615" actId="478"/>
        <pc:sldMkLst>
          <pc:docMk/>
          <pc:sldMk cId="3758828995" sldId="506"/>
        </pc:sldMkLst>
        <pc:picChg chg="del">
          <ac:chgData name="Estefania Pardo Guzman" userId="8431c2301a998a98" providerId="LiveId" clId="{FF0D7373-6EEE-4F4E-A969-522B321F5A2A}" dt="2026-04-17T13:56:30.761" v="615" actId="478"/>
          <ac:picMkLst>
            <pc:docMk/>
            <pc:sldMk cId="3758828995" sldId="506"/>
            <ac:picMk id="3" creationId="{8351EB20-7A8E-91EB-BAD2-B7A6EB1C36EA}"/>
          </ac:picMkLst>
        </pc:picChg>
      </pc:sldChg>
      <pc:sldChg chg="del">
        <pc:chgData name="Estefania Pardo Guzman" userId="8431c2301a998a98" providerId="LiveId" clId="{FF0D7373-6EEE-4F4E-A969-522B321F5A2A}" dt="2026-04-17T13:56:35.203" v="616" actId="47"/>
        <pc:sldMkLst>
          <pc:docMk/>
          <pc:sldMk cId="2739180563" sldId="510"/>
        </pc:sldMkLst>
      </pc:sldChg>
      <pc:sldChg chg="delSp mod">
        <pc:chgData name="Estefania Pardo Guzman" userId="8431c2301a998a98" providerId="LiveId" clId="{FF0D7373-6EEE-4F4E-A969-522B321F5A2A}" dt="2026-04-17T13:56:22.136" v="612" actId="478"/>
        <pc:sldMkLst>
          <pc:docMk/>
          <pc:sldMk cId="1830658847" sldId="511"/>
        </pc:sldMkLst>
        <pc:picChg chg="del">
          <ac:chgData name="Estefania Pardo Guzman" userId="8431c2301a998a98" providerId="LiveId" clId="{FF0D7373-6EEE-4F4E-A969-522B321F5A2A}" dt="2026-04-17T13:56:22.136" v="612" actId="478"/>
          <ac:picMkLst>
            <pc:docMk/>
            <pc:sldMk cId="1830658847" sldId="511"/>
            <ac:picMk id="3" creationId="{6F7FD261-7076-DB0F-BFAD-83B5A3BC720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B2D75-C9A4-4844-BC5F-729324A15274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C2963-F75D-428A-BB35-88F6113B1E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6684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>
          <a:extLst>
            <a:ext uri="{FF2B5EF4-FFF2-40B4-BE49-F238E27FC236}">
              <a16:creationId xmlns:a16="http://schemas.microsoft.com/office/drawing/2014/main" id="{490CA5C0-9BB0-6068-BE9F-116AF2FEF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ee66ead53e_0_0:notes">
            <a:extLst>
              <a:ext uri="{FF2B5EF4-FFF2-40B4-BE49-F238E27FC236}">
                <a16:creationId xmlns:a16="http://schemas.microsoft.com/office/drawing/2014/main" id="{450DA04F-E110-8CD4-5899-9E59AC120A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ee66ead53e_0_0:notes">
            <a:extLst>
              <a:ext uri="{FF2B5EF4-FFF2-40B4-BE49-F238E27FC236}">
                <a16:creationId xmlns:a16="http://schemas.microsoft.com/office/drawing/2014/main" id="{6B88AB9B-37F9-1F96-CA57-96DF938D1C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NOTAS</a:t>
            </a:r>
            <a:r>
              <a:rPr lang="es-ES" baseline="0" dirty="0"/>
              <a:t> DE ORADOR: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76341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>
          <a:extLst>
            <a:ext uri="{FF2B5EF4-FFF2-40B4-BE49-F238E27FC236}">
              <a16:creationId xmlns:a16="http://schemas.microsoft.com/office/drawing/2014/main" id="{38BA9C30-CC51-CDE9-89E1-81C0F34DB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ee66ead53e_0_0:notes">
            <a:extLst>
              <a:ext uri="{FF2B5EF4-FFF2-40B4-BE49-F238E27FC236}">
                <a16:creationId xmlns:a16="http://schemas.microsoft.com/office/drawing/2014/main" id="{151E15E1-937A-CB33-7E6F-1890EB8252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ee66ead53e_0_0:notes">
            <a:extLst>
              <a:ext uri="{FF2B5EF4-FFF2-40B4-BE49-F238E27FC236}">
                <a16:creationId xmlns:a16="http://schemas.microsoft.com/office/drawing/2014/main" id="{1A914ED8-39BF-57FE-230B-A98147C280F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NOTAS</a:t>
            </a:r>
            <a:r>
              <a:rPr lang="es-ES" baseline="0" dirty="0"/>
              <a:t> DE ORADOR: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57865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>
          <a:extLst>
            <a:ext uri="{FF2B5EF4-FFF2-40B4-BE49-F238E27FC236}">
              <a16:creationId xmlns:a16="http://schemas.microsoft.com/office/drawing/2014/main" id="{490CA5C0-9BB0-6068-BE9F-116AF2FEF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ee66ead53e_0_0:notes">
            <a:extLst>
              <a:ext uri="{FF2B5EF4-FFF2-40B4-BE49-F238E27FC236}">
                <a16:creationId xmlns:a16="http://schemas.microsoft.com/office/drawing/2014/main" id="{450DA04F-E110-8CD4-5899-9E59AC120A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ee66ead53e_0_0:notes">
            <a:extLst>
              <a:ext uri="{FF2B5EF4-FFF2-40B4-BE49-F238E27FC236}">
                <a16:creationId xmlns:a16="http://schemas.microsoft.com/office/drawing/2014/main" id="{6B88AB9B-37F9-1F96-CA57-96DF938D1C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72000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>
          <a:extLst>
            <a:ext uri="{FF2B5EF4-FFF2-40B4-BE49-F238E27FC236}">
              <a16:creationId xmlns:a16="http://schemas.microsoft.com/office/drawing/2014/main" id="{FA2C506E-7A69-5F4E-7F8D-F233FF595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ee66ead53e_0_0:notes">
            <a:extLst>
              <a:ext uri="{FF2B5EF4-FFF2-40B4-BE49-F238E27FC236}">
                <a16:creationId xmlns:a16="http://schemas.microsoft.com/office/drawing/2014/main" id="{89ADC11D-EDEC-932C-F03B-A3023234F6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ee66ead53e_0_0:notes">
            <a:extLst>
              <a:ext uri="{FF2B5EF4-FFF2-40B4-BE49-F238E27FC236}">
                <a16:creationId xmlns:a16="http://schemas.microsoft.com/office/drawing/2014/main" id="{557F9A36-84E5-09DE-6358-0C52F3B1357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4401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>
          <a:extLst>
            <a:ext uri="{FF2B5EF4-FFF2-40B4-BE49-F238E27FC236}">
              <a16:creationId xmlns:a16="http://schemas.microsoft.com/office/drawing/2014/main" id="{490CA5C0-9BB0-6068-BE9F-116AF2FEF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ee66ead53e_0_0:notes">
            <a:extLst>
              <a:ext uri="{FF2B5EF4-FFF2-40B4-BE49-F238E27FC236}">
                <a16:creationId xmlns:a16="http://schemas.microsoft.com/office/drawing/2014/main" id="{450DA04F-E110-8CD4-5899-9E59AC120A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ee66ead53e_0_0:notes">
            <a:extLst>
              <a:ext uri="{FF2B5EF4-FFF2-40B4-BE49-F238E27FC236}">
                <a16:creationId xmlns:a16="http://schemas.microsoft.com/office/drawing/2014/main" id="{6B88AB9B-37F9-1F96-CA57-96DF938D1C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5157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72692E-4D4B-457F-9B6E-571BB97755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807FC80-CD1E-47C7-B815-4E156E1640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EDE6D8D-D3B7-466A-AEDA-225206072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ECFB-CAC7-4DE8-8913-380B60946C69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C621FD2-4F9E-421D-86BD-20B8694FA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02CEA7F-8473-4B5D-BCBE-C43A05C84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B2-ABE1-4FBA-B7FE-50CB089BFD3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8125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D157B7-FD19-419F-99B9-49B6290EB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CCD7A5E-0492-4E84-9787-CBDCEE693C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E7A1BCB-F5B6-4362-95D4-945978036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ECFB-CAC7-4DE8-8913-380B60946C69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CA3014-B17C-4147-8D5B-F59A1272A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298717-0448-4367-BB5C-023785D80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B2-ABE1-4FBA-B7FE-50CB089BFD3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45036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D5E4294-B905-4B73-8C3E-D2019F8C18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6484C6-24DB-4E2F-81EF-8B72C4ADF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015BDF1-BC5F-4EFE-AC0B-4C47D7B8C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ECFB-CAC7-4DE8-8913-380B60946C69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483CCC-6296-4840-8390-F1580D013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D846EB-E4B4-494B-B0C3-BB2482892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B2-ABE1-4FBA-B7FE-50CB089BFD3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996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393F87-C7B7-4E81-BD2B-14F9A0905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7CC3179-8080-4B3F-9741-FB196E6923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B7BFB66-E92F-4936-B732-B2737342C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ECFB-CAC7-4DE8-8913-380B60946C69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F4E125-7CAA-4340-BF69-3A5490E33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F8BB12-7059-49A0-BF95-CAA8CFF92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B2-ABE1-4FBA-B7FE-50CB089BFD3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888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BAEE16-B4BB-446C-AB38-D34FACE88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AA531DE-642E-47A4-8E6E-E54CA7E578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CE9783-F8EB-49F5-ABEE-D6A2FCB6D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ECFB-CAC7-4DE8-8913-380B60946C69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0242CFF-FC05-4353-93F7-A6D33B660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6AE26AA-C914-4BCF-95FE-543A2D255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B2-ABE1-4FBA-B7FE-50CB089BFD3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97949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2F2749-B8EE-43AF-9A1A-9E93E0C5F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A8BA2E4-28F0-479A-8341-1DAF115D51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754D10D-5E9E-4375-B9B2-E99424A43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6775CFD-B660-4106-9D9D-6591D9BBB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ECFB-CAC7-4DE8-8913-380B60946C69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BDB2601-9FAC-4A00-8519-27D40BA0C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C86CC-D203-4814-B019-5E9DB8E22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B2-ABE1-4FBA-B7FE-50CB089BFD3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0487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57EA7D-271E-42B8-980B-931B6F5C2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38153E5-F16E-4C49-A44C-55BD65931B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131D4F1-BB7A-4782-843C-DC61711435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5F1774A-CB13-4436-B419-6412A4A686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D2B92CC-C70A-4FCE-BFEA-F42341A3E9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AF1BEDE-7C59-4BEB-9CDE-4B7DF1F4A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ECFB-CAC7-4DE8-8913-380B60946C69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19BFAB2-EFA5-4EC8-97B1-2CEAD2A05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8E41449-8B8D-4EE4-818C-E134BDB20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B2-ABE1-4FBA-B7FE-50CB089BFD3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9062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09FAB4-6F90-445D-8B85-F2B0B6F69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13C89F8-313F-4C5E-997E-2ED5ABA26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ECFB-CAC7-4DE8-8913-380B60946C69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3EE969-4B2F-4F26-B261-5ACBF2459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CACB900-1A2D-45D8-AFC1-36B285162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B2-ABE1-4FBA-B7FE-50CB089BFD3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20603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6D07C92-618D-4538-811F-E6BE5C1C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ECFB-CAC7-4DE8-8913-380B60946C69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8BD721B-F105-4798-8B68-2D16CCC98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A7A2E6A-1A04-4730-B3F5-A87A5E28F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B2-ABE1-4FBA-B7FE-50CB089BFD3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98063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5E3837-5FCC-41F6-86A6-CC47873D9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67F88D-1133-460D-859C-FAF8FC41CE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E63129A-68E2-49FC-A7AC-FADB7DB7C0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E6F34D9-9A50-434E-84AF-2BF8E865D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ECFB-CAC7-4DE8-8913-380B60946C69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436C6DB-FF43-4D4F-8E67-49030A6C1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1DB84EB-E102-485F-B3A3-42D7165B1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B2-ABE1-4FBA-B7FE-50CB089BFD3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3971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25C258-4FA3-45F2-BC83-2B230F0FF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C70884-B4D2-419E-BC48-20988411C4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F4044C2-4D1B-4739-9C87-739FC6A348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F1ED99-CD3F-44D0-A623-54DD8641D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ECFB-CAC7-4DE8-8913-380B60946C69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32CB2F0-738E-4DDA-85CF-500290017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676D6E6-5B47-4663-8293-A3AEF57DC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96B2-ABE1-4FBA-B7FE-50CB089BFD3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6969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148FA6D-9463-4326-AA06-E42908FDF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AF992CE-F18E-46C2-AD9D-5C123F46C3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857C7A-8A80-4D06-A178-7BDAFFA276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4ECFB-CAC7-4DE8-8913-380B60946C69}" type="datetimeFigureOut">
              <a:rPr lang="es-CO" smtClean="0"/>
              <a:t>17/04/2026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069CF2-83D0-43AE-BDFF-5B580E7A82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684CC2-7729-4299-9737-3A437F95C4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A96B2-ABE1-4FBA-B7FE-50CB089BFD3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084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16;p16">
            <a:extLst>
              <a:ext uri="{FF2B5EF4-FFF2-40B4-BE49-F238E27FC236}">
                <a16:creationId xmlns:a16="http://schemas.microsoft.com/office/drawing/2014/main" id="{FA75886F-1F1E-8499-B78D-FF7D769BE4AC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Imagen 5" descr="Imagen que contiene agua, árbol&#10;&#10;El contenido generado por IA puede ser incorrecto.">
            <a:extLst>
              <a:ext uri="{FF2B5EF4-FFF2-40B4-BE49-F238E27FC236}">
                <a16:creationId xmlns:a16="http://schemas.microsoft.com/office/drawing/2014/main" id="{3AC90732-DDFD-396A-30FD-1418248CA3B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 t="13264" b="11736"/>
          <a:stretch>
            <a:fillRect/>
          </a:stretch>
        </p:blipFill>
        <p:spPr>
          <a:xfrm>
            <a:off x="-2123" y="-7803"/>
            <a:ext cx="12192000" cy="6857999"/>
          </a:xfrm>
          <a:prstGeom prst="rect">
            <a:avLst/>
          </a:prstGeom>
        </p:spPr>
      </p:pic>
      <p:sp>
        <p:nvSpPr>
          <p:cNvPr id="85" name="Google Shape;85;p13"/>
          <p:cNvSpPr/>
          <p:nvPr/>
        </p:nvSpPr>
        <p:spPr>
          <a:xfrm rot="10800000" flipH="1">
            <a:off x="2124" y="-7803"/>
            <a:ext cx="2065934" cy="7168294"/>
          </a:xfrm>
          <a:prstGeom prst="rtTriangle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/>
          <p:nvPr/>
        </p:nvSpPr>
        <p:spPr>
          <a:xfrm rot="10800000">
            <a:off x="10318432" y="-52"/>
            <a:ext cx="1890088" cy="3851095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Imagen 13" descr="Imagen que contiene botella, firmar, gente, hombre&#10;&#10;El contenido generado por IA puede ser incorrecto.">
            <a:extLst>
              <a:ext uri="{FF2B5EF4-FFF2-40B4-BE49-F238E27FC236}">
                <a16:creationId xmlns:a16="http://schemas.microsoft.com/office/drawing/2014/main" id="{E1E52FE4-F042-3A73-0D6D-8385ECE0FF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210" y="419415"/>
            <a:ext cx="1001089" cy="852071"/>
          </a:xfrm>
          <a:prstGeom prst="rect">
            <a:avLst/>
          </a:prstGeom>
        </p:spPr>
      </p:pic>
      <p:sp>
        <p:nvSpPr>
          <p:cNvPr id="8" name="Google Shape;90;p13">
            <a:extLst>
              <a:ext uri="{FF2B5EF4-FFF2-40B4-BE49-F238E27FC236}">
                <a16:creationId xmlns:a16="http://schemas.microsoft.com/office/drawing/2014/main" id="{EC530D4D-CE01-EFA3-380E-7E53290A3ABF}"/>
              </a:ext>
            </a:extLst>
          </p:cNvPr>
          <p:cNvSpPr txBox="1"/>
          <p:nvPr/>
        </p:nvSpPr>
        <p:spPr>
          <a:xfrm>
            <a:off x="1094454" y="1988643"/>
            <a:ext cx="10003091" cy="2339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CO" sz="4100" b="1" dirty="0">
                <a:solidFill>
                  <a:srgbClr val="FFC000"/>
                </a:solidFill>
                <a:latin typeface="Century Gothic"/>
              </a:rPr>
              <a:t>Estrategia de articulación con el sector privado </a:t>
            </a:r>
          </a:p>
          <a:p>
            <a:pPr algn="ctr"/>
            <a:r>
              <a:rPr lang="es-CO" sz="3200" b="1" dirty="0">
                <a:solidFill>
                  <a:srgbClr val="FFC000"/>
                </a:solidFill>
                <a:latin typeface="Century Gothic"/>
              </a:rPr>
              <a:t>2026-2027</a:t>
            </a:r>
          </a:p>
          <a:p>
            <a:pPr algn="ctr"/>
            <a:endParaRPr lang="en-US" sz="3200" b="1" dirty="0">
              <a:solidFill>
                <a:schemeClr val="bg1"/>
              </a:solidFill>
              <a:latin typeface="Century Gothic"/>
            </a:endParaRPr>
          </a:p>
          <a:p>
            <a:pPr algn="ctr"/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446815-006A-0ECE-5731-EA44F6156D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2001" y="4825478"/>
            <a:ext cx="6271846" cy="1290583"/>
          </a:xfrm>
          <a:prstGeom prst="rect">
            <a:avLst/>
          </a:prstGeom>
        </p:spPr>
      </p:pic>
      <p:sp>
        <p:nvSpPr>
          <p:cNvPr id="10" name="Text 5">
            <a:extLst>
              <a:ext uri="{FF2B5EF4-FFF2-40B4-BE49-F238E27FC236}">
                <a16:creationId xmlns:a16="http://schemas.microsoft.com/office/drawing/2014/main" id="{F49D639D-CD69-40C5-AAA4-729401F4BBB3}"/>
              </a:ext>
            </a:extLst>
          </p:cNvPr>
          <p:cNvSpPr/>
          <p:nvPr/>
        </p:nvSpPr>
        <p:spPr>
          <a:xfrm>
            <a:off x="1075811" y="4260206"/>
            <a:ext cx="9721143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CADC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Bogotá Camina Segura · Plan Distrital de Desarrollo 2024-2027</a:t>
            </a:r>
            <a:endParaRPr lang="en-US" sz="9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>
          <a:extLst>
            <a:ext uri="{FF2B5EF4-FFF2-40B4-BE49-F238E27FC236}">
              <a16:creationId xmlns:a16="http://schemas.microsoft.com/office/drawing/2014/main" id="{0CDD85C3-194E-7B78-9842-F4D297251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6;p16">
            <a:extLst>
              <a:ext uri="{FF2B5EF4-FFF2-40B4-BE49-F238E27FC236}">
                <a16:creationId xmlns:a16="http://schemas.microsoft.com/office/drawing/2014/main" id="{998268DA-E891-90B2-5B39-D5A93F905D66}"/>
              </a:ext>
            </a:extLst>
          </p:cNvPr>
          <p:cNvSpPr/>
          <p:nvPr/>
        </p:nvSpPr>
        <p:spPr>
          <a:xfrm>
            <a:off x="-4633" y="-25736"/>
            <a:ext cx="12206110" cy="685736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21;p16">
            <a:extLst>
              <a:ext uri="{FF2B5EF4-FFF2-40B4-BE49-F238E27FC236}">
                <a16:creationId xmlns:a16="http://schemas.microsoft.com/office/drawing/2014/main" id="{06497352-EDEA-E5B5-04E0-76A5332AEF83}"/>
              </a:ext>
            </a:extLst>
          </p:cNvPr>
          <p:cNvSpPr txBox="1"/>
          <p:nvPr/>
        </p:nvSpPr>
        <p:spPr>
          <a:xfrm>
            <a:off x="244288" y="317137"/>
            <a:ext cx="710235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3600" b="1" dirty="0">
                <a:solidFill>
                  <a:srgbClr val="FFC000"/>
                </a:solidFill>
                <a:latin typeface="Century Gothic"/>
                <a:ea typeface="Calibri"/>
                <a:cs typeface="Calibri"/>
                <a:sym typeface="Oswald"/>
              </a:rPr>
              <a:t>2026</a:t>
            </a:r>
            <a:endParaRPr lang="es-CO" sz="3600" b="1" dirty="0">
              <a:solidFill>
                <a:srgbClr val="FFC000"/>
              </a:solidFill>
              <a:latin typeface="Century Gothic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2E6F1855-06B3-02B9-C006-CD277FD40E97}"/>
              </a:ext>
            </a:extLst>
          </p:cNvPr>
          <p:cNvGrpSpPr/>
          <p:nvPr/>
        </p:nvGrpSpPr>
        <p:grpSpPr>
          <a:xfrm>
            <a:off x="136287" y="-25736"/>
            <a:ext cx="12065190" cy="6807543"/>
            <a:chOff x="104774" y="-52"/>
            <a:chExt cx="12103747" cy="6857697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24AB3AB5-7226-CE0A-1BF0-21D7103BD8F0}"/>
                </a:ext>
              </a:extLst>
            </p:cNvPr>
            <p:cNvSpPr/>
            <p:nvPr/>
          </p:nvSpPr>
          <p:spPr>
            <a:xfrm>
              <a:off x="104774" y="114300"/>
              <a:ext cx="12101925" cy="663892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6" name="Google Shape;85;p13">
              <a:extLst>
                <a:ext uri="{FF2B5EF4-FFF2-40B4-BE49-F238E27FC236}">
                  <a16:creationId xmlns:a16="http://schemas.microsoft.com/office/drawing/2014/main" id="{DB144CE7-52BC-D142-DA9F-24C5A7851218}"/>
                </a:ext>
              </a:extLst>
            </p:cNvPr>
            <p:cNvSpPr/>
            <p:nvPr/>
          </p:nvSpPr>
          <p:spPr>
            <a:xfrm flipH="1">
              <a:off x="10963202" y="2532197"/>
              <a:ext cx="1245319" cy="432544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86;p13">
              <a:extLst>
                <a:ext uri="{FF2B5EF4-FFF2-40B4-BE49-F238E27FC236}">
                  <a16:creationId xmlns:a16="http://schemas.microsoft.com/office/drawing/2014/main" id="{12BDFF5A-48F5-29E5-E1F2-D508E8BDC8E8}"/>
                </a:ext>
              </a:extLst>
            </p:cNvPr>
            <p:cNvSpPr/>
            <p:nvPr/>
          </p:nvSpPr>
          <p:spPr>
            <a:xfrm rot="10800000">
              <a:off x="10963202" y="-52"/>
              <a:ext cx="1245319" cy="2532249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" name="Imagen 1" descr="Interfaz de usuario gráfica, Texto&#10;&#10;El contenido generado por IA puede ser incorrecto.">
              <a:extLst>
                <a:ext uri="{FF2B5EF4-FFF2-40B4-BE49-F238E27FC236}">
                  <a16:creationId xmlns:a16="http://schemas.microsoft.com/office/drawing/2014/main" id="{4812CBEF-2419-15F1-6A84-D76E7DEEF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6250" r="1328" b="13655"/>
            <a:stretch>
              <a:fillRect/>
            </a:stretch>
          </p:blipFill>
          <p:spPr>
            <a:xfrm>
              <a:off x="11182350" y="6148835"/>
              <a:ext cx="907419" cy="499793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7E6A19CB-1A4A-5237-3278-80483D9B9707}"/>
              </a:ext>
            </a:extLst>
          </p:cNvPr>
          <p:cNvSpPr txBox="1"/>
          <p:nvPr/>
        </p:nvSpPr>
        <p:spPr>
          <a:xfrm>
            <a:off x="303822" y="845067"/>
            <a:ext cx="11521440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ES" sz="5400" b="1" dirty="0">
                <a:solidFill>
                  <a:schemeClr val="bg1"/>
                </a:solidFill>
              </a:rPr>
              <a:t>¿En dónde estamos hoy?</a:t>
            </a:r>
            <a:endParaRPr lang="es-MX" sz="5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0" name="Shape 6">
            <a:extLst>
              <a:ext uri="{FF2B5EF4-FFF2-40B4-BE49-F238E27FC236}">
                <a16:creationId xmlns:a16="http://schemas.microsoft.com/office/drawing/2014/main" id="{160D43B6-C16B-4B4B-B7BE-4E2201031978}"/>
              </a:ext>
            </a:extLst>
          </p:cNvPr>
          <p:cNvSpPr/>
          <p:nvPr/>
        </p:nvSpPr>
        <p:spPr>
          <a:xfrm>
            <a:off x="1091171" y="2276617"/>
            <a:ext cx="2743200" cy="54864"/>
          </a:xfrm>
          <a:prstGeom prst="rect">
            <a:avLst/>
          </a:prstGeom>
          <a:solidFill>
            <a:srgbClr val="C8A400"/>
          </a:solidFill>
          <a:ln w="12700">
            <a:solidFill>
              <a:srgbClr val="C8A400"/>
            </a:solidFill>
            <a:prstDash val="solid"/>
          </a:ln>
        </p:spPr>
      </p:sp>
      <p:sp>
        <p:nvSpPr>
          <p:cNvPr id="21" name="Text 7">
            <a:extLst>
              <a:ext uri="{FF2B5EF4-FFF2-40B4-BE49-F238E27FC236}">
                <a16:creationId xmlns:a16="http://schemas.microsoft.com/office/drawing/2014/main" id="{4018E641-5384-4D6B-869D-4435B078CBB3}"/>
              </a:ext>
            </a:extLst>
          </p:cNvPr>
          <p:cNvSpPr/>
          <p:nvPr/>
        </p:nvSpPr>
        <p:spPr>
          <a:xfrm>
            <a:off x="1099964" y="2340562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Mecanismos existentes</a:t>
            </a:r>
            <a:endParaRPr lang="en-US" sz="1400" dirty="0"/>
          </a:p>
        </p:txBody>
      </p:sp>
      <p:sp>
        <p:nvSpPr>
          <p:cNvPr id="23" name="Shape 9">
            <a:extLst>
              <a:ext uri="{FF2B5EF4-FFF2-40B4-BE49-F238E27FC236}">
                <a16:creationId xmlns:a16="http://schemas.microsoft.com/office/drawing/2014/main" id="{58CF99CE-E1E1-48F7-BF62-CCFF84BE3742}"/>
              </a:ext>
            </a:extLst>
          </p:cNvPr>
          <p:cNvSpPr/>
          <p:nvPr/>
        </p:nvSpPr>
        <p:spPr>
          <a:xfrm>
            <a:off x="4692942" y="2609316"/>
            <a:ext cx="2743200" cy="24688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rgbClr val="1A2E5A"/>
            </a:solidFill>
            <a:prstDash val="solid"/>
          </a:ln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 dirty="0"/>
          </a:p>
        </p:txBody>
      </p:sp>
      <p:sp>
        <p:nvSpPr>
          <p:cNvPr id="24" name="Text 11">
            <a:extLst>
              <a:ext uri="{FF2B5EF4-FFF2-40B4-BE49-F238E27FC236}">
                <a16:creationId xmlns:a16="http://schemas.microsoft.com/office/drawing/2014/main" id="{C6819B9D-40A9-4653-AC65-A7BC472108B7}"/>
              </a:ext>
            </a:extLst>
          </p:cNvPr>
          <p:cNvSpPr/>
          <p:nvPr/>
        </p:nvSpPr>
        <p:spPr>
          <a:xfrm>
            <a:off x="4872381" y="2359313"/>
            <a:ext cx="2468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Temas priorizados</a:t>
            </a:r>
            <a:endParaRPr lang="en-US" sz="1400" dirty="0"/>
          </a:p>
        </p:txBody>
      </p:sp>
      <p:sp>
        <p:nvSpPr>
          <p:cNvPr id="25" name="Text 12">
            <a:extLst>
              <a:ext uri="{FF2B5EF4-FFF2-40B4-BE49-F238E27FC236}">
                <a16:creationId xmlns:a16="http://schemas.microsoft.com/office/drawing/2014/main" id="{3EAAC878-A5EA-4832-A989-489151C12EF9}"/>
              </a:ext>
            </a:extLst>
          </p:cNvPr>
          <p:cNvSpPr/>
          <p:nvPr/>
        </p:nvSpPr>
        <p:spPr>
          <a:xfrm>
            <a:off x="4819460" y="2763514"/>
            <a:ext cx="2468880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La articulación vigente se concentra en infraestructura física; alianzas en Mujer, Integración Social y Seguridad son puntuales y sin coordinación central.</a:t>
            </a:r>
            <a:endParaRPr lang="en-US" sz="1050" b="1" dirty="0"/>
          </a:p>
        </p:txBody>
      </p:sp>
      <p:sp>
        <p:nvSpPr>
          <p:cNvPr id="26" name="Shape 14">
            <a:extLst>
              <a:ext uri="{FF2B5EF4-FFF2-40B4-BE49-F238E27FC236}">
                <a16:creationId xmlns:a16="http://schemas.microsoft.com/office/drawing/2014/main" id="{72D6C71E-3D08-4F82-BA8E-975D952F1CF0}"/>
              </a:ext>
            </a:extLst>
          </p:cNvPr>
          <p:cNvSpPr/>
          <p:nvPr/>
        </p:nvSpPr>
        <p:spPr>
          <a:xfrm>
            <a:off x="8435374" y="2301665"/>
            <a:ext cx="2743200" cy="54864"/>
          </a:xfrm>
          <a:prstGeom prst="rect">
            <a:avLst/>
          </a:prstGeom>
          <a:solidFill>
            <a:srgbClr val="C8A400"/>
          </a:solidFill>
          <a:ln w="12700">
            <a:solidFill>
              <a:srgbClr val="C8A400"/>
            </a:solidFill>
            <a:prstDash val="solid"/>
          </a:ln>
        </p:spPr>
      </p:sp>
      <p:sp>
        <p:nvSpPr>
          <p:cNvPr id="28" name="Text 15">
            <a:extLst>
              <a:ext uri="{FF2B5EF4-FFF2-40B4-BE49-F238E27FC236}">
                <a16:creationId xmlns:a16="http://schemas.microsoft.com/office/drawing/2014/main" id="{0CC4095E-153F-4024-AC1A-DC779273ECD2}"/>
              </a:ext>
            </a:extLst>
          </p:cNvPr>
          <p:cNvSpPr/>
          <p:nvPr/>
        </p:nvSpPr>
        <p:spPr>
          <a:xfrm>
            <a:off x="8435375" y="2374842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Brecha estratégica</a:t>
            </a:r>
            <a:endParaRPr lang="en-US" sz="1400" dirty="0"/>
          </a:p>
        </p:txBody>
      </p:sp>
      <p:sp>
        <p:nvSpPr>
          <p:cNvPr id="30" name="Shape 6">
            <a:extLst>
              <a:ext uri="{FF2B5EF4-FFF2-40B4-BE49-F238E27FC236}">
                <a16:creationId xmlns:a16="http://schemas.microsoft.com/office/drawing/2014/main" id="{F4D3528D-D8D2-4936-BB01-A3E60A2BB740}"/>
              </a:ext>
            </a:extLst>
          </p:cNvPr>
          <p:cNvSpPr/>
          <p:nvPr/>
        </p:nvSpPr>
        <p:spPr>
          <a:xfrm>
            <a:off x="4682300" y="2287238"/>
            <a:ext cx="2743200" cy="54864"/>
          </a:xfrm>
          <a:prstGeom prst="rect">
            <a:avLst/>
          </a:prstGeom>
          <a:solidFill>
            <a:srgbClr val="C8A400"/>
          </a:solidFill>
          <a:ln w="12700">
            <a:solidFill>
              <a:srgbClr val="C8A400"/>
            </a:solidFill>
            <a:prstDash val="solid"/>
          </a:ln>
        </p:spPr>
      </p:sp>
      <p:sp>
        <p:nvSpPr>
          <p:cNvPr id="31" name="Shape 9">
            <a:extLst>
              <a:ext uri="{FF2B5EF4-FFF2-40B4-BE49-F238E27FC236}">
                <a16:creationId xmlns:a16="http://schemas.microsoft.com/office/drawing/2014/main" id="{AF527E3D-A73A-4E0B-9504-FAB9FED1677C}"/>
              </a:ext>
            </a:extLst>
          </p:cNvPr>
          <p:cNvSpPr/>
          <p:nvPr/>
        </p:nvSpPr>
        <p:spPr>
          <a:xfrm>
            <a:off x="1121281" y="2575929"/>
            <a:ext cx="2743200" cy="24688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rgbClr val="1A2E5A"/>
            </a:solidFill>
            <a:prstDash val="solid"/>
          </a:ln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 dirty="0"/>
          </a:p>
        </p:txBody>
      </p:sp>
      <p:sp>
        <p:nvSpPr>
          <p:cNvPr id="22" name="Text 8">
            <a:extLst>
              <a:ext uri="{FF2B5EF4-FFF2-40B4-BE49-F238E27FC236}">
                <a16:creationId xmlns:a16="http://schemas.microsoft.com/office/drawing/2014/main" id="{2CC6E19D-3A0F-4C18-8CBD-FFA9E77C7C13}"/>
              </a:ext>
            </a:extLst>
          </p:cNvPr>
          <p:cNvSpPr/>
          <p:nvPr/>
        </p:nvSpPr>
        <p:spPr>
          <a:xfrm>
            <a:off x="1258441" y="2763514"/>
            <a:ext cx="2468880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APPs, contratos, concesiones y licitaciones operan de forma sectorial sin una estrategia de ciudad unificada.</a:t>
            </a:r>
            <a:endParaRPr lang="en-US" sz="1050" b="1" dirty="0"/>
          </a:p>
        </p:txBody>
      </p:sp>
      <p:sp>
        <p:nvSpPr>
          <p:cNvPr id="32" name="Shape 9">
            <a:extLst>
              <a:ext uri="{FF2B5EF4-FFF2-40B4-BE49-F238E27FC236}">
                <a16:creationId xmlns:a16="http://schemas.microsoft.com/office/drawing/2014/main" id="{70028D1F-2259-4417-9D18-AAACE928E90F}"/>
              </a:ext>
            </a:extLst>
          </p:cNvPr>
          <p:cNvSpPr/>
          <p:nvPr/>
        </p:nvSpPr>
        <p:spPr>
          <a:xfrm>
            <a:off x="8435374" y="2622997"/>
            <a:ext cx="2743200" cy="24688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rgbClr val="1A2E5A"/>
            </a:solidFill>
            <a:prstDash val="solid"/>
          </a:ln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 dirty="0"/>
          </a:p>
        </p:txBody>
      </p:sp>
      <p:sp>
        <p:nvSpPr>
          <p:cNvPr id="29" name="Text 16">
            <a:extLst>
              <a:ext uri="{FF2B5EF4-FFF2-40B4-BE49-F238E27FC236}">
                <a16:creationId xmlns:a16="http://schemas.microsoft.com/office/drawing/2014/main" id="{85B78384-9232-4362-A8DE-0687720520C0}"/>
              </a:ext>
            </a:extLst>
          </p:cNvPr>
          <p:cNvSpPr/>
          <p:nvPr/>
        </p:nvSpPr>
        <p:spPr>
          <a:xfrm>
            <a:off x="8595850" y="2763514"/>
            <a:ext cx="2468880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No existe un portafolio de oportunidades ni una propuesta de valor clara para el sector privado alineada al Plan Distrital de Desarrollo.</a:t>
            </a:r>
            <a:endParaRPr 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3282572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>
          <a:extLst>
            <a:ext uri="{FF2B5EF4-FFF2-40B4-BE49-F238E27FC236}">
              <a16:creationId xmlns:a16="http://schemas.microsoft.com/office/drawing/2014/main" id="{0831B81A-1453-8DF8-A148-1572A49C05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6;p16">
            <a:extLst>
              <a:ext uri="{FF2B5EF4-FFF2-40B4-BE49-F238E27FC236}">
                <a16:creationId xmlns:a16="http://schemas.microsoft.com/office/drawing/2014/main" id="{980ABA8C-9E54-9F19-F0F5-655D6D38FECF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21;p16">
            <a:extLst>
              <a:ext uri="{FF2B5EF4-FFF2-40B4-BE49-F238E27FC236}">
                <a16:creationId xmlns:a16="http://schemas.microsoft.com/office/drawing/2014/main" id="{3E1F803B-E615-ECAA-6DC6-70E09ABD5777}"/>
              </a:ext>
            </a:extLst>
          </p:cNvPr>
          <p:cNvSpPr txBox="1"/>
          <p:nvPr/>
        </p:nvSpPr>
        <p:spPr>
          <a:xfrm>
            <a:off x="244288" y="317137"/>
            <a:ext cx="710235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3600" b="1" dirty="0">
                <a:solidFill>
                  <a:srgbClr val="FFC000"/>
                </a:solidFill>
                <a:latin typeface="Century Gothic"/>
                <a:ea typeface="Calibri"/>
                <a:cs typeface="Calibri"/>
                <a:sym typeface="Oswald"/>
              </a:rPr>
              <a:t>2026</a:t>
            </a:r>
            <a:endParaRPr lang="es-CO" sz="3600" b="1" dirty="0">
              <a:solidFill>
                <a:srgbClr val="FFC000"/>
              </a:solidFill>
              <a:latin typeface="Century Gothic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DC172DC9-C67C-71D5-A100-CDDEA28416F1}"/>
              </a:ext>
            </a:extLst>
          </p:cNvPr>
          <p:cNvGrpSpPr/>
          <p:nvPr/>
        </p:nvGrpSpPr>
        <p:grpSpPr>
          <a:xfrm>
            <a:off x="104774" y="-52"/>
            <a:ext cx="12103747" cy="6857697"/>
            <a:chOff x="104774" y="-52"/>
            <a:chExt cx="12103747" cy="6857697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A698D253-B8EC-F259-3B38-D525AAB77713}"/>
                </a:ext>
              </a:extLst>
            </p:cNvPr>
            <p:cNvSpPr/>
            <p:nvPr/>
          </p:nvSpPr>
          <p:spPr>
            <a:xfrm>
              <a:off x="104774" y="114300"/>
              <a:ext cx="12101925" cy="663892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6" name="Google Shape;85;p13">
              <a:extLst>
                <a:ext uri="{FF2B5EF4-FFF2-40B4-BE49-F238E27FC236}">
                  <a16:creationId xmlns:a16="http://schemas.microsoft.com/office/drawing/2014/main" id="{D2F68ED5-DC6B-A0E6-4459-A2B6D7DEC3BA}"/>
                </a:ext>
              </a:extLst>
            </p:cNvPr>
            <p:cNvSpPr/>
            <p:nvPr/>
          </p:nvSpPr>
          <p:spPr>
            <a:xfrm flipH="1">
              <a:off x="10963202" y="2532197"/>
              <a:ext cx="1245319" cy="432544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86;p13">
              <a:extLst>
                <a:ext uri="{FF2B5EF4-FFF2-40B4-BE49-F238E27FC236}">
                  <a16:creationId xmlns:a16="http://schemas.microsoft.com/office/drawing/2014/main" id="{6C2461C1-4860-B87E-D5B8-3029485F099D}"/>
                </a:ext>
              </a:extLst>
            </p:cNvPr>
            <p:cNvSpPr/>
            <p:nvPr/>
          </p:nvSpPr>
          <p:spPr>
            <a:xfrm rot="10800000">
              <a:off x="10963202" y="-52"/>
              <a:ext cx="1245319" cy="2532249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" name="Imagen 1" descr="Interfaz de usuario gráfica, Texto&#10;&#10;El contenido generado por IA puede ser incorrecto.">
              <a:extLst>
                <a:ext uri="{FF2B5EF4-FFF2-40B4-BE49-F238E27FC236}">
                  <a16:creationId xmlns:a16="http://schemas.microsoft.com/office/drawing/2014/main" id="{E560F87B-CA8A-687F-31D6-D51F52153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6250" r="1328" b="13655"/>
            <a:stretch>
              <a:fillRect/>
            </a:stretch>
          </p:blipFill>
          <p:spPr>
            <a:xfrm>
              <a:off x="11182350" y="6148835"/>
              <a:ext cx="907419" cy="499793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DCE4934C-CD25-6A43-7903-7D7D7E1DB97C}"/>
              </a:ext>
            </a:extLst>
          </p:cNvPr>
          <p:cNvSpPr txBox="1"/>
          <p:nvPr/>
        </p:nvSpPr>
        <p:spPr>
          <a:xfrm>
            <a:off x="357051" y="931810"/>
            <a:ext cx="11590661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ES" sz="5400" b="1" dirty="0">
                <a:solidFill>
                  <a:schemeClr val="bg1"/>
                </a:solidFill>
              </a:rPr>
              <a:t>¿Qué necesitamos?</a:t>
            </a:r>
            <a:endParaRPr lang="es-MX" sz="5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02BF623-9D7D-64AF-DC3A-2E2215F1F447}"/>
              </a:ext>
            </a:extLst>
          </p:cNvPr>
          <p:cNvSpPr txBox="1"/>
          <p:nvPr/>
        </p:nvSpPr>
        <p:spPr>
          <a:xfrm>
            <a:off x="1070897" y="1736442"/>
            <a:ext cx="10353223" cy="5324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</a:rPr>
              <a:t>Implementar</a:t>
            </a:r>
            <a:r>
              <a:rPr lang="en-US" sz="2000" dirty="0">
                <a:solidFill>
                  <a:schemeClr val="bg1"/>
                </a:solidFill>
              </a:rPr>
              <a:t> una </a:t>
            </a:r>
            <a:r>
              <a:rPr lang="en-US" sz="2000" dirty="0" err="1">
                <a:solidFill>
                  <a:schemeClr val="bg1"/>
                </a:solidFill>
              </a:rPr>
              <a:t>estrategia</a:t>
            </a:r>
            <a:r>
              <a:rPr lang="en-US" sz="2000" dirty="0">
                <a:solidFill>
                  <a:schemeClr val="bg1"/>
                </a:solidFill>
              </a:rPr>
              <a:t> de ciudad para </a:t>
            </a:r>
            <a:r>
              <a:rPr lang="en-US" sz="2000" dirty="0" err="1">
                <a:solidFill>
                  <a:schemeClr val="bg1"/>
                </a:solidFill>
              </a:rPr>
              <a:t>relacionarnos</a:t>
            </a:r>
            <a:r>
              <a:rPr lang="en-US" sz="2000" dirty="0">
                <a:solidFill>
                  <a:schemeClr val="bg1"/>
                </a:solidFill>
              </a:rPr>
              <a:t> con </a:t>
            </a:r>
            <a:r>
              <a:rPr lang="en-US" sz="2000" dirty="0" err="1">
                <a:solidFill>
                  <a:schemeClr val="bg1"/>
                </a:solidFill>
              </a:rPr>
              <a:t>el</a:t>
            </a:r>
            <a:r>
              <a:rPr lang="en-US" sz="2000" dirty="0">
                <a:solidFill>
                  <a:schemeClr val="bg1"/>
                </a:solidFill>
              </a:rPr>
              <a:t> sector privado. </a:t>
            </a:r>
            <a:r>
              <a:rPr lang="en-US" sz="2000" dirty="0" err="1">
                <a:solidFill>
                  <a:schemeClr val="bg1"/>
                </a:solidFill>
              </a:rPr>
              <a:t>Esta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estrategia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busca</a:t>
            </a:r>
            <a:r>
              <a:rPr lang="en-US" sz="2000" dirty="0">
                <a:solidFill>
                  <a:schemeClr val="bg1"/>
                </a:solidFill>
              </a:rPr>
              <a:t> articular </a:t>
            </a:r>
            <a:r>
              <a:rPr lang="en-US" sz="2000" dirty="0" err="1">
                <a:solidFill>
                  <a:schemeClr val="bg1"/>
                </a:solidFill>
              </a:rPr>
              <a:t>acciones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coordinadas</a:t>
            </a:r>
            <a:r>
              <a:rPr lang="en-US" sz="2000" dirty="0">
                <a:solidFill>
                  <a:schemeClr val="bg1"/>
                </a:solidFill>
              </a:rPr>
              <a:t> e </a:t>
            </a:r>
            <a:r>
              <a:rPr lang="en-US" sz="2000" dirty="0" err="1">
                <a:solidFill>
                  <a:schemeClr val="bg1"/>
                </a:solidFill>
              </a:rPr>
              <a:t>integradas</a:t>
            </a:r>
            <a:r>
              <a:rPr lang="en-US" sz="2000" dirty="0">
                <a:solidFill>
                  <a:schemeClr val="bg1"/>
                </a:solidFill>
              </a:rPr>
              <a:t> con </a:t>
            </a:r>
            <a:r>
              <a:rPr lang="en-US" sz="2000" dirty="0" err="1">
                <a:solidFill>
                  <a:schemeClr val="bg1"/>
                </a:solidFill>
              </a:rPr>
              <a:t>el</a:t>
            </a:r>
            <a:r>
              <a:rPr lang="en-US" sz="2000" dirty="0">
                <a:solidFill>
                  <a:schemeClr val="bg1"/>
                </a:solidFill>
              </a:rPr>
              <a:t> sector </a:t>
            </a:r>
            <a:r>
              <a:rPr lang="en-US" sz="2000" dirty="0" err="1">
                <a:solidFill>
                  <a:schemeClr val="bg1"/>
                </a:solidFill>
              </a:rPr>
              <a:t>privada</a:t>
            </a:r>
            <a:r>
              <a:rPr lang="en-US" sz="2000" dirty="0">
                <a:solidFill>
                  <a:schemeClr val="bg1"/>
                </a:solidFill>
              </a:rPr>
              <a:t>, para que la inversion </a:t>
            </a:r>
            <a:r>
              <a:rPr lang="en-US" sz="2000" dirty="0" err="1">
                <a:solidFill>
                  <a:schemeClr val="bg1"/>
                </a:solidFill>
              </a:rPr>
              <a:t>privada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genere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retorno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económico</a:t>
            </a:r>
            <a:r>
              <a:rPr lang="en-US" sz="2000" dirty="0">
                <a:solidFill>
                  <a:schemeClr val="bg1"/>
                </a:solidFill>
              </a:rPr>
              <a:t> y valor </a:t>
            </a:r>
            <a:r>
              <a:rPr lang="en-US" sz="2000" dirty="0" err="1">
                <a:solidFill>
                  <a:schemeClr val="bg1"/>
                </a:solidFill>
              </a:rPr>
              <a:t>público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simultáneamente</a:t>
            </a:r>
            <a:endParaRPr lang="en-US" sz="2000" dirty="0">
              <a:solidFill>
                <a:schemeClr val="bg1"/>
              </a:solidFill>
            </a:endParaRPr>
          </a:p>
          <a:p>
            <a:endParaRPr lang="en-US" sz="2000" dirty="0">
              <a:solidFill>
                <a:schemeClr val="bg1"/>
              </a:solidFill>
            </a:endParaRPr>
          </a:p>
          <a:p>
            <a:r>
              <a:rPr lang="es-CO" sz="2000" dirty="0">
                <a:solidFill>
                  <a:schemeClr val="bg1"/>
                </a:solidFill>
              </a:rPr>
              <a:t>Resolver problemas urbanos con potencial económico y convertirlas en oportunidades de mercado (integrar sectores).</a:t>
            </a:r>
          </a:p>
          <a:p>
            <a:endParaRPr lang="es-CO" sz="2000" dirty="0">
              <a:solidFill>
                <a:schemeClr val="bg1"/>
              </a:solidFill>
            </a:endParaRPr>
          </a:p>
          <a:p>
            <a:r>
              <a:rPr lang="es-CO" sz="2000" dirty="0">
                <a:solidFill>
                  <a:schemeClr val="bg1"/>
                </a:solidFill>
              </a:rPr>
              <a:t>Promover la colaboración en temas estratégicos </a:t>
            </a:r>
          </a:p>
          <a:p>
            <a:endParaRPr lang="es-ES" dirty="0">
              <a:solidFill>
                <a:schemeClr val="bg1"/>
              </a:solidFill>
            </a:endParaRPr>
          </a:p>
          <a:p>
            <a:r>
              <a:rPr lang="es-ES" dirty="0">
                <a:solidFill>
                  <a:schemeClr val="bg1"/>
                </a:solidFill>
              </a:rPr>
              <a:t>Convertir al sector privado en un socio para el desarrollo urbano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CO" altLang="es-CO" dirty="0">
              <a:solidFill>
                <a:schemeClr val="bg1"/>
              </a:solidFill>
            </a:endParaRP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dirty="0">
                <a:solidFill>
                  <a:schemeClr val="bg1"/>
                </a:solidFill>
              </a:rPr>
              <a:t>Implementación rápida 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s-CO" altLang="es-CO" dirty="0">
                <a:solidFill>
                  <a:schemeClr val="bg1"/>
                </a:solidFill>
              </a:rPr>
              <a:t>Capilaridad territorial 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CO" altLang="es-CO" dirty="0">
              <a:solidFill>
                <a:schemeClr val="bg1"/>
              </a:solidFill>
            </a:endParaRPr>
          </a:p>
          <a:p>
            <a:endParaRPr lang="es-ES" sz="2400" dirty="0">
              <a:solidFill>
                <a:schemeClr val="bg1"/>
              </a:solidFill>
            </a:endParaRPr>
          </a:p>
          <a:p>
            <a:endParaRPr lang="es-ES" sz="2400" dirty="0">
              <a:solidFill>
                <a:schemeClr val="bg1"/>
              </a:solidFill>
            </a:endParaRPr>
          </a:p>
          <a:p>
            <a:endParaRPr lang="es-ES" sz="2400" dirty="0">
              <a:solidFill>
                <a:schemeClr val="bg1"/>
              </a:solidFill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A9200D38-16EE-4F81-856D-072E31897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658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>
          <a:extLst>
            <a:ext uri="{FF2B5EF4-FFF2-40B4-BE49-F238E27FC236}">
              <a16:creationId xmlns:a16="http://schemas.microsoft.com/office/drawing/2014/main" id="{0CDD85C3-194E-7B78-9842-F4D297251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6;p16">
            <a:extLst>
              <a:ext uri="{FF2B5EF4-FFF2-40B4-BE49-F238E27FC236}">
                <a16:creationId xmlns:a16="http://schemas.microsoft.com/office/drawing/2014/main" id="{998268DA-E891-90B2-5B39-D5A93F905D66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21;p16">
            <a:extLst>
              <a:ext uri="{FF2B5EF4-FFF2-40B4-BE49-F238E27FC236}">
                <a16:creationId xmlns:a16="http://schemas.microsoft.com/office/drawing/2014/main" id="{06497352-EDEA-E5B5-04E0-76A5332AEF83}"/>
              </a:ext>
            </a:extLst>
          </p:cNvPr>
          <p:cNvSpPr txBox="1"/>
          <p:nvPr/>
        </p:nvSpPr>
        <p:spPr>
          <a:xfrm>
            <a:off x="244288" y="317137"/>
            <a:ext cx="710235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3600" b="1" dirty="0">
                <a:solidFill>
                  <a:srgbClr val="FFC000"/>
                </a:solidFill>
                <a:latin typeface="Century Gothic"/>
                <a:ea typeface="Calibri"/>
                <a:cs typeface="Calibri"/>
                <a:sym typeface="Oswald"/>
              </a:rPr>
              <a:t>2026</a:t>
            </a:r>
            <a:endParaRPr lang="es-CO" sz="3600" b="1" dirty="0">
              <a:solidFill>
                <a:srgbClr val="FFC000"/>
              </a:solidFill>
              <a:latin typeface="Century Gothic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2E6F1855-06B3-02B9-C006-CD277FD40E97}"/>
              </a:ext>
            </a:extLst>
          </p:cNvPr>
          <p:cNvGrpSpPr/>
          <p:nvPr/>
        </p:nvGrpSpPr>
        <p:grpSpPr>
          <a:xfrm>
            <a:off x="104774" y="-52"/>
            <a:ext cx="12103747" cy="6857697"/>
            <a:chOff x="104774" y="-52"/>
            <a:chExt cx="12103747" cy="6857697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24AB3AB5-7226-CE0A-1BF0-21D7103BD8F0}"/>
                </a:ext>
              </a:extLst>
            </p:cNvPr>
            <p:cNvSpPr/>
            <p:nvPr/>
          </p:nvSpPr>
          <p:spPr>
            <a:xfrm>
              <a:off x="104774" y="114300"/>
              <a:ext cx="12101925" cy="663892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6" name="Google Shape;85;p13">
              <a:extLst>
                <a:ext uri="{FF2B5EF4-FFF2-40B4-BE49-F238E27FC236}">
                  <a16:creationId xmlns:a16="http://schemas.microsoft.com/office/drawing/2014/main" id="{DB144CE7-52BC-D142-DA9F-24C5A7851218}"/>
                </a:ext>
              </a:extLst>
            </p:cNvPr>
            <p:cNvSpPr/>
            <p:nvPr/>
          </p:nvSpPr>
          <p:spPr>
            <a:xfrm flipH="1">
              <a:off x="10963202" y="2532197"/>
              <a:ext cx="1245319" cy="432544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86;p13">
              <a:extLst>
                <a:ext uri="{FF2B5EF4-FFF2-40B4-BE49-F238E27FC236}">
                  <a16:creationId xmlns:a16="http://schemas.microsoft.com/office/drawing/2014/main" id="{12BDFF5A-48F5-29E5-E1F2-D508E8BDC8E8}"/>
                </a:ext>
              </a:extLst>
            </p:cNvPr>
            <p:cNvSpPr/>
            <p:nvPr/>
          </p:nvSpPr>
          <p:spPr>
            <a:xfrm rot="10800000">
              <a:off x="10963202" y="-52"/>
              <a:ext cx="1245319" cy="2532249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" name="Imagen 1" descr="Interfaz de usuario gráfica, Texto&#10;&#10;El contenido generado por IA puede ser incorrecto.">
              <a:extLst>
                <a:ext uri="{FF2B5EF4-FFF2-40B4-BE49-F238E27FC236}">
                  <a16:creationId xmlns:a16="http://schemas.microsoft.com/office/drawing/2014/main" id="{4812CBEF-2419-15F1-6A84-D76E7DEEF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6250" r="1328" b="13655"/>
            <a:stretch>
              <a:fillRect/>
            </a:stretch>
          </p:blipFill>
          <p:spPr>
            <a:xfrm>
              <a:off x="11182350" y="6148835"/>
              <a:ext cx="907419" cy="499793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7E6A19CB-1A4A-5237-3278-80483D9B9707}"/>
              </a:ext>
            </a:extLst>
          </p:cNvPr>
          <p:cNvSpPr txBox="1"/>
          <p:nvPr/>
        </p:nvSpPr>
        <p:spPr>
          <a:xfrm>
            <a:off x="1096061" y="1055770"/>
            <a:ext cx="10714021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5400" b="1" dirty="0">
                <a:solidFill>
                  <a:schemeClr val="bg1"/>
                </a:solidFill>
              </a:rPr>
              <a:t>Espacios de articulación</a:t>
            </a:r>
            <a:endParaRPr lang="es-MX" sz="5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8127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>
          <a:extLst>
            <a:ext uri="{FF2B5EF4-FFF2-40B4-BE49-F238E27FC236}">
              <a16:creationId xmlns:a16="http://schemas.microsoft.com/office/drawing/2014/main" id="{7C116006-25B7-5DF7-EB86-BF8B5D13D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6;p16">
            <a:extLst>
              <a:ext uri="{FF2B5EF4-FFF2-40B4-BE49-F238E27FC236}">
                <a16:creationId xmlns:a16="http://schemas.microsoft.com/office/drawing/2014/main" id="{84258110-FC84-78EB-74FC-98BB58FA88F9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269D75E9-26BE-6A89-1D24-76D81AD83310}"/>
              </a:ext>
            </a:extLst>
          </p:cNvPr>
          <p:cNvGrpSpPr/>
          <p:nvPr/>
        </p:nvGrpSpPr>
        <p:grpSpPr>
          <a:xfrm>
            <a:off x="104774" y="-52"/>
            <a:ext cx="12103747" cy="6857697"/>
            <a:chOff x="104774" y="-52"/>
            <a:chExt cx="12103747" cy="6857697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630EA6EA-5225-4D58-F68E-5E8A0159CD41}"/>
                </a:ext>
              </a:extLst>
            </p:cNvPr>
            <p:cNvSpPr/>
            <p:nvPr/>
          </p:nvSpPr>
          <p:spPr>
            <a:xfrm>
              <a:off x="104774" y="114300"/>
              <a:ext cx="12101925" cy="663892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6" name="Google Shape;85;p13">
              <a:extLst>
                <a:ext uri="{FF2B5EF4-FFF2-40B4-BE49-F238E27FC236}">
                  <a16:creationId xmlns:a16="http://schemas.microsoft.com/office/drawing/2014/main" id="{C853FEF4-ECA3-67F7-7E4C-90A9D1F4D945}"/>
                </a:ext>
              </a:extLst>
            </p:cNvPr>
            <p:cNvSpPr/>
            <p:nvPr/>
          </p:nvSpPr>
          <p:spPr>
            <a:xfrm flipH="1">
              <a:off x="10963202" y="2532197"/>
              <a:ext cx="1245319" cy="432544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86;p13">
              <a:extLst>
                <a:ext uri="{FF2B5EF4-FFF2-40B4-BE49-F238E27FC236}">
                  <a16:creationId xmlns:a16="http://schemas.microsoft.com/office/drawing/2014/main" id="{3CB1F79D-37FF-CEEC-6521-09842DAD7828}"/>
                </a:ext>
              </a:extLst>
            </p:cNvPr>
            <p:cNvSpPr/>
            <p:nvPr/>
          </p:nvSpPr>
          <p:spPr>
            <a:xfrm rot="10800000">
              <a:off x="10963202" y="-52"/>
              <a:ext cx="1245319" cy="2532249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" name="Imagen 1" descr="Interfaz de usuario gráfica, Texto&#10;&#10;El contenido generado por IA puede ser incorrecto.">
              <a:extLst>
                <a:ext uri="{FF2B5EF4-FFF2-40B4-BE49-F238E27FC236}">
                  <a16:creationId xmlns:a16="http://schemas.microsoft.com/office/drawing/2014/main" id="{2BAB0576-93CE-F990-AFC8-D27865353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6250" r="1328" b="13655"/>
            <a:stretch>
              <a:fillRect/>
            </a:stretch>
          </p:blipFill>
          <p:spPr>
            <a:xfrm>
              <a:off x="11182350" y="6148835"/>
              <a:ext cx="907419" cy="499793"/>
            </a:xfrm>
            <a:prstGeom prst="rect">
              <a:avLst/>
            </a:prstGeom>
          </p:spPr>
        </p:pic>
      </p:grp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1777DF4-A817-4B21-A63D-D984ACB753E5}"/>
              </a:ext>
            </a:extLst>
          </p:cNvPr>
          <p:cNvSpPr txBox="1"/>
          <p:nvPr/>
        </p:nvSpPr>
        <p:spPr>
          <a:xfrm>
            <a:off x="1053296" y="1164136"/>
            <a:ext cx="10033447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buClr>
                <a:schemeClr val="bg1"/>
              </a:buClr>
            </a:pPr>
            <a:r>
              <a:rPr lang="es-ES" sz="5400" b="1" dirty="0">
                <a:solidFill>
                  <a:schemeClr val="bg1"/>
                </a:solidFill>
              </a:rPr>
              <a:t>Resultados a corto/mediano plazo</a:t>
            </a:r>
            <a:endParaRPr lang="es-CO" sz="5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3" name="Google Shape;121;p16">
            <a:extLst>
              <a:ext uri="{FF2B5EF4-FFF2-40B4-BE49-F238E27FC236}">
                <a16:creationId xmlns:a16="http://schemas.microsoft.com/office/drawing/2014/main" id="{5E2B571F-97C0-4077-953E-F6D0F64522BE}"/>
              </a:ext>
            </a:extLst>
          </p:cNvPr>
          <p:cNvSpPr txBox="1"/>
          <p:nvPr/>
        </p:nvSpPr>
        <p:spPr>
          <a:xfrm>
            <a:off x="244288" y="317137"/>
            <a:ext cx="710235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3600" b="1" dirty="0">
                <a:solidFill>
                  <a:srgbClr val="FFC000"/>
                </a:solidFill>
                <a:latin typeface="Century Gothic"/>
                <a:ea typeface="Calibri"/>
                <a:cs typeface="Calibri"/>
                <a:sym typeface="Oswald"/>
              </a:rPr>
              <a:t>2026</a:t>
            </a:r>
            <a:endParaRPr lang="es-CO" sz="3600" b="1" dirty="0">
              <a:solidFill>
                <a:srgbClr val="FFC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13933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>
          <a:extLst>
            <a:ext uri="{FF2B5EF4-FFF2-40B4-BE49-F238E27FC236}">
              <a16:creationId xmlns:a16="http://schemas.microsoft.com/office/drawing/2014/main" id="{0CDD85C3-194E-7B78-9842-F4D297251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6;p16">
            <a:extLst>
              <a:ext uri="{FF2B5EF4-FFF2-40B4-BE49-F238E27FC236}">
                <a16:creationId xmlns:a16="http://schemas.microsoft.com/office/drawing/2014/main" id="{998268DA-E891-90B2-5B39-D5A93F905D66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21;p16">
            <a:extLst>
              <a:ext uri="{FF2B5EF4-FFF2-40B4-BE49-F238E27FC236}">
                <a16:creationId xmlns:a16="http://schemas.microsoft.com/office/drawing/2014/main" id="{06497352-EDEA-E5B5-04E0-76A5332AEF83}"/>
              </a:ext>
            </a:extLst>
          </p:cNvPr>
          <p:cNvSpPr txBox="1"/>
          <p:nvPr/>
        </p:nvSpPr>
        <p:spPr>
          <a:xfrm>
            <a:off x="244288" y="317137"/>
            <a:ext cx="710235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3600" b="1" dirty="0">
                <a:solidFill>
                  <a:srgbClr val="FFC000"/>
                </a:solidFill>
                <a:latin typeface="Century Gothic"/>
                <a:ea typeface="Calibri"/>
                <a:cs typeface="Calibri"/>
                <a:sym typeface="Oswald"/>
              </a:rPr>
              <a:t>2026</a:t>
            </a:r>
            <a:endParaRPr lang="es-CO" sz="3600" b="1" dirty="0">
              <a:solidFill>
                <a:srgbClr val="FFC000"/>
              </a:solidFill>
              <a:latin typeface="Century Gothic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2E6F1855-06B3-02B9-C006-CD277FD40E97}"/>
              </a:ext>
            </a:extLst>
          </p:cNvPr>
          <p:cNvGrpSpPr/>
          <p:nvPr/>
        </p:nvGrpSpPr>
        <p:grpSpPr>
          <a:xfrm>
            <a:off x="104774" y="-52"/>
            <a:ext cx="12103747" cy="6857697"/>
            <a:chOff x="104774" y="-52"/>
            <a:chExt cx="12103747" cy="6857697"/>
          </a:xfrm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24AB3AB5-7226-CE0A-1BF0-21D7103BD8F0}"/>
                </a:ext>
              </a:extLst>
            </p:cNvPr>
            <p:cNvSpPr/>
            <p:nvPr/>
          </p:nvSpPr>
          <p:spPr>
            <a:xfrm>
              <a:off x="104774" y="114300"/>
              <a:ext cx="12101925" cy="663892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6" name="Google Shape;85;p13">
              <a:extLst>
                <a:ext uri="{FF2B5EF4-FFF2-40B4-BE49-F238E27FC236}">
                  <a16:creationId xmlns:a16="http://schemas.microsoft.com/office/drawing/2014/main" id="{DB144CE7-52BC-D142-DA9F-24C5A7851218}"/>
                </a:ext>
              </a:extLst>
            </p:cNvPr>
            <p:cNvSpPr/>
            <p:nvPr/>
          </p:nvSpPr>
          <p:spPr>
            <a:xfrm flipH="1">
              <a:off x="10963202" y="2532197"/>
              <a:ext cx="1245319" cy="4325448"/>
            </a:xfrm>
            <a:prstGeom prst="rtTriangle">
              <a:avLst/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86;p13">
              <a:extLst>
                <a:ext uri="{FF2B5EF4-FFF2-40B4-BE49-F238E27FC236}">
                  <a16:creationId xmlns:a16="http://schemas.microsoft.com/office/drawing/2014/main" id="{12BDFF5A-48F5-29E5-E1F2-D508E8BDC8E8}"/>
                </a:ext>
              </a:extLst>
            </p:cNvPr>
            <p:cNvSpPr/>
            <p:nvPr/>
          </p:nvSpPr>
          <p:spPr>
            <a:xfrm rot="10800000">
              <a:off x="10963202" y="-52"/>
              <a:ext cx="1245319" cy="2532249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" name="Imagen 1" descr="Interfaz de usuario gráfica, Texto&#10;&#10;El contenido generado por IA puede ser incorrecto.">
              <a:extLst>
                <a:ext uri="{FF2B5EF4-FFF2-40B4-BE49-F238E27FC236}">
                  <a16:creationId xmlns:a16="http://schemas.microsoft.com/office/drawing/2014/main" id="{4812CBEF-2419-15F1-6A84-D76E7DEEF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6250" r="1328" b="13655"/>
            <a:stretch>
              <a:fillRect/>
            </a:stretch>
          </p:blipFill>
          <p:spPr>
            <a:xfrm>
              <a:off x="11182350" y="6148835"/>
              <a:ext cx="907419" cy="499793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7E6A19CB-1A4A-5237-3278-80483D9B9707}"/>
              </a:ext>
            </a:extLst>
          </p:cNvPr>
          <p:cNvSpPr txBox="1"/>
          <p:nvPr/>
        </p:nvSpPr>
        <p:spPr>
          <a:xfrm>
            <a:off x="339634" y="1064259"/>
            <a:ext cx="11408670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5400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Próximos pasos </a:t>
            </a:r>
          </a:p>
        </p:txBody>
      </p:sp>
    </p:spTree>
    <p:extLst>
      <p:ext uri="{BB962C8B-B14F-4D97-AF65-F5344CB8AC3E}">
        <p14:creationId xmlns:p14="http://schemas.microsoft.com/office/powerpoint/2010/main" val="37588289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7A7BADA77581A4F876DB4FB97BFE08F" ma:contentTypeVersion="21" ma:contentTypeDescription="Crear nuevo documento." ma:contentTypeScope="" ma:versionID="e6f3502c2ff9737de604605bdd84dd74">
  <xsd:schema xmlns:xsd="http://www.w3.org/2001/XMLSchema" xmlns:xs="http://www.w3.org/2001/XMLSchema" xmlns:p="http://schemas.microsoft.com/office/2006/metadata/properties" xmlns:ns1="http://schemas.microsoft.com/sharepoint/v3" xmlns:ns2="32aab2b7-ec83-42dd-ab88-1df227ef7448" xmlns:ns3="44cc8a90-7ff0-4e64-9776-952626306bfd" targetNamespace="http://schemas.microsoft.com/office/2006/metadata/properties" ma:root="true" ma:fieldsID="424fc0d51a9b53fa65d23fbf17e870a5" ns1:_="" ns2:_="" ns3:_="">
    <xsd:import namespace="http://schemas.microsoft.com/sharepoint/v3"/>
    <xsd:import namespace="32aab2b7-ec83-42dd-ab88-1df227ef7448"/>
    <xsd:import namespace="44cc8a90-7ff0-4e64-9776-952626306b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aab2b7-ec83-42dd-ab88-1df227ef74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Etiquetas de imagen" ma:readOnly="false" ma:fieldId="{5cf76f15-5ced-4ddc-b409-7134ff3c332f}" ma:taxonomyMulti="true" ma:sspId="c413805f-f5d2-4ef4-97c5-a2f01beebf8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cc8a90-7ff0-4e64-9776-952626306bf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2e44b6e-418a-4ac0-ad1a-4c796046803c}" ma:internalName="TaxCatchAll" ma:showField="CatchAllData" ma:web="44cc8a90-7ff0-4e64-9776-952626306bf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aab2b7-ec83-42dd-ab88-1df227ef7448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TaxCatchAll xmlns="44cc8a90-7ff0-4e64-9776-952626306bfd" xsi:nil="true"/>
  </documentManagement>
</p:properties>
</file>

<file path=customXml/itemProps1.xml><?xml version="1.0" encoding="utf-8"?>
<ds:datastoreItem xmlns:ds="http://schemas.openxmlformats.org/officeDocument/2006/customXml" ds:itemID="{7235841E-727A-4B20-B324-40230A49A380}"/>
</file>

<file path=customXml/itemProps2.xml><?xml version="1.0" encoding="utf-8"?>
<ds:datastoreItem xmlns:ds="http://schemas.openxmlformats.org/officeDocument/2006/customXml" ds:itemID="{63A83386-7D47-47BE-8FF4-919FC16E95A5}"/>
</file>

<file path=customXml/itemProps3.xml><?xml version="1.0" encoding="utf-8"?>
<ds:datastoreItem xmlns:ds="http://schemas.openxmlformats.org/officeDocument/2006/customXml" ds:itemID="{20D2544B-1A0D-4643-912D-E1D6CA333DC9}"/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202</Words>
  <Application>Microsoft Office PowerPoint</Application>
  <PresentationFormat>Panorámica</PresentationFormat>
  <Paragraphs>39</Paragraphs>
  <Slides>6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Estefania Pardo Guzman</dc:creator>
  <cp:lastModifiedBy>Estefania Pardo Guzman</cp:lastModifiedBy>
  <cp:revision>15</cp:revision>
  <dcterms:created xsi:type="dcterms:W3CDTF">2026-04-06T14:47:56Z</dcterms:created>
  <dcterms:modified xsi:type="dcterms:W3CDTF">2026-04-17T18:22:54Z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0x01010057A7BADA77581A4F876DB4FB97BFE08F</vt:lpwstr>
  </property>
</Properties>
</file>