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73" r:id="rId4"/>
    <p:sldId id="263" r:id="rId5"/>
    <p:sldId id="269" r:id="rId6"/>
    <p:sldId id="276" r:id="rId7"/>
    <p:sldId id="274" r:id="rId8"/>
    <p:sldId id="278" r:id="rId9"/>
    <p:sldId id="270" r:id="rId10"/>
    <p:sldId id="279" r:id="rId11"/>
    <p:sldId id="267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4A31DF-243E-476D-8D31-5D5C6555F0EA}" v="24" dt="2026-04-27T17:12:12.760"/>
    <p1510:client id="{3C25F5D1-0985-4845-8DB4-F57B27394491}" v="8" dt="2026-04-28T02:32:57.4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rolina Callejas Moncaleano" userId="76830a9e-2e28-4957-8293-09136a558c71" providerId="ADAL" clId="{2A6084EA-278B-4BE3-B4E5-B7B61CAD5F90}"/>
    <pc:docChg chg="undo custSel addSld delSld modSld sldOrd">
      <pc:chgData name="Diana Carolina Callejas Moncaleano" userId="76830a9e-2e28-4957-8293-09136a558c71" providerId="ADAL" clId="{2A6084EA-278B-4BE3-B4E5-B7B61CAD5F90}" dt="2026-04-28T02:35:11.911" v="3312" actId="20577"/>
      <pc:docMkLst>
        <pc:docMk/>
      </pc:docMkLst>
      <pc:sldChg chg="addSp delSp modSp mod">
        <pc:chgData name="Diana Carolina Callejas Moncaleano" userId="76830a9e-2e28-4957-8293-09136a558c71" providerId="ADAL" clId="{2A6084EA-278B-4BE3-B4E5-B7B61CAD5F90}" dt="2026-04-27T17:08:44.211" v="2114" actId="21"/>
        <pc:sldMkLst>
          <pc:docMk/>
          <pc:sldMk cId="2665571594" sldId="263"/>
        </pc:sldMkLst>
        <pc:spChg chg="add del mod">
          <ac:chgData name="Diana Carolina Callejas Moncaleano" userId="76830a9e-2e28-4957-8293-09136a558c71" providerId="ADAL" clId="{2A6084EA-278B-4BE3-B4E5-B7B61CAD5F90}" dt="2026-04-27T17:08:44.211" v="2114" actId="21"/>
          <ac:spMkLst>
            <pc:docMk/>
            <pc:sldMk cId="2665571594" sldId="263"/>
            <ac:spMk id="3" creationId="{C5F9920C-9C9E-C8B9-A356-E2EB9FAA3F2F}"/>
          </ac:spMkLst>
        </pc:spChg>
      </pc:sldChg>
      <pc:sldChg chg="addSp delSp modSp mod">
        <pc:chgData name="Diana Carolina Callejas Moncaleano" userId="76830a9e-2e28-4957-8293-09136a558c71" providerId="ADAL" clId="{2A6084EA-278B-4BE3-B4E5-B7B61CAD5F90}" dt="2026-04-27T16:57:54.176" v="1237" actId="13822"/>
        <pc:sldMkLst>
          <pc:docMk/>
          <pc:sldMk cId="3366545927" sldId="269"/>
        </pc:sldMkLst>
        <pc:spChg chg="del mod">
          <ac:chgData name="Diana Carolina Callejas Moncaleano" userId="76830a9e-2e28-4957-8293-09136a558c71" providerId="ADAL" clId="{2A6084EA-278B-4BE3-B4E5-B7B61CAD5F90}" dt="2026-04-27T16:44:53.180" v="653"/>
          <ac:spMkLst>
            <pc:docMk/>
            <pc:sldMk cId="3366545927" sldId="269"/>
            <ac:spMk id="3" creationId="{EEF4EF13-0191-E199-8629-D9EB48940722}"/>
          </ac:spMkLst>
        </pc:spChg>
        <pc:spChg chg="add del mod">
          <ac:chgData name="Diana Carolina Callejas Moncaleano" userId="76830a9e-2e28-4957-8293-09136a558c71" providerId="ADAL" clId="{2A6084EA-278B-4BE3-B4E5-B7B61CAD5F90}" dt="2026-04-27T16:44:53.180" v="655"/>
          <ac:spMkLst>
            <pc:docMk/>
            <pc:sldMk cId="3366545927" sldId="269"/>
            <ac:spMk id="4" creationId="{CD2D2F07-CA53-FECF-D719-E64E5C4AD5D9}"/>
          </ac:spMkLst>
        </pc:spChg>
        <pc:spChg chg="add mod">
          <ac:chgData name="Diana Carolina Callejas Moncaleano" userId="76830a9e-2e28-4957-8293-09136a558c71" providerId="ADAL" clId="{2A6084EA-278B-4BE3-B4E5-B7B61CAD5F90}" dt="2026-04-27T16:57:44.570" v="1235" actId="1076"/>
          <ac:spMkLst>
            <pc:docMk/>
            <pc:sldMk cId="3366545927" sldId="269"/>
            <ac:spMk id="6" creationId="{5B306DA3-49D6-FF33-C2E1-4655F2B6BA55}"/>
          </ac:spMkLst>
        </pc:spChg>
        <pc:spChg chg="add mod">
          <ac:chgData name="Diana Carolina Callejas Moncaleano" userId="76830a9e-2e28-4957-8293-09136a558c71" providerId="ADAL" clId="{2A6084EA-278B-4BE3-B4E5-B7B61CAD5F90}" dt="2026-04-27T16:57:54.176" v="1237" actId="13822"/>
          <ac:spMkLst>
            <pc:docMk/>
            <pc:sldMk cId="3366545927" sldId="269"/>
            <ac:spMk id="7" creationId="{FC650A54-CECE-A7F7-B74C-378DE3EF00D8}"/>
          </ac:spMkLst>
        </pc:spChg>
      </pc:sldChg>
      <pc:sldChg chg="addSp delSp modSp mod ord">
        <pc:chgData name="Diana Carolina Callejas Moncaleano" userId="76830a9e-2e28-4957-8293-09136a558c71" providerId="ADAL" clId="{2A6084EA-278B-4BE3-B4E5-B7B61CAD5F90}" dt="2026-04-28T02:32:20.887" v="3291"/>
        <pc:sldMkLst>
          <pc:docMk/>
          <pc:sldMk cId="2758285058" sldId="270"/>
        </pc:sldMkLst>
        <pc:spChg chg="mod">
          <ac:chgData name="Diana Carolina Callejas Moncaleano" userId="76830a9e-2e28-4957-8293-09136a558c71" providerId="ADAL" clId="{2A6084EA-278B-4BE3-B4E5-B7B61CAD5F90}" dt="2026-04-28T02:25:59.086" v="2583" actId="14100"/>
          <ac:spMkLst>
            <pc:docMk/>
            <pc:sldMk cId="2758285058" sldId="270"/>
            <ac:spMk id="2" creationId="{574A7EA2-B709-108A-7732-9B631622A32C}"/>
          </ac:spMkLst>
        </pc:spChg>
        <pc:spChg chg="del mod">
          <ac:chgData name="Diana Carolina Callejas Moncaleano" userId="76830a9e-2e28-4957-8293-09136a558c71" providerId="ADAL" clId="{2A6084EA-278B-4BE3-B4E5-B7B61CAD5F90}" dt="2026-04-28T02:29:24.768" v="3137" actId="478"/>
          <ac:spMkLst>
            <pc:docMk/>
            <pc:sldMk cId="2758285058" sldId="270"/>
            <ac:spMk id="3" creationId="{0C0E651F-79F6-D5AD-E98F-C2EF25399534}"/>
          </ac:spMkLst>
        </pc:spChg>
        <pc:spChg chg="mod">
          <ac:chgData name="Diana Carolina Callejas Moncaleano" userId="76830a9e-2e28-4957-8293-09136a558c71" providerId="ADAL" clId="{2A6084EA-278B-4BE3-B4E5-B7B61CAD5F90}" dt="2026-04-28T02:29:30.108" v="3139" actId="1076"/>
          <ac:spMkLst>
            <pc:docMk/>
            <pc:sldMk cId="2758285058" sldId="270"/>
            <ac:spMk id="4" creationId="{A677FEEF-4CFF-3F9B-9BF7-4C99DE1CC72E}"/>
          </ac:spMkLst>
        </pc:spChg>
        <pc:spChg chg="add mod">
          <ac:chgData name="Diana Carolina Callejas Moncaleano" userId="76830a9e-2e28-4957-8293-09136a558c71" providerId="ADAL" clId="{2A6084EA-278B-4BE3-B4E5-B7B61CAD5F90}" dt="2026-04-28T02:26:16.711" v="2623" actId="20577"/>
          <ac:spMkLst>
            <pc:docMk/>
            <pc:sldMk cId="2758285058" sldId="270"/>
            <ac:spMk id="5" creationId="{1A9D4A6A-A4F8-023F-F86A-BD1DF018D254}"/>
          </ac:spMkLst>
        </pc:spChg>
        <pc:spChg chg="add mod">
          <ac:chgData name="Diana Carolina Callejas Moncaleano" userId="76830a9e-2e28-4957-8293-09136a558c71" providerId="ADAL" clId="{2A6084EA-278B-4BE3-B4E5-B7B61CAD5F90}" dt="2026-04-28T02:31:19.043" v="3286" actId="113"/>
          <ac:spMkLst>
            <pc:docMk/>
            <pc:sldMk cId="2758285058" sldId="270"/>
            <ac:spMk id="6" creationId="{8997EA5F-FA95-B4F5-9617-EA3038A53341}"/>
          </ac:spMkLst>
        </pc:spChg>
        <pc:graphicFrameChg chg="add del mod modGraphic">
          <ac:chgData name="Diana Carolina Callejas Moncaleano" userId="76830a9e-2e28-4957-8293-09136a558c71" providerId="ADAL" clId="{2A6084EA-278B-4BE3-B4E5-B7B61CAD5F90}" dt="2026-04-27T17:05:36.381" v="1750" actId="21"/>
          <ac:graphicFrameMkLst>
            <pc:docMk/>
            <pc:sldMk cId="2758285058" sldId="270"/>
            <ac:graphicFrameMk id="5" creationId="{1FDD7113-07C0-36ED-E67B-AEFB831E57E4}"/>
          </ac:graphicFrameMkLst>
        </pc:graphicFrameChg>
        <pc:graphicFrameChg chg="add del mod modGraphic">
          <ac:chgData name="Diana Carolina Callejas Moncaleano" userId="76830a9e-2e28-4957-8293-09136a558c71" providerId="ADAL" clId="{2A6084EA-278B-4BE3-B4E5-B7B61CAD5F90}" dt="2026-04-27T17:05:36.381" v="1750" actId="21"/>
          <ac:graphicFrameMkLst>
            <pc:docMk/>
            <pc:sldMk cId="2758285058" sldId="270"/>
            <ac:graphicFrameMk id="7" creationId="{4AF676FB-361F-C1E5-0E10-51C467702A47}"/>
          </ac:graphicFrameMkLst>
        </pc:graphicFrameChg>
        <pc:picChg chg="del mod">
          <ac:chgData name="Diana Carolina Callejas Moncaleano" userId="76830a9e-2e28-4957-8293-09136a558c71" providerId="ADAL" clId="{2A6084EA-278B-4BE3-B4E5-B7B61CAD5F90}" dt="2026-04-27T17:01:05.234" v="1486" actId="478"/>
          <ac:picMkLst>
            <pc:docMk/>
            <pc:sldMk cId="2758285058" sldId="270"/>
            <ac:picMk id="6" creationId="{6A75386B-A1B8-E693-1BF9-A9A43F445724}"/>
          </ac:picMkLst>
        </pc:picChg>
        <pc:picChg chg="del mod">
          <ac:chgData name="Diana Carolina Callejas Moncaleano" userId="76830a9e-2e28-4957-8293-09136a558c71" providerId="ADAL" clId="{2A6084EA-278B-4BE3-B4E5-B7B61CAD5F90}" dt="2026-04-27T17:03:26.654" v="1651" actId="478"/>
          <ac:picMkLst>
            <pc:docMk/>
            <pc:sldMk cId="2758285058" sldId="270"/>
            <ac:picMk id="10" creationId="{68D03D19-63D0-4C61-5B3A-7F90B990AC38}"/>
          </ac:picMkLst>
        </pc:picChg>
      </pc:sldChg>
      <pc:sldChg chg="modSp del mod">
        <pc:chgData name="Diana Carolina Callejas Moncaleano" userId="76830a9e-2e28-4957-8293-09136a558c71" providerId="ADAL" clId="{2A6084EA-278B-4BE3-B4E5-B7B61CAD5F90}" dt="2026-04-28T02:34:41.785" v="3310" actId="47"/>
        <pc:sldMkLst>
          <pc:docMk/>
          <pc:sldMk cId="2010713751" sldId="271"/>
        </pc:sldMkLst>
        <pc:spChg chg="mod">
          <ac:chgData name="Diana Carolina Callejas Moncaleano" userId="76830a9e-2e28-4957-8293-09136a558c71" providerId="ADAL" clId="{2A6084EA-278B-4BE3-B4E5-B7B61CAD5F90}" dt="2026-04-27T17:06:56.179" v="1894" actId="20577"/>
          <ac:spMkLst>
            <pc:docMk/>
            <pc:sldMk cId="2010713751" sldId="271"/>
            <ac:spMk id="5" creationId="{429F5EC2-F9DB-FB67-FD60-FB331CA6E74B}"/>
          </ac:spMkLst>
        </pc:spChg>
      </pc:sldChg>
      <pc:sldChg chg="modSp mod">
        <pc:chgData name="Diana Carolina Callejas Moncaleano" userId="76830a9e-2e28-4957-8293-09136a558c71" providerId="ADAL" clId="{2A6084EA-278B-4BE3-B4E5-B7B61CAD5F90}" dt="2026-04-27T17:07:19.958" v="1934" actId="20577"/>
        <pc:sldMkLst>
          <pc:docMk/>
          <pc:sldMk cId="4185036980" sldId="273"/>
        </pc:sldMkLst>
        <pc:spChg chg="mod">
          <ac:chgData name="Diana Carolina Callejas Moncaleano" userId="76830a9e-2e28-4957-8293-09136a558c71" providerId="ADAL" clId="{2A6084EA-278B-4BE3-B4E5-B7B61CAD5F90}" dt="2026-04-27T17:07:19.958" v="1934" actId="20577"/>
          <ac:spMkLst>
            <pc:docMk/>
            <pc:sldMk cId="4185036980" sldId="273"/>
            <ac:spMk id="3" creationId="{372D7C4C-580F-1519-ED36-714415B5EAD4}"/>
          </ac:spMkLst>
        </pc:spChg>
      </pc:sldChg>
      <pc:sldChg chg="addSp modSp mod">
        <pc:chgData name="Diana Carolina Callejas Moncaleano" userId="76830a9e-2e28-4957-8293-09136a558c71" providerId="ADAL" clId="{2A6084EA-278B-4BE3-B4E5-B7B61CAD5F90}" dt="2026-04-28T02:24:23.806" v="2551" actId="1582"/>
        <pc:sldMkLst>
          <pc:docMk/>
          <pc:sldMk cId="2323402839" sldId="274"/>
        </pc:sldMkLst>
        <pc:spChg chg="mod">
          <ac:chgData name="Diana Carolina Callejas Moncaleano" userId="76830a9e-2e28-4957-8293-09136a558c71" providerId="ADAL" clId="{2A6084EA-278B-4BE3-B4E5-B7B61CAD5F90}" dt="2026-04-28T02:23:14.282" v="2532" actId="14100"/>
          <ac:spMkLst>
            <pc:docMk/>
            <pc:sldMk cId="2323402839" sldId="274"/>
            <ac:spMk id="3" creationId="{91D99914-6BDB-0176-6B57-CA8B0399D3BC}"/>
          </ac:spMkLst>
        </pc:spChg>
        <pc:spChg chg="add mod">
          <ac:chgData name="Diana Carolina Callejas Moncaleano" userId="76830a9e-2e28-4957-8293-09136a558c71" providerId="ADAL" clId="{2A6084EA-278B-4BE3-B4E5-B7B61CAD5F90}" dt="2026-04-28T02:24:13.613" v="2550" actId="1076"/>
          <ac:spMkLst>
            <pc:docMk/>
            <pc:sldMk cId="2323402839" sldId="274"/>
            <ac:spMk id="5" creationId="{0E63DF6C-B40F-86AD-619D-BD8FF29C5CE4}"/>
          </ac:spMkLst>
        </pc:spChg>
        <pc:picChg chg="add mod">
          <ac:chgData name="Diana Carolina Callejas Moncaleano" userId="76830a9e-2e28-4957-8293-09136a558c71" providerId="ADAL" clId="{2A6084EA-278B-4BE3-B4E5-B7B61CAD5F90}" dt="2026-04-28T02:24:11.109" v="2549" actId="1076"/>
          <ac:picMkLst>
            <pc:docMk/>
            <pc:sldMk cId="2323402839" sldId="274"/>
            <ac:picMk id="6" creationId="{A3A12189-6EF0-31C9-F73C-38455A9DB96B}"/>
          </ac:picMkLst>
        </pc:picChg>
        <pc:picChg chg="add mod">
          <ac:chgData name="Diana Carolina Callejas Moncaleano" userId="76830a9e-2e28-4957-8293-09136a558c71" providerId="ADAL" clId="{2A6084EA-278B-4BE3-B4E5-B7B61CAD5F90}" dt="2026-04-28T02:24:07.598" v="2548" actId="1076"/>
          <ac:picMkLst>
            <pc:docMk/>
            <pc:sldMk cId="2323402839" sldId="274"/>
            <ac:picMk id="8" creationId="{716A7DDE-78EE-9196-AF81-1C375BB6CC14}"/>
          </ac:picMkLst>
        </pc:picChg>
        <pc:picChg chg="mod">
          <ac:chgData name="Diana Carolina Callejas Moncaleano" userId="76830a9e-2e28-4957-8293-09136a558c71" providerId="ADAL" clId="{2A6084EA-278B-4BE3-B4E5-B7B61CAD5F90}" dt="2026-04-28T02:23:58.029" v="2544" actId="1076"/>
          <ac:picMkLst>
            <pc:docMk/>
            <pc:sldMk cId="2323402839" sldId="274"/>
            <ac:picMk id="14" creationId="{FF3B1CBD-1BBB-0F01-52A5-DFD8E517FDD0}"/>
          </ac:picMkLst>
        </pc:picChg>
        <pc:cxnChg chg="mod">
          <ac:chgData name="Diana Carolina Callejas Moncaleano" userId="76830a9e-2e28-4957-8293-09136a558c71" providerId="ADAL" clId="{2A6084EA-278B-4BE3-B4E5-B7B61CAD5F90}" dt="2026-04-28T02:24:23.806" v="2551" actId="1582"/>
          <ac:cxnSpMkLst>
            <pc:docMk/>
            <pc:sldMk cId="2323402839" sldId="274"/>
            <ac:cxnSpMk id="19" creationId="{E8A40F87-B2D6-DBED-0C5B-68650058788E}"/>
          </ac:cxnSpMkLst>
        </pc:cxnChg>
      </pc:sldChg>
      <pc:sldChg chg="modSp del mod">
        <pc:chgData name="Diana Carolina Callejas Moncaleano" userId="76830a9e-2e28-4957-8293-09136a558c71" providerId="ADAL" clId="{2A6084EA-278B-4BE3-B4E5-B7B61CAD5F90}" dt="2026-04-28T02:24:32.013" v="2552" actId="47"/>
        <pc:sldMkLst>
          <pc:docMk/>
          <pc:sldMk cId="1266445253" sldId="275"/>
        </pc:sldMkLst>
        <pc:picChg chg="mod">
          <ac:chgData name="Diana Carolina Callejas Moncaleano" userId="76830a9e-2e28-4957-8293-09136a558c71" providerId="ADAL" clId="{2A6084EA-278B-4BE3-B4E5-B7B61CAD5F90}" dt="2026-04-28T02:23:47.166" v="2540" actId="1076"/>
          <ac:picMkLst>
            <pc:docMk/>
            <pc:sldMk cId="1266445253" sldId="275"/>
            <ac:picMk id="9" creationId="{268756B7-9419-2387-AA46-2EC3EBB0DF45}"/>
          </ac:picMkLst>
        </pc:picChg>
        <pc:cxnChg chg="mod">
          <ac:chgData name="Diana Carolina Callejas Moncaleano" userId="76830a9e-2e28-4957-8293-09136a558c71" providerId="ADAL" clId="{2A6084EA-278B-4BE3-B4E5-B7B61CAD5F90}" dt="2026-04-28T02:23:47.166" v="2540" actId="1076"/>
          <ac:cxnSpMkLst>
            <pc:docMk/>
            <pc:sldMk cId="1266445253" sldId="275"/>
            <ac:cxnSpMk id="31" creationId="{2034583A-BF14-A52C-C7F8-39288871110E}"/>
          </ac:cxnSpMkLst>
        </pc:cxnChg>
      </pc:sldChg>
      <pc:sldChg chg="addSp delSp modSp mod">
        <pc:chgData name="Diana Carolina Callejas Moncaleano" userId="76830a9e-2e28-4957-8293-09136a558c71" providerId="ADAL" clId="{2A6084EA-278B-4BE3-B4E5-B7B61CAD5F90}" dt="2026-04-28T02:22:47.573" v="2530" actId="1076"/>
        <pc:sldMkLst>
          <pc:docMk/>
          <pc:sldMk cId="403521994" sldId="276"/>
        </pc:sldMkLst>
        <pc:spChg chg="mod">
          <ac:chgData name="Diana Carolina Callejas Moncaleano" userId="76830a9e-2e28-4957-8293-09136a558c71" providerId="ADAL" clId="{2A6084EA-278B-4BE3-B4E5-B7B61CAD5F90}" dt="2026-04-27T16:51:47.705" v="821" actId="20577"/>
          <ac:spMkLst>
            <pc:docMk/>
            <pc:sldMk cId="403521994" sldId="276"/>
            <ac:spMk id="2" creationId="{BFC4AD85-87B1-25E9-678F-E1FB7FCE867D}"/>
          </ac:spMkLst>
        </pc:spChg>
        <pc:spChg chg="mod">
          <ac:chgData name="Diana Carolina Callejas Moncaleano" userId="76830a9e-2e28-4957-8293-09136a558c71" providerId="ADAL" clId="{2A6084EA-278B-4BE3-B4E5-B7B61CAD5F90}" dt="2026-04-28T02:21:27.317" v="2508" actId="1076"/>
          <ac:spMkLst>
            <pc:docMk/>
            <pc:sldMk cId="403521994" sldId="276"/>
            <ac:spMk id="4" creationId="{49E176FD-8483-9E89-F000-8360F6BF0169}"/>
          </ac:spMkLst>
        </pc:spChg>
        <pc:spChg chg="add mod">
          <ac:chgData name="Diana Carolina Callejas Moncaleano" userId="76830a9e-2e28-4957-8293-09136a558c71" providerId="ADAL" clId="{2A6084EA-278B-4BE3-B4E5-B7B61CAD5F90}" dt="2026-04-28T02:22:38.981" v="2527" actId="14100"/>
          <ac:spMkLst>
            <pc:docMk/>
            <pc:sldMk cId="403521994" sldId="276"/>
            <ac:spMk id="7" creationId="{0D2ED4E7-3F73-53C2-5D1D-911486F71FC3}"/>
          </ac:spMkLst>
        </pc:spChg>
        <pc:spChg chg="add mod">
          <ac:chgData name="Diana Carolina Callejas Moncaleano" userId="76830a9e-2e28-4957-8293-09136a558c71" providerId="ADAL" clId="{2A6084EA-278B-4BE3-B4E5-B7B61CAD5F90}" dt="2026-04-28T02:22:40.845" v="2528" actId="1076"/>
          <ac:spMkLst>
            <pc:docMk/>
            <pc:sldMk cId="403521994" sldId="276"/>
            <ac:spMk id="8" creationId="{531A30B7-9757-9154-C99B-C189E661C041}"/>
          </ac:spMkLst>
        </pc:spChg>
        <pc:spChg chg="add mod">
          <ac:chgData name="Diana Carolina Callejas Moncaleano" userId="76830a9e-2e28-4957-8293-09136a558c71" providerId="ADAL" clId="{2A6084EA-278B-4BE3-B4E5-B7B61CAD5F90}" dt="2026-04-28T02:22:47.573" v="2530" actId="1076"/>
          <ac:spMkLst>
            <pc:docMk/>
            <pc:sldMk cId="403521994" sldId="276"/>
            <ac:spMk id="9" creationId="{A89C3A97-D173-DBC0-2418-2736CA9F575A}"/>
          </ac:spMkLst>
        </pc:spChg>
        <pc:spChg chg="add mod">
          <ac:chgData name="Diana Carolina Callejas Moncaleano" userId="76830a9e-2e28-4957-8293-09136a558c71" providerId="ADAL" clId="{2A6084EA-278B-4BE3-B4E5-B7B61CAD5F90}" dt="2026-04-28T02:22:20.709" v="2522" actId="1076"/>
          <ac:spMkLst>
            <pc:docMk/>
            <pc:sldMk cId="403521994" sldId="276"/>
            <ac:spMk id="10" creationId="{9E0FB110-CB8C-C8F1-67FF-A019AD352680}"/>
          </ac:spMkLst>
        </pc:spChg>
        <pc:spChg chg="add mod">
          <ac:chgData name="Diana Carolina Callejas Moncaleano" userId="76830a9e-2e28-4957-8293-09136a558c71" providerId="ADAL" clId="{2A6084EA-278B-4BE3-B4E5-B7B61CAD5F90}" dt="2026-04-28T02:21:50.733" v="2514" actId="1076"/>
          <ac:spMkLst>
            <pc:docMk/>
            <pc:sldMk cId="403521994" sldId="276"/>
            <ac:spMk id="11" creationId="{5C0A3EA3-E5DA-AF49-1868-058BE1C7D25A}"/>
          </ac:spMkLst>
        </pc:spChg>
        <pc:spChg chg="add mod">
          <ac:chgData name="Diana Carolina Callejas Moncaleano" userId="76830a9e-2e28-4957-8293-09136a558c71" providerId="ADAL" clId="{2A6084EA-278B-4BE3-B4E5-B7B61CAD5F90}" dt="2026-04-28T02:22:28.141" v="2524" actId="1076"/>
          <ac:spMkLst>
            <pc:docMk/>
            <pc:sldMk cId="403521994" sldId="276"/>
            <ac:spMk id="12" creationId="{E038BA08-DB78-B70B-4975-E02EC2547432}"/>
          </ac:spMkLst>
        </pc:spChg>
        <pc:spChg chg="add mod">
          <ac:chgData name="Diana Carolina Callejas Moncaleano" userId="76830a9e-2e28-4957-8293-09136a558c71" providerId="ADAL" clId="{2A6084EA-278B-4BE3-B4E5-B7B61CAD5F90}" dt="2026-04-28T02:22:01.609" v="2517" actId="13822"/>
          <ac:spMkLst>
            <pc:docMk/>
            <pc:sldMk cId="403521994" sldId="276"/>
            <ac:spMk id="13" creationId="{92DE55E2-320D-65A6-8736-2EA0F7B320FF}"/>
          </ac:spMkLst>
        </pc:spChg>
        <pc:picChg chg="add mod">
          <ac:chgData name="Diana Carolina Callejas Moncaleano" userId="76830a9e-2e28-4957-8293-09136a558c71" providerId="ADAL" clId="{2A6084EA-278B-4BE3-B4E5-B7B61CAD5F90}" dt="2026-04-28T02:21:23.085" v="2507" actId="1076"/>
          <ac:picMkLst>
            <pc:docMk/>
            <pc:sldMk cId="403521994" sldId="276"/>
            <ac:picMk id="3" creationId="{BA426DA8-F8D9-A87A-7563-C518FB0A1B7A}"/>
          </ac:picMkLst>
        </pc:picChg>
        <pc:picChg chg="del mod">
          <ac:chgData name="Diana Carolina Callejas Moncaleano" userId="76830a9e-2e28-4957-8293-09136a558c71" providerId="ADAL" clId="{2A6084EA-278B-4BE3-B4E5-B7B61CAD5F90}" dt="2026-04-28T02:20:50.757" v="2500" actId="478"/>
          <ac:picMkLst>
            <pc:docMk/>
            <pc:sldMk cId="403521994" sldId="276"/>
            <ac:picMk id="5" creationId="{8E59EBE2-0A35-368D-3F71-2ED7DF4B57EB}"/>
          </ac:picMkLst>
        </pc:picChg>
        <pc:picChg chg="add mod modCrop">
          <ac:chgData name="Diana Carolina Callejas Moncaleano" userId="76830a9e-2e28-4957-8293-09136a558c71" providerId="ADAL" clId="{2A6084EA-278B-4BE3-B4E5-B7B61CAD5F90}" dt="2026-04-28T02:21:15.632" v="2504" actId="14100"/>
          <ac:picMkLst>
            <pc:docMk/>
            <pc:sldMk cId="403521994" sldId="276"/>
            <ac:picMk id="6" creationId="{6768C382-DE70-0A30-56D8-6829CC4EB2ED}"/>
          </ac:picMkLst>
        </pc:picChg>
      </pc:sldChg>
      <pc:sldChg chg="addSp delSp modSp del mod">
        <pc:chgData name="Diana Carolina Callejas Moncaleano" userId="76830a9e-2e28-4957-8293-09136a558c71" providerId="ADAL" clId="{2A6084EA-278B-4BE3-B4E5-B7B61CAD5F90}" dt="2026-04-28T02:22:55.170" v="2531" actId="47"/>
        <pc:sldMkLst>
          <pc:docMk/>
          <pc:sldMk cId="1247774631" sldId="277"/>
        </pc:sldMkLst>
        <pc:spChg chg="del">
          <ac:chgData name="Diana Carolina Callejas Moncaleano" userId="76830a9e-2e28-4957-8293-09136a558c71" providerId="ADAL" clId="{2A6084EA-278B-4BE3-B4E5-B7B61CAD5F90}" dt="2026-04-27T16:51:40.262" v="816" actId="478"/>
          <ac:spMkLst>
            <pc:docMk/>
            <pc:sldMk cId="1247774631" sldId="277"/>
            <ac:spMk id="2" creationId="{7B10FE53-E49A-6853-AB78-A4E2EB4C46DB}"/>
          </ac:spMkLst>
        </pc:spChg>
        <pc:spChg chg="add mod">
          <ac:chgData name="Diana Carolina Callejas Moncaleano" userId="76830a9e-2e28-4957-8293-09136a558c71" providerId="ADAL" clId="{2A6084EA-278B-4BE3-B4E5-B7B61CAD5F90}" dt="2026-04-27T16:56:20.618" v="1129" actId="1076"/>
          <ac:spMkLst>
            <pc:docMk/>
            <pc:sldMk cId="1247774631" sldId="277"/>
            <ac:spMk id="6" creationId="{E4E0871F-5DED-67DD-F551-2FA85440314D}"/>
          </ac:spMkLst>
        </pc:spChg>
        <pc:spChg chg="add del mod">
          <ac:chgData name="Diana Carolina Callejas Moncaleano" userId="76830a9e-2e28-4957-8293-09136a558c71" providerId="ADAL" clId="{2A6084EA-278B-4BE3-B4E5-B7B61CAD5F90}" dt="2026-04-27T16:51:42.220" v="817" actId="478"/>
          <ac:spMkLst>
            <pc:docMk/>
            <pc:sldMk cId="1247774631" sldId="277"/>
            <ac:spMk id="8" creationId="{81335E90-EBAC-A103-A0A1-C21B17FB2829}"/>
          </ac:spMkLst>
        </pc:spChg>
        <pc:spChg chg="add mod">
          <ac:chgData name="Diana Carolina Callejas Moncaleano" userId="76830a9e-2e28-4957-8293-09136a558c71" providerId="ADAL" clId="{2A6084EA-278B-4BE3-B4E5-B7B61CAD5F90}" dt="2026-04-27T16:51:53.340" v="822"/>
          <ac:spMkLst>
            <pc:docMk/>
            <pc:sldMk cId="1247774631" sldId="277"/>
            <ac:spMk id="9" creationId="{BC254512-C348-95BE-B122-1DF0E5025DCD}"/>
          </ac:spMkLst>
        </pc:spChg>
        <pc:spChg chg="add del mod">
          <ac:chgData name="Diana Carolina Callejas Moncaleano" userId="76830a9e-2e28-4957-8293-09136a558c71" providerId="ADAL" clId="{2A6084EA-278B-4BE3-B4E5-B7B61CAD5F90}" dt="2026-04-27T16:52:53.736" v="835" actId="478"/>
          <ac:spMkLst>
            <pc:docMk/>
            <pc:sldMk cId="1247774631" sldId="277"/>
            <ac:spMk id="10" creationId="{95B86566-0DDB-DC62-B2D4-567315ACB873}"/>
          </ac:spMkLst>
        </pc:spChg>
        <pc:spChg chg="add mod">
          <ac:chgData name="Diana Carolina Callejas Moncaleano" userId="76830a9e-2e28-4957-8293-09136a558c71" providerId="ADAL" clId="{2A6084EA-278B-4BE3-B4E5-B7B61CAD5F90}" dt="2026-04-27T16:56:39.938" v="1134" actId="14100"/>
          <ac:spMkLst>
            <pc:docMk/>
            <pc:sldMk cId="1247774631" sldId="277"/>
            <ac:spMk id="11" creationId="{A5118FD5-1A71-675E-BF16-D3024F7AF90A}"/>
          </ac:spMkLst>
        </pc:spChg>
        <pc:spChg chg="add mod">
          <ac:chgData name="Diana Carolina Callejas Moncaleano" userId="76830a9e-2e28-4957-8293-09136a558c71" providerId="ADAL" clId="{2A6084EA-278B-4BE3-B4E5-B7B61CAD5F90}" dt="2026-04-27T16:57:11.188" v="1199" actId="1076"/>
          <ac:spMkLst>
            <pc:docMk/>
            <pc:sldMk cId="1247774631" sldId="277"/>
            <ac:spMk id="12" creationId="{2986FB77-2E4E-8DE9-39B2-DA944BBE6EC6}"/>
          </ac:spMkLst>
        </pc:spChg>
        <pc:spChg chg="add mod">
          <ac:chgData name="Diana Carolina Callejas Moncaleano" userId="76830a9e-2e28-4957-8293-09136a558c71" providerId="ADAL" clId="{2A6084EA-278B-4BE3-B4E5-B7B61CAD5F90}" dt="2026-04-27T16:57:00.251" v="1194" actId="1076"/>
          <ac:spMkLst>
            <pc:docMk/>
            <pc:sldMk cId="1247774631" sldId="277"/>
            <ac:spMk id="13" creationId="{C8D9C597-54F0-47CF-9AE3-05D2FF7F6CF6}"/>
          </ac:spMkLst>
        </pc:spChg>
        <pc:picChg chg="del">
          <ac:chgData name="Diana Carolina Callejas Moncaleano" userId="76830a9e-2e28-4957-8293-09136a558c71" providerId="ADAL" clId="{2A6084EA-278B-4BE3-B4E5-B7B61CAD5F90}" dt="2026-04-27T16:49:16.261" v="713" actId="478"/>
          <ac:picMkLst>
            <pc:docMk/>
            <pc:sldMk cId="1247774631" sldId="277"/>
            <ac:picMk id="4" creationId="{44440A34-AC9C-254B-202B-6FFAC391A932}"/>
          </ac:picMkLst>
        </pc:picChg>
        <pc:picChg chg="add mod">
          <ac:chgData name="Diana Carolina Callejas Moncaleano" userId="76830a9e-2e28-4957-8293-09136a558c71" providerId="ADAL" clId="{2A6084EA-278B-4BE3-B4E5-B7B61CAD5F90}" dt="2026-04-27T16:57:08.138" v="1198" actId="1582"/>
          <ac:picMkLst>
            <pc:docMk/>
            <pc:sldMk cId="1247774631" sldId="277"/>
            <ac:picMk id="5" creationId="{D2BDCB1B-9B86-9A75-C07F-1278835B5F01}"/>
          </ac:picMkLst>
        </pc:picChg>
      </pc:sldChg>
      <pc:sldChg chg="addSp delSp modSp add mod">
        <pc:chgData name="Diana Carolina Callejas Moncaleano" userId="76830a9e-2e28-4957-8293-09136a558c71" providerId="ADAL" clId="{2A6084EA-278B-4BE3-B4E5-B7B61CAD5F90}" dt="2026-04-28T02:34:38.324" v="3309" actId="1076"/>
        <pc:sldMkLst>
          <pc:docMk/>
          <pc:sldMk cId="2081330679" sldId="278"/>
        </pc:sldMkLst>
        <pc:spChg chg="add mod">
          <ac:chgData name="Diana Carolina Callejas Moncaleano" userId="76830a9e-2e28-4957-8293-09136a558c71" providerId="ADAL" clId="{2A6084EA-278B-4BE3-B4E5-B7B61CAD5F90}" dt="2026-04-28T02:33:05.249" v="3299" actId="1076"/>
          <ac:spMkLst>
            <pc:docMk/>
            <pc:sldMk cId="2081330679" sldId="278"/>
            <ac:spMk id="3" creationId="{58B98E6A-9E8B-DD1B-8D69-A9A6B9429C0D}"/>
          </ac:spMkLst>
        </pc:spChg>
        <pc:spChg chg="add del mod">
          <ac:chgData name="Diana Carolina Callejas Moncaleano" userId="76830a9e-2e28-4957-8293-09136a558c71" providerId="ADAL" clId="{2A6084EA-278B-4BE3-B4E5-B7B61CAD5F90}" dt="2026-04-28T02:34:30.153" v="3306" actId="478"/>
          <ac:spMkLst>
            <pc:docMk/>
            <pc:sldMk cId="2081330679" sldId="278"/>
            <ac:spMk id="4" creationId="{D6593E11-2465-0016-7BB6-A9686B91446D}"/>
          </ac:spMkLst>
        </pc:spChg>
        <pc:spChg chg="add del mod">
          <ac:chgData name="Diana Carolina Callejas Moncaleano" userId="76830a9e-2e28-4957-8293-09136a558c71" providerId="ADAL" clId="{2A6084EA-278B-4BE3-B4E5-B7B61CAD5F90}" dt="2026-04-28T02:34:30.153" v="3306" actId="478"/>
          <ac:spMkLst>
            <pc:docMk/>
            <pc:sldMk cId="2081330679" sldId="278"/>
            <ac:spMk id="6" creationId="{AE1484EC-5D94-BBBE-70BD-8C48D23CA6FB}"/>
          </ac:spMkLst>
        </pc:spChg>
        <pc:spChg chg="del">
          <ac:chgData name="Diana Carolina Callejas Moncaleano" userId="76830a9e-2e28-4957-8293-09136a558c71" providerId="ADAL" clId="{2A6084EA-278B-4BE3-B4E5-B7B61CAD5F90}" dt="2026-04-27T17:05:31.497" v="1746" actId="478"/>
          <ac:spMkLst>
            <pc:docMk/>
            <pc:sldMk cId="2081330679" sldId="278"/>
            <ac:spMk id="6" creationId="{B4FEE6F7-20BC-85EA-32FB-F11FE6780A03}"/>
          </ac:spMkLst>
        </pc:spChg>
        <pc:spChg chg="add del mod">
          <ac:chgData name="Diana Carolina Callejas Moncaleano" userId="76830a9e-2e28-4957-8293-09136a558c71" providerId="ADAL" clId="{2A6084EA-278B-4BE3-B4E5-B7B61CAD5F90}" dt="2026-04-27T17:06:26.362" v="1885" actId="478"/>
          <ac:spMkLst>
            <pc:docMk/>
            <pc:sldMk cId="2081330679" sldId="278"/>
            <ac:spMk id="8" creationId="{2AB936E8-A1B4-F2DC-6861-A6B10E1C6086}"/>
          </ac:spMkLst>
        </pc:spChg>
        <pc:spChg chg="add del mod">
          <ac:chgData name="Diana Carolina Callejas Moncaleano" userId="76830a9e-2e28-4957-8293-09136a558c71" providerId="ADAL" clId="{2A6084EA-278B-4BE3-B4E5-B7B61CAD5F90}" dt="2026-04-28T02:34:30.153" v="3306" actId="478"/>
          <ac:spMkLst>
            <pc:docMk/>
            <pc:sldMk cId="2081330679" sldId="278"/>
            <ac:spMk id="8" creationId="{DFC1C92F-7963-EDF9-312D-9546DC70FF3C}"/>
          </ac:spMkLst>
        </pc:spChg>
        <pc:spChg chg="add del mod">
          <ac:chgData name="Diana Carolina Callejas Moncaleano" userId="76830a9e-2e28-4957-8293-09136a558c71" providerId="ADAL" clId="{2A6084EA-278B-4BE3-B4E5-B7B61CAD5F90}" dt="2026-04-28T02:34:30.803" v="3307" actId="478"/>
          <ac:spMkLst>
            <pc:docMk/>
            <pc:sldMk cId="2081330679" sldId="278"/>
            <ac:spMk id="9" creationId="{8AC92B00-DDD0-DE32-CDF2-6AFA45F2B49D}"/>
          </ac:spMkLst>
        </pc:spChg>
        <pc:spChg chg="del mod">
          <ac:chgData name="Diana Carolina Callejas Moncaleano" userId="76830a9e-2e28-4957-8293-09136a558c71" providerId="ADAL" clId="{2A6084EA-278B-4BE3-B4E5-B7B61CAD5F90}" dt="2026-04-27T17:06:20.901" v="1882" actId="478"/>
          <ac:spMkLst>
            <pc:docMk/>
            <pc:sldMk cId="2081330679" sldId="278"/>
            <ac:spMk id="9" creationId="{AF024396-425A-B271-5FD8-F18BD22DA5FE}"/>
          </ac:spMkLst>
        </pc:spChg>
        <pc:spChg chg="add mod">
          <ac:chgData name="Diana Carolina Callejas Moncaleano" userId="76830a9e-2e28-4957-8293-09136a558c71" providerId="ADAL" clId="{2A6084EA-278B-4BE3-B4E5-B7B61CAD5F90}" dt="2026-04-28T02:33:02.195" v="3298" actId="1076"/>
          <ac:spMkLst>
            <pc:docMk/>
            <pc:sldMk cId="2081330679" sldId="278"/>
            <ac:spMk id="10" creationId="{882D9323-152F-4740-26F0-51D5E3438B8B}"/>
          </ac:spMkLst>
        </pc:spChg>
        <pc:spChg chg="del">
          <ac:chgData name="Diana Carolina Callejas Moncaleano" userId="76830a9e-2e28-4957-8293-09136a558c71" providerId="ADAL" clId="{2A6084EA-278B-4BE3-B4E5-B7B61CAD5F90}" dt="2026-04-27T17:05:30.070" v="1745" actId="478"/>
          <ac:spMkLst>
            <pc:docMk/>
            <pc:sldMk cId="2081330679" sldId="278"/>
            <ac:spMk id="11" creationId="{A86A9B34-4C5D-4C95-2630-937980742F9D}"/>
          </ac:spMkLst>
        </pc:spChg>
        <pc:spChg chg="del">
          <ac:chgData name="Diana Carolina Callejas Moncaleano" userId="76830a9e-2e28-4957-8293-09136a558c71" providerId="ADAL" clId="{2A6084EA-278B-4BE3-B4E5-B7B61CAD5F90}" dt="2026-04-27T17:05:33.086" v="1748" actId="478"/>
          <ac:spMkLst>
            <pc:docMk/>
            <pc:sldMk cId="2081330679" sldId="278"/>
            <ac:spMk id="12" creationId="{66176A25-BB4D-B436-261A-84234712990E}"/>
          </ac:spMkLst>
        </pc:spChg>
        <pc:spChg chg="del">
          <ac:chgData name="Diana Carolina Callejas Moncaleano" userId="76830a9e-2e28-4957-8293-09136a558c71" providerId="ADAL" clId="{2A6084EA-278B-4BE3-B4E5-B7B61CAD5F90}" dt="2026-04-27T17:05:32.665" v="1747" actId="478"/>
          <ac:spMkLst>
            <pc:docMk/>
            <pc:sldMk cId="2081330679" sldId="278"/>
            <ac:spMk id="13" creationId="{701F7027-3BF0-9B33-1DD5-3FD9045C0F19}"/>
          </ac:spMkLst>
        </pc:spChg>
        <pc:graphicFrameChg chg="add mod modGraphic">
          <ac:chgData name="Diana Carolina Callejas Moncaleano" userId="76830a9e-2e28-4957-8293-09136a558c71" providerId="ADAL" clId="{2A6084EA-278B-4BE3-B4E5-B7B61CAD5F90}" dt="2026-04-28T02:33:08.100" v="3300" actId="1076"/>
          <ac:graphicFrameMkLst>
            <pc:docMk/>
            <pc:sldMk cId="2081330679" sldId="278"/>
            <ac:graphicFrameMk id="2" creationId="{1FDD7113-07C0-36ED-E67B-AEFB831E57E4}"/>
          </ac:graphicFrameMkLst>
        </pc:graphicFrameChg>
        <pc:graphicFrameChg chg="add del mod">
          <ac:chgData name="Diana Carolina Callejas Moncaleano" userId="76830a9e-2e28-4957-8293-09136a558c71" providerId="ADAL" clId="{2A6084EA-278B-4BE3-B4E5-B7B61CAD5F90}" dt="2026-04-28T02:34:32.811" v="3308" actId="478"/>
          <ac:graphicFrameMkLst>
            <pc:docMk/>
            <pc:sldMk cId="2081330679" sldId="278"/>
            <ac:graphicFrameMk id="5" creationId="{FC185177-B7FF-69D4-53E7-0AEB1E0C3B51}"/>
          </ac:graphicFrameMkLst>
        </pc:graphicFrameChg>
        <pc:graphicFrameChg chg="add mod">
          <ac:chgData name="Diana Carolina Callejas Moncaleano" userId="76830a9e-2e28-4957-8293-09136a558c71" providerId="ADAL" clId="{2A6084EA-278B-4BE3-B4E5-B7B61CAD5F90}" dt="2026-04-28T02:34:38.324" v="3309" actId="1076"/>
          <ac:graphicFrameMkLst>
            <pc:docMk/>
            <pc:sldMk cId="2081330679" sldId="278"/>
            <ac:graphicFrameMk id="7" creationId="{4AF676FB-361F-C1E5-0E10-51C467702A47}"/>
          </ac:graphicFrameMkLst>
        </pc:graphicFrameChg>
        <pc:picChg chg="del">
          <ac:chgData name="Diana Carolina Callejas Moncaleano" userId="76830a9e-2e28-4957-8293-09136a558c71" providerId="ADAL" clId="{2A6084EA-278B-4BE3-B4E5-B7B61CAD5F90}" dt="2026-04-27T17:05:33.990" v="1749" actId="478"/>
          <ac:picMkLst>
            <pc:docMk/>
            <pc:sldMk cId="2081330679" sldId="278"/>
            <ac:picMk id="5" creationId="{19AB14F3-D298-4C4D-AEC7-83F0619E6238}"/>
          </ac:picMkLst>
        </pc:picChg>
      </pc:sldChg>
      <pc:sldChg chg="addSp delSp modSp add mod ord">
        <pc:chgData name="Diana Carolina Callejas Moncaleano" userId="76830a9e-2e28-4957-8293-09136a558c71" providerId="ADAL" clId="{2A6084EA-278B-4BE3-B4E5-B7B61CAD5F90}" dt="2026-04-28T02:35:11.911" v="3312" actId="20577"/>
        <pc:sldMkLst>
          <pc:docMk/>
          <pc:sldMk cId="3568716069" sldId="279"/>
        </pc:sldMkLst>
        <pc:spChg chg="add del mod">
          <ac:chgData name="Diana Carolina Callejas Moncaleano" userId="76830a9e-2e28-4957-8293-09136a558c71" providerId="ADAL" clId="{2A6084EA-278B-4BE3-B4E5-B7B61CAD5F90}" dt="2026-04-27T17:08:48.322" v="2115" actId="478"/>
          <ac:spMkLst>
            <pc:docMk/>
            <pc:sldMk cId="3568716069" sldId="279"/>
            <ac:spMk id="2" creationId="{A158F07A-D565-A83B-E062-D3FC174A3AB0}"/>
          </ac:spMkLst>
        </pc:spChg>
        <pc:spChg chg="add mod">
          <ac:chgData name="Diana Carolina Callejas Moncaleano" userId="76830a9e-2e28-4957-8293-09136a558c71" providerId="ADAL" clId="{2A6084EA-278B-4BE3-B4E5-B7B61CAD5F90}" dt="2026-04-27T17:11:43.392" v="2437" actId="113"/>
          <ac:spMkLst>
            <pc:docMk/>
            <pc:sldMk cId="3568716069" sldId="279"/>
            <ac:spMk id="4" creationId="{C5F9920C-9C9E-C8B9-A356-E2EB9FAA3F2F}"/>
          </ac:spMkLst>
        </pc:spChg>
        <pc:spChg chg="mod">
          <ac:chgData name="Diana Carolina Callejas Moncaleano" userId="76830a9e-2e28-4957-8293-09136a558c71" providerId="ADAL" clId="{2A6084EA-278B-4BE3-B4E5-B7B61CAD5F90}" dt="2026-04-28T02:35:11.911" v="3312" actId="20577"/>
          <ac:spMkLst>
            <pc:docMk/>
            <pc:sldMk cId="3568716069" sldId="279"/>
            <ac:spMk id="5" creationId="{71E3954C-2722-AEF6-5685-07E87B2E3BB5}"/>
          </ac:spMkLst>
        </pc:spChg>
        <pc:spChg chg="del">
          <ac:chgData name="Diana Carolina Callejas Moncaleano" userId="76830a9e-2e28-4957-8293-09136a558c71" providerId="ADAL" clId="{2A6084EA-278B-4BE3-B4E5-B7B61CAD5F90}" dt="2026-04-27T17:07:56.375" v="1967" actId="478"/>
          <ac:spMkLst>
            <pc:docMk/>
            <pc:sldMk cId="3568716069" sldId="279"/>
            <ac:spMk id="6" creationId="{AF9C6194-5139-DBE4-18A7-A872B5A3A040}"/>
          </ac:spMkLst>
        </pc:spChg>
        <pc:spChg chg="del">
          <ac:chgData name="Diana Carolina Callejas Moncaleano" userId="76830a9e-2e28-4957-8293-09136a558c71" providerId="ADAL" clId="{2A6084EA-278B-4BE3-B4E5-B7B61CAD5F90}" dt="2026-04-27T17:07:58.671" v="1968" actId="478"/>
          <ac:spMkLst>
            <pc:docMk/>
            <pc:sldMk cId="3568716069" sldId="279"/>
            <ac:spMk id="7" creationId="{B001E871-5AC5-9AF4-04F7-096F84548AD0}"/>
          </ac:spMkLst>
        </pc:spChg>
        <pc:spChg chg="add del mod">
          <ac:chgData name="Diana Carolina Callejas Moncaleano" userId="76830a9e-2e28-4957-8293-09136a558c71" providerId="ADAL" clId="{2A6084EA-278B-4BE3-B4E5-B7B61CAD5F90}" dt="2026-04-27T17:12:27.239" v="2490" actId="478"/>
          <ac:spMkLst>
            <pc:docMk/>
            <pc:sldMk cId="3568716069" sldId="279"/>
            <ac:spMk id="8" creationId="{3436033D-8AA0-B3EA-6D4C-4E7D783095B5}"/>
          </ac:spMkLst>
        </pc:spChg>
        <pc:spChg chg="del">
          <ac:chgData name="Diana Carolina Callejas Moncaleano" userId="76830a9e-2e28-4957-8293-09136a558c71" providerId="ADAL" clId="{2A6084EA-278B-4BE3-B4E5-B7B61CAD5F90}" dt="2026-04-27T17:07:58.671" v="1968" actId="478"/>
          <ac:spMkLst>
            <pc:docMk/>
            <pc:sldMk cId="3568716069" sldId="279"/>
            <ac:spMk id="9" creationId="{9558F88E-A31B-AA4C-4428-AE6C49BA8C07}"/>
          </ac:spMkLst>
        </pc:spChg>
        <pc:spChg chg="del">
          <ac:chgData name="Diana Carolina Callejas Moncaleano" userId="76830a9e-2e28-4957-8293-09136a558c71" providerId="ADAL" clId="{2A6084EA-278B-4BE3-B4E5-B7B61CAD5F90}" dt="2026-04-27T17:07:58.671" v="1968" actId="478"/>
          <ac:spMkLst>
            <pc:docMk/>
            <pc:sldMk cId="3568716069" sldId="279"/>
            <ac:spMk id="11" creationId="{DA9C8A88-1338-895F-C061-887CE1174DE6}"/>
          </ac:spMkLst>
        </pc:spChg>
        <pc:spChg chg="del">
          <ac:chgData name="Diana Carolina Callejas Moncaleano" userId="76830a9e-2e28-4957-8293-09136a558c71" providerId="ADAL" clId="{2A6084EA-278B-4BE3-B4E5-B7B61CAD5F90}" dt="2026-04-27T17:07:58.671" v="1968" actId="478"/>
          <ac:spMkLst>
            <pc:docMk/>
            <pc:sldMk cId="3568716069" sldId="279"/>
            <ac:spMk id="16" creationId="{48BC7B8E-FAC0-54B0-BF4A-E092235AC58B}"/>
          </ac:spMkLst>
        </pc:spChg>
        <pc:graphicFrameChg chg="del">
          <ac:chgData name="Diana Carolina Callejas Moncaleano" userId="76830a9e-2e28-4957-8293-09136a558c71" providerId="ADAL" clId="{2A6084EA-278B-4BE3-B4E5-B7B61CAD5F90}" dt="2026-04-27T17:07:58.671" v="1968" actId="478"/>
          <ac:graphicFrameMkLst>
            <pc:docMk/>
            <pc:sldMk cId="3568716069" sldId="279"/>
            <ac:graphicFrameMk id="10" creationId="{A5DE88E0-FE1A-A198-1033-6362C3D34AC9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27/04/2026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ticminambiente-my.sharepoint.com/:x:/g/personal/hidrico_minambiente_gov_co/IQDUVYZKGqGrT7NJVdcd83V_AZtWieFGHSGatbwH2Rt3-n4?e=Pqexa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811DA-ABA7-049B-6DE3-F755BD58E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24D0C77-1165-563B-0E08-E56E0A1E0F62}"/>
              </a:ext>
            </a:extLst>
          </p:cNvPr>
          <p:cNvSpPr txBox="1"/>
          <p:nvPr/>
        </p:nvSpPr>
        <p:spPr>
          <a:xfrm>
            <a:off x="582706" y="1389531"/>
            <a:ext cx="1049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s-ES" dirty="0"/>
          </a:p>
          <a:p>
            <a:pPr lvl="2"/>
            <a:endParaRPr lang="es-ES" dirty="0"/>
          </a:p>
          <a:p>
            <a:pPr marL="342900" indent="-342900">
              <a:buAutoNum type="arabicPeriod"/>
            </a:pP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1E3954C-2722-AEF6-5685-07E87B2E3BB5}"/>
              </a:ext>
            </a:extLst>
          </p:cNvPr>
          <p:cNvSpPr txBox="1"/>
          <p:nvPr/>
        </p:nvSpPr>
        <p:spPr>
          <a:xfrm>
            <a:off x="690282" y="557627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6. Actividades mes de mayo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5F9920C-9C9E-C8B9-A356-E2EB9FAA3F2F}"/>
              </a:ext>
            </a:extLst>
          </p:cNvPr>
          <p:cNvSpPr txBox="1"/>
          <p:nvPr/>
        </p:nvSpPr>
        <p:spPr>
          <a:xfrm>
            <a:off x="785303" y="1491735"/>
            <a:ext cx="875117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ES" b="1" dirty="0"/>
              <a:t>Reunión de articulación:</a:t>
            </a:r>
          </a:p>
          <a:p>
            <a:r>
              <a:rPr lang="es-ES" dirty="0"/>
              <a:t>Procesamiento y análisis de la información</a:t>
            </a:r>
          </a:p>
          <a:p>
            <a:r>
              <a:rPr lang="es-ES" dirty="0"/>
              <a:t> </a:t>
            </a:r>
            <a:r>
              <a:rPr lang="es-ES" dirty="0" err="1"/>
              <a:t>Minambiente</a:t>
            </a:r>
            <a:r>
              <a:rPr lang="es-ES" dirty="0"/>
              <a:t> – </a:t>
            </a:r>
            <a:r>
              <a:rPr lang="es-ES" dirty="0" err="1"/>
              <a:t>Polícia</a:t>
            </a:r>
            <a:r>
              <a:rPr lang="es-ES" dirty="0"/>
              <a:t> Nacional – Dirección de Carabineros y Protección Ambiental</a:t>
            </a:r>
          </a:p>
          <a:p>
            <a:pPr marL="342900" indent="-342900">
              <a:buFont typeface="+mj-lt"/>
              <a:buAutoNum type="arabicPeriod"/>
            </a:pPr>
            <a:endParaRPr lang="es-ES" dirty="0"/>
          </a:p>
          <a:p>
            <a:r>
              <a:rPr lang="es-ES" b="1" dirty="0"/>
              <a:t>2. Continuar con el inventario de la información: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Completar el 100% del inventario</a:t>
            </a:r>
          </a:p>
          <a:p>
            <a:endParaRPr lang="es-ES" dirty="0"/>
          </a:p>
          <a:p>
            <a:r>
              <a:rPr lang="es-ES" b="1" dirty="0"/>
              <a:t>3. Clasificación de la información: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Calidad, Cantidad, Demanda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Aguas superficiales y aguas subterráneas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Permisos de concesiones, vertimientos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ERA, PSMV, PORH, PIRMA</a:t>
            </a:r>
            <a:endParaRPr lang="es-CO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8716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016399" y="1591292"/>
            <a:ext cx="10159202" cy="36754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Información solicitada por </a:t>
            </a:r>
          </a:p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la Dirección de Carabineros y </a:t>
            </a:r>
            <a:endParaRPr lang="es-CO" sz="14000" b="1" dirty="0">
              <a:solidFill>
                <a:schemeClr val="bg1"/>
              </a:solidFill>
              <a:ea typeface="Verdana"/>
            </a:endParaRPr>
          </a:p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Protección Ambiental – Febrero 2025</a:t>
            </a:r>
          </a:p>
          <a:p>
            <a:pPr>
              <a:lnSpc>
                <a:spcPct val="120000"/>
              </a:lnSpc>
            </a:pPr>
            <a:r>
              <a:rPr lang="es-CO" sz="14000" b="1" dirty="0">
                <a:solidFill>
                  <a:schemeClr val="bg1"/>
                </a:solidFill>
                <a:latin typeface="Verdana"/>
                <a:ea typeface="Verdana"/>
              </a:rPr>
              <a:t>Reporte Autoridades Ambientales</a:t>
            </a:r>
            <a:endParaRPr lang="es-CO" sz="14000" b="1" dirty="0">
              <a:solidFill>
                <a:schemeClr val="bg1"/>
              </a:solidFill>
              <a:ea typeface="Verdana"/>
            </a:endParaRPr>
          </a:p>
          <a:p>
            <a:pPr>
              <a:lnSpc>
                <a:spcPct val="120000"/>
              </a:lnSpc>
            </a:pPr>
            <a:endParaRPr lang="es-CO" sz="14000" b="1" dirty="0">
              <a:solidFill>
                <a:schemeClr val="bg1"/>
              </a:solidFill>
              <a:ea typeface="Verdana"/>
            </a:endParaRPr>
          </a:p>
          <a:p>
            <a:pPr>
              <a:lnSpc>
                <a:spcPct val="120000"/>
              </a:lnSpc>
            </a:pPr>
            <a:r>
              <a:rPr lang="es-CO" sz="12000" b="1" dirty="0">
                <a:solidFill>
                  <a:schemeClr val="bg1"/>
                </a:solidFill>
                <a:latin typeface="Verdana"/>
                <a:ea typeface="Verdana"/>
              </a:rPr>
              <a:t>Avances en el procesamiento de Información</a:t>
            </a:r>
          </a:p>
          <a:p>
            <a:pPr>
              <a:lnSpc>
                <a:spcPct val="120000"/>
              </a:lnSpc>
            </a:pPr>
            <a:r>
              <a:rPr lang="es-CO" sz="12000" b="1" dirty="0">
                <a:solidFill>
                  <a:schemeClr val="bg1"/>
                </a:solidFill>
                <a:latin typeface="Verdana"/>
                <a:ea typeface="Verdana"/>
              </a:rPr>
              <a:t>28 de abril de 2026</a:t>
            </a:r>
          </a:p>
          <a:p>
            <a:endParaRPr lang="es-CO" sz="4800" b="1" dirty="0">
              <a:solidFill>
                <a:schemeClr val="bg1"/>
              </a:solidFill>
              <a:ea typeface="Verdana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10E248-5BD7-69D7-4812-673CA2823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9809"/>
            <a:ext cx="10515600" cy="630050"/>
          </a:xfrm>
        </p:spPr>
        <p:txBody>
          <a:bodyPr>
            <a:normAutofit fontScale="90000"/>
          </a:bodyPr>
          <a:lstStyle/>
          <a:p>
            <a:r>
              <a:rPr lang="es-ES" dirty="0"/>
              <a:t>Avances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D7C4C-580F-1519-ED36-714415B5E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5258" y="2232970"/>
            <a:ext cx="8567960" cy="297359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ES" dirty="0"/>
              <a:t>Preguntas realizadas por la Policía Nacional</a:t>
            </a:r>
          </a:p>
          <a:p>
            <a:pPr marL="457200" indent="-457200">
              <a:buAutoNum type="arabicPeriod"/>
            </a:pPr>
            <a:r>
              <a:rPr lang="es-ES" dirty="0"/>
              <a:t>Autoridades Ambientales que respondieron</a:t>
            </a:r>
          </a:p>
          <a:p>
            <a:pPr marL="457200" indent="-457200">
              <a:buAutoNum type="arabicPeriod"/>
            </a:pPr>
            <a:r>
              <a:rPr lang="es-CO" dirty="0"/>
              <a:t>Elaboración de una base de datos</a:t>
            </a:r>
          </a:p>
          <a:p>
            <a:pPr marL="457200" indent="-457200">
              <a:buAutoNum type="arabicPeriod"/>
            </a:pPr>
            <a:r>
              <a:rPr lang="es-CO" dirty="0"/>
              <a:t>Observaciones acerca de la información</a:t>
            </a:r>
          </a:p>
          <a:p>
            <a:pPr marL="457200" indent="-457200">
              <a:buAutoNum type="arabicPeriod"/>
            </a:pPr>
            <a:r>
              <a:rPr lang="es-CO" dirty="0"/>
              <a:t>Uso potencial de la información</a:t>
            </a:r>
          </a:p>
          <a:p>
            <a:pPr marL="457200" indent="-457200">
              <a:buAutoNum type="arabicPeriod"/>
            </a:pPr>
            <a:r>
              <a:rPr lang="es-CO" dirty="0"/>
              <a:t>Actividades mes de mayo</a:t>
            </a:r>
          </a:p>
        </p:txBody>
      </p:sp>
    </p:spTree>
    <p:extLst>
      <p:ext uri="{BB962C8B-B14F-4D97-AF65-F5344CB8AC3E}">
        <p14:creationId xmlns:p14="http://schemas.microsoft.com/office/powerpoint/2010/main" val="4185036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7C27521-9526-0602-ACC0-DECBAD2BB739}"/>
              </a:ext>
            </a:extLst>
          </p:cNvPr>
          <p:cNvSpPr txBox="1"/>
          <p:nvPr/>
        </p:nvSpPr>
        <p:spPr>
          <a:xfrm>
            <a:off x="582706" y="439270"/>
            <a:ext cx="9816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ES" sz="3600" b="1" dirty="0"/>
              <a:t>Preguntas de realizadas por la policía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4039C15-FA10-AEA6-F7A1-C7FA248F6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68" y="1350963"/>
            <a:ext cx="5073843" cy="5067767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87EB5BA-59E5-6334-DBBA-98AA1CFF72B4}"/>
              </a:ext>
            </a:extLst>
          </p:cNvPr>
          <p:cNvSpPr txBox="1"/>
          <p:nvPr/>
        </p:nvSpPr>
        <p:spPr>
          <a:xfrm>
            <a:off x="6329082" y="1461247"/>
            <a:ext cx="5301275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ES" dirty="0"/>
              <a:t>1. Resultados de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análisis químicos, fisicoquímicos, microbiológicos o biológicos realizados a fuentes hídricas</a:t>
            </a:r>
            <a:r>
              <a:rPr lang="es-ES" dirty="0"/>
              <a:t>,</a:t>
            </a:r>
          </a:p>
          <a:p>
            <a:pPr algn="just"/>
            <a:r>
              <a:rPr lang="es-ES" dirty="0"/>
              <a:t>especificando:</a:t>
            </a:r>
          </a:p>
          <a:p>
            <a:pPr algn="just"/>
            <a:r>
              <a:rPr lang="es-ES" dirty="0"/>
              <a:t>•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Parámetros evaluados </a:t>
            </a:r>
            <a:r>
              <a:rPr lang="es-ES" dirty="0"/>
              <a:t>(PH, DBO, DQO, oxígeno disuelto, metales pesados, entre otros).</a:t>
            </a:r>
          </a:p>
          <a:p>
            <a:pPr algn="just"/>
            <a:r>
              <a:rPr lang="es-ES" dirty="0"/>
              <a:t>•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Fecha y ubicación exacta de los muestreos</a:t>
            </a:r>
            <a:r>
              <a:rPr lang="es-ES" dirty="0"/>
              <a:t>.</a:t>
            </a:r>
          </a:p>
          <a:p>
            <a:pPr algn="just"/>
            <a:r>
              <a:rPr lang="es-ES" dirty="0"/>
              <a:t>• </a:t>
            </a:r>
            <a:r>
              <a:rPr lang="es-ES" dirty="0">
                <a:solidFill>
                  <a:schemeClr val="accent2">
                    <a:lumMod val="75000"/>
                  </a:schemeClr>
                </a:solidFill>
              </a:rPr>
              <a:t>Estado actual de las fuentes hídricas </a:t>
            </a:r>
            <a:r>
              <a:rPr lang="es-ES" dirty="0"/>
              <a:t>evaluadas (si se cuenta con esa información).</a:t>
            </a:r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pPr algn="just"/>
            <a:r>
              <a:rPr lang="es-ES" dirty="0"/>
              <a:t>2. </a:t>
            </a:r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Cualquier informe técnico o resumen ejecutivo que permita identificar las principales problemáticas o impactos ambientales </a:t>
            </a:r>
            <a:r>
              <a:rPr lang="es-ES" dirty="0"/>
              <a:t>detectados en las fuentes hídricas analizadas.</a:t>
            </a:r>
            <a:endParaRPr lang="es-ES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F8C93-8315-5D4C-B1C1-B4A09B3FC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6E84EF3-D782-4F05-0133-67F7803F03EB}"/>
              </a:ext>
            </a:extLst>
          </p:cNvPr>
          <p:cNvSpPr txBox="1"/>
          <p:nvPr/>
        </p:nvSpPr>
        <p:spPr>
          <a:xfrm>
            <a:off x="582706" y="439270"/>
            <a:ext cx="10685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500" b="1" dirty="0"/>
              <a:t>2. </a:t>
            </a:r>
            <a:r>
              <a:rPr lang="es-ES" sz="3600" b="1" dirty="0"/>
              <a:t>Autoridades Ambientales que respondieron </a:t>
            </a:r>
            <a:r>
              <a:rPr lang="es-ES" sz="3500" b="1" dirty="0"/>
              <a:t> </a:t>
            </a:r>
            <a:endParaRPr lang="es-CO" sz="3500" b="1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4B363DA-BC17-AE4C-CFE5-67AB5E1FA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985236"/>
              </p:ext>
            </p:extLst>
          </p:nvPr>
        </p:nvGraphicFramePr>
        <p:xfrm>
          <a:off x="893267" y="1486744"/>
          <a:ext cx="3436794" cy="461240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604805">
                  <a:extLst>
                    <a:ext uri="{9D8B030D-6E8A-4147-A177-3AD203B41FA5}">
                      <a16:colId xmlns:a16="http://schemas.microsoft.com/office/drawing/2014/main" val="282495028"/>
                    </a:ext>
                  </a:extLst>
                </a:gridCol>
                <a:gridCol w="2831989">
                  <a:extLst>
                    <a:ext uri="{9D8B030D-6E8A-4147-A177-3AD203B41FA5}">
                      <a16:colId xmlns:a16="http://schemas.microsoft.com/office/drawing/2014/main" val="190003830"/>
                    </a:ext>
                  </a:extLst>
                </a:gridCol>
              </a:tblGrid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1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CAM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90503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CARDER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596908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3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CARDIQUE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912407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4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CDA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86379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5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CDMB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002086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6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CORALINA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88158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7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CORNARE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4757356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8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CORPAMAG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074950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9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CORPOAMAZONIA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065414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10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CORPOCALDAS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181478"/>
                  </a:ext>
                </a:extLst>
              </a:tr>
              <a:tr h="25977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11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CORPOCESAR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01146"/>
                  </a:ext>
                </a:extLst>
              </a:tr>
              <a:tr h="19482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12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CORPOGUAJIRA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7908785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13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CORPONOR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961929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14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CORPORINOQUIA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947491"/>
                  </a:ext>
                </a:extLst>
              </a:tr>
              <a:tr h="19482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15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CORPOURABA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1956252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16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CORTOLIMA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358175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17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CRA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049017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18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CRQ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502392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19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CVC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541971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20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CVS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9494550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21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DAGMA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570040"/>
                  </a:ext>
                </a:extLst>
              </a:tr>
              <a:tr h="16217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22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DADSA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817039"/>
                  </a:ext>
                </a:extLst>
              </a:tr>
              <a:tr h="181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23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EPA BUENAVENTURA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5718700"/>
                  </a:ext>
                </a:extLst>
              </a:tr>
              <a:tr h="16893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>
                          <a:effectLst/>
                        </a:rPr>
                        <a:t>24</a:t>
                      </a:r>
                      <a:endParaRPr lang="es-CO" sz="120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SDA</a:t>
                      </a:r>
                      <a:endParaRPr lang="es-CO" sz="1200" u="none" strike="noStrike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833" marR="5833" marT="58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931744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5B306DA3-49D6-FF33-C2E1-4655F2B6BA55}"/>
              </a:ext>
            </a:extLst>
          </p:cNvPr>
          <p:cNvSpPr txBox="1"/>
          <p:nvPr/>
        </p:nvSpPr>
        <p:spPr>
          <a:xfrm>
            <a:off x="5130133" y="1486744"/>
            <a:ext cx="5203883" cy="397031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Número de AA que enviaron información:</a:t>
            </a:r>
          </a:p>
          <a:p>
            <a:r>
              <a:rPr lang="es-ES" dirty="0"/>
              <a:t>24/42</a:t>
            </a:r>
          </a:p>
          <a:p>
            <a:endParaRPr lang="es-ES" dirty="0"/>
          </a:p>
          <a:p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Porcentaje de AA que respondieron:</a:t>
            </a:r>
          </a:p>
          <a:p>
            <a:r>
              <a:rPr lang="es-ES" dirty="0"/>
              <a:t>50%</a:t>
            </a:r>
          </a:p>
          <a:p>
            <a:endParaRPr lang="es-ES" dirty="0"/>
          </a:p>
          <a:p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Avance en la revisión de información:</a:t>
            </a:r>
          </a:p>
          <a:p>
            <a:r>
              <a:rPr lang="es-ES" dirty="0"/>
              <a:t>91,6 %</a:t>
            </a:r>
          </a:p>
          <a:p>
            <a:endParaRPr lang="es-ES" dirty="0"/>
          </a:p>
          <a:p>
            <a:r>
              <a:rPr lang="es-ES" b="1" dirty="0">
                <a:solidFill>
                  <a:schemeClr val="accent2">
                    <a:lumMod val="75000"/>
                  </a:schemeClr>
                </a:solidFill>
              </a:rPr>
              <a:t>Información sobre: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Calidad, Cantidad, Demanda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Aguas superficiales y aguas subterráneas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Permisos de concesiones, vertimientos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ERA, PSMV, PORH, PIRMA</a:t>
            </a:r>
            <a:endParaRPr lang="es-CO" dirty="0"/>
          </a:p>
        </p:txBody>
      </p:sp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FC650A54-CECE-A7F7-B74C-378DE3EF00D8}"/>
              </a:ext>
            </a:extLst>
          </p:cNvPr>
          <p:cNvSpPr/>
          <p:nvPr/>
        </p:nvSpPr>
        <p:spPr>
          <a:xfrm>
            <a:off x="4473388" y="3092824"/>
            <a:ext cx="475130" cy="646331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6545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C4AD85-87B1-25E9-678F-E1FB7FCE8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63" y="264335"/>
            <a:ext cx="8839296" cy="624387"/>
          </a:xfrm>
        </p:spPr>
        <p:txBody>
          <a:bodyPr>
            <a:normAutofit fontScale="90000"/>
          </a:bodyPr>
          <a:lstStyle/>
          <a:p>
            <a:r>
              <a:rPr lang="es-ES" sz="3600" b="1" dirty="0"/>
              <a:t>3. Elaboración de una base de datos</a:t>
            </a:r>
            <a:endParaRPr lang="es-CO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E176FD-8483-9E89-F000-8360F6BF0169}"/>
              </a:ext>
            </a:extLst>
          </p:cNvPr>
          <p:cNvSpPr txBox="1"/>
          <p:nvPr/>
        </p:nvSpPr>
        <p:spPr>
          <a:xfrm>
            <a:off x="7157689" y="2769676"/>
            <a:ext cx="39317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err="1">
                <a:ea typeface="+mn-lt"/>
                <a:cs typeface="+mn-lt"/>
                <a:hlinkClick r:id="rId2"/>
              </a:rPr>
              <a:t>Inventario</a:t>
            </a:r>
            <a:r>
              <a:rPr lang="en-US" sz="1600" dirty="0">
                <a:ea typeface="+mn-lt"/>
                <a:cs typeface="+mn-lt"/>
                <a:hlinkClick r:id="rId2"/>
              </a:rPr>
              <a:t> de información_240326.xlsx</a:t>
            </a:r>
            <a:endParaRPr lang="en-US" sz="3600" dirty="0">
              <a:ea typeface="+mn-lt"/>
              <a:cs typeface="+mn-lt"/>
              <a:hlinkClick r:id="rId2"/>
            </a:endParaRPr>
          </a:p>
          <a:p>
            <a:pPr algn="ctr"/>
            <a:endParaRPr lang="en-US" sz="1600" dirty="0">
              <a:cs typeface="Helvetica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768C382-DE70-0A30-56D8-6829CC4EB2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0966"/>
          <a:stretch>
            <a:fillRect/>
          </a:stretch>
        </p:blipFill>
        <p:spPr>
          <a:xfrm>
            <a:off x="264962" y="1097306"/>
            <a:ext cx="6449604" cy="2805941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0D2ED4E7-3F73-53C2-5D1D-911486F71FC3}"/>
              </a:ext>
            </a:extLst>
          </p:cNvPr>
          <p:cNvSpPr txBox="1">
            <a:spLocks/>
          </p:cNvSpPr>
          <p:nvPr/>
        </p:nvSpPr>
        <p:spPr>
          <a:xfrm>
            <a:off x="6998856" y="1306401"/>
            <a:ext cx="2071195" cy="5847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000" dirty="0">
                <a:solidFill>
                  <a:schemeClr val="accent2">
                    <a:lumMod val="75000"/>
                  </a:schemeClr>
                </a:solidFill>
              </a:rPr>
              <a:t>Inventario de información</a:t>
            </a:r>
            <a:endParaRPr lang="es-CO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Flecha: hacia abajo 7">
            <a:extLst>
              <a:ext uri="{FF2B5EF4-FFF2-40B4-BE49-F238E27FC236}">
                <a16:creationId xmlns:a16="http://schemas.microsoft.com/office/drawing/2014/main" id="{531A30B7-9757-9154-C99B-C189E661C041}"/>
              </a:ext>
            </a:extLst>
          </p:cNvPr>
          <p:cNvSpPr/>
          <p:nvPr/>
        </p:nvSpPr>
        <p:spPr>
          <a:xfrm rot="16200000">
            <a:off x="8927651" y="1252228"/>
            <a:ext cx="869576" cy="58477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A89C3A97-D173-DBC0-2418-2736CA9F575A}"/>
              </a:ext>
            </a:extLst>
          </p:cNvPr>
          <p:cNvSpPr txBox="1">
            <a:spLocks/>
          </p:cNvSpPr>
          <p:nvPr/>
        </p:nvSpPr>
        <p:spPr>
          <a:xfrm>
            <a:off x="9654827" y="1229955"/>
            <a:ext cx="2071195" cy="905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000" dirty="0">
                <a:solidFill>
                  <a:schemeClr val="accent2">
                    <a:lumMod val="75000"/>
                  </a:schemeClr>
                </a:solidFill>
              </a:rPr>
              <a:t>Línea base de información reportada</a:t>
            </a:r>
            <a:endParaRPr lang="es-CO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A426DA8-F8D9-A87A-7563-C518FB0A1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1011" y="4065419"/>
            <a:ext cx="7885643" cy="2708008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9E0FB110-CB8C-C8F1-67FF-A019AD352680}"/>
              </a:ext>
            </a:extLst>
          </p:cNvPr>
          <p:cNvSpPr txBox="1">
            <a:spLocks/>
          </p:cNvSpPr>
          <p:nvPr/>
        </p:nvSpPr>
        <p:spPr>
          <a:xfrm>
            <a:off x="66673" y="4366381"/>
            <a:ext cx="3446426" cy="5847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s-ES" sz="2000" dirty="0">
                <a:solidFill>
                  <a:schemeClr val="accent2">
                    <a:lumMod val="75000"/>
                  </a:schemeClr>
                </a:solidFill>
              </a:rPr>
              <a:t>Respuestas de cada autoridad ambiental y persona a cargo</a:t>
            </a:r>
            <a:endParaRPr lang="es-CO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5C0A3EA3-E5DA-AF49-1868-058BE1C7D25A}"/>
              </a:ext>
            </a:extLst>
          </p:cNvPr>
          <p:cNvSpPr/>
          <p:nvPr/>
        </p:nvSpPr>
        <p:spPr>
          <a:xfrm>
            <a:off x="1602378" y="5127035"/>
            <a:ext cx="307602" cy="58477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E038BA08-DB78-B70B-4975-E02EC2547432}"/>
              </a:ext>
            </a:extLst>
          </p:cNvPr>
          <p:cNvSpPr txBox="1">
            <a:spLocks/>
          </p:cNvSpPr>
          <p:nvPr/>
        </p:nvSpPr>
        <p:spPr>
          <a:xfrm>
            <a:off x="915982" y="6072110"/>
            <a:ext cx="2597117" cy="5847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000" dirty="0">
                <a:solidFill>
                  <a:schemeClr val="accent2">
                    <a:lumMod val="75000"/>
                  </a:schemeClr>
                </a:solidFill>
              </a:rPr>
              <a:t>Trazabilidad del registro de información</a:t>
            </a:r>
            <a:endParaRPr lang="es-CO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Flecha: hacia la izquierda 12">
            <a:extLst>
              <a:ext uri="{FF2B5EF4-FFF2-40B4-BE49-F238E27FC236}">
                <a16:creationId xmlns:a16="http://schemas.microsoft.com/office/drawing/2014/main" id="{92DE55E2-320D-65A6-8736-2EA0F7B320FF}"/>
              </a:ext>
            </a:extLst>
          </p:cNvPr>
          <p:cNvSpPr/>
          <p:nvPr/>
        </p:nvSpPr>
        <p:spPr>
          <a:xfrm>
            <a:off x="3573219" y="4366381"/>
            <a:ext cx="367552" cy="349624"/>
          </a:xfrm>
          <a:prstGeom prst="lef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521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B97D79-A4AF-647D-E611-DCB04A8F0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534" y="636046"/>
            <a:ext cx="10515600" cy="482891"/>
          </a:xfrm>
        </p:spPr>
        <p:txBody>
          <a:bodyPr>
            <a:normAutofit fontScale="90000"/>
          </a:bodyPr>
          <a:lstStyle/>
          <a:p>
            <a:r>
              <a:rPr lang="es-ES" sz="3000" b="1" dirty="0"/>
              <a:t>Ejemplo 1. </a:t>
            </a:r>
            <a:r>
              <a:rPr lang="es-ES" sz="3000" b="1" dirty="0" err="1"/>
              <a:t>Cardique</a:t>
            </a:r>
            <a:endParaRPr lang="es-CO" sz="3000" b="1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D99914-6BDB-0176-6B57-CA8B0399D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1534" y="1284992"/>
            <a:ext cx="6092678" cy="482892"/>
          </a:xfrm>
        </p:spPr>
        <p:txBody>
          <a:bodyPr>
            <a:normAutofit/>
          </a:bodyPr>
          <a:lstStyle/>
          <a:p>
            <a:r>
              <a:rPr lang="es-CO" dirty="0"/>
              <a:t>1. Observatorio de calidad ambiental</a:t>
            </a:r>
          </a:p>
          <a:p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66A5342-C1DF-EFF7-5AFE-E6B030DDD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76" y="1921908"/>
            <a:ext cx="6880392" cy="4827133"/>
          </a:xfrm>
          <a:prstGeom prst="rect">
            <a:avLst/>
          </a:prstGeom>
        </p:spPr>
      </p:pic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CDBE05C4-BEB2-6871-762F-FAC44624C48A}"/>
              </a:ext>
            </a:extLst>
          </p:cNvPr>
          <p:cNvSpPr/>
          <p:nvPr/>
        </p:nvSpPr>
        <p:spPr>
          <a:xfrm>
            <a:off x="2199590" y="4754897"/>
            <a:ext cx="1488526" cy="3169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6DFA40F6-1965-9BF1-741D-D647CB983CB1}"/>
              </a:ext>
            </a:extLst>
          </p:cNvPr>
          <p:cNvSpPr/>
          <p:nvPr/>
        </p:nvSpPr>
        <p:spPr>
          <a:xfrm>
            <a:off x="2199590" y="3553635"/>
            <a:ext cx="1488526" cy="34459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F3B1CBD-1BBB-0F01-52A5-DFD8E517F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825" y="635202"/>
            <a:ext cx="4556873" cy="2258989"/>
          </a:xfrm>
          <a:prstGeom prst="rect">
            <a:avLst/>
          </a:prstGeom>
        </p:spPr>
      </p:pic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F012AAF0-9B0F-4D25-1E48-75046D0C4A79}"/>
              </a:ext>
            </a:extLst>
          </p:cNvPr>
          <p:cNvSpPr/>
          <p:nvPr/>
        </p:nvSpPr>
        <p:spPr>
          <a:xfrm>
            <a:off x="2231225" y="3952156"/>
            <a:ext cx="1488526" cy="76663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E8ABD1BA-A048-47D4-E1CA-C3BA1A327534}"/>
              </a:ext>
            </a:extLst>
          </p:cNvPr>
          <p:cNvSpPr/>
          <p:nvPr/>
        </p:nvSpPr>
        <p:spPr>
          <a:xfrm>
            <a:off x="2851484" y="6353265"/>
            <a:ext cx="1157372" cy="3957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cxnSp>
        <p:nvCxnSpPr>
          <p:cNvPr id="19" name="Conector: angular 18">
            <a:extLst>
              <a:ext uri="{FF2B5EF4-FFF2-40B4-BE49-F238E27FC236}">
                <a16:creationId xmlns:a16="http://schemas.microsoft.com/office/drawing/2014/main" id="{E8A40F87-B2D6-DBED-0C5B-68650058788E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 flipV="1">
            <a:off x="3688116" y="1764697"/>
            <a:ext cx="3876709" cy="3148660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0E63DF6C-B40F-86AD-619D-BD8FF29C5CE4}"/>
              </a:ext>
            </a:extLst>
          </p:cNvPr>
          <p:cNvSpPr txBox="1">
            <a:spLocks/>
          </p:cNvSpPr>
          <p:nvPr/>
        </p:nvSpPr>
        <p:spPr>
          <a:xfrm>
            <a:off x="7528995" y="3124014"/>
            <a:ext cx="4033559" cy="7202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/>
              <a:t>2. Informes de red de monitoreo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3A12189-6EF0-31C9-F73C-38455A9DB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6749" y="3703994"/>
            <a:ext cx="2474949" cy="310945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16A7DDE-78EE-9196-AF81-1C375BB6CC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5870" y="4453179"/>
            <a:ext cx="4154905" cy="236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402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29EF0-E3D4-003E-BD15-9A3DD5606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FDD7113-07C0-36ED-E67B-AEFB831E5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05027"/>
              </p:ext>
            </p:extLst>
          </p:nvPr>
        </p:nvGraphicFramePr>
        <p:xfrm>
          <a:off x="727095" y="1622869"/>
          <a:ext cx="5005294" cy="24688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502647">
                  <a:extLst>
                    <a:ext uri="{9D8B030D-6E8A-4147-A177-3AD203B41FA5}">
                      <a16:colId xmlns:a16="http://schemas.microsoft.com/office/drawing/2014/main" val="1868319592"/>
                    </a:ext>
                  </a:extLst>
                </a:gridCol>
                <a:gridCol w="2502647">
                  <a:extLst>
                    <a:ext uri="{9D8B030D-6E8A-4147-A177-3AD203B41FA5}">
                      <a16:colId xmlns:a16="http://schemas.microsoft.com/office/drawing/2014/main" val="3463098770"/>
                    </a:ext>
                  </a:extLst>
                </a:gridCol>
              </a:tblGrid>
              <a:tr h="395854">
                <a:tc>
                  <a:txBody>
                    <a:bodyPr/>
                    <a:lstStyle/>
                    <a:p>
                      <a:r>
                        <a:rPr lang="es-ES" sz="1500" dirty="0"/>
                        <a:t>Formato/tipo de archivo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Número de documentos identificados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5062572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r>
                        <a:rPr lang="es-ES" sz="1500" dirty="0"/>
                        <a:t>Excel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93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7181598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r>
                        <a:rPr lang="es-ES" sz="1500" dirty="0"/>
                        <a:t>Word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8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0691960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r>
                        <a:rPr lang="es-ES" sz="1500" dirty="0" err="1"/>
                        <a:t>Pdf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472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325581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r>
                        <a:rPr lang="es-ES" sz="1500" dirty="0"/>
                        <a:t>Link archivo compartido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1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5856859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r>
                        <a:rPr lang="es-ES" sz="1500" dirty="0"/>
                        <a:t>Link página web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6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3893042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r>
                        <a:rPr lang="es-ES" sz="1500" b="1" dirty="0"/>
                        <a:t>Total</a:t>
                      </a:r>
                      <a:endParaRPr lang="es-CO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b="1" dirty="0"/>
                        <a:t>580</a:t>
                      </a:r>
                      <a:endParaRPr lang="es-CO" sz="15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166394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AF676FB-361F-C1E5-0E10-51C467702A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484869"/>
              </p:ext>
            </p:extLst>
          </p:nvPr>
        </p:nvGraphicFramePr>
        <p:xfrm>
          <a:off x="6636304" y="1622869"/>
          <a:ext cx="3254190" cy="22860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27095">
                  <a:extLst>
                    <a:ext uri="{9D8B030D-6E8A-4147-A177-3AD203B41FA5}">
                      <a16:colId xmlns:a16="http://schemas.microsoft.com/office/drawing/2014/main" val="1868319592"/>
                    </a:ext>
                  </a:extLst>
                </a:gridCol>
                <a:gridCol w="1627095">
                  <a:extLst>
                    <a:ext uri="{9D8B030D-6E8A-4147-A177-3AD203B41FA5}">
                      <a16:colId xmlns:a16="http://schemas.microsoft.com/office/drawing/2014/main" val="3463098770"/>
                    </a:ext>
                  </a:extLst>
                </a:gridCol>
              </a:tblGrid>
              <a:tr h="369462"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Número de fuentes hídricas reportadas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Puntos de Monitoreo</a:t>
                      </a:r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5062572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Lénticos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7181598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Lóticos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0691960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pPr algn="ctr"/>
                      <a:r>
                        <a:rPr lang="es-ES" sz="1500" dirty="0"/>
                        <a:t>Subterráneas</a:t>
                      </a:r>
                      <a:endParaRPr lang="es-CO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1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325581"/>
                  </a:ext>
                </a:extLst>
              </a:tr>
              <a:tr h="233961">
                <a:tc>
                  <a:txBody>
                    <a:bodyPr/>
                    <a:lstStyle/>
                    <a:p>
                      <a:pPr algn="ctr"/>
                      <a:r>
                        <a:rPr lang="es-ES" sz="1500" b="1" dirty="0"/>
                        <a:t>Total: 637</a:t>
                      </a:r>
                      <a:endParaRPr lang="es-CO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b="1" dirty="0"/>
                        <a:t>Total: 465</a:t>
                      </a:r>
                      <a:endParaRPr lang="es-CO" sz="15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166394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58B98E6A-9E8B-DD1B-8D69-A9A6B9429C0D}"/>
              </a:ext>
            </a:extLst>
          </p:cNvPr>
          <p:cNvSpPr txBox="1">
            <a:spLocks/>
          </p:cNvSpPr>
          <p:nvPr/>
        </p:nvSpPr>
        <p:spPr>
          <a:xfrm>
            <a:off x="670745" y="851527"/>
            <a:ext cx="9871816" cy="5847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500" dirty="0">
                <a:solidFill>
                  <a:schemeClr val="accent2">
                    <a:lumMod val="75000"/>
                  </a:schemeClr>
                </a:solidFill>
              </a:rPr>
              <a:t>Inventario de los archivos enviados</a:t>
            </a:r>
            <a:endParaRPr lang="es-CO" sz="2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882D9323-152F-4740-26F0-51D5E3438B8B}"/>
              </a:ext>
            </a:extLst>
          </p:cNvPr>
          <p:cNvSpPr txBox="1">
            <a:spLocks/>
          </p:cNvSpPr>
          <p:nvPr/>
        </p:nvSpPr>
        <p:spPr>
          <a:xfrm>
            <a:off x="654328" y="214358"/>
            <a:ext cx="8839296" cy="62438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3600" b="1" dirty="0"/>
              <a:t>3. Elaboración de una base de datos</a:t>
            </a:r>
            <a:endParaRPr lang="es-CO" sz="3600" b="1" dirty="0"/>
          </a:p>
        </p:txBody>
      </p:sp>
    </p:spTree>
    <p:extLst>
      <p:ext uri="{BB962C8B-B14F-4D97-AF65-F5344CB8AC3E}">
        <p14:creationId xmlns:p14="http://schemas.microsoft.com/office/powerpoint/2010/main" val="2081330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4021C-7B93-DEDB-06CA-FC653F8AF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74A7EA2-B709-108A-7732-9B631622A32C}"/>
              </a:ext>
            </a:extLst>
          </p:cNvPr>
          <p:cNvSpPr txBox="1"/>
          <p:nvPr/>
        </p:nvSpPr>
        <p:spPr>
          <a:xfrm>
            <a:off x="582707" y="61772"/>
            <a:ext cx="5553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4. Observaciones acerca de la información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677FEEF-4CFF-3F9B-9BF7-4C99DE1CC72E}"/>
              </a:ext>
            </a:extLst>
          </p:cNvPr>
          <p:cNvSpPr txBox="1"/>
          <p:nvPr/>
        </p:nvSpPr>
        <p:spPr>
          <a:xfrm>
            <a:off x="-475128" y="1633593"/>
            <a:ext cx="6396886" cy="34778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La información actualmente no esta en un formato estándar.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Información con múltiples archivos y para varios años (Promedio 10 últimos años).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Identificación de diferentes fuentes de reporte de información de calidad del agua, por ejemplo: observatorios, informes, bases de datos (Excel) que se le reportan a </a:t>
            </a:r>
            <a:r>
              <a:rPr lang="es-ES" sz="2000" dirty="0" err="1"/>
              <a:t>MinAmbiente</a:t>
            </a:r>
            <a:r>
              <a:rPr lang="es-ES" sz="2000" dirty="0"/>
              <a:t>. </a:t>
            </a:r>
            <a:endParaRPr lang="es-ES" sz="2000" dirty="0">
              <a:cs typeface="Helvetica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A9D4A6A-A4F8-023F-F86A-BD1DF018D254}"/>
              </a:ext>
            </a:extLst>
          </p:cNvPr>
          <p:cNvSpPr txBox="1"/>
          <p:nvPr/>
        </p:nvSpPr>
        <p:spPr>
          <a:xfrm>
            <a:off x="6355977" y="125487"/>
            <a:ext cx="5553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5. Conclusiones preliminares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997EA5F-FA95-B4F5-9617-EA3038A53341}"/>
              </a:ext>
            </a:extLst>
          </p:cNvPr>
          <p:cNvSpPr txBox="1"/>
          <p:nvPr/>
        </p:nvSpPr>
        <p:spPr>
          <a:xfrm>
            <a:off x="5360894" y="1633593"/>
            <a:ext cx="6396886" cy="478592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Si hay información sobre la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calidad, cantidad, oferta y demanda del agua </a:t>
            </a:r>
            <a:r>
              <a:rPr lang="es-ES" sz="2000" dirty="0"/>
              <a:t>generada por las AA.</a:t>
            </a:r>
          </a:p>
          <a:p>
            <a:pPr lvl="2" algn="just"/>
            <a:endParaRPr lang="es-ES" sz="2000" dirty="0"/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Es necesario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procesar (digitalizar, organizar, depurar),</a:t>
            </a:r>
            <a:r>
              <a:rPr lang="es-ES" sz="2000" dirty="0"/>
              <a:t>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analizar, validar y sistematizar </a:t>
            </a:r>
            <a:r>
              <a:rPr lang="es-ES" sz="2000" dirty="0"/>
              <a:t>la información.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La información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no es accesible ni esta disponible</a:t>
            </a:r>
            <a:r>
              <a:rPr lang="es-ES" sz="2000" dirty="0"/>
              <a:t>, porque no esta procesada y sistematizada (Hipótesis).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Es necesario la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</a:rPr>
              <a:t>interoperabilidad</a:t>
            </a:r>
            <a:r>
              <a:rPr lang="es-ES" sz="2000" dirty="0"/>
              <a:t> entre los sistemas de gestión de la información al menos a nivel SINA</a:t>
            </a:r>
            <a:r>
              <a:rPr lang="es-ES" sz="2500" dirty="0"/>
              <a:t>.</a:t>
            </a:r>
            <a:endParaRPr lang="es-ES" sz="2500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58285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579</Words>
  <Application>Microsoft Office PowerPoint</Application>
  <PresentationFormat>Panorámica</PresentationFormat>
  <Paragraphs>146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Arial</vt:lpstr>
      <vt:lpstr>Calibri</vt:lpstr>
      <vt:lpstr>Helvetica</vt:lpstr>
      <vt:lpstr>Verdana</vt:lpstr>
      <vt:lpstr>Tema de Office</vt:lpstr>
      <vt:lpstr>Presentación de PowerPoint</vt:lpstr>
      <vt:lpstr>Presentación de PowerPoint</vt:lpstr>
      <vt:lpstr>Avances</vt:lpstr>
      <vt:lpstr>Presentación de PowerPoint</vt:lpstr>
      <vt:lpstr>Presentación de PowerPoint</vt:lpstr>
      <vt:lpstr>3. Elaboración de una base de datos</vt:lpstr>
      <vt:lpstr>Ejemplo 1. Cardique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Diana Carolina Callejas Moncaleano</cp:lastModifiedBy>
  <cp:revision>110</cp:revision>
  <dcterms:created xsi:type="dcterms:W3CDTF">2023-05-08T00:34:42Z</dcterms:created>
  <dcterms:modified xsi:type="dcterms:W3CDTF">2026-04-28T02:35:14Z</dcterms:modified>
</cp:coreProperties>
</file>