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79" r:id="rId2"/>
    <p:sldId id="256" r:id="rId3"/>
    <p:sldId id="257" r:id="rId4"/>
    <p:sldId id="258" r:id="rId5"/>
    <p:sldId id="259" r:id="rId6"/>
    <p:sldId id="265" r:id="rId7"/>
    <p:sldId id="263" r:id="rId8"/>
    <p:sldId id="262" r:id="rId9"/>
    <p:sldId id="280" r:id="rId10"/>
    <p:sldId id="281" r:id="rId11"/>
    <p:sldId id="282" r:id="rId12"/>
    <p:sldId id="285" r:id="rId13"/>
    <p:sldId id="283" r:id="rId14"/>
    <p:sldId id="284" r:id="rId15"/>
    <p:sldId id="289" r:id="rId16"/>
    <p:sldId id="290" r:id="rId17"/>
    <p:sldId id="288" r:id="rId18"/>
    <p:sldId id="270" r:id="rId19"/>
    <p:sldId id="271" r:id="rId20"/>
    <p:sldId id="272" r:id="rId21"/>
    <p:sldId id="273" r:id="rId22"/>
    <p:sldId id="291" r:id="rId23"/>
    <p:sldId id="267" r:id="rId24"/>
    <p:sldId id="292" r:id="rId25"/>
    <p:sldId id="268" r:id="rId26"/>
  </p:sldIdLst>
  <p:sldSz cx="18288000" cy="10287000"/>
  <p:notesSz cx="6858000" cy="9144000"/>
  <p:embeddedFontLst>
    <p:embeddedFont>
      <p:font typeface="Anton" pitchFamily="2" charset="0"/>
      <p:regular r:id="rId28"/>
    </p:embeddedFont>
    <p:embeddedFont>
      <p:font typeface="Barlow" panose="00000500000000000000" pitchFamily="2" charset="0"/>
      <p:regular r:id="rId29"/>
      <p:bold r:id="rId30"/>
      <p:italic r:id="rId31"/>
      <p:boldItalic r:id="rId32"/>
    </p:embeddedFont>
    <p:embeddedFont>
      <p:font typeface="Glacial Indifference Bold" panose="020B0604020202020204" charset="0"/>
      <p:regular r:id="rId33"/>
      <p:bold r:id="rId34"/>
    </p:embeddedFont>
    <p:embeddedFont>
      <p:font typeface="Montserrat" panose="00000500000000000000" pitchFamily="2" charset="0"/>
      <p:regular r:id="rId35"/>
      <p:bold r:id="rId36"/>
      <p:italic r:id="rId37"/>
      <p:boldItalic r:id="rId38"/>
    </p:embeddedFont>
    <p:embeddedFont>
      <p:font typeface="Montserrat Bold" panose="00000800000000000000" charset="0"/>
      <p:regular r:id="rId39"/>
      <p:bold r:id="rId40"/>
    </p:embeddedFont>
    <p:embeddedFont>
      <p:font typeface="Nunito" pitchFamily="2" charset="0"/>
      <p:regular r:id="rId41"/>
      <p:bold r:id="rId42"/>
      <p:italic r:id="rId43"/>
      <p:boldItalic r:id="rId44"/>
    </p:embeddedFont>
    <p:embeddedFont>
      <p:font typeface="Nunito Bold" charset="0"/>
      <p:regular r:id="rId45"/>
      <p:bold r:id="rId46"/>
    </p:embeddedFont>
    <p:embeddedFont>
      <p:font typeface="Nunito Ultra-Bold" panose="020B0604020202020204" charset="0"/>
      <p:regular r:id="rId47"/>
      <p:bold r:id="rId48"/>
    </p:embeddedFont>
    <p:embeddedFont>
      <p:font typeface="Verdana" panose="020B0604030504040204" pitchFamily="34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DE1C44-EC7E-4F3F-8665-CE8D207EAF33}" v="113" dt="2026-06-01T06:41:58.429"/>
  </p1510:revLst>
</p1510:revInfo>
</file>

<file path=ppt/tableStyles.xml><?xml version="1.0" encoding="utf-8"?>
<a:tblStyleLst xmlns:a="http://schemas.openxmlformats.org/drawingml/2006/main" def="{5C22544A-7EE6-4342-B048-85BDC9FD1C3A}"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586" autoAdjust="0"/>
  </p:normalViewPr>
  <p:slideViewPr>
    <p:cSldViewPr>
      <p:cViewPr varScale="1">
        <p:scale>
          <a:sx n="48" d="100"/>
          <a:sy n="48" d="100"/>
        </p:scale>
        <p:origin x="1061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font" Target="fonts/font23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customXml" Target="../customXml/item3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2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59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font" Target="fonts/font25.fntdata"/><Relationship Id="rId6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l Deviia" userId="3eea1cf9bc43d443" providerId="LiveId" clId="{96152113-8FAC-472D-AE4E-97341B6F2889}"/>
    <pc:docChg chg="undo custSel addSld delSld modSld sldOrd">
      <pc:chgData name="Sol Deviia" userId="3eea1cf9bc43d443" providerId="LiveId" clId="{96152113-8FAC-472D-AE4E-97341B6F2889}" dt="2026-06-01T06:42:06.754" v="3556" actId="1076"/>
      <pc:docMkLst>
        <pc:docMk/>
      </pc:docMkLst>
      <pc:sldChg chg="modSp mod">
        <pc:chgData name="Sol Deviia" userId="3eea1cf9bc43d443" providerId="LiveId" clId="{96152113-8FAC-472D-AE4E-97341B6F2889}" dt="2026-06-01T05:50:18.744" v="2486" actId="790"/>
        <pc:sldMkLst>
          <pc:docMk/>
          <pc:sldMk cId="0" sldId="256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6"/>
            <ac:spMk id="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6"/>
            <ac:spMk id="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6"/>
            <ac:spMk id="5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6"/>
            <ac:spMk id="7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6"/>
            <ac:spMk id="8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6"/>
            <ac:spMk id="10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6"/>
            <ac:spMk id="11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6"/>
            <ac:spMk id="1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6"/>
            <ac:spMk id="14" creationId="{00000000-0000-0000-0000-000000000000}"/>
          </ac:spMkLst>
        </pc:spChg>
      </pc:sldChg>
      <pc:sldChg chg="addSp delSp modSp mod ord">
        <pc:chgData name="Sol Deviia" userId="3eea1cf9bc43d443" providerId="LiveId" clId="{96152113-8FAC-472D-AE4E-97341B6F2889}" dt="2026-06-01T05:53:54.528" v="2551" actId="20577"/>
        <pc:sldMkLst>
          <pc:docMk/>
          <pc:sldMk cId="0" sldId="257"/>
        </pc:sldMkLst>
        <pc:spChg chg="mod">
          <ac:chgData name="Sol Deviia" userId="3eea1cf9bc43d443" providerId="LiveId" clId="{96152113-8FAC-472D-AE4E-97341B6F2889}" dt="2026-06-01T05:50:52.601" v="2496" actId="1076"/>
          <ac:spMkLst>
            <pc:docMk/>
            <pc:sldMk cId="0" sldId="257"/>
            <ac:spMk id="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1:33.587" v="2502" actId="1076"/>
          <ac:spMkLst>
            <pc:docMk/>
            <pc:sldMk cId="0" sldId="257"/>
            <ac:spMk id="5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7"/>
            <ac:spMk id="8" creationId="{00000000-0000-0000-0000-000000000000}"/>
          </ac:spMkLst>
        </pc:spChg>
        <pc:spChg chg="mod">
          <ac:chgData name="Sol Deviia" userId="3eea1cf9bc43d443" providerId="LiveId" clId="{96152113-8FAC-472D-AE4E-97341B6F2889}" dt="2026-06-01T03:24:03.416" v="458" actId="1076"/>
          <ac:spMkLst>
            <pc:docMk/>
            <pc:sldMk cId="0" sldId="257"/>
            <ac:spMk id="9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7"/>
            <ac:spMk id="10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7"/>
            <ac:spMk id="16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7"/>
            <ac:spMk id="19" creationId="{00000000-0000-0000-0000-000000000000}"/>
          </ac:spMkLst>
        </pc:spChg>
        <pc:spChg chg="del">
          <ac:chgData name="Sol Deviia" userId="3eea1cf9bc43d443" providerId="LiveId" clId="{96152113-8FAC-472D-AE4E-97341B6F2889}" dt="2026-06-01T05:51:20.147" v="2498" actId="478"/>
          <ac:spMkLst>
            <pc:docMk/>
            <pc:sldMk cId="0" sldId="257"/>
            <ac:spMk id="20" creationId="{00000000-0000-0000-0000-000000000000}"/>
          </ac:spMkLst>
        </pc:spChg>
        <pc:spChg chg="mod">
          <ac:chgData name="Sol Deviia" userId="3eea1cf9bc43d443" providerId="LiveId" clId="{96152113-8FAC-472D-AE4E-97341B6F2889}" dt="2026-06-01T03:16:36.092" v="411" actId="1076"/>
          <ac:spMkLst>
            <pc:docMk/>
            <pc:sldMk cId="0" sldId="257"/>
            <ac:spMk id="21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7"/>
            <ac:spMk id="22" creationId="{00000000-0000-0000-0000-000000000000}"/>
          </ac:spMkLst>
        </pc:spChg>
        <pc:spChg chg="mod">
          <ac:chgData name="Sol Deviia" userId="3eea1cf9bc43d443" providerId="LiveId" clId="{96152113-8FAC-472D-AE4E-97341B6F2889}" dt="2026-06-01T03:24:11.251" v="460" actId="1076"/>
          <ac:spMkLst>
            <pc:docMk/>
            <pc:sldMk cId="0" sldId="257"/>
            <ac:spMk id="2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47:06.472" v="2413" actId="1076"/>
          <ac:spMkLst>
            <pc:docMk/>
            <pc:sldMk cId="0" sldId="257"/>
            <ac:spMk id="2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1:36.873" v="2504" actId="20577"/>
          <ac:spMkLst>
            <pc:docMk/>
            <pc:sldMk cId="0" sldId="257"/>
            <ac:spMk id="25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1:40.222" v="2506" actId="20577"/>
          <ac:spMkLst>
            <pc:docMk/>
            <pc:sldMk cId="0" sldId="257"/>
            <ac:spMk id="26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1:42.863" v="2508" actId="20577"/>
          <ac:spMkLst>
            <pc:docMk/>
            <pc:sldMk cId="0" sldId="257"/>
            <ac:spMk id="27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1:49.741" v="2512" actId="20577"/>
          <ac:spMkLst>
            <pc:docMk/>
            <pc:sldMk cId="0" sldId="257"/>
            <ac:spMk id="28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3:54.528" v="2551" actId="20577"/>
          <ac:spMkLst>
            <pc:docMk/>
            <pc:sldMk cId="0" sldId="257"/>
            <ac:spMk id="29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1:52.972" v="2514" actId="20577"/>
          <ac:spMkLst>
            <pc:docMk/>
            <pc:sldMk cId="0" sldId="257"/>
            <ac:spMk id="30" creationId="{00000000-0000-0000-0000-000000000000}"/>
          </ac:spMkLst>
        </pc:spChg>
        <pc:spChg chg="del">
          <ac:chgData name="Sol Deviia" userId="3eea1cf9bc43d443" providerId="LiveId" clId="{96152113-8FAC-472D-AE4E-97341B6F2889}" dt="2026-06-01T05:51:27.206" v="2500" actId="478"/>
          <ac:spMkLst>
            <pc:docMk/>
            <pc:sldMk cId="0" sldId="257"/>
            <ac:spMk id="31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5:51:25.202" v="2499" actId="478"/>
          <ac:spMkLst>
            <pc:docMk/>
            <pc:sldMk cId="0" sldId="257"/>
            <ac:spMk id="32" creationId="{00000000-0000-0000-0000-000000000000}"/>
          </ac:spMkLst>
        </pc:spChg>
        <pc:spChg chg="del">
          <ac:chgData name="Sol Deviia" userId="3eea1cf9bc43d443" providerId="LiveId" clId="{96152113-8FAC-472D-AE4E-97341B6F2889}" dt="2026-06-01T05:51:29.167" v="2501" actId="478"/>
          <ac:spMkLst>
            <pc:docMk/>
            <pc:sldMk cId="0" sldId="257"/>
            <ac:spMk id="33" creationId="{00000000-0000-0000-0000-000000000000}"/>
          </ac:spMkLst>
        </pc:spChg>
        <pc:spChg chg="mod">
          <ac:chgData name="Sol Deviia" userId="3eea1cf9bc43d443" providerId="LiveId" clId="{96152113-8FAC-472D-AE4E-97341B6F2889}" dt="2026-06-01T04:56:50.326" v="1092" actId="14100"/>
          <ac:spMkLst>
            <pc:docMk/>
            <pc:sldMk cId="0" sldId="257"/>
            <ac:spMk id="34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3:24:13.515" v="462"/>
          <ac:spMkLst>
            <pc:docMk/>
            <pc:sldMk cId="0" sldId="257"/>
            <ac:spMk id="36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1:47.030" v="2510" actId="20577"/>
          <ac:spMkLst>
            <pc:docMk/>
            <pc:sldMk cId="0" sldId="257"/>
            <ac:spMk id="37" creationId="{00000000-0000-0000-0000-000000000000}"/>
          </ac:spMkLst>
        </pc:spChg>
        <pc:spChg chg="add mod">
          <ac:chgData name="Sol Deviia" userId="3eea1cf9bc43d443" providerId="LiveId" clId="{96152113-8FAC-472D-AE4E-97341B6F2889}" dt="2026-06-01T05:50:39.142" v="2489" actId="313"/>
          <ac:spMkLst>
            <pc:docMk/>
            <pc:sldMk cId="0" sldId="257"/>
            <ac:spMk id="38" creationId="{608B0B3C-F786-212E-F920-8C4F6FFA1A30}"/>
          </ac:spMkLst>
        </pc:spChg>
      </pc:sldChg>
      <pc:sldChg chg="delSp modSp mod">
        <pc:chgData name="Sol Deviia" userId="3eea1cf9bc43d443" providerId="LiveId" clId="{96152113-8FAC-472D-AE4E-97341B6F2889}" dt="2026-06-01T05:51:58.284" v="2516" actId="20577"/>
        <pc:sldMkLst>
          <pc:docMk/>
          <pc:sldMk cId="0" sldId="258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8"/>
            <ac:spMk id="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8"/>
            <ac:spMk id="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1:58.284" v="2516" actId="20577"/>
          <ac:spMkLst>
            <pc:docMk/>
            <pc:sldMk cId="0" sldId="258"/>
            <ac:spMk id="5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3:19:44.644" v="452"/>
          <ac:spMkLst>
            <pc:docMk/>
            <pc:sldMk cId="0" sldId="258"/>
            <ac:spMk id="8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8"/>
            <ac:spMk id="1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8"/>
            <ac:spMk id="1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8"/>
            <ac:spMk id="16" creationId="{00000000-0000-0000-0000-000000000000}"/>
          </ac:spMkLst>
        </pc:spChg>
        <pc:spChg chg="mod">
          <ac:chgData name="Sol Deviia" userId="3eea1cf9bc43d443" providerId="LiveId" clId="{96152113-8FAC-472D-AE4E-97341B6F2889}" dt="2026-06-01T03:18:45.269" v="436" actId="1076"/>
          <ac:spMkLst>
            <pc:docMk/>
            <pc:sldMk cId="0" sldId="258"/>
            <ac:spMk id="18" creationId="{00000000-0000-0000-0000-000000000000}"/>
          </ac:spMkLst>
        </pc:spChg>
        <pc:spChg chg="mod">
          <ac:chgData name="Sol Deviia" userId="3eea1cf9bc43d443" providerId="LiveId" clId="{96152113-8FAC-472D-AE4E-97341B6F2889}" dt="2026-06-01T03:19:20.587" v="449" actId="14100"/>
          <ac:spMkLst>
            <pc:docMk/>
            <pc:sldMk cId="0" sldId="258"/>
            <ac:spMk id="19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8"/>
            <ac:spMk id="2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8"/>
            <ac:spMk id="2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8"/>
            <ac:spMk id="27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8"/>
            <ac:spMk id="29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8"/>
            <ac:spMk id="30" creationId="{8422F471-507A-3C7A-8BDD-2A3A891AAB26}"/>
          </ac:spMkLst>
        </pc:spChg>
        <pc:grpChg chg="mod">
          <ac:chgData name="Sol Deviia" userId="3eea1cf9bc43d443" providerId="LiveId" clId="{96152113-8FAC-472D-AE4E-97341B6F2889}" dt="2026-06-01T03:17:01.468" v="424" actId="1076"/>
          <ac:grpSpMkLst>
            <pc:docMk/>
            <pc:sldMk cId="0" sldId="258"/>
            <ac:grpSpMk id="3" creationId="{00000000-0000-0000-0000-000000000000}"/>
          </ac:grpSpMkLst>
        </pc:grpChg>
        <pc:grpChg chg="mod">
          <ac:chgData name="Sol Deviia" userId="3eea1cf9bc43d443" providerId="LiveId" clId="{96152113-8FAC-472D-AE4E-97341B6F2889}" dt="2026-05-29T19:36:55.484" v="21" actId="1076"/>
          <ac:grpSpMkLst>
            <pc:docMk/>
            <pc:sldMk cId="0" sldId="258"/>
            <ac:grpSpMk id="6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3:19:37.449" v="450" actId="1076"/>
          <ac:grpSpMkLst>
            <pc:docMk/>
            <pc:sldMk cId="0" sldId="258"/>
            <ac:grpSpMk id="15" creationId="{00000000-0000-0000-0000-000000000000}"/>
          </ac:grpSpMkLst>
        </pc:grpChg>
      </pc:sldChg>
      <pc:sldChg chg="addSp delSp modSp mod">
        <pc:chgData name="Sol Deviia" userId="3eea1cf9bc43d443" providerId="LiveId" clId="{96152113-8FAC-472D-AE4E-97341B6F2889}" dt="2026-06-01T05:52:02.804" v="2518" actId="20577"/>
        <pc:sldMkLst>
          <pc:docMk/>
          <pc:sldMk cId="0" sldId="259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9"/>
            <ac:spMk id="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9"/>
            <ac:spMk id="9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2:02.804" v="2518" actId="20577"/>
          <ac:spMkLst>
            <pc:docMk/>
            <pc:sldMk cId="0" sldId="259"/>
            <ac:spMk id="10" creationId="{00000000-0000-0000-0000-000000000000}"/>
          </ac:spMkLst>
        </pc:spChg>
        <pc:spChg chg="mod">
          <ac:chgData name="Sol Deviia" userId="3eea1cf9bc43d443" providerId="LiveId" clId="{96152113-8FAC-472D-AE4E-97341B6F2889}" dt="2026-06-01T03:33:59.704" v="547" actId="1076"/>
          <ac:spMkLst>
            <pc:docMk/>
            <pc:sldMk cId="0" sldId="259"/>
            <ac:spMk id="11" creationId="{00000000-0000-0000-0000-000000000000}"/>
          </ac:spMkLst>
        </pc:spChg>
        <pc:spChg chg="mod">
          <ac:chgData name="Sol Deviia" userId="3eea1cf9bc43d443" providerId="LiveId" clId="{96152113-8FAC-472D-AE4E-97341B6F2889}" dt="2026-06-01T03:33:52.579" v="546" actId="1076"/>
          <ac:spMkLst>
            <pc:docMk/>
            <pc:sldMk cId="0" sldId="259"/>
            <ac:spMk id="12" creationId="{00000000-0000-0000-0000-000000000000}"/>
          </ac:spMkLst>
        </pc:spChg>
        <pc:spChg chg="mod">
          <ac:chgData name="Sol Deviia" userId="3eea1cf9bc43d443" providerId="LiveId" clId="{96152113-8FAC-472D-AE4E-97341B6F2889}" dt="2026-06-01T03:34:16.616" v="550" actId="1076"/>
          <ac:spMkLst>
            <pc:docMk/>
            <pc:sldMk cId="0" sldId="259"/>
            <ac:spMk id="15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9"/>
            <ac:spMk id="18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3:27:35.567" v="480" actId="478"/>
          <ac:spMkLst>
            <pc:docMk/>
            <pc:sldMk cId="0" sldId="259"/>
            <ac:spMk id="19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9"/>
            <ac:spMk id="20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9"/>
            <ac:spMk id="23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3:27:38.358" v="481" actId="478"/>
          <ac:spMkLst>
            <pc:docMk/>
            <pc:sldMk cId="0" sldId="259"/>
            <ac:spMk id="24" creationId="{00000000-0000-0000-0000-000000000000}"/>
          </ac:spMkLst>
        </pc:spChg>
        <pc:spChg chg="mod">
          <ac:chgData name="Sol Deviia" userId="3eea1cf9bc43d443" providerId="LiveId" clId="{96152113-8FAC-472D-AE4E-97341B6F2889}" dt="2026-06-01T03:34:25.190" v="551" actId="1076"/>
          <ac:spMkLst>
            <pc:docMk/>
            <pc:sldMk cId="0" sldId="259"/>
            <ac:spMk id="25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3:27:40.920" v="482" actId="478"/>
          <ac:spMkLst>
            <pc:docMk/>
            <pc:sldMk cId="0" sldId="259"/>
            <ac:spMk id="29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9"/>
            <ac:spMk id="30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59"/>
            <ac:spMk id="33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3:27:43.914" v="483" actId="478"/>
          <ac:spMkLst>
            <pc:docMk/>
            <pc:sldMk cId="0" sldId="259"/>
            <ac:spMk id="34" creationId="{00000000-0000-0000-0000-000000000000}"/>
          </ac:spMkLst>
        </pc:spChg>
        <pc:spChg chg="mod">
          <ac:chgData name="Sol Deviia" userId="3eea1cf9bc43d443" providerId="LiveId" clId="{96152113-8FAC-472D-AE4E-97341B6F2889}" dt="2026-06-01T03:34:25.190" v="551" actId="1076"/>
          <ac:spMkLst>
            <pc:docMk/>
            <pc:sldMk cId="0" sldId="259"/>
            <ac:spMk id="35" creationId="{00000000-0000-0000-0000-000000000000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0" sldId="259"/>
            <ac:spMk id="36" creationId="{00000000-0000-0000-0000-000000000000}"/>
          </ac:spMkLst>
        </pc:spChg>
        <pc:spChg chg="add mod">
          <ac:chgData name="Sol Deviia" userId="3eea1cf9bc43d443" providerId="LiveId" clId="{96152113-8FAC-472D-AE4E-97341B6F2889}" dt="2026-06-01T03:35:25.285" v="587" actId="1076"/>
          <ac:spMkLst>
            <pc:docMk/>
            <pc:sldMk cId="0" sldId="259"/>
            <ac:spMk id="37" creationId="{F4699CA6-F991-112A-67B1-6A8B145C1453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0" sldId="259"/>
            <ac:spMk id="38" creationId="{00000000-0000-0000-0000-000000000000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0" sldId="259"/>
            <ac:spMk id="39" creationId="{00000000-0000-0000-0000-000000000000}"/>
          </ac:spMkLst>
        </pc:spChg>
        <pc:grpChg chg="del">
          <ac:chgData name="Sol Deviia" userId="3eea1cf9bc43d443" providerId="LiveId" clId="{96152113-8FAC-472D-AE4E-97341B6F2889}" dt="2026-06-01T03:26:02.079" v="472" actId="478"/>
          <ac:grpSpMkLst>
            <pc:docMk/>
            <pc:sldMk cId="0" sldId="259"/>
            <ac:grpSpMk id="3" creationId="{00000000-0000-0000-0000-000000000000}"/>
          </ac:grpSpMkLst>
        </pc:grpChg>
        <pc:grpChg chg="del">
          <ac:chgData name="Sol Deviia" userId="3eea1cf9bc43d443" providerId="LiveId" clId="{96152113-8FAC-472D-AE4E-97341B6F2889}" dt="2026-06-01T03:24:55.498" v="463" actId="478"/>
          <ac:grpSpMkLst>
            <pc:docMk/>
            <pc:sldMk cId="0" sldId="259"/>
            <ac:grpSpMk id="5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3:34:05.884" v="549" actId="14100"/>
          <ac:grpSpMkLst>
            <pc:docMk/>
            <pc:sldMk cId="0" sldId="259"/>
            <ac:grpSpMk id="7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3:34:25.190" v="551" actId="1076"/>
          <ac:grpSpMkLst>
            <pc:docMk/>
            <pc:sldMk cId="0" sldId="259"/>
            <ac:grpSpMk id="16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3:34:25.190" v="551" actId="1076"/>
          <ac:grpSpMkLst>
            <pc:docMk/>
            <pc:sldMk cId="0" sldId="259"/>
            <ac:grpSpMk id="21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3:34:25.190" v="551" actId="1076"/>
          <ac:grpSpMkLst>
            <pc:docMk/>
            <pc:sldMk cId="0" sldId="259"/>
            <ac:grpSpMk id="26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3:34:25.190" v="551" actId="1076"/>
          <ac:grpSpMkLst>
            <pc:docMk/>
            <pc:sldMk cId="0" sldId="259"/>
            <ac:grpSpMk id="31" creationId="{00000000-0000-0000-0000-000000000000}"/>
          </ac:grpSpMkLst>
        </pc:grpChg>
      </pc:sldChg>
      <pc:sldChg chg="del">
        <pc:chgData name="Sol Deviia" userId="3eea1cf9bc43d443" providerId="LiveId" clId="{96152113-8FAC-472D-AE4E-97341B6F2889}" dt="2026-06-01T03:13:49.663" v="373" actId="2696"/>
        <pc:sldMkLst>
          <pc:docMk/>
          <pc:sldMk cId="0" sldId="260"/>
        </pc:sldMkLst>
      </pc:sldChg>
      <pc:sldChg chg="delSp modSp del mod ord">
        <pc:chgData name="Sol Deviia" userId="3eea1cf9bc43d443" providerId="LiveId" clId="{96152113-8FAC-472D-AE4E-97341B6F2889}" dt="2026-06-01T05:55:44.395" v="2590" actId="2696"/>
        <pc:sldMkLst>
          <pc:docMk/>
          <pc:sldMk cId="0" sldId="261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1"/>
            <ac:spMk id="8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1"/>
            <ac:spMk id="9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1"/>
            <ac:spMk id="1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1"/>
            <ac:spMk id="27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1"/>
            <ac:spMk id="4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1"/>
            <ac:spMk id="4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1"/>
            <ac:spMk id="46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1"/>
            <ac:spMk id="47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1"/>
            <ac:spMk id="48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1"/>
            <ac:spMk id="50" creationId="{00000000-0000-0000-0000-000000000000}"/>
          </ac:spMkLst>
        </pc:spChg>
      </pc:sldChg>
      <pc:sldChg chg="addSp delSp modSp mod ord">
        <pc:chgData name="Sol Deviia" userId="3eea1cf9bc43d443" providerId="LiveId" clId="{96152113-8FAC-472D-AE4E-97341B6F2889}" dt="2026-06-01T05:52:40.282" v="2525" actId="313"/>
        <pc:sldMkLst>
          <pc:docMk/>
          <pc:sldMk cId="0" sldId="262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2"/>
            <ac:spMk id="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14:12.201" v="1437" actId="1076"/>
          <ac:spMkLst>
            <pc:docMk/>
            <pc:sldMk cId="0" sldId="262"/>
            <ac:spMk id="7" creationId="{FF520D35-EF8A-AFC6-EB83-145B6FCF30AA}"/>
          </ac:spMkLst>
        </pc:spChg>
        <pc:spChg chg="del">
          <ac:chgData name="Sol Deviia" userId="3eea1cf9bc43d443" providerId="LiveId" clId="{96152113-8FAC-472D-AE4E-97341B6F2889}" dt="2026-06-01T03:30:56.996" v="526" actId="21"/>
          <ac:spMkLst>
            <pc:docMk/>
            <pc:sldMk cId="0" sldId="262"/>
            <ac:spMk id="8" creationId="{00000000-0000-0000-0000-000000000000}"/>
          </ac:spMkLst>
        </pc:spChg>
        <pc:spChg chg="del">
          <ac:chgData name="Sol Deviia" userId="3eea1cf9bc43d443" providerId="LiveId" clId="{96152113-8FAC-472D-AE4E-97341B6F2889}" dt="2026-06-01T05:13:19.506" v="1432" actId="478"/>
          <ac:spMkLst>
            <pc:docMk/>
            <pc:sldMk cId="0" sldId="262"/>
            <ac:spMk id="9" creationId="{00000000-0000-0000-0000-000000000000}"/>
          </ac:spMkLst>
        </pc:spChg>
        <pc:spChg chg="del">
          <ac:chgData name="Sol Deviia" userId="3eea1cf9bc43d443" providerId="LiveId" clId="{96152113-8FAC-472D-AE4E-97341B6F2889}" dt="2026-06-01T05:13:22.037" v="1433" actId="478"/>
          <ac:spMkLst>
            <pc:docMk/>
            <pc:sldMk cId="0" sldId="262"/>
            <ac:spMk id="10" creationId="{00000000-0000-0000-0000-000000000000}"/>
          </ac:spMkLst>
        </pc:spChg>
        <pc:spChg chg="del">
          <ac:chgData name="Sol Deviia" userId="3eea1cf9bc43d443" providerId="LiveId" clId="{96152113-8FAC-472D-AE4E-97341B6F2889}" dt="2026-06-01T03:11:37.586" v="372" actId="478"/>
          <ac:spMkLst>
            <pc:docMk/>
            <pc:sldMk cId="0" sldId="262"/>
            <ac:spMk id="11" creationId="{00000000-0000-0000-0000-000000000000}"/>
          </ac:spMkLst>
        </pc:spChg>
        <pc:spChg chg="del">
          <ac:chgData name="Sol Deviia" userId="3eea1cf9bc43d443" providerId="LiveId" clId="{96152113-8FAC-472D-AE4E-97341B6F2889}" dt="2026-06-01T03:35:38.142" v="590" actId="21"/>
          <ac:spMkLst>
            <pc:docMk/>
            <pc:sldMk cId="0" sldId="262"/>
            <ac:spMk id="12" creationId="{00000000-0000-0000-0000-000000000000}"/>
          </ac:spMkLst>
        </pc:spChg>
        <pc:spChg chg="del">
          <ac:chgData name="Sol Deviia" userId="3eea1cf9bc43d443" providerId="LiveId" clId="{96152113-8FAC-472D-AE4E-97341B6F2889}" dt="2026-06-01T03:35:19.153" v="586" actId="21"/>
          <ac:spMkLst>
            <pc:docMk/>
            <pc:sldMk cId="0" sldId="262"/>
            <ac:spMk id="13" creationId="{00000000-0000-0000-0000-000000000000}"/>
          </ac:spMkLst>
        </pc:spChg>
        <pc:spChg chg="del">
          <ac:chgData name="Sol Deviia" userId="3eea1cf9bc43d443" providerId="LiveId" clId="{96152113-8FAC-472D-AE4E-97341B6F2889}" dt="2026-06-01T03:11:33.815" v="371" actId="478"/>
          <ac:spMkLst>
            <pc:docMk/>
            <pc:sldMk cId="0" sldId="262"/>
            <ac:spMk id="1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16:03.331" v="1465" actId="1076"/>
          <ac:spMkLst>
            <pc:docMk/>
            <pc:sldMk cId="0" sldId="262"/>
            <ac:spMk id="15" creationId="{B9569EFC-4C19-6C8D-B0BB-13FDEA96B5D7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0" sldId="262"/>
            <ac:spMk id="16" creationId="{666A0856-515E-456A-A9E1-9959865DCA5C}"/>
          </ac:spMkLst>
        </pc:spChg>
        <pc:spChg chg="mod">
          <ac:chgData name="Sol Deviia" userId="3eea1cf9bc43d443" providerId="LiveId" clId="{96152113-8FAC-472D-AE4E-97341B6F2889}" dt="2026-06-01T05:14:12.201" v="1437" actId="1076"/>
          <ac:spMkLst>
            <pc:docMk/>
            <pc:sldMk cId="0" sldId="262"/>
            <ac:spMk id="17" creationId="{EB55D4C4-088D-01D2-3B0C-F5D30DBC03BD}"/>
          </ac:spMkLst>
        </pc:spChg>
        <pc:spChg chg="add mod">
          <ac:chgData name="Sol Deviia" userId="3eea1cf9bc43d443" providerId="LiveId" clId="{96152113-8FAC-472D-AE4E-97341B6F2889}" dt="2026-06-01T05:52:40.282" v="2525" actId="313"/>
          <ac:spMkLst>
            <pc:docMk/>
            <pc:sldMk cId="0" sldId="262"/>
            <ac:spMk id="18" creationId="{F3003268-C710-C54E-653C-F5FD20387C28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0" sldId="262"/>
            <ac:spMk id="19" creationId="{748D349C-0AE8-0966-456D-2ED267DC5A51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0" sldId="262"/>
            <ac:spMk id="20" creationId="{FC7389EF-D9EA-2A51-0ED6-3042930C1289}"/>
          </ac:spMkLst>
        </pc:spChg>
        <pc:spChg chg="mod">
          <ac:chgData name="Sol Deviia" userId="3eea1cf9bc43d443" providerId="LiveId" clId="{96152113-8FAC-472D-AE4E-97341B6F2889}" dt="2026-06-01T05:14:12.201" v="1437" actId="1076"/>
          <ac:spMkLst>
            <pc:docMk/>
            <pc:sldMk cId="0" sldId="262"/>
            <ac:spMk id="21" creationId="{04218EAA-788A-B73C-E086-F38339079CDD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2"/>
            <ac:spMk id="28" creationId="{3EE017C9-5B0F-CE80-B9D5-5C1C7E4CD062}"/>
          </ac:spMkLst>
        </pc:spChg>
        <pc:spChg chg="add mod">
          <ac:chgData name="Sol Deviia" userId="3eea1cf9bc43d443" providerId="LiveId" clId="{96152113-8FAC-472D-AE4E-97341B6F2889}" dt="2026-06-01T05:14:12.201" v="1437" actId="1076"/>
          <ac:spMkLst>
            <pc:docMk/>
            <pc:sldMk cId="0" sldId="262"/>
            <ac:spMk id="29" creationId="{90E81C93-21BA-BB0A-B8AD-293760340115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0" sldId="262"/>
            <ac:spMk id="30" creationId="{937183E2-8349-C2AB-FB35-C100BBD2B0EC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2"/>
            <ac:spMk id="32" creationId="{B9A46220-7D97-79B5-8336-1F4E4B3A4A71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2"/>
            <ac:spMk id="33" creationId="{CB08A1DD-9D55-D559-0EB4-F488AE68AC5B}"/>
          </ac:spMkLst>
        </pc:spChg>
        <pc:spChg chg="add del mod">
          <ac:chgData name="Sol Deviia" userId="3eea1cf9bc43d443" providerId="LiveId" clId="{96152113-8FAC-472D-AE4E-97341B6F2889}" dt="2026-06-01T05:14:57.142" v="1441" actId="478"/>
          <ac:spMkLst>
            <pc:docMk/>
            <pc:sldMk cId="0" sldId="262"/>
            <ac:spMk id="34" creationId="{1B33BA40-F9F6-28F3-9F7A-76ACD8B4A799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2"/>
            <ac:spMk id="36" creationId="{605EE0CB-5A36-648C-9802-96C3943078DF}"/>
          </ac:spMkLst>
        </pc:spChg>
        <pc:grpChg chg="mod">
          <ac:chgData name="Sol Deviia" userId="3eea1cf9bc43d443" providerId="LiveId" clId="{96152113-8FAC-472D-AE4E-97341B6F2889}" dt="2026-06-01T05:16:11.989" v="1468" actId="14100"/>
          <ac:grpSpMkLst>
            <pc:docMk/>
            <pc:sldMk cId="0" sldId="262"/>
            <ac:grpSpMk id="3" creationId="{00000000-0000-0000-0000-000000000000}"/>
          </ac:grpSpMkLst>
        </pc:grpChg>
        <pc:grpChg chg="del mod">
          <ac:chgData name="Sol Deviia" userId="3eea1cf9bc43d443" providerId="LiveId" clId="{96152113-8FAC-472D-AE4E-97341B6F2889}" dt="2026-06-01T05:20:53.231" v="1501" actId="21"/>
          <ac:grpSpMkLst>
            <pc:docMk/>
            <pc:sldMk cId="0" sldId="262"/>
            <ac:grpSpMk id="5" creationId="{00000000-0000-0000-0000-000000000000}"/>
          </ac:grpSpMkLst>
        </pc:grpChg>
        <pc:grpChg chg="add mod">
          <ac:chgData name="Sol Deviia" userId="3eea1cf9bc43d443" providerId="LiveId" clId="{96152113-8FAC-472D-AE4E-97341B6F2889}" dt="2026-06-01T05:21:51.584" v="1514" actId="1076"/>
          <ac:grpSpMkLst>
            <pc:docMk/>
            <pc:sldMk cId="0" sldId="262"/>
            <ac:grpSpMk id="35" creationId="{55320F9E-143A-64AD-69FA-159A50EDE598}"/>
          </ac:grpSpMkLst>
        </pc:grpChg>
      </pc:sldChg>
      <pc:sldChg chg="addSp delSp modSp mod ord">
        <pc:chgData name="Sol Deviia" userId="3eea1cf9bc43d443" providerId="LiveId" clId="{96152113-8FAC-472D-AE4E-97341B6F2889}" dt="2026-06-01T05:52:23.009" v="2524" actId="313"/>
        <pc:sldMkLst>
          <pc:docMk/>
          <pc:sldMk cId="0" sldId="263"/>
        </pc:sldMkLst>
        <pc:spChg chg="add del mod ord">
          <ac:chgData name="Sol Deviia" userId="3eea1cf9bc43d443" providerId="LiveId" clId="{96152113-8FAC-472D-AE4E-97341B6F2889}" dt="2026-06-01T05:12:08.854" v="1407" actId="167"/>
          <ac:spMkLst>
            <pc:docMk/>
            <pc:sldMk cId="0" sldId="263"/>
            <ac:spMk id="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3"/>
            <ac:spMk id="10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3"/>
            <ac:spMk id="1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11:47.267" v="1404" actId="1076"/>
          <ac:spMkLst>
            <pc:docMk/>
            <pc:sldMk cId="0" sldId="263"/>
            <ac:spMk id="18" creationId="{00000000-0000-0000-0000-000000000000}"/>
          </ac:spMkLst>
        </pc:spChg>
        <pc:spChg chg="del">
          <ac:chgData name="Sol Deviia" userId="3eea1cf9bc43d443" providerId="LiveId" clId="{96152113-8FAC-472D-AE4E-97341B6F2889}" dt="2026-06-01T05:00:15.513" v="1152" actId="478"/>
          <ac:spMkLst>
            <pc:docMk/>
            <pc:sldMk cId="0" sldId="263"/>
            <ac:spMk id="19" creationId="{00000000-0000-0000-0000-000000000000}"/>
          </ac:spMkLst>
        </pc:spChg>
        <pc:spChg chg="del">
          <ac:chgData name="Sol Deviia" userId="3eea1cf9bc43d443" providerId="LiveId" clId="{96152113-8FAC-472D-AE4E-97341B6F2889}" dt="2026-06-01T05:00:30.120" v="1159" actId="478"/>
          <ac:spMkLst>
            <pc:docMk/>
            <pc:sldMk cId="0" sldId="263"/>
            <ac:spMk id="20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3"/>
            <ac:spMk id="2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3"/>
            <ac:spMk id="27" creationId="{00000000-0000-0000-0000-000000000000}"/>
          </ac:spMkLst>
        </pc:spChg>
        <pc:spChg chg="mod ord">
          <ac:chgData name="Sol Deviia" userId="3eea1cf9bc43d443" providerId="LiveId" clId="{96152113-8FAC-472D-AE4E-97341B6F2889}" dt="2026-06-01T05:11:18.465" v="1400" actId="167"/>
          <ac:spMkLst>
            <pc:docMk/>
            <pc:sldMk cId="0" sldId="263"/>
            <ac:spMk id="28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2:13.353" v="2522" actId="20577"/>
          <ac:spMkLst>
            <pc:docMk/>
            <pc:sldMk cId="0" sldId="263"/>
            <ac:spMk id="31" creationId="{00000000-0000-0000-0000-000000000000}"/>
          </ac:spMkLst>
        </pc:spChg>
        <pc:spChg chg="del">
          <ac:chgData name="Sol Deviia" userId="3eea1cf9bc43d443" providerId="LiveId" clId="{96152113-8FAC-472D-AE4E-97341B6F2889}" dt="2026-06-01T05:00:30.120" v="1159" actId="478"/>
          <ac:spMkLst>
            <pc:docMk/>
            <pc:sldMk cId="0" sldId="263"/>
            <ac:spMk id="32" creationId="{00000000-0000-0000-0000-000000000000}"/>
          </ac:spMkLst>
        </pc:spChg>
        <pc:spChg chg="del">
          <ac:chgData name="Sol Deviia" userId="3eea1cf9bc43d443" providerId="LiveId" clId="{96152113-8FAC-472D-AE4E-97341B6F2889}" dt="2026-06-01T05:00:30.120" v="1159" actId="478"/>
          <ac:spMkLst>
            <pc:docMk/>
            <pc:sldMk cId="0" sldId="263"/>
            <ac:spMk id="33" creationId="{00000000-0000-0000-0000-000000000000}"/>
          </ac:spMkLst>
        </pc:spChg>
        <pc:spChg chg="del">
          <ac:chgData name="Sol Deviia" userId="3eea1cf9bc43d443" providerId="LiveId" clId="{96152113-8FAC-472D-AE4E-97341B6F2889}" dt="2026-06-01T05:00:27.098" v="1158" actId="478"/>
          <ac:spMkLst>
            <pc:docMk/>
            <pc:sldMk cId="0" sldId="263"/>
            <ac:spMk id="34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5:00:30.120" v="1159" actId="478"/>
          <ac:spMkLst>
            <pc:docMk/>
            <pc:sldMk cId="0" sldId="263"/>
            <ac:spMk id="35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2:23.009" v="2524" actId="313"/>
          <ac:spMkLst>
            <pc:docMk/>
            <pc:sldMk cId="0" sldId="263"/>
            <ac:spMk id="36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2:21.159" v="2523" actId="313"/>
          <ac:spMkLst>
            <pc:docMk/>
            <pc:sldMk cId="0" sldId="263"/>
            <ac:spMk id="37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5:02:16.415" v="1205" actId="478"/>
          <ac:spMkLst>
            <pc:docMk/>
            <pc:sldMk cId="0" sldId="263"/>
            <ac:spMk id="38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5:03:59.723" v="1232" actId="478"/>
          <ac:spMkLst>
            <pc:docMk/>
            <pc:sldMk cId="0" sldId="263"/>
            <ac:spMk id="39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5:03:09.686" v="1219" actId="478"/>
          <ac:spMkLst>
            <pc:docMk/>
            <pc:sldMk cId="0" sldId="263"/>
            <ac:spMk id="40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3"/>
            <ac:spMk id="41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5:09:24.938" v="1338" actId="478"/>
          <ac:spMkLst>
            <pc:docMk/>
            <pc:sldMk cId="0" sldId="263"/>
            <ac:spMk id="42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5:09:28.468" v="1339" actId="478"/>
          <ac:spMkLst>
            <pc:docMk/>
            <pc:sldMk cId="0" sldId="263"/>
            <ac:spMk id="4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11:47.267" v="1404" actId="1076"/>
          <ac:spMkLst>
            <pc:docMk/>
            <pc:sldMk cId="0" sldId="263"/>
            <ac:spMk id="44" creationId="{C652379B-E155-4865-B8B5-E0A6F110CF03}"/>
          </ac:spMkLst>
        </pc:spChg>
        <pc:spChg chg="mod">
          <ac:chgData name="Sol Deviia" userId="3eea1cf9bc43d443" providerId="LiveId" clId="{96152113-8FAC-472D-AE4E-97341B6F2889}" dt="2026-06-01T05:11:47.267" v="1404" actId="1076"/>
          <ac:spMkLst>
            <pc:docMk/>
            <pc:sldMk cId="0" sldId="263"/>
            <ac:spMk id="45" creationId="{565BF532-29C0-45E1-AFDB-81D3172F24F8}"/>
          </ac:spMkLst>
        </pc:spChg>
        <pc:spChg chg="mod">
          <ac:chgData name="Sol Deviia" userId="3eea1cf9bc43d443" providerId="LiveId" clId="{96152113-8FAC-472D-AE4E-97341B6F2889}" dt="2026-06-01T05:01:16.366" v="1163"/>
          <ac:spMkLst>
            <pc:docMk/>
            <pc:sldMk cId="0" sldId="263"/>
            <ac:spMk id="47" creationId="{E3FDFB11-69EB-F511-EFA9-30820E08AB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3"/>
            <ac:spMk id="48" creationId="{3D4E1F41-FABF-4DC9-48D7-0BC1846C8EB3}"/>
          </ac:spMkLst>
        </pc:spChg>
        <pc:spChg chg="add del mod">
          <ac:chgData name="Sol Deviia" userId="3eea1cf9bc43d443" providerId="LiveId" clId="{96152113-8FAC-472D-AE4E-97341B6F2889}" dt="2026-06-01T05:06:07.121" v="1262" actId="478"/>
          <ac:spMkLst>
            <pc:docMk/>
            <pc:sldMk cId="0" sldId="263"/>
            <ac:spMk id="49" creationId="{D924348F-7F5A-5A31-6E94-106B9A588ABC}"/>
          </ac:spMkLst>
        </pc:spChg>
        <pc:spChg chg="add del mod">
          <ac:chgData name="Sol Deviia" userId="3eea1cf9bc43d443" providerId="LiveId" clId="{96152113-8FAC-472D-AE4E-97341B6F2889}" dt="2026-06-01T05:06:05.858" v="1261" actId="478"/>
          <ac:spMkLst>
            <pc:docMk/>
            <pc:sldMk cId="0" sldId="263"/>
            <ac:spMk id="50" creationId="{9743D419-6651-B77E-BEFB-F629560DE249}"/>
          </ac:spMkLst>
        </pc:spChg>
        <pc:spChg chg="mod">
          <ac:chgData name="Sol Deviia" userId="3eea1cf9bc43d443" providerId="LiveId" clId="{96152113-8FAC-472D-AE4E-97341B6F2889}" dt="2026-06-01T05:04:18.959" v="1236"/>
          <ac:spMkLst>
            <pc:docMk/>
            <pc:sldMk cId="0" sldId="263"/>
            <ac:spMk id="52" creationId="{EBA8AA19-3C45-D5F4-E78B-5B211FCE5DFF}"/>
          </ac:spMkLst>
        </pc:spChg>
        <pc:spChg chg="mod">
          <ac:chgData name="Sol Deviia" userId="3eea1cf9bc43d443" providerId="LiveId" clId="{96152113-8FAC-472D-AE4E-97341B6F2889}" dt="2026-06-01T05:04:18.959" v="1236"/>
          <ac:spMkLst>
            <pc:docMk/>
            <pc:sldMk cId="0" sldId="263"/>
            <ac:spMk id="53" creationId="{43363519-73B5-2ED4-603A-020E3098F3EE}"/>
          </ac:spMkLst>
        </pc:spChg>
        <pc:spChg chg="del mod topLvl">
          <ac:chgData name="Sol Deviia" userId="3eea1cf9bc43d443" providerId="LiveId" clId="{96152113-8FAC-472D-AE4E-97341B6F2889}" dt="2026-06-01T05:04:25.682" v="1239" actId="478"/>
          <ac:spMkLst>
            <pc:docMk/>
            <pc:sldMk cId="0" sldId="263"/>
            <ac:spMk id="55" creationId="{8122EB30-9BFE-2112-16CE-4545D1C914D8}"/>
          </ac:spMkLst>
        </pc:spChg>
        <pc:spChg chg="mod topLvl">
          <ac:chgData name="Sol Deviia" userId="3eea1cf9bc43d443" providerId="LiveId" clId="{96152113-8FAC-472D-AE4E-97341B6F2889}" dt="2026-06-01T05:50:18.744" v="2486" actId="790"/>
          <ac:spMkLst>
            <pc:docMk/>
            <pc:sldMk cId="0" sldId="263"/>
            <ac:spMk id="56" creationId="{1B785E0B-41B9-EA6A-AB7B-58232C62AA3F}"/>
          </ac:spMkLst>
        </pc:spChg>
        <pc:spChg chg="add mod">
          <ac:chgData name="Sol Deviia" userId="3eea1cf9bc43d443" providerId="LiveId" clId="{96152113-8FAC-472D-AE4E-97341B6F2889}" dt="2026-06-01T05:11:47.267" v="1404" actId="1076"/>
          <ac:spMkLst>
            <pc:docMk/>
            <pc:sldMk cId="0" sldId="263"/>
            <ac:spMk id="57" creationId="{E42C65AB-469A-DA5E-C23D-52BCEF80C57A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0" sldId="263"/>
            <ac:spMk id="58" creationId="{8BD15B68-C519-2A77-374B-84CE469CFF74}"/>
          </ac:spMkLst>
        </pc:spChg>
        <pc:spChg chg="add mod ord">
          <ac:chgData name="Sol Deviia" userId="3eea1cf9bc43d443" providerId="LiveId" clId="{96152113-8FAC-472D-AE4E-97341B6F2889}" dt="2026-06-01T05:50:18.744" v="2486" actId="790"/>
          <ac:spMkLst>
            <pc:docMk/>
            <pc:sldMk cId="0" sldId="263"/>
            <ac:spMk id="59" creationId="{0F14ED0C-2984-C9CD-22C0-65696BF70362}"/>
          </ac:spMkLst>
        </pc:spChg>
        <pc:spChg chg="add mod">
          <ac:chgData name="Sol Deviia" userId="3eea1cf9bc43d443" providerId="LiveId" clId="{96152113-8FAC-472D-AE4E-97341B6F2889}" dt="2026-06-01T05:10:06.139" v="1386" actId="1076"/>
          <ac:spMkLst>
            <pc:docMk/>
            <pc:sldMk cId="0" sldId="263"/>
            <ac:spMk id="60" creationId="{5330F7E3-4E34-E90A-188E-F36EB9BB5EF7}"/>
          </ac:spMkLst>
        </pc:spChg>
        <pc:grpChg chg="del">
          <ac:chgData name="Sol Deviia" userId="3eea1cf9bc43d443" providerId="LiveId" clId="{96152113-8FAC-472D-AE4E-97341B6F2889}" dt="2026-06-01T05:00:18.547" v="1154" actId="478"/>
          <ac:grpSpMkLst>
            <pc:docMk/>
            <pc:sldMk cId="0" sldId="263"/>
            <ac:grpSpMk id="3" creationId="{00000000-0000-0000-0000-000000000000}"/>
          </ac:grpSpMkLst>
        </pc:grpChg>
        <pc:grpChg chg="del">
          <ac:chgData name="Sol Deviia" userId="3eea1cf9bc43d443" providerId="LiveId" clId="{96152113-8FAC-472D-AE4E-97341B6F2889}" dt="2026-06-01T05:00:17.688" v="1153" actId="478"/>
          <ac:grpSpMkLst>
            <pc:docMk/>
            <pc:sldMk cId="0" sldId="263"/>
            <ac:grpSpMk id="6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5:09:58.804" v="1385" actId="14100"/>
          <ac:grpSpMkLst>
            <pc:docMk/>
            <pc:sldMk cId="0" sldId="263"/>
            <ac:grpSpMk id="9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5:07:49.703" v="1276" actId="1076"/>
          <ac:grpSpMkLst>
            <pc:docMk/>
            <pc:sldMk cId="0" sldId="263"/>
            <ac:grpSpMk id="12" creationId="{00000000-0000-0000-0000-000000000000}"/>
          </ac:grpSpMkLst>
        </pc:grpChg>
        <pc:grpChg chg="del mod">
          <ac:chgData name="Sol Deviia" userId="3eea1cf9bc43d443" providerId="LiveId" clId="{96152113-8FAC-472D-AE4E-97341B6F2889}" dt="2026-06-01T05:04:11.154" v="1235" actId="478"/>
          <ac:grpSpMkLst>
            <pc:docMk/>
            <pc:sldMk cId="0" sldId="263"/>
            <ac:grpSpMk id="15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5:01:41.304" v="1201" actId="1076"/>
          <ac:grpSpMkLst>
            <pc:docMk/>
            <pc:sldMk cId="0" sldId="263"/>
            <ac:grpSpMk id="21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5:11:36.724" v="1403" actId="1076"/>
          <ac:grpSpMkLst>
            <pc:docMk/>
            <pc:sldMk cId="0" sldId="263"/>
            <ac:grpSpMk id="24" creationId="{00000000-0000-0000-0000-000000000000}"/>
          </ac:grpSpMkLst>
        </pc:grpChg>
        <pc:grpChg chg="add mod">
          <ac:chgData name="Sol Deviia" userId="3eea1cf9bc43d443" providerId="LiveId" clId="{96152113-8FAC-472D-AE4E-97341B6F2889}" dt="2026-06-01T05:05:57.189" v="1257" actId="14100"/>
          <ac:grpSpMkLst>
            <pc:docMk/>
            <pc:sldMk cId="0" sldId="263"/>
            <ac:grpSpMk id="46" creationId="{89AA69C4-47F4-3204-8772-098D832C4353}"/>
          </ac:grpSpMkLst>
        </pc:grpChg>
        <pc:grpChg chg="add mod">
          <ac:chgData name="Sol Deviia" userId="3eea1cf9bc43d443" providerId="LiveId" clId="{96152113-8FAC-472D-AE4E-97341B6F2889}" dt="2026-06-01T05:04:21.809" v="1237" actId="1076"/>
          <ac:grpSpMkLst>
            <pc:docMk/>
            <pc:sldMk cId="0" sldId="263"/>
            <ac:grpSpMk id="51" creationId="{4DF84B99-007A-A894-4C86-9DEE78E61DDE}"/>
          </ac:grpSpMkLst>
        </pc:grpChg>
        <pc:grpChg chg="add del mod">
          <ac:chgData name="Sol Deviia" userId="3eea1cf9bc43d443" providerId="LiveId" clId="{96152113-8FAC-472D-AE4E-97341B6F2889}" dt="2026-06-01T05:04:25.682" v="1239" actId="478"/>
          <ac:grpSpMkLst>
            <pc:docMk/>
            <pc:sldMk cId="0" sldId="263"/>
            <ac:grpSpMk id="54" creationId="{386C873C-EB47-3FDB-B978-AC98A2A2E1AB}"/>
          </ac:grpSpMkLst>
        </pc:grpChg>
      </pc:sldChg>
      <pc:sldChg chg="modSp del mod ord">
        <pc:chgData name="Sol Deviia" userId="3eea1cf9bc43d443" providerId="LiveId" clId="{96152113-8FAC-472D-AE4E-97341B6F2889}" dt="2026-06-01T06:10:01.071" v="3088" actId="2696"/>
        <pc:sldMkLst>
          <pc:docMk/>
          <pc:sldMk cId="0" sldId="264"/>
        </pc:sldMkLst>
        <pc:spChg chg="mod">
          <ac:chgData name="Sol Deviia" userId="3eea1cf9bc43d443" providerId="LiveId" clId="{96152113-8FAC-472D-AE4E-97341B6F2889}" dt="2026-06-01T05:55:08.291" v="2578" actId="1076"/>
          <ac:spMkLst>
            <pc:docMk/>
            <pc:sldMk cId="0" sldId="264"/>
            <ac:spMk id="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5:13.863" v="2588" actId="20577"/>
          <ac:spMkLst>
            <pc:docMk/>
            <pc:sldMk cId="0" sldId="264"/>
            <ac:spMk id="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4"/>
            <ac:spMk id="7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4"/>
            <ac:spMk id="1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4"/>
            <ac:spMk id="20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4"/>
            <ac:spMk id="21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4"/>
            <ac:spMk id="2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4"/>
            <ac:spMk id="3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4"/>
            <ac:spMk id="4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4"/>
            <ac:spMk id="45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4"/>
            <ac:spMk id="47" creationId="{00000000-0000-0000-0000-000000000000}"/>
          </ac:spMkLst>
        </pc:spChg>
      </pc:sldChg>
      <pc:sldChg chg="modSp mod ord">
        <pc:chgData name="Sol Deviia" userId="3eea1cf9bc43d443" providerId="LiveId" clId="{96152113-8FAC-472D-AE4E-97341B6F2889}" dt="2026-06-01T05:52:08.904" v="2520" actId="20577"/>
        <pc:sldMkLst>
          <pc:docMk/>
          <pc:sldMk cId="0" sldId="265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5"/>
            <ac:spMk id="1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5"/>
            <ac:spMk id="1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5"/>
            <ac:spMk id="16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5"/>
            <ac:spMk id="17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5"/>
            <ac:spMk id="3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5"/>
            <ac:spMk id="5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5"/>
            <ac:spMk id="59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2:08.904" v="2520" actId="20577"/>
          <ac:spMkLst>
            <pc:docMk/>
            <pc:sldMk cId="0" sldId="265"/>
            <ac:spMk id="65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5"/>
            <ac:spMk id="67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5"/>
            <ac:spMk id="68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5"/>
            <ac:spMk id="75" creationId="{00000000-0000-0000-0000-000000000000}"/>
          </ac:spMkLst>
        </pc:spChg>
      </pc:sldChg>
      <pc:sldChg chg="modSp del mod">
        <pc:chgData name="Sol Deviia" userId="3eea1cf9bc43d443" providerId="LiveId" clId="{96152113-8FAC-472D-AE4E-97341B6F2889}" dt="2026-06-01T06:10:56.725" v="3091" actId="2696"/>
        <pc:sldMkLst>
          <pc:docMk/>
          <pc:sldMk cId="0" sldId="266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6"/>
            <ac:spMk id="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6"/>
            <ac:spMk id="11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6"/>
            <ac:spMk id="16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6"/>
            <ac:spMk id="17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6"/>
            <ac:spMk id="2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6"/>
            <ac:spMk id="40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6"/>
            <ac:spMk id="46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6"/>
            <ac:spMk id="51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6"/>
            <ac:spMk id="5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6"/>
            <ac:spMk id="56" creationId="{00000000-0000-0000-0000-000000000000}"/>
          </ac:spMkLst>
        </pc:spChg>
      </pc:sldChg>
      <pc:sldChg chg="addSp delSp modSp mod ord">
        <pc:chgData name="Sol Deviia" userId="3eea1cf9bc43d443" providerId="LiveId" clId="{96152113-8FAC-472D-AE4E-97341B6F2889}" dt="2026-06-01T06:09:51.158" v="3086" actId="1076"/>
        <pc:sldMkLst>
          <pc:docMk/>
          <pc:sldMk cId="0" sldId="267"/>
        </pc:sldMkLst>
        <pc:spChg chg="mod">
          <ac:chgData name="Sol Deviia" userId="3eea1cf9bc43d443" providerId="LiveId" clId="{96152113-8FAC-472D-AE4E-97341B6F2889}" dt="2026-06-01T06:09:51.158" v="3086" actId="1076"/>
          <ac:spMkLst>
            <pc:docMk/>
            <pc:sldMk cId="0" sldId="267"/>
            <ac:spMk id="5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7"/>
            <ac:spMk id="7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7"/>
            <ac:spMk id="8" creationId="{00000000-0000-0000-0000-000000000000}"/>
          </ac:spMkLst>
        </pc:spChg>
        <pc:spChg chg="add mod">
          <ac:chgData name="Sol Deviia" userId="3eea1cf9bc43d443" providerId="LiveId" clId="{96152113-8FAC-472D-AE4E-97341B6F2889}" dt="2026-06-01T06:05:04.582" v="2981" actId="1076"/>
          <ac:spMkLst>
            <pc:docMk/>
            <pc:sldMk cId="0" sldId="267"/>
            <ac:spMk id="13" creationId="{57382E7C-6D33-D768-F31D-EB81ADF4DEB8}"/>
          </ac:spMkLst>
        </pc:spChg>
        <pc:spChg chg="add mod">
          <ac:chgData name="Sol Deviia" userId="3eea1cf9bc43d443" providerId="LiveId" clId="{96152113-8FAC-472D-AE4E-97341B6F2889}" dt="2026-06-01T06:09:16.165" v="3083" actId="1076"/>
          <ac:spMkLst>
            <pc:docMk/>
            <pc:sldMk cId="0" sldId="267"/>
            <ac:spMk id="14" creationId="{E7305A9D-CD56-8A04-0979-E810314CDA29}"/>
          </ac:spMkLst>
        </pc:spChg>
        <pc:spChg chg="add mod">
          <ac:chgData name="Sol Deviia" userId="3eea1cf9bc43d443" providerId="LiveId" clId="{96152113-8FAC-472D-AE4E-97341B6F2889}" dt="2026-06-01T06:09:16.165" v="3083" actId="1076"/>
          <ac:spMkLst>
            <pc:docMk/>
            <pc:sldMk cId="0" sldId="267"/>
            <ac:spMk id="15" creationId="{DE0D09A1-503D-F18A-D85D-64FBCFD3254C}"/>
          </ac:spMkLst>
        </pc:spChg>
        <pc:spChg chg="mod">
          <ac:chgData name="Sol Deviia" userId="3eea1cf9bc43d443" providerId="LiveId" clId="{96152113-8FAC-472D-AE4E-97341B6F2889}" dt="2026-06-01T06:09:07.691" v="3082" actId="1076"/>
          <ac:spMkLst>
            <pc:docMk/>
            <pc:sldMk cId="0" sldId="267"/>
            <ac:spMk id="18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8:17" v="2694" actId="164"/>
          <ac:spMkLst>
            <pc:docMk/>
            <pc:sldMk cId="0" sldId="267"/>
            <ac:spMk id="22" creationId="{00000000-0000-0000-0000-000000000000}"/>
          </ac:spMkLst>
        </pc:spChg>
        <pc:spChg chg="mod topLvl">
          <ac:chgData name="Sol Deviia" userId="3eea1cf9bc43d443" providerId="LiveId" clId="{96152113-8FAC-472D-AE4E-97341B6F2889}" dt="2026-06-01T06:09:16.165" v="3083" actId="1076"/>
          <ac:spMkLst>
            <pc:docMk/>
            <pc:sldMk cId="0" sldId="267"/>
            <ac:spMk id="24" creationId="{00000000-0000-0000-0000-000000000000}"/>
          </ac:spMkLst>
        </pc:spChg>
        <pc:spChg chg="del topLvl">
          <ac:chgData name="Sol Deviia" userId="3eea1cf9bc43d443" providerId="LiveId" clId="{96152113-8FAC-472D-AE4E-97341B6F2889}" dt="2026-06-01T05:57:47.616" v="2692" actId="478"/>
          <ac:spMkLst>
            <pc:docMk/>
            <pc:sldMk cId="0" sldId="267"/>
            <ac:spMk id="25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7"/>
            <ac:spMk id="33" creationId="{00000000-0000-0000-0000-000000000000}"/>
          </ac:spMkLst>
        </pc:spChg>
        <pc:spChg chg="mod">
          <ac:chgData name="Sol Deviia" userId="3eea1cf9bc43d443" providerId="LiveId" clId="{96152113-8FAC-472D-AE4E-97341B6F2889}" dt="2026-06-01T06:09:16.165" v="3083" actId="1076"/>
          <ac:spMkLst>
            <pc:docMk/>
            <pc:sldMk cId="0" sldId="267"/>
            <ac:spMk id="41" creationId="{00000000-0000-0000-0000-000000000000}"/>
          </ac:spMkLst>
        </pc:spChg>
        <pc:spChg chg="mod">
          <ac:chgData name="Sol Deviia" userId="3eea1cf9bc43d443" providerId="LiveId" clId="{96152113-8FAC-472D-AE4E-97341B6F2889}" dt="2026-06-01T06:09:16.165" v="3083" actId="1076"/>
          <ac:spMkLst>
            <pc:docMk/>
            <pc:sldMk cId="0" sldId="267"/>
            <ac:spMk id="43" creationId="{00000000-0000-0000-0000-000000000000}"/>
          </ac:spMkLst>
        </pc:spChg>
        <pc:spChg chg="mod">
          <ac:chgData name="Sol Deviia" userId="3eea1cf9bc43d443" providerId="LiveId" clId="{96152113-8FAC-472D-AE4E-97341B6F2889}" dt="2026-06-01T06:09:16.165" v="3083" actId="1076"/>
          <ac:spMkLst>
            <pc:docMk/>
            <pc:sldMk cId="0" sldId="267"/>
            <ac:spMk id="4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7"/>
            <ac:spMk id="60" creationId="{00000000-0000-0000-0000-000000000000}"/>
          </ac:spMkLst>
        </pc:spChg>
        <pc:spChg chg="mod">
          <ac:chgData name="Sol Deviia" userId="3eea1cf9bc43d443" providerId="LiveId" clId="{96152113-8FAC-472D-AE4E-97341B6F2889}" dt="2026-06-01T06:09:16.165" v="3083" actId="1076"/>
          <ac:spMkLst>
            <pc:docMk/>
            <pc:sldMk cId="0" sldId="267"/>
            <ac:spMk id="74" creationId="{F94BBAEF-4316-734F-6050-D85B95039FBE}"/>
          </ac:spMkLst>
        </pc:spChg>
        <pc:spChg chg="add del mod">
          <ac:chgData name="Sol Deviia" userId="3eea1cf9bc43d443" providerId="LiveId" clId="{96152113-8FAC-472D-AE4E-97341B6F2889}" dt="2026-06-01T06:09:16.165" v="3083" actId="1076"/>
          <ac:spMkLst>
            <pc:docMk/>
            <pc:sldMk cId="0" sldId="267"/>
            <ac:spMk id="75" creationId="{6AB6D979-1025-0AD2-23F4-BB3612DB0731}"/>
          </ac:spMkLst>
        </pc:spChg>
        <pc:spChg chg="mod">
          <ac:chgData name="Sol Deviia" userId="3eea1cf9bc43d443" providerId="LiveId" clId="{96152113-8FAC-472D-AE4E-97341B6F2889}" dt="2026-06-01T06:09:16.165" v="3083" actId="1076"/>
          <ac:spMkLst>
            <pc:docMk/>
            <pc:sldMk cId="0" sldId="267"/>
            <ac:spMk id="78" creationId="{57B1610D-0E3E-A6DF-9B32-E91AE230A393}"/>
          </ac:spMkLst>
        </pc:spChg>
        <pc:spChg chg="mod">
          <ac:chgData name="Sol Deviia" userId="3eea1cf9bc43d443" providerId="LiveId" clId="{96152113-8FAC-472D-AE4E-97341B6F2889}" dt="2026-06-01T06:09:16.165" v="3083" actId="1076"/>
          <ac:spMkLst>
            <pc:docMk/>
            <pc:sldMk cId="0" sldId="267"/>
            <ac:spMk id="80" creationId="{716A72F4-FD14-0655-DE36-7D5A80B728BF}"/>
          </ac:spMkLst>
        </pc:spChg>
        <pc:spChg chg="del mod">
          <ac:chgData name="Sol Deviia" userId="3eea1cf9bc43d443" providerId="LiveId" clId="{96152113-8FAC-472D-AE4E-97341B6F2889}" dt="2026-06-01T06:04:48.485" v="2980" actId="478"/>
          <ac:spMkLst>
            <pc:docMk/>
            <pc:sldMk cId="0" sldId="267"/>
            <ac:spMk id="81" creationId="{A89652FF-30AC-8B0C-CAE6-F6C7E1F697D9}"/>
          </ac:spMkLst>
        </pc:spChg>
        <pc:spChg chg="del mod">
          <ac:chgData name="Sol Deviia" userId="3eea1cf9bc43d443" providerId="LiveId" clId="{96152113-8FAC-472D-AE4E-97341B6F2889}" dt="2026-06-01T06:08:33.339" v="3078" actId="478"/>
          <ac:spMkLst>
            <pc:docMk/>
            <pc:sldMk cId="0" sldId="267"/>
            <ac:spMk id="82" creationId="{26602FA2-13F7-398D-3301-8D0202E27AF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7"/>
            <ac:spMk id="84" creationId="{68A39635-900D-A474-552F-B8A18965B826}"/>
          </ac:spMkLst>
        </pc:spChg>
        <pc:grpChg chg="mod">
          <ac:chgData name="Sol Deviia" userId="3eea1cf9bc43d443" providerId="LiveId" clId="{96152113-8FAC-472D-AE4E-97341B6F2889}" dt="2026-06-01T05:56:41.246" v="2613" actId="14100"/>
          <ac:grpSpMkLst>
            <pc:docMk/>
            <pc:sldMk cId="0" sldId="267"/>
            <ac:grpSpMk id="6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6:05:32.302" v="2986" actId="1076"/>
          <ac:grpSpMkLst>
            <pc:docMk/>
            <pc:sldMk cId="0" sldId="267"/>
            <ac:grpSpMk id="9" creationId="{00000000-0000-0000-0000-000000000000}"/>
          </ac:grpSpMkLst>
        </pc:grpChg>
        <pc:grpChg chg="add mod">
          <ac:chgData name="Sol Deviia" userId="3eea1cf9bc43d443" providerId="LiveId" clId="{96152113-8FAC-472D-AE4E-97341B6F2889}" dt="2026-06-01T06:09:02.008" v="3081" actId="1076"/>
          <ac:grpSpMkLst>
            <pc:docMk/>
            <pc:sldMk cId="0" sldId="267"/>
            <ac:grpSpMk id="12" creationId="{AD3B3F87-189A-820F-A42E-3E3D0D189E19}"/>
          </ac:grpSpMkLst>
        </pc:grpChg>
        <pc:grpChg chg="mod">
          <ac:chgData name="Sol Deviia" userId="3eea1cf9bc43d443" providerId="LiveId" clId="{96152113-8FAC-472D-AE4E-97341B6F2889}" dt="2026-06-01T05:58:17" v="2694" actId="164"/>
          <ac:grpSpMkLst>
            <pc:docMk/>
            <pc:sldMk cId="0" sldId="267"/>
            <ac:grpSpMk id="19" creationId="{00000000-0000-0000-0000-000000000000}"/>
          </ac:grpSpMkLst>
        </pc:grpChg>
        <pc:grpChg chg="del">
          <ac:chgData name="Sol Deviia" userId="3eea1cf9bc43d443" providerId="LiveId" clId="{96152113-8FAC-472D-AE4E-97341B6F2889}" dt="2026-06-01T05:57:47.616" v="2692" actId="478"/>
          <ac:grpSpMkLst>
            <pc:docMk/>
            <pc:sldMk cId="0" sldId="267"/>
            <ac:grpSpMk id="23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5:58:25.623" v="2696" actId="1076"/>
          <ac:grpSpMkLst>
            <pc:docMk/>
            <pc:sldMk cId="0" sldId="267"/>
            <ac:grpSpMk id="29" creationId="{00000000-0000-0000-0000-000000000000}"/>
          </ac:grpSpMkLst>
        </pc:grpChg>
        <pc:grpChg chg="mod">
          <ac:chgData name="Sol Deviia" userId="3eea1cf9bc43d443" providerId="LiveId" clId="{96152113-8FAC-472D-AE4E-97341B6F2889}" dt="2026-06-01T06:05:39.820" v="2987" actId="1076"/>
          <ac:grpSpMkLst>
            <pc:docMk/>
            <pc:sldMk cId="0" sldId="267"/>
            <ac:grpSpMk id="32" creationId="{00000000-0000-0000-0000-000000000000}"/>
          </ac:grpSpMkLst>
        </pc:grpChg>
      </pc:sldChg>
      <pc:sldChg chg="addSp delSp modSp mod">
        <pc:chgData name="Sol Deviia" userId="3eea1cf9bc43d443" providerId="LiveId" clId="{96152113-8FAC-472D-AE4E-97341B6F2889}" dt="2026-06-01T06:37:26.292" v="3543" actId="165"/>
        <pc:sldMkLst>
          <pc:docMk/>
          <pc:sldMk cId="0" sldId="268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8"/>
            <ac:spMk id="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8"/>
            <ac:spMk id="5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8"/>
            <ac:spMk id="6" creationId="{00000000-0000-0000-0000-000000000000}"/>
          </ac:spMkLst>
        </pc:spChg>
        <pc:spChg chg="mod topLvl">
          <ac:chgData name="Sol Deviia" userId="3eea1cf9bc43d443" providerId="LiveId" clId="{96152113-8FAC-472D-AE4E-97341B6F2889}" dt="2026-06-01T06:37:26.292" v="3543" actId="165"/>
          <ac:spMkLst>
            <pc:docMk/>
            <pc:sldMk cId="0" sldId="268"/>
            <ac:spMk id="1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8"/>
            <ac:spMk id="1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0" sldId="268"/>
            <ac:spMk id="16" creationId="{029C017A-AA91-63C4-7187-FAE5F96CF3F5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0" sldId="268"/>
            <ac:spMk id="19" creationId="{69943DC3-FAE3-C2BD-3A77-827118E31B36}"/>
          </ac:spMkLst>
        </pc:spChg>
        <pc:grpChg chg="del mod">
          <ac:chgData name="Sol Deviia" userId="3eea1cf9bc43d443" providerId="LiveId" clId="{96152113-8FAC-472D-AE4E-97341B6F2889}" dt="2026-06-01T04:03:54.527" v="806" actId="478"/>
          <ac:grpSpMkLst>
            <pc:docMk/>
            <pc:sldMk cId="0" sldId="268"/>
            <ac:grpSpMk id="2" creationId="{00000000-0000-0000-0000-000000000000}"/>
          </ac:grpSpMkLst>
        </pc:grpChg>
        <pc:grpChg chg="del">
          <ac:chgData name="Sol Deviia" userId="3eea1cf9bc43d443" providerId="LiveId" clId="{96152113-8FAC-472D-AE4E-97341B6F2889}" dt="2026-06-01T04:01:00.333" v="744" actId="478"/>
          <ac:grpSpMkLst>
            <pc:docMk/>
            <pc:sldMk cId="0" sldId="268"/>
            <ac:grpSpMk id="7" creationId="{00000000-0000-0000-0000-000000000000}"/>
          </ac:grpSpMkLst>
        </pc:grpChg>
        <pc:grpChg chg="del">
          <ac:chgData name="Sol Deviia" userId="3eea1cf9bc43d443" providerId="LiveId" clId="{96152113-8FAC-472D-AE4E-97341B6F2889}" dt="2026-06-01T04:01:02.296" v="745" actId="478"/>
          <ac:grpSpMkLst>
            <pc:docMk/>
            <pc:sldMk cId="0" sldId="268"/>
            <ac:grpSpMk id="9" creationId="{00000000-0000-0000-0000-000000000000}"/>
          </ac:grpSpMkLst>
        </pc:grpChg>
        <pc:grpChg chg="del">
          <ac:chgData name="Sol Deviia" userId="3eea1cf9bc43d443" providerId="LiveId" clId="{96152113-8FAC-472D-AE4E-97341B6F2889}" dt="2026-06-01T06:37:26.292" v="3543" actId="165"/>
          <ac:grpSpMkLst>
            <pc:docMk/>
            <pc:sldMk cId="0" sldId="268"/>
            <ac:grpSpMk id="11" creationId="{00000000-0000-0000-0000-000000000000}"/>
          </ac:grpSpMkLst>
        </pc:grpChg>
        <pc:grpChg chg="add mod">
          <ac:chgData name="Sol Deviia" userId="3eea1cf9bc43d443" providerId="LiveId" clId="{96152113-8FAC-472D-AE4E-97341B6F2889}" dt="2026-06-01T04:02:26.239" v="756" actId="1076"/>
          <ac:grpSpMkLst>
            <pc:docMk/>
            <pc:sldMk cId="0" sldId="268"/>
            <ac:grpSpMk id="15" creationId="{BC3EE86F-FB93-6E67-6D4A-87AA5ADFEBAE}"/>
          </ac:grpSpMkLst>
        </pc:grpChg>
        <pc:picChg chg="add mod">
          <ac:chgData name="Sol Deviia" userId="3eea1cf9bc43d443" providerId="LiveId" clId="{96152113-8FAC-472D-AE4E-97341B6F2889}" dt="2026-06-01T04:03:35.730" v="805" actId="1076"/>
          <ac:picMkLst>
            <pc:docMk/>
            <pc:sldMk cId="0" sldId="268"/>
            <ac:picMk id="18" creationId="{AFB78211-C809-863A-E3B9-1F3937CDD265}"/>
          </ac:picMkLst>
        </pc:picChg>
      </pc:sldChg>
      <pc:sldChg chg="modSp del mod">
        <pc:chgData name="Sol Deviia" userId="3eea1cf9bc43d443" providerId="LiveId" clId="{96152113-8FAC-472D-AE4E-97341B6F2889}" dt="2026-06-01T05:55:42.132" v="2589" actId="2696"/>
        <pc:sldMkLst>
          <pc:docMk/>
          <pc:sldMk cId="1936226852" sldId="269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936226852" sldId="269"/>
            <ac:spMk id="1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936226852" sldId="269"/>
            <ac:spMk id="2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936226852" sldId="269"/>
            <ac:spMk id="33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936226852" sldId="269"/>
            <ac:spMk id="40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936226852" sldId="269"/>
            <ac:spMk id="45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936226852" sldId="269"/>
            <ac:spMk id="47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936226852" sldId="269"/>
            <ac:spMk id="48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936226852" sldId="269"/>
            <ac:spMk id="50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936226852" sldId="269"/>
            <ac:spMk id="51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936226852" sldId="269"/>
            <ac:spMk id="54" creationId="{00000000-0000-0000-0000-000000000000}"/>
          </ac:spMkLst>
        </pc:spChg>
      </pc:sldChg>
      <pc:sldChg chg="addSp delSp modSp mod ord">
        <pc:chgData name="Sol Deviia" userId="3eea1cf9bc43d443" providerId="LiveId" clId="{96152113-8FAC-472D-AE4E-97341B6F2889}" dt="2026-06-01T05:52:50.830" v="2527" actId="20577"/>
        <pc:sldMkLst>
          <pc:docMk/>
          <pc:sldMk cId="4150482195" sldId="270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150482195" sldId="270"/>
            <ac:spMk id="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150482195" sldId="270"/>
            <ac:spMk id="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2:50.830" v="2527" actId="20577"/>
          <ac:spMkLst>
            <pc:docMk/>
            <pc:sldMk cId="4150482195" sldId="270"/>
            <ac:spMk id="5" creationId="{00000000-0000-0000-0000-000000000000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4150482195" sldId="270"/>
            <ac:spMk id="6" creationId="{46BE6529-050C-5C21-C6C2-C296932083EA}"/>
          </ac:spMkLst>
        </pc:spChg>
        <pc:spChg chg="del">
          <ac:chgData name="Sol Deviia" userId="3eea1cf9bc43d443" providerId="LiveId" clId="{96152113-8FAC-472D-AE4E-97341B6F2889}" dt="2026-06-01T04:30:15.418" v="877" actId="478"/>
          <ac:spMkLst>
            <pc:docMk/>
            <pc:sldMk cId="4150482195" sldId="270"/>
            <ac:spMk id="128" creationId="{C90DF25F-83DE-E8C1-F825-3E09E7E5096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150482195" sldId="270"/>
            <ac:spMk id="129" creationId="{10839761-6A20-CBC9-FA3A-6A4612E36F2C}"/>
          </ac:spMkLst>
        </pc:spChg>
        <pc:graphicFrameChg chg="add mod modGraphic">
          <ac:chgData name="Sol Deviia" userId="3eea1cf9bc43d443" providerId="LiveId" clId="{96152113-8FAC-472D-AE4E-97341B6F2889}" dt="2026-06-01T05:50:18.744" v="2486" actId="790"/>
          <ac:graphicFrameMkLst>
            <pc:docMk/>
            <pc:sldMk cId="4150482195" sldId="270"/>
            <ac:graphicFrameMk id="7" creationId="{CC8CE1D4-B439-F191-1AAD-6D6749B3573E}"/>
          </ac:graphicFrameMkLst>
        </pc:graphicFrameChg>
        <pc:graphicFrameChg chg="del">
          <ac:chgData name="Sol Deviia" userId="3eea1cf9bc43d443" providerId="LiveId" clId="{96152113-8FAC-472D-AE4E-97341B6F2889}" dt="2026-06-01T04:23:33.042" v="840" actId="478"/>
          <ac:graphicFrameMkLst>
            <pc:docMk/>
            <pc:sldMk cId="4150482195" sldId="270"/>
            <ac:graphicFrameMk id="127" creationId="{1C2D1821-E4DA-2EBD-00F6-45B054B98652}"/>
          </ac:graphicFrameMkLst>
        </pc:graphicFrameChg>
      </pc:sldChg>
      <pc:sldChg chg="addSp delSp modSp mod ord">
        <pc:chgData name="Sol Deviia" userId="3eea1cf9bc43d443" providerId="LiveId" clId="{96152113-8FAC-472D-AE4E-97341B6F2889}" dt="2026-06-01T05:52:55.858" v="2529" actId="20577"/>
        <pc:sldMkLst>
          <pc:docMk/>
          <pc:sldMk cId="4157123095" sldId="271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157123095" sldId="271"/>
            <ac:spMk id="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157123095" sldId="271"/>
            <ac:spMk id="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2:55.858" v="2529" actId="20577"/>
          <ac:spMkLst>
            <pc:docMk/>
            <pc:sldMk cId="4157123095" sldId="271"/>
            <ac:spMk id="5" creationId="{00000000-0000-0000-0000-000000000000}"/>
          </ac:spMkLst>
        </pc:spChg>
        <pc:spChg chg="del mod">
          <ac:chgData name="Sol Deviia" userId="3eea1cf9bc43d443" providerId="LiveId" clId="{96152113-8FAC-472D-AE4E-97341B6F2889}" dt="2026-06-01T04:30:54.231" v="890" actId="478"/>
          <ac:spMkLst>
            <pc:docMk/>
            <pc:sldMk cId="4157123095" sldId="271"/>
            <ac:spMk id="7" creationId="{0A1A8689-F107-1182-6ED4-EB38C0E51F4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157123095" sldId="271"/>
            <ac:spMk id="8" creationId="{471DBA7F-0D71-F00A-4844-17E022C8A6E5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4157123095" sldId="271"/>
            <ac:spMk id="12" creationId="{C662BEE3-217C-857B-3F80-911C7094A771}"/>
          </ac:spMkLst>
        </pc:spChg>
        <pc:graphicFrameChg chg="del">
          <ac:chgData name="Sol Deviia" userId="3eea1cf9bc43d443" providerId="LiveId" clId="{96152113-8FAC-472D-AE4E-97341B6F2889}" dt="2026-06-01T04:30:45.474" v="888" actId="478"/>
          <ac:graphicFrameMkLst>
            <pc:docMk/>
            <pc:sldMk cId="4157123095" sldId="271"/>
            <ac:graphicFrameMk id="6" creationId="{7E8B5BB5-F39C-E3CC-5336-CC34BC06387A}"/>
          </ac:graphicFrameMkLst>
        </pc:graphicFrameChg>
        <pc:graphicFrameChg chg="add mod modGraphic">
          <ac:chgData name="Sol Deviia" userId="3eea1cf9bc43d443" providerId="LiveId" clId="{96152113-8FAC-472D-AE4E-97341B6F2889}" dt="2026-06-01T05:50:18.744" v="2486" actId="790"/>
          <ac:graphicFrameMkLst>
            <pc:docMk/>
            <pc:sldMk cId="4157123095" sldId="271"/>
            <ac:graphicFrameMk id="9" creationId="{A8BADB6E-A410-8ECA-037B-74A7FF17243A}"/>
          </ac:graphicFrameMkLst>
        </pc:graphicFrameChg>
        <pc:graphicFrameChg chg="add del mod">
          <ac:chgData name="Sol Deviia" userId="3eea1cf9bc43d443" providerId="LiveId" clId="{96152113-8FAC-472D-AE4E-97341B6F2889}" dt="2026-06-01T04:39:08.064" v="955" actId="478"/>
          <ac:graphicFrameMkLst>
            <pc:docMk/>
            <pc:sldMk cId="4157123095" sldId="271"/>
            <ac:graphicFrameMk id="10" creationId="{320B702A-FE97-3904-E601-654CD3A0D74A}"/>
          </ac:graphicFrameMkLst>
        </pc:graphicFrameChg>
        <pc:graphicFrameChg chg="add del mod">
          <ac:chgData name="Sol Deviia" userId="3eea1cf9bc43d443" providerId="LiveId" clId="{96152113-8FAC-472D-AE4E-97341B6F2889}" dt="2026-06-01T04:39:04.442" v="954" actId="478"/>
          <ac:graphicFrameMkLst>
            <pc:docMk/>
            <pc:sldMk cId="4157123095" sldId="271"/>
            <ac:graphicFrameMk id="11" creationId="{518B581C-82E0-076B-024F-8E08FBED9255}"/>
          </ac:graphicFrameMkLst>
        </pc:graphicFrameChg>
      </pc:sldChg>
      <pc:sldChg chg="addSp delSp modSp mod ord">
        <pc:chgData name="Sol Deviia" userId="3eea1cf9bc43d443" providerId="LiveId" clId="{96152113-8FAC-472D-AE4E-97341B6F2889}" dt="2026-06-01T05:52:58.914" v="2531" actId="20577"/>
        <pc:sldMkLst>
          <pc:docMk/>
          <pc:sldMk cId="1467976296" sldId="272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467976296" sldId="272"/>
            <ac:spMk id="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467976296" sldId="272"/>
            <ac:spMk id="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2:58.914" v="2531" actId="20577"/>
          <ac:spMkLst>
            <pc:docMk/>
            <pc:sldMk cId="1467976296" sldId="272"/>
            <ac:spMk id="5" creationId="{00000000-0000-0000-0000-000000000000}"/>
          </ac:spMkLst>
        </pc:spChg>
        <pc:spChg chg="del">
          <ac:chgData name="Sol Deviia" userId="3eea1cf9bc43d443" providerId="LiveId" clId="{96152113-8FAC-472D-AE4E-97341B6F2889}" dt="2026-06-01T04:31:10.687" v="899" actId="478"/>
          <ac:spMkLst>
            <pc:docMk/>
            <pc:sldMk cId="1467976296" sldId="272"/>
            <ac:spMk id="7" creationId="{0A1A8689-F107-1182-6ED4-EB38C0E51F4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467976296" sldId="272"/>
            <ac:spMk id="8" creationId="{471DBA7F-0D71-F00A-4844-17E022C8A6E5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1467976296" sldId="272"/>
            <ac:spMk id="10" creationId="{C7495641-D0E6-2C39-1E4E-9001C627A571}"/>
          </ac:spMkLst>
        </pc:spChg>
        <pc:graphicFrameChg chg="add mod modGraphic">
          <ac:chgData name="Sol Deviia" userId="3eea1cf9bc43d443" providerId="LiveId" clId="{96152113-8FAC-472D-AE4E-97341B6F2889}" dt="2026-06-01T05:50:18.744" v="2486" actId="790"/>
          <ac:graphicFrameMkLst>
            <pc:docMk/>
            <pc:sldMk cId="1467976296" sldId="272"/>
            <ac:graphicFrameMk id="6" creationId="{35B34CE6-5112-F5CD-5264-B3BF758E470C}"/>
          </ac:graphicFrameMkLst>
        </pc:graphicFrameChg>
        <pc:graphicFrameChg chg="del">
          <ac:chgData name="Sol Deviia" userId="3eea1cf9bc43d443" providerId="LiveId" clId="{96152113-8FAC-472D-AE4E-97341B6F2889}" dt="2026-06-01T04:31:04.345" v="898" actId="478"/>
          <ac:graphicFrameMkLst>
            <pc:docMk/>
            <pc:sldMk cId="1467976296" sldId="272"/>
            <ac:graphicFrameMk id="9" creationId="{EA469F58-DB56-356D-3FAE-837B1C08BC31}"/>
          </ac:graphicFrameMkLst>
        </pc:graphicFrameChg>
      </pc:sldChg>
      <pc:sldChg chg="addSp delSp modSp mod ord">
        <pc:chgData name="Sol Deviia" userId="3eea1cf9bc43d443" providerId="LiveId" clId="{96152113-8FAC-472D-AE4E-97341B6F2889}" dt="2026-06-01T05:54:44.285" v="2572" actId="20577"/>
        <pc:sldMkLst>
          <pc:docMk/>
          <pc:sldMk cId="3396212962" sldId="273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396212962" sldId="273"/>
            <ac:spMk id="2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396212962" sldId="273"/>
            <ac:spMk id="4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4:44.285" v="2572" actId="20577"/>
          <ac:spMkLst>
            <pc:docMk/>
            <pc:sldMk cId="3396212962" sldId="273"/>
            <ac:spMk id="5" creationId="{00000000-0000-0000-0000-000000000000}"/>
          </ac:spMkLst>
        </pc:spChg>
        <pc:spChg chg="del">
          <ac:chgData name="Sol Deviia" userId="3eea1cf9bc43d443" providerId="LiveId" clId="{96152113-8FAC-472D-AE4E-97341B6F2889}" dt="2026-06-01T04:31:20.287" v="908" actId="478"/>
          <ac:spMkLst>
            <pc:docMk/>
            <pc:sldMk cId="3396212962" sldId="273"/>
            <ac:spMk id="7" creationId="{0A1A8689-F107-1182-6ED4-EB38C0E51F4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396212962" sldId="273"/>
            <ac:spMk id="8" creationId="{471DBA7F-0D71-F00A-4844-17E022C8A6E5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3396212962" sldId="273"/>
            <ac:spMk id="10" creationId="{9A7F5946-B394-6AE2-2FC4-FF1F23992D9C}"/>
          </ac:spMkLst>
        </pc:spChg>
        <pc:graphicFrameChg chg="del">
          <ac:chgData name="Sol Deviia" userId="3eea1cf9bc43d443" providerId="LiveId" clId="{96152113-8FAC-472D-AE4E-97341B6F2889}" dt="2026-06-01T04:31:18.187" v="907" actId="478"/>
          <ac:graphicFrameMkLst>
            <pc:docMk/>
            <pc:sldMk cId="3396212962" sldId="273"/>
            <ac:graphicFrameMk id="6" creationId="{F3C65203-1F50-E8BD-428B-697528083E12}"/>
          </ac:graphicFrameMkLst>
        </pc:graphicFrameChg>
        <pc:graphicFrameChg chg="add mod modGraphic">
          <ac:chgData name="Sol Deviia" userId="3eea1cf9bc43d443" providerId="LiveId" clId="{96152113-8FAC-472D-AE4E-97341B6F2889}" dt="2026-06-01T05:50:18.744" v="2486" actId="790"/>
          <ac:graphicFrameMkLst>
            <pc:docMk/>
            <pc:sldMk cId="3396212962" sldId="273"/>
            <ac:graphicFrameMk id="9" creationId="{23C38CDD-C596-632F-BF1B-0D2976943795}"/>
          </ac:graphicFrameMkLst>
        </pc:graphicFrameChg>
      </pc:sldChg>
      <pc:sldChg chg="del">
        <pc:chgData name="Sol Deviia" userId="3eea1cf9bc43d443" providerId="LiveId" clId="{96152113-8FAC-472D-AE4E-97341B6F2889}" dt="2026-06-01T04:55:58.415" v="1088" actId="2696"/>
        <pc:sldMkLst>
          <pc:docMk/>
          <pc:sldMk cId="2877459313" sldId="274"/>
        </pc:sldMkLst>
      </pc:sldChg>
      <pc:sldChg chg="del">
        <pc:chgData name="Sol Deviia" userId="3eea1cf9bc43d443" providerId="LiveId" clId="{96152113-8FAC-472D-AE4E-97341B6F2889}" dt="2026-06-01T04:56:19.802" v="1089" actId="2696"/>
        <pc:sldMkLst>
          <pc:docMk/>
          <pc:sldMk cId="3723479531" sldId="275"/>
        </pc:sldMkLst>
      </pc:sldChg>
      <pc:sldChg chg="addSp delSp modSp add del mod ord">
        <pc:chgData name="Sol Deviia" userId="3eea1cf9bc43d443" providerId="LiveId" clId="{96152113-8FAC-472D-AE4E-97341B6F2889}" dt="2026-06-01T00:29:46.853" v="370" actId="2696"/>
        <pc:sldMkLst>
          <pc:docMk/>
          <pc:sldMk cId="2816826665" sldId="277"/>
        </pc:sldMkLst>
      </pc:sldChg>
      <pc:sldChg chg="addSp delSp modSp add del mod ord">
        <pc:chgData name="Sol Deviia" userId="3eea1cf9bc43d443" providerId="LiveId" clId="{96152113-8FAC-472D-AE4E-97341B6F2889}" dt="2026-06-01T05:51:06.822" v="2497" actId="2696"/>
        <pc:sldMkLst>
          <pc:docMk/>
          <pc:sldMk cId="1335573064" sldId="278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335573064" sldId="278"/>
            <ac:spMk id="2" creationId="{52AFAEBF-58AF-AA01-717E-B67BA37445F5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335573064" sldId="278"/>
            <ac:spMk id="4" creationId="{1CAFA27A-6462-3C9A-43E7-117446E7F1B4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335573064" sldId="278"/>
            <ac:spMk id="6" creationId="{9F3E074A-FA67-D671-9E5C-829B4F73F787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335573064" sldId="278"/>
            <ac:spMk id="42" creationId="{91846C3B-BED0-73F2-F869-ABDE35F464AB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1335573064" sldId="278"/>
            <ac:spMk id="53" creationId="{B8D02B33-E227-7350-A931-F40D8B01A8B3}"/>
          </ac:spMkLst>
        </pc:spChg>
      </pc:sldChg>
      <pc:sldChg chg="addSp delSp modSp add mod ord">
        <pc:chgData name="Sol Deviia" userId="3eea1cf9bc43d443" providerId="LiveId" clId="{96152113-8FAC-472D-AE4E-97341B6F2889}" dt="2026-06-01T05:50:18.744" v="2486" actId="790"/>
        <pc:sldMkLst>
          <pc:docMk/>
          <pc:sldMk cId="2881411537" sldId="279"/>
        </pc:sldMkLst>
        <pc:spChg chg="mod ord">
          <ac:chgData name="Sol Deviia" userId="3eea1cf9bc43d443" providerId="LiveId" clId="{96152113-8FAC-472D-AE4E-97341B6F2889}" dt="2026-06-01T05:50:18.744" v="2486" actId="790"/>
          <ac:spMkLst>
            <pc:docMk/>
            <pc:sldMk cId="2881411537" sldId="279"/>
            <ac:spMk id="4" creationId="{750182FD-58E9-8A10-18C1-18B6D5C990A2}"/>
          </ac:spMkLst>
        </pc:spChg>
        <pc:spChg chg="del mod ord">
          <ac:chgData name="Sol Deviia" userId="3eea1cf9bc43d443" providerId="LiveId" clId="{96152113-8FAC-472D-AE4E-97341B6F2889}" dt="2026-06-01T04:00:02.838" v="738" actId="478"/>
          <ac:spMkLst>
            <pc:docMk/>
            <pc:sldMk cId="2881411537" sldId="279"/>
            <ac:spMk id="5" creationId="{73BBC6EA-164B-0EBE-A3C0-D19258239298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881411537" sldId="279"/>
            <ac:spMk id="6" creationId="{CC8C933A-7888-F8D7-8D39-85A8067F9CE9}"/>
          </ac:spMkLst>
        </pc:spChg>
        <pc:spChg chg="add mod ord">
          <ac:chgData name="Sol Deviia" userId="3eea1cf9bc43d443" providerId="LiveId" clId="{96152113-8FAC-472D-AE4E-97341B6F2889}" dt="2026-06-01T05:50:18.744" v="2486" actId="790"/>
          <ac:spMkLst>
            <pc:docMk/>
            <pc:sldMk cId="2881411537" sldId="279"/>
            <ac:spMk id="15" creationId="{1133B025-B53E-34F4-1409-53E699B2C639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2881411537" sldId="279"/>
            <ac:spMk id="16" creationId="{E02386C2-0A87-FA85-D0CB-D3DE58F093DC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881411537" sldId="279"/>
            <ac:spMk id="18" creationId="{FFFEBCD2-F17C-553C-93E7-A84418B37B2B}"/>
          </ac:spMkLst>
        </pc:spChg>
        <pc:grpChg chg="del mod">
          <ac:chgData name="Sol Deviia" userId="3eea1cf9bc43d443" providerId="LiveId" clId="{96152113-8FAC-472D-AE4E-97341B6F2889}" dt="2026-06-01T03:50:55.976" v="642" actId="478"/>
          <ac:grpSpMkLst>
            <pc:docMk/>
            <pc:sldMk cId="2881411537" sldId="279"/>
            <ac:grpSpMk id="2" creationId="{1D3E2AAA-DD9B-B175-DA44-33FCF88A68C6}"/>
          </ac:grpSpMkLst>
        </pc:grpChg>
        <pc:grpChg chg="del mod">
          <ac:chgData name="Sol Deviia" userId="3eea1cf9bc43d443" providerId="LiveId" clId="{96152113-8FAC-472D-AE4E-97341B6F2889}" dt="2026-06-01T03:57:35.742" v="718" actId="478"/>
          <ac:grpSpMkLst>
            <pc:docMk/>
            <pc:sldMk cId="2881411537" sldId="279"/>
            <ac:grpSpMk id="7" creationId="{90095556-CEB3-9DFC-9633-504BE6040CD2}"/>
          </ac:grpSpMkLst>
        </pc:grpChg>
        <pc:grpChg chg="del mod">
          <ac:chgData name="Sol Deviia" userId="3eea1cf9bc43d443" providerId="LiveId" clId="{96152113-8FAC-472D-AE4E-97341B6F2889}" dt="2026-06-01T03:57:38.539" v="719" actId="478"/>
          <ac:grpSpMkLst>
            <pc:docMk/>
            <pc:sldMk cId="2881411537" sldId="279"/>
            <ac:grpSpMk id="9" creationId="{C1F195A6-7193-774D-E8FC-37DF4B623DA9}"/>
          </ac:grpSpMkLst>
        </pc:grpChg>
        <pc:grpChg chg="del mod">
          <ac:chgData name="Sol Deviia" userId="3eea1cf9bc43d443" providerId="LiveId" clId="{96152113-8FAC-472D-AE4E-97341B6F2889}" dt="2026-06-01T03:59:03.880" v="734" actId="478"/>
          <ac:grpSpMkLst>
            <pc:docMk/>
            <pc:sldMk cId="2881411537" sldId="279"/>
            <ac:grpSpMk id="11" creationId="{D30F3A05-FDEF-5A55-CEA2-D104585CC6DF}"/>
          </ac:grpSpMkLst>
        </pc:grpChg>
        <pc:grpChg chg="del">
          <ac:chgData name="Sol Deviia" userId="3eea1cf9bc43d443" providerId="LiveId" clId="{96152113-8FAC-472D-AE4E-97341B6F2889}" dt="2026-06-01T03:50:33.194" v="640" actId="478"/>
          <ac:grpSpMkLst>
            <pc:docMk/>
            <pc:sldMk cId="2881411537" sldId="279"/>
            <ac:grpSpMk id="13" creationId="{B6FC2A99-1EC6-B149-CCF8-A6A3E5E894DF}"/>
          </ac:grpSpMkLst>
        </pc:grpChg>
        <pc:grpChg chg="add mod">
          <ac:chgData name="Sol Deviia" userId="3eea1cf9bc43d443" providerId="LiveId" clId="{96152113-8FAC-472D-AE4E-97341B6F2889}" dt="2026-06-01T03:57:50.740" v="721" actId="1076"/>
          <ac:grpSpMkLst>
            <pc:docMk/>
            <pc:sldMk cId="2881411537" sldId="279"/>
            <ac:grpSpMk id="17" creationId="{939E25B9-E58D-2108-5D4C-3E27B9ECC560}"/>
          </ac:grpSpMkLst>
        </pc:grpChg>
      </pc:sldChg>
      <pc:sldChg chg="addSp delSp modSp add mod">
        <pc:chgData name="Sol Deviia" userId="3eea1cf9bc43d443" providerId="LiveId" clId="{96152113-8FAC-472D-AE4E-97341B6F2889}" dt="2026-06-01T05:50:18.744" v="2486" actId="790"/>
        <pc:sldMkLst>
          <pc:docMk/>
          <pc:sldMk cId="2680426379" sldId="280"/>
        </pc:sldMkLst>
        <pc:spChg chg="mod">
          <ac:chgData name="Sol Deviia" userId="3eea1cf9bc43d443" providerId="LiveId" clId="{96152113-8FAC-472D-AE4E-97341B6F2889}" dt="2026-06-01T05:18:07.388" v="1478" actId="1076"/>
          <ac:spMkLst>
            <pc:docMk/>
            <pc:sldMk cId="2680426379" sldId="280"/>
            <ac:spMk id="2" creationId="{79AD1FD5-13ED-F46E-8D08-0F9AC546433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680426379" sldId="280"/>
            <ac:spMk id="4" creationId="{45A04E2F-2249-AEEB-D68F-FC90B125CD8C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680426379" sldId="280"/>
            <ac:spMk id="7" creationId="{58376001-AD10-751A-E55D-661D795EFB79}"/>
          </ac:spMkLst>
        </pc:spChg>
        <pc:spChg chg="mod">
          <ac:chgData name="Sol Deviia" userId="3eea1cf9bc43d443" providerId="LiveId" clId="{96152113-8FAC-472D-AE4E-97341B6F2889}" dt="2026-06-01T05:18:01.088" v="1477" actId="1076"/>
          <ac:spMkLst>
            <pc:docMk/>
            <pc:sldMk cId="2680426379" sldId="280"/>
            <ac:spMk id="8" creationId="{142ED397-AB39-3F34-5DB9-FDB5C8D138F2}"/>
          </ac:spMkLst>
        </pc:spChg>
        <pc:spChg chg="add mod">
          <ac:chgData name="Sol Deviia" userId="3eea1cf9bc43d443" providerId="LiveId" clId="{96152113-8FAC-472D-AE4E-97341B6F2889}" dt="2026-06-01T05:18:01.088" v="1477" actId="1076"/>
          <ac:spMkLst>
            <pc:docMk/>
            <pc:sldMk cId="2680426379" sldId="280"/>
            <ac:spMk id="9" creationId="{C9385C6A-04CD-4019-E685-BDED0513B051}"/>
          </ac:spMkLst>
        </pc:spChg>
        <pc:spChg chg="mod">
          <ac:chgData name="Sol Deviia" userId="3eea1cf9bc43d443" providerId="LiveId" clId="{96152113-8FAC-472D-AE4E-97341B6F2889}" dt="2026-06-01T05:18:01.088" v="1477" actId="1076"/>
          <ac:spMkLst>
            <pc:docMk/>
            <pc:sldMk cId="2680426379" sldId="280"/>
            <ac:spMk id="10" creationId="{1F5F8A49-9926-FBFB-C5E9-390602900BEC}"/>
          </ac:spMkLst>
        </pc:spChg>
        <pc:spChg chg="add mod">
          <ac:chgData name="Sol Deviia" userId="3eea1cf9bc43d443" providerId="LiveId" clId="{96152113-8FAC-472D-AE4E-97341B6F2889}" dt="2026-06-01T05:18:01.088" v="1477" actId="1076"/>
          <ac:spMkLst>
            <pc:docMk/>
            <pc:sldMk cId="2680426379" sldId="280"/>
            <ac:spMk id="11" creationId="{DA82A429-5477-5F7B-F0FF-182E7C33FE9E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2680426379" sldId="280"/>
            <ac:spMk id="12" creationId="{E9ABA7BC-93DB-67BD-4D41-E84EA2BEBE5B}"/>
          </ac:spMkLst>
        </pc:spChg>
        <pc:spChg chg="add mod">
          <ac:chgData name="Sol Deviia" userId="3eea1cf9bc43d443" providerId="LiveId" clId="{96152113-8FAC-472D-AE4E-97341B6F2889}" dt="2026-06-01T05:18:01.088" v="1477" actId="1076"/>
          <ac:spMkLst>
            <pc:docMk/>
            <pc:sldMk cId="2680426379" sldId="280"/>
            <ac:spMk id="13" creationId="{9F47C1EA-E5A3-70BA-8DCA-7A0990DD74BD}"/>
          </ac:spMkLst>
        </pc:spChg>
        <pc:spChg chg="del">
          <ac:chgData name="Sol Deviia" userId="3eea1cf9bc43d443" providerId="LiveId" clId="{96152113-8FAC-472D-AE4E-97341B6F2889}" dt="2026-06-01T05:17:43.764" v="1475" actId="478"/>
          <ac:spMkLst>
            <pc:docMk/>
            <pc:sldMk cId="2680426379" sldId="280"/>
            <ac:spMk id="16" creationId="{0C16F3C7-9AF3-8DBE-D76D-BE1E1B9261D0}"/>
          </ac:spMkLst>
        </pc:spChg>
        <pc:spChg chg="del">
          <ac:chgData name="Sol Deviia" userId="3eea1cf9bc43d443" providerId="LiveId" clId="{96152113-8FAC-472D-AE4E-97341B6F2889}" dt="2026-06-01T05:17:43.764" v="1475" actId="478"/>
          <ac:spMkLst>
            <pc:docMk/>
            <pc:sldMk cId="2680426379" sldId="280"/>
            <ac:spMk id="17" creationId="{7E761711-801B-097F-CBBA-F1D4861F2952}"/>
          </ac:spMkLst>
        </pc:spChg>
        <pc:spChg chg="del">
          <ac:chgData name="Sol Deviia" userId="3eea1cf9bc43d443" providerId="LiveId" clId="{96152113-8FAC-472D-AE4E-97341B6F2889}" dt="2026-06-01T05:17:43.764" v="1475" actId="478"/>
          <ac:spMkLst>
            <pc:docMk/>
            <pc:sldMk cId="2680426379" sldId="280"/>
            <ac:spMk id="18" creationId="{E7934F1A-9AA2-4723-A357-EE877189BD09}"/>
          </ac:spMkLst>
        </pc:spChg>
        <pc:spChg chg="del">
          <ac:chgData name="Sol Deviia" userId="3eea1cf9bc43d443" providerId="LiveId" clId="{96152113-8FAC-472D-AE4E-97341B6F2889}" dt="2026-06-01T05:17:43.764" v="1475" actId="478"/>
          <ac:spMkLst>
            <pc:docMk/>
            <pc:sldMk cId="2680426379" sldId="280"/>
            <ac:spMk id="19" creationId="{1ECF9778-3710-37F9-5FD5-F2F218FE292E}"/>
          </ac:spMkLst>
        </pc:spChg>
        <pc:spChg chg="del">
          <ac:chgData name="Sol Deviia" userId="3eea1cf9bc43d443" providerId="LiveId" clId="{96152113-8FAC-472D-AE4E-97341B6F2889}" dt="2026-06-01T05:17:43.764" v="1475" actId="478"/>
          <ac:spMkLst>
            <pc:docMk/>
            <pc:sldMk cId="2680426379" sldId="280"/>
            <ac:spMk id="20" creationId="{E158BBA0-D226-A657-5BBC-1ABC7C2474B3}"/>
          </ac:spMkLst>
        </pc:spChg>
        <pc:spChg chg="del">
          <ac:chgData name="Sol Deviia" userId="3eea1cf9bc43d443" providerId="LiveId" clId="{96152113-8FAC-472D-AE4E-97341B6F2889}" dt="2026-06-01T05:17:43.764" v="1475" actId="478"/>
          <ac:spMkLst>
            <pc:docMk/>
            <pc:sldMk cId="2680426379" sldId="280"/>
            <ac:spMk id="21" creationId="{90151945-EB8C-6445-1426-FF8A43CAD9B2}"/>
          </ac:spMkLst>
        </pc:spChg>
        <pc:spChg chg="del">
          <ac:chgData name="Sol Deviia" userId="3eea1cf9bc43d443" providerId="LiveId" clId="{96152113-8FAC-472D-AE4E-97341B6F2889}" dt="2026-06-01T05:17:43.764" v="1475" actId="478"/>
          <ac:spMkLst>
            <pc:docMk/>
            <pc:sldMk cId="2680426379" sldId="280"/>
            <ac:spMk id="29" creationId="{8A292290-72C8-38E2-5F76-98295CE9D183}"/>
          </ac:spMkLst>
        </pc:spChg>
        <pc:spChg chg="del">
          <ac:chgData name="Sol Deviia" userId="3eea1cf9bc43d443" providerId="LiveId" clId="{96152113-8FAC-472D-AE4E-97341B6F2889}" dt="2026-06-01T05:17:43.764" v="1475" actId="478"/>
          <ac:spMkLst>
            <pc:docMk/>
            <pc:sldMk cId="2680426379" sldId="280"/>
            <ac:spMk id="30" creationId="{7C112084-009B-EE59-DF0C-DE80556952B3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680426379" sldId="280"/>
            <ac:spMk id="33" creationId="{1BE5FBE3-E501-7C75-5791-0C688294D84B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680426379" sldId="280"/>
            <ac:spMk id="37" creationId="{FF1A3004-E8A5-6C3E-99C4-F3B77FB14B3C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680426379" sldId="280"/>
            <ac:spMk id="39" creationId="{2BDB38C0-786D-CEC1-933B-769543BEB3EA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680426379" sldId="280"/>
            <ac:spMk id="40" creationId="{AA692783-4E83-0B68-7F1E-243C35AF4C8F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680426379" sldId="280"/>
            <ac:spMk id="44" creationId="{9CFDA279-A56D-4BEE-79FE-1D0157B5DA3F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680426379" sldId="280"/>
            <ac:spMk id="46" creationId="{B69C4FED-B5F6-73A1-4D8A-0A9BA429223B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680426379" sldId="280"/>
            <ac:spMk id="50" creationId="{545BD7D3-1F0A-B4D4-30B8-D3C4A3E6E613}"/>
          </ac:spMkLst>
        </pc:spChg>
        <pc:spChg chg="mod">
          <ac:chgData name="Sol Deviia" userId="3eea1cf9bc43d443" providerId="LiveId" clId="{96152113-8FAC-472D-AE4E-97341B6F2889}" dt="2026-06-01T05:18:01.088" v="1477" actId="1076"/>
          <ac:spMkLst>
            <pc:docMk/>
            <pc:sldMk cId="2680426379" sldId="280"/>
            <ac:spMk id="51" creationId="{2A5FBA56-E32F-260A-75FE-6F298FADD582}"/>
          </ac:spMkLst>
        </pc:spChg>
        <pc:spChg chg="add mod">
          <ac:chgData name="Sol Deviia" userId="3eea1cf9bc43d443" providerId="LiveId" clId="{96152113-8FAC-472D-AE4E-97341B6F2889}" dt="2026-06-01T05:18:01.088" v="1477" actId="1076"/>
          <ac:spMkLst>
            <pc:docMk/>
            <pc:sldMk cId="2680426379" sldId="280"/>
            <ac:spMk id="52" creationId="{6234D5EA-A057-FEE9-F197-35EE3032F4F3}"/>
          </ac:spMkLst>
        </pc:spChg>
        <pc:spChg chg="mod">
          <ac:chgData name="Sol Deviia" userId="3eea1cf9bc43d443" providerId="LiveId" clId="{96152113-8FAC-472D-AE4E-97341B6F2889}" dt="2026-06-01T05:21:30.016" v="1511"/>
          <ac:spMkLst>
            <pc:docMk/>
            <pc:sldMk cId="2680426379" sldId="280"/>
            <ac:spMk id="54" creationId="{C872DFF2-AD63-492D-F84A-D16723A45DA9}"/>
          </ac:spMkLst>
        </pc:spChg>
        <pc:grpChg chg="del mod">
          <ac:chgData name="Sol Deviia" userId="3eea1cf9bc43d443" providerId="LiveId" clId="{96152113-8FAC-472D-AE4E-97341B6F2889}" dt="2026-06-01T05:21:29.017" v="1510" actId="478"/>
          <ac:grpSpMkLst>
            <pc:docMk/>
            <pc:sldMk cId="2680426379" sldId="280"/>
            <ac:grpSpMk id="5" creationId="{620C859B-CA74-D9C5-96E8-42FF122A747C}"/>
          </ac:grpSpMkLst>
        </pc:grpChg>
        <pc:grpChg chg="del">
          <ac:chgData name="Sol Deviia" userId="3eea1cf9bc43d443" providerId="LiveId" clId="{96152113-8FAC-472D-AE4E-97341B6F2889}" dt="2026-06-01T05:17:43.764" v="1475" actId="478"/>
          <ac:grpSpMkLst>
            <pc:docMk/>
            <pc:sldMk cId="2680426379" sldId="280"/>
            <ac:grpSpMk id="22" creationId="{7BAF603F-FC95-1E3D-335C-94862710F740}"/>
          </ac:grpSpMkLst>
        </pc:grpChg>
        <pc:grpChg chg="mod">
          <ac:chgData name="Sol Deviia" userId="3eea1cf9bc43d443" providerId="LiveId" clId="{96152113-8FAC-472D-AE4E-97341B6F2889}" dt="2026-06-01T05:18:01.088" v="1477" actId="1076"/>
          <ac:grpSpMkLst>
            <pc:docMk/>
            <pc:sldMk cId="2680426379" sldId="280"/>
            <ac:grpSpMk id="48" creationId="{5BDD41D2-83E0-BEC3-854A-968F2A7D493D}"/>
          </ac:grpSpMkLst>
        </pc:grpChg>
        <pc:grpChg chg="add mod">
          <ac:chgData name="Sol Deviia" userId="3eea1cf9bc43d443" providerId="LiveId" clId="{96152113-8FAC-472D-AE4E-97341B6F2889}" dt="2026-06-01T05:21:42.860" v="1513" actId="1076"/>
          <ac:grpSpMkLst>
            <pc:docMk/>
            <pc:sldMk cId="2680426379" sldId="280"/>
            <ac:grpSpMk id="53" creationId="{FF74E449-147D-901B-13A0-2468A1FCF8FA}"/>
          </ac:grpSpMkLst>
        </pc:grpChg>
        <pc:picChg chg="del">
          <ac:chgData name="Sol Deviia" userId="3eea1cf9bc43d443" providerId="LiveId" clId="{96152113-8FAC-472D-AE4E-97341B6F2889}" dt="2026-06-01T05:17:43.764" v="1475" actId="478"/>
          <ac:picMkLst>
            <pc:docMk/>
            <pc:sldMk cId="2680426379" sldId="280"/>
            <ac:picMk id="25" creationId="{879FD133-D2B3-DD16-84F6-13BD347B7B4F}"/>
          </ac:picMkLst>
        </pc:picChg>
        <pc:picChg chg="mod">
          <ac:chgData name="Sol Deviia" userId="3eea1cf9bc43d443" providerId="LiveId" clId="{96152113-8FAC-472D-AE4E-97341B6F2889}" dt="2026-06-01T05:18:01.088" v="1477" actId="1076"/>
          <ac:picMkLst>
            <pc:docMk/>
            <pc:sldMk cId="2680426379" sldId="280"/>
            <ac:picMk id="47" creationId="{FD27BDEC-D6D7-911E-53DD-0A8604F03846}"/>
          </ac:picMkLst>
        </pc:picChg>
      </pc:sldChg>
      <pc:sldChg chg="addSp delSp modSp add mod">
        <pc:chgData name="Sol Deviia" userId="3eea1cf9bc43d443" providerId="LiveId" clId="{96152113-8FAC-472D-AE4E-97341B6F2889}" dt="2026-06-01T06:41:02.586" v="3551" actId="1076"/>
        <pc:sldMkLst>
          <pc:docMk/>
          <pc:sldMk cId="4287334725" sldId="281"/>
        </pc:sldMkLst>
        <pc:spChg chg="mod">
          <ac:chgData name="Sol Deviia" userId="3eea1cf9bc43d443" providerId="LiveId" clId="{96152113-8FAC-472D-AE4E-97341B6F2889}" dt="2026-06-01T06:20:01.197" v="3144" actId="1076"/>
          <ac:spMkLst>
            <pc:docMk/>
            <pc:sldMk cId="4287334725" sldId="281"/>
            <ac:spMk id="2" creationId="{A22D8A3E-5BB4-A303-7C2B-2436AC867BD5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287334725" sldId="281"/>
            <ac:spMk id="4" creationId="{5047EE63-955E-3EE1-2A87-F636E4CC8B62}"/>
          </ac:spMkLst>
        </pc:spChg>
        <pc:spChg chg="del">
          <ac:chgData name="Sol Deviia" userId="3eea1cf9bc43d443" providerId="LiveId" clId="{96152113-8FAC-472D-AE4E-97341B6F2889}" dt="2026-06-01T05:19:02.230" v="1484" actId="478"/>
          <ac:spMkLst>
            <pc:docMk/>
            <pc:sldMk cId="4287334725" sldId="281"/>
            <ac:spMk id="7" creationId="{9DA8293D-743B-AE99-2C45-ACBA37F11C5F}"/>
          </ac:spMkLst>
        </pc:spChg>
        <pc:spChg chg="add mod">
          <ac:chgData name="Sol Deviia" userId="3eea1cf9bc43d443" providerId="LiveId" clId="{96152113-8FAC-472D-AE4E-97341B6F2889}" dt="2026-06-01T05:19:11.549" v="1486" actId="1076"/>
          <ac:spMkLst>
            <pc:docMk/>
            <pc:sldMk cId="4287334725" sldId="281"/>
            <ac:spMk id="8" creationId="{ACD0EF54-AC9C-B44C-41FB-EBF424754B59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287334725" sldId="281"/>
            <ac:spMk id="10" creationId="{A77982FA-EBC0-DCB0-5697-23815BAB2D56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287334725" sldId="281"/>
            <ac:spMk id="13" creationId="{AB003405-E719-7F82-214D-6F5A8E92A14D}"/>
          </ac:spMkLst>
        </pc:spChg>
        <pc:spChg chg="del mod">
          <ac:chgData name="Sol Deviia" userId="3eea1cf9bc43d443" providerId="LiveId" clId="{96152113-8FAC-472D-AE4E-97341B6F2889}" dt="2026-06-01T05:19:17.850" v="1488" actId="478"/>
          <ac:spMkLst>
            <pc:docMk/>
            <pc:sldMk cId="4287334725" sldId="281"/>
            <ac:spMk id="15" creationId="{BF018713-8AB0-EF05-7170-4C87D104B052}"/>
          </ac:spMkLst>
        </pc:spChg>
        <pc:spChg chg="del">
          <ac:chgData name="Sol Deviia" userId="3eea1cf9bc43d443" providerId="LiveId" clId="{96152113-8FAC-472D-AE4E-97341B6F2889}" dt="2026-06-01T05:18:57.894" v="1483" actId="478"/>
          <ac:spMkLst>
            <pc:docMk/>
            <pc:sldMk cId="4287334725" sldId="281"/>
            <ac:spMk id="16" creationId="{C07E67D1-B25F-B517-3FC4-D41565BD73A5}"/>
          </ac:spMkLst>
        </pc:spChg>
        <pc:spChg chg="del">
          <ac:chgData name="Sol Deviia" userId="3eea1cf9bc43d443" providerId="LiveId" clId="{96152113-8FAC-472D-AE4E-97341B6F2889}" dt="2026-06-01T05:18:57.894" v="1483" actId="478"/>
          <ac:spMkLst>
            <pc:docMk/>
            <pc:sldMk cId="4287334725" sldId="281"/>
            <ac:spMk id="17" creationId="{AD8BCC41-EF80-7C41-7F6B-76576B306300}"/>
          </ac:spMkLst>
        </pc:spChg>
        <pc:spChg chg="del">
          <ac:chgData name="Sol Deviia" userId="3eea1cf9bc43d443" providerId="LiveId" clId="{96152113-8FAC-472D-AE4E-97341B6F2889}" dt="2026-06-01T05:18:57.894" v="1483" actId="478"/>
          <ac:spMkLst>
            <pc:docMk/>
            <pc:sldMk cId="4287334725" sldId="281"/>
            <ac:spMk id="18" creationId="{D4084FB0-6CC1-2115-35F7-1D8C00567F4B}"/>
          </ac:spMkLst>
        </pc:spChg>
        <pc:spChg chg="del">
          <ac:chgData name="Sol Deviia" userId="3eea1cf9bc43d443" providerId="LiveId" clId="{96152113-8FAC-472D-AE4E-97341B6F2889}" dt="2026-06-01T05:18:57.894" v="1483" actId="478"/>
          <ac:spMkLst>
            <pc:docMk/>
            <pc:sldMk cId="4287334725" sldId="281"/>
            <ac:spMk id="19" creationId="{94948ED8-8882-BF68-6FA4-9B6A436BEBE2}"/>
          </ac:spMkLst>
        </pc:spChg>
        <pc:spChg chg="del">
          <ac:chgData name="Sol Deviia" userId="3eea1cf9bc43d443" providerId="LiveId" clId="{96152113-8FAC-472D-AE4E-97341B6F2889}" dt="2026-06-01T05:18:57.894" v="1483" actId="478"/>
          <ac:spMkLst>
            <pc:docMk/>
            <pc:sldMk cId="4287334725" sldId="281"/>
            <ac:spMk id="20" creationId="{D5C09648-CC17-4C2E-0DE1-0E1A9F03DFAA}"/>
          </ac:spMkLst>
        </pc:spChg>
        <pc:spChg chg="del">
          <ac:chgData name="Sol Deviia" userId="3eea1cf9bc43d443" providerId="LiveId" clId="{96152113-8FAC-472D-AE4E-97341B6F2889}" dt="2026-06-01T05:18:57.894" v="1483" actId="478"/>
          <ac:spMkLst>
            <pc:docMk/>
            <pc:sldMk cId="4287334725" sldId="281"/>
            <ac:spMk id="21" creationId="{3D87BF06-B3F9-D45D-00C3-E1CB7ACF0315}"/>
          </ac:spMkLst>
        </pc:spChg>
        <pc:spChg chg="del">
          <ac:chgData name="Sol Deviia" userId="3eea1cf9bc43d443" providerId="LiveId" clId="{96152113-8FAC-472D-AE4E-97341B6F2889}" dt="2026-06-01T05:18:57.894" v="1483" actId="478"/>
          <ac:spMkLst>
            <pc:docMk/>
            <pc:sldMk cId="4287334725" sldId="281"/>
            <ac:spMk id="29" creationId="{3F9FDBA9-95E7-1D6A-5FFF-890A2F82E1D3}"/>
          </ac:spMkLst>
        </pc:spChg>
        <pc:spChg chg="del">
          <ac:chgData name="Sol Deviia" userId="3eea1cf9bc43d443" providerId="LiveId" clId="{96152113-8FAC-472D-AE4E-97341B6F2889}" dt="2026-06-01T05:18:57.894" v="1483" actId="478"/>
          <ac:spMkLst>
            <pc:docMk/>
            <pc:sldMk cId="4287334725" sldId="281"/>
            <ac:spMk id="30" creationId="{91A91494-9979-989A-679F-7609DF460770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4287334725" sldId="281"/>
            <ac:spMk id="35" creationId="{D83DE2A3-49E6-AF11-2212-887FD916E14A}"/>
          </ac:spMkLst>
        </pc:spChg>
        <pc:spChg chg="add mod">
          <ac:chgData name="Sol Deviia" userId="3eea1cf9bc43d443" providerId="LiveId" clId="{96152113-8FAC-472D-AE4E-97341B6F2889}" dt="2026-06-01T05:19:11.549" v="1486" actId="1076"/>
          <ac:spMkLst>
            <pc:docMk/>
            <pc:sldMk cId="4287334725" sldId="281"/>
            <ac:spMk id="37" creationId="{975C974A-F952-56DF-9E92-1D73DB05F9F9}"/>
          </ac:spMkLst>
        </pc:spChg>
        <pc:spChg chg="add del mod">
          <ac:chgData name="Sol Deviia" userId="3eea1cf9bc43d443" providerId="LiveId" clId="{96152113-8FAC-472D-AE4E-97341B6F2889}" dt="2026-06-01T06:19:08.626" v="3129" actId="478"/>
          <ac:spMkLst>
            <pc:docMk/>
            <pc:sldMk cId="4287334725" sldId="281"/>
            <ac:spMk id="38" creationId="{0ED68125-9037-FB91-E296-7DABD77340D7}"/>
          </ac:spMkLst>
        </pc:spChg>
        <pc:spChg chg="mod">
          <ac:chgData name="Sol Deviia" userId="3eea1cf9bc43d443" providerId="LiveId" clId="{96152113-8FAC-472D-AE4E-97341B6F2889}" dt="2026-06-01T06:19:11.927" v="3130" actId="1076"/>
          <ac:spMkLst>
            <pc:docMk/>
            <pc:sldMk cId="4287334725" sldId="281"/>
            <ac:spMk id="39" creationId="{13109709-DC0E-F7AA-E3ED-A002AD3EB45E}"/>
          </ac:spMkLst>
        </pc:spChg>
        <pc:spChg chg="add mod">
          <ac:chgData name="Sol Deviia" userId="3eea1cf9bc43d443" providerId="LiveId" clId="{96152113-8FAC-472D-AE4E-97341B6F2889}" dt="2026-06-01T05:19:11.549" v="1486" actId="1076"/>
          <ac:spMkLst>
            <pc:docMk/>
            <pc:sldMk cId="4287334725" sldId="281"/>
            <ac:spMk id="40" creationId="{75B6FA2E-E493-3398-197F-3D9E69415FA1}"/>
          </ac:spMkLst>
        </pc:spChg>
        <pc:spChg chg="del">
          <ac:chgData name="Sol Deviia" userId="3eea1cf9bc43d443" providerId="LiveId" clId="{96152113-8FAC-472D-AE4E-97341B6F2889}" dt="2026-06-01T06:19:18.752" v="3131" actId="478"/>
          <ac:spMkLst>
            <pc:docMk/>
            <pc:sldMk cId="4287334725" sldId="281"/>
            <ac:spMk id="41" creationId="{18EAA91D-57A5-039B-291D-CA9D7C5F3378}"/>
          </ac:spMkLst>
        </pc:spChg>
        <pc:spChg chg="add mod">
          <ac:chgData name="Sol Deviia" userId="3eea1cf9bc43d443" providerId="LiveId" clId="{96152113-8FAC-472D-AE4E-97341B6F2889}" dt="2026-06-01T06:19:32.206" v="3138" actId="20577"/>
          <ac:spMkLst>
            <pc:docMk/>
            <pc:sldMk cId="4287334725" sldId="281"/>
            <ac:spMk id="42" creationId="{ECAE697F-E040-520D-29B1-C54C9189B4B3}"/>
          </ac:spMkLst>
        </pc:spChg>
        <pc:spChg chg="mod">
          <ac:chgData name="Sol Deviia" userId="3eea1cf9bc43d443" providerId="LiveId" clId="{96152113-8FAC-472D-AE4E-97341B6F2889}" dt="2026-06-01T06:19:49.889" v="3141" actId="1076"/>
          <ac:spMkLst>
            <pc:docMk/>
            <pc:sldMk cId="4287334725" sldId="281"/>
            <ac:spMk id="43" creationId="{A3E786BA-2021-DA38-C6BF-DE28FA8039E7}"/>
          </ac:spMkLst>
        </pc:spChg>
        <pc:spChg chg="mod">
          <ac:chgData name="Sol Deviia" userId="3eea1cf9bc43d443" providerId="LiveId" clId="{96152113-8FAC-472D-AE4E-97341B6F2889}" dt="2026-06-01T06:40:34.673" v="3545" actId="20577"/>
          <ac:spMkLst>
            <pc:docMk/>
            <pc:sldMk cId="4287334725" sldId="281"/>
            <ac:spMk id="44" creationId="{2BA7C2FB-3F22-0C40-3F64-67CCCF3B171D}"/>
          </ac:spMkLst>
        </pc:spChg>
        <pc:spChg chg="add mod">
          <ac:chgData name="Sol Deviia" userId="3eea1cf9bc43d443" providerId="LiveId" clId="{96152113-8FAC-472D-AE4E-97341B6F2889}" dt="2026-06-01T06:41:02.586" v="3551" actId="1076"/>
          <ac:spMkLst>
            <pc:docMk/>
            <pc:sldMk cId="4287334725" sldId="281"/>
            <ac:spMk id="45" creationId="{75D65563-8D19-6551-05F4-00B0CC669DC5}"/>
          </ac:spMkLst>
        </pc:spChg>
        <pc:spChg chg="mod">
          <ac:chgData name="Sol Deviia" userId="3eea1cf9bc43d443" providerId="LiveId" clId="{96152113-8FAC-472D-AE4E-97341B6F2889}" dt="2026-06-01T06:20:18.812" v="3150" actId="1076"/>
          <ac:spMkLst>
            <pc:docMk/>
            <pc:sldMk cId="4287334725" sldId="281"/>
            <ac:spMk id="46" creationId="{93EBCD84-3A3B-165B-FC92-2CD863D77516}"/>
          </ac:spMkLst>
        </pc:spChg>
        <pc:spChg chg="del mod">
          <ac:chgData name="Sol Deviia" userId="3eea1cf9bc43d443" providerId="LiveId" clId="{96152113-8FAC-472D-AE4E-97341B6F2889}" dt="2026-06-01T06:18:56.996" v="3127" actId="478"/>
          <ac:spMkLst>
            <pc:docMk/>
            <pc:sldMk cId="4287334725" sldId="281"/>
            <ac:spMk id="47" creationId="{A7AEDCF9-B134-0DDC-9001-8C2D0ACB8931}"/>
          </ac:spMkLst>
        </pc:spChg>
        <pc:spChg chg="mod">
          <ac:chgData name="Sol Deviia" userId="3eea1cf9bc43d443" providerId="LiveId" clId="{96152113-8FAC-472D-AE4E-97341B6F2889}" dt="2026-06-01T06:19:02.890" v="3128" actId="1076"/>
          <ac:spMkLst>
            <pc:docMk/>
            <pc:sldMk cId="4287334725" sldId="281"/>
            <ac:spMk id="48" creationId="{A5613F25-2722-A7D3-DFA9-E3181B4BE8DB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287334725" sldId="281"/>
            <ac:spMk id="54" creationId="{AB8539AD-4D22-E857-5045-13CB143F5DE4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4287334725" sldId="281"/>
            <ac:spMk id="58" creationId="{4B190D84-2A75-AE40-DB99-19A1EEFD35E7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287334725" sldId="281"/>
            <ac:spMk id="59" creationId="{6BFE9596-D913-70AA-8FF9-556ACF054B3F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4287334725" sldId="281"/>
            <ac:spMk id="62" creationId="{80ABBF7A-1503-F227-87D1-3439C94BBCA6}"/>
          </ac:spMkLst>
        </pc:spChg>
        <pc:spChg chg="add mod">
          <ac:chgData name="Sol Deviia" userId="3eea1cf9bc43d443" providerId="LiveId" clId="{96152113-8FAC-472D-AE4E-97341B6F2889}" dt="2026-06-01T05:19:11.549" v="1486" actId="1076"/>
          <ac:spMkLst>
            <pc:docMk/>
            <pc:sldMk cId="4287334725" sldId="281"/>
            <ac:spMk id="66" creationId="{806EBC9A-C359-84FA-8971-CC7C1E8620B7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4287334725" sldId="281"/>
            <ac:spMk id="67" creationId="{A3541992-F7BF-3240-4A20-1DA17CEF672D}"/>
          </ac:spMkLst>
        </pc:spChg>
        <pc:spChg chg="mod">
          <ac:chgData name="Sol Deviia" userId="3eea1cf9bc43d443" providerId="LiveId" clId="{96152113-8FAC-472D-AE4E-97341B6F2889}" dt="2026-06-01T05:22:04.185" v="1516"/>
          <ac:spMkLst>
            <pc:docMk/>
            <pc:sldMk cId="4287334725" sldId="281"/>
            <ac:spMk id="69" creationId="{93326018-7B83-298E-F8B3-270AEA7BB9AD}"/>
          </ac:spMkLst>
        </pc:spChg>
        <pc:grpChg chg="del">
          <ac:chgData name="Sol Deviia" userId="3eea1cf9bc43d443" providerId="LiveId" clId="{96152113-8FAC-472D-AE4E-97341B6F2889}" dt="2026-06-01T05:21:57.286" v="1515" actId="478"/>
          <ac:grpSpMkLst>
            <pc:docMk/>
            <pc:sldMk cId="4287334725" sldId="281"/>
            <ac:grpSpMk id="5" creationId="{51CEC4F9-5BDF-72A3-FCCC-F354153B1A0B}"/>
          </ac:grpSpMkLst>
        </pc:grpChg>
        <pc:grpChg chg="del">
          <ac:chgData name="Sol Deviia" userId="3eea1cf9bc43d443" providerId="LiveId" clId="{96152113-8FAC-472D-AE4E-97341B6F2889}" dt="2026-06-01T05:18:57.894" v="1483" actId="478"/>
          <ac:grpSpMkLst>
            <pc:docMk/>
            <pc:sldMk cId="4287334725" sldId="281"/>
            <ac:grpSpMk id="22" creationId="{95197005-5FBA-8951-477E-5D2889F8443F}"/>
          </ac:grpSpMkLst>
        </pc:grpChg>
        <pc:grpChg chg="add mod">
          <ac:chgData name="Sol Deviia" userId="3eea1cf9bc43d443" providerId="LiveId" clId="{96152113-8FAC-472D-AE4E-97341B6F2889}" dt="2026-06-01T05:22:08.942" v="1517" actId="1076"/>
          <ac:grpSpMkLst>
            <pc:docMk/>
            <pc:sldMk cId="4287334725" sldId="281"/>
            <ac:grpSpMk id="68" creationId="{A67233C1-32BD-1F58-1F1F-400316B79355}"/>
          </ac:grpSpMkLst>
        </pc:grpChg>
        <pc:picChg chg="del">
          <ac:chgData name="Sol Deviia" userId="3eea1cf9bc43d443" providerId="LiveId" clId="{96152113-8FAC-472D-AE4E-97341B6F2889}" dt="2026-06-01T05:18:57.894" v="1483" actId="478"/>
          <ac:picMkLst>
            <pc:docMk/>
            <pc:sldMk cId="4287334725" sldId="281"/>
            <ac:picMk id="25" creationId="{1519B4F1-3950-3E58-AEDE-ECDCB8BDC145}"/>
          </ac:picMkLst>
        </pc:picChg>
      </pc:sldChg>
      <pc:sldChg chg="addSp delSp modSp add mod ord">
        <pc:chgData name="Sol Deviia" userId="3eea1cf9bc43d443" providerId="LiveId" clId="{96152113-8FAC-472D-AE4E-97341B6F2889}" dt="2026-06-01T05:50:18.744" v="2486" actId="790"/>
        <pc:sldMkLst>
          <pc:docMk/>
          <pc:sldMk cId="3638014604" sldId="282"/>
        </pc:sldMkLst>
        <pc:spChg chg="mod">
          <ac:chgData name="Sol Deviia" userId="3eea1cf9bc43d443" providerId="LiveId" clId="{96152113-8FAC-472D-AE4E-97341B6F2889}" dt="2026-06-01T05:25:02.075" v="1547" actId="1076"/>
          <ac:spMkLst>
            <pc:docMk/>
            <pc:sldMk cId="3638014604" sldId="282"/>
            <ac:spMk id="2" creationId="{205C5B92-DD5C-F9F7-0340-D81E210A8B9F}"/>
          </ac:spMkLst>
        </pc:spChg>
        <pc:spChg chg="del">
          <ac:chgData name="Sol Deviia" userId="3eea1cf9bc43d443" providerId="LiveId" clId="{96152113-8FAC-472D-AE4E-97341B6F2889}" dt="2026-06-01T05:22:26.341" v="1520" actId="478"/>
          <ac:spMkLst>
            <pc:docMk/>
            <pc:sldMk cId="3638014604" sldId="282"/>
            <ac:spMk id="7" creationId="{DE0801FC-E61C-61C2-F2C4-4784EAE10D67}"/>
          </ac:spMkLst>
        </pc:spChg>
        <pc:spChg chg="mod">
          <ac:chgData name="Sol Deviia" userId="3eea1cf9bc43d443" providerId="LiveId" clId="{96152113-8FAC-472D-AE4E-97341B6F2889}" dt="2026-06-01T05:20:57.831" v="1502"/>
          <ac:spMkLst>
            <pc:docMk/>
            <pc:sldMk cId="3638014604" sldId="282"/>
            <ac:spMk id="9" creationId="{00000000-0000-0000-0000-00000000000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638014604" sldId="282"/>
            <ac:spMk id="11" creationId="{6478E6B1-5B6E-A1B1-9EBC-BF120632A499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3638014604" sldId="282"/>
            <ac:spMk id="12" creationId="{42368078-D2DA-B606-34AC-D89275D344A1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3638014604" sldId="282"/>
            <ac:spMk id="13" creationId="{CADF4FD2-31C2-1AC3-48A0-31F4B7DD326E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3638014604" sldId="282"/>
            <ac:spMk id="14" creationId="{39F824C3-BBE3-F397-9790-03E90D7050FA}"/>
          </ac:spMkLst>
        </pc:spChg>
        <pc:spChg chg="del">
          <ac:chgData name="Sol Deviia" userId="3eea1cf9bc43d443" providerId="LiveId" clId="{96152113-8FAC-472D-AE4E-97341B6F2889}" dt="2026-06-01T05:22:28.153" v="1521" actId="478"/>
          <ac:spMkLst>
            <pc:docMk/>
            <pc:sldMk cId="3638014604" sldId="282"/>
            <ac:spMk id="15" creationId="{050F4359-422D-2301-559F-80208AAF87B5}"/>
          </ac:spMkLst>
        </pc:spChg>
        <pc:spChg chg="del">
          <ac:chgData name="Sol Deviia" userId="3eea1cf9bc43d443" providerId="LiveId" clId="{96152113-8FAC-472D-AE4E-97341B6F2889}" dt="2026-06-01T05:22:24.564" v="1519" actId="478"/>
          <ac:spMkLst>
            <pc:docMk/>
            <pc:sldMk cId="3638014604" sldId="282"/>
            <ac:spMk id="16" creationId="{0265A58E-4A3B-F12A-8F7E-D75550BF9654}"/>
          </ac:spMkLst>
        </pc:spChg>
        <pc:spChg chg="del">
          <ac:chgData name="Sol Deviia" userId="3eea1cf9bc43d443" providerId="LiveId" clId="{96152113-8FAC-472D-AE4E-97341B6F2889}" dt="2026-06-01T05:22:24.564" v="1519" actId="478"/>
          <ac:spMkLst>
            <pc:docMk/>
            <pc:sldMk cId="3638014604" sldId="282"/>
            <ac:spMk id="17" creationId="{AF355D79-ADF0-775C-E9F4-F27423C44932}"/>
          </ac:spMkLst>
        </pc:spChg>
        <pc:spChg chg="del">
          <ac:chgData name="Sol Deviia" userId="3eea1cf9bc43d443" providerId="LiveId" clId="{96152113-8FAC-472D-AE4E-97341B6F2889}" dt="2026-06-01T05:22:24.564" v="1519" actId="478"/>
          <ac:spMkLst>
            <pc:docMk/>
            <pc:sldMk cId="3638014604" sldId="282"/>
            <ac:spMk id="18" creationId="{0D064243-9AC0-51A9-4B64-DEF28D8B2826}"/>
          </ac:spMkLst>
        </pc:spChg>
        <pc:spChg chg="del">
          <ac:chgData name="Sol Deviia" userId="3eea1cf9bc43d443" providerId="LiveId" clId="{96152113-8FAC-472D-AE4E-97341B6F2889}" dt="2026-06-01T05:22:24.564" v="1519" actId="478"/>
          <ac:spMkLst>
            <pc:docMk/>
            <pc:sldMk cId="3638014604" sldId="282"/>
            <ac:spMk id="19" creationId="{9CA292A6-9757-8849-8733-AFD5C403D39B}"/>
          </ac:spMkLst>
        </pc:spChg>
        <pc:spChg chg="del">
          <ac:chgData name="Sol Deviia" userId="3eea1cf9bc43d443" providerId="LiveId" clId="{96152113-8FAC-472D-AE4E-97341B6F2889}" dt="2026-06-01T05:22:24.564" v="1519" actId="478"/>
          <ac:spMkLst>
            <pc:docMk/>
            <pc:sldMk cId="3638014604" sldId="282"/>
            <ac:spMk id="20" creationId="{6334FD1C-8B85-E771-23E4-1037E5C99B48}"/>
          </ac:spMkLst>
        </pc:spChg>
        <pc:spChg chg="del">
          <ac:chgData name="Sol Deviia" userId="3eea1cf9bc43d443" providerId="LiveId" clId="{96152113-8FAC-472D-AE4E-97341B6F2889}" dt="2026-06-01T05:22:24.564" v="1519" actId="478"/>
          <ac:spMkLst>
            <pc:docMk/>
            <pc:sldMk cId="3638014604" sldId="282"/>
            <ac:spMk id="21" creationId="{AECCFEE1-CE25-0996-E320-66C451D7FA4A}"/>
          </ac:spMkLst>
        </pc:spChg>
        <pc:spChg chg="del">
          <ac:chgData name="Sol Deviia" userId="3eea1cf9bc43d443" providerId="LiveId" clId="{96152113-8FAC-472D-AE4E-97341B6F2889}" dt="2026-06-01T05:22:24.564" v="1519" actId="478"/>
          <ac:spMkLst>
            <pc:docMk/>
            <pc:sldMk cId="3638014604" sldId="282"/>
            <ac:spMk id="29" creationId="{D0FFC0C2-15DB-D9E3-9627-A8C282FB5D42}"/>
          </ac:spMkLst>
        </pc:spChg>
        <pc:spChg chg="del">
          <ac:chgData name="Sol Deviia" userId="3eea1cf9bc43d443" providerId="LiveId" clId="{96152113-8FAC-472D-AE4E-97341B6F2889}" dt="2026-06-01T05:22:24.564" v="1519" actId="478"/>
          <ac:spMkLst>
            <pc:docMk/>
            <pc:sldMk cId="3638014604" sldId="282"/>
            <ac:spMk id="30" creationId="{5A56E2A6-061C-5B57-E39D-389B950E4EA9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3638014604" sldId="282"/>
            <ac:spMk id="34" creationId="{A078F852-05B3-0C40-77DF-4CA82B353573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3638014604" sldId="282"/>
            <ac:spMk id="35" creationId="{91B83383-634D-F9B5-3FD9-014DE19128D5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3638014604" sldId="282"/>
            <ac:spMk id="36" creationId="{DE25CC4E-9997-8092-44CB-733D41A8AE20}"/>
          </ac:spMkLst>
        </pc:spChg>
        <pc:spChg chg="mod">
          <ac:chgData name="Sol Deviia" userId="3eea1cf9bc43d443" providerId="LiveId" clId="{96152113-8FAC-472D-AE4E-97341B6F2889}" dt="2026-06-01T05:23:10.623" v="1527" actId="1076"/>
          <ac:spMkLst>
            <pc:docMk/>
            <pc:sldMk cId="3638014604" sldId="282"/>
            <ac:spMk id="37" creationId="{25604B21-7170-E71B-A8CD-5865376EFC66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638014604" sldId="282"/>
            <ac:spMk id="40" creationId="{6CCDDA0D-363C-6F2E-F80B-AC21603CA9BB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638014604" sldId="282"/>
            <ac:spMk id="44" creationId="{0798EC18-44AB-DA43-3735-3B4ADA75F4C8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3638014604" sldId="282"/>
            <ac:spMk id="45" creationId="{1A8EF4E5-6490-6360-801A-208893FFD3E1}"/>
          </ac:spMkLst>
        </pc:spChg>
        <pc:spChg chg="add del mod">
          <ac:chgData name="Sol Deviia" userId="3eea1cf9bc43d443" providerId="LiveId" clId="{96152113-8FAC-472D-AE4E-97341B6F2889}" dt="2026-06-01T05:23:39.099" v="1532" actId="478"/>
          <ac:spMkLst>
            <pc:docMk/>
            <pc:sldMk cId="3638014604" sldId="282"/>
            <ac:spMk id="47" creationId="{018BBDF9-A99A-E1F4-EBC8-C684742BB848}"/>
          </ac:spMkLst>
        </pc:spChg>
        <pc:grpChg chg="del">
          <ac:chgData name="Sol Deviia" userId="3eea1cf9bc43d443" providerId="LiveId" clId="{96152113-8FAC-472D-AE4E-97341B6F2889}" dt="2026-06-01T05:20:28.887" v="1500" actId="478"/>
          <ac:grpSpMkLst>
            <pc:docMk/>
            <pc:sldMk cId="3638014604" sldId="282"/>
            <ac:grpSpMk id="5" creationId="{9C7F80DB-E764-FA16-7935-8CC651DC2922}"/>
          </ac:grpSpMkLst>
        </pc:grpChg>
        <pc:grpChg chg="add mod">
          <ac:chgData name="Sol Deviia" userId="3eea1cf9bc43d443" providerId="LiveId" clId="{96152113-8FAC-472D-AE4E-97341B6F2889}" dt="2026-06-01T05:21:06.091" v="1506" actId="1076"/>
          <ac:grpSpMkLst>
            <pc:docMk/>
            <pc:sldMk cId="3638014604" sldId="282"/>
            <ac:grpSpMk id="8" creationId="{00000000-0000-0000-0000-000000000000}"/>
          </ac:grpSpMkLst>
        </pc:grpChg>
        <pc:grpChg chg="del">
          <ac:chgData name="Sol Deviia" userId="3eea1cf9bc43d443" providerId="LiveId" clId="{96152113-8FAC-472D-AE4E-97341B6F2889}" dt="2026-06-01T05:22:24.564" v="1519" actId="478"/>
          <ac:grpSpMkLst>
            <pc:docMk/>
            <pc:sldMk cId="3638014604" sldId="282"/>
            <ac:grpSpMk id="31" creationId="{8E56F015-F2F5-0A6C-A8EF-3985333E3A25}"/>
          </ac:grpSpMkLst>
        </pc:grpChg>
        <pc:picChg chg="mod">
          <ac:chgData name="Sol Deviia" userId="3eea1cf9bc43d443" providerId="LiveId" clId="{96152113-8FAC-472D-AE4E-97341B6F2889}" dt="2026-06-01T05:23:27.450" v="1529" actId="1076"/>
          <ac:picMkLst>
            <pc:docMk/>
            <pc:sldMk cId="3638014604" sldId="282"/>
            <ac:picMk id="10" creationId="{DDC4CDA4-3C7B-1B22-98D1-80119B3C6255}"/>
          </ac:picMkLst>
        </pc:picChg>
        <pc:picChg chg="del">
          <ac:chgData name="Sol Deviia" userId="3eea1cf9bc43d443" providerId="LiveId" clId="{96152113-8FAC-472D-AE4E-97341B6F2889}" dt="2026-06-01T05:22:24.564" v="1519" actId="478"/>
          <ac:picMkLst>
            <pc:docMk/>
            <pc:sldMk cId="3638014604" sldId="282"/>
            <ac:picMk id="25" creationId="{1CF91A31-2640-0F19-E04B-AAFE48264D2E}"/>
          </ac:picMkLst>
        </pc:picChg>
      </pc:sldChg>
      <pc:sldChg chg="add del ord">
        <pc:chgData name="Sol Deviia" userId="3eea1cf9bc43d443" providerId="LiveId" clId="{96152113-8FAC-472D-AE4E-97341B6F2889}" dt="2026-06-01T05:22:32.576" v="1522" actId="2696"/>
        <pc:sldMkLst>
          <pc:docMk/>
          <pc:sldMk cId="167410951" sldId="283"/>
        </pc:sldMkLst>
      </pc:sldChg>
      <pc:sldChg chg="addSp modSp add mod">
        <pc:chgData name="Sol Deviia" userId="3eea1cf9bc43d443" providerId="LiveId" clId="{96152113-8FAC-472D-AE4E-97341B6F2889}" dt="2026-06-01T05:50:18.744" v="2486" actId="790"/>
        <pc:sldMkLst>
          <pc:docMk/>
          <pc:sldMk cId="795433194" sldId="283"/>
        </pc:sldMkLst>
        <pc:spChg chg="mod">
          <ac:chgData name="Sol Deviia" userId="3eea1cf9bc43d443" providerId="LiveId" clId="{96152113-8FAC-472D-AE4E-97341B6F2889}" dt="2026-06-01T05:25:42.770" v="1551" actId="1076"/>
          <ac:spMkLst>
            <pc:docMk/>
            <pc:sldMk cId="795433194" sldId="283"/>
            <ac:spMk id="2" creationId="{A18A9321-FE87-C807-14E3-0BB1BD76F79A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795433194" sldId="283"/>
            <ac:spMk id="4" creationId="{B9DCDD8F-C92E-84C8-34CE-32DF1DD8D96C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795433194" sldId="283"/>
            <ac:spMk id="6" creationId="{C22C1C8A-9997-FD1C-3827-D7F56EB13996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795433194" sldId="283"/>
            <ac:spMk id="7" creationId="{DE447FA6-02A4-A84C-6853-54CC9C7AFADA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795433194" sldId="283"/>
            <ac:spMk id="12" creationId="{6E078E84-60D5-3116-A873-7A8072D1C1F5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795433194" sldId="283"/>
            <ac:spMk id="14" creationId="{C84CA8DC-5197-38A6-40D6-559CEF2485F5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795433194" sldId="283"/>
            <ac:spMk id="17" creationId="{6BB3E4AB-0FB8-C75D-2683-6E0467BB6E2A}"/>
          </ac:spMkLst>
        </pc:spChg>
        <pc:spChg chg="add mod">
          <ac:chgData name="Sol Deviia" userId="3eea1cf9bc43d443" providerId="LiveId" clId="{96152113-8FAC-472D-AE4E-97341B6F2889}" dt="2026-06-01T05:25:38.199" v="1550" actId="1076"/>
          <ac:spMkLst>
            <pc:docMk/>
            <pc:sldMk cId="795433194" sldId="283"/>
            <ac:spMk id="23" creationId="{C9E03DAC-ECE5-CD30-76A8-EB6C05FE84BE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795433194" sldId="283"/>
            <ac:spMk id="25" creationId="{6B244574-A102-D64F-5965-6D9384D770DA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795433194" sldId="283"/>
            <ac:spMk id="36" creationId="{5B7EE6B2-B6AD-B8F5-EDDF-02746C11D9EC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795433194" sldId="283"/>
            <ac:spMk id="42" creationId="{421586A6-AA1F-75D3-C8B0-8CC8C83DA8AA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795433194" sldId="283"/>
            <ac:spMk id="45" creationId="{E83F0A6C-05AE-DCF9-C823-509F6F1E62F6}"/>
          </ac:spMkLst>
        </pc:spChg>
        <pc:grpChg chg="mod">
          <ac:chgData name="Sol Deviia" userId="3eea1cf9bc43d443" providerId="LiveId" clId="{96152113-8FAC-472D-AE4E-97341B6F2889}" dt="2026-06-01T05:26:45.581" v="1557" actId="14100"/>
          <ac:grpSpMkLst>
            <pc:docMk/>
            <pc:sldMk cId="795433194" sldId="283"/>
            <ac:grpSpMk id="8" creationId="{B2197581-6D14-E242-2197-2815EFAF960A}"/>
          </ac:grpSpMkLst>
        </pc:grpChg>
      </pc:sldChg>
      <pc:sldChg chg="add del ord">
        <pc:chgData name="Sol Deviia" userId="3eea1cf9bc43d443" providerId="LiveId" clId="{96152113-8FAC-472D-AE4E-97341B6F2889}" dt="2026-06-01T05:22:35.428" v="1523" actId="2696"/>
        <pc:sldMkLst>
          <pc:docMk/>
          <pc:sldMk cId="3334525155" sldId="284"/>
        </pc:sldMkLst>
      </pc:sldChg>
      <pc:sldChg chg="addSp modSp add mod">
        <pc:chgData name="Sol Deviia" userId="3eea1cf9bc43d443" providerId="LiveId" clId="{96152113-8FAC-472D-AE4E-97341B6F2889}" dt="2026-06-01T05:50:18.744" v="2486" actId="790"/>
        <pc:sldMkLst>
          <pc:docMk/>
          <pc:sldMk cId="3885089775" sldId="284"/>
        </pc:sldMkLst>
        <pc:spChg chg="mod ord">
          <ac:chgData name="Sol Deviia" userId="3eea1cf9bc43d443" providerId="LiveId" clId="{96152113-8FAC-472D-AE4E-97341B6F2889}" dt="2026-06-01T05:50:18.744" v="2486" actId="790"/>
          <ac:spMkLst>
            <pc:docMk/>
            <pc:sldMk cId="3885089775" sldId="284"/>
            <ac:spMk id="2" creationId="{DE992633-857A-EB8B-33D3-185B102F3793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885089775" sldId="284"/>
            <ac:spMk id="4" creationId="{6C5806D4-08B7-7682-D1E0-34BBF0EB19DA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885089775" sldId="284"/>
            <ac:spMk id="6" creationId="{0D91C29D-C055-3597-3785-DEC67A955E36}"/>
          </ac:spMkLst>
        </pc:spChg>
        <pc:spChg chg="add mod">
          <ac:chgData name="Sol Deviia" userId="3eea1cf9bc43d443" providerId="LiveId" clId="{96152113-8FAC-472D-AE4E-97341B6F2889}" dt="2026-06-01T05:31:21.706" v="1581" actId="1076"/>
          <ac:spMkLst>
            <pc:docMk/>
            <pc:sldMk cId="3885089775" sldId="284"/>
            <ac:spMk id="7" creationId="{386228B7-8DFF-8E42-DDE2-D385DA4506DE}"/>
          </ac:spMkLst>
        </pc:spChg>
        <pc:spChg chg="mod">
          <ac:chgData name="Sol Deviia" userId="3eea1cf9bc43d443" providerId="LiveId" clId="{96152113-8FAC-472D-AE4E-97341B6F2889}" dt="2026-06-01T05:32:13.322" v="1616" actId="122"/>
          <ac:spMkLst>
            <pc:docMk/>
            <pc:sldMk cId="3885089775" sldId="284"/>
            <ac:spMk id="10" creationId="{68ACC27B-B087-FC8E-47A7-A2C67E306574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3885089775" sldId="284"/>
            <ac:spMk id="11" creationId="{DD000714-E177-A0C0-916C-D0D74BED68A5}"/>
          </ac:spMkLst>
        </pc:spChg>
        <pc:spChg chg="add mod">
          <ac:chgData name="Sol Deviia" userId="3eea1cf9bc43d443" providerId="LiveId" clId="{96152113-8FAC-472D-AE4E-97341B6F2889}" dt="2026-06-01T05:31:21.706" v="1581" actId="1076"/>
          <ac:spMkLst>
            <pc:docMk/>
            <pc:sldMk cId="3885089775" sldId="284"/>
            <ac:spMk id="12" creationId="{1A525F3A-81D8-C76D-74F2-C5474591B058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3885089775" sldId="284"/>
            <ac:spMk id="13" creationId="{5A534495-C3D4-7506-882F-E3FEFCE2B531}"/>
          </ac:spMkLst>
        </pc:spChg>
        <pc:spChg chg="mod">
          <ac:chgData name="Sol Deviia" userId="3eea1cf9bc43d443" providerId="LiveId" clId="{96152113-8FAC-472D-AE4E-97341B6F2889}" dt="2026-06-01T05:31:21.706" v="1581" actId="1076"/>
          <ac:spMkLst>
            <pc:docMk/>
            <pc:sldMk cId="3885089775" sldId="284"/>
            <ac:spMk id="14" creationId="{C36BABAE-1558-947B-C922-FFE64E67DAE9}"/>
          </ac:spMkLst>
        </pc:spChg>
        <pc:spChg chg="add mod">
          <ac:chgData name="Sol Deviia" userId="3eea1cf9bc43d443" providerId="LiveId" clId="{96152113-8FAC-472D-AE4E-97341B6F2889}" dt="2026-06-01T05:31:21.706" v="1581" actId="1076"/>
          <ac:spMkLst>
            <pc:docMk/>
            <pc:sldMk cId="3885089775" sldId="284"/>
            <ac:spMk id="15" creationId="{5C781C9B-0954-69D7-44F3-CEDD43ECAE81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3885089775" sldId="284"/>
            <ac:spMk id="16" creationId="{5AFCD811-86D0-E103-EE71-5E3AFAD04029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885089775" sldId="284"/>
            <ac:spMk id="19" creationId="{DFEB2AC4-D7C1-1962-2023-87451B99B511}"/>
          </ac:spMkLst>
        </pc:spChg>
        <pc:spChg chg="mod">
          <ac:chgData name="Sol Deviia" userId="3eea1cf9bc43d443" providerId="LiveId" clId="{96152113-8FAC-472D-AE4E-97341B6F2889}" dt="2026-06-01T05:31:06.243" v="1579"/>
          <ac:spMkLst>
            <pc:docMk/>
            <pc:sldMk cId="3885089775" sldId="284"/>
            <ac:spMk id="22" creationId="{3C492E07-A7A4-A86E-DF5C-CEECE7B2F9B7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885089775" sldId="284"/>
            <ac:spMk id="23" creationId="{2BCA4840-7174-B58D-6FDF-71184FCD2326}"/>
          </ac:spMkLst>
        </pc:spChg>
        <pc:spChg chg="add mod">
          <ac:chgData name="Sol Deviia" userId="3eea1cf9bc43d443" providerId="LiveId" clId="{96152113-8FAC-472D-AE4E-97341B6F2889}" dt="2026-06-01T05:31:21.706" v="1581" actId="1076"/>
          <ac:spMkLst>
            <pc:docMk/>
            <pc:sldMk cId="3885089775" sldId="284"/>
            <ac:spMk id="24" creationId="{F46D6D1D-31E6-9F2B-4721-FFC60A06BC65}"/>
          </ac:spMkLst>
        </pc:spChg>
        <pc:spChg chg="add mod">
          <ac:chgData name="Sol Deviia" userId="3eea1cf9bc43d443" providerId="LiveId" clId="{96152113-8FAC-472D-AE4E-97341B6F2889}" dt="2026-06-01T05:31:21.706" v="1581" actId="1076"/>
          <ac:spMkLst>
            <pc:docMk/>
            <pc:sldMk cId="3885089775" sldId="284"/>
            <ac:spMk id="25" creationId="{37410EF9-A77C-FFE3-AD7E-625477132108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885089775" sldId="284"/>
            <ac:spMk id="27" creationId="{9B66B356-2676-9E26-D211-C18C2F8077C3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885089775" sldId="284"/>
            <ac:spMk id="28" creationId="{7FC347A7-87C8-BAA2-0633-3E24F60CEF01}"/>
          </ac:spMkLst>
        </pc:spChg>
        <pc:grpChg chg="add mod ord">
          <ac:chgData name="Sol Deviia" userId="3eea1cf9bc43d443" providerId="LiveId" clId="{96152113-8FAC-472D-AE4E-97341B6F2889}" dt="2026-06-01T05:31:32.615" v="1583" actId="1076"/>
          <ac:grpSpMkLst>
            <pc:docMk/>
            <pc:sldMk cId="3885089775" sldId="284"/>
            <ac:grpSpMk id="5" creationId="{9CB4CBD5-C249-950D-8F9F-4134EE3F2A67}"/>
          </ac:grpSpMkLst>
        </pc:grpChg>
        <pc:grpChg chg="mod ord">
          <ac:chgData name="Sol Deviia" userId="3eea1cf9bc43d443" providerId="LiveId" clId="{96152113-8FAC-472D-AE4E-97341B6F2889}" dt="2026-06-01T05:31:26.579" v="1582" actId="1076"/>
          <ac:grpSpMkLst>
            <pc:docMk/>
            <pc:sldMk cId="3885089775" sldId="284"/>
            <ac:grpSpMk id="8" creationId="{BB6BBFC6-59AC-E8BD-F37A-BEC1C5CAA7AB}"/>
          </ac:grpSpMkLst>
        </pc:grpChg>
        <pc:grpChg chg="mod">
          <ac:chgData name="Sol Deviia" userId="3eea1cf9bc43d443" providerId="LiveId" clId="{96152113-8FAC-472D-AE4E-97341B6F2889}" dt="2026-06-01T05:31:47.067" v="1584" actId="1076"/>
          <ac:grpSpMkLst>
            <pc:docMk/>
            <pc:sldMk cId="3885089775" sldId="284"/>
            <ac:grpSpMk id="26" creationId="{543369A6-9144-42F1-C53C-78C5B93C92B7}"/>
          </ac:grpSpMkLst>
        </pc:grpChg>
      </pc:sldChg>
      <pc:sldChg chg="addSp delSp modSp add mod">
        <pc:chgData name="Sol Deviia" userId="3eea1cf9bc43d443" providerId="LiveId" clId="{96152113-8FAC-472D-AE4E-97341B6F2889}" dt="2026-06-01T05:50:18.744" v="2486" actId="790"/>
        <pc:sldMkLst>
          <pc:docMk/>
          <pc:sldMk cId="2108614721" sldId="285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108614721" sldId="285"/>
            <ac:spMk id="2" creationId="{AAB56FBD-407E-4F14-705E-B55A49552F6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108614721" sldId="285"/>
            <ac:spMk id="4" creationId="{199ED261-F310-69F3-467C-0DF19EAAE8CC}"/>
          </ac:spMkLst>
        </pc:spChg>
        <pc:spChg chg="add mod">
          <ac:chgData name="Sol Deviia" userId="3eea1cf9bc43d443" providerId="LiveId" clId="{96152113-8FAC-472D-AE4E-97341B6F2889}" dt="2026-06-01T05:24:44.963" v="1546" actId="1076"/>
          <ac:spMkLst>
            <pc:docMk/>
            <pc:sldMk cId="2108614721" sldId="285"/>
            <ac:spMk id="5" creationId="{D229581B-BFC4-EB3B-BD06-54A810478EF3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108614721" sldId="285"/>
            <ac:spMk id="6" creationId="{84BEB13E-2D8E-1267-BAFB-462824C79276}"/>
          </ac:spMkLst>
        </pc:spChg>
        <pc:spChg chg="add mod">
          <ac:chgData name="Sol Deviia" userId="3eea1cf9bc43d443" providerId="LiveId" clId="{96152113-8FAC-472D-AE4E-97341B6F2889}" dt="2026-06-01T05:24:44.963" v="1546" actId="1076"/>
          <ac:spMkLst>
            <pc:docMk/>
            <pc:sldMk cId="2108614721" sldId="285"/>
            <ac:spMk id="7" creationId="{9194B4FD-54DF-425B-E061-0F6B1BD18222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108614721" sldId="285"/>
            <ac:spMk id="9" creationId="{177224D0-EE11-1950-1D91-EF4FF3EBEC8E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108614721" sldId="285"/>
            <ac:spMk id="12" creationId="{2FDB5569-0800-2181-BD7E-67D2CD72C060}"/>
          </ac:spMkLst>
        </pc:spChg>
        <pc:spChg chg="del">
          <ac:chgData name="Sol Deviia" userId="3eea1cf9bc43d443" providerId="LiveId" clId="{96152113-8FAC-472D-AE4E-97341B6F2889}" dt="2026-06-01T05:24:37.156" v="1544" actId="478"/>
          <ac:spMkLst>
            <pc:docMk/>
            <pc:sldMk cId="2108614721" sldId="285"/>
            <ac:spMk id="13" creationId="{4572532C-74CD-BF83-DD5D-FD2DBBB2E892}"/>
          </ac:spMkLst>
        </pc:spChg>
        <pc:spChg chg="del">
          <ac:chgData name="Sol Deviia" userId="3eea1cf9bc43d443" providerId="LiveId" clId="{96152113-8FAC-472D-AE4E-97341B6F2889}" dt="2026-06-01T05:24:37.156" v="1544" actId="478"/>
          <ac:spMkLst>
            <pc:docMk/>
            <pc:sldMk cId="2108614721" sldId="285"/>
            <ac:spMk id="14" creationId="{A34F00C8-A25D-A8DE-7A21-00B8A9331C9A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2108614721" sldId="285"/>
            <ac:spMk id="15" creationId="{24E5998C-91C9-2D3A-314B-7C7C1F1CDDA2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108614721" sldId="285"/>
            <ac:spMk id="16" creationId="{4D2791FA-935F-2841-AE8F-A2D731D5B92F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108614721" sldId="285"/>
            <ac:spMk id="17" creationId="{28EB4014-4E39-29D3-3571-9351C43CBCD4}"/>
          </ac:spMkLst>
        </pc:spChg>
        <pc:spChg chg="mod">
          <ac:chgData name="Sol Deviia" userId="3eea1cf9bc43d443" providerId="LiveId" clId="{96152113-8FAC-472D-AE4E-97341B6F2889}" dt="2026-06-01T05:24:39.629" v="1545"/>
          <ac:spMkLst>
            <pc:docMk/>
            <pc:sldMk cId="2108614721" sldId="285"/>
            <ac:spMk id="24" creationId="{AC58F099-AC5C-96E1-C588-470C189F868F}"/>
          </ac:spMkLst>
        </pc:spChg>
        <pc:spChg chg="mod">
          <ac:chgData name="Sol Deviia" userId="3eea1cf9bc43d443" providerId="LiveId" clId="{96152113-8FAC-472D-AE4E-97341B6F2889}" dt="2026-06-01T05:24:39.629" v="1545"/>
          <ac:spMkLst>
            <pc:docMk/>
            <pc:sldMk cId="2108614721" sldId="285"/>
            <ac:spMk id="25" creationId="{261A316A-BE07-2E09-4634-45DAEE2C8020}"/>
          </ac:spMkLst>
        </pc:spChg>
        <pc:spChg chg="mod">
          <ac:chgData name="Sol Deviia" userId="3eea1cf9bc43d443" providerId="LiveId" clId="{96152113-8FAC-472D-AE4E-97341B6F2889}" dt="2026-06-01T05:24:39.629" v="1545"/>
          <ac:spMkLst>
            <pc:docMk/>
            <pc:sldMk cId="2108614721" sldId="285"/>
            <ac:spMk id="29" creationId="{2D275730-6F5B-2863-79C9-86EE166E2711}"/>
          </ac:spMkLst>
        </pc:spChg>
        <pc:spChg chg="mod">
          <ac:chgData name="Sol Deviia" userId="3eea1cf9bc43d443" providerId="LiveId" clId="{96152113-8FAC-472D-AE4E-97341B6F2889}" dt="2026-06-01T05:24:39.629" v="1545"/>
          <ac:spMkLst>
            <pc:docMk/>
            <pc:sldMk cId="2108614721" sldId="285"/>
            <ac:spMk id="31" creationId="{F3830C77-1385-3FA6-5AE5-1CFC96EFD099}"/>
          </ac:spMkLst>
        </pc:spChg>
        <pc:spChg chg="del">
          <ac:chgData name="Sol Deviia" userId="3eea1cf9bc43d443" providerId="LiveId" clId="{96152113-8FAC-472D-AE4E-97341B6F2889}" dt="2026-06-01T05:24:37.156" v="1544" actId="478"/>
          <ac:spMkLst>
            <pc:docMk/>
            <pc:sldMk cId="2108614721" sldId="285"/>
            <ac:spMk id="34" creationId="{8F60BC76-CA81-6057-28CB-93855B401B6B}"/>
          </ac:spMkLst>
        </pc:spChg>
        <pc:spChg chg="del">
          <ac:chgData name="Sol Deviia" userId="3eea1cf9bc43d443" providerId="LiveId" clId="{96152113-8FAC-472D-AE4E-97341B6F2889}" dt="2026-06-01T05:24:37.156" v="1544" actId="478"/>
          <ac:spMkLst>
            <pc:docMk/>
            <pc:sldMk cId="2108614721" sldId="285"/>
            <ac:spMk id="35" creationId="{20772E3D-8AE7-2A1B-A183-1CFBAADD7611}"/>
          </ac:spMkLst>
        </pc:spChg>
        <pc:spChg chg="del">
          <ac:chgData name="Sol Deviia" userId="3eea1cf9bc43d443" providerId="LiveId" clId="{96152113-8FAC-472D-AE4E-97341B6F2889}" dt="2026-06-01T05:24:37.156" v="1544" actId="478"/>
          <ac:spMkLst>
            <pc:docMk/>
            <pc:sldMk cId="2108614721" sldId="285"/>
            <ac:spMk id="36" creationId="{B906EC44-AF45-956B-EB5D-560AB5426496}"/>
          </ac:spMkLst>
        </pc:spChg>
        <pc:spChg chg="del">
          <ac:chgData name="Sol Deviia" userId="3eea1cf9bc43d443" providerId="LiveId" clId="{96152113-8FAC-472D-AE4E-97341B6F2889}" dt="2026-06-01T05:24:37.156" v="1544" actId="478"/>
          <ac:spMkLst>
            <pc:docMk/>
            <pc:sldMk cId="2108614721" sldId="285"/>
            <ac:spMk id="37" creationId="{99178D88-4EE5-F2EE-BD99-7DB3D0BBC3CE}"/>
          </ac:spMkLst>
        </pc:spChg>
        <pc:spChg chg="del">
          <ac:chgData name="Sol Deviia" userId="3eea1cf9bc43d443" providerId="LiveId" clId="{96152113-8FAC-472D-AE4E-97341B6F2889}" dt="2026-06-01T05:24:37.156" v="1544" actId="478"/>
          <ac:spMkLst>
            <pc:docMk/>
            <pc:sldMk cId="2108614721" sldId="285"/>
            <ac:spMk id="45" creationId="{FD3D4A2F-F762-CA7E-9A22-4AB9A072B352}"/>
          </ac:spMkLst>
        </pc:spChg>
        <pc:spChg chg="del">
          <ac:chgData name="Sol Deviia" userId="3eea1cf9bc43d443" providerId="LiveId" clId="{96152113-8FAC-472D-AE4E-97341B6F2889}" dt="2026-06-01T05:24:37.156" v="1544" actId="478"/>
          <ac:spMkLst>
            <pc:docMk/>
            <pc:sldMk cId="2108614721" sldId="285"/>
            <ac:spMk id="46" creationId="{3332EFC9-1469-A402-6D53-A41CA1BFCCA2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2108614721" sldId="285"/>
            <ac:spMk id="48" creationId="{986CE530-B77A-D530-C962-453FAC71C883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2108614721" sldId="285"/>
            <ac:spMk id="49" creationId="{F16382B0-BBF0-35C8-CD38-90C06A8C21C1}"/>
          </ac:spMkLst>
        </pc:spChg>
        <pc:spChg chg="add mod">
          <ac:chgData name="Sol Deviia" userId="3eea1cf9bc43d443" providerId="LiveId" clId="{96152113-8FAC-472D-AE4E-97341B6F2889}" dt="2026-06-01T05:24:44.963" v="1546" actId="1076"/>
          <ac:spMkLst>
            <pc:docMk/>
            <pc:sldMk cId="2108614721" sldId="285"/>
            <ac:spMk id="50" creationId="{ADBFEE4E-057A-6300-469F-28F792DA347D}"/>
          </ac:spMkLst>
        </pc:spChg>
        <pc:grpChg chg="mod">
          <ac:chgData name="Sol Deviia" userId="3eea1cf9bc43d443" providerId="LiveId" clId="{96152113-8FAC-472D-AE4E-97341B6F2889}" dt="2026-06-01T05:24:44.963" v="1546" actId="1076"/>
          <ac:grpSpMkLst>
            <pc:docMk/>
            <pc:sldMk cId="2108614721" sldId="285"/>
            <ac:grpSpMk id="18" creationId="{4911F01A-DBE1-FF43-0835-915FA6D540CF}"/>
          </ac:grpSpMkLst>
        </pc:grpChg>
        <pc:grpChg chg="del">
          <ac:chgData name="Sol Deviia" userId="3eea1cf9bc43d443" providerId="LiveId" clId="{96152113-8FAC-472D-AE4E-97341B6F2889}" dt="2026-06-01T05:24:37.156" v="1544" actId="478"/>
          <ac:grpSpMkLst>
            <pc:docMk/>
            <pc:sldMk cId="2108614721" sldId="285"/>
            <ac:grpSpMk id="38" creationId="{9023F35C-CA2E-72AD-2390-41DAAAF7B97D}"/>
          </ac:grpSpMkLst>
        </pc:grpChg>
        <pc:picChg chg="mod">
          <ac:chgData name="Sol Deviia" userId="3eea1cf9bc43d443" providerId="LiveId" clId="{96152113-8FAC-472D-AE4E-97341B6F2889}" dt="2026-06-01T05:24:44.963" v="1546" actId="1076"/>
          <ac:picMkLst>
            <pc:docMk/>
            <pc:sldMk cId="2108614721" sldId="285"/>
            <ac:picMk id="32" creationId="{7A98F396-F817-75AC-5D40-8F1B6415370F}"/>
          </ac:picMkLst>
        </pc:picChg>
        <pc:picChg chg="del">
          <ac:chgData name="Sol Deviia" userId="3eea1cf9bc43d443" providerId="LiveId" clId="{96152113-8FAC-472D-AE4E-97341B6F2889}" dt="2026-06-01T05:24:37.156" v="1544" actId="478"/>
          <ac:picMkLst>
            <pc:docMk/>
            <pc:sldMk cId="2108614721" sldId="285"/>
            <ac:picMk id="41" creationId="{497E0E97-D8A7-FA9C-4DF2-281C40FD7F68}"/>
          </ac:picMkLst>
        </pc:picChg>
      </pc:sldChg>
      <pc:sldChg chg="add del">
        <pc:chgData name="Sol Deviia" userId="3eea1cf9bc43d443" providerId="LiveId" clId="{96152113-8FAC-472D-AE4E-97341B6F2889}" dt="2026-06-01T05:34:28.347" v="1621" actId="2696"/>
        <pc:sldMkLst>
          <pc:docMk/>
          <pc:sldMk cId="151566025" sldId="286"/>
        </pc:sldMkLst>
      </pc:sldChg>
      <pc:sldChg chg="add del">
        <pc:chgData name="Sol Deviia" userId="3eea1cf9bc43d443" providerId="LiveId" clId="{96152113-8FAC-472D-AE4E-97341B6F2889}" dt="2026-06-01T05:26:38.138" v="1555"/>
        <pc:sldMkLst>
          <pc:docMk/>
          <pc:sldMk cId="542238055" sldId="286"/>
        </pc:sldMkLst>
      </pc:sldChg>
      <pc:sldChg chg="add del">
        <pc:chgData name="Sol Deviia" userId="3eea1cf9bc43d443" providerId="LiveId" clId="{96152113-8FAC-472D-AE4E-97341B6F2889}" dt="2026-06-01T05:34:31.751" v="1622" actId="2696"/>
        <pc:sldMkLst>
          <pc:docMk/>
          <pc:sldMk cId="2134179945" sldId="287"/>
        </pc:sldMkLst>
      </pc:sldChg>
      <pc:sldChg chg="addSp delSp modSp add mod">
        <pc:chgData name="Sol Deviia" userId="3eea1cf9bc43d443" providerId="LiveId" clId="{96152113-8FAC-472D-AE4E-97341B6F2889}" dt="2026-06-01T05:50:18.744" v="2486" actId="790"/>
        <pc:sldMkLst>
          <pc:docMk/>
          <pc:sldMk cId="72926146" sldId="288"/>
        </pc:sldMkLst>
        <pc:spChg chg="mod ord">
          <ac:chgData name="Sol Deviia" userId="3eea1cf9bc43d443" providerId="LiveId" clId="{96152113-8FAC-472D-AE4E-97341B6F2889}" dt="2026-06-01T05:45:33.859" v="2358" actId="167"/>
          <ac:spMkLst>
            <pc:docMk/>
            <pc:sldMk cId="72926146" sldId="288"/>
            <ac:spMk id="2" creationId="{81D22349-B966-EA0A-FE1D-03842F37BF4B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72926146" sldId="288"/>
            <ac:spMk id="4" creationId="{60E70738-7250-AB09-1E19-B6266EFB2D79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72926146" sldId="288"/>
            <ac:spMk id="6" creationId="{C5527309-3F36-0E11-4EAD-FE2B58C00E5F}"/>
          </ac:spMkLst>
        </pc:spChg>
        <pc:spChg chg="mod">
          <ac:chgData name="Sol Deviia" userId="3eea1cf9bc43d443" providerId="LiveId" clId="{96152113-8FAC-472D-AE4E-97341B6F2889}" dt="2026-06-01T05:35:07.217" v="1636" actId="20577"/>
          <ac:spMkLst>
            <pc:docMk/>
            <pc:sldMk cId="72926146" sldId="288"/>
            <ac:spMk id="7" creationId="{044BBAD7-6737-3176-BB1D-E9B8E4F71235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72926146" sldId="288"/>
            <ac:spMk id="9" creationId="{0D06F031-1F1C-682A-0EDF-D648220D61CB}"/>
          </ac:spMkLst>
        </pc:spChg>
        <pc:spChg chg="del">
          <ac:chgData name="Sol Deviia" userId="3eea1cf9bc43d443" providerId="LiveId" clId="{96152113-8FAC-472D-AE4E-97341B6F2889}" dt="2026-06-01T05:44:49.851" v="2350" actId="478"/>
          <ac:spMkLst>
            <pc:docMk/>
            <pc:sldMk cId="72926146" sldId="288"/>
            <ac:spMk id="10" creationId="{59E5D537-7BAB-BA0B-6EB8-CCEC9502F572}"/>
          </ac:spMkLst>
        </pc:spChg>
        <pc:spChg chg="del">
          <ac:chgData name="Sol Deviia" userId="3eea1cf9bc43d443" providerId="LiveId" clId="{96152113-8FAC-472D-AE4E-97341B6F2889}" dt="2026-06-01T05:32:30.361" v="1618" actId="478"/>
          <ac:spMkLst>
            <pc:docMk/>
            <pc:sldMk cId="72926146" sldId="288"/>
            <ac:spMk id="11" creationId="{25FC07F5-F9B7-BFE2-6CF1-460229A136E8}"/>
          </ac:spMkLst>
        </pc:spChg>
        <pc:spChg chg="del">
          <ac:chgData name="Sol Deviia" userId="3eea1cf9bc43d443" providerId="LiveId" clId="{96152113-8FAC-472D-AE4E-97341B6F2889}" dt="2026-06-01T05:32:30.361" v="1618" actId="478"/>
          <ac:spMkLst>
            <pc:docMk/>
            <pc:sldMk cId="72926146" sldId="288"/>
            <ac:spMk id="12" creationId="{4CFDF159-2D9A-4F59-6C81-75DBDE0D3D1F}"/>
          </ac:spMkLst>
        </pc:spChg>
        <pc:spChg chg="del">
          <ac:chgData name="Sol Deviia" userId="3eea1cf9bc43d443" providerId="LiveId" clId="{96152113-8FAC-472D-AE4E-97341B6F2889}" dt="2026-06-01T05:32:30.361" v="1618" actId="478"/>
          <ac:spMkLst>
            <pc:docMk/>
            <pc:sldMk cId="72926146" sldId="288"/>
            <ac:spMk id="13" creationId="{61C565A2-6E37-C0E5-3C6A-98CB08434526}"/>
          </ac:spMkLst>
        </pc:spChg>
        <pc:spChg chg="del">
          <ac:chgData name="Sol Deviia" userId="3eea1cf9bc43d443" providerId="LiveId" clId="{96152113-8FAC-472D-AE4E-97341B6F2889}" dt="2026-06-01T05:32:30.361" v="1618" actId="478"/>
          <ac:spMkLst>
            <pc:docMk/>
            <pc:sldMk cId="72926146" sldId="288"/>
            <ac:spMk id="14" creationId="{279A2601-A492-B68C-8832-DDA756C67D7F}"/>
          </ac:spMkLst>
        </pc:spChg>
        <pc:spChg chg="del">
          <ac:chgData name="Sol Deviia" userId="3eea1cf9bc43d443" providerId="LiveId" clId="{96152113-8FAC-472D-AE4E-97341B6F2889}" dt="2026-06-01T05:32:30.361" v="1618" actId="478"/>
          <ac:spMkLst>
            <pc:docMk/>
            <pc:sldMk cId="72926146" sldId="288"/>
            <ac:spMk id="15" creationId="{511175AE-62F1-3B8D-A059-F2A008E62574}"/>
          </ac:spMkLst>
        </pc:spChg>
        <pc:spChg chg="del">
          <ac:chgData name="Sol Deviia" userId="3eea1cf9bc43d443" providerId="LiveId" clId="{96152113-8FAC-472D-AE4E-97341B6F2889}" dt="2026-06-01T05:32:30.361" v="1618" actId="478"/>
          <ac:spMkLst>
            <pc:docMk/>
            <pc:sldMk cId="72926146" sldId="288"/>
            <ac:spMk id="16" creationId="{505A3E25-E137-A789-3F12-ECCC6D54C143}"/>
          </ac:spMkLst>
        </pc:spChg>
        <pc:spChg chg="del">
          <ac:chgData name="Sol Deviia" userId="3eea1cf9bc43d443" providerId="LiveId" clId="{96152113-8FAC-472D-AE4E-97341B6F2889}" dt="2026-06-01T05:32:30.361" v="1618" actId="478"/>
          <ac:spMkLst>
            <pc:docMk/>
            <pc:sldMk cId="72926146" sldId="288"/>
            <ac:spMk id="24" creationId="{A76DC5EC-99C8-0B61-37AD-CD9B23D9F242}"/>
          </ac:spMkLst>
        </pc:spChg>
        <pc:spChg chg="del">
          <ac:chgData name="Sol Deviia" userId="3eea1cf9bc43d443" providerId="LiveId" clId="{96152113-8FAC-472D-AE4E-97341B6F2889}" dt="2026-06-01T05:32:30.361" v="1618" actId="478"/>
          <ac:spMkLst>
            <pc:docMk/>
            <pc:sldMk cId="72926146" sldId="288"/>
            <ac:spMk id="25" creationId="{7BE70E32-7A40-9508-E830-23BBCCC36DB3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72926146" sldId="288"/>
            <ac:spMk id="28" creationId="{8A999527-012C-FF14-6A3F-989F605C5CC5}"/>
          </ac:spMkLst>
        </pc:spChg>
        <pc:spChg chg="add del mod">
          <ac:chgData name="Sol Deviia" userId="3eea1cf9bc43d443" providerId="LiveId" clId="{96152113-8FAC-472D-AE4E-97341B6F2889}" dt="2026-06-01T05:44:14.989" v="2343" actId="478"/>
          <ac:spMkLst>
            <pc:docMk/>
            <pc:sldMk cId="72926146" sldId="288"/>
            <ac:spMk id="29" creationId="{38DA8835-91E3-4013-CD5B-BF15A8485779}"/>
          </ac:spMkLst>
        </pc:spChg>
        <pc:spChg chg="del mod">
          <ac:chgData name="Sol Deviia" userId="3eea1cf9bc43d443" providerId="LiveId" clId="{96152113-8FAC-472D-AE4E-97341B6F2889}" dt="2026-06-01T05:44:14.989" v="2343" actId="478"/>
          <ac:spMkLst>
            <pc:docMk/>
            <pc:sldMk cId="72926146" sldId="288"/>
            <ac:spMk id="30" creationId="{EAFE86BE-A215-D76F-CC7B-6F46A9933BF6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72926146" sldId="288"/>
            <ac:spMk id="31" creationId="{B18A725D-025C-2DEB-E8B6-25F3A3E2EC1E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72926146" sldId="288"/>
            <ac:spMk id="32" creationId="{A70B15F9-BDB5-C190-FD2A-2FD1EF654EDB}"/>
          </ac:spMkLst>
        </pc:spChg>
        <pc:spChg chg="add mod">
          <ac:chgData name="Sol Deviia" userId="3eea1cf9bc43d443" providerId="LiveId" clId="{96152113-8FAC-472D-AE4E-97341B6F2889}" dt="2026-06-01T05:44:46.333" v="2349" actId="14100"/>
          <ac:spMkLst>
            <pc:docMk/>
            <pc:sldMk cId="72926146" sldId="288"/>
            <ac:spMk id="33" creationId="{5EB65508-C2C8-2445-AF21-AE7E97E82B79}"/>
          </ac:spMkLst>
        </pc:spChg>
        <pc:spChg chg="add mod">
          <ac:chgData name="Sol Deviia" userId="3eea1cf9bc43d443" providerId="LiveId" clId="{96152113-8FAC-472D-AE4E-97341B6F2889}" dt="2026-06-01T05:44:43.324" v="2348" actId="1076"/>
          <ac:spMkLst>
            <pc:docMk/>
            <pc:sldMk cId="72926146" sldId="288"/>
            <ac:spMk id="34" creationId="{F845B972-E84E-24C0-4284-23E8060699B3}"/>
          </ac:spMkLst>
        </pc:spChg>
        <pc:spChg chg="mod">
          <ac:chgData name="Sol Deviia" userId="3eea1cf9bc43d443" providerId="LiveId" clId="{96152113-8FAC-472D-AE4E-97341B6F2889}" dt="2026-06-01T05:32:43.685" v="1619"/>
          <ac:spMkLst>
            <pc:docMk/>
            <pc:sldMk cId="72926146" sldId="288"/>
            <ac:spMk id="41" creationId="{1D7016C3-BF79-AEE6-F70B-043B2C6F5E39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72926146" sldId="288"/>
            <ac:spMk id="42" creationId="{F4E62326-0BD4-8DFE-C674-BAA560FC3EFD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72926146" sldId="288"/>
            <ac:spMk id="46" creationId="{EF63B0B7-0647-BB54-C71E-2CA71911C4D7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72926146" sldId="288"/>
            <ac:spMk id="48" creationId="{4CDA504A-DBE8-CAE6-0404-56809B084A68}"/>
          </ac:spMkLst>
        </pc:spChg>
        <pc:spChg chg="mod">
          <ac:chgData name="Sol Deviia" userId="3eea1cf9bc43d443" providerId="LiveId" clId="{96152113-8FAC-472D-AE4E-97341B6F2889}" dt="2026-06-01T05:32:43.685" v="1619"/>
          <ac:spMkLst>
            <pc:docMk/>
            <pc:sldMk cId="72926146" sldId="288"/>
            <ac:spMk id="51" creationId="{092B2289-D867-75A2-8311-8868FB5F06E8}"/>
          </ac:spMkLst>
        </pc:spChg>
        <pc:spChg chg="mod">
          <ac:chgData name="Sol Deviia" userId="3eea1cf9bc43d443" providerId="LiveId" clId="{96152113-8FAC-472D-AE4E-97341B6F2889}" dt="2026-06-01T05:32:43.685" v="1619"/>
          <ac:spMkLst>
            <pc:docMk/>
            <pc:sldMk cId="72926146" sldId="288"/>
            <ac:spMk id="52" creationId="{E7DFE7AF-DCB6-470C-9D4C-5044E563B822}"/>
          </ac:spMkLst>
        </pc:spChg>
        <pc:spChg chg="add mod">
          <ac:chgData name="Sol Deviia" userId="3eea1cf9bc43d443" providerId="LiveId" clId="{96152113-8FAC-472D-AE4E-97341B6F2889}" dt="2026-06-01T05:50:18.744" v="2486" actId="790"/>
          <ac:spMkLst>
            <pc:docMk/>
            <pc:sldMk cId="72926146" sldId="288"/>
            <ac:spMk id="53" creationId="{EAEF610B-7332-4E6D-7EB1-192D55608F01}"/>
          </ac:spMkLst>
        </pc:spChg>
        <pc:spChg chg="del mod">
          <ac:chgData name="Sol Deviia" userId="3eea1cf9bc43d443" providerId="LiveId" clId="{96152113-8FAC-472D-AE4E-97341B6F2889}" dt="2026-06-01T05:44:22.609" v="2344" actId="478"/>
          <ac:spMkLst>
            <pc:docMk/>
            <pc:sldMk cId="72926146" sldId="288"/>
            <ac:spMk id="54" creationId="{D5D2E20A-D4F5-06B2-4FDC-2CAB581BBCE9}"/>
          </ac:spMkLst>
        </pc:spChg>
        <pc:grpChg chg="del">
          <ac:chgData name="Sol Deviia" userId="3eea1cf9bc43d443" providerId="LiveId" clId="{96152113-8FAC-472D-AE4E-97341B6F2889}" dt="2026-06-01T05:32:30.361" v="1618" actId="478"/>
          <ac:grpSpMkLst>
            <pc:docMk/>
            <pc:sldMk cId="72926146" sldId="288"/>
            <ac:grpSpMk id="17" creationId="{7E2D7075-1F92-4F11-8269-F07C46041FE9}"/>
          </ac:grpSpMkLst>
        </pc:grpChg>
        <pc:grpChg chg="mod">
          <ac:chgData name="Sol Deviia" userId="3eea1cf9bc43d443" providerId="LiveId" clId="{96152113-8FAC-472D-AE4E-97341B6F2889}" dt="2026-06-01T05:44:31.737" v="2345" actId="1076"/>
          <ac:grpSpMkLst>
            <pc:docMk/>
            <pc:sldMk cId="72926146" sldId="288"/>
            <ac:grpSpMk id="35" creationId="{938730F6-2619-5AB9-003F-62B3C1A36D27}"/>
          </ac:grpSpMkLst>
        </pc:grpChg>
        <pc:grpChg chg="mod">
          <ac:chgData name="Sol Deviia" userId="3eea1cf9bc43d443" providerId="LiveId" clId="{96152113-8FAC-472D-AE4E-97341B6F2889}" dt="2026-06-01T05:44:31.737" v="2345" actId="1076"/>
          <ac:grpSpMkLst>
            <pc:docMk/>
            <pc:sldMk cId="72926146" sldId="288"/>
            <ac:grpSpMk id="40" creationId="{6FC2B01F-89CD-A0BB-90F9-0928C8959D1B}"/>
          </ac:grpSpMkLst>
        </pc:grpChg>
        <pc:grpChg chg="del">
          <ac:chgData name="Sol Deviia" userId="3eea1cf9bc43d443" providerId="LiveId" clId="{96152113-8FAC-472D-AE4E-97341B6F2889}" dt="2026-06-01T05:44:22.609" v="2344" actId="478"/>
          <ac:grpSpMkLst>
            <pc:docMk/>
            <pc:sldMk cId="72926146" sldId="288"/>
            <ac:grpSpMk id="50" creationId="{EC83107E-9B26-33DA-D818-33F3A675ECEB}"/>
          </ac:grpSpMkLst>
        </pc:grpChg>
        <pc:picChg chg="del">
          <ac:chgData name="Sol Deviia" userId="3eea1cf9bc43d443" providerId="LiveId" clId="{96152113-8FAC-472D-AE4E-97341B6F2889}" dt="2026-06-01T05:32:30.361" v="1618" actId="478"/>
          <ac:picMkLst>
            <pc:docMk/>
            <pc:sldMk cId="72926146" sldId="288"/>
            <ac:picMk id="20" creationId="{378160F1-C458-0E5C-9B0B-6200F83C66A6}"/>
          </ac:picMkLst>
        </pc:picChg>
        <pc:picChg chg="mod">
          <ac:chgData name="Sol Deviia" userId="3eea1cf9bc43d443" providerId="LiveId" clId="{96152113-8FAC-472D-AE4E-97341B6F2889}" dt="2026-06-01T05:44:31.737" v="2345" actId="1076"/>
          <ac:picMkLst>
            <pc:docMk/>
            <pc:sldMk cId="72926146" sldId="288"/>
            <ac:picMk id="49" creationId="{6680F18B-07F5-49DB-92CC-D05DB0F9AD72}"/>
          </ac:picMkLst>
        </pc:picChg>
      </pc:sldChg>
      <pc:sldChg chg="addSp delSp modSp add mod">
        <pc:chgData name="Sol Deviia" userId="3eea1cf9bc43d443" providerId="LiveId" clId="{96152113-8FAC-472D-AE4E-97341B6F2889}" dt="2026-06-01T06:42:06.754" v="3556" actId="1076"/>
        <pc:sldMkLst>
          <pc:docMk/>
          <pc:sldMk cId="1771850807" sldId="289"/>
        </pc:sldMkLst>
        <pc:spChg chg="mod ord">
          <ac:chgData name="Sol Deviia" userId="3eea1cf9bc43d443" providerId="LiveId" clId="{96152113-8FAC-472D-AE4E-97341B6F2889}" dt="2026-06-01T06:42:06.754" v="3556" actId="1076"/>
          <ac:spMkLst>
            <pc:docMk/>
            <pc:sldMk cId="1771850807" sldId="289"/>
            <ac:spMk id="2" creationId="{2064CC0F-D224-9775-FE7D-5AAB0792172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771850807" sldId="289"/>
            <ac:spMk id="4" creationId="{506DC20F-63B2-0B04-B0B4-0374EE9A7E03}"/>
          </ac:spMkLst>
        </pc:spChg>
        <pc:spChg chg="mod">
          <ac:chgData name="Sol Deviia" userId="3eea1cf9bc43d443" providerId="LiveId" clId="{96152113-8FAC-472D-AE4E-97341B6F2889}" dt="2026-06-01T05:34:55.145" v="1628" actId="20577"/>
          <ac:spMkLst>
            <pc:docMk/>
            <pc:sldMk cId="1771850807" sldId="289"/>
            <ac:spMk id="7" creationId="{6D219B66-CDE2-DA52-468B-34A283B78BA4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771850807" sldId="289"/>
            <ac:spMk id="9" creationId="{28237D31-DBA0-556E-A251-D48A2E27428A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771850807" sldId="289"/>
            <ac:spMk id="10" creationId="{E04DD3FB-B8AE-375D-F331-0348F25BC36A}"/>
          </ac:spMkLst>
        </pc:spChg>
        <pc:spChg chg="del mod">
          <ac:chgData name="Sol Deviia" userId="3eea1cf9bc43d443" providerId="LiveId" clId="{96152113-8FAC-472D-AE4E-97341B6F2889}" dt="2026-06-01T06:41:56.284" v="3553" actId="478"/>
          <ac:spMkLst>
            <pc:docMk/>
            <pc:sldMk cId="1771850807" sldId="289"/>
            <ac:spMk id="11" creationId="{C940E06C-9565-16A3-ECE4-D03E5C1B10DE}"/>
          </ac:spMkLst>
        </pc:spChg>
        <pc:spChg chg="del mod">
          <ac:chgData name="Sol Deviia" userId="3eea1cf9bc43d443" providerId="LiveId" clId="{96152113-8FAC-472D-AE4E-97341B6F2889}" dt="2026-06-01T06:41:56.284" v="3553" actId="478"/>
          <ac:spMkLst>
            <pc:docMk/>
            <pc:sldMk cId="1771850807" sldId="289"/>
            <ac:spMk id="12" creationId="{8463C9DB-2D3F-6538-CC5F-112B3EADC26F}"/>
          </ac:spMkLst>
        </pc:spChg>
        <pc:spChg chg="del">
          <ac:chgData name="Sol Deviia" userId="3eea1cf9bc43d443" providerId="LiveId" clId="{96152113-8FAC-472D-AE4E-97341B6F2889}" dt="2026-06-01T06:41:56.284" v="3553" actId="478"/>
          <ac:spMkLst>
            <pc:docMk/>
            <pc:sldMk cId="1771850807" sldId="289"/>
            <ac:spMk id="13" creationId="{33D961B2-A988-795C-2696-32F9A953E74F}"/>
          </ac:spMkLst>
        </pc:spChg>
        <pc:spChg chg="del">
          <ac:chgData name="Sol Deviia" userId="3eea1cf9bc43d443" providerId="LiveId" clId="{96152113-8FAC-472D-AE4E-97341B6F2889}" dt="2026-06-01T06:41:56.284" v="3553" actId="478"/>
          <ac:spMkLst>
            <pc:docMk/>
            <pc:sldMk cId="1771850807" sldId="289"/>
            <ac:spMk id="14" creationId="{E22EAA32-631C-6425-8B4B-35ABF2613C63}"/>
          </ac:spMkLst>
        </pc:spChg>
        <pc:spChg chg="del mod">
          <ac:chgData name="Sol Deviia" userId="3eea1cf9bc43d443" providerId="LiveId" clId="{96152113-8FAC-472D-AE4E-97341B6F2889}" dt="2026-06-01T06:41:56.284" v="3553" actId="478"/>
          <ac:spMkLst>
            <pc:docMk/>
            <pc:sldMk cId="1771850807" sldId="289"/>
            <ac:spMk id="15" creationId="{7A5647A6-B7AC-2A71-8991-33B72993F333}"/>
          </ac:spMkLst>
        </pc:spChg>
        <pc:spChg chg="del">
          <ac:chgData name="Sol Deviia" userId="3eea1cf9bc43d443" providerId="LiveId" clId="{96152113-8FAC-472D-AE4E-97341B6F2889}" dt="2026-06-01T06:41:56.284" v="3553" actId="478"/>
          <ac:spMkLst>
            <pc:docMk/>
            <pc:sldMk cId="1771850807" sldId="289"/>
            <ac:spMk id="16" creationId="{788F4A87-10E7-D50F-AE63-4F694552488A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771850807" sldId="289"/>
            <ac:spMk id="19" creationId="{203FF153-0A4A-87A0-23CD-2E98ED21EBBB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771850807" sldId="289"/>
            <ac:spMk id="23" creationId="{C663627C-6120-3D2E-B41D-4C644EBCDF57}"/>
          </ac:spMkLst>
        </pc:spChg>
        <pc:spChg chg="del">
          <ac:chgData name="Sol Deviia" userId="3eea1cf9bc43d443" providerId="LiveId" clId="{96152113-8FAC-472D-AE4E-97341B6F2889}" dt="2026-06-01T06:41:56.284" v="3553" actId="478"/>
          <ac:spMkLst>
            <pc:docMk/>
            <pc:sldMk cId="1771850807" sldId="289"/>
            <ac:spMk id="24" creationId="{349E244F-673D-7035-F5C9-758C8B4D36E0}"/>
          </ac:spMkLst>
        </pc:spChg>
        <pc:spChg chg="del mod">
          <ac:chgData name="Sol Deviia" userId="3eea1cf9bc43d443" providerId="LiveId" clId="{96152113-8FAC-472D-AE4E-97341B6F2889}" dt="2026-06-01T06:41:56.284" v="3553" actId="478"/>
          <ac:spMkLst>
            <pc:docMk/>
            <pc:sldMk cId="1771850807" sldId="289"/>
            <ac:spMk id="25" creationId="{8E2C4FBE-2A52-A50C-4FA6-DF857A9C9C7F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1771850807" sldId="289"/>
            <ac:spMk id="28" creationId="{19B35E7E-5393-BF7D-0B03-367469B83E98}"/>
          </ac:spMkLst>
        </pc:spChg>
        <pc:spChg chg="add mod">
          <ac:chgData name="Sol Deviia" userId="3eea1cf9bc43d443" providerId="LiveId" clId="{96152113-8FAC-472D-AE4E-97341B6F2889}" dt="2026-06-01T06:42:03.008" v="3555" actId="1076"/>
          <ac:spMkLst>
            <pc:docMk/>
            <pc:sldMk cId="1771850807" sldId="289"/>
            <ac:spMk id="29" creationId="{32534DE1-1B28-7030-F374-8C4EE99B6266}"/>
          </ac:spMkLst>
        </pc:spChg>
        <pc:spChg chg="add mod">
          <ac:chgData name="Sol Deviia" userId="3eea1cf9bc43d443" providerId="LiveId" clId="{96152113-8FAC-472D-AE4E-97341B6F2889}" dt="2026-06-01T06:42:03.008" v="3555" actId="1076"/>
          <ac:spMkLst>
            <pc:docMk/>
            <pc:sldMk cId="1771850807" sldId="289"/>
            <ac:spMk id="30" creationId="{0C5AF512-4065-1B4B-711C-15E82641D276}"/>
          </ac:spMkLst>
        </pc:spChg>
        <pc:spChg chg="add mod">
          <ac:chgData name="Sol Deviia" userId="3eea1cf9bc43d443" providerId="LiveId" clId="{96152113-8FAC-472D-AE4E-97341B6F2889}" dt="2026-06-01T06:42:03.008" v="3555" actId="1076"/>
          <ac:spMkLst>
            <pc:docMk/>
            <pc:sldMk cId="1771850807" sldId="289"/>
            <ac:spMk id="31" creationId="{1DF79313-4425-256F-FEBF-BC857EAD2A13}"/>
          </ac:spMkLst>
        </pc:spChg>
        <pc:spChg chg="add mod">
          <ac:chgData name="Sol Deviia" userId="3eea1cf9bc43d443" providerId="LiveId" clId="{96152113-8FAC-472D-AE4E-97341B6F2889}" dt="2026-06-01T06:42:03.008" v="3555" actId="1076"/>
          <ac:spMkLst>
            <pc:docMk/>
            <pc:sldMk cId="1771850807" sldId="289"/>
            <ac:spMk id="32" creationId="{C4CE8012-E53B-659D-1475-4A5A4EFB82F2}"/>
          </ac:spMkLst>
        </pc:spChg>
        <pc:spChg chg="mod">
          <ac:chgData name="Sol Deviia" userId="3eea1cf9bc43d443" providerId="LiveId" clId="{96152113-8FAC-472D-AE4E-97341B6F2889}" dt="2026-06-01T06:42:03.008" v="3555" actId="1076"/>
          <ac:spMkLst>
            <pc:docMk/>
            <pc:sldMk cId="1771850807" sldId="289"/>
            <ac:spMk id="33" creationId="{94D6AC84-CD49-0895-7046-19792578C969}"/>
          </ac:spMkLst>
        </pc:spChg>
        <pc:spChg chg="mod">
          <ac:chgData name="Sol Deviia" userId="3eea1cf9bc43d443" providerId="LiveId" clId="{96152113-8FAC-472D-AE4E-97341B6F2889}" dt="2026-06-01T06:42:03.008" v="3555" actId="1076"/>
          <ac:spMkLst>
            <pc:docMk/>
            <pc:sldMk cId="1771850807" sldId="289"/>
            <ac:spMk id="34" creationId="{FB96A026-B623-DF6A-5B90-575767D2285D}"/>
          </ac:spMkLst>
        </pc:spChg>
        <pc:spChg chg="mod">
          <ac:chgData name="Sol Deviia" userId="3eea1cf9bc43d443" providerId="LiveId" clId="{96152113-8FAC-472D-AE4E-97341B6F2889}" dt="2026-06-01T06:41:58.429" v="3554"/>
          <ac:spMkLst>
            <pc:docMk/>
            <pc:sldMk cId="1771850807" sldId="289"/>
            <ac:spMk id="39" creationId="{504D76A2-276C-C864-1CC7-36B8ADE2BBBF}"/>
          </ac:spMkLst>
        </pc:spChg>
        <pc:spChg chg="mod">
          <ac:chgData name="Sol Deviia" userId="3eea1cf9bc43d443" providerId="LiveId" clId="{96152113-8FAC-472D-AE4E-97341B6F2889}" dt="2026-06-01T06:41:58.429" v="3554"/>
          <ac:spMkLst>
            <pc:docMk/>
            <pc:sldMk cId="1771850807" sldId="289"/>
            <ac:spMk id="42" creationId="{C7B94025-B33F-8E9A-B88B-C1318C2A6F78}"/>
          </ac:spMkLst>
        </pc:spChg>
        <pc:spChg chg="mod">
          <ac:chgData name="Sol Deviia" userId="3eea1cf9bc43d443" providerId="LiveId" clId="{96152113-8FAC-472D-AE4E-97341B6F2889}" dt="2026-06-01T06:41:58.429" v="3554"/>
          <ac:spMkLst>
            <pc:docMk/>
            <pc:sldMk cId="1771850807" sldId="289"/>
            <ac:spMk id="46" creationId="{D5838E28-ACEE-ACF0-691A-C73DC7681A5E}"/>
          </ac:spMkLst>
        </pc:spChg>
        <pc:spChg chg="mod">
          <ac:chgData name="Sol Deviia" userId="3eea1cf9bc43d443" providerId="LiveId" clId="{96152113-8FAC-472D-AE4E-97341B6F2889}" dt="2026-06-01T06:41:58.429" v="3554"/>
          <ac:spMkLst>
            <pc:docMk/>
            <pc:sldMk cId="1771850807" sldId="289"/>
            <ac:spMk id="51" creationId="{1D2869DE-7AEF-1E93-7DFA-CCA76B15957D}"/>
          </ac:spMkLst>
        </pc:spChg>
        <pc:spChg chg="add mod">
          <ac:chgData name="Sol Deviia" userId="3eea1cf9bc43d443" providerId="LiveId" clId="{96152113-8FAC-472D-AE4E-97341B6F2889}" dt="2026-06-01T06:42:03.008" v="3555" actId="1076"/>
          <ac:spMkLst>
            <pc:docMk/>
            <pc:sldMk cId="1771850807" sldId="289"/>
            <ac:spMk id="53" creationId="{BA06E238-86E9-4804-9E3B-CA93066EF05F}"/>
          </ac:spMkLst>
        </pc:spChg>
        <pc:spChg chg="add mod">
          <ac:chgData name="Sol Deviia" userId="3eea1cf9bc43d443" providerId="LiveId" clId="{96152113-8FAC-472D-AE4E-97341B6F2889}" dt="2026-06-01T06:42:03.008" v="3555" actId="1076"/>
          <ac:spMkLst>
            <pc:docMk/>
            <pc:sldMk cId="1771850807" sldId="289"/>
            <ac:spMk id="54" creationId="{A83A042C-1D76-BEF4-97BF-1850BCBE00B4}"/>
          </ac:spMkLst>
        </pc:spChg>
        <pc:grpChg chg="del">
          <ac:chgData name="Sol Deviia" userId="3eea1cf9bc43d443" providerId="LiveId" clId="{96152113-8FAC-472D-AE4E-97341B6F2889}" dt="2026-06-01T06:41:56.284" v="3553" actId="478"/>
          <ac:grpSpMkLst>
            <pc:docMk/>
            <pc:sldMk cId="1771850807" sldId="289"/>
            <ac:grpSpMk id="21" creationId="{6F371EC6-84B2-44CE-4992-2C745C69F986}"/>
          </ac:grpSpMkLst>
        </pc:grpChg>
        <pc:grpChg chg="mod">
          <ac:chgData name="Sol Deviia" userId="3eea1cf9bc43d443" providerId="LiveId" clId="{96152113-8FAC-472D-AE4E-97341B6F2889}" dt="2026-06-01T06:42:03.008" v="3555" actId="1076"/>
          <ac:grpSpMkLst>
            <pc:docMk/>
            <pc:sldMk cId="1771850807" sldId="289"/>
            <ac:grpSpMk id="35" creationId="{CB31774F-D373-EBFB-3FCB-B17E17729836}"/>
          </ac:grpSpMkLst>
        </pc:grpChg>
        <pc:picChg chg="del">
          <ac:chgData name="Sol Deviia" userId="3eea1cf9bc43d443" providerId="LiveId" clId="{96152113-8FAC-472D-AE4E-97341B6F2889}" dt="2026-06-01T06:41:56.284" v="3553" actId="478"/>
          <ac:picMkLst>
            <pc:docMk/>
            <pc:sldMk cId="1771850807" sldId="289"/>
            <ac:picMk id="20" creationId="{66F69C6A-45B9-C038-630B-E4B96AB581B5}"/>
          </ac:picMkLst>
        </pc:picChg>
        <pc:picChg chg="mod">
          <ac:chgData name="Sol Deviia" userId="3eea1cf9bc43d443" providerId="LiveId" clId="{96152113-8FAC-472D-AE4E-97341B6F2889}" dt="2026-06-01T06:42:03.008" v="3555" actId="1076"/>
          <ac:picMkLst>
            <pc:docMk/>
            <pc:sldMk cId="1771850807" sldId="289"/>
            <ac:picMk id="49" creationId="{418EC2FE-466D-9119-05D3-FF616C8821BA}"/>
          </ac:picMkLst>
        </pc:picChg>
      </pc:sldChg>
      <pc:sldChg chg="add del">
        <pc:chgData name="Sol Deviia" userId="3eea1cf9bc43d443" providerId="LiveId" clId="{96152113-8FAC-472D-AE4E-97341B6F2889}" dt="2026-06-01T05:35:12.816" v="1637" actId="2696"/>
        <pc:sldMkLst>
          <pc:docMk/>
          <pc:sldMk cId="153534369" sldId="290"/>
        </pc:sldMkLst>
      </pc:sldChg>
      <pc:sldChg chg="delSp modSp add mod ord">
        <pc:chgData name="Sol Deviia" userId="3eea1cf9bc43d443" providerId="LiveId" clId="{96152113-8FAC-472D-AE4E-97341B6F2889}" dt="2026-06-01T05:50:18.744" v="2486" actId="790"/>
        <pc:sldMkLst>
          <pc:docMk/>
          <pc:sldMk cId="3961651095" sldId="290"/>
        </pc:sldMkLst>
        <pc:spChg chg="mod ord">
          <ac:chgData name="Sol Deviia" userId="3eea1cf9bc43d443" providerId="LiveId" clId="{96152113-8FAC-472D-AE4E-97341B6F2889}" dt="2026-06-01T05:45:24.344" v="2356" actId="167"/>
          <ac:spMkLst>
            <pc:docMk/>
            <pc:sldMk cId="3961651095" sldId="290"/>
            <ac:spMk id="2" creationId="{D16967FE-9348-6178-17CD-C64C13DEF417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961651095" sldId="290"/>
            <ac:spMk id="4" creationId="{CB10F8E3-7B32-F5EC-0343-F8EB79D3821C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961651095" sldId="290"/>
            <ac:spMk id="7" creationId="{2A1DBE04-A13A-A057-F7DA-81EB58E05498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961651095" sldId="290"/>
            <ac:spMk id="9" creationId="{87848FF5-ADFD-AEF1-EDD2-A450B4956037}"/>
          </ac:spMkLst>
        </pc:spChg>
        <pc:spChg chg="del">
          <ac:chgData name="Sol Deviia" userId="3eea1cf9bc43d443" providerId="LiveId" clId="{96152113-8FAC-472D-AE4E-97341B6F2889}" dt="2026-06-01T05:39:44.999" v="1856" actId="478"/>
          <ac:spMkLst>
            <pc:docMk/>
            <pc:sldMk cId="3961651095" sldId="290"/>
            <ac:spMk id="10" creationId="{D50C2B1E-4CB5-5172-394A-F8680C2F5858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961651095" sldId="290"/>
            <ac:spMk id="11" creationId="{87CA49B9-CF8B-D7FF-6B64-BD374CDB1B4B}"/>
          </ac:spMkLst>
        </pc:spChg>
        <pc:spChg chg="mod">
          <ac:chgData name="Sol Deviia" userId="3eea1cf9bc43d443" providerId="LiveId" clId="{96152113-8FAC-472D-AE4E-97341B6F2889}" dt="2026-06-01T05:40:51.159" v="2038" actId="122"/>
          <ac:spMkLst>
            <pc:docMk/>
            <pc:sldMk cId="3961651095" sldId="290"/>
            <ac:spMk id="13" creationId="{206752A2-7704-F176-2375-FFFF375356EC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961651095" sldId="290"/>
            <ac:spMk id="15" creationId="{3856BD77-CB33-D0C5-FB69-45A3DDE76A3A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961651095" sldId="290"/>
            <ac:spMk id="19" creationId="{E9030C0B-E05D-EDE3-FE2B-977DCFD9BFB1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961651095" sldId="290"/>
            <ac:spMk id="22" creationId="{F57DFBAE-B4AA-FF23-458D-C352E3DECE3D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961651095" sldId="290"/>
            <ac:spMk id="25" creationId="{DB4A616F-863E-400A-8484-C420263A1131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961651095" sldId="290"/>
            <ac:spMk id="27" creationId="{8B5DC340-B416-22FF-DBFF-16F582D18262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961651095" sldId="290"/>
            <ac:spMk id="28" creationId="{8875C532-4546-101B-B6ED-BF1DCD1F185B}"/>
          </ac:spMkLst>
        </pc:spChg>
      </pc:sldChg>
      <pc:sldChg chg="addSp delSp modSp add mod ord">
        <pc:chgData name="Sol Deviia" userId="3eea1cf9bc43d443" providerId="LiveId" clId="{96152113-8FAC-472D-AE4E-97341B6F2889}" dt="2026-06-01T05:54:58.996" v="2575" actId="1076"/>
        <pc:sldMkLst>
          <pc:docMk/>
          <pc:sldMk cId="3053285770" sldId="291"/>
        </pc:sldMkLst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053285770" sldId="291"/>
            <ac:spMk id="2" creationId="{82879DFF-4657-AC5B-69E1-62997E275160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053285770" sldId="291"/>
            <ac:spMk id="4" creationId="{B23ED8FD-77DB-004D-1911-DBBA392F0A9F}"/>
          </ac:spMkLst>
        </pc:spChg>
        <pc:spChg chg="mod">
          <ac:chgData name="Sol Deviia" userId="3eea1cf9bc43d443" providerId="LiveId" clId="{96152113-8FAC-472D-AE4E-97341B6F2889}" dt="2026-06-01T05:54:58.996" v="2575" actId="1076"/>
          <ac:spMkLst>
            <pc:docMk/>
            <pc:sldMk cId="3053285770" sldId="291"/>
            <ac:spMk id="5" creationId="{D05630EF-58DC-55B0-B2CE-E7FFB0860BC5}"/>
          </ac:spMkLst>
        </pc:spChg>
        <pc:spChg chg="del mod topLvl">
          <ac:chgData name="Sol Deviia" userId="3eea1cf9bc43d443" providerId="LiveId" clId="{96152113-8FAC-472D-AE4E-97341B6F2889}" dt="2026-06-01T05:54:18.246" v="2553" actId="478"/>
          <ac:spMkLst>
            <pc:docMk/>
            <pc:sldMk cId="3053285770" sldId="291"/>
            <ac:spMk id="7" creationId="{46A7C5AA-BB7B-96A9-6993-E5FF76CB937E}"/>
          </ac:spMkLst>
        </pc:spChg>
        <pc:spChg chg="del mod topLvl">
          <ac:chgData name="Sol Deviia" userId="3eea1cf9bc43d443" providerId="LiveId" clId="{96152113-8FAC-472D-AE4E-97341B6F2889}" dt="2026-06-01T05:54:20.905" v="2554" actId="478"/>
          <ac:spMkLst>
            <pc:docMk/>
            <pc:sldMk cId="3053285770" sldId="291"/>
            <ac:spMk id="8" creationId="{AC44E4B2-6447-8577-2A3D-59D8EBC87CA5}"/>
          </ac:spMkLst>
        </pc:spChg>
        <pc:spChg chg="mod">
          <ac:chgData name="Sol Deviia" userId="3eea1cf9bc43d443" providerId="LiveId" clId="{96152113-8FAC-472D-AE4E-97341B6F2889}" dt="2026-06-01T05:50:18.744" v="2486" actId="790"/>
          <ac:spMkLst>
            <pc:docMk/>
            <pc:sldMk cId="3053285770" sldId="291"/>
            <ac:spMk id="10" creationId="{8D805E19-BBF7-66BE-0276-1878D40B083D}"/>
          </ac:spMkLst>
        </pc:spChg>
        <pc:spChg chg="del mod">
          <ac:chgData name="Sol Deviia" userId="3eea1cf9bc43d443" providerId="LiveId" clId="{96152113-8FAC-472D-AE4E-97341B6F2889}" dt="2026-06-01T05:53:11.050" v="2537" actId="478"/>
          <ac:spMkLst>
            <pc:docMk/>
            <pc:sldMk cId="3053285770" sldId="291"/>
            <ac:spMk id="11" creationId="{04E65EDA-B30F-321A-DB3B-E5D427C6BB3C}"/>
          </ac:spMkLst>
        </pc:spChg>
        <pc:spChg chg="mod topLvl">
          <ac:chgData name="Sol Deviia" userId="3eea1cf9bc43d443" providerId="LiveId" clId="{96152113-8FAC-472D-AE4E-97341B6F2889}" dt="2026-06-01T05:54:16.499" v="2552" actId="478"/>
          <ac:spMkLst>
            <pc:docMk/>
            <pc:sldMk cId="3053285770" sldId="291"/>
            <ac:spMk id="13" creationId="{C4D4DC95-8CA6-4926-BCC2-F92F8FFB9D7D}"/>
          </ac:spMkLst>
        </pc:spChg>
        <pc:spChg chg="del mod topLvl">
          <ac:chgData name="Sol Deviia" userId="3eea1cf9bc43d443" providerId="LiveId" clId="{96152113-8FAC-472D-AE4E-97341B6F2889}" dt="2026-06-01T05:54:16.499" v="2552" actId="478"/>
          <ac:spMkLst>
            <pc:docMk/>
            <pc:sldMk cId="3053285770" sldId="291"/>
            <ac:spMk id="14" creationId="{0BA367A2-0D87-E32A-5E61-87AB6A958547}"/>
          </ac:spMkLst>
        </pc:spChg>
        <pc:spChg chg="mod">
          <ac:chgData name="Sol Deviia" userId="3eea1cf9bc43d443" providerId="LiveId" clId="{96152113-8FAC-472D-AE4E-97341B6F2889}" dt="2026-06-01T05:53:26.458" v="2538"/>
          <ac:spMkLst>
            <pc:docMk/>
            <pc:sldMk cId="3053285770" sldId="291"/>
            <ac:spMk id="16" creationId="{518873B0-3336-7FCE-0F6A-66CD3F638037}"/>
          </ac:spMkLst>
        </pc:spChg>
        <pc:grpChg chg="del">
          <ac:chgData name="Sol Deviia" userId="3eea1cf9bc43d443" providerId="LiveId" clId="{96152113-8FAC-472D-AE4E-97341B6F2889}" dt="2026-06-01T05:54:18.246" v="2553" actId="478"/>
          <ac:grpSpMkLst>
            <pc:docMk/>
            <pc:sldMk cId="3053285770" sldId="291"/>
            <ac:grpSpMk id="6" creationId="{900ECB20-3580-4C98-908D-70CA717DB507}"/>
          </ac:grpSpMkLst>
        </pc:grpChg>
        <pc:grpChg chg="del">
          <ac:chgData name="Sol Deviia" userId="3eea1cf9bc43d443" providerId="LiveId" clId="{96152113-8FAC-472D-AE4E-97341B6F2889}" dt="2026-06-01T05:54:16.499" v="2552" actId="478"/>
          <ac:grpSpMkLst>
            <pc:docMk/>
            <pc:sldMk cId="3053285770" sldId="291"/>
            <ac:grpSpMk id="12" creationId="{3ECA0CAD-5C0A-28C1-F86C-717D5A1D7093}"/>
          </ac:grpSpMkLst>
        </pc:grpChg>
        <pc:grpChg chg="add mod">
          <ac:chgData name="Sol Deviia" userId="3eea1cf9bc43d443" providerId="LiveId" clId="{96152113-8FAC-472D-AE4E-97341B6F2889}" dt="2026-06-01T05:53:40.788" v="2540" actId="1076"/>
          <ac:grpSpMkLst>
            <pc:docMk/>
            <pc:sldMk cId="3053285770" sldId="291"/>
            <ac:grpSpMk id="15" creationId="{46062427-B6A3-7EF0-3A15-65B970212B0D}"/>
          </ac:grpSpMkLst>
        </pc:grpChg>
      </pc:sldChg>
      <pc:sldChg chg="addSp delSp modSp add mod">
        <pc:chgData name="Sol Deviia" userId="3eea1cf9bc43d443" providerId="LiveId" clId="{96152113-8FAC-472D-AE4E-97341B6F2889}" dt="2026-06-01T06:36:13.053" v="3542" actId="1076"/>
        <pc:sldMkLst>
          <pc:docMk/>
          <pc:sldMk cId="2372667466" sldId="292"/>
        </pc:sldMkLst>
        <pc:spChg chg="del">
          <ac:chgData name="Sol Deviia" userId="3eea1cf9bc43d443" providerId="LiveId" clId="{96152113-8FAC-472D-AE4E-97341B6F2889}" dt="2026-06-01T06:10:04.252" v="3089" actId="478"/>
          <ac:spMkLst>
            <pc:docMk/>
            <pc:sldMk cId="2372667466" sldId="292"/>
            <ac:spMk id="2" creationId="{84C252C2-6943-AB0C-8AD1-2B678462C7E4}"/>
          </ac:spMkLst>
        </pc:spChg>
        <pc:spChg chg="mod">
          <ac:chgData name="Sol Deviia" userId="3eea1cf9bc43d443" providerId="LiveId" clId="{96152113-8FAC-472D-AE4E-97341B6F2889}" dt="2026-06-01T06:15:35.386" v="3116" actId="1076"/>
          <ac:spMkLst>
            <pc:docMk/>
            <pc:sldMk cId="2372667466" sldId="292"/>
            <ac:spMk id="5" creationId="{ED86CD2E-9987-F261-3A21-F36861CA00C1}"/>
          </ac:spMkLst>
        </pc:spChg>
        <pc:spChg chg="del">
          <ac:chgData name="Sol Deviia" userId="3eea1cf9bc43d443" providerId="LiveId" clId="{96152113-8FAC-472D-AE4E-97341B6F2889}" dt="2026-06-01T06:10:44.351" v="3090" actId="478"/>
          <ac:spMkLst>
            <pc:docMk/>
            <pc:sldMk cId="2372667466" sldId="292"/>
            <ac:spMk id="13" creationId="{238F07FF-2F6B-0E34-0735-AB7347C163C7}"/>
          </ac:spMkLst>
        </pc:spChg>
        <pc:spChg chg="del">
          <ac:chgData name="Sol Deviia" userId="3eea1cf9bc43d443" providerId="LiveId" clId="{96152113-8FAC-472D-AE4E-97341B6F2889}" dt="2026-06-01T06:10:44.351" v="3090" actId="478"/>
          <ac:spMkLst>
            <pc:docMk/>
            <pc:sldMk cId="2372667466" sldId="292"/>
            <ac:spMk id="14" creationId="{8727CB03-0D9A-863C-5FC1-310A47A712D5}"/>
          </ac:spMkLst>
        </pc:spChg>
        <pc:spChg chg="del">
          <ac:chgData name="Sol Deviia" userId="3eea1cf9bc43d443" providerId="LiveId" clId="{96152113-8FAC-472D-AE4E-97341B6F2889}" dt="2026-06-01T06:10:44.351" v="3090" actId="478"/>
          <ac:spMkLst>
            <pc:docMk/>
            <pc:sldMk cId="2372667466" sldId="292"/>
            <ac:spMk id="15" creationId="{EB575383-4784-0AE8-C321-31FB630B2378}"/>
          </ac:spMkLst>
        </pc:spChg>
        <pc:spChg chg="add mod">
          <ac:chgData name="Sol Deviia" userId="3eea1cf9bc43d443" providerId="LiveId" clId="{96152113-8FAC-472D-AE4E-97341B6F2889}" dt="2026-06-01T06:17:56.266" v="3117" actId="1076"/>
          <ac:spMkLst>
            <pc:docMk/>
            <pc:sldMk cId="2372667466" sldId="292"/>
            <ac:spMk id="17" creationId="{D8FCE884-5A1A-ECF2-C5E7-041938F50633}"/>
          </ac:spMkLst>
        </pc:spChg>
        <pc:spChg chg="del">
          <ac:chgData name="Sol Deviia" userId="3eea1cf9bc43d443" providerId="LiveId" clId="{96152113-8FAC-472D-AE4E-97341B6F2889}" dt="2026-06-01T06:12:30.537" v="3094" actId="478"/>
          <ac:spMkLst>
            <pc:docMk/>
            <pc:sldMk cId="2372667466" sldId="292"/>
            <ac:spMk id="18" creationId="{07E179F8-CEFC-E4B6-2B9E-8C7D4FAAC9F0}"/>
          </ac:spMkLst>
        </pc:spChg>
        <pc:spChg chg="mod">
          <ac:chgData name="Sol Deviia" userId="3eea1cf9bc43d443" providerId="LiveId" clId="{96152113-8FAC-472D-AE4E-97341B6F2889}" dt="2026-06-01T06:21:01.060" v="3153" actId="1076"/>
          <ac:spMkLst>
            <pc:docMk/>
            <pc:sldMk cId="2372667466" sldId="292"/>
            <ac:spMk id="23" creationId="{BAD9AA7E-9AE6-A72A-3BB5-8A094F8C5F49}"/>
          </ac:spMkLst>
        </pc:spChg>
        <pc:spChg chg="del">
          <ac:chgData name="Sol Deviia" userId="3eea1cf9bc43d443" providerId="LiveId" clId="{96152113-8FAC-472D-AE4E-97341B6F2889}" dt="2026-06-01T06:10:44.351" v="3090" actId="478"/>
          <ac:spMkLst>
            <pc:docMk/>
            <pc:sldMk cId="2372667466" sldId="292"/>
            <ac:spMk id="24" creationId="{54591DE2-FBD9-6F12-0278-1A18450CE9B4}"/>
          </ac:spMkLst>
        </pc:spChg>
        <pc:spChg chg="add mod">
          <ac:chgData name="Sol Deviia" userId="3eea1cf9bc43d443" providerId="LiveId" clId="{96152113-8FAC-472D-AE4E-97341B6F2889}" dt="2026-06-01T06:30:21.530" v="3391" actId="1076"/>
          <ac:spMkLst>
            <pc:docMk/>
            <pc:sldMk cId="2372667466" sldId="292"/>
            <ac:spMk id="25" creationId="{5D3FE742-8C18-F61E-730D-856FA34FD887}"/>
          </ac:spMkLst>
        </pc:spChg>
        <pc:spChg chg="add mod">
          <ac:chgData name="Sol Deviia" userId="3eea1cf9bc43d443" providerId="LiveId" clId="{96152113-8FAC-472D-AE4E-97341B6F2889}" dt="2026-06-01T06:31:57.821" v="3402" actId="1076"/>
          <ac:spMkLst>
            <pc:docMk/>
            <pc:sldMk cId="2372667466" sldId="292"/>
            <ac:spMk id="26" creationId="{4B305EC4-0121-4F83-66D4-970F1ABC1A3B}"/>
          </ac:spMkLst>
        </pc:spChg>
        <pc:spChg chg="mod">
          <ac:chgData name="Sol Deviia" userId="3eea1cf9bc43d443" providerId="LiveId" clId="{96152113-8FAC-472D-AE4E-97341B6F2889}" dt="2026-06-01T06:31:57.821" v="3402" actId="1076"/>
          <ac:spMkLst>
            <pc:docMk/>
            <pc:sldMk cId="2372667466" sldId="292"/>
            <ac:spMk id="27" creationId="{E561E5A9-EEE4-533F-FD43-982A17228F84}"/>
          </ac:spMkLst>
        </pc:spChg>
        <pc:spChg chg="mod">
          <ac:chgData name="Sol Deviia" userId="3eea1cf9bc43d443" providerId="LiveId" clId="{96152113-8FAC-472D-AE4E-97341B6F2889}" dt="2026-06-01T06:32:01.590" v="3403" actId="1076"/>
          <ac:spMkLst>
            <pc:docMk/>
            <pc:sldMk cId="2372667466" sldId="292"/>
            <ac:spMk id="28" creationId="{5C12C15E-1E2A-C6CB-7D7D-A800028B8019}"/>
          </ac:spMkLst>
        </pc:spChg>
        <pc:spChg chg="del mod">
          <ac:chgData name="Sol Deviia" userId="3eea1cf9bc43d443" providerId="LiveId" clId="{96152113-8FAC-472D-AE4E-97341B6F2889}" dt="2026-06-01T06:27:23.727" v="3313" actId="478"/>
          <ac:spMkLst>
            <pc:docMk/>
            <pc:sldMk cId="2372667466" sldId="292"/>
            <ac:spMk id="35" creationId="{5A8E76E7-157B-2CFE-72DB-ACF126F86F37}"/>
          </ac:spMkLst>
        </pc:spChg>
        <pc:spChg chg="del">
          <ac:chgData name="Sol Deviia" userId="3eea1cf9bc43d443" providerId="LiveId" clId="{96152113-8FAC-472D-AE4E-97341B6F2889}" dt="2026-06-01T06:27:23.727" v="3313" actId="478"/>
          <ac:spMkLst>
            <pc:docMk/>
            <pc:sldMk cId="2372667466" sldId="292"/>
            <ac:spMk id="36" creationId="{996C8F15-FE7D-1A6E-09AC-C88DA01E2648}"/>
          </ac:spMkLst>
        </pc:spChg>
        <pc:spChg chg="mod">
          <ac:chgData name="Sol Deviia" userId="3eea1cf9bc43d443" providerId="LiveId" clId="{96152113-8FAC-472D-AE4E-97341B6F2889}" dt="2026-06-01T06:31:57.821" v="3402" actId="1076"/>
          <ac:spMkLst>
            <pc:docMk/>
            <pc:sldMk cId="2372667466" sldId="292"/>
            <ac:spMk id="37" creationId="{506A010C-2B72-5D1B-3A0E-A41F047F6C2B}"/>
          </ac:spMkLst>
        </pc:spChg>
        <pc:spChg chg="del">
          <ac:chgData name="Sol Deviia" userId="3eea1cf9bc43d443" providerId="LiveId" clId="{96152113-8FAC-472D-AE4E-97341B6F2889}" dt="2026-06-01T06:10:44.351" v="3090" actId="478"/>
          <ac:spMkLst>
            <pc:docMk/>
            <pc:sldMk cId="2372667466" sldId="292"/>
            <ac:spMk id="41" creationId="{A32EC945-AA90-CD70-8C2D-E38CA4209AAA}"/>
          </ac:spMkLst>
        </pc:spChg>
        <pc:spChg chg="mod">
          <ac:chgData name="Sol Deviia" userId="3eea1cf9bc43d443" providerId="LiveId" clId="{96152113-8FAC-472D-AE4E-97341B6F2889}" dt="2026-06-01T06:20:53.192" v="3151" actId="1076"/>
          <ac:spMkLst>
            <pc:docMk/>
            <pc:sldMk cId="2372667466" sldId="292"/>
            <ac:spMk id="42" creationId="{EFF4DA8E-E6B9-0A5F-28AA-71DC46AC9E78}"/>
          </ac:spMkLst>
        </pc:spChg>
        <pc:spChg chg="del">
          <ac:chgData name="Sol Deviia" userId="3eea1cf9bc43d443" providerId="LiveId" clId="{96152113-8FAC-472D-AE4E-97341B6F2889}" dt="2026-06-01T06:10:44.351" v="3090" actId="478"/>
          <ac:spMkLst>
            <pc:docMk/>
            <pc:sldMk cId="2372667466" sldId="292"/>
            <ac:spMk id="43" creationId="{A3E51719-6DF9-2C35-F765-840B23D683D4}"/>
          </ac:spMkLst>
        </pc:spChg>
        <pc:spChg chg="del">
          <ac:chgData name="Sol Deviia" userId="3eea1cf9bc43d443" providerId="LiveId" clId="{96152113-8FAC-472D-AE4E-97341B6F2889}" dt="2026-06-01T06:10:44.351" v="3090" actId="478"/>
          <ac:spMkLst>
            <pc:docMk/>
            <pc:sldMk cId="2372667466" sldId="292"/>
            <ac:spMk id="44" creationId="{C1235AF9-37C3-B75A-3A5F-BDD0F0F8D8B5}"/>
          </ac:spMkLst>
        </pc:spChg>
        <pc:spChg chg="add mod">
          <ac:chgData name="Sol Deviia" userId="3eea1cf9bc43d443" providerId="LiveId" clId="{96152113-8FAC-472D-AE4E-97341B6F2889}" dt="2026-06-01T06:21:12.910" v="3154" actId="1076"/>
          <ac:spMkLst>
            <pc:docMk/>
            <pc:sldMk cId="2372667466" sldId="292"/>
            <ac:spMk id="45" creationId="{7672FC07-3530-BDC6-DF39-E947C1455043}"/>
          </ac:spMkLst>
        </pc:spChg>
        <pc:spChg chg="add del mod">
          <ac:chgData name="Sol Deviia" userId="3eea1cf9bc43d443" providerId="LiveId" clId="{96152113-8FAC-472D-AE4E-97341B6F2889}" dt="2026-06-01T06:21:45.861" v="3158" actId="478"/>
          <ac:spMkLst>
            <pc:docMk/>
            <pc:sldMk cId="2372667466" sldId="292"/>
            <ac:spMk id="46" creationId="{9408D2FA-ACD0-E12D-FE74-2BF45364C6BA}"/>
          </ac:spMkLst>
        </pc:spChg>
        <pc:spChg chg="mod">
          <ac:chgData name="Sol Deviia" userId="3eea1cf9bc43d443" providerId="LiveId" clId="{96152113-8FAC-472D-AE4E-97341B6F2889}" dt="2026-06-01T06:23:59.851" v="3187" actId="20577"/>
          <ac:spMkLst>
            <pc:docMk/>
            <pc:sldMk cId="2372667466" sldId="292"/>
            <ac:spMk id="47" creationId="{6776A824-3393-80B2-10B6-AEB17F298EBF}"/>
          </ac:spMkLst>
        </pc:spChg>
        <pc:spChg chg="mod">
          <ac:chgData name="Sol Deviia" userId="3eea1cf9bc43d443" providerId="LiveId" clId="{96152113-8FAC-472D-AE4E-97341B6F2889}" dt="2026-06-01T06:28:24.245" v="3325" actId="1076"/>
          <ac:spMkLst>
            <pc:docMk/>
            <pc:sldMk cId="2372667466" sldId="292"/>
            <ac:spMk id="48" creationId="{9B762546-438A-AAAE-112D-A70FA9A5AA91}"/>
          </ac:spMkLst>
        </pc:spChg>
        <pc:spChg chg="del mod">
          <ac:chgData name="Sol Deviia" userId="3eea1cf9bc43d443" providerId="LiveId" clId="{96152113-8FAC-472D-AE4E-97341B6F2889}" dt="2026-06-01T06:27:23.727" v="3313" actId="478"/>
          <ac:spMkLst>
            <pc:docMk/>
            <pc:sldMk cId="2372667466" sldId="292"/>
            <ac:spMk id="49" creationId="{633FFA4D-686B-033F-4AEA-BA96913028F5}"/>
          </ac:spMkLst>
        </pc:spChg>
        <pc:spChg chg="del mod">
          <ac:chgData name="Sol Deviia" userId="3eea1cf9bc43d443" providerId="LiveId" clId="{96152113-8FAC-472D-AE4E-97341B6F2889}" dt="2026-06-01T06:27:23.727" v="3313" actId="478"/>
          <ac:spMkLst>
            <pc:docMk/>
            <pc:sldMk cId="2372667466" sldId="292"/>
            <ac:spMk id="50" creationId="{8F4B8E1B-E4D1-B0C4-57D6-487DF0158ED9}"/>
          </ac:spMkLst>
        </pc:spChg>
        <pc:spChg chg="del">
          <ac:chgData name="Sol Deviia" userId="3eea1cf9bc43d443" providerId="LiveId" clId="{96152113-8FAC-472D-AE4E-97341B6F2889}" dt="2026-06-01T06:27:23.727" v="3313" actId="478"/>
          <ac:spMkLst>
            <pc:docMk/>
            <pc:sldMk cId="2372667466" sldId="292"/>
            <ac:spMk id="51" creationId="{DABB1023-5220-48C0-BBA9-AEA5CE1408E2}"/>
          </ac:spMkLst>
        </pc:spChg>
        <pc:spChg chg="add del mod">
          <ac:chgData name="Sol Deviia" userId="3eea1cf9bc43d443" providerId="LiveId" clId="{96152113-8FAC-472D-AE4E-97341B6F2889}" dt="2026-06-01T06:27:23.727" v="3313" actId="478"/>
          <ac:spMkLst>
            <pc:docMk/>
            <pc:sldMk cId="2372667466" sldId="292"/>
            <ac:spMk id="52" creationId="{469A456A-1761-0904-6E80-F23310710A23}"/>
          </ac:spMkLst>
        </pc:spChg>
        <pc:spChg chg="add del mod">
          <ac:chgData name="Sol Deviia" userId="3eea1cf9bc43d443" providerId="LiveId" clId="{96152113-8FAC-472D-AE4E-97341B6F2889}" dt="2026-06-01T06:27:23.727" v="3313" actId="478"/>
          <ac:spMkLst>
            <pc:docMk/>
            <pc:sldMk cId="2372667466" sldId="292"/>
            <ac:spMk id="53" creationId="{CE3CE0CD-4B67-118B-AB57-CD589A293952}"/>
          </ac:spMkLst>
        </pc:spChg>
        <pc:spChg chg="del">
          <ac:chgData name="Sol Deviia" userId="3eea1cf9bc43d443" providerId="LiveId" clId="{96152113-8FAC-472D-AE4E-97341B6F2889}" dt="2026-06-01T06:18:31.690" v="3122" actId="478"/>
          <ac:spMkLst>
            <pc:docMk/>
            <pc:sldMk cId="2372667466" sldId="292"/>
            <ac:spMk id="54" creationId="{3885479D-EFA8-B7CD-FFA0-F3167A65D659}"/>
          </ac:spMkLst>
        </pc:spChg>
        <pc:spChg chg="add mod">
          <ac:chgData name="Sol Deviia" userId="3eea1cf9bc43d443" providerId="LiveId" clId="{96152113-8FAC-472D-AE4E-97341B6F2889}" dt="2026-06-01T06:21:19.141" v="3155" actId="1076"/>
          <ac:spMkLst>
            <pc:docMk/>
            <pc:sldMk cId="2372667466" sldId="292"/>
            <ac:spMk id="55" creationId="{35D4ED07-60D5-E9CC-944B-095F30FF9797}"/>
          </ac:spMkLst>
        </pc:spChg>
        <pc:spChg chg="add mod">
          <ac:chgData name="Sol Deviia" userId="3eea1cf9bc43d443" providerId="LiveId" clId="{96152113-8FAC-472D-AE4E-97341B6F2889}" dt="2026-06-01T06:21:12.910" v="3154" actId="1076"/>
          <ac:spMkLst>
            <pc:docMk/>
            <pc:sldMk cId="2372667466" sldId="292"/>
            <ac:spMk id="56" creationId="{A7C392DD-2B33-E0AC-907B-3D90BF37EE12}"/>
          </ac:spMkLst>
        </pc:spChg>
        <pc:spChg chg="mod">
          <ac:chgData name="Sol Deviia" userId="3eea1cf9bc43d443" providerId="LiveId" clId="{96152113-8FAC-472D-AE4E-97341B6F2889}" dt="2026-06-01T06:21:12.910" v="3154" actId="1076"/>
          <ac:spMkLst>
            <pc:docMk/>
            <pc:sldMk cId="2372667466" sldId="292"/>
            <ac:spMk id="57" creationId="{E3E1E26D-4D99-4364-CC3C-13E3BB683A34}"/>
          </ac:spMkLst>
        </pc:spChg>
        <pc:spChg chg="mod">
          <ac:chgData name="Sol Deviia" userId="3eea1cf9bc43d443" providerId="LiveId" clId="{96152113-8FAC-472D-AE4E-97341B6F2889}" dt="2026-06-01T06:21:12.910" v="3154" actId="1076"/>
          <ac:spMkLst>
            <pc:docMk/>
            <pc:sldMk cId="2372667466" sldId="292"/>
            <ac:spMk id="58" creationId="{8B865BA2-C4EE-D8AF-AEC6-B9FE6173F26B}"/>
          </ac:spMkLst>
        </pc:spChg>
        <pc:spChg chg="mod">
          <ac:chgData name="Sol Deviia" userId="3eea1cf9bc43d443" providerId="LiveId" clId="{96152113-8FAC-472D-AE4E-97341B6F2889}" dt="2026-06-01T06:21:12.910" v="3154" actId="1076"/>
          <ac:spMkLst>
            <pc:docMk/>
            <pc:sldMk cId="2372667466" sldId="292"/>
            <ac:spMk id="59" creationId="{823A49D3-AFAC-DAA0-A935-11E84D1AAFB5}"/>
          </ac:spMkLst>
        </pc:spChg>
        <pc:spChg chg="del">
          <ac:chgData name="Sol Deviia" userId="3eea1cf9bc43d443" providerId="LiveId" clId="{96152113-8FAC-472D-AE4E-97341B6F2889}" dt="2026-06-01T06:12:30.537" v="3094" actId="478"/>
          <ac:spMkLst>
            <pc:docMk/>
            <pc:sldMk cId="2372667466" sldId="292"/>
            <ac:spMk id="60" creationId="{65ACABF4-880C-480C-9D0B-4F2BB6558D89}"/>
          </ac:spMkLst>
        </pc:spChg>
        <pc:spChg chg="mod">
          <ac:chgData name="Sol Deviia" userId="3eea1cf9bc43d443" providerId="LiveId" clId="{96152113-8FAC-472D-AE4E-97341B6F2889}" dt="2026-06-01T06:22:16.883" v="3162" actId="20577"/>
          <ac:spMkLst>
            <pc:docMk/>
            <pc:sldMk cId="2372667466" sldId="292"/>
            <ac:spMk id="64" creationId="{57E72273-3AB7-822B-EEE8-EACB0FBBE86B}"/>
          </ac:spMkLst>
        </pc:spChg>
        <pc:spChg chg="mod">
          <ac:chgData name="Sol Deviia" userId="3eea1cf9bc43d443" providerId="LiveId" clId="{96152113-8FAC-472D-AE4E-97341B6F2889}" dt="2026-06-01T06:21:41.814" v="3157" actId="1076"/>
          <ac:spMkLst>
            <pc:docMk/>
            <pc:sldMk cId="2372667466" sldId="292"/>
            <ac:spMk id="65" creationId="{78829240-CAE0-13C6-F62D-57C96FFAC15D}"/>
          </ac:spMkLst>
        </pc:spChg>
        <pc:spChg chg="mod">
          <ac:chgData name="Sol Deviia" userId="3eea1cf9bc43d443" providerId="LiveId" clId="{96152113-8FAC-472D-AE4E-97341B6F2889}" dt="2026-06-01T06:30:21.530" v="3391" actId="1076"/>
          <ac:spMkLst>
            <pc:docMk/>
            <pc:sldMk cId="2372667466" sldId="292"/>
            <ac:spMk id="66" creationId="{14907074-48C3-4065-5B47-100D5CF9AF3A}"/>
          </ac:spMkLst>
        </pc:spChg>
        <pc:spChg chg="mod">
          <ac:chgData name="Sol Deviia" userId="3eea1cf9bc43d443" providerId="LiveId" clId="{96152113-8FAC-472D-AE4E-97341B6F2889}" dt="2026-06-01T06:21:41.814" v="3157" actId="1076"/>
          <ac:spMkLst>
            <pc:docMk/>
            <pc:sldMk cId="2372667466" sldId="292"/>
            <ac:spMk id="67" creationId="{3F75D0C2-1743-930B-970B-88CC149BABAF}"/>
          </ac:spMkLst>
        </pc:spChg>
        <pc:spChg chg="mod">
          <ac:chgData name="Sol Deviia" userId="3eea1cf9bc43d443" providerId="LiveId" clId="{96152113-8FAC-472D-AE4E-97341B6F2889}" dt="2026-06-01T06:27:58.166" v="3319" actId="20577"/>
          <ac:spMkLst>
            <pc:docMk/>
            <pc:sldMk cId="2372667466" sldId="292"/>
            <ac:spMk id="68" creationId="{3E79B93B-0A28-4089-CB4B-9408D550ADA0}"/>
          </ac:spMkLst>
        </pc:spChg>
        <pc:spChg chg="mod">
          <ac:chgData name="Sol Deviia" userId="3eea1cf9bc43d443" providerId="LiveId" clId="{96152113-8FAC-472D-AE4E-97341B6F2889}" dt="2026-06-01T06:25:32.780" v="3230" actId="1076"/>
          <ac:spMkLst>
            <pc:docMk/>
            <pc:sldMk cId="2372667466" sldId="292"/>
            <ac:spMk id="69" creationId="{9C1672F7-B8D9-7E11-BF39-E731A3E65035}"/>
          </ac:spMkLst>
        </pc:spChg>
        <pc:spChg chg="del mod">
          <ac:chgData name="Sol Deviia" userId="3eea1cf9bc43d443" providerId="LiveId" clId="{96152113-8FAC-472D-AE4E-97341B6F2889}" dt="2026-06-01T06:27:23.727" v="3313" actId="478"/>
          <ac:spMkLst>
            <pc:docMk/>
            <pc:sldMk cId="2372667466" sldId="292"/>
            <ac:spMk id="70" creationId="{0971CCE4-2C55-F180-559E-5266805D391A}"/>
          </ac:spMkLst>
        </pc:spChg>
        <pc:spChg chg="del">
          <ac:chgData name="Sol Deviia" userId="3eea1cf9bc43d443" providerId="LiveId" clId="{96152113-8FAC-472D-AE4E-97341B6F2889}" dt="2026-06-01T06:27:23.727" v="3313" actId="478"/>
          <ac:spMkLst>
            <pc:docMk/>
            <pc:sldMk cId="2372667466" sldId="292"/>
            <ac:spMk id="73" creationId="{4A4ADF7E-7FC8-E70E-76CC-855E81AB3648}"/>
          </ac:spMkLst>
        </pc:spChg>
        <pc:spChg chg="del">
          <ac:chgData name="Sol Deviia" userId="3eea1cf9bc43d443" providerId="LiveId" clId="{96152113-8FAC-472D-AE4E-97341B6F2889}" dt="2026-06-01T06:10:44.351" v="3090" actId="478"/>
          <ac:spMkLst>
            <pc:docMk/>
            <pc:sldMk cId="2372667466" sldId="292"/>
            <ac:spMk id="74" creationId="{2E3A00BE-A393-2B36-F6E2-4C2046AE52B7}"/>
          </ac:spMkLst>
        </pc:spChg>
        <pc:spChg chg="del">
          <ac:chgData name="Sol Deviia" userId="3eea1cf9bc43d443" providerId="LiveId" clId="{96152113-8FAC-472D-AE4E-97341B6F2889}" dt="2026-06-01T06:10:44.351" v="3090" actId="478"/>
          <ac:spMkLst>
            <pc:docMk/>
            <pc:sldMk cId="2372667466" sldId="292"/>
            <ac:spMk id="75" creationId="{57BE81B3-C13E-944E-990E-31858FE45F53}"/>
          </ac:spMkLst>
        </pc:spChg>
        <pc:spChg chg="mod">
          <ac:chgData name="Sol Deviia" userId="3eea1cf9bc43d443" providerId="LiveId" clId="{96152113-8FAC-472D-AE4E-97341B6F2889}" dt="2026-06-01T06:31:29.247" v="3398" actId="1076"/>
          <ac:spMkLst>
            <pc:docMk/>
            <pc:sldMk cId="2372667466" sldId="292"/>
            <ac:spMk id="76" creationId="{9AC368B5-C9E0-2635-B39D-CE94BB3EEB60}"/>
          </ac:spMkLst>
        </pc:spChg>
        <pc:spChg chg="mod">
          <ac:chgData name="Sol Deviia" userId="3eea1cf9bc43d443" providerId="LiveId" clId="{96152113-8FAC-472D-AE4E-97341B6F2889}" dt="2026-06-01T06:31:29.247" v="3398" actId="1076"/>
          <ac:spMkLst>
            <pc:docMk/>
            <pc:sldMk cId="2372667466" sldId="292"/>
            <ac:spMk id="77" creationId="{5FE52FA4-EAE0-E358-9F3F-CEE505FCF00F}"/>
          </ac:spMkLst>
        </pc:spChg>
        <pc:spChg chg="mod">
          <ac:chgData name="Sol Deviia" userId="3eea1cf9bc43d443" providerId="LiveId" clId="{96152113-8FAC-472D-AE4E-97341B6F2889}" dt="2026-06-01T06:31:34.528" v="3399" actId="1076"/>
          <ac:spMkLst>
            <pc:docMk/>
            <pc:sldMk cId="2372667466" sldId="292"/>
            <ac:spMk id="79" creationId="{C095AD7C-E4B9-B9BC-21B8-BC87F41FD3C0}"/>
          </ac:spMkLst>
        </pc:spChg>
        <pc:spChg chg="del">
          <ac:chgData name="Sol Deviia" userId="3eea1cf9bc43d443" providerId="LiveId" clId="{96152113-8FAC-472D-AE4E-97341B6F2889}" dt="2026-06-01T06:10:44.351" v="3090" actId="478"/>
          <ac:spMkLst>
            <pc:docMk/>
            <pc:sldMk cId="2372667466" sldId="292"/>
            <ac:spMk id="80" creationId="{ED52F55E-2ED7-A8D1-F3AF-34E33DA23BCF}"/>
          </ac:spMkLst>
        </pc:spChg>
        <pc:spChg chg="add mod">
          <ac:chgData name="Sol Deviia" userId="3eea1cf9bc43d443" providerId="LiveId" clId="{96152113-8FAC-472D-AE4E-97341B6F2889}" dt="2026-06-01T06:31:29.247" v="3398" actId="1076"/>
          <ac:spMkLst>
            <pc:docMk/>
            <pc:sldMk cId="2372667466" sldId="292"/>
            <ac:spMk id="81" creationId="{D4E47F87-7C86-D1C2-1A1D-20E490E57456}"/>
          </ac:spMkLst>
        </pc:spChg>
        <pc:spChg chg="del">
          <ac:chgData name="Sol Deviia" userId="3eea1cf9bc43d443" providerId="LiveId" clId="{96152113-8FAC-472D-AE4E-97341B6F2889}" dt="2026-06-01T06:27:23.727" v="3313" actId="478"/>
          <ac:spMkLst>
            <pc:docMk/>
            <pc:sldMk cId="2372667466" sldId="292"/>
            <ac:spMk id="83" creationId="{C32CDA17-6E2F-293B-4E7B-6F1EEE522E50}"/>
          </ac:spMkLst>
        </pc:spChg>
        <pc:spChg chg="del">
          <ac:chgData name="Sol Deviia" userId="3eea1cf9bc43d443" providerId="LiveId" clId="{96152113-8FAC-472D-AE4E-97341B6F2889}" dt="2026-06-01T06:12:30.537" v="3094" actId="478"/>
          <ac:spMkLst>
            <pc:docMk/>
            <pc:sldMk cId="2372667466" sldId="292"/>
            <ac:spMk id="84" creationId="{4A8179CB-6B78-8356-0E85-B26244858E20}"/>
          </ac:spMkLst>
        </pc:spChg>
        <pc:spChg chg="del">
          <ac:chgData name="Sol Deviia" userId="3eea1cf9bc43d443" providerId="LiveId" clId="{96152113-8FAC-472D-AE4E-97341B6F2889}" dt="2026-06-01T06:12:30.537" v="3094" actId="478"/>
          <ac:spMkLst>
            <pc:docMk/>
            <pc:sldMk cId="2372667466" sldId="292"/>
            <ac:spMk id="85" creationId="{BCD81AC0-819E-BF9C-497D-D5BFC429309F}"/>
          </ac:spMkLst>
        </pc:spChg>
        <pc:spChg chg="add mod">
          <ac:chgData name="Sol Deviia" userId="3eea1cf9bc43d443" providerId="LiveId" clId="{96152113-8FAC-472D-AE4E-97341B6F2889}" dt="2026-06-01T06:32:03.785" v="3404" actId="1076"/>
          <ac:spMkLst>
            <pc:docMk/>
            <pc:sldMk cId="2372667466" sldId="292"/>
            <ac:spMk id="86" creationId="{10D5452D-AD27-B9C6-9E92-05FA64FBBC9E}"/>
          </ac:spMkLst>
        </pc:spChg>
        <pc:spChg chg="add mod">
          <ac:chgData name="Sol Deviia" userId="3eea1cf9bc43d443" providerId="LiveId" clId="{96152113-8FAC-472D-AE4E-97341B6F2889}" dt="2026-06-01T06:24:48.838" v="3204" actId="14100"/>
          <ac:spMkLst>
            <pc:docMk/>
            <pc:sldMk cId="2372667466" sldId="292"/>
            <ac:spMk id="87" creationId="{FE059817-6B87-639B-53C1-311B7489E949}"/>
          </ac:spMkLst>
        </pc:spChg>
        <pc:spChg chg="add mod">
          <ac:chgData name="Sol Deviia" userId="3eea1cf9bc43d443" providerId="LiveId" clId="{96152113-8FAC-472D-AE4E-97341B6F2889}" dt="2026-06-01T06:24:31.233" v="3197" actId="20577"/>
          <ac:spMkLst>
            <pc:docMk/>
            <pc:sldMk cId="2372667466" sldId="292"/>
            <ac:spMk id="89" creationId="{B0A17FA4-0FB9-B6DA-8569-9F80F490739A}"/>
          </ac:spMkLst>
        </pc:spChg>
        <pc:spChg chg="add mod">
          <ac:chgData name="Sol Deviia" userId="3eea1cf9bc43d443" providerId="LiveId" clId="{96152113-8FAC-472D-AE4E-97341B6F2889}" dt="2026-06-01T06:23:55.514" v="3185" actId="1076"/>
          <ac:spMkLst>
            <pc:docMk/>
            <pc:sldMk cId="2372667466" sldId="292"/>
            <ac:spMk id="90" creationId="{E2671681-B4C9-B6AC-525F-1D6724C5B63D}"/>
          </ac:spMkLst>
        </pc:spChg>
        <pc:spChg chg="add mod">
          <ac:chgData name="Sol Deviia" userId="3eea1cf9bc43d443" providerId="LiveId" clId="{96152113-8FAC-472D-AE4E-97341B6F2889}" dt="2026-06-01T06:30:21.530" v="3391" actId="1076"/>
          <ac:spMkLst>
            <pc:docMk/>
            <pc:sldMk cId="2372667466" sldId="292"/>
            <ac:spMk id="91" creationId="{49C50108-8770-B0A8-903E-AEAC7B43E3B4}"/>
          </ac:spMkLst>
        </pc:spChg>
        <pc:spChg chg="add mod">
          <ac:chgData name="Sol Deviia" userId="3eea1cf9bc43d443" providerId="LiveId" clId="{96152113-8FAC-472D-AE4E-97341B6F2889}" dt="2026-06-01T06:31:39.773" v="3400" actId="1076"/>
          <ac:spMkLst>
            <pc:docMk/>
            <pc:sldMk cId="2372667466" sldId="292"/>
            <ac:spMk id="92" creationId="{51F9AE34-E080-C1AE-8E9C-3585A24DE7F2}"/>
          </ac:spMkLst>
        </pc:spChg>
        <pc:spChg chg="add mod">
          <ac:chgData name="Sol Deviia" userId="3eea1cf9bc43d443" providerId="LiveId" clId="{96152113-8FAC-472D-AE4E-97341B6F2889}" dt="2026-06-01T06:26:34.794" v="3258" actId="14100"/>
          <ac:spMkLst>
            <pc:docMk/>
            <pc:sldMk cId="2372667466" sldId="292"/>
            <ac:spMk id="93" creationId="{56A1C535-2E13-6A0D-3AAD-DD151A5B8427}"/>
          </ac:spMkLst>
        </pc:spChg>
        <pc:spChg chg="add mod">
          <ac:chgData name="Sol Deviia" userId="3eea1cf9bc43d443" providerId="LiveId" clId="{96152113-8FAC-472D-AE4E-97341B6F2889}" dt="2026-06-01T06:31:57.821" v="3402" actId="1076"/>
          <ac:spMkLst>
            <pc:docMk/>
            <pc:sldMk cId="2372667466" sldId="292"/>
            <ac:spMk id="94" creationId="{F363D78E-ED95-4747-F652-C1DE16E73FA1}"/>
          </ac:spMkLst>
        </pc:spChg>
        <pc:spChg chg="add mod">
          <ac:chgData name="Sol Deviia" userId="3eea1cf9bc43d443" providerId="LiveId" clId="{96152113-8FAC-472D-AE4E-97341B6F2889}" dt="2026-06-01T06:28:42.133" v="3334" actId="404"/>
          <ac:spMkLst>
            <pc:docMk/>
            <pc:sldMk cId="2372667466" sldId="292"/>
            <ac:spMk id="95" creationId="{5F382014-8DAB-93CA-3BC6-9801A3227B81}"/>
          </ac:spMkLst>
        </pc:spChg>
        <pc:spChg chg="add mod">
          <ac:chgData name="Sol Deviia" userId="3eea1cf9bc43d443" providerId="LiveId" clId="{96152113-8FAC-472D-AE4E-97341B6F2889}" dt="2026-06-01T06:28:01.659" v="3321" actId="20577"/>
          <ac:spMkLst>
            <pc:docMk/>
            <pc:sldMk cId="2372667466" sldId="292"/>
            <ac:spMk id="96" creationId="{FA0B9EF4-E53E-561C-E9D0-7F89546A3E58}"/>
          </ac:spMkLst>
        </pc:spChg>
        <pc:spChg chg="add mod">
          <ac:chgData name="Sol Deviia" userId="3eea1cf9bc43d443" providerId="LiveId" clId="{96152113-8FAC-472D-AE4E-97341B6F2889}" dt="2026-06-01T06:27:44.954" v="3315" actId="1076"/>
          <ac:spMkLst>
            <pc:docMk/>
            <pc:sldMk cId="2372667466" sldId="292"/>
            <ac:spMk id="97" creationId="{EE274DDC-16EC-261B-6321-2F16CDE58BC7}"/>
          </ac:spMkLst>
        </pc:spChg>
        <pc:spChg chg="add mod">
          <ac:chgData name="Sol Deviia" userId="3eea1cf9bc43d443" providerId="LiveId" clId="{96152113-8FAC-472D-AE4E-97341B6F2889}" dt="2026-06-01T06:31:44.340" v="3401" actId="1076"/>
          <ac:spMkLst>
            <pc:docMk/>
            <pc:sldMk cId="2372667466" sldId="292"/>
            <ac:spMk id="98" creationId="{7B474E42-F96C-027E-6A54-E6820E33AD1C}"/>
          </ac:spMkLst>
        </pc:spChg>
        <pc:spChg chg="add mod">
          <ac:chgData name="Sol Deviia" userId="3eea1cf9bc43d443" providerId="LiveId" clId="{96152113-8FAC-472D-AE4E-97341B6F2889}" dt="2026-06-01T06:27:44.954" v="3315" actId="1076"/>
          <ac:spMkLst>
            <pc:docMk/>
            <pc:sldMk cId="2372667466" sldId="292"/>
            <ac:spMk id="99" creationId="{D0D08B51-7A14-5F88-A290-C7C60B85C54A}"/>
          </ac:spMkLst>
        </pc:spChg>
        <pc:spChg chg="add mod">
          <ac:chgData name="Sol Deviia" userId="3eea1cf9bc43d443" providerId="LiveId" clId="{96152113-8FAC-472D-AE4E-97341B6F2889}" dt="2026-06-01T06:31:57.821" v="3402" actId="1076"/>
          <ac:spMkLst>
            <pc:docMk/>
            <pc:sldMk cId="2372667466" sldId="292"/>
            <ac:spMk id="100" creationId="{D5C86D8A-9AFD-1667-2830-6BD0AC4975B4}"/>
          </ac:spMkLst>
        </pc:spChg>
        <pc:spChg chg="add mod">
          <ac:chgData name="Sol Deviia" userId="3eea1cf9bc43d443" providerId="LiveId" clId="{96152113-8FAC-472D-AE4E-97341B6F2889}" dt="2026-06-01T06:29:16.323" v="3347" actId="20577"/>
          <ac:spMkLst>
            <pc:docMk/>
            <pc:sldMk cId="2372667466" sldId="292"/>
            <ac:spMk id="101" creationId="{73E48E40-0BA4-1949-9C94-39908E96A213}"/>
          </ac:spMkLst>
        </pc:spChg>
        <pc:spChg chg="add mod">
          <ac:chgData name="Sol Deviia" userId="3eea1cf9bc43d443" providerId="LiveId" clId="{96152113-8FAC-472D-AE4E-97341B6F2889}" dt="2026-06-01T06:33:31.213" v="3428" actId="20577"/>
          <ac:spMkLst>
            <pc:docMk/>
            <pc:sldMk cId="2372667466" sldId="292"/>
            <ac:spMk id="102" creationId="{ED577C6C-868F-5FE4-8673-9B676A65B6D8}"/>
          </ac:spMkLst>
        </pc:spChg>
        <pc:spChg chg="add mod">
          <ac:chgData name="Sol Deviia" userId="3eea1cf9bc43d443" providerId="LiveId" clId="{96152113-8FAC-472D-AE4E-97341B6F2889}" dt="2026-06-01T06:29:02.517" v="3336" actId="1076"/>
          <ac:spMkLst>
            <pc:docMk/>
            <pc:sldMk cId="2372667466" sldId="292"/>
            <ac:spMk id="103" creationId="{8C3E13AE-647D-3C9E-9B43-DAC29E949EF0}"/>
          </ac:spMkLst>
        </pc:spChg>
        <pc:spChg chg="add mod">
          <ac:chgData name="Sol Deviia" userId="3eea1cf9bc43d443" providerId="LiveId" clId="{96152113-8FAC-472D-AE4E-97341B6F2889}" dt="2026-06-01T06:31:29.247" v="3398" actId="1076"/>
          <ac:spMkLst>
            <pc:docMk/>
            <pc:sldMk cId="2372667466" sldId="292"/>
            <ac:spMk id="104" creationId="{92F5AA68-0129-5059-98C0-2634D1EA552E}"/>
          </ac:spMkLst>
        </pc:spChg>
        <pc:spChg chg="add mod">
          <ac:chgData name="Sol Deviia" userId="3eea1cf9bc43d443" providerId="LiveId" clId="{96152113-8FAC-472D-AE4E-97341B6F2889}" dt="2026-06-01T06:29:20.866" v="3349" actId="20577"/>
          <ac:spMkLst>
            <pc:docMk/>
            <pc:sldMk cId="2372667466" sldId="292"/>
            <ac:spMk id="105" creationId="{A3B34061-1DDC-CA9C-D800-62A7244B8AAE}"/>
          </ac:spMkLst>
        </pc:spChg>
        <pc:spChg chg="add mod">
          <ac:chgData name="Sol Deviia" userId="3eea1cf9bc43d443" providerId="LiveId" clId="{96152113-8FAC-472D-AE4E-97341B6F2889}" dt="2026-06-01T06:36:13.053" v="3542" actId="1076"/>
          <ac:spMkLst>
            <pc:docMk/>
            <pc:sldMk cId="2372667466" sldId="292"/>
            <ac:spMk id="106" creationId="{8010B836-4D57-F55B-1439-6EECA28D630E}"/>
          </ac:spMkLst>
        </pc:spChg>
        <pc:spChg chg="add mod">
          <ac:chgData name="Sol Deviia" userId="3eea1cf9bc43d443" providerId="LiveId" clId="{96152113-8FAC-472D-AE4E-97341B6F2889}" dt="2026-06-01T06:33:51.253" v="3447" actId="1076"/>
          <ac:spMkLst>
            <pc:docMk/>
            <pc:sldMk cId="2372667466" sldId="292"/>
            <ac:spMk id="107" creationId="{19D5CA33-6C66-E868-E712-DA1FEFACC913}"/>
          </ac:spMkLst>
        </pc:spChg>
        <pc:spChg chg="add mod">
          <ac:chgData name="Sol Deviia" userId="3eea1cf9bc43d443" providerId="LiveId" clId="{96152113-8FAC-472D-AE4E-97341B6F2889}" dt="2026-06-01T06:36:13.053" v="3542" actId="1076"/>
          <ac:spMkLst>
            <pc:docMk/>
            <pc:sldMk cId="2372667466" sldId="292"/>
            <ac:spMk id="108" creationId="{1BF6850B-4A51-ED86-8DE6-367127A682D4}"/>
          </ac:spMkLst>
        </pc:spChg>
        <pc:spChg chg="add mod">
          <ac:chgData name="Sol Deviia" userId="3eea1cf9bc43d443" providerId="LiveId" clId="{96152113-8FAC-472D-AE4E-97341B6F2889}" dt="2026-06-01T06:36:13.053" v="3542" actId="1076"/>
          <ac:spMkLst>
            <pc:docMk/>
            <pc:sldMk cId="2372667466" sldId="292"/>
            <ac:spMk id="109" creationId="{3377EE4A-7E0B-9106-5891-7DE24BD4C88B}"/>
          </ac:spMkLst>
        </pc:spChg>
        <pc:spChg chg="add mod">
          <ac:chgData name="Sol Deviia" userId="3eea1cf9bc43d443" providerId="LiveId" clId="{96152113-8FAC-472D-AE4E-97341B6F2889}" dt="2026-06-01T06:36:13.053" v="3542" actId="1076"/>
          <ac:spMkLst>
            <pc:docMk/>
            <pc:sldMk cId="2372667466" sldId="292"/>
            <ac:spMk id="110" creationId="{3FC6C545-D505-E86C-9B8F-76465EFBB502}"/>
          </ac:spMkLst>
        </pc:spChg>
        <pc:spChg chg="add mod">
          <ac:chgData name="Sol Deviia" userId="3eea1cf9bc43d443" providerId="LiveId" clId="{96152113-8FAC-472D-AE4E-97341B6F2889}" dt="2026-06-01T06:36:13.053" v="3542" actId="1076"/>
          <ac:spMkLst>
            <pc:docMk/>
            <pc:sldMk cId="2372667466" sldId="292"/>
            <ac:spMk id="111" creationId="{4BF833F3-C95E-D86D-62C8-C530337235F9}"/>
          </ac:spMkLst>
        </pc:spChg>
        <pc:spChg chg="add mod">
          <ac:chgData name="Sol Deviia" userId="3eea1cf9bc43d443" providerId="LiveId" clId="{96152113-8FAC-472D-AE4E-97341B6F2889}" dt="2026-06-01T06:36:03.545" v="3541" actId="6549"/>
          <ac:spMkLst>
            <pc:docMk/>
            <pc:sldMk cId="2372667466" sldId="292"/>
            <ac:spMk id="112" creationId="{D4EA0EF8-CC30-DC64-F709-36EC5C4BABDC}"/>
          </ac:spMkLst>
        </pc:spChg>
        <pc:spChg chg="add mod">
          <ac:chgData name="Sol Deviia" userId="3eea1cf9bc43d443" providerId="LiveId" clId="{96152113-8FAC-472D-AE4E-97341B6F2889}" dt="2026-06-01T06:36:13.053" v="3542" actId="1076"/>
          <ac:spMkLst>
            <pc:docMk/>
            <pc:sldMk cId="2372667466" sldId="292"/>
            <ac:spMk id="113" creationId="{A48EDC7B-1D70-A17E-573A-DFC3FEBF45FA}"/>
          </ac:spMkLst>
        </pc:spChg>
        <pc:spChg chg="add mod">
          <ac:chgData name="Sol Deviia" userId="3eea1cf9bc43d443" providerId="LiveId" clId="{96152113-8FAC-472D-AE4E-97341B6F2889}" dt="2026-06-01T06:36:13.053" v="3542" actId="1076"/>
          <ac:spMkLst>
            <pc:docMk/>
            <pc:sldMk cId="2372667466" sldId="292"/>
            <ac:spMk id="114" creationId="{5102FC1B-E7FC-6C33-3B1D-E4704032E941}"/>
          </ac:spMkLst>
        </pc:spChg>
        <pc:spChg chg="add mod">
          <ac:chgData name="Sol Deviia" userId="3eea1cf9bc43d443" providerId="LiveId" clId="{96152113-8FAC-472D-AE4E-97341B6F2889}" dt="2026-06-01T06:36:13.053" v="3542" actId="1076"/>
          <ac:spMkLst>
            <pc:docMk/>
            <pc:sldMk cId="2372667466" sldId="292"/>
            <ac:spMk id="115" creationId="{2BC38690-6F55-B4F4-60FA-72E75B8DAB15}"/>
          </ac:spMkLst>
        </pc:spChg>
        <pc:spChg chg="add mod">
          <ac:chgData name="Sol Deviia" userId="3eea1cf9bc43d443" providerId="LiveId" clId="{96152113-8FAC-472D-AE4E-97341B6F2889}" dt="2026-06-01T06:36:13.053" v="3542" actId="1076"/>
          <ac:spMkLst>
            <pc:docMk/>
            <pc:sldMk cId="2372667466" sldId="292"/>
            <ac:spMk id="116" creationId="{9919D81F-A78F-0792-7D0A-39B7D5E7E71F}"/>
          </ac:spMkLst>
        </pc:spChg>
        <pc:spChg chg="add mod">
          <ac:chgData name="Sol Deviia" userId="3eea1cf9bc43d443" providerId="LiveId" clId="{96152113-8FAC-472D-AE4E-97341B6F2889}" dt="2026-06-01T06:36:13.053" v="3542" actId="1076"/>
          <ac:spMkLst>
            <pc:docMk/>
            <pc:sldMk cId="2372667466" sldId="292"/>
            <ac:spMk id="117" creationId="{B5612A1A-F8D9-F4B9-9750-06B95AC1FA2F}"/>
          </ac:spMkLst>
        </pc:spChg>
        <pc:grpChg chg="del">
          <ac:chgData name="Sol Deviia" userId="3eea1cf9bc43d443" providerId="LiveId" clId="{96152113-8FAC-472D-AE4E-97341B6F2889}" dt="2026-06-01T06:12:30.537" v="3094" actId="478"/>
          <ac:grpSpMkLst>
            <pc:docMk/>
            <pc:sldMk cId="2372667466" sldId="292"/>
            <ac:grpSpMk id="38" creationId="{3CB7D64F-7EB9-8F4D-6D25-6D4D35DFF563}"/>
          </ac:grpSpMkLst>
        </pc:grpChg>
        <pc:grpChg chg="del">
          <ac:chgData name="Sol Deviia" userId="3eea1cf9bc43d443" providerId="LiveId" clId="{96152113-8FAC-472D-AE4E-97341B6F2889}" dt="2026-06-01T06:12:30.537" v="3094" actId="478"/>
          <ac:grpSpMkLst>
            <pc:docMk/>
            <pc:sldMk cId="2372667466" sldId="292"/>
            <ac:grpSpMk id="61" creationId="{4A2D9C69-282E-5CC5-91D7-80AA9D966E51}"/>
          </ac:grpSpMkLst>
        </pc:grpChg>
        <pc:graphicFrameChg chg="add del mod modGraphic">
          <ac:chgData name="Sol Deviia" userId="3eea1cf9bc43d443" providerId="LiveId" clId="{96152113-8FAC-472D-AE4E-97341B6F2889}" dt="2026-06-01T06:14:12.779" v="3097" actId="478"/>
          <ac:graphicFrameMkLst>
            <pc:docMk/>
            <pc:sldMk cId="2372667466" sldId="292"/>
            <ac:graphicFrameMk id="16" creationId="{CD9FE448-CFC2-2A22-D97E-3F93A1AB6059}"/>
          </ac:graphicFrameMkLst>
        </pc:graphicFrameChg>
        <pc:cxnChg chg="del">
          <ac:chgData name="Sol Deviia" userId="3eea1cf9bc43d443" providerId="LiveId" clId="{96152113-8FAC-472D-AE4E-97341B6F2889}" dt="2026-06-01T06:12:30.537" v="3094" actId="478"/>
          <ac:cxnSpMkLst>
            <pc:docMk/>
            <pc:sldMk cId="2372667466" sldId="292"/>
            <ac:cxnSpMk id="88" creationId="{A9192E68-AC19-BD30-3516-11DE2462C7FC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E35ADF-7F2C-49E8-97A9-BA9356EDE3D6}" type="datetimeFigureOut">
              <a:rPr lang="es-CO" smtClean="0"/>
              <a:t>1/06/2026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E81710-9DDC-4618-BF2D-265CAE9E7B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7368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32.png"/><Relationship Id="rId10" Type="http://schemas.openxmlformats.org/officeDocument/2006/relationships/image" Target="../media/image28.png"/><Relationship Id="rId4" Type="http://schemas.openxmlformats.org/officeDocument/2006/relationships/image" Target="../media/image31.png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3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3.png"/><Relationship Id="rId10" Type="http://schemas.openxmlformats.org/officeDocument/2006/relationships/image" Target="../media/image28.png"/><Relationship Id="rId4" Type="http://schemas.openxmlformats.org/officeDocument/2006/relationships/image" Target="../media/image31.png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3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3.png"/><Relationship Id="rId10" Type="http://schemas.openxmlformats.org/officeDocument/2006/relationships/image" Target="../media/image28.png"/><Relationship Id="rId4" Type="http://schemas.openxmlformats.org/officeDocument/2006/relationships/image" Target="../media/image31.png"/><Relationship Id="rId9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10" Type="http://schemas.openxmlformats.org/officeDocument/2006/relationships/image" Target="../media/image11.svg"/><Relationship Id="rId4" Type="http://schemas.openxmlformats.org/officeDocument/2006/relationships/image" Target="../media/image6.svg"/><Relationship Id="rId9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svg"/><Relationship Id="rId4" Type="http://schemas.openxmlformats.org/officeDocument/2006/relationships/image" Target="../media/image1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23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B4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924CFE-83C7-660D-D1B3-F63CF621D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1133B025-B53E-34F4-1409-53E699B2C639}"/>
              </a:ext>
            </a:extLst>
          </p:cNvPr>
          <p:cNvSpPr/>
          <p:nvPr/>
        </p:nvSpPr>
        <p:spPr>
          <a:xfrm>
            <a:off x="681118" y="50689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C8C933A-7888-F8D7-8D39-85A8067F9CE9}"/>
              </a:ext>
            </a:extLst>
          </p:cNvPr>
          <p:cNvSpPr/>
          <p:nvPr/>
        </p:nvSpPr>
        <p:spPr>
          <a:xfrm>
            <a:off x="-3853059" y="-3656624"/>
            <a:ext cx="7366401" cy="6754883"/>
          </a:xfrm>
          <a:custGeom>
            <a:avLst/>
            <a:gdLst/>
            <a:ahLst/>
            <a:cxnLst/>
            <a:rect l="l" t="t" r="r" b="b"/>
            <a:pathLst>
              <a:path w="6628574" h="6628574">
                <a:moveTo>
                  <a:pt x="0" y="0"/>
                </a:moveTo>
                <a:lnTo>
                  <a:pt x="6628574" y="0"/>
                </a:lnTo>
                <a:lnTo>
                  <a:pt x="6628574" y="6628574"/>
                </a:lnTo>
                <a:lnTo>
                  <a:pt x="0" y="662857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750182FD-58E9-8A10-18C1-18B6D5C990A2}"/>
              </a:ext>
            </a:extLst>
          </p:cNvPr>
          <p:cNvSpPr txBox="1"/>
          <p:nvPr/>
        </p:nvSpPr>
        <p:spPr>
          <a:xfrm>
            <a:off x="-41096" y="1130185"/>
            <a:ext cx="18288000" cy="1378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83"/>
              </a:lnSpc>
            </a:pPr>
            <a:r>
              <a:rPr lang="es-CO" sz="9799" noProof="0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¡Recomendaciones!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02386C2-0A87-FA85-D0CB-D3DE58F093DC}"/>
              </a:ext>
            </a:extLst>
          </p:cNvPr>
          <p:cNvSpPr txBox="1"/>
          <p:nvPr/>
        </p:nvSpPr>
        <p:spPr>
          <a:xfrm>
            <a:off x="2128918" y="3772463"/>
            <a:ext cx="15392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noProof="0" dirty="0"/>
              <a:t>Con el fin de garantizar el adecuado desarrollo de la jornada, agradecemos tener en cuenta las siguientes recomendaciones:</a:t>
            </a:r>
          </a:p>
          <a:p>
            <a:pPr algn="just"/>
            <a:endParaRPr lang="es-CO" sz="2800" noProof="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noProof="0" dirty="0"/>
              <a:t>Mantener el micrófono en silencio mientras se realiza la presentación, estos se habilitarán únicamente al finalizar el apartado, y las intervenciones se atenderán en orden, siguiendo el mecanismo de </a:t>
            </a:r>
            <a:r>
              <a:rPr lang="es-CO" sz="2800" b="1" noProof="0" dirty="0"/>
              <a:t>“levantar la mano”, </a:t>
            </a:r>
            <a:r>
              <a:rPr lang="es-CO" sz="2800" noProof="0" dirty="0"/>
              <a:t>durante este tiempo, </a:t>
            </a:r>
            <a:r>
              <a:rPr lang="es-CO" sz="2800" b="1" noProof="0" dirty="0"/>
              <a:t>los participantes podrán realizar un máximo de 2 preguntas</a:t>
            </a:r>
            <a:r>
              <a:rPr lang="es-CO" sz="2800" noProof="0" dirty="0"/>
              <a:t>.​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noProof="0" dirty="0"/>
              <a:t>Registrar su asistencia a través del formulario compartido en el chat.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noProof="0" dirty="0"/>
              <a:t>Utilizar el chat para formular inquietudes o comentarios durante la exposición.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noProof="0" dirty="0"/>
              <a:t>Compartir esta información con los equipos de planeación, infraestructura y demás dependencias relacionadas con la formulación de proyectos energéticos.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noProof="0" dirty="0"/>
              <a:t>La sesión podrá ser grabada para fines de memoria institucional y consulta posterior.</a:t>
            </a:r>
          </a:p>
        </p:txBody>
      </p:sp>
      <p:grpSp>
        <p:nvGrpSpPr>
          <p:cNvPr id="17" name="Group 14">
            <a:extLst>
              <a:ext uri="{FF2B5EF4-FFF2-40B4-BE49-F238E27FC236}">
                <a16:creationId xmlns:a16="http://schemas.microsoft.com/office/drawing/2014/main" id="{939E25B9-E58D-2108-5D4C-3E27B9ECC560}"/>
              </a:ext>
            </a:extLst>
          </p:cNvPr>
          <p:cNvGrpSpPr/>
          <p:nvPr/>
        </p:nvGrpSpPr>
        <p:grpSpPr>
          <a:xfrm>
            <a:off x="457200" y="327831"/>
            <a:ext cx="1791255" cy="1604708"/>
            <a:chOff x="0" y="0"/>
            <a:chExt cx="2388340" cy="2139611"/>
          </a:xfrm>
        </p:grpSpPr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FFFEBCD2-F17C-553C-93E7-A84418B37B2B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881411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F506F-9321-3CD0-32AC-DAD9DAB47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22D8A3E-5BB4-A303-7C2B-2436AC867BD5}"/>
              </a:ext>
            </a:extLst>
          </p:cNvPr>
          <p:cNvSpPr/>
          <p:nvPr/>
        </p:nvSpPr>
        <p:spPr>
          <a:xfrm>
            <a:off x="-342900" y="-266324"/>
            <a:ext cx="18669000" cy="10859289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BE212B6E-6735-BA29-ACBA-4EC346AF5C60}"/>
              </a:ext>
            </a:extLst>
          </p:cNvPr>
          <p:cNvGrpSpPr/>
          <p:nvPr/>
        </p:nvGrpSpPr>
        <p:grpSpPr>
          <a:xfrm>
            <a:off x="195119" y="8767491"/>
            <a:ext cx="1405081" cy="1233670"/>
            <a:chOff x="0" y="0"/>
            <a:chExt cx="2388340" cy="213961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5047EE63-955E-3EE1-2A87-F636E4CC8B62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8" name="object 2">
            <a:extLst>
              <a:ext uri="{FF2B5EF4-FFF2-40B4-BE49-F238E27FC236}">
                <a16:creationId xmlns:a16="http://schemas.microsoft.com/office/drawing/2014/main" id="{ACD0EF54-AC9C-B44C-41FB-EBF424754B59}"/>
              </a:ext>
            </a:extLst>
          </p:cNvPr>
          <p:cNvSpPr txBox="1">
            <a:spLocks/>
          </p:cNvSpPr>
          <p:nvPr/>
        </p:nvSpPr>
        <p:spPr>
          <a:xfrm>
            <a:off x="1905000" y="3800844"/>
            <a:ext cx="14065885" cy="7874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CO" sz="5000" spc="185" noProof="0" dirty="0"/>
              <a:t>Criterios</a:t>
            </a:r>
            <a:r>
              <a:rPr lang="es-CO" sz="5000" spc="-90" noProof="0" dirty="0"/>
              <a:t> </a:t>
            </a:r>
            <a:r>
              <a:rPr lang="es-CO" sz="5000" noProof="0" dirty="0"/>
              <a:t>para</a:t>
            </a:r>
            <a:r>
              <a:rPr lang="es-CO" sz="5000" spc="-215" noProof="0" dirty="0"/>
              <a:t> </a:t>
            </a:r>
            <a:r>
              <a:rPr lang="es-CO" sz="5000" spc="55" noProof="0" dirty="0"/>
              <a:t>la</a:t>
            </a:r>
            <a:r>
              <a:rPr lang="es-CO" sz="5000" spc="-215" noProof="0" dirty="0"/>
              <a:t> </a:t>
            </a:r>
            <a:r>
              <a:rPr lang="es-CO" sz="5000" spc="-65" noProof="0" dirty="0"/>
              <a:t>asignación</a:t>
            </a:r>
            <a:r>
              <a:rPr lang="es-CO" sz="5000" spc="-210" noProof="0" dirty="0"/>
              <a:t> </a:t>
            </a:r>
            <a:r>
              <a:rPr lang="es-CO" sz="5000" noProof="0" dirty="0"/>
              <a:t>de</a:t>
            </a:r>
            <a:r>
              <a:rPr lang="es-CO" sz="5000" spc="-215" noProof="0" dirty="0"/>
              <a:t> </a:t>
            </a:r>
            <a:r>
              <a:rPr lang="es-CO" sz="5000" spc="-105" noProof="0" dirty="0"/>
              <a:t>Recursos</a:t>
            </a:r>
            <a:r>
              <a:rPr lang="es-CO" sz="5000" spc="-90" noProof="0" dirty="0"/>
              <a:t> </a:t>
            </a:r>
            <a:r>
              <a:rPr lang="es-CO" sz="5000" spc="-10" noProof="0" dirty="0">
                <a:latin typeface="Verdana"/>
                <a:cs typeface="Verdana"/>
              </a:rPr>
              <a:t>FAZNI</a:t>
            </a:r>
            <a:endParaRPr lang="es-CO" sz="5000" noProof="0" dirty="0">
              <a:latin typeface="Verdana"/>
              <a:cs typeface="Verdana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F1650C79-7C59-0B2D-9025-4391DB9DDA26}"/>
              </a:ext>
            </a:extLst>
          </p:cNvPr>
          <p:cNvSpPr txBox="1"/>
          <p:nvPr/>
        </p:nvSpPr>
        <p:spPr>
          <a:xfrm>
            <a:off x="1963384" y="4895357"/>
            <a:ext cx="134581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La</a:t>
            </a:r>
            <a:r>
              <a:rPr lang="es-CO" sz="2400" spc="2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asignación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recursos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spc="75" noProof="0" dirty="0">
                <a:solidFill>
                  <a:srgbClr val="282828"/>
                </a:solidFill>
                <a:latin typeface="Arial MT"/>
                <a:cs typeface="Arial MT"/>
              </a:rPr>
              <a:t>del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FAZNI,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se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tendrán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en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cuenta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spc="50" noProof="0" dirty="0">
                <a:solidFill>
                  <a:srgbClr val="282828"/>
                </a:solidFill>
                <a:latin typeface="Arial MT"/>
                <a:cs typeface="Arial MT"/>
              </a:rPr>
              <a:t>los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siguientes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criterios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lang="es-CO" sz="2400" spc="3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spc="40" noProof="0" dirty="0">
                <a:solidFill>
                  <a:srgbClr val="282828"/>
                </a:solidFill>
                <a:latin typeface="Arial MT"/>
                <a:cs typeface="Arial MT"/>
              </a:rPr>
              <a:t>elegibilidad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lang="es-CO" sz="2400" spc="-10" noProof="0" dirty="0">
                <a:solidFill>
                  <a:srgbClr val="282828"/>
                </a:solidFill>
                <a:latin typeface="Arial MT"/>
                <a:cs typeface="Arial MT"/>
              </a:rPr>
              <a:t> proyectos:</a:t>
            </a:r>
            <a:endParaRPr lang="es-CO" sz="2400" noProof="0" dirty="0">
              <a:latin typeface="Arial MT"/>
              <a:cs typeface="Arial MT"/>
            </a:endParaRP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A77982FA-EBC0-DCB0-5697-23815BAB2D56}"/>
              </a:ext>
            </a:extLst>
          </p:cNvPr>
          <p:cNvSpPr txBox="1"/>
          <p:nvPr/>
        </p:nvSpPr>
        <p:spPr>
          <a:xfrm>
            <a:off x="3433130" y="7711099"/>
            <a:ext cx="2584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130" noProof="0" dirty="0">
                <a:solidFill>
                  <a:srgbClr val="E4B33C"/>
                </a:solidFill>
                <a:latin typeface="Verdana"/>
                <a:cs typeface="Verdana"/>
              </a:rPr>
              <a:t>A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30A24761-C9D1-BD8D-BE1E-2003713A494E}"/>
              </a:ext>
            </a:extLst>
          </p:cNvPr>
          <p:cNvSpPr txBox="1"/>
          <p:nvPr/>
        </p:nvSpPr>
        <p:spPr>
          <a:xfrm>
            <a:off x="3156700" y="9074910"/>
            <a:ext cx="7766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Número </a:t>
            </a: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usuarios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nuevos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68927F8-F6F0-B0F8-5464-4E6220DFB369}"/>
              </a:ext>
            </a:extLst>
          </p:cNvPr>
          <p:cNvSpPr txBox="1"/>
          <p:nvPr/>
        </p:nvSpPr>
        <p:spPr>
          <a:xfrm>
            <a:off x="5174883" y="9074910"/>
            <a:ext cx="94106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Número usuarios existentes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AB003405-E719-7F82-214D-6F5A8E92A14D}"/>
              </a:ext>
            </a:extLst>
          </p:cNvPr>
          <p:cNvSpPr txBox="1"/>
          <p:nvPr/>
        </p:nvSpPr>
        <p:spPr>
          <a:xfrm>
            <a:off x="12393563" y="9202926"/>
            <a:ext cx="9779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Municipios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Paz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7FB29107-B692-AB2A-0C59-9554588B156B}"/>
              </a:ext>
            </a:extLst>
          </p:cNvPr>
          <p:cNvSpPr txBox="1"/>
          <p:nvPr/>
        </p:nvSpPr>
        <p:spPr>
          <a:xfrm>
            <a:off x="14339813" y="9317125"/>
            <a:ext cx="13760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Grupos</a:t>
            </a:r>
            <a:r>
              <a:rPr lang="es-CO" sz="1600" spc="-10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Étnicos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34" name="object 9">
            <a:extLst>
              <a:ext uri="{FF2B5EF4-FFF2-40B4-BE49-F238E27FC236}">
                <a16:creationId xmlns:a16="http://schemas.microsoft.com/office/drawing/2014/main" id="{4BA9E2DE-A595-6D3C-7E75-A31407946081}"/>
              </a:ext>
            </a:extLst>
          </p:cNvPr>
          <p:cNvSpPr txBox="1"/>
          <p:nvPr/>
        </p:nvSpPr>
        <p:spPr>
          <a:xfrm>
            <a:off x="7495630" y="9200691"/>
            <a:ext cx="89789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Costo</a:t>
            </a:r>
            <a:r>
              <a:rPr lang="es-CO" sz="1600" spc="-8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por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Usuario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35" name="object 10">
            <a:extLst>
              <a:ext uri="{FF2B5EF4-FFF2-40B4-BE49-F238E27FC236}">
                <a16:creationId xmlns:a16="http://schemas.microsoft.com/office/drawing/2014/main" id="{D83DE2A3-49E6-AF11-2212-887FD916E14A}"/>
              </a:ext>
            </a:extLst>
          </p:cNvPr>
          <p:cNvSpPr txBox="1"/>
          <p:nvPr/>
        </p:nvSpPr>
        <p:spPr>
          <a:xfrm>
            <a:off x="9256764" y="9195002"/>
            <a:ext cx="252158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Fuentes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No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Convencionales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40" noProof="0" dirty="0">
                <a:solidFill>
                  <a:srgbClr val="4D4D4D"/>
                </a:solidFill>
                <a:latin typeface="Arial MT"/>
                <a:cs typeface="Arial MT"/>
              </a:rPr>
              <a:t>Energía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Renovable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36" name="object 11">
            <a:extLst>
              <a:ext uri="{FF2B5EF4-FFF2-40B4-BE49-F238E27FC236}">
                <a16:creationId xmlns:a16="http://schemas.microsoft.com/office/drawing/2014/main" id="{144164FD-49FC-0A90-9AFB-C7DD9B55BD92}"/>
              </a:ext>
            </a:extLst>
          </p:cNvPr>
          <p:cNvSpPr txBox="1"/>
          <p:nvPr/>
        </p:nvSpPr>
        <p:spPr>
          <a:xfrm>
            <a:off x="1971954" y="6668452"/>
            <a:ext cx="98615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spc="160" noProof="0" dirty="0">
                <a:solidFill>
                  <a:srgbClr val="282828"/>
                </a:solidFill>
                <a:latin typeface="Times New Roman"/>
                <a:cs typeface="Times New Roman"/>
              </a:rPr>
              <a:t>OEP</a:t>
            </a:r>
            <a:r>
              <a:rPr lang="es-CO" sz="2600" spc="16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65" noProof="0" dirty="0">
                <a:solidFill>
                  <a:srgbClr val="282828"/>
                </a:solidFill>
                <a:latin typeface="Times New Roman"/>
                <a:cs typeface="Times New Roman"/>
              </a:rPr>
              <a:t>=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37" name="object 12">
            <a:extLst>
              <a:ext uri="{FF2B5EF4-FFF2-40B4-BE49-F238E27FC236}">
                <a16:creationId xmlns:a16="http://schemas.microsoft.com/office/drawing/2014/main" id="{975C974A-F952-56DF-9E92-1D73DB05F9F9}"/>
              </a:ext>
            </a:extLst>
          </p:cNvPr>
          <p:cNvSpPr txBox="1"/>
          <p:nvPr/>
        </p:nvSpPr>
        <p:spPr>
          <a:xfrm>
            <a:off x="4142689" y="6668452"/>
            <a:ext cx="95440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spc="75" noProof="0" dirty="0">
                <a:solidFill>
                  <a:srgbClr val="282828"/>
                </a:solidFill>
                <a:latin typeface="Times New Roman"/>
                <a:cs typeface="Times New Roman"/>
              </a:rPr>
              <a:t>20%</a:t>
            </a:r>
            <a:r>
              <a:rPr lang="es-CO" sz="2600" spc="16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50" noProof="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39" name="object 14">
            <a:extLst>
              <a:ext uri="{FF2B5EF4-FFF2-40B4-BE49-F238E27FC236}">
                <a16:creationId xmlns:a16="http://schemas.microsoft.com/office/drawing/2014/main" id="{13109709-DC0E-F7AA-E3ED-A002AD3EB45E}"/>
              </a:ext>
            </a:extLst>
          </p:cNvPr>
          <p:cNvSpPr txBox="1"/>
          <p:nvPr/>
        </p:nvSpPr>
        <p:spPr>
          <a:xfrm>
            <a:off x="8763267" y="6623875"/>
            <a:ext cx="95440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spc="75" noProof="0" dirty="0">
                <a:solidFill>
                  <a:srgbClr val="282828"/>
                </a:solidFill>
                <a:latin typeface="Times New Roman"/>
                <a:cs typeface="Times New Roman"/>
              </a:rPr>
              <a:t>25%</a:t>
            </a:r>
            <a:r>
              <a:rPr lang="es-CO" sz="2600" spc="16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50" noProof="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40" name="object 15">
            <a:extLst>
              <a:ext uri="{FF2B5EF4-FFF2-40B4-BE49-F238E27FC236}">
                <a16:creationId xmlns:a16="http://schemas.microsoft.com/office/drawing/2014/main" id="{75B6FA2E-E493-3398-197F-3D9E69415FA1}"/>
              </a:ext>
            </a:extLst>
          </p:cNvPr>
          <p:cNvSpPr txBox="1"/>
          <p:nvPr/>
        </p:nvSpPr>
        <p:spPr>
          <a:xfrm>
            <a:off x="9879557" y="6439017"/>
            <a:ext cx="1281430" cy="955675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197485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555"/>
              </a:spcBef>
            </a:pPr>
            <a:r>
              <a:rPr lang="es-CO" sz="2600" spc="170" noProof="0" dirty="0">
                <a:solidFill>
                  <a:srgbClr val="282828"/>
                </a:solidFill>
                <a:latin typeface="Times New Roman"/>
                <a:cs typeface="Times New Roman"/>
              </a:rPr>
              <a:t>FNCER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42" name="object 17">
            <a:extLst>
              <a:ext uri="{FF2B5EF4-FFF2-40B4-BE49-F238E27FC236}">
                <a16:creationId xmlns:a16="http://schemas.microsoft.com/office/drawing/2014/main" id="{ECAE697F-E040-520D-29B1-C54C9189B4B3}"/>
              </a:ext>
            </a:extLst>
          </p:cNvPr>
          <p:cNvSpPr txBox="1"/>
          <p:nvPr/>
        </p:nvSpPr>
        <p:spPr>
          <a:xfrm>
            <a:off x="11207787" y="6706034"/>
            <a:ext cx="1915906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16330" algn="l"/>
              </a:tabLst>
            </a:pPr>
            <a:r>
              <a:rPr lang="es-CO" sz="2600" noProof="0" dirty="0">
                <a:solidFill>
                  <a:srgbClr val="282828"/>
                </a:solidFill>
                <a:latin typeface="Times New Roman"/>
                <a:cs typeface="Times New Roman"/>
              </a:rPr>
              <a:t>15%</a:t>
            </a:r>
            <a:r>
              <a:rPr lang="es-CO" sz="2600" spc="15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60" noProof="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r>
              <a:rPr lang="es-CO" sz="2600" noProof="0" dirty="0">
                <a:solidFill>
                  <a:srgbClr val="282828"/>
                </a:solidFill>
                <a:latin typeface="Times New Roman"/>
                <a:cs typeface="Times New Roman"/>
              </a:rPr>
              <a:t>	   </a:t>
            </a:r>
            <a:r>
              <a:rPr lang="es-CO" sz="2600" spc="525" noProof="0" dirty="0">
                <a:solidFill>
                  <a:srgbClr val="282828"/>
                </a:solidFill>
                <a:latin typeface="Times New Roman"/>
                <a:cs typeface="Times New Roman"/>
              </a:rPr>
              <a:t>M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43" name="object 18">
            <a:extLst>
              <a:ext uri="{FF2B5EF4-FFF2-40B4-BE49-F238E27FC236}">
                <a16:creationId xmlns:a16="http://schemas.microsoft.com/office/drawing/2014/main" id="{A3E786BA-2021-DA38-C6BF-DE28FA8039E7}"/>
              </a:ext>
            </a:extLst>
          </p:cNvPr>
          <p:cNvSpPr txBox="1"/>
          <p:nvPr/>
        </p:nvSpPr>
        <p:spPr>
          <a:xfrm>
            <a:off x="12893814" y="6912501"/>
            <a:ext cx="5683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s-CO" sz="1200" spc="175" noProof="0" dirty="0" err="1">
                <a:solidFill>
                  <a:srgbClr val="282828"/>
                </a:solidFill>
                <a:latin typeface="Times New Roman"/>
                <a:cs typeface="Times New Roman"/>
              </a:rPr>
              <a:t>PAz</a:t>
            </a:r>
            <a:r>
              <a:rPr lang="es-CO" sz="1200" spc="45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44" name="object 19">
            <a:extLst>
              <a:ext uri="{FF2B5EF4-FFF2-40B4-BE49-F238E27FC236}">
                <a16:creationId xmlns:a16="http://schemas.microsoft.com/office/drawing/2014/main" id="{2BA7C2FB-3F22-0C40-3F64-67CCCF3B171D}"/>
              </a:ext>
            </a:extLst>
          </p:cNvPr>
          <p:cNvSpPr txBox="1"/>
          <p:nvPr/>
        </p:nvSpPr>
        <p:spPr>
          <a:xfrm>
            <a:off x="13507902" y="6713586"/>
            <a:ext cx="1625531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spc="220" noProof="0" dirty="0">
                <a:solidFill>
                  <a:srgbClr val="282828"/>
                </a:solidFill>
                <a:latin typeface="Times New Roman"/>
                <a:cs typeface="Times New Roman"/>
              </a:rPr>
              <a:t>20%</a:t>
            </a:r>
            <a:r>
              <a:rPr lang="es-CO" sz="2600" spc="15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noProof="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r>
              <a:rPr lang="es-CO" sz="2600" spc="160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50" noProof="0" dirty="0">
                <a:solidFill>
                  <a:srgbClr val="282828"/>
                </a:solidFill>
                <a:latin typeface="Times New Roman"/>
                <a:cs typeface="Times New Roman"/>
              </a:rPr>
              <a:t>E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45" name="object 20">
            <a:extLst>
              <a:ext uri="{FF2B5EF4-FFF2-40B4-BE49-F238E27FC236}">
                <a16:creationId xmlns:a16="http://schemas.microsoft.com/office/drawing/2014/main" id="{75D65563-8D19-6551-05F4-00B0CC669DC5}"/>
              </a:ext>
            </a:extLst>
          </p:cNvPr>
          <p:cNvSpPr txBox="1"/>
          <p:nvPr/>
        </p:nvSpPr>
        <p:spPr>
          <a:xfrm>
            <a:off x="14804734" y="6864283"/>
            <a:ext cx="8413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664845" algn="l"/>
              </a:tabLst>
            </a:pPr>
            <a:r>
              <a:rPr lang="es-CO" sz="1200" spc="90" dirty="0">
                <a:solidFill>
                  <a:srgbClr val="282828"/>
                </a:solidFill>
                <a:latin typeface="Times New Roman"/>
                <a:cs typeface="Times New Roman"/>
              </a:rPr>
              <a:t>T</a:t>
            </a:r>
            <a:r>
              <a:rPr lang="es-CO" sz="1200" spc="90" noProof="0" dirty="0">
                <a:solidFill>
                  <a:srgbClr val="282828"/>
                </a:solidFill>
                <a:latin typeface="Times New Roman"/>
                <a:cs typeface="Times New Roman"/>
              </a:rPr>
              <a:t>NICOS</a:t>
            </a:r>
            <a:r>
              <a:rPr lang="es-CO" sz="1200" noProof="0" dirty="0">
                <a:solidFill>
                  <a:srgbClr val="282828"/>
                </a:solidFill>
                <a:latin typeface="Times New Roman"/>
                <a:cs typeface="Times New Roman"/>
              </a:rPr>
              <a:t>	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46" name="object 21">
            <a:extLst>
              <a:ext uri="{FF2B5EF4-FFF2-40B4-BE49-F238E27FC236}">
                <a16:creationId xmlns:a16="http://schemas.microsoft.com/office/drawing/2014/main" id="{93EBCD84-3A3B-165B-FC92-2CD863D77516}"/>
              </a:ext>
            </a:extLst>
          </p:cNvPr>
          <p:cNvSpPr txBox="1"/>
          <p:nvPr/>
        </p:nvSpPr>
        <p:spPr>
          <a:xfrm>
            <a:off x="15585796" y="6701681"/>
            <a:ext cx="6350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spc="-25" noProof="0" dirty="0">
                <a:solidFill>
                  <a:srgbClr val="282828"/>
                </a:solidFill>
                <a:latin typeface="Times New Roman"/>
                <a:cs typeface="Times New Roman"/>
              </a:rPr>
              <a:t>15%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48" name="object 23">
            <a:extLst>
              <a:ext uri="{FF2B5EF4-FFF2-40B4-BE49-F238E27FC236}">
                <a16:creationId xmlns:a16="http://schemas.microsoft.com/office/drawing/2014/main" id="{A5613F25-2722-A7D3-DFA9-E3181B4BE8DB}"/>
              </a:ext>
            </a:extLst>
          </p:cNvPr>
          <p:cNvSpPr txBox="1"/>
          <p:nvPr/>
        </p:nvSpPr>
        <p:spPr>
          <a:xfrm>
            <a:off x="6283638" y="6665978"/>
            <a:ext cx="109664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13080" algn="l"/>
              </a:tabLst>
            </a:pPr>
            <a:r>
              <a:rPr lang="es-CO" sz="2600" spc="-50" noProof="0" dirty="0">
                <a:solidFill>
                  <a:srgbClr val="282828"/>
                </a:solidFill>
                <a:latin typeface="Times New Roman"/>
                <a:cs typeface="Times New Roman"/>
              </a:rPr>
              <a:t>5</a:t>
            </a:r>
            <a:r>
              <a:rPr lang="es-CO" sz="2600" noProof="0" dirty="0">
                <a:solidFill>
                  <a:srgbClr val="282828"/>
                </a:solidFill>
                <a:latin typeface="Times New Roman"/>
                <a:cs typeface="Times New Roman"/>
              </a:rPr>
              <a:t>%</a:t>
            </a:r>
            <a:r>
              <a:rPr lang="es-CO" sz="2600" spc="19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50" noProof="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49" name="object 24">
            <a:extLst>
              <a:ext uri="{FF2B5EF4-FFF2-40B4-BE49-F238E27FC236}">
                <a16:creationId xmlns:a16="http://schemas.microsoft.com/office/drawing/2014/main" id="{AE546D1D-5839-05B7-FEBD-5098CF85CC3F}"/>
              </a:ext>
            </a:extLst>
          </p:cNvPr>
          <p:cNvSpPr txBox="1"/>
          <p:nvPr/>
        </p:nvSpPr>
        <p:spPr>
          <a:xfrm>
            <a:off x="3062578" y="6395405"/>
            <a:ext cx="999490" cy="999490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146685">
              <a:lnSpc>
                <a:spcPct val="100000"/>
              </a:lnSpc>
              <a:spcBef>
                <a:spcPts val="175"/>
              </a:spcBef>
            </a:pPr>
            <a:r>
              <a:rPr lang="es-CO" sz="2600" spc="265" noProof="0" dirty="0">
                <a:solidFill>
                  <a:srgbClr val="282828"/>
                </a:solidFill>
                <a:latin typeface="Times New Roman"/>
                <a:cs typeface="Times New Roman"/>
              </a:rPr>
              <a:t>UN</a:t>
            </a:r>
            <a:r>
              <a:rPr lang="es-CO" sz="1800" spc="397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B</a:t>
            </a:r>
            <a:endParaRPr lang="es-CO" sz="1800" baseline="-11574" noProof="0" dirty="0">
              <a:latin typeface="Times New Roman"/>
              <a:cs typeface="Times New Roman"/>
            </a:endParaRPr>
          </a:p>
          <a:p>
            <a:pPr marL="130810">
              <a:lnSpc>
                <a:spcPct val="100000"/>
              </a:lnSpc>
              <a:spcBef>
                <a:spcPts val="765"/>
              </a:spcBef>
            </a:pPr>
            <a:r>
              <a:rPr lang="es-CO" sz="2600" spc="330" noProof="0" dirty="0">
                <a:solidFill>
                  <a:srgbClr val="282828"/>
                </a:solidFill>
                <a:latin typeface="Times New Roman"/>
                <a:cs typeface="Times New Roman"/>
              </a:rPr>
              <a:t>UN</a:t>
            </a:r>
            <a:r>
              <a:rPr lang="es-CO" sz="1800" spc="494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A</a:t>
            </a:r>
            <a:endParaRPr lang="es-CO" sz="1800" baseline="-11574" noProof="0" dirty="0">
              <a:latin typeface="Times New Roman"/>
              <a:cs typeface="Times New Roman"/>
            </a:endParaRPr>
          </a:p>
        </p:txBody>
      </p:sp>
      <p:sp>
        <p:nvSpPr>
          <p:cNvPr id="50" name="object 25">
            <a:extLst>
              <a:ext uri="{FF2B5EF4-FFF2-40B4-BE49-F238E27FC236}">
                <a16:creationId xmlns:a16="http://schemas.microsoft.com/office/drawing/2014/main" id="{A4803C44-1CF0-E268-CCF0-88123424FA0A}"/>
              </a:ext>
            </a:extLst>
          </p:cNvPr>
          <p:cNvSpPr/>
          <p:nvPr/>
        </p:nvSpPr>
        <p:spPr>
          <a:xfrm>
            <a:off x="3111500" y="6876798"/>
            <a:ext cx="892175" cy="0"/>
          </a:xfrm>
          <a:custGeom>
            <a:avLst/>
            <a:gdLst/>
            <a:ahLst/>
            <a:cxnLst/>
            <a:rect l="l" t="t" r="r" b="b"/>
            <a:pathLst>
              <a:path w="892175">
                <a:moveTo>
                  <a:pt x="0" y="0"/>
                </a:moveTo>
                <a:lnTo>
                  <a:pt x="891959" y="0"/>
                </a:lnTo>
              </a:path>
            </a:pathLst>
          </a:custGeom>
          <a:ln w="25400">
            <a:solidFill>
              <a:srgbClr val="282828"/>
            </a:solidFill>
          </a:ln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51" name="object 26">
            <a:extLst>
              <a:ext uri="{FF2B5EF4-FFF2-40B4-BE49-F238E27FC236}">
                <a16:creationId xmlns:a16="http://schemas.microsoft.com/office/drawing/2014/main" id="{C8A05876-1087-BF77-AE4D-E736F6BE7576}"/>
              </a:ext>
            </a:extLst>
          </p:cNvPr>
          <p:cNvSpPr txBox="1"/>
          <p:nvPr/>
        </p:nvSpPr>
        <p:spPr>
          <a:xfrm>
            <a:off x="5148807" y="6395405"/>
            <a:ext cx="999490" cy="999490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207645">
              <a:lnSpc>
                <a:spcPct val="100000"/>
              </a:lnSpc>
              <a:spcBef>
                <a:spcPts val="175"/>
              </a:spcBef>
            </a:pPr>
            <a:r>
              <a:rPr lang="es-CO" sz="2600" spc="70" noProof="0" dirty="0">
                <a:solidFill>
                  <a:srgbClr val="282828"/>
                </a:solidFill>
                <a:latin typeface="Times New Roman"/>
                <a:cs typeface="Times New Roman"/>
              </a:rPr>
              <a:t>UE</a:t>
            </a:r>
            <a:r>
              <a:rPr lang="es-CO" sz="1800" spc="104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B</a:t>
            </a:r>
            <a:endParaRPr lang="es-CO" sz="1800" baseline="-11574" noProof="0" dirty="0">
              <a:latin typeface="Times New Roman"/>
              <a:cs typeface="Times New Roman"/>
            </a:endParaRPr>
          </a:p>
          <a:p>
            <a:pPr marL="191135">
              <a:lnSpc>
                <a:spcPct val="100000"/>
              </a:lnSpc>
              <a:spcBef>
                <a:spcPts val="765"/>
              </a:spcBef>
            </a:pPr>
            <a:r>
              <a:rPr lang="es-CO" sz="2600" spc="135" noProof="0" dirty="0">
                <a:solidFill>
                  <a:srgbClr val="282828"/>
                </a:solidFill>
                <a:latin typeface="Times New Roman"/>
                <a:cs typeface="Times New Roman"/>
              </a:rPr>
              <a:t>UE</a:t>
            </a:r>
            <a:r>
              <a:rPr lang="es-CO" sz="1800" spc="202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A</a:t>
            </a:r>
            <a:endParaRPr lang="es-CO" sz="1800" baseline="-11574" noProof="0" dirty="0">
              <a:latin typeface="Times New Roman"/>
              <a:cs typeface="Times New Roman"/>
            </a:endParaRPr>
          </a:p>
        </p:txBody>
      </p:sp>
      <p:sp>
        <p:nvSpPr>
          <p:cNvPr id="52" name="object 27">
            <a:extLst>
              <a:ext uri="{FF2B5EF4-FFF2-40B4-BE49-F238E27FC236}">
                <a16:creationId xmlns:a16="http://schemas.microsoft.com/office/drawing/2014/main" id="{E8D63402-E7DD-7F36-3BBD-70914526295A}"/>
              </a:ext>
            </a:extLst>
          </p:cNvPr>
          <p:cNvSpPr/>
          <p:nvPr/>
        </p:nvSpPr>
        <p:spPr>
          <a:xfrm>
            <a:off x="5204414" y="6876798"/>
            <a:ext cx="892175" cy="0"/>
          </a:xfrm>
          <a:custGeom>
            <a:avLst/>
            <a:gdLst/>
            <a:ahLst/>
            <a:cxnLst/>
            <a:rect l="l" t="t" r="r" b="b"/>
            <a:pathLst>
              <a:path w="892175">
                <a:moveTo>
                  <a:pt x="0" y="0"/>
                </a:moveTo>
                <a:lnTo>
                  <a:pt x="891959" y="0"/>
                </a:lnTo>
              </a:path>
            </a:pathLst>
          </a:custGeom>
          <a:ln w="25400">
            <a:solidFill>
              <a:srgbClr val="282828"/>
            </a:solidFill>
          </a:ln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53" name="object 28">
            <a:extLst>
              <a:ext uri="{FF2B5EF4-FFF2-40B4-BE49-F238E27FC236}">
                <a16:creationId xmlns:a16="http://schemas.microsoft.com/office/drawing/2014/main" id="{3DF121C9-7C18-4CE3-4C36-896E9C662004}"/>
              </a:ext>
            </a:extLst>
          </p:cNvPr>
          <p:cNvSpPr txBox="1"/>
          <p:nvPr/>
        </p:nvSpPr>
        <p:spPr>
          <a:xfrm>
            <a:off x="7321422" y="6395405"/>
            <a:ext cx="1286510" cy="999490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248920">
              <a:lnSpc>
                <a:spcPct val="100000"/>
              </a:lnSpc>
              <a:spcBef>
                <a:spcPts val="175"/>
              </a:spcBef>
            </a:pPr>
            <a:r>
              <a:rPr lang="es-CO" sz="2600" spc="190" noProof="0" dirty="0">
                <a:solidFill>
                  <a:srgbClr val="282828"/>
                </a:solidFill>
                <a:latin typeface="Times New Roman"/>
                <a:cs typeface="Times New Roman"/>
              </a:rPr>
              <a:t>C</a:t>
            </a:r>
            <a:r>
              <a:rPr lang="es-CO" sz="1200" spc="190" noProof="0" dirty="0">
                <a:solidFill>
                  <a:srgbClr val="282828"/>
                </a:solidFill>
                <a:latin typeface="Times New Roman"/>
                <a:cs typeface="Times New Roman"/>
              </a:rPr>
              <a:t>X</a:t>
            </a:r>
            <a:r>
              <a:rPr lang="es-CO" sz="2600" spc="190" noProof="0" dirty="0">
                <a:solidFill>
                  <a:srgbClr val="282828"/>
                </a:solidFill>
                <a:latin typeface="Times New Roman"/>
                <a:cs typeface="Times New Roman"/>
              </a:rPr>
              <a:t>U</a:t>
            </a:r>
            <a:r>
              <a:rPr lang="es-CO" sz="1800" spc="284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A</a:t>
            </a:r>
            <a:endParaRPr lang="es-CO" sz="1800" baseline="-11574" noProof="0" dirty="0">
              <a:latin typeface="Times New Roman"/>
              <a:cs typeface="Times New Roman"/>
            </a:endParaRPr>
          </a:p>
          <a:p>
            <a:pPr marL="265430">
              <a:lnSpc>
                <a:spcPct val="100000"/>
              </a:lnSpc>
              <a:spcBef>
                <a:spcPts val="765"/>
              </a:spcBef>
            </a:pPr>
            <a:r>
              <a:rPr lang="es-CO" sz="2600" spc="140" noProof="0" dirty="0">
                <a:solidFill>
                  <a:srgbClr val="282828"/>
                </a:solidFill>
                <a:latin typeface="Times New Roman"/>
                <a:cs typeface="Times New Roman"/>
              </a:rPr>
              <a:t>C</a:t>
            </a:r>
            <a:r>
              <a:rPr lang="es-CO" sz="1200" spc="140" noProof="0" dirty="0">
                <a:solidFill>
                  <a:srgbClr val="282828"/>
                </a:solidFill>
                <a:latin typeface="Times New Roman"/>
                <a:cs typeface="Times New Roman"/>
              </a:rPr>
              <a:t>X</a:t>
            </a:r>
            <a:r>
              <a:rPr lang="es-CO" sz="2600" spc="140" noProof="0" dirty="0">
                <a:solidFill>
                  <a:srgbClr val="282828"/>
                </a:solidFill>
                <a:latin typeface="Times New Roman"/>
                <a:cs typeface="Times New Roman"/>
              </a:rPr>
              <a:t>U</a:t>
            </a:r>
            <a:r>
              <a:rPr lang="es-CO" sz="1800" spc="209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B</a:t>
            </a:r>
            <a:endParaRPr lang="es-CO" sz="1800" baseline="-11574" noProof="0" dirty="0">
              <a:latin typeface="Times New Roman"/>
              <a:cs typeface="Times New Roman"/>
            </a:endParaRPr>
          </a:p>
        </p:txBody>
      </p:sp>
      <p:sp>
        <p:nvSpPr>
          <p:cNvPr id="54" name="object 29">
            <a:extLst>
              <a:ext uri="{FF2B5EF4-FFF2-40B4-BE49-F238E27FC236}">
                <a16:creationId xmlns:a16="http://schemas.microsoft.com/office/drawing/2014/main" id="{AB8539AD-4D22-E857-5045-13CB143F5DE4}"/>
              </a:ext>
            </a:extLst>
          </p:cNvPr>
          <p:cNvSpPr/>
          <p:nvPr/>
        </p:nvSpPr>
        <p:spPr>
          <a:xfrm>
            <a:off x="7426284" y="6876798"/>
            <a:ext cx="1076960" cy="0"/>
          </a:xfrm>
          <a:custGeom>
            <a:avLst/>
            <a:gdLst/>
            <a:ahLst/>
            <a:cxnLst/>
            <a:rect l="l" t="t" r="r" b="b"/>
            <a:pathLst>
              <a:path w="1076959">
                <a:moveTo>
                  <a:pt x="0" y="0"/>
                </a:moveTo>
                <a:lnTo>
                  <a:pt x="1076553" y="0"/>
                </a:lnTo>
              </a:path>
            </a:pathLst>
          </a:custGeom>
          <a:ln w="25400">
            <a:solidFill>
              <a:srgbClr val="282828"/>
            </a:solidFill>
          </a:ln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55" name="object 30">
            <a:extLst>
              <a:ext uri="{FF2B5EF4-FFF2-40B4-BE49-F238E27FC236}">
                <a16:creationId xmlns:a16="http://schemas.microsoft.com/office/drawing/2014/main" id="{E34DBD85-87F4-7921-E4D3-22365009FC6D}"/>
              </a:ext>
            </a:extLst>
          </p:cNvPr>
          <p:cNvSpPr txBox="1"/>
          <p:nvPr/>
        </p:nvSpPr>
        <p:spPr>
          <a:xfrm>
            <a:off x="5528710" y="7711248"/>
            <a:ext cx="2393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-50" noProof="0" dirty="0">
                <a:solidFill>
                  <a:srgbClr val="E4B33C"/>
                </a:solidFill>
                <a:latin typeface="Verdana"/>
                <a:cs typeface="Verdana"/>
              </a:rPr>
              <a:t>B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56" name="object 31">
            <a:extLst>
              <a:ext uri="{FF2B5EF4-FFF2-40B4-BE49-F238E27FC236}">
                <a16:creationId xmlns:a16="http://schemas.microsoft.com/office/drawing/2014/main" id="{8303B6D3-C13B-8B74-DED1-A410BAE8707B}"/>
              </a:ext>
            </a:extLst>
          </p:cNvPr>
          <p:cNvSpPr txBox="1"/>
          <p:nvPr/>
        </p:nvSpPr>
        <p:spPr>
          <a:xfrm>
            <a:off x="7835590" y="7711248"/>
            <a:ext cx="2355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-50" noProof="0" dirty="0">
                <a:solidFill>
                  <a:srgbClr val="E4B33C"/>
                </a:solidFill>
                <a:latin typeface="Verdana"/>
                <a:cs typeface="Verdana"/>
              </a:rPr>
              <a:t>C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57" name="object 32">
            <a:extLst>
              <a:ext uri="{FF2B5EF4-FFF2-40B4-BE49-F238E27FC236}">
                <a16:creationId xmlns:a16="http://schemas.microsoft.com/office/drawing/2014/main" id="{182718BD-7B82-2CA1-33A0-F4BEFA65233F}"/>
              </a:ext>
            </a:extLst>
          </p:cNvPr>
          <p:cNvSpPr txBox="1"/>
          <p:nvPr/>
        </p:nvSpPr>
        <p:spPr>
          <a:xfrm>
            <a:off x="10387496" y="7711248"/>
            <a:ext cx="2654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-50" noProof="0" dirty="0">
                <a:solidFill>
                  <a:srgbClr val="E4B33C"/>
                </a:solidFill>
                <a:latin typeface="Verdana"/>
                <a:cs typeface="Verdana"/>
              </a:rPr>
              <a:t>D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58" name="object 33">
            <a:extLst>
              <a:ext uri="{FF2B5EF4-FFF2-40B4-BE49-F238E27FC236}">
                <a16:creationId xmlns:a16="http://schemas.microsoft.com/office/drawing/2014/main" id="{4B190D84-2A75-AE40-DB99-19A1EEFD35E7}"/>
              </a:ext>
            </a:extLst>
          </p:cNvPr>
          <p:cNvSpPr txBox="1"/>
          <p:nvPr/>
        </p:nvSpPr>
        <p:spPr>
          <a:xfrm>
            <a:off x="12756909" y="7711248"/>
            <a:ext cx="2127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-50" noProof="0" dirty="0">
                <a:solidFill>
                  <a:srgbClr val="E4B33C"/>
                </a:solidFill>
                <a:latin typeface="Verdana"/>
                <a:cs typeface="Verdana"/>
              </a:rPr>
              <a:t>E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59" name="object 34">
            <a:extLst>
              <a:ext uri="{FF2B5EF4-FFF2-40B4-BE49-F238E27FC236}">
                <a16:creationId xmlns:a16="http://schemas.microsoft.com/office/drawing/2014/main" id="{6BFE9596-D913-70AA-8FF9-556ACF054B3F}"/>
              </a:ext>
            </a:extLst>
          </p:cNvPr>
          <p:cNvSpPr/>
          <p:nvPr/>
        </p:nvSpPr>
        <p:spPr>
          <a:xfrm>
            <a:off x="12478218" y="6439017"/>
            <a:ext cx="810895" cy="955675"/>
          </a:xfrm>
          <a:custGeom>
            <a:avLst/>
            <a:gdLst/>
            <a:ahLst/>
            <a:cxnLst/>
            <a:rect l="l" t="t" r="r" b="b"/>
            <a:pathLst>
              <a:path w="810895" h="955675">
                <a:moveTo>
                  <a:pt x="810768" y="955548"/>
                </a:moveTo>
                <a:lnTo>
                  <a:pt x="0" y="955548"/>
                </a:lnTo>
                <a:lnTo>
                  <a:pt x="0" y="0"/>
                </a:lnTo>
                <a:lnTo>
                  <a:pt x="810768" y="0"/>
                </a:lnTo>
                <a:lnTo>
                  <a:pt x="810768" y="955548"/>
                </a:lnTo>
                <a:close/>
              </a:path>
            </a:pathLst>
          </a:custGeom>
          <a:ln w="63500">
            <a:solidFill>
              <a:srgbClr val="E4B33C"/>
            </a:solidFill>
          </a:ln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60" name="object 35">
            <a:extLst>
              <a:ext uri="{FF2B5EF4-FFF2-40B4-BE49-F238E27FC236}">
                <a16:creationId xmlns:a16="http://schemas.microsoft.com/office/drawing/2014/main" id="{2D9755D8-C590-465C-F03C-204DB3FD236B}"/>
              </a:ext>
            </a:extLst>
          </p:cNvPr>
          <p:cNvSpPr txBox="1"/>
          <p:nvPr/>
        </p:nvSpPr>
        <p:spPr>
          <a:xfrm>
            <a:off x="14931504" y="7711248"/>
            <a:ext cx="2019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-50" noProof="0" dirty="0">
                <a:solidFill>
                  <a:srgbClr val="E4B33C"/>
                </a:solidFill>
                <a:latin typeface="Verdana"/>
                <a:cs typeface="Verdana"/>
              </a:rPr>
              <a:t>F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61" name="object 36">
            <a:extLst>
              <a:ext uri="{FF2B5EF4-FFF2-40B4-BE49-F238E27FC236}">
                <a16:creationId xmlns:a16="http://schemas.microsoft.com/office/drawing/2014/main" id="{DB7CF2F9-75A1-1C15-EDDA-D76F7D8A5AE7}"/>
              </a:ext>
            </a:extLst>
          </p:cNvPr>
          <p:cNvSpPr/>
          <p:nvPr/>
        </p:nvSpPr>
        <p:spPr>
          <a:xfrm>
            <a:off x="14611818" y="6439017"/>
            <a:ext cx="841375" cy="955675"/>
          </a:xfrm>
          <a:custGeom>
            <a:avLst/>
            <a:gdLst/>
            <a:ahLst/>
            <a:cxnLst/>
            <a:rect l="l" t="t" r="r" b="b"/>
            <a:pathLst>
              <a:path w="841375" h="955675">
                <a:moveTo>
                  <a:pt x="841248" y="955548"/>
                </a:moveTo>
                <a:lnTo>
                  <a:pt x="0" y="955548"/>
                </a:lnTo>
                <a:lnTo>
                  <a:pt x="0" y="0"/>
                </a:lnTo>
                <a:lnTo>
                  <a:pt x="841248" y="0"/>
                </a:lnTo>
                <a:lnTo>
                  <a:pt x="841248" y="955548"/>
                </a:lnTo>
                <a:close/>
              </a:path>
            </a:pathLst>
          </a:custGeom>
          <a:ln w="63500">
            <a:solidFill>
              <a:srgbClr val="E4B33C"/>
            </a:solidFill>
          </a:ln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62" name="object 37">
            <a:extLst>
              <a:ext uri="{FF2B5EF4-FFF2-40B4-BE49-F238E27FC236}">
                <a16:creationId xmlns:a16="http://schemas.microsoft.com/office/drawing/2014/main" id="{80ABBF7A-1503-F227-87D1-3439C94BBCA6}"/>
              </a:ext>
            </a:extLst>
          </p:cNvPr>
          <p:cNvSpPr/>
          <p:nvPr/>
        </p:nvSpPr>
        <p:spPr>
          <a:xfrm>
            <a:off x="3320759" y="8343466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60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63" name="object 38">
            <a:extLst>
              <a:ext uri="{FF2B5EF4-FFF2-40B4-BE49-F238E27FC236}">
                <a16:creationId xmlns:a16="http://schemas.microsoft.com/office/drawing/2014/main" id="{37C5BF97-1A5A-B282-2D88-ADEC8F2D971D}"/>
              </a:ext>
            </a:extLst>
          </p:cNvPr>
          <p:cNvSpPr/>
          <p:nvPr/>
        </p:nvSpPr>
        <p:spPr>
          <a:xfrm>
            <a:off x="5408418" y="8343466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60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0" y="68558"/>
                </a:lnTo>
                <a:lnTo>
                  <a:pt x="196379" y="63509"/>
                </a:lnTo>
                <a:lnTo>
                  <a:pt x="200129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64" name="object 39">
            <a:extLst>
              <a:ext uri="{FF2B5EF4-FFF2-40B4-BE49-F238E27FC236}">
                <a16:creationId xmlns:a16="http://schemas.microsoft.com/office/drawing/2014/main" id="{D5095252-5C7B-48B6-065C-A4685300CEE9}"/>
              </a:ext>
            </a:extLst>
          </p:cNvPr>
          <p:cNvSpPr/>
          <p:nvPr/>
        </p:nvSpPr>
        <p:spPr>
          <a:xfrm>
            <a:off x="7724593" y="8343466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65" name="object 40">
            <a:extLst>
              <a:ext uri="{FF2B5EF4-FFF2-40B4-BE49-F238E27FC236}">
                <a16:creationId xmlns:a16="http://schemas.microsoft.com/office/drawing/2014/main" id="{E3D37511-E357-F71E-069C-C9941531C8F6}"/>
              </a:ext>
            </a:extLst>
          </p:cNvPr>
          <p:cNvSpPr/>
          <p:nvPr/>
        </p:nvSpPr>
        <p:spPr>
          <a:xfrm>
            <a:off x="10280012" y="8343466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66" name="object 41">
            <a:extLst>
              <a:ext uri="{FF2B5EF4-FFF2-40B4-BE49-F238E27FC236}">
                <a16:creationId xmlns:a16="http://schemas.microsoft.com/office/drawing/2014/main" id="{806EBC9A-C359-84FA-8971-CC7C1E8620B7}"/>
              </a:ext>
            </a:extLst>
          </p:cNvPr>
          <p:cNvSpPr/>
          <p:nvPr/>
        </p:nvSpPr>
        <p:spPr>
          <a:xfrm>
            <a:off x="12643634" y="8343466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0" y="68558"/>
                </a:lnTo>
                <a:lnTo>
                  <a:pt x="196379" y="63509"/>
                </a:lnTo>
                <a:lnTo>
                  <a:pt x="200129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495" y="226079"/>
                </a:lnTo>
                <a:lnTo>
                  <a:pt x="479940" y="198352"/>
                </a:lnTo>
                <a:lnTo>
                  <a:pt x="477210" y="188931"/>
                </a:lnTo>
                <a:lnTo>
                  <a:pt x="471897" y="180976"/>
                </a:lnTo>
                <a:lnTo>
                  <a:pt x="464708" y="174633"/>
                </a:lnTo>
                <a:lnTo>
                  <a:pt x="455912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67" name="object 42">
            <a:extLst>
              <a:ext uri="{FF2B5EF4-FFF2-40B4-BE49-F238E27FC236}">
                <a16:creationId xmlns:a16="http://schemas.microsoft.com/office/drawing/2014/main" id="{A3541992-F7BF-3240-4A20-1DA17CEF672D}"/>
              </a:ext>
            </a:extLst>
          </p:cNvPr>
          <p:cNvSpPr/>
          <p:nvPr/>
        </p:nvSpPr>
        <p:spPr>
          <a:xfrm>
            <a:off x="14792474" y="8343466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0" y="68558"/>
                </a:lnTo>
                <a:lnTo>
                  <a:pt x="196379" y="63509"/>
                </a:lnTo>
                <a:lnTo>
                  <a:pt x="200129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grpSp>
        <p:nvGrpSpPr>
          <p:cNvPr id="68" name="Group 5">
            <a:extLst>
              <a:ext uri="{FF2B5EF4-FFF2-40B4-BE49-F238E27FC236}">
                <a16:creationId xmlns:a16="http://schemas.microsoft.com/office/drawing/2014/main" id="{A67233C1-32BD-1F58-1F1F-400316B79355}"/>
              </a:ext>
            </a:extLst>
          </p:cNvPr>
          <p:cNvGrpSpPr/>
          <p:nvPr/>
        </p:nvGrpSpPr>
        <p:grpSpPr>
          <a:xfrm>
            <a:off x="-440342" y="-646528"/>
            <a:ext cx="18863884" cy="4429718"/>
            <a:chOff x="0" y="0"/>
            <a:chExt cx="2833290" cy="652934"/>
          </a:xfrm>
        </p:grpSpPr>
        <p:sp>
          <p:nvSpPr>
            <p:cNvPr id="69" name="Freeform 6">
              <a:extLst>
                <a:ext uri="{FF2B5EF4-FFF2-40B4-BE49-F238E27FC236}">
                  <a16:creationId xmlns:a16="http://schemas.microsoft.com/office/drawing/2014/main" id="{93326018-7B83-298E-F8B3-270AEA7BB9AD}"/>
                </a:ext>
              </a:extLst>
            </p:cNvPr>
            <p:cNvSpPr/>
            <p:nvPr/>
          </p:nvSpPr>
          <p:spPr>
            <a:xfrm>
              <a:off x="0" y="0"/>
              <a:ext cx="2833290" cy="652934"/>
            </a:xfrm>
            <a:custGeom>
              <a:avLst/>
              <a:gdLst/>
              <a:ahLst/>
              <a:cxnLst/>
              <a:rect l="l" t="t" r="r" b="b"/>
              <a:pathLst>
                <a:path w="2833290" h="652934">
                  <a:moveTo>
                    <a:pt x="0" y="0"/>
                  </a:moveTo>
                  <a:lnTo>
                    <a:pt x="2833290" y="0"/>
                  </a:lnTo>
                  <a:lnTo>
                    <a:pt x="2833290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4"/>
              <a:stretch>
                <a:fillRect t="-112724" b="-112724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4287334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BDCC4-AA10-4222-D352-ADCED33CE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05C5B92-DD5C-F9F7-0340-D81E210A8B9F}"/>
              </a:ext>
            </a:extLst>
          </p:cNvPr>
          <p:cNvSpPr/>
          <p:nvPr/>
        </p:nvSpPr>
        <p:spPr>
          <a:xfrm>
            <a:off x="-342900" y="-562920"/>
            <a:ext cx="18669000" cy="10859289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5885591B-0B72-EFD1-55DF-E20D5ED251FE}"/>
              </a:ext>
            </a:extLst>
          </p:cNvPr>
          <p:cNvGrpSpPr/>
          <p:nvPr/>
        </p:nvGrpSpPr>
        <p:grpSpPr>
          <a:xfrm>
            <a:off x="195119" y="8767491"/>
            <a:ext cx="1405081" cy="1233670"/>
            <a:chOff x="0" y="0"/>
            <a:chExt cx="2388340" cy="213961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1470BB01-D30F-F793-C186-398C5A62445C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-480980" y="-859109"/>
            <a:ext cx="19439768" cy="4530338"/>
            <a:chOff x="0" y="0"/>
            <a:chExt cx="2870064" cy="652934"/>
          </a:xfrm>
        </p:grpSpPr>
        <p:sp>
          <p:nvSpPr>
            <p:cNvPr id="9" name="Freeform 6"/>
            <p:cNvSpPr/>
            <p:nvPr/>
          </p:nvSpPr>
          <p:spPr>
            <a:xfrm>
              <a:off x="0" y="0"/>
              <a:ext cx="2870064" cy="652934"/>
            </a:xfrm>
            <a:custGeom>
              <a:avLst/>
              <a:gdLst/>
              <a:ahLst/>
              <a:cxnLst/>
              <a:rect l="l" t="t" r="r" b="b"/>
              <a:pathLst>
                <a:path w="2870064" h="652934">
                  <a:moveTo>
                    <a:pt x="0" y="0"/>
                  </a:moveTo>
                  <a:lnTo>
                    <a:pt x="2870064" y="0"/>
                  </a:lnTo>
                  <a:lnTo>
                    <a:pt x="2870064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4"/>
              <a:stretch>
                <a:fillRect t="-96327" b="-133345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pic>
        <p:nvPicPr>
          <p:cNvPr id="10" name="object 2">
            <a:extLst>
              <a:ext uri="{FF2B5EF4-FFF2-40B4-BE49-F238E27FC236}">
                <a16:creationId xmlns:a16="http://schemas.microsoft.com/office/drawing/2014/main" id="{DDC4CDA4-3C7B-1B22-98D1-80119B3C6255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097000" y="4028638"/>
            <a:ext cx="773315" cy="773328"/>
          </a:xfrm>
          <a:prstGeom prst="rect">
            <a:avLst/>
          </a:prstGeom>
        </p:spPr>
      </p:pic>
      <p:sp>
        <p:nvSpPr>
          <p:cNvPr id="11" name="object 3">
            <a:extLst>
              <a:ext uri="{FF2B5EF4-FFF2-40B4-BE49-F238E27FC236}">
                <a16:creationId xmlns:a16="http://schemas.microsoft.com/office/drawing/2014/main" id="{6478E6B1-5B6E-A1B1-9EBC-BF120632A499}"/>
              </a:ext>
            </a:extLst>
          </p:cNvPr>
          <p:cNvSpPr txBox="1">
            <a:spLocks/>
          </p:cNvSpPr>
          <p:nvPr/>
        </p:nvSpPr>
        <p:spPr>
          <a:xfrm>
            <a:off x="2048662" y="3996497"/>
            <a:ext cx="14065885" cy="7874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CO" sz="5000" spc="50" noProof="0" dirty="0"/>
              <a:t>Proceso</a:t>
            </a:r>
            <a:r>
              <a:rPr lang="es-CO" sz="5000" spc="-114" noProof="0" dirty="0"/>
              <a:t> </a:t>
            </a:r>
            <a:r>
              <a:rPr lang="es-CO" sz="5000" noProof="0" dirty="0"/>
              <a:t>para</a:t>
            </a:r>
            <a:r>
              <a:rPr lang="es-CO" sz="5000" spc="-235" noProof="0" dirty="0"/>
              <a:t> </a:t>
            </a:r>
            <a:r>
              <a:rPr lang="es-CO" sz="5000" spc="55" noProof="0" dirty="0"/>
              <a:t>la</a:t>
            </a:r>
            <a:r>
              <a:rPr lang="es-CO" sz="5000" spc="-235" noProof="0" dirty="0"/>
              <a:t> </a:t>
            </a:r>
            <a:r>
              <a:rPr lang="es-CO" sz="5000" spc="-45" noProof="0" dirty="0"/>
              <a:t>asignación</a:t>
            </a:r>
            <a:r>
              <a:rPr lang="es-CO" sz="5000" spc="-110" noProof="0" dirty="0"/>
              <a:t> </a:t>
            </a:r>
            <a:r>
              <a:rPr lang="es-CO" sz="5000" spc="40" noProof="0" dirty="0">
                <a:latin typeface="Verdana"/>
                <a:cs typeface="Verdana"/>
              </a:rPr>
              <a:t>FAER</a:t>
            </a:r>
            <a:endParaRPr lang="es-CO" sz="5000" noProof="0" dirty="0">
              <a:latin typeface="Verdana"/>
              <a:cs typeface="Verdana"/>
            </a:endParaRP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42368078-D2DA-B606-34AC-D89275D344A1}"/>
              </a:ext>
            </a:extLst>
          </p:cNvPr>
          <p:cNvSpPr txBox="1"/>
          <p:nvPr/>
        </p:nvSpPr>
        <p:spPr>
          <a:xfrm>
            <a:off x="3124201" y="9791053"/>
            <a:ext cx="13443966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s-CO" sz="1000" noProof="0" dirty="0">
                <a:solidFill>
                  <a:srgbClr val="282828"/>
                </a:solidFill>
                <a:latin typeface="Arial MT"/>
                <a:cs typeface="Arial MT"/>
              </a:rPr>
              <a:t>Resolución 40379 de 2023</a:t>
            </a:r>
            <a:r>
              <a:rPr lang="es-CO" sz="800" noProof="0" dirty="0"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ET: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Entidad</a:t>
            </a:r>
            <a:r>
              <a:rPr lang="es-CO" sz="10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Territorial.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OR: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Operador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Red.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IPSE: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Instituto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0" noProof="0" dirty="0">
                <a:solidFill>
                  <a:srgbClr val="4D4D4D"/>
                </a:solidFill>
                <a:latin typeface="Arial MT"/>
                <a:cs typeface="Arial MT"/>
              </a:rPr>
              <a:t>Planificación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Promoción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Soluciones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Energéticas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0" noProof="0" dirty="0">
                <a:solidFill>
                  <a:srgbClr val="4D4D4D"/>
                </a:solidFill>
                <a:latin typeface="Arial MT"/>
                <a:cs typeface="Arial MT"/>
              </a:rPr>
              <a:t>para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Zonas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No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Interconectadas.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UPME: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Unidad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Planeación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Minero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Energética.</a:t>
            </a:r>
            <a:endParaRPr lang="es-CO" sz="1000" noProof="0" dirty="0">
              <a:latin typeface="Arial MT"/>
              <a:cs typeface="Arial MT"/>
            </a:endParaRPr>
          </a:p>
        </p:txBody>
      </p:sp>
      <p:sp>
        <p:nvSpPr>
          <p:cNvPr id="13" name="object 5">
            <a:extLst>
              <a:ext uri="{FF2B5EF4-FFF2-40B4-BE49-F238E27FC236}">
                <a16:creationId xmlns:a16="http://schemas.microsoft.com/office/drawing/2014/main" id="{CADF4FD2-31C2-1AC3-48A0-31F4B7DD326E}"/>
              </a:ext>
            </a:extLst>
          </p:cNvPr>
          <p:cNvSpPr txBox="1"/>
          <p:nvPr/>
        </p:nvSpPr>
        <p:spPr>
          <a:xfrm>
            <a:off x="12972163" y="7775622"/>
            <a:ext cx="3596004" cy="9918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 indent="20320">
              <a:lnSpc>
                <a:spcPct val="100000"/>
              </a:lnSpc>
              <a:spcBef>
                <a:spcPts val="860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Viabilidad</a:t>
            </a:r>
            <a:r>
              <a:rPr lang="es-CO" sz="2000" spc="10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Técnica</a:t>
            </a:r>
            <a:r>
              <a:rPr lang="es-CO" sz="2000" spc="10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y</a:t>
            </a:r>
            <a:r>
              <a:rPr lang="es-CO" sz="2000" spc="10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Financiera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22225">
              <a:lnSpc>
                <a:spcPct val="100000"/>
              </a:lnSpc>
              <a:spcBef>
                <a:spcPts val="605"/>
              </a:spcBef>
            </a:pP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UPME</a:t>
            </a:r>
            <a:r>
              <a:rPr lang="es-CO" sz="1600" spc="42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o</a:t>
            </a:r>
            <a:r>
              <a:rPr lang="es-CO" sz="1600" spc="42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IPSE</a:t>
            </a:r>
            <a:r>
              <a:rPr lang="es-CO" sz="1600" spc="3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viabiliza</a:t>
            </a:r>
            <a:r>
              <a:rPr lang="es-CO" sz="1600" spc="36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los</a:t>
            </a:r>
            <a:r>
              <a:rPr lang="es-CO" sz="1600" spc="3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proyectos ubicados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en</a:t>
            </a:r>
            <a:r>
              <a:rPr lang="es-CO" sz="1600" spc="-6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el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SIN.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4" name="object 6">
            <a:extLst>
              <a:ext uri="{FF2B5EF4-FFF2-40B4-BE49-F238E27FC236}">
                <a16:creationId xmlns:a16="http://schemas.microsoft.com/office/drawing/2014/main" id="{39F824C3-BBE3-F397-9790-03E90D7050FA}"/>
              </a:ext>
            </a:extLst>
          </p:cNvPr>
          <p:cNvSpPr txBox="1"/>
          <p:nvPr/>
        </p:nvSpPr>
        <p:spPr>
          <a:xfrm>
            <a:off x="12435978" y="7980622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3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34" name="object 7">
            <a:extLst>
              <a:ext uri="{FF2B5EF4-FFF2-40B4-BE49-F238E27FC236}">
                <a16:creationId xmlns:a16="http://schemas.microsoft.com/office/drawing/2014/main" id="{A078F852-05B3-0C40-77DF-4CA82B353573}"/>
              </a:ext>
            </a:extLst>
          </p:cNvPr>
          <p:cNvSpPr txBox="1"/>
          <p:nvPr/>
        </p:nvSpPr>
        <p:spPr>
          <a:xfrm>
            <a:off x="7010400" y="7775622"/>
            <a:ext cx="4983480" cy="9918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860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Estructuración</a:t>
            </a:r>
            <a:r>
              <a:rPr lang="es-CO" sz="2000" spc="7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y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Presentación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60" noProof="0" dirty="0">
                <a:solidFill>
                  <a:srgbClr val="282828"/>
                </a:solidFill>
                <a:latin typeface="Arial MT"/>
                <a:cs typeface="Arial MT"/>
              </a:rPr>
              <a:t>del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proyecto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1032510">
              <a:lnSpc>
                <a:spcPct val="100000"/>
              </a:lnSpc>
              <a:spcBef>
                <a:spcPts val="605"/>
              </a:spcBef>
            </a:pPr>
            <a:r>
              <a:rPr lang="es-CO" sz="1600" spc="-35" noProof="0" dirty="0">
                <a:solidFill>
                  <a:srgbClr val="4D4D4D"/>
                </a:solidFill>
                <a:latin typeface="Arial MT"/>
                <a:cs typeface="Arial MT"/>
              </a:rPr>
              <a:t>Los</a:t>
            </a:r>
            <a:r>
              <a:rPr lang="es-CO" sz="1600" spc="-8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ET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o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OR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o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IPSE</a:t>
            </a:r>
            <a:r>
              <a:rPr lang="es-CO" sz="1600" spc="-8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estructuran</a:t>
            </a:r>
            <a:r>
              <a:rPr lang="es-CO" sz="1600" spc="-8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lang="es-CO" sz="1600" spc="-8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presentan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los</a:t>
            </a:r>
            <a:r>
              <a:rPr lang="es-CO" sz="16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lang="es-CO" sz="16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expansión</a:t>
            </a:r>
            <a:r>
              <a:rPr lang="es-CO" sz="16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cobertura.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35" name="object 8">
            <a:extLst>
              <a:ext uri="{FF2B5EF4-FFF2-40B4-BE49-F238E27FC236}">
                <a16:creationId xmlns:a16="http://schemas.microsoft.com/office/drawing/2014/main" id="{91B83383-634D-F9B5-3FD9-014DE19128D5}"/>
              </a:ext>
            </a:extLst>
          </p:cNvPr>
          <p:cNvSpPr txBox="1"/>
          <p:nvPr/>
        </p:nvSpPr>
        <p:spPr>
          <a:xfrm>
            <a:off x="6474215" y="7980622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2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36" name="object 9">
            <a:extLst>
              <a:ext uri="{FF2B5EF4-FFF2-40B4-BE49-F238E27FC236}">
                <a16:creationId xmlns:a16="http://schemas.microsoft.com/office/drawing/2014/main" id="{DE25CC4E-9997-8092-44CB-733D41A8AE20}"/>
              </a:ext>
            </a:extLst>
          </p:cNvPr>
          <p:cNvSpPr txBox="1"/>
          <p:nvPr/>
        </p:nvSpPr>
        <p:spPr>
          <a:xfrm>
            <a:off x="2584852" y="7776133"/>
            <a:ext cx="3416935" cy="99123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Identificación</a:t>
            </a:r>
            <a:r>
              <a:rPr lang="es-CO" sz="2000" spc="9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lang="es-CO" sz="2000" spc="9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50" noProof="0" dirty="0">
                <a:solidFill>
                  <a:srgbClr val="282828"/>
                </a:solidFill>
                <a:latin typeface="Arial MT"/>
                <a:cs typeface="Arial MT"/>
              </a:rPr>
              <a:t>la</a:t>
            </a:r>
            <a:r>
              <a:rPr lang="es-CO" sz="2000" spc="10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necesidad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22860">
              <a:lnSpc>
                <a:spcPct val="100000"/>
              </a:lnSpc>
              <a:spcBef>
                <a:spcPts val="605"/>
              </a:spcBef>
            </a:pP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Comunidad</a:t>
            </a:r>
            <a:r>
              <a:rPr lang="es-CO" sz="1600" spc="1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presenta</a:t>
            </a:r>
            <a:r>
              <a:rPr lang="es-CO" sz="1600" spc="2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la</a:t>
            </a:r>
            <a:r>
              <a:rPr lang="es-CO" sz="1600" spc="2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necesidad</a:t>
            </a:r>
            <a:r>
              <a:rPr lang="es-CO" sz="1600" spc="2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de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servicio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energía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eléctrica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37" name="object 10">
            <a:extLst>
              <a:ext uri="{FF2B5EF4-FFF2-40B4-BE49-F238E27FC236}">
                <a16:creationId xmlns:a16="http://schemas.microsoft.com/office/drawing/2014/main" id="{25604B21-7170-E71B-A8CD-5865376EFC66}"/>
              </a:ext>
            </a:extLst>
          </p:cNvPr>
          <p:cNvSpPr txBox="1"/>
          <p:nvPr/>
        </p:nvSpPr>
        <p:spPr>
          <a:xfrm>
            <a:off x="2048662" y="7980622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1</a:t>
            </a:r>
            <a:endParaRPr lang="es-CO" sz="4000" noProof="0" dirty="0">
              <a:latin typeface="Verdana"/>
              <a:cs typeface="Verdana"/>
            </a:endParaRPr>
          </a:p>
        </p:txBody>
      </p:sp>
      <p:grpSp>
        <p:nvGrpSpPr>
          <p:cNvPr id="38" name="object 11">
            <a:extLst>
              <a:ext uri="{FF2B5EF4-FFF2-40B4-BE49-F238E27FC236}">
                <a16:creationId xmlns:a16="http://schemas.microsoft.com/office/drawing/2014/main" id="{08E9E1BB-1F7B-032C-9820-EE882A9639B4}"/>
              </a:ext>
            </a:extLst>
          </p:cNvPr>
          <p:cNvGrpSpPr/>
          <p:nvPr/>
        </p:nvGrpSpPr>
        <p:grpSpPr>
          <a:xfrm>
            <a:off x="3265716" y="5411835"/>
            <a:ext cx="1746250" cy="1731645"/>
            <a:chOff x="2072034" y="3395450"/>
            <a:chExt cx="1746250" cy="1731645"/>
          </a:xfrm>
        </p:grpSpPr>
        <p:pic>
          <p:nvPicPr>
            <p:cNvPr id="39" name="object 12">
              <a:extLst>
                <a:ext uri="{FF2B5EF4-FFF2-40B4-BE49-F238E27FC236}">
                  <a16:creationId xmlns:a16="http://schemas.microsoft.com/office/drawing/2014/main" id="{46F3E286-1000-B6D9-7F8E-81334690E00E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58148" y="3395450"/>
              <a:ext cx="1367878" cy="1731241"/>
            </a:xfrm>
            <a:prstGeom prst="rect">
              <a:avLst/>
            </a:prstGeom>
          </p:spPr>
        </p:pic>
        <p:sp>
          <p:nvSpPr>
            <p:cNvPr id="40" name="object 13">
              <a:extLst>
                <a:ext uri="{FF2B5EF4-FFF2-40B4-BE49-F238E27FC236}">
                  <a16:creationId xmlns:a16="http://schemas.microsoft.com/office/drawing/2014/main" id="{6CCDDA0D-363C-6F2E-F80B-AC21603CA9BB}"/>
                </a:ext>
              </a:extLst>
            </p:cNvPr>
            <p:cNvSpPr/>
            <p:nvPr/>
          </p:nvSpPr>
          <p:spPr>
            <a:xfrm>
              <a:off x="2072030" y="3720718"/>
              <a:ext cx="1746250" cy="434340"/>
            </a:xfrm>
            <a:custGeom>
              <a:avLst/>
              <a:gdLst/>
              <a:ahLst/>
              <a:cxnLst/>
              <a:rect l="l" t="t" r="r" b="b"/>
              <a:pathLst>
                <a:path w="1746250" h="434339">
                  <a:moveTo>
                    <a:pt x="126758" y="42176"/>
                  </a:moveTo>
                  <a:lnTo>
                    <a:pt x="126301" y="28511"/>
                  </a:lnTo>
                  <a:lnTo>
                    <a:pt x="120307" y="15963"/>
                  </a:lnTo>
                  <a:lnTo>
                    <a:pt x="109321" y="5626"/>
                  </a:lnTo>
                  <a:lnTo>
                    <a:pt x="95656" y="0"/>
                  </a:lnTo>
                  <a:lnTo>
                    <a:pt x="81991" y="457"/>
                  </a:lnTo>
                  <a:lnTo>
                    <a:pt x="33655" y="65024"/>
                  </a:lnTo>
                  <a:lnTo>
                    <a:pt x="15138" y="114554"/>
                  </a:lnTo>
                  <a:lnTo>
                    <a:pt x="3822" y="165760"/>
                  </a:lnTo>
                  <a:lnTo>
                    <a:pt x="0" y="218338"/>
                  </a:lnTo>
                  <a:lnTo>
                    <a:pt x="3822" y="269201"/>
                  </a:lnTo>
                  <a:lnTo>
                    <a:pt x="15138" y="319519"/>
                  </a:lnTo>
                  <a:lnTo>
                    <a:pt x="33655" y="368731"/>
                  </a:lnTo>
                  <a:lnTo>
                    <a:pt x="59093" y="416280"/>
                  </a:lnTo>
                  <a:lnTo>
                    <a:pt x="91592" y="434009"/>
                  </a:lnTo>
                  <a:lnTo>
                    <a:pt x="106362" y="434009"/>
                  </a:lnTo>
                  <a:lnTo>
                    <a:pt x="109321" y="425145"/>
                  </a:lnTo>
                  <a:lnTo>
                    <a:pt x="120307" y="416052"/>
                  </a:lnTo>
                  <a:lnTo>
                    <a:pt x="126301" y="403352"/>
                  </a:lnTo>
                  <a:lnTo>
                    <a:pt x="126758" y="389001"/>
                  </a:lnTo>
                  <a:lnTo>
                    <a:pt x="121132" y="374929"/>
                  </a:lnTo>
                  <a:lnTo>
                    <a:pt x="101282" y="337527"/>
                  </a:lnTo>
                  <a:lnTo>
                    <a:pt x="86423" y="297370"/>
                  </a:lnTo>
                  <a:lnTo>
                    <a:pt x="77089" y="256095"/>
                  </a:lnTo>
                  <a:lnTo>
                    <a:pt x="73863" y="215366"/>
                  </a:lnTo>
                  <a:lnTo>
                    <a:pt x="77089" y="173837"/>
                  </a:lnTo>
                  <a:lnTo>
                    <a:pt x="86423" y="133400"/>
                  </a:lnTo>
                  <a:lnTo>
                    <a:pt x="101282" y="94068"/>
                  </a:lnTo>
                  <a:lnTo>
                    <a:pt x="121132" y="55841"/>
                  </a:lnTo>
                  <a:lnTo>
                    <a:pt x="126758" y="42176"/>
                  </a:lnTo>
                  <a:close/>
                </a:path>
                <a:path w="1746250" h="434339">
                  <a:moveTo>
                    <a:pt x="231406" y="118567"/>
                  </a:moveTo>
                  <a:lnTo>
                    <a:pt x="230073" y="104216"/>
                  </a:lnTo>
                  <a:lnTo>
                    <a:pt x="223748" y="91516"/>
                  </a:lnTo>
                  <a:lnTo>
                    <a:pt x="212725" y="82423"/>
                  </a:lnTo>
                  <a:lnTo>
                    <a:pt x="198640" y="78498"/>
                  </a:lnTo>
                  <a:lnTo>
                    <a:pt x="184277" y="79844"/>
                  </a:lnTo>
                  <a:lnTo>
                    <a:pt x="148691" y="126568"/>
                  </a:lnTo>
                  <a:lnTo>
                    <a:pt x="132168" y="188607"/>
                  </a:lnTo>
                  <a:lnTo>
                    <a:pt x="129997" y="221284"/>
                  </a:lnTo>
                  <a:lnTo>
                    <a:pt x="132168" y="252260"/>
                  </a:lnTo>
                  <a:lnTo>
                    <a:pt x="148691" y="313105"/>
                  </a:lnTo>
                  <a:lnTo>
                    <a:pt x="168402" y="350177"/>
                  </a:lnTo>
                  <a:lnTo>
                    <a:pt x="194995" y="360146"/>
                  </a:lnTo>
                  <a:lnTo>
                    <a:pt x="200901" y="360146"/>
                  </a:lnTo>
                  <a:lnTo>
                    <a:pt x="206806" y="357174"/>
                  </a:lnTo>
                  <a:lnTo>
                    <a:pt x="212725" y="357174"/>
                  </a:lnTo>
                  <a:lnTo>
                    <a:pt x="223748" y="348081"/>
                  </a:lnTo>
                  <a:lnTo>
                    <a:pt x="230073" y="335394"/>
                  </a:lnTo>
                  <a:lnTo>
                    <a:pt x="231406" y="321043"/>
                  </a:lnTo>
                  <a:lnTo>
                    <a:pt x="227482" y="306946"/>
                  </a:lnTo>
                  <a:lnTo>
                    <a:pt x="217563" y="286499"/>
                  </a:lnTo>
                  <a:lnTo>
                    <a:pt x="210134" y="265226"/>
                  </a:lnTo>
                  <a:lnTo>
                    <a:pt x="205473" y="243395"/>
                  </a:lnTo>
                  <a:lnTo>
                    <a:pt x="203860" y="221284"/>
                  </a:lnTo>
                  <a:lnTo>
                    <a:pt x="205473" y="197472"/>
                  </a:lnTo>
                  <a:lnTo>
                    <a:pt x="210134" y="174764"/>
                  </a:lnTo>
                  <a:lnTo>
                    <a:pt x="217563" y="153162"/>
                  </a:lnTo>
                  <a:lnTo>
                    <a:pt x="227482" y="132651"/>
                  </a:lnTo>
                  <a:lnTo>
                    <a:pt x="231406" y="118567"/>
                  </a:lnTo>
                  <a:close/>
                </a:path>
                <a:path w="1746250" h="434339">
                  <a:moveTo>
                    <a:pt x="1618983" y="215366"/>
                  </a:moveTo>
                  <a:lnTo>
                    <a:pt x="1610487" y="153695"/>
                  </a:lnTo>
                  <a:lnTo>
                    <a:pt x="1586484" y="94259"/>
                  </a:lnTo>
                  <a:lnTo>
                    <a:pt x="1550339" y="75565"/>
                  </a:lnTo>
                  <a:lnTo>
                    <a:pt x="1536268" y="79476"/>
                  </a:lnTo>
                  <a:lnTo>
                    <a:pt x="1525231" y="88569"/>
                  </a:lnTo>
                  <a:lnTo>
                    <a:pt x="1518907" y="101269"/>
                  </a:lnTo>
                  <a:lnTo>
                    <a:pt x="1517561" y="115620"/>
                  </a:lnTo>
                  <a:lnTo>
                    <a:pt x="1521485" y="129705"/>
                  </a:lnTo>
                  <a:lnTo>
                    <a:pt x="1531416" y="150152"/>
                  </a:lnTo>
                  <a:lnTo>
                    <a:pt x="1538846" y="171437"/>
                  </a:lnTo>
                  <a:lnTo>
                    <a:pt x="1543507" y="193268"/>
                  </a:lnTo>
                  <a:lnTo>
                    <a:pt x="1545120" y="215366"/>
                  </a:lnTo>
                  <a:lnTo>
                    <a:pt x="1543507" y="239191"/>
                  </a:lnTo>
                  <a:lnTo>
                    <a:pt x="1538846" y="261899"/>
                  </a:lnTo>
                  <a:lnTo>
                    <a:pt x="1531416" y="283514"/>
                  </a:lnTo>
                  <a:lnTo>
                    <a:pt x="1521485" y="304012"/>
                  </a:lnTo>
                  <a:lnTo>
                    <a:pt x="1517561" y="318084"/>
                  </a:lnTo>
                  <a:lnTo>
                    <a:pt x="1518907" y="332435"/>
                  </a:lnTo>
                  <a:lnTo>
                    <a:pt x="1525231" y="345135"/>
                  </a:lnTo>
                  <a:lnTo>
                    <a:pt x="1536268" y="354228"/>
                  </a:lnTo>
                  <a:lnTo>
                    <a:pt x="1548066" y="360146"/>
                  </a:lnTo>
                  <a:lnTo>
                    <a:pt x="1553984" y="360146"/>
                  </a:lnTo>
                  <a:lnTo>
                    <a:pt x="1586484" y="339458"/>
                  </a:lnTo>
                  <a:lnTo>
                    <a:pt x="1610487" y="279641"/>
                  </a:lnTo>
                  <a:lnTo>
                    <a:pt x="1616811" y="248056"/>
                  </a:lnTo>
                  <a:lnTo>
                    <a:pt x="1618983" y="215366"/>
                  </a:lnTo>
                  <a:close/>
                </a:path>
                <a:path w="1746250" h="434339">
                  <a:moveTo>
                    <a:pt x="1746008" y="218338"/>
                  </a:moveTo>
                  <a:lnTo>
                    <a:pt x="1742186" y="167462"/>
                  </a:lnTo>
                  <a:lnTo>
                    <a:pt x="1730870" y="117144"/>
                  </a:lnTo>
                  <a:lnTo>
                    <a:pt x="1712366" y="67932"/>
                  </a:lnTo>
                  <a:lnTo>
                    <a:pt x="1686928" y="20396"/>
                  </a:lnTo>
                  <a:lnTo>
                    <a:pt x="1650796" y="2946"/>
                  </a:lnTo>
                  <a:lnTo>
                    <a:pt x="1636712" y="8559"/>
                  </a:lnTo>
                  <a:lnTo>
                    <a:pt x="1625727" y="17653"/>
                  </a:lnTo>
                  <a:lnTo>
                    <a:pt x="1619719" y="30353"/>
                  </a:lnTo>
                  <a:lnTo>
                    <a:pt x="1619262" y="44704"/>
                  </a:lnTo>
                  <a:lnTo>
                    <a:pt x="1624888" y="58788"/>
                  </a:lnTo>
                  <a:lnTo>
                    <a:pt x="1644738" y="96189"/>
                  </a:lnTo>
                  <a:lnTo>
                    <a:pt x="1659610" y="136347"/>
                  </a:lnTo>
                  <a:lnTo>
                    <a:pt x="1668945" y="177622"/>
                  </a:lnTo>
                  <a:lnTo>
                    <a:pt x="1672170" y="218338"/>
                  </a:lnTo>
                  <a:lnTo>
                    <a:pt x="1668945" y="259880"/>
                  </a:lnTo>
                  <a:lnTo>
                    <a:pt x="1659610" y="300316"/>
                  </a:lnTo>
                  <a:lnTo>
                    <a:pt x="1644738" y="339648"/>
                  </a:lnTo>
                  <a:lnTo>
                    <a:pt x="1624888" y="377875"/>
                  </a:lnTo>
                  <a:lnTo>
                    <a:pt x="1619262" y="391541"/>
                  </a:lnTo>
                  <a:lnTo>
                    <a:pt x="1636712" y="428091"/>
                  </a:lnTo>
                  <a:lnTo>
                    <a:pt x="1651469" y="434009"/>
                  </a:lnTo>
                  <a:lnTo>
                    <a:pt x="1657388" y="434009"/>
                  </a:lnTo>
                  <a:lnTo>
                    <a:pt x="1712366" y="371627"/>
                  </a:lnTo>
                  <a:lnTo>
                    <a:pt x="1730870" y="322097"/>
                  </a:lnTo>
                  <a:lnTo>
                    <a:pt x="1742186" y="270903"/>
                  </a:lnTo>
                  <a:lnTo>
                    <a:pt x="1746008" y="218338"/>
                  </a:lnTo>
                  <a:close/>
                </a:path>
              </a:pathLst>
            </a:custGeom>
            <a:solidFill>
              <a:srgbClr val="70AD47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pic>
        <p:nvPicPr>
          <p:cNvPr id="41" name="object 14">
            <a:extLst>
              <a:ext uri="{FF2B5EF4-FFF2-40B4-BE49-F238E27FC236}">
                <a16:creationId xmlns:a16="http://schemas.microsoft.com/office/drawing/2014/main" id="{2F269D54-E7F8-6547-9810-7ACFED9B5577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484102" y="5402963"/>
            <a:ext cx="1754898" cy="1748980"/>
          </a:xfrm>
          <a:prstGeom prst="rect">
            <a:avLst/>
          </a:prstGeom>
        </p:spPr>
      </p:pic>
      <p:grpSp>
        <p:nvGrpSpPr>
          <p:cNvPr id="42" name="object 15">
            <a:extLst>
              <a:ext uri="{FF2B5EF4-FFF2-40B4-BE49-F238E27FC236}">
                <a16:creationId xmlns:a16="http://schemas.microsoft.com/office/drawing/2014/main" id="{57C82B61-ABD3-4F95-0E6F-8FC07E75ACD9}"/>
              </a:ext>
            </a:extLst>
          </p:cNvPr>
          <p:cNvGrpSpPr/>
          <p:nvPr/>
        </p:nvGrpSpPr>
        <p:grpSpPr>
          <a:xfrm>
            <a:off x="13696577" y="5389676"/>
            <a:ext cx="1776095" cy="1776095"/>
            <a:chOff x="12502895" y="3373291"/>
            <a:chExt cx="1776095" cy="1776095"/>
          </a:xfrm>
        </p:grpSpPr>
        <p:sp>
          <p:nvSpPr>
            <p:cNvPr id="43" name="object 16">
              <a:extLst>
                <a:ext uri="{FF2B5EF4-FFF2-40B4-BE49-F238E27FC236}">
                  <a16:creationId xmlns:a16="http://schemas.microsoft.com/office/drawing/2014/main" id="{A14E280A-E04F-47A7-F786-8C8556EF6C42}"/>
                </a:ext>
              </a:extLst>
            </p:cNvPr>
            <p:cNvSpPr/>
            <p:nvPr/>
          </p:nvSpPr>
          <p:spPr>
            <a:xfrm>
              <a:off x="12541313" y="3414648"/>
              <a:ext cx="1699260" cy="1368425"/>
            </a:xfrm>
            <a:custGeom>
              <a:avLst/>
              <a:gdLst/>
              <a:ahLst/>
              <a:cxnLst/>
              <a:rect l="l" t="t" r="r" b="b"/>
              <a:pathLst>
                <a:path w="1699259" h="1368425">
                  <a:moveTo>
                    <a:pt x="517004" y="1143330"/>
                  </a:moveTo>
                  <a:lnTo>
                    <a:pt x="369277" y="1143330"/>
                  </a:lnTo>
                  <a:lnTo>
                    <a:pt x="369277" y="1364881"/>
                  </a:lnTo>
                  <a:lnTo>
                    <a:pt x="517004" y="1364881"/>
                  </a:lnTo>
                  <a:lnTo>
                    <a:pt x="517004" y="1143330"/>
                  </a:lnTo>
                  <a:close/>
                </a:path>
                <a:path w="1699259" h="1368425">
                  <a:moveTo>
                    <a:pt x="774026" y="1069467"/>
                  </a:moveTo>
                  <a:lnTo>
                    <a:pt x="626287" y="1069467"/>
                  </a:lnTo>
                  <a:lnTo>
                    <a:pt x="626287" y="1364881"/>
                  </a:lnTo>
                  <a:lnTo>
                    <a:pt x="774026" y="1364881"/>
                  </a:lnTo>
                  <a:lnTo>
                    <a:pt x="774026" y="1069467"/>
                  </a:lnTo>
                  <a:close/>
                </a:path>
                <a:path w="1699259" h="1368425">
                  <a:moveTo>
                    <a:pt x="1034034" y="960170"/>
                  </a:moveTo>
                  <a:lnTo>
                    <a:pt x="886307" y="960170"/>
                  </a:lnTo>
                  <a:lnTo>
                    <a:pt x="886307" y="1367866"/>
                  </a:lnTo>
                  <a:lnTo>
                    <a:pt x="1034034" y="1367866"/>
                  </a:lnTo>
                  <a:lnTo>
                    <a:pt x="1034034" y="960170"/>
                  </a:lnTo>
                  <a:close/>
                </a:path>
                <a:path w="1699259" h="1368425">
                  <a:moveTo>
                    <a:pt x="1291056" y="886307"/>
                  </a:moveTo>
                  <a:lnTo>
                    <a:pt x="1143330" y="886307"/>
                  </a:lnTo>
                  <a:lnTo>
                    <a:pt x="1143330" y="1367866"/>
                  </a:lnTo>
                  <a:lnTo>
                    <a:pt x="1291056" y="1367866"/>
                  </a:lnTo>
                  <a:lnTo>
                    <a:pt x="1291056" y="886307"/>
                  </a:lnTo>
                  <a:close/>
                </a:path>
                <a:path w="1699259" h="1368425">
                  <a:moveTo>
                    <a:pt x="1512608" y="443141"/>
                  </a:moveTo>
                  <a:lnTo>
                    <a:pt x="183172" y="443141"/>
                  </a:lnTo>
                  <a:lnTo>
                    <a:pt x="183172" y="703135"/>
                  </a:lnTo>
                  <a:lnTo>
                    <a:pt x="1512608" y="703135"/>
                  </a:lnTo>
                  <a:lnTo>
                    <a:pt x="1512608" y="443141"/>
                  </a:lnTo>
                  <a:close/>
                </a:path>
                <a:path w="1699259" h="1368425">
                  <a:moveTo>
                    <a:pt x="1698739" y="381"/>
                  </a:moveTo>
                  <a:lnTo>
                    <a:pt x="517004" y="381"/>
                  </a:lnTo>
                  <a:lnTo>
                    <a:pt x="517004" y="0"/>
                  </a:lnTo>
                  <a:lnTo>
                    <a:pt x="0" y="0"/>
                  </a:lnTo>
                  <a:lnTo>
                    <a:pt x="0" y="295414"/>
                  </a:lnTo>
                  <a:lnTo>
                    <a:pt x="517004" y="295414"/>
                  </a:lnTo>
                  <a:lnTo>
                    <a:pt x="517004" y="295021"/>
                  </a:lnTo>
                  <a:lnTo>
                    <a:pt x="1698739" y="295021"/>
                  </a:lnTo>
                  <a:lnTo>
                    <a:pt x="1698739" y="147701"/>
                  </a:lnTo>
                  <a:lnTo>
                    <a:pt x="1698739" y="381"/>
                  </a:lnTo>
                  <a:close/>
                </a:path>
              </a:pathLst>
            </a:custGeom>
            <a:solidFill>
              <a:srgbClr val="FFD2B3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44" name="object 17">
              <a:extLst>
                <a:ext uri="{FF2B5EF4-FFF2-40B4-BE49-F238E27FC236}">
                  <a16:creationId xmlns:a16="http://schemas.microsoft.com/office/drawing/2014/main" id="{0798EC18-44AB-DA43-3735-3B4ADA75F4C8}"/>
                </a:ext>
              </a:extLst>
            </p:cNvPr>
            <p:cNvSpPr/>
            <p:nvPr/>
          </p:nvSpPr>
          <p:spPr>
            <a:xfrm>
              <a:off x="12502896" y="3373297"/>
              <a:ext cx="1776095" cy="1776095"/>
            </a:xfrm>
            <a:custGeom>
              <a:avLst/>
              <a:gdLst/>
              <a:ahLst/>
              <a:cxnLst/>
              <a:rect l="l" t="t" r="r" b="b"/>
              <a:pathLst>
                <a:path w="1776094" h="1776095">
                  <a:moveTo>
                    <a:pt x="221589" y="150660"/>
                  </a:moveTo>
                  <a:lnTo>
                    <a:pt x="147726" y="150660"/>
                  </a:lnTo>
                  <a:lnTo>
                    <a:pt x="147726" y="224523"/>
                  </a:lnTo>
                  <a:lnTo>
                    <a:pt x="221589" y="224523"/>
                  </a:lnTo>
                  <a:lnTo>
                    <a:pt x="221589" y="150660"/>
                  </a:lnTo>
                  <a:close/>
                </a:path>
                <a:path w="1776094" h="1776095">
                  <a:moveTo>
                    <a:pt x="260007" y="1518513"/>
                  </a:moveTo>
                  <a:lnTo>
                    <a:pt x="186143" y="1518513"/>
                  </a:lnTo>
                  <a:lnTo>
                    <a:pt x="186143" y="1592376"/>
                  </a:lnTo>
                  <a:lnTo>
                    <a:pt x="260007" y="1592376"/>
                  </a:lnTo>
                  <a:lnTo>
                    <a:pt x="260007" y="1518513"/>
                  </a:lnTo>
                  <a:close/>
                </a:path>
                <a:path w="1776094" h="1776095">
                  <a:moveTo>
                    <a:pt x="333832" y="150660"/>
                  </a:moveTo>
                  <a:lnTo>
                    <a:pt x="260007" y="150660"/>
                  </a:lnTo>
                  <a:lnTo>
                    <a:pt x="260007" y="224523"/>
                  </a:lnTo>
                  <a:lnTo>
                    <a:pt x="333832" y="224523"/>
                  </a:lnTo>
                  <a:lnTo>
                    <a:pt x="333832" y="150660"/>
                  </a:lnTo>
                  <a:close/>
                </a:path>
                <a:path w="1776094" h="1776095">
                  <a:moveTo>
                    <a:pt x="407695" y="1518513"/>
                  </a:moveTo>
                  <a:lnTo>
                    <a:pt x="333832" y="1518513"/>
                  </a:lnTo>
                  <a:lnTo>
                    <a:pt x="333832" y="1592376"/>
                  </a:lnTo>
                  <a:lnTo>
                    <a:pt x="407695" y="1592376"/>
                  </a:lnTo>
                  <a:lnTo>
                    <a:pt x="407695" y="1518513"/>
                  </a:lnTo>
                  <a:close/>
                </a:path>
                <a:path w="1776094" h="1776095">
                  <a:moveTo>
                    <a:pt x="443179" y="150660"/>
                  </a:moveTo>
                  <a:lnTo>
                    <a:pt x="369316" y="150660"/>
                  </a:lnTo>
                  <a:lnTo>
                    <a:pt x="369316" y="224523"/>
                  </a:lnTo>
                  <a:lnTo>
                    <a:pt x="443179" y="224523"/>
                  </a:lnTo>
                  <a:lnTo>
                    <a:pt x="443179" y="150660"/>
                  </a:lnTo>
                  <a:close/>
                </a:path>
                <a:path w="1776094" h="1776095">
                  <a:moveTo>
                    <a:pt x="555421" y="1518513"/>
                  </a:moveTo>
                  <a:lnTo>
                    <a:pt x="481558" y="1518513"/>
                  </a:lnTo>
                  <a:lnTo>
                    <a:pt x="481558" y="1592376"/>
                  </a:lnTo>
                  <a:lnTo>
                    <a:pt x="555421" y="1592376"/>
                  </a:lnTo>
                  <a:lnTo>
                    <a:pt x="555421" y="1518513"/>
                  </a:lnTo>
                  <a:close/>
                </a:path>
                <a:path w="1776094" h="1776095">
                  <a:moveTo>
                    <a:pt x="593839" y="1184681"/>
                  </a:moveTo>
                  <a:lnTo>
                    <a:pt x="590740" y="1169962"/>
                  </a:lnTo>
                  <a:lnTo>
                    <a:pt x="582383" y="1157719"/>
                  </a:lnTo>
                  <a:lnTo>
                    <a:pt x="570141" y="1149362"/>
                  </a:lnTo>
                  <a:lnTo>
                    <a:pt x="555421" y="1146263"/>
                  </a:lnTo>
                  <a:lnTo>
                    <a:pt x="517029" y="1146263"/>
                  </a:lnTo>
                  <a:lnTo>
                    <a:pt x="517029" y="1223073"/>
                  </a:lnTo>
                  <a:lnTo>
                    <a:pt x="517029" y="1370799"/>
                  </a:lnTo>
                  <a:lnTo>
                    <a:pt x="443166" y="1370799"/>
                  </a:lnTo>
                  <a:lnTo>
                    <a:pt x="443166" y="1223073"/>
                  </a:lnTo>
                  <a:lnTo>
                    <a:pt x="517029" y="1223073"/>
                  </a:lnTo>
                  <a:lnTo>
                    <a:pt x="517029" y="1146263"/>
                  </a:lnTo>
                  <a:lnTo>
                    <a:pt x="407695" y="1146263"/>
                  </a:lnTo>
                  <a:lnTo>
                    <a:pt x="392976" y="1149362"/>
                  </a:lnTo>
                  <a:lnTo>
                    <a:pt x="380746" y="1157719"/>
                  </a:lnTo>
                  <a:lnTo>
                    <a:pt x="372402" y="1169962"/>
                  </a:lnTo>
                  <a:lnTo>
                    <a:pt x="369316" y="1184681"/>
                  </a:lnTo>
                  <a:lnTo>
                    <a:pt x="369316" y="1406245"/>
                  </a:lnTo>
                  <a:lnTo>
                    <a:pt x="372402" y="1420977"/>
                  </a:lnTo>
                  <a:lnTo>
                    <a:pt x="380746" y="1433220"/>
                  </a:lnTo>
                  <a:lnTo>
                    <a:pt x="392976" y="1441577"/>
                  </a:lnTo>
                  <a:lnTo>
                    <a:pt x="407695" y="1444663"/>
                  </a:lnTo>
                  <a:lnTo>
                    <a:pt x="555421" y="1444663"/>
                  </a:lnTo>
                  <a:lnTo>
                    <a:pt x="568477" y="1441577"/>
                  </a:lnTo>
                  <a:lnTo>
                    <a:pt x="580161" y="1433220"/>
                  </a:lnTo>
                  <a:lnTo>
                    <a:pt x="589076" y="1420977"/>
                  </a:lnTo>
                  <a:lnTo>
                    <a:pt x="593839" y="1406245"/>
                  </a:lnTo>
                  <a:lnTo>
                    <a:pt x="593839" y="1370799"/>
                  </a:lnTo>
                  <a:lnTo>
                    <a:pt x="593839" y="1223073"/>
                  </a:lnTo>
                  <a:lnTo>
                    <a:pt x="593839" y="1184681"/>
                  </a:lnTo>
                  <a:close/>
                </a:path>
                <a:path w="1776094" h="1776095">
                  <a:moveTo>
                    <a:pt x="703148" y="1518513"/>
                  </a:moveTo>
                  <a:lnTo>
                    <a:pt x="629285" y="1518513"/>
                  </a:lnTo>
                  <a:lnTo>
                    <a:pt x="629285" y="1592376"/>
                  </a:lnTo>
                  <a:lnTo>
                    <a:pt x="703148" y="1592376"/>
                  </a:lnTo>
                  <a:lnTo>
                    <a:pt x="703148" y="1518513"/>
                  </a:lnTo>
                  <a:close/>
                </a:path>
                <a:path w="1776094" h="1776095">
                  <a:moveTo>
                    <a:pt x="813562" y="866495"/>
                  </a:moveTo>
                  <a:lnTo>
                    <a:pt x="812685" y="852373"/>
                  </a:lnTo>
                  <a:lnTo>
                    <a:pt x="806551" y="839927"/>
                  </a:lnTo>
                  <a:lnTo>
                    <a:pt x="794080" y="831100"/>
                  </a:lnTo>
                  <a:lnTo>
                    <a:pt x="779957" y="826985"/>
                  </a:lnTo>
                  <a:lnTo>
                    <a:pt x="765822" y="827862"/>
                  </a:lnTo>
                  <a:lnTo>
                    <a:pt x="753351" y="834009"/>
                  </a:lnTo>
                  <a:lnTo>
                    <a:pt x="584962" y="966952"/>
                  </a:lnTo>
                  <a:lnTo>
                    <a:pt x="419519" y="901954"/>
                  </a:lnTo>
                  <a:lnTo>
                    <a:pt x="410197" y="899185"/>
                  </a:lnTo>
                  <a:lnTo>
                    <a:pt x="400316" y="899731"/>
                  </a:lnTo>
                  <a:lnTo>
                    <a:pt x="390436" y="903617"/>
                  </a:lnTo>
                  <a:lnTo>
                    <a:pt x="381101" y="910805"/>
                  </a:lnTo>
                  <a:lnTo>
                    <a:pt x="233387" y="1058532"/>
                  </a:lnTo>
                  <a:lnTo>
                    <a:pt x="225082" y="1071003"/>
                  </a:lnTo>
                  <a:lnTo>
                    <a:pt x="222300" y="1085126"/>
                  </a:lnTo>
                  <a:lnTo>
                    <a:pt x="225082" y="1099248"/>
                  </a:lnTo>
                  <a:lnTo>
                    <a:pt x="259994" y="1123530"/>
                  </a:lnTo>
                  <a:lnTo>
                    <a:pt x="266649" y="1122921"/>
                  </a:lnTo>
                  <a:lnTo>
                    <a:pt x="273291" y="1120940"/>
                  </a:lnTo>
                  <a:lnTo>
                    <a:pt x="279933" y="1117282"/>
                  </a:lnTo>
                  <a:lnTo>
                    <a:pt x="286575" y="1111694"/>
                  </a:lnTo>
                  <a:lnTo>
                    <a:pt x="416547" y="981722"/>
                  </a:lnTo>
                  <a:lnTo>
                    <a:pt x="579043" y="1046721"/>
                  </a:lnTo>
                  <a:lnTo>
                    <a:pt x="587921" y="1049528"/>
                  </a:lnTo>
                  <a:lnTo>
                    <a:pt x="596785" y="1049299"/>
                  </a:lnTo>
                  <a:lnTo>
                    <a:pt x="605637" y="1046302"/>
                  </a:lnTo>
                  <a:lnTo>
                    <a:pt x="614489" y="1040815"/>
                  </a:lnTo>
                  <a:lnTo>
                    <a:pt x="800633" y="893089"/>
                  </a:lnTo>
                  <a:lnTo>
                    <a:pt x="809459" y="880618"/>
                  </a:lnTo>
                  <a:lnTo>
                    <a:pt x="813562" y="866495"/>
                  </a:lnTo>
                  <a:close/>
                </a:path>
                <a:path w="1776094" h="1776095">
                  <a:moveTo>
                    <a:pt x="850861" y="1518513"/>
                  </a:moveTo>
                  <a:lnTo>
                    <a:pt x="776998" y="1518513"/>
                  </a:lnTo>
                  <a:lnTo>
                    <a:pt x="776998" y="1592376"/>
                  </a:lnTo>
                  <a:lnTo>
                    <a:pt x="850861" y="1592376"/>
                  </a:lnTo>
                  <a:lnTo>
                    <a:pt x="850861" y="1518513"/>
                  </a:lnTo>
                  <a:close/>
                </a:path>
                <a:path w="1776094" h="1776095">
                  <a:moveTo>
                    <a:pt x="850861" y="1110818"/>
                  </a:moveTo>
                  <a:lnTo>
                    <a:pt x="847763" y="1096098"/>
                  </a:lnTo>
                  <a:lnTo>
                    <a:pt x="839406" y="1083868"/>
                  </a:lnTo>
                  <a:lnTo>
                    <a:pt x="827176" y="1075512"/>
                  </a:lnTo>
                  <a:lnTo>
                    <a:pt x="812444" y="1072413"/>
                  </a:lnTo>
                  <a:lnTo>
                    <a:pt x="776998" y="1072413"/>
                  </a:lnTo>
                  <a:lnTo>
                    <a:pt x="776998" y="1149210"/>
                  </a:lnTo>
                  <a:lnTo>
                    <a:pt x="776998" y="1370799"/>
                  </a:lnTo>
                  <a:lnTo>
                    <a:pt x="703135" y="1370799"/>
                  </a:lnTo>
                  <a:lnTo>
                    <a:pt x="703135" y="1149210"/>
                  </a:lnTo>
                  <a:lnTo>
                    <a:pt x="776998" y="1149210"/>
                  </a:lnTo>
                  <a:lnTo>
                    <a:pt x="776998" y="1072413"/>
                  </a:lnTo>
                  <a:lnTo>
                    <a:pt x="664705" y="1072413"/>
                  </a:lnTo>
                  <a:lnTo>
                    <a:pt x="649998" y="1075512"/>
                  </a:lnTo>
                  <a:lnTo>
                    <a:pt x="637768" y="1083868"/>
                  </a:lnTo>
                  <a:lnTo>
                    <a:pt x="629424" y="1096098"/>
                  </a:lnTo>
                  <a:lnTo>
                    <a:pt x="626338" y="1110818"/>
                  </a:lnTo>
                  <a:lnTo>
                    <a:pt x="626338" y="1406245"/>
                  </a:lnTo>
                  <a:lnTo>
                    <a:pt x="629424" y="1420977"/>
                  </a:lnTo>
                  <a:lnTo>
                    <a:pt x="637768" y="1433220"/>
                  </a:lnTo>
                  <a:lnTo>
                    <a:pt x="649998" y="1441577"/>
                  </a:lnTo>
                  <a:lnTo>
                    <a:pt x="664705" y="1444663"/>
                  </a:lnTo>
                  <a:lnTo>
                    <a:pt x="812444" y="1444663"/>
                  </a:lnTo>
                  <a:lnTo>
                    <a:pt x="827176" y="1441577"/>
                  </a:lnTo>
                  <a:lnTo>
                    <a:pt x="839406" y="1433220"/>
                  </a:lnTo>
                  <a:lnTo>
                    <a:pt x="847763" y="1420977"/>
                  </a:lnTo>
                  <a:lnTo>
                    <a:pt x="850861" y="1406245"/>
                  </a:lnTo>
                  <a:lnTo>
                    <a:pt x="850861" y="1370799"/>
                  </a:lnTo>
                  <a:lnTo>
                    <a:pt x="850861" y="1149210"/>
                  </a:lnTo>
                  <a:lnTo>
                    <a:pt x="850861" y="1110818"/>
                  </a:lnTo>
                  <a:close/>
                </a:path>
                <a:path w="1776094" h="1776095">
                  <a:moveTo>
                    <a:pt x="998588" y="1518513"/>
                  </a:moveTo>
                  <a:lnTo>
                    <a:pt x="924725" y="1518513"/>
                  </a:lnTo>
                  <a:lnTo>
                    <a:pt x="924725" y="1592376"/>
                  </a:lnTo>
                  <a:lnTo>
                    <a:pt x="998588" y="1592376"/>
                  </a:lnTo>
                  <a:lnTo>
                    <a:pt x="998588" y="1518513"/>
                  </a:lnTo>
                  <a:close/>
                </a:path>
                <a:path w="1776094" h="1776095">
                  <a:moveTo>
                    <a:pt x="1110830" y="1001522"/>
                  </a:moveTo>
                  <a:lnTo>
                    <a:pt x="1107732" y="986790"/>
                  </a:lnTo>
                  <a:lnTo>
                    <a:pt x="1099388" y="974559"/>
                  </a:lnTo>
                  <a:lnTo>
                    <a:pt x="1087158" y="966203"/>
                  </a:lnTo>
                  <a:lnTo>
                    <a:pt x="1072438" y="963104"/>
                  </a:lnTo>
                  <a:lnTo>
                    <a:pt x="1034034" y="963104"/>
                  </a:lnTo>
                  <a:lnTo>
                    <a:pt x="1034034" y="1036967"/>
                  </a:lnTo>
                  <a:lnTo>
                    <a:pt x="1034034" y="1370799"/>
                  </a:lnTo>
                  <a:lnTo>
                    <a:pt x="960170" y="1370799"/>
                  </a:lnTo>
                  <a:lnTo>
                    <a:pt x="960170" y="1036967"/>
                  </a:lnTo>
                  <a:lnTo>
                    <a:pt x="1034034" y="1036967"/>
                  </a:lnTo>
                  <a:lnTo>
                    <a:pt x="1034034" y="963104"/>
                  </a:lnTo>
                  <a:lnTo>
                    <a:pt x="924725" y="963104"/>
                  </a:lnTo>
                  <a:lnTo>
                    <a:pt x="909980" y="966203"/>
                  </a:lnTo>
                  <a:lnTo>
                    <a:pt x="897750" y="974559"/>
                  </a:lnTo>
                  <a:lnTo>
                    <a:pt x="889393" y="986790"/>
                  </a:lnTo>
                  <a:lnTo>
                    <a:pt x="886307" y="1001522"/>
                  </a:lnTo>
                  <a:lnTo>
                    <a:pt x="886307" y="1406245"/>
                  </a:lnTo>
                  <a:lnTo>
                    <a:pt x="889393" y="1420977"/>
                  </a:lnTo>
                  <a:lnTo>
                    <a:pt x="897750" y="1433220"/>
                  </a:lnTo>
                  <a:lnTo>
                    <a:pt x="909980" y="1441577"/>
                  </a:lnTo>
                  <a:lnTo>
                    <a:pt x="924725" y="1444663"/>
                  </a:lnTo>
                  <a:lnTo>
                    <a:pt x="1072438" y="1444663"/>
                  </a:lnTo>
                  <a:lnTo>
                    <a:pt x="1085494" y="1441577"/>
                  </a:lnTo>
                  <a:lnTo>
                    <a:pt x="1097178" y="1433220"/>
                  </a:lnTo>
                  <a:lnTo>
                    <a:pt x="1106081" y="1420977"/>
                  </a:lnTo>
                  <a:lnTo>
                    <a:pt x="1110830" y="1406245"/>
                  </a:lnTo>
                  <a:lnTo>
                    <a:pt x="1110830" y="1370799"/>
                  </a:lnTo>
                  <a:lnTo>
                    <a:pt x="1110830" y="1036967"/>
                  </a:lnTo>
                  <a:lnTo>
                    <a:pt x="1110830" y="1001522"/>
                  </a:lnTo>
                  <a:close/>
                </a:path>
                <a:path w="1776094" h="1776095">
                  <a:moveTo>
                    <a:pt x="1146302" y="1518513"/>
                  </a:moveTo>
                  <a:lnTo>
                    <a:pt x="1072438" y="1518513"/>
                  </a:lnTo>
                  <a:lnTo>
                    <a:pt x="1072438" y="1592376"/>
                  </a:lnTo>
                  <a:lnTo>
                    <a:pt x="1146302" y="1592376"/>
                  </a:lnTo>
                  <a:lnTo>
                    <a:pt x="1146302" y="1518513"/>
                  </a:lnTo>
                  <a:close/>
                </a:path>
                <a:path w="1776094" h="1776095">
                  <a:moveTo>
                    <a:pt x="1294003" y="1518513"/>
                  </a:moveTo>
                  <a:lnTo>
                    <a:pt x="1220139" y="1518513"/>
                  </a:lnTo>
                  <a:lnTo>
                    <a:pt x="1220139" y="1592376"/>
                  </a:lnTo>
                  <a:lnTo>
                    <a:pt x="1294003" y="1592376"/>
                  </a:lnTo>
                  <a:lnTo>
                    <a:pt x="1294003" y="1518513"/>
                  </a:lnTo>
                  <a:close/>
                </a:path>
                <a:path w="1776094" h="1776095">
                  <a:moveTo>
                    <a:pt x="1367866" y="927658"/>
                  </a:moveTo>
                  <a:lnTo>
                    <a:pt x="1364767" y="912939"/>
                  </a:lnTo>
                  <a:lnTo>
                    <a:pt x="1356410" y="900696"/>
                  </a:lnTo>
                  <a:lnTo>
                    <a:pt x="1344180" y="892340"/>
                  </a:lnTo>
                  <a:lnTo>
                    <a:pt x="1329474" y="889241"/>
                  </a:lnTo>
                  <a:lnTo>
                    <a:pt x="1294003" y="889241"/>
                  </a:lnTo>
                  <a:lnTo>
                    <a:pt x="1294003" y="963104"/>
                  </a:lnTo>
                  <a:lnTo>
                    <a:pt x="1294003" y="1370799"/>
                  </a:lnTo>
                  <a:lnTo>
                    <a:pt x="1220139" y="1370799"/>
                  </a:lnTo>
                  <a:lnTo>
                    <a:pt x="1220139" y="963104"/>
                  </a:lnTo>
                  <a:lnTo>
                    <a:pt x="1294003" y="963104"/>
                  </a:lnTo>
                  <a:lnTo>
                    <a:pt x="1294003" y="889241"/>
                  </a:lnTo>
                  <a:lnTo>
                    <a:pt x="1181747" y="889241"/>
                  </a:lnTo>
                  <a:lnTo>
                    <a:pt x="1167015" y="892340"/>
                  </a:lnTo>
                  <a:lnTo>
                    <a:pt x="1154772" y="900696"/>
                  </a:lnTo>
                  <a:lnTo>
                    <a:pt x="1146416" y="912939"/>
                  </a:lnTo>
                  <a:lnTo>
                    <a:pt x="1143330" y="927658"/>
                  </a:lnTo>
                  <a:lnTo>
                    <a:pt x="1143330" y="1406245"/>
                  </a:lnTo>
                  <a:lnTo>
                    <a:pt x="1146416" y="1420977"/>
                  </a:lnTo>
                  <a:lnTo>
                    <a:pt x="1154772" y="1433220"/>
                  </a:lnTo>
                  <a:lnTo>
                    <a:pt x="1167015" y="1441577"/>
                  </a:lnTo>
                  <a:lnTo>
                    <a:pt x="1181747" y="1444663"/>
                  </a:lnTo>
                  <a:lnTo>
                    <a:pt x="1329474" y="1444663"/>
                  </a:lnTo>
                  <a:lnTo>
                    <a:pt x="1344180" y="1441577"/>
                  </a:lnTo>
                  <a:lnTo>
                    <a:pt x="1356410" y="1433220"/>
                  </a:lnTo>
                  <a:lnTo>
                    <a:pt x="1364767" y="1420977"/>
                  </a:lnTo>
                  <a:lnTo>
                    <a:pt x="1367866" y="1406245"/>
                  </a:lnTo>
                  <a:lnTo>
                    <a:pt x="1367866" y="1370799"/>
                  </a:lnTo>
                  <a:lnTo>
                    <a:pt x="1367866" y="963104"/>
                  </a:lnTo>
                  <a:lnTo>
                    <a:pt x="1367866" y="927658"/>
                  </a:lnTo>
                  <a:close/>
                </a:path>
                <a:path w="1776094" h="1776095">
                  <a:moveTo>
                    <a:pt x="1441729" y="1518513"/>
                  </a:moveTo>
                  <a:lnTo>
                    <a:pt x="1367866" y="1518513"/>
                  </a:lnTo>
                  <a:lnTo>
                    <a:pt x="1367866" y="1592376"/>
                  </a:lnTo>
                  <a:lnTo>
                    <a:pt x="1441729" y="1592376"/>
                  </a:lnTo>
                  <a:lnTo>
                    <a:pt x="1441729" y="1518513"/>
                  </a:lnTo>
                  <a:close/>
                </a:path>
                <a:path w="1776094" h="1776095">
                  <a:moveTo>
                    <a:pt x="1589443" y="1518513"/>
                  </a:moveTo>
                  <a:lnTo>
                    <a:pt x="1515579" y="1518513"/>
                  </a:lnTo>
                  <a:lnTo>
                    <a:pt x="1515579" y="1592376"/>
                  </a:lnTo>
                  <a:lnTo>
                    <a:pt x="1589443" y="1592376"/>
                  </a:lnTo>
                  <a:lnTo>
                    <a:pt x="1589443" y="1518513"/>
                  </a:lnTo>
                  <a:close/>
                </a:path>
                <a:path w="1776094" h="1776095">
                  <a:moveTo>
                    <a:pt x="1589443" y="481545"/>
                  </a:moveTo>
                  <a:lnTo>
                    <a:pt x="1586344" y="466826"/>
                  </a:lnTo>
                  <a:lnTo>
                    <a:pt x="1577987" y="454583"/>
                  </a:lnTo>
                  <a:lnTo>
                    <a:pt x="1565757" y="446227"/>
                  </a:lnTo>
                  <a:lnTo>
                    <a:pt x="1551025" y="443128"/>
                  </a:lnTo>
                  <a:lnTo>
                    <a:pt x="1515592" y="443128"/>
                  </a:lnTo>
                  <a:lnTo>
                    <a:pt x="1515592" y="519950"/>
                  </a:lnTo>
                  <a:lnTo>
                    <a:pt x="1515592" y="706081"/>
                  </a:lnTo>
                  <a:lnTo>
                    <a:pt x="260007" y="706081"/>
                  </a:lnTo>
                  <a:lnTo>
                    <a:pt x="260007" y="519950"/>
                  </a:lnTo>
                  <a:lnTo>
                    <a:pt x="1515592" y="519950"/>
                  </a:lnTo>
                  <a:lnTo>
                    <a:pt x="1515592" y="443128"/>
                  </a:lnTo>
                  <a:lnTo>
                    <a:pt x="221589" y="443128"/>
                  </a:lnTo>
                  <a:lnTo>
                    <a:pt x="206844" y="446227"/>
                  </a:lnTo>
                  <a:lnTo>
                    <a:pt x="194614" y="454583"/>
                  </a:lnTo>
                  <a:lnTo>
                    <a:pt x="186258" y="466826"/>
                  </a:lnTo>
                  <a:lnTo>
                    <a:pt x="183172" y="481545"/>
                  </a:lnTo>
                  <a:lnTo>
                    <a:pt x="183172" y="741514"/>
                  </a:lnTo>
                  <a:lnTo>
                    <a:pt x="186258" y="756259"/>
                  </a:lnTo>
                  <a:lnTo>
                    <a:pt x="194614" y="768489"/>
                  </a:lnTo>
                  <a:lnTo>
                    <a:pt x="206844" y="776846"/>
                  </a:lnTo>
                  <a:lnTo>
                    <a:pt x="221589" y="779932"/>
                  </a:lnTo>
                  <a:lnTo>
                    <a:pt x="1551025" y="779932"/>
                  </a:lnTo>
                  <a:lnTo>
                    <a:pt x="1565757" y="776846"/>
                  </a:lnTo>
                  <a:lnTo>
                    <a:pt x="1577987" y="768489"/>
                  </a:lnTo>
                  <a:lnTo>
                    <a:pt x="1586344" y="756259"/>
                  </a:lnTo>
                  <a:lnTo>
                    <a:pt x="1589443" y="741514"/>
                  </a:lnTo>
                  <a:lnTo>
                    <a:pt x="1589443" y="706081"/>
                  </a:lnTo>
                  <a:lnTo>
                    <a:pt x="1589443" y="519950"/>
                  </a:lnTo>
                  <a:lnTo>
                    <a:pt x="1589443" y="481545"/>
                  </a:lnTo>
                  <a:close/>
                </a:path>
                <a:path w="1776094" h="1776095">
                  <a:moveTo>
                    <a:pt x="1775587" y="41351"/>
                  </a:moveTo>
                  <a:lnTo>
                    <a:pt x="1772488" y="26631"/>
                  </a:lnTo>
                  <a:lnTo>
                    <a:pt x="1764118" y="14389"/>
                  </a:lnTo>
                  <a:lnTo>
                    <a:pt x="1751888" y="6032"/>
                  </a:lnTo>
                  <a:lnTo>
                    <a:pt x="1737169" y="2933"/>
                  </a:lnTo>
                  <a:lnTo>
                    <a:pt x="1698752" y="2933"/>
                  </a:lnTo>
                  <a:lnTo>
                    <a:pt x="1698752" y="76822"/>
                  </a:lnTo>
                  <a:lnTo>
                    <a:pt x="1698752" y="147688"/>
                  </a:lnTo>
                  <a:lnTo>
                    <a:pt x="960158" y="147688"/>
                  </a:lnTo>
                  <a:lnTo>
                    <a:pt x="945438" y="150787"/>
                  </a:lnTo>
                  <a:lnTo>
                    <a:pt x="933208" y="159156"/>
                  </a:lnTo>
                  <a:lnTo>
                    <a:pt x="924839" y="171386"/>
                  </a:lnTo>
                  <a:lnTo>
                    <a:pt x="921740" y="186105"/>
                  </a:lnTo>
                  <a:lnTo>
                    <a:pt x="924839" y="200837"/>
                  </a:lnTo>
                  <a:lnTo>
                    <a:pt x="933208" y="213080"/>
                  </a:lnTo>
                  <a:lnTo>
                    <a:pt x="945438" y="221437"/>
                  </a:lnTo>
                  <a:lnTo>
                    <a:pt x="960158" y="224523"/>
                  </a:lnTo>
                  <a:lnTo>
                    <a:pt x="1698752" y="224523"/>
                  </a:lnTo>
                  <a:lnTo>
                    <a:pt x="1698752" y="295414"/>
                  </a:lnTo>
                  <a:lnTo>
                    <a:pt x="1698752" y="372249"/>
                  </a:lnTo>
                  <a:lnTo>
                    <a:pt x="1698752" y="1701685"/>
                  </a:lnTo>
                  <a:lnTo>
                    <a:pt x="73863" y="1701685"/>
                  </a:lnTo>
                  <a:lnTo>
                    <a:pt x="73863" y="372249"/>
                  </a:lnTo>
                  <a:lnTo>
                    <a:pt x="555409" y="372249"/>
                  </a:lnTo>
                  <a:lnTo>
                    <a:pt x="1698752" y="372249"/>
                  </a:lnTo>
                  <a:lnTo>
                    <a:pt x="1698752" y="295414"/>
                  </a:lnTo>
                  <a:lnTo>
                    <a:pt x="593826" y="295414"/>
                  </a:lnTo>
                  <a:lnTo>
                    <a:pt x="593826" y="76822"/>
                  </a:lnTo>
                  <a:lnTo>
                    <a:pt x="1698752" y="76822"/>
                  </a:lnTo>
                  <a:lnTo>
                    <a:pt x="1698752" y="2933"/>
                  </a:lnTo>
                  <a:lnTo>
                    <a:pt x="569353" y="2933"/>
                  </a:lnTo>
                  <a:lnTo>
                    <a:pt x="555409" y="0"/>
                  </a:lnTo>
                  <a:lnTo>
                    <a:pt x="541477" y="2933"/>
                  </a:lnTo>
                  <a:lnTo>
                    <a:pt x="517017" y="2933"/>
                  </a:lnTo>
                  <a:lnTo>
                    <a:pt x="517017" y="76822"/>
                  </a:lnTo>
                  <a:lnTo>
                    <a:pt x="517017" y="295414"/>
                  </a:lnTo>
                  <a:lnTo>
                    <a:pt x="73863" y="295414"/>
                  </a:lnTo>
                  <a:lnTo>
                    <a:pt x="73863" y="76822"/>
                  </a:lnTo>
                  <a:lnTo>
                    <a:pt x="517017" y="76822"/>
                  </a:lnTo>
                  <a:lnTo>
                    <a:pt x="517017" y="2933"/>
                  </a:lnTo>
                  <a:lnTo>
                    <a:pt x="38417" y="2933"/>
                  </a:lnTo>
                  <a:lnTo>
                    <a:pt x="23685" y="6032"/>
                  </a:lnTo>
                  <a:lnTo>
                    <a:pt x="11442" y="14389"/>
                  </a:lnTo>
                  <a:lnTo>
                    <a:pt x="3086" y="26631"/>
                  </a:lnTo>
                  <a:lnTo>
                    <a:pt x="0" y="41351"/>
                  </a:lnTo>
                  <a:lnTo>
                    <a:pt x="0" y="333832"/>
                  </a:lnTo>
                  <a:lnTo>
                    <a:pt x="0" y="1737131"/>
                  </a:lnTo>
                  <a:lnTo>
                    <a:pt x="3086" y="1751863"/>
                  </a:lnTo>
                  <a:lnTo>
                    <a:pt x="11442" y="1764106"/>
                  </a:lnTo>
                  <a:lnTo>
                    <a:pt x="23685" y="1772462"/>
                  </a:lnTo>
                  <a:lnTo>
                    <a:pt x="38417" y="1775548"/>
                  </a:lnTo>
                  <a:lnTo>
                    <a:pt x="1737169" y="1775548"/>
                  </a:lnTo>
                  <a:lnTo>
                    <a:pt x="1750225" y="1772513"/>
                  </a:lnTo>
                  <a:lnTo>
                    <a:pt x="1761896" y="1764474"/>
                  </a:lnTo>
                  <a:lnTo>
                    <a:pt x="1770811" y="1753120"/>
                  </a:lnTo>
                  <a:lnTo>
                    <a:pt x="1775587" y="1740103"/>
                  </a:lnTo>
                  <a:lnTo>
                    <a:pt x="1775587" y="1701685"/>
                  </a:lnTo>
                  <a:lnTo>
                    <a:pt x="1775587" y="76822"/>
                  </a:lnTo>
                  <a:lnTo>
                    <a:pt x="1775587" y="41351"/>
                  </a:lnTo>
                  <a:close/>
                </a:path>
              </a:pathLst>
            </a:custGeom>
            <a:solidFill>
              <a:srgbClr val="ED7D31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sp>
        <p:nvSpPr>
          <p:cNvPr id="45" name="object 18">
            <a:extLst>
              <a:ext uri="{FF2B5EF4-FFF2-40B4-BE49-F238E27FC236}">
                <a16:creationId xmlns:a16="http://schemas.microsoft.com/office/drawing/2014/main" id="{1A8EF4E5-6490-6360-801A-208893FFD3E1}"/>
              </a:ext>
            </a:extLst>
          </p:cNvPr>
          <p:cNvSpPr/>
          <p:nvPr/>
        </p:nvSpPr>
        <p:spPr>
          <a:xfrm>
            <a:off x="6230626" y="5763739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46" name="object 19">
            <a:extLst>
              <a:ext uri="{FF2B5EF4-FFF2-40B4-BE49-F238E27FC236}">
                <a16:creationId xmlns:a16="http://schemas.microsoft.com/office/drawing/2014/main" id="{B9524722-39C9-CD73-BFF0-A8330E098AB8}"/>
              </a:ext>
            </a:extLst>
          </p:cNvPr>
          <p:cNvSpPr/>
          <p:nvPr/>
        </p:nvSpPr>
        <p:spPr>
          <a:xfrm>
            <a:off x="11453451" y="5763739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3638014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C881C-F58E-B629-0451-82753694D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AB56FBD-407E-4F14-705E-B55A49552F60}"/>
              </a:ext>
            </a:extLst>
          </p:cNvPr>
          <p:cNvSpPr/>
          <p:nvPr/>
        </p:nvSpPr>
        <p:spPr>
          <a:xfrm>
            <a:off x="-361950" y="-286145"/>
            <a:ext cx="18669000" cy="10859289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0A11AD87-7EA4-672A-38B6-94680B1D2063}"/>
              </a:ext>
            </a:extLst>
          </p:cNvPr>
          <p:cNvGrpSpPr/>
          <p:nvPr/>
        </p:nvGrpSpPr>
        <p:grpSpPr>
          <a:xfrm>
            <a:off x="195119" y="8767491"/>
            <a:ext cx="1405081" cy="1233670"/>
            <a:chOff x="0" y="0"/>
            <a:chExt cx="2388340" cy="213961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199ED261-F310-69F3-467C-0DF19EAAE8CC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8" name="Group 5">
            <a:extLst>
              <a:ext uri="{FF2B5EF4-FFF2-40B4-BE49-F238E27FC236}">
                <a16:creationId xmlns:a16="http://schemas.microsoft.com/office/drawing/2014/main" id="{6E927121-4620-E7F3-D0D5-478DC5358CAA}"/>
              </a:ext>
            </a:extLst>
          </p:cNvPr>
          <p:cNvGrpSpPr/>
          <p:nvPr/>
        </p:nvGrpSpPr>
        <p:grpSpPr>
          <a:xfrm>
            <a:off x="-480980" y="-859109"/>
            <a:ext cx="19439768" cy="4530338"/>
            <a:chOff x="0" y="0"/>
            <a:chExt cx="2870064" cy="652934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177224D0-EE11-1950-1D91-EF4FF3EBEC8E}"/>
                </a:ext>
              </a:extLst>
            </p:cNvPr>
            <p:cNvSpPr/>
            <p:nvPr/>
          </p:nvSpPr>
          <p:spPr>
            <a:xfrm>
              <a:off x="0" y="0"/>
              <a:ext cx="2870064" cy="652934"/>
            </a:xfrm>
            <a:custGeom>
              <a:avLst/>
              <a:gdLst/>
              <a:ahLst/>
              <a:cxnLst/>
              <a:rect l="l" t="t" r="r" b="b"/>
              <a:pathLst>
                <a:path w="2870064" h="652934">
                  <a:moveTo>
                    <a:pt x="0" y="0"/>
                  </a:moveTo>
                  <a:lnTo>
                    <a:pt x="2870064" y="0"/>
                  </a:lnTo>
                  <a:lnTo>
                    <a:pt x="2870064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4"/>
              <a:stretch>
                <a:fillRect t="-96327" b="-133345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pic>
        <p:nvPicPr>
          <p:cNvPr id="10" name="object 2">
            <a:extLst>
              <a:ext uri="{FF2B5EF4-FFF2-40B4-BE49-F238E27FC236}">
                <a16:creationId xmlns:a16="http://schemas.microsoft.com/office/drawing/2014/main" id="{3F4D2CBF-50FF-11AE-8A8F-81E7CF62DB2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097000" y="4028638"/>
            <a:ext cx="773315" cy="773328"/>
          </a:xfrm>
          <a:prstGeom prst="rect">
            <a:avLst/>
          </a:prstGeom>
        </p:spPr>
      </p:pic>
      <p:sp>
        <p:nvSpPr>
          <p:cNvPr id="11" name="object 3">
            <a:extLst>
              <a:ext uri="{FF2B5EF4-FFF2-40B4-BE49-F238E27FC236}">
                <a16:creationId xmlns:a16="http://schemas.microsoft.com/office/drawing/2014/main" id="{F1EF1A92-0E76-8275-E9AB-8B0846251BE9}"/>
              </a:ext>
            </a:extLst>
          </p:cNvPr>
          <p:cNvSpPr txBox="1">
            <a:spLocks/>
          </p:cNvSpPr>
          <p:nvPr/>
        </p:nvSpPr>
        <p:spPr>
          <a:xfrm>
            <a:off x="2048662" y="3996497"/>
            <a:ext cx="14065885" cy="7874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CO" sz="5000" spc="50" noProof="0" dirty="0"/>
              <a:t>Proceso</a:t>
            </a:r>
            <a:r>
              <a:rPr lang="es-CO" sz="5000" spc="-114" noProof="0" dirty="0"/>
              <a:t> </a:t>
            </a:r>
            <a:r>
              <a:rPr lang="es-CO" sz="5000" noProof="0" dirty="0"/>
              <a:t>para</a:t>
            </a:r>
            <a:r>
              <a:rPr lang="es-CO" sz="5000" spc="-235" noProof="0" dirty="0"/>
              <a:t> </a:t>
            </a:r>
            <a:r>
              <a:rPr lang="es-CO" sz="5000" spc="55" noProof="0" dirty="0"/>
              <a:t>la</a:t>
            </a:r>
            <a:r>
              <a:rPr lang="es-CO" sz="5000" spc="-235" noProof="0" dirty="0"/>
              <a:t> </a:t>
            </a:r>
            <a:r>
              <a:rPr lang="es-CO" sz="5000" spc="-45" noProof="0" dirty="0"/>
              <a:t>asignación</a:t>
            </a:r>
            <a:r>
              <a:rPr lang="es-CO" sz="5000" spc="-110" noProof="0" dirty="0"/>
              <a:t> </a:t>
            </a:r>
            <a:r>
              <a:rPr lang="es-CO" sz="5000" spc="40" noProof="0" dirty="0">
                <a:latin typeface="Verdana"/>
                <a:cs typeface="Verdana"/>
              </a:rPr>
              <a:t>FAER</a:t>
            </a:r>
            <a:endParaRPr lang="es-CO" sz="5000" noProof="0" dirty="0">
              <a:latin typeface="Verdana"/>
              <a:cs typeface="Verdana"/>
            </a:endParaRP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2FDB5569-0800-2181-BD7E-67D2CD72C060}"/>
              </a:ext>
            </a:extLst>
          </p:cNvPr>
          <p:cNvSpPr txBox="1"/>
          <p:nvPr/>
        </p:nvSpPr>
        <p:spPr>
          <a:xfrm>
            <a:off x="3124201" y="9791053"/>
            <a:ext cx="13443966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s-CO" sz="1000" noProof="0" dirty="0">
                <a:solidFill>
                  <a:srgbClr val="282828"/>
                </a:solidFill>
                <a:latin typeface="Arial MT"/>
                <a:cs typeface="Arial MT"/>
              </a:rPr>
              <a:t>Resolución 40379 de 2023</a:t>
            </a:r>
            <a:r>
              <a:rPr lang="es-CO" sz="800" noProof="0" dirty="0"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ET: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Entidad</a:t>
            </a:r>
            <a:r>
              <a:rPr lang="es-CO" sz="10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Territorial.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OR: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Operador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Red.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IPSE: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Instituto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0" noProof="0" dirty="0">
                <a:solidFill>
                  <a:srgbClr val="4D4D4D"/>
                </a:solidFill>
                <a:latin typeface="Arial MT"/>
                <a:cs typeface="Arial MT"/>
              </a:rPr>
              <a:t>Planificación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Promoción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Soluciones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Energéticas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0" noProof="0" dirty="0">
                <a:solidFill>
                  <a:srgbClr val="4D4D4D"/>
                </a:solidFill>
                <a:latin typeface="Arial MT"/>
                <a:cs typeface="Arial MT"/>
              </a:rPr>
              <a:t>para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Zonas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No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Interconectadas.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UPME: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Unidad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Planeación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Minero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Energética.</a:t>
            </a:r>
            <a:endParaRPr lang="es-CO" sz="1000" noProof="0" dirty="0">
              <a:latin typeface="Arial MT"/>
              <a:cs typeface="Arial MT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D229581B-BFC4-EB3B-BD06-54A810478EF3}"/>
              </a:ext>
            </a:extLst>
          </p:cNvPr>
          <p:cNvSpPr txBox="1"/>
          <p:nvPr/>
        </p:nvSpPr>
        <p:spPr>
          <a:xfrm>
            <a:off x="13947100" y="7920858"/>
            <a:ext cx="2522220" cy="99123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VF</a:t>
            </a:r>
            <a:r>
              <a:rPr lang="es-CO" sz="2000" spc="-5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y</a:t>
            </a:r>
            <a:r>
              <a:rPr lang="es-CO" sz="2000" spc="-5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Contratos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605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Trámite</a:t>
            </a:r>
            <a:r>
              <a:rPr lang="es-CO" sz="1600" spc="-10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10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vigencias</a:t>
            </a:r>
            <a:r>
              <a:rPr lang="es-CO" sz="1600" spc="-9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futuras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suscripción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contratos.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84BEB13E-2D8E-1267-BAFB-462824C79276}"/>
              </a:ext>
            </a:extLst>
          </p:cNvPr>
          <p:cNvSpPr txBox="1"/>
          <p:nvPr/>
        </p:nvSpPr>
        <p:spPr>
          <a:xfrm>
            <a:off x="13410928" y="8144739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6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9194B4FD-54DF-425B-E061-0F6B1BD18222}"/>
              </a:ext>
            </a:extLst>
          </p:cNvPr>
          <p:cNvSpPr txBox="1"/>
          <p:nvPr/>
        </p:nvSpPr>
        <p:spPr>
          <a:xfrm>
            <a:off x="8388531" y="7920858"/>
            <a:ext cx="3864610" cy="147891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3020" algn="just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Comité</a:t>
            </a:r>
            <a:r>
              <a:rPr lang="es-CO" sz="2000" spc="9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CAFAER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El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comité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objetará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impartirá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instrucciones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lang="es-CO" sz="1600" spc="250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recomendaciones</a:t>
            </a:r>
            <a:r>
              <a:rPr lang="es-CO" sz="1600" spc="254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sobre</a:t>
            </a:r>
            <a:r>
              <a:rPr lang="es-CO" sz="1600" spc="254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los</a:t>
            </a:r>
            <a:r>
              <a:rPr lang="es-CO" sz="1600" spc="254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planes, programas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y/o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que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le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hayan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sido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presentados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para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financiación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del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FAER.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24E5998C-91C9-2D3A-314B-7C7C1F1CDDA2}"/>
              </a:ext>
            </a:extLst>
          </p:cNvPr>
          <p:cNvSpPr txBox="1"/>
          <p:nvPr/>
        </p:nvSpPr>
        <p:spPr>
          <a:xfrm>
            <a:off x="7852358" y="8368985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5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4D2791FA-935F-2841-AE8F-A2D731D5B92F}"/>
              </a:ext>
            </a:extLst>
          </p:cNvPr>
          <p:cNvSpPr txBox="1"/>
          <p:nvPr/>
        </p:nvSpPr>
        <p:spPr>
          <a:xfrm>
            <a:off x="3622285" y="7920846"/>
            <a:ext cx="2906395" cy="123507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3020" algn="just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Orden</a:t>
            </a:r>
            <a:r>
              <a:rPr lang="es-CO" sz="2000" spc="3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lang="es-CO" sz="2000" spc="3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Elegibilidad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Dirección</a:t>
            </a:r>
            <a:r>
              <a:rPr lang="es-CO" sz="1600" spc="25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30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energía</a:t>
            </a:r>
            <a:r>
              <a:rPr lang="es-CO" sz="1600" spc="25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eléctrica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organiza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acuerdo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a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la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Res.</a:t>
            </a:r>
            <a:r>
              <a:rPr lang="es-CO" sz="1600" spc="-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70" noProof="0" dirty="0">
                <a:solidFill>
                  <a:srgbClr val="4D4D4D"/>
                </a:solidFill>
                <a:latin typeface="Arial MT"/>
                <a:cs typeface="Arial MT"/>
              </a:rPr>
              <a:t>4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70" noProof="0" dirty="0">
                <a:solidFill>
                  <a:srgbClr val="4D4D4D"/>
                </a:solidFill>
                <a:latin typeface="Arial MT"/>
                <a:cs typeface="Arial MT"/>
              </a:rPr>
              <a:t>0379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 2023.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7" name="object 8">
            <a:extLst>
              <a:ext uri="{FF2B5EF4-FFF2-40B4-BE49-F238E27FC236}">
                <a16:creationId xmlns:a16="http://schemas.microsoft.com/office/drawing/2014/main" id="{28EB4014-4E39-29D3-3571-9351C43CBCD4}"/>
              </a:ext>
            </a:extLst>
          </p:cNvPr>
          <p:cNvSpPr txBox="1"/>
          <p:nvPr/>
        </p:nvSpPr>
        <p:spPr>
          <a:xfrm>
            <a:off x="3086101" y="8245502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4</a:t>
            </a:r>
            <a:endParaRPr lang="es-CO" sz="4000" noProof="0" dirty="0">
              <a:latin typeface="Verdana"/>
              <a:cs typeface="Verdana"/>
            </a:endParaRPr>
          </a:p>
        </p:txBody>
      </p:sp>
      <p:grpSp>
        <p:nvGrpSpPr>
          <p:cNvPr id="18" name="object 10">
            <a:extLst>
              <a:ext uri="{FF2B5EF4-FFF2-40B4-BE49-F238E27FC236}">
                <a16:creationId xmlns:a16="http://schemas.microsoft.com/office/drawing/2014/main" id="{4911F01A-DBE1-FF43-0835-915FA6D540CF}"/>
              </a:ext>
            </a:extLst>
          </p:cNvPr>
          <p:cNvGrpSpPr/>
          <p:nvPr/>
        </p:nvGrpSpPr>
        <p:grpSpPr>
          <a:xfrm>
            <a:off x="8966539" y="6788433"/>
            <a:ext cx="1701800" cy="741680"/>
            <a:chOff x="7317020" y="4383685"/>
            <a:chExt cx="1701800" cy="741680"/>
          </a:xfrm>
        </p:grpSpPr>
        <p:pic>
          <p:nvPicPr>
            <p:cNvPr id="19" name="object 11">
              <a:extLst>
                <a:ext uri="{FF2B5EF4-FFF2-40B4-BE49-F238E27FC236}">
                  <a16:creationId xmlns:a16="http://schemas.microsoft.com/office/drawing/2014/main" id="{85ABCB97-BC8F-49B7-315E-B19003236B4A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75577" y="4425051"/>
              <a:ext cx="183159" cy="183159"/>
            </a:xfrm>
            <a:prstGeom prst="rect">
              <a:avLst/>
            </a:prstGeom>
          </p:spPr>
        </p:pic>
        <p:pic>
          <p:nvPicPr>
            <p:cNvPr id="20" name="object 12">
              <a:extLst>
                <a:ext uri="{FF2B5EF4-FFF2-40B4-BE49-F238E27FC236}">
                  <a16:creationId xmlns:a16="http://schemas.microsoft.com/office/drawing/2014/main" id="{A30B9DCA-076C-D475-FE2C-494AA4887A66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94022" y="4422078"/>
              <a:ext cx="183159" cy="183159"/>
            </a:xfrm>
            <a:prstGeom prst="rect">
              <a:avLst/>
            </a:prstGeom>
          </p:spPr>
        </p:pic>
        <p:pic>
          <p:nvPicPr>
            <p:cNvPr id="21" name="object 13">
              <a:extLst>
                <a:ext uri="{FF2B5EF4-FFF2-40B4-BE49-F238E27FC236}">
                  <a16:creationId xmlns:a16="http://schemas.microsoft.com/office/drawing/2014/main" id="{63DA93FA-5EF5-5371-64E1-163AF3C57CA7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15414" y="4422078"/>
              <a:ext cx="183159" cy="183159"/>
            </a:xfrm>
            <a:prstGeom prst="rect">
              <a:avLst/>
            </a:prstGeom>
          </p:spPr>
        </p:pic>
        <p:sp>
          <p:nvSpPr>
            <p:cNvPr id="22" name="object 14">
              <a:extLst>
                <a:ext uri="{FF2B5EF4-FFF2-40B4-BE49-F238E27FC236}">
                  <a16:creationId xmlns:a16="http://schemas.microsoft.com/office/drawing/2014/main" id="{CC65AB32-7297-328F-9F65-B5FB4E6D9C90}"/>
                </a:ext>
              </a:extLst>
            </p:cNvPr>
            <p:cNvSpPr/>
            <p:nvPr/>
          </p:nvSpPr>
          <p:spPr>
            <a:xfrm>
              <a:off x="7317016" y="4383696"/>
              <a:ext cx="1701800" cy="741680"/>
            </a:xfrm>
            <a:custGeom>
              <a:avLst/>
              <a:gdLst/>
              <a:ahLst/>
              <a:cxnLst/>
              <a:rect l="l" t="t" r="r" b="b"/>
              <a:pathLst>
                <a:path w="1701800" h="741679">
                  <a:moveTo>
                    <a:pt x="1701685" y="443128"/>
                  </a:moveTo>
                  <a:lnTo>
                    <a:pt x="1692871" y="399427"/>
                  </a:lnTo>
                  <a:lnTo>
                    <a:pt x="1668818" y="363753"/>
                  </a:lnTo>
                  <a:lnTo>
                    <a:pt x="1633143" y="339712"/>
                  </a:lnTo>
                  <a:lnTo>
                    <a:pt x="1627835" y="338645"/>
                  </a:lnTo>
                  <a:lnTo>
                    <a:pt x="1627835" y="446074"/>
                  </a:lnTo>
                  <a:lnTo>
                    <a:pt x="1626819" y="453161"/>
                  </a:lnTo>
                  <a:lnTo>
                    <a:pt x="1596085" y="483895"/>
                  </a:lnTo>
                  <a:lnTo>
                    <a:pt x="1589443" y="484492"/>
                  </a:lnTo>
                  <a:lnTo>
                    <a:pt x="1293215" y="484492"/>
                  </a:lnTo>
                  <a:lnTo>
                    <a:pt x="1279220" y="481558"/>
                  </a:lnTo>
                  <a:lnTo>
                    <a:pt x="1265224" y="484492"/>
                  </a:lnTo>
                  <a:lnTo>
                    <a:pt x="1240828" y="484492"/>
                  </a:lnTo>
                  <a:lnTo>
                    <a:pt x="1240828" y="555409"/>
                  </a:lnTo>
                  <a:lnTo>
                    <a:pt x="1240828" y="658799"/>
                  </a:lnTo>
                  <a:lnTo>
                    <a:pt x="1234909" y="664718"/>
                  </a:lnTo>
                  <a:lnTo>
                    <a:pt x="1211275" y="664718"/>
                  </a:lnTo>
                  <a:lnTo>
                    <a:pt x="1205357" y="658799"/>
                  </a:lnTo>
                  <a:lnTo>
                    <a:pt x="1205357" y="555409"/>
                  </a:lnTo>
                  <a:lnTo>
                    <a:pt x="1240828" y="555409"/>
                  </a:lnTo>
                  <a:lnTo>
                    <a:pt x="1240828" y="484492"/>
                  </a:lnTo>
                  <a:lnTo>
                    <a:pt x="1180947" y="484492"/>
                  </a:lnTo>
                  <a:lnTo>
                    <a:pt x="1166977" y="481558"/>
                  </a:lnTo>
                  <a:lnTo>
                    <a:pt x="1152956" y="484492"/>
                  </a:lnTo>
                  <a:lnTo>
                    <a:pt x="1131570" y="484492"/>
                  </a:lnTo>
                  <a:lnTo>
                    <a:pt x="1131570" y="664718"/>
                  </a:lnTo>
                  <a:lnTo>
                    <a:pt x="574611" y="664718"/>
                  </a:lnTo>
                  <a:lnTo>
                    <a:pt x="579056" y="649947"/>
                  </a:lnTo>
                  <a:lnTo>
                    <a:pt x="579056" y="555409"/>
                  </a:lnTo>
                  <a:lnTo>
                    <a:pt x="1128560" y="555409"/>
                  </a:lnTo>
                  <a:lnTo>
                    <a:pt x="1128560" y="649947"/>
                  </a:lnTo>
                  <a:lnTo>
                    <a:pt x="1131570" y="664718"/>
                  </a:lnTo>
                  <a:lnTo>
                    <a:pt x="1131570" y="484492"/>
                  </a:lnTo>
                  <a:lnTo>
                    <a:pt x="554634" y="484492"/>
                  </a:lnTo>
                  <a:lnTo>
                    <a:pt x="540639" y="481558"/>
                  </a:lnTo>
                  <a:lnTo>
                    <a:pt x="526643" y="484492"/>
                  </a:lnTo>
                  <a:lnTo>
                    <a:pt x="502221" y="484492"/>
                  </a:lnTo>
                  <a:lnTo>
                    <a:pt x="502221" y="555409"/>
                  </a:lnTo>
                  <a:lnTo>
                    <a:pt x="502221" y="658799"/>
                  </a:lnTo>
                  <a:lnTo>
                    <a:pt x="496303" y="664718"/>
                  </a:lnTo>
                  <a:lnTo>
                    <a:pt x="472694" y="664718"/>
                  </a:lnTo>
                  <a:lnTo>
                    <a:pt x="466775" y="658799"/>
                  </a:lnTo>
                  <a:lnTo>
                    <a:pt x="466775" y="555409"/>
                  </a:lnTo>
                  <a:lnTo>
                    <a:pt x="502221" y="555409"/>
                  </a:lnTo>
                  <a:lnTo>
                    <a:pt x="502221" y="484492"/>
                  </a:lnTo>
                  <a:lnTo>
                    <a:pt x="442353" y="484492"/>
                  </a:lnTo>
                  <a:lnTo>
                    <a:pt x="428358" y="481558"/>
                  </a:lnTo>
                  <a:lnTo>
                    <a:pt x="414362" y="484492"/>
                  </a:lnTo>
                  <a:lnTo>
                    <a:pt x="112255" y="484492"/>
                  </a:lnTo>
                  <a:lnTo>
                    <a:pt x="97536" y="481406"/>
                  </a:lnTo>
                  <a:lnTo>
                    <a:pt x="85305" y="473049"/>
                  </a:lnTo>
                  <a:lnTo>
                    <a:pt x="76949" y="460819"/>
                  </a:lnTo>
                  <a:lnTo>
                    <a:pt x="73863" y="446074"/>
                  </a:lnTo>
                  <a:lnTo>
                    <a:pt x="74879" y="439026"/>
                  </a:lnTo>
                  <a:lnTo>
                    <a:pt x="105600" y="408292"/>
                  </a:lnTo>
                  <a:lnTo>
                    <a:pt x="112255" y="407682"/>
                  </a:lnTo>
                  <a:lnTo>
                    <a:pt x="259905" y="407682"/>
                  </a:lnTo>
                  <a:lnTo>
                    <a:pt x="519963" y="407695"/>
                  </a:lnTo>
                  <a:lnTo>
                    <a:pt x="1480134" y="407695"/>
                  </a:lnTo>
                  <a:lnTo>
                    <a:pt x="1589443" y="407682"/>
                  </a:lnTo>
                  <a:lnTo>
                    <a:pt x="1604162" y="410781"/>
                  </a:lnTo>
                  <a:lnTo>
                    <a:pt x="1616379" y="419138"/>
                  </a:lnTo>
                  <a:lnTo>
                    <a:pt x="1624736" y="431368"/>
                  </a:lnTo>
                  <a:lnTo>
                    <a:pt x="1627835" y="446074"/>
                  </a:lnTo>
                  <a:lnTo>
                    <a:pt x="1627835" y="338645"/>
                  </a:lnTo>
                  <a:lnTo>
                    <a:pt x="1589443" y="330885"/>
                  </a:lnTo>
                  <a:lnTo>
                    <a:pt x="1515579" y="330885"/>
                  </a:lnTo>
                  <a:lnTo>
                    <a:pt x="1515579" y="292468"/>
                  </a:lnTo>
                  <a:lnTo>
                    <a:pt x="1508988" y="259969"/>
                  </a:lnTo>
                  <a:lnTo>
                    <a:pt x="1506804" y="249212"/>
                  </a:lnTo>
                  <a:lnTo>
                    <a:pt x="1483080" y="214541"/>
                  </a:lnTo>
                  <a:lnTo>
                    <a:pt x="1457820" y="197840"/>
                  </a:lnTo>
                  <a:lnTo>
                    <a:pt x="1463776" y="189064"/>
                  </a:lnTo>
                  <a:lnTo>
                    <a:pt x="1469783" y="180200"/>
                  </a:lnTo>
                  <a:lnTo>
                    <a:pt x="1480134" y="129971"/>
                  </a:lnTo>
                  <a:lnTo>
                    <a:pt x="1469783" y="79756"/>
                  </a:lnTo>
                  <a:lnTo>
                    <a:pt x="1467789" y="76809"/>
                  </a:lnTo>
                  <a:lnTo>
                    <a:pt x="1444663" y="42748"/>
                  </a:lnTo>
                  <a:lnTo>
                    <a:pt x="1444663" y="295414"/>
                  </a:lnTo>
                  <a:lnTo>
                    <a:pt x="1444663" y="333832"/>
                  </a:lnTo>
                  <a:lnTo>
                    <a:pt x="1258557" y="333832"/>
                  </a:lnTo>
                  <a:lnTo>
                    <a:pt x="1258557" y="295414"/>
                  </a:lnTo>
                  <a:lnTo>
                    <a:pt x="1261592" y="281165"/>
                  </a:lnTo>
                  <a:lnTo>
                    <a:pt x="1269631" y="269938"/>
                  </a:lnTo>
                  <a:lnTo>
                    <a:pt x="1280985" y="262597"/>
                  </a:lnTo>
                  <a:lnTo>
                    <a:pt x="1294003" y="259969"/>
                  </a:lnTo>
                  <a:lnTo>
                    <a:pt x="1350073" y="259969"/>
                  </a:lnTo>
                  <a:lnTo>
                    <a:pt x="1409217" y="259969"/>
                  </a:lnTo>
                  <a:lnTo>
                    <a:pt x="1423479" y="263017"/>
                  </a:lnTo>
                  <a:lnTo>
                    <a:pt x="1434693" y="271043"/>
                  </a:lnTo>
                  <a:lnTo>
                    <a:pt x="1442034" y="282397"/>
                  </a:lnTo>
                  <a:lnTo>
                    <a:pt x="1444663" y="295414"/>
                  </a:lnTo>
                  <a:lnTo>
                    <a:pt x="1444663" y="42748"/>
                  </a:lnTo>
                  <a:lnTo>
                    <a:pt x="1441716" y="38404"/>
                  </a:lnTo>
                  <a:lnTo>
                    <a:pt x="1406271" y="14363"/>
                  </a:lnTo>
                  <a:lnTo>
                    <a:pt x="1406271" y="132943"/>
                  </a:lnTo>
                  <a:lnTo>
                    <a:pt x="1401648" y="155422"/>
                  </a:lnTo>
                  <a:lnTo>
                    <a:pt x="1389278" y="173189"/>
                  </a:lnTo>
                  <a:lnTo>
                    <a:pt x="1373962" y="183159"/>
                  </a:lnTo>
                  <a:lnTo>
                    <a:pt x="1325054" y="183159"/>
                  </a:lnTo>
                  <a:lnTo>
                    <a:pt x="1309878" y="173189"/>
                  </a:lnTo>
                  <a:lnTo>
                    <a:pt x="1298206" y="155422"/>
                  </a:lnTo>
                  <a:lnTo>
                    <a:pt x="1294003" y="132943"/>
                  </a:lnTo>
                  <a:lnTo>
                    <a:pt x="1298613" y="110451"/>
                  </a:lnTo>
                  <a:lnTo>
                    <a:pt x="1310982" y="92684"/>
                  </a:lnTo>
                  <a:lnTo>
                    <a:pt x="1328889" y="81000"/>
                  </a:lnTo>
                  <a:lnTo>
                    <a:pt x="1350137" y="76809"/>
                  </a:lnTo>
                  <a:lnTo>
                    <a:pt x="1371358" y="81000"/>
                  </a:lnTo>
                  <a:lnTo>
                    <a:pt x="1389278" y="92684"/>
                  </a:lnTo>
                  <a:lnTo>
                    <a:pt x="1401648" y="110451"/>
                  </a:lnTo>
                  <a:lnTo>
                    <a:pt x="1406271" y="132943"/>
                  </a:lnTo>
                  <a:lnTo>
                    <a:pt x="1406271" y="14363"/>
                  </a:lnTo>
                  <a:lnTo>
                    <a:pt x="1400352" y="10337"/>
                  </a:lnTo>
                  <a:lnTo>
                    <a:pt x="1350137" y="0"/>
                  </a:lnTo>
                  <a:lnTo>
                    <a:pt x="1299908" y="10337"/>
                  </a:lnTo>
                  <a:lnTo>
                    <a:pt x="1258544" y="38404"/>
                  </a:lnTo>
                  <a:lnTo>
                    <a:pt x="1230477" y="79756"/>
                  </a:lnTo>
                  <a:lnTo>
                    <a:pt x="1220139" y="129971"/>
                  </a:lnTo>
                  <a:lnTo>
                    <a:pt x="1230477" y="180200"/>
                  </a:lnTo>
                  <a:lnTo>
                    <a:pt x="1241399" y="196316"/>
                  </a:lnTo>
                  <a:lnTo>
                    <a:pt x="1213129" y="215658"/>
                  </a:lnTo>
                  <a:lnTo>
                    <a:pt x="1190091" y="250469"/>
                  </a:lnTo>
                  <a:lnTo>
                    <a:pt x="1181747" y="292468"/>
                  </a:lnTo>
                  <a:lnTo>
                    <a:pt x="1181747" y="330885"/>
                  </a:lnTo>
                  <a:lnTo>
                    <a:pt x="1034021" y="330885"/>
                  </a:lnTo>
                  <a:lnTo>
                    <a:pt x="1034021" y="292468"/>
                  </a:lnTo>
                  <a:lnTo>
                    <a:pt x="1027430" y="259969"/>
                  </a:lnTo>
                  <a:lnTo>
                    <a:pt x="1025245" y="249212"/>
                  </a:lnTo>
                  <a:lnTo>
                    <a:pt x="1001522" y="214541"/>
                  </a:lnTo>
                  <a:lnTo>
                    <a:pt x="976249" y="197827"/>
                  </a:lnTo>
                  <a:lnTo>
                    <a:pt x="982205" y="189064"/>
                  </a:lnTo>
                  <a:lnTo>
                    <a:pt x="988212" y="180200"/>
                  </a:lnTo>
                  <a:lnTo>
                    <a:pt x="998550" y="129971"/>
                  </a:lnTo>
                  <a:lnTo>
                    <a:pt x="988212" y="79756"/>
                  </a:lnTo>
                  <a:lnTo>
                    <a:pt x="986205" y="76809"/>
                  </a:lnTo>
                  <a:lnTo>
                    <a:pt x="963104" y="42773"/>
                  </a:lnTo>
                  <a:lnTo>
                    <a:pt x="963104" y="295414"/>
                  </a:lnTo>
                  <a:lnTo>
                    <a:pt x="963104" y="333832"/>
                  </a:lnTo>
                  <a:lnTo>
                    <a:pt x="776998" y="333832"/>
                  </a:lnTo>
                  <a:lnTo>
                    <a:pt x="776998" y="295414"/>
                  </a:lnTo>
                  <a:lnTo>
                    <a:pt x="780046" y="281165"/>
                  </a:lnTo>
                  <a:lnTo>
                    <a:pt x="788073" y="269938"/>
                  </a:lnTo>
                  <a:lnTo>
                    <a:pt x="799426" y="262597"/>
                  </a:lnTo>
                  <a:lnTo>
                    <a:pt x="812444" y="259969"/>
                  </a:lnTo>
                  <a:lnTo>
                    <a:pt x="868514" y="259969"/>
                  </a:lnTo>
                  <a:lnTo>
                    <a:pt x="927671" y="259969"/>
                  </a:lnTo>
                  <a:lnTo>
                    <a:pt x="941920" y="263017"/>
                  </a:lnTo>
                  <a:lnTo>
                    <a:pt x="953135" y="271043"/>
                  </a:lnTo>
                  <a:lnTo>
                    <a:pt x="960475" y="282397"/>
                  </a:lnTo>
                  <a:lnTo>
                    <a:pt x="963104" y="295414"/>
                  </a:lnTo>
                  <a:lnTo>
                    <a:pt x="963104" y="42773"/>
                  </a:lnTo>
                  <a:lnTo>
                    <a:pt x="960145" y="38404"/>
                  </a:lnTo>
                  <a:lnTo>
                    <a:pt x="924712" y="14363"/>
                  </a:lnTo>
                  <a:lnTo>
                    <a:pt x="924712" y="132943"/>
                  </a:lnTo>
                  <a:lnTo>
                    <a:pt x="920089" y="155422"/>
                  </a:lnTo>
                  <a:lnTo>
                    <a:pt x="907719" y="173189"/>
                  </a:lnTo>
                  <a:lnTo>
                    <a:pt x="892416" y="183159"/>
                  </a:lnTo>
                  <a:lnTo>
                    <a:pt x="843495" y="183159"/>
                  </a:lnTo>
                  <a:lnTo>
                    <a:pt x="828319" y="173189"/>
                  </a:lnTo>
                  <a:lnTo>
                    <a:pt x="816648" y="155422"/>
                  </a:lnTo>
                  <a:lnTo>
                    <a:pt x="812444" y="132943"/>
                  </a:lnTo>
                  <a:lnTo>
                    <a:pt x="817054" y="110451"/>
                  </a:lnTo>
                  <a:lnTo>
                    <a:pt x="829424" y="92684"/>
                  </a:lnTo>
                  <a:lnTo>
                    <a:pt x="847344" y="81000"/>
                  </a:lnTo>
                  <a:lnTo>
                    <a:pt x="868578" y="76809"/>
                  </a:lnTo>
                  <a:lnTo>
                    <a:pt x="891057" y="81000"/>
                  </a:lnTo>
                  <a:lnTo>
                    <a:pt x="908837" y="92684"/>
                  </a:lnTo>
                  <a:lnTo>
                    <a:pt x="920508" y="110451"/>
                  </a:lnTo>
                  <a:lnTo>
                    <a:pt x="924712" y="132943"/>
                  </a:lnTo>
                  <a:lnTo>
                    <a:pt x="924712" y="14363"/>
                  </a:lnTo>
                  <a:lnTo>
                    <a:pt x="918794" y="10337"/>
                  </a:lnTo>
                  <a:lnTo>
                    <a:pt x="868578" y="0"/>
                  </a:lnTo>
                  <a:lnTo>
                    <a:pt x="818349" y="10337"/>
                  </a:lnTo>
                  <a:lnTo>
                    <a:pt x="776986" y="38404"/>
                  </a:lnTo>
                  <a:lnTo>
                    <a:pt x="748919" y="79756"/>
                  </a:lnTo>
                  <a:lnTo>
                    <a:pt x="738581" y="129971"/>
                  </a:lnTo>
                  <a:lnTo>
                    <a:pt x="748919" y="180200"/>
                  </a:lnTo>
                  <a:lnTo>
                    <a:pt x="759841" y="196303"/>
                  </a:lnTo>
                  <a:lnTo>
                    <a:pt x="731558" y="215658"/>
                  </a:lnTo>
                  <a:lnTo>
                    <a:pt x="708520" y="250469"/>
                  </a:lnTo>
                  <a:lnTo>
                    <a:pt x="700163" y="292468"/>
                  </a:lnTo>
                  <a:lnTo>
                    <a:pt x="700163" y="330885"/>
                  </a:lnTo>
                  <a:lnTo>
                    <a:pt x="555409" y="330885"/>
                  </a:lnTo>
                  <a:lnTo>
                    <a:pt x="555409" y="292468"/>
                  </a:lnTo>
                  <a:lnTo>
                    <a:pt x="548817" y="259969"/>
                  </a:lnTo>
                  <a:lnTo>
                    <a:pt x="546646" y="249212"/>
                  </a:lnTo>
                  <a:lnTo>
                    <a:pt x="522922" y="214541"/>
                  </a:lnTo>
                  <a:lnTo>
                    <a:pt x="497662" y="197840"/>
                  </a:lnTo>
                  <a:lnTo>
                    <a:pt x="503618" y="189064"/>
                  </a:lnTo>
                  <a:lnTo>
                    <a:pt x="509625" y="180200"/>
                  </a:lnTo>
                  <a:lnTo>
                    <a:pt x="519963" y="129971"/>
                  </a:lnTo>
                  <a:lnTo>
                    <a:pt x="509625" y="79756"/>
                  </a:lnTo>
                  <a:lnTo>
                    <a:pt x="507619" y="76809"/>
                  </a:lnTo>
                  <a:lnTo>
                    <a:pt x="481558" y="38404"/>
                  </a:lnTo>
                  <a:lnTo>
                    <a:pt x="481558" y="295414"/>
                  </a:lnTo>
                  <a:lnTo>
                    <a:pt x="481558" y="333832"/>
                  </a:lnTo>
                  <a:lnTo>
                    <a:pt x="298386" y="333832"/>
                  </a:lnTo>
                  <a:lnTo>
                    <a:pt x="296672" y="333235"/>
                  </a:lnTo>
                  <a:lnTo>
                    <a:pt x="295783" y="329031"/>
                  </a:lnTo>
                  <a:lnTo>
                    <a:pt x="295465" y="317627"/>
                  </a:lnTo>
                  <a:lnTo>
                    <a:pt x="295414" y="295414"/>
                  </a:lnTo>
                  <a:lnTo>
                    <a:pt x="298462" y="281165"/>
                  </a:lnTo>
                  <a:lnTo>
                    <a:pt x="306501" y="269938"/>
                  </a:lnTo>
                  <a:lnTo>
                    <a:pt x="317868" y="262597"/>
                  </a:lnTo>
                  <a:lnTo>
                    <a:pt x="330885" y="259969"/>
                  </a:lnTo>
                  <a:lnTo>
                    <a:pt x="389902" y="259969"/>
                  </a:lnTo>
                  <a:lnTo>
                    <a:pt x="446112" y="259969"/>
                  </a:lnTo>
                  <a:lnTo>
                    <a:pt x="460375" y="263017"/>
                  </a:lnTo>
                  <a:lnTo>
                    <a:pt x="471589" y="271043"/>
                  </a:lnTo>
                  <a:lnTo>
                    <a:pt x="478929" y="282397"/>
                  </a:lnTo>
                  <a:lnTo>
                    <a:pt x="481558" y="295414"/>
                  </a:lnTo>
                  <a:lnTo>
                    <a:pt x="481558" y="38404"/>
                  </a:lnTo>
                  <a:lnTo>
                    <a:pt x="446100" y="14351"/>
                  </a:lnTo>
                  <a:lnTo>
                    <a:pt x="446100" y="132943"/>
                  </a:lnTo>
                  <a:lnTo>
                    <a:pt x="441490" y="155422"/>
                  </a:lnTo>
                  <a:lnTo>
                    <a:pt x="429107" y="173189"/>
                  </a:lnTo>
                  <a:lnTo>
                    <a:pt x="413804" y="183159"/>
                  </a:lnTo>
                  <a:lnTo>
                    <a:pt x="364896" y="183159"/>
                  </a:lnTo>
                  <a:lnTo>
                    <a:pt x="349719" y="173189"/>
                  </a:lnTo>
                  <a:lnTo>
                    <a:pt x="338035" y="155422"/>
                  </a:lnTo>
                  <a:lnTo>
                    <a:pt x="333832" y="132943"/>
                  </a:lnTo>
                  <a:lnTo>
                    <a:pt x="338455" y="110451"/>
                  </a:lnTo>
                  <a:lnTo>
                    <a:pt x="350824" y="92684"/>
                  </a:lnTo>
                  <a:lnTo>
                    <a:pt x="368731" y="81000"/>
                  </a:lnTo>
                  <a:lnTo>
                    <a:pt x="389966" y="76809"/>
                  </a:lnTo>
                  <a:lnTo>
                    <a:pt x="411200" y="81000"/>
                  </a:lnTo>
                  <a:lnTo>
                    <a:pt x="429107" y="92684"/>
                  </a:lnTo>
                  <a:lnTo>
                    <a:pt x="441490" y="110451"/>
                  </a:lnTo>
                  <a:lnTo>
                    <a:pt x="446100" y="132943"/>
                  </a:lnTo>
                  <a:lnTo>
                    <a:pt x="446100" y="14351"/>
                  </a:lnTo>
                  <a:lnTo>
                    <a:pt x="440194" y="10337"/>
                  </a:lnTo>
                  <a:lnTo>
                    <a:pt x="389966" y="0"/>
                  </a:lnTo>
                  <a:lnTo>
                    <a:pt x="339737" y="10337"/>
                  </a:lnTo>
                  <a:lnTo>
                    <a:pt x="298373" y="38404"/>
                  </a:lnTo>
                  <a:lnTo>
                    <a:pt x="270319" y="79756"/>
                  </a:lnTo>
                  <a:lnTo>
                    <a:pt x="259969" y="129971"/>
                  </a:lnTo>
                  <a:lnTo>
                    <a:pt x="270319" y="180200"/>
                  </a:lnTo>
                  <a:lnTo>
                    <a:pt x="281241" y="196316"/>
                  </a:lnTo>
                  <a:lnTo>
                    <a:pt x="252945" y="215658"/>
                  </a:lnTo>
                  <a:lnTo>
                    <a:pt x="229908" y="250469"/>
                  </a:lnTo>
                  <a:lnTo>
                    <a:pt x="221551" y="292468"/>
                  </a:lnTo>
                  <a:lnTo>
                    <a:pt x="221551" y="330885"/>
                  </a:lnTo>
                  <a:lnTo>
                    <a:pt x="112255" y="330885"/>
                  </a:lnTo>
                  <a:lnTo>
                    <a:pt x="69049" y="339369"/>
                  </a:lnTo>
                  <a:lnTo>
                    <a:pt x="32499" y="363359"/>
                  </a:lnTo>
                  <a:lnTo>
                    <a:pt x="8483" y="401040"/>
                  </a:lnTo>
                  <a:lnTo>
                    <a:pt x="0" y="443128"/>
                  </a:lnTo>
                  <a:lnTo>
                    <a:pt x="8813" y="486867"/>
                  </a:lnTo>
                  <a:lnTo>
                    <a:pt x="32867" y="522554"/>
                  </a:lnTo>
                  <a:lnTo>
                    <a:pt x="68541" y="546595"/>
                  </a:lnTo>
                  <a:lnTo>
                    <a:pt x="112255" y="555409"/>
                  </a:lnTo>
                  <a:lnTo>
                    <a:pt x="389978" y="555409"/>
                  </a:lnTo>
                  <a:lnTo>
                    <a:pt x="389978" y="649947"/>
                  </a:lnTo>
                  <a:lnTo>
                    <a:pt x="392988" y="664718"/>
                  </a:lnTo>
                  <a:lnTo>
                    <a:pt x="224523" y="664718"/>
                  </a:lnTo>
                  <a:lnTo>
                    <a:pt x="209791" y="667804"/>
                  </a:lnTo>
                  <a:lnTo>
                    <a:pt x="197561" y="676173"/>
                  </a:lnTo>
                  <a:lnTo>
                    <a:pt x="189204" y="688403"/>
                  </a:lnTo>
                  <a:lnTo>
                    <a:pt x="186105" y="703135"/>
                  </a:lnTo>
                  <a:lnTo>
                    <a:pt x="189204" y="717854"/>
                  </a:lnTo>
                  <a:lnTo>
                    <a:pt x="197561" y="730084"/>
                  </a:lnTo>
                  <a:lnTo>
                    <a:pt x="209791" y="738428"/>
                  </a:lnTo>
                  <a:lnTo>
                    <a:pt x="224523" y="741527"/>
                  </a:lnTo>
                  <a:lnTo>
                    <a:pt x="481558" y="741527"/>
                  </a:lnTo>
                  <a:lnTo>
                    <a:pt x="1220139" y="741527"/>
                  </a:lnTo>
                  <a:lnTo>
                    <a:pt x="1480134" y="741527"/>
                  </a:lnTo>
                  <a:lnTo>
                    <a:pt x="1493189" y="738428"/>
                  </a:lnTo>
                  <a:lnTo>
                    <a:pt x="1504873" y="730084"/>
                  </a:lnTo>
                  <a:lnTo>
                    <a:pt x="1513776" y="717854"/>
                  </a:lnTo>
                  <a:lnTo>
                    <a:pt x="1518526" y="703135"/>
                  </a:lnTo>
                  <a:lnTo>
                    <a:pt x="1515427" y="688403"/>
                  </a:lnTo>
                  <a:lnTo>
                    <a:pt x="1507083" y="676173"/>
                  </a:lnTo>
                  <a:lnTo>
                    <a:pt x="1494853" y="667804"/>
                  </a:lnTo>
                  <a:lnTo>
                    <a:pt x="1480134" y="664718"/>
                  </a:lnTo>
                  <a:lnTo>
                    <a:pt x="1313192" y="664718"/>
                  </a:lnTo>
                  <a:lnTo>
                    <a:pt x="1317637" y="649947"/>
                  </a:lnTo>
                  <a:lnTo>
                    <a:pt x="1317637" y="555409"/>
                  </a:lnTo>
                  <a:lnTo>
                    <a:pt x="1589443" y="555409"/>
                  </a:lnTo>
                  <a:lnTo>
                    <a:pt x="1611452" y="553656"/>
                  </a:lnTo>
                  <a:lnTo>
                    <a:pt x="1652155" y="537959"/>
                  </a:lnTo>
                  <a:lnTo>
                    <a:pt x="1682991" y="504634"/>
                  </a:lnTo>
                  <a:lnTo>
                    <a:pt x="1699514" y="464743"/>
                  </a:lnTo>
                  <a:lnTo>
                    <a:pt x="1701685" y="443128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grpSp>
        <p:nvGrpSpPr>
          <p:cNvPr id="23" name="object 15">
            <a:extLst>
              <a:ext uri="{FF2B5EF4-FFF2-40B4-BE49-F238E27FC236}">
                <a16:creationId xmlns:a16="http://schemas.microsoft.com/office/drawing/2014/main" id="{2ED3A019-F5AA-6E4C-5A1A-8A0F637239BF}"/>
              </a:ext>
            </a:extLst>
          </p:cNvPr>
          <p:cNvGrpSpPr/>
          <p:nvPr/>
        </p:nvGrpSpPr>
        <p:grpSpPr>
          <a:xfrm>
            <a:off x="9040397" y="5789861"/>
            <a:ext cx="1592580" cy="927735"/>
            <a:chOff x="7390878" y="3385113"/>
            <a:chExt cx="1592580" cy="927735"/>
          </a:xfrm>
        </p:grpSpPr>
        <p:sp>
          <p:nvSpPr>
            <p:cNvPr id="24" name="object 16">
              <a:extLst>
                <a:ext uri="{FF2B5EF4-FFF2-40B4-BE49-F238E27FC236}">
                  <a16:creationId xmlns:a16="http://schemas.microsoft.com/office/drawing/2014/main" id="{AC58F099-AC5C-96E1-C588-470C189F868F}"/>
                </a:ext>
              </a:extLst>
            </p:cNvPr>
            <p:cNvSpPr/>
            <p:nvPr/>
          </p:nvSpPr>
          <p:spPr>
            <a:xfrm>
              <a:off x="8037879" y="3721914"/>
              <a:ext cx="266065" cy="266065"/>
            </a:xfrm>
            <a:custGeom>
              <a:avLst/>
              <a:gdLst/>
              <a:ahLst/>
              <a:cxnLst/>
              <a:rect l="l" t="t" r="r" b="b"/>
              <a:pathLst>
                <a:path w="266065" h="266064">
                  <a:moveTo>
                    <a:pt x="132943" y="0"/>
                  </a:moveTo>
                  <a:lnTo>
                    <a:pt x="90753" y="6735"/>
                  </a:lnTo>
                  <a:lnTo>
                    <a:pt x="54238" y="25523"/>
                  </a:lnTo>
                  <a:lnTo>
                    <a:pt x="25523" y="54238"/>
                  </a:lnTo>
                  <a:lnTo>
                    <a:pt x="6735" y="90753"/>
                  </a:lnTo>
                  <a:lnTo>
                    <a:pt x="0" y="132943"/>
                  </a:lnTo>
                  <a:lnTo>
                    <a:pt x="6735" y="175133"/>
                  </a:lnTo>
                  <a:lnTo>
                    <a:pt x="25523" y="211648"/>
                  </a:lnTo>
                  <a:lnTo>
                    <a:pt x="54238" y="240363"/>
                  </a:lnTo>
                  <a:lnTo>
                    <a:pt x="90753" y="259151"/>
                  </a:lnTo>
                  <a:lnTo>
                    <a:pt x="132943" y="265887"/>
                  </a:lnTo>
                  <a:lnTo>
                    <a:pt x="175133" y="259151"/>
                  </a:lnTo>
                  <a:lnTo>
                    <a:pt x="211648" y="240363"/>
                  </a:lnTo>
                  <a:lnTo>
                    <a:pt x="240363" y="211648"/>
                  </a:lnTo>
                  <a:lnTo>
                    <a:pt x="259151" y="175133"/>
                  </a:lnTo>
                  <a:lnTo>
                    <a:pt x="265887" y="132943"/>
                  </a:lnTo>
                  <a:lnTo>
                    <a:pt x="259151" y="90753"/>
                  </a:lnTo>
                  <a:lnTo>
                    <a:pt x="240363" y="54238"/>
                  </a:lnTo>
                  <a:lnTo>
                    <a:pt x="211648" y="25523"/>
                  </a:lnTo>
                  <a:lnTo>
                    <a:pt x="175133" y="6735"/>
                  </a:lnTo>
                  <a:lnTo>
                    <a:pt x="132943" y="0"/>
                  </a:lnTo>
                  <a:close/>
                </a:path>
              </a:pathLst>
            </a:custGeom>
            <a:solidFill>
              <a:srgbClr val="FFB3B3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25" name="object 17">
              <a:extLst>
                <a:ext uri="{FF2B5EF4-FFF2-40B4-BE49-F238E27FC236}">
                  <a16:creationId xmlns:a16="http://schemas.microsoft.com/office/drawing/2014/main" id="{261A316A-BE07-2E09-4634-45DAEE2C8020}"/>
                </a:ext>
              </a:extLst>
            </p:cNvPr>
            <p:cNvSpPr/>
            <p:nvPr/>
          </p:nvSpPr>
          <p:spPr>
            <a:xfrm>
              <a:off x="7390867" y="3385121"/>
              <a:ext cx="1592580" cy="927735"/>
            </a:xfrm>
            <a:custGeom>
              <a:avLst/>
              <a:gdLst/>
              <a:ahLst/>
              <a:cxnLst/>
              <a:rect l="l" t="t" r="r" b="b"/>
              <a:pathLst>
                <a:path w="1592579" h="927735">
                  <a:moveTo>
                    <a:pt x="1296949" y="815416"/>
                  </a:moveTo>
                  <a:lnTo>
                    <a:pt x="1293863" y="800684"/>
                  </a:lnTo>
                  <a:lnTo>
                    <a:pt x="1285506" y="788441"/>
                  </a:lnTo>
                  <a:lnTo>
                    <a:pt x="1273276" y="780084"/>
                  </a:lnTo>
                  <a:lnTo>
                    <a:pt x="1258557" y="776998"/>
                  </a:lnTo>
                  <a:lnTo>
                    <a:pt x="1001534" y="776998"/>
                  </a:lnTo>
                  <a:lnTo>
                    <a:pt x="1001534" y="706069"/>
                  </a:lnTo>
                  <a:lnTo>
                    <a:pt x="994460" y="662139"/>
                  </a:lnTo>
                  <a:lnTo>
                    <a:pt x="974775" y="624014"/>
                  </a:lnTo>
                  <a:lnTo>
                    <a:pt x="944727" y="593966"/>
                  </a:lnTo>
                  <a:lnTo>
                    <a:pt x="927671" y="585177"/>
                  </a:lnTo>
                  <a:lnTo>
                    <a:pt x="927671" y="706069"/>
                  </a:lnTo>
                  <a:lnTo>
                    <a:pt x="927671" y="776998"/>
                  </a:lnTo>
                  <a:lnTo>
                    <a:pt x="629285" y="776998"/>
                  </a:lnTo>
                  <a:lnTo>
                    <a:pt x="629285" y="706069"/>
                  </a:lnTo>
                  <a:lnTo>
                    <a:pt x="634453" y="680961"/>
                  </a:lnTo>
                  <a:lnTo>
                    <a:pt x="648474" y="660285"/>
                  </a:lnTo>
                  <a:lnTo>
                    <a:pt x="669163" y="646239"/>
                  </a:lnTo>
                  <a:lnTo>
                    <a:pt x="694283" y="641070"/>
                  </a:lnTo>
                  <a:lnTo>
                    <a:pt x="779843" y="641070"/>
                  </a:lnTo>
                  <a:lnTo>
                    <a:pt x="780034" y="641070"/>
                  </a:lnTo>
                  <a:lnTo>
                    <a:pt x="862672" y="641070"/>
                  </a:lnTo>
                  <a:lnTo>
                    <a:pt x="887780" y="646239"/>
                  </a:lnTo>
                  <a:lnTo>
                    <a:pt x="908456" y="660285"/>
                  </a:lnTo>
                  <a:lnTo>
                    <a:pt x="922489" y="680961"/>
                  </a:lnTo>
                  <a:lnTo>
                    <a:pt x="927671" y="706069"/>
                  </a:lnTo>
                  <a:lnTo>
                    <a:pt x="927671" y="585177"/>
                  </a:lnTo>
                  <a:lnTo>
                    <a:pt x="911148" y="576643"/>
                  </a:lnTo>
                  <a:lnTo>
                    <a:pt x="918552" y="567220"/>
                  </a:lnTo>
                  <a:lnTo>
                    <a:pt x="927239" y="556171"/>
                  </a:lnTo>
                  <a:lnTo>
                    <a:pt x="944981" y="515251"/>
                  </a:lnTo>
                  <a:lnTo>
                    <a:pt x="951306" y="469747"/>
                  </a:lnTo>
                  <a:lnTo>
                    <a:pt x="945184" y="424218"/>
                  </a:lnTo>
                  <a:lnTo>
                    <a:pt x="927887" y="383298"/>
                  </a:lnTo>
                  <a:lnTo>
                    <a:pt x="919353" y="372249"/>
                  </a:lnTo>
                  <a:lnTo>
                    <a:pt x="901077" y="348602"/>
                  </a:lnTo>
                  <a:lnTo>
                    <a:pt x="877443" y="330339"/>
                  </a:lnTo>
                  <a:lnTo>
                    <a:pt x="877443" y="469747"/>
                  </a:lnTo>
                  <a:lnTo>
                    <a:pt x="869696" y="507403"/>
                  </a:lnTo>
                  <a:lnTo>
                    <a:pt x="848639" y="538416"/>
                  </a:lnTo>
                  <a:lnTo>
                    <a:pt x="817613" y="559460"/>
                  </a:lnTo>
                  <a:lnTo>
                    <a:pt x="779995" y="567207"/>
                  </a:lnTo>
                  <a:lnTo>
                    <a:pt x="742276" y="559460"/>
                  </a:lnTo>
                  <a:lnTo>
                    <a:pt x="711250" y="538416"/>
                  </a:lnTo>
                  <a:lnTo>
                    <a:pt x="690206" y="507403"/>
                  </a:lnTo>
                  <a:lnTo>
                    <a:pt x="682447" y="469747"/>
                  </a:lnTo>
                  <a:lnTo>
                    <a:pt x="690206" y="432066"/>
                  </a:lnTo>
                  <a:lnTo>
                    <a:pt x="711250" y="401040"/>
                  </a:lnTo>
                  <a:lnTo>
                    <a:pt x="742276" y="379996"/>
                  </a:lnTo>
                  <a:lnTo>
                    <a:pt x="779945" y="372249"/>
                  </a:lnTo>
                  <a:lnTo>
                    <a:pt x="817194" y="379996"/>
                  </a:lnTo>
                  <a:lnTo>
                    <a:pt x="847521" y="401040"/>
                  </a:lnTo>
                  <a:lnTo>
                    <a:pt x="868438" y="432066"/>
                  </a:lnTo>
                  <a:lnTo>
                    <a:pt x="877443" y="469747"/>
                  </a:lnTo>
                  <a:lnTo>
                    <a:pt x="877443" y="330339"/>
                  </a:lnTo>
                  <a:lnTo>
                    <a:pt x="866394" y="321792"/>
                  </a:lnTo>
                  <a:lnTo>
                    <a:pt x="825461" y="304507"/>
                  </a:lnTo>
                  <a:lnTo>
                    <a:pt x="779945" y="298386"/>
                  </a:lnTo>
                  <a:lnTo>
                    <a:pt x="734428" y="304507"/>
                  </a:lnTo>
                  <a:lnTo>
                    <a:pt x="693496" y="321792"/>
                  </a:lnTo>
                  <a:lnTo>
                    <a:pt x="658812" y="348602"/>
                  </a:lnTo>
                  <a:lnTo>
                    <a:pt x="632002" y="383298"/>
                  </a:lnTo>
                  <a:lnTo>
                    <a:pt x="614718" y="424218"/>
                  </a:lnTo>
                  <a:lnTo>
                    <a:pt x="608584" y="469747"/>
                  </a:lnTo>
                  <a:lnTo>
                    <a:pt x="614718" y="515251"/>
                  </a:lnTo>
                  <a:lnTo>
                    <a:pt x="632002" y="556171"/>
                  </a:lnTo>
                  <a:lnTo>
                    <a:pt x="647230" y="575894"/>
                  </a:lnTo>
                  <a:lnTo>
                    <a:pt x="612216" y="593966"/>
                  </a:lnTo>
                  <a:lnTo>
                    <a:pt x="582168" y="624014"/>
                  </a:lnTo>
                  <a:lnTo>
                    <a:pt x="562483" y="662139"/>
                  </a:lnTo>
                  <a:lnTo>
                    <a:pt x="555421" y="706069"/>
                  </a:lnTo>
                  <a:lnTo>
                    <a:pt x="555421" y="776998"/>
                  </a:lnTo>
                  <a:lnTo>
                    <a:pt x="333832" y="776998"/>
                  </a:lnTo>
                  <a:lnTo>
                    <a:pt x="319112" y="780084"/>
                  </a:lnTo>
                  <a:lnTo>
                    <a:pt x="306870" y="788441"/>
                  </a:lnTo>
                  <a:lnTo>
                    <a:pt x="298513" y="800684"/>
                  </a:lnTo>
                  <a:lnTo>
                    <a:pt x="295414" y="815416"/>
                  </a:lnTo>
                  <a:lnTo>
                    <a:pt x="295414" y="889241"/>
                  </a:lnTo>
                  <a:lnTo>
                    <a:pt x="298513" y="903973"/>
                  </a:lnTo>
                  <a:lnTo>
                    <a:pt x="306870" y="916216"/>
                  </a:lnTo>
                  <a:lnTo>
                    <a:pt x="319112" y="924560"/>
                  </a:lnTo>
                  <a:lnTo>
                    <a:pt x="333832" y="927658"/>
                  </a:lnTo>
                  <a:lnTo>
                    <a:pt x="348564" y="924560"/>
                  </a:lnTo>
                  <a:lnTo>
                    <a:pt x="360794" y="916216"/>
                  </a:lnTo>
                  <a:lnTo>
                    <a:pt x="369163" y="903973"/>
                  </a:lnTo>
                  <a:lnTo>
                    <a:pt x="372249" y="889241"/>
                  </a:lnTo>
                  <a:lnTo>
                    <a:pt x="372249" y="850849"/>
                  </a:lnTo>
                  <a:lnTo>
                    <a:pt x="577240" y="850849"/>
                  </a:lnTo>
                  <a:lnTo>
                    <a:pt x="590867" y="853795"/>
                  </a:lnTo>
                  <a:lnTo>
                    <a:pt x="604926" y="850849"/>
                  </a:lnTo>
                  <a:lnTo>
                    <a:pt x="952004" y="850849"/>
                  </a:lnTo>
                  <a:lnTo>
                    <a:pt x="966063" y="853795"/>
                  </a:lnTo>
                  <a:lnTo>
                    <a:pt x="979690" y="850849"/>
                  </a:lnTo>
                  <a:lnTo>
                    <a:pt x="1220139" y="850849"/>
                  </a:lnTo>
                  <a:lnTo>
                    <a:pt x="1220139" y="889241"/>
                  </a:lnTo>
                  <a:lnTo>
                    <a:pt x="1223238" y="903973"/>
                  </a:lnTo>
                  <a:lnTo>
                    <a:pt x="1231595" y="916216"/>
                  </a:lnTo>
                  <a:lnTo>
                    <a:pt x="1243838" y="924560"/>
                  </a:lnTo>
                  <a:lnTo>
                    <a:pt x="1258557" y="927658"/>
                  </a:lnTo>
                  <a:lnTo>
                    <a:pt x="1271625" y="924560"/>
                  </a:lnTo>
                  <a:lnTo>
                    <a:pt x="1283296" y="916216"/>
                  </a:lnTo>
                  <a:lnTo>
                    <a:pt x="1292199" y="903973"/>
                  </a:lnTo>
                  <a:lnTo>
                    <a:pt x="1296949" y="889241"/>
                  </a:lnTo>
                  <a:lnTo>
                    <a:pt x="1296949" y="815416"/>
                  </a:lnTo>
                  <a:close/>
                </a:path>
                <a:path w="1592579" h="927735">
                  <a:moveTo>
                    <a:pt x="1592389" y="112242"/>
                  </a:moveTo>
                  <a:lnTo>
                    <a:pt x="1583575" y="68541"/>
                  </a:lnTo>
                  <a:lnTo>
                    <a:pt x="1559521" y="32854"/>
                  </a:lnTo>
                  <a:lnTo>
                    <a:pt x="1523834" y="8813"/>
                  </a:lnTo>
                  <a:lnTo>
                    <a:pt x="1518526" y="7747"/>
                  </a:lnTo>
                  <a:lnTo>
                    <a:pt x="1518526" y="109296"/>
                  </a:lnTo>
                  <a:lnTo>
                    <a:pt x="1517510" y="117614"/>
                  </a:lnTo>
                  <a:lnTo>
                    <a:pt x="1486776" y="147104"/>
                  </a:lnTo>
                  <a:lnTo>
                    <a:pt x="1480108" y="147713"/>
                  </a:lnTo>
                  <a:lnTo>
                    <a:pt x="1441716" y="147713"/>
                  </a:lnTo>
                  <a:lnTo>
                    <a:pt x="1427657" y="150660"/>
                  </a:lnTo>
                  <a:lnTo>
                    <a:pt x="200177" y="150660"/>
                  </a:lnTo>
                  <a:lnTo>
                    <a:pt x="186118" y="147713"/>
                  </a:lnTo>
                  <a:lnTo>
                    <a:pt x="112255" y="147713"/>
                  </a:lnTo>
                  <a:lnTo>
                    <a:pt x="97548" y="144614"/>
                  </a:lnTo>
                  <a:lnTo>
                    <a:pt x="85318" y="136271"/>
                  </a:lnTo>
                  <a:lnTo>
                    <a:pt x="76962" y="124028"/>
                  </a:lnTo>
                  <a:lnTo>
                    <a:pt x="73863" y="109296"/>
                  </a:lnTo>
                  <a:lnTo>
                    <a:pt x="74879" y="102235"/>
                  </a:lnTo>
                  <a:lnTo>
                    <a:pt x="105613" y="71475"/>
                  </a:lnTo>
                  <a:lnTo>
                    <a:pt x="112255" y="70878"/>
                  </a:lnTo>
                  <a:lnTo>
                    <a:pt x="1480108" y="70878"/>
                  </a:lnTo>
                  <a:lnTo>
                    <a:pt x="1494853" y="73977"/>
                  </a:lnTo>
                  <a:lnTo>
                    <a:pt x="1507083" y="82334"/>
                  </a:lnTo>
                  <a:lnTo>
                    <a:pt x="1515440" y="94576"/>
                  </a:lnTo>
                  <a:lnTo>
                    <a:pt x="1518526" y="109296"/>
                  </a:lnTo>
                  <a:lnTo>
                    <a:pt x="1518526" y="7747"/>
                  </a:lnTo>
                  <a:lnTo>
                    <a:pt x="1480108" y="0"/>
                  </a:lnTo>
                  <a:lnTo>
                    <a:pt x="112255" y="0"/>
                  </a:lnTo>
                  <a:lnTo>
                    <a:pt x="69062" y="8483"/>
                  </a:lnTo>
                  <a:lnTo>
                    <a:pt x="32499" y="32499"/>
                  </a:lnTo>
                  <a:lnTo>
                    <a:pt x="8496" y="70154"/>
                  </a:lnTo>
                  <a:lnTo>
                    <a:pt x="0" y="112242"/>
                  </a:lnTo>
                  <a:lnTo>
                    <a:pt x="8826" y="155968"/>
                  </a:lnTo>
                  <a:lnTo>
                    <a:pt x="32867" y="191655"/>
                  </a:lnTo>
                  <a:lnTo>
                    <a:pt x="68554" y="215709"/>
                  </a:lnTo>
                  <a:lnTo>
                    <a:pt x="112255" y="224523"/>
                  </a:lnTo>
                  <a:lnTo>
                    <a:pt x="144767" y="224523"/>
                  </a:lnTo>
                  <a:lnTo>
                    <a:pt x="144767" y="815403"/>
                  </a:lnTo>
                  <a:lnTo>
                    <a:pt x="147853" y="830122"/>
                  </a:lnTo>
                  <a:lnTo>
                    <a:pt x="156210" y="842352"/>
                  </a:lnTo>
                  <a:lnTo>
                    <a:pt x="168440" y="850709"/>
                  </a:lnTo>
                  <a:lnTo>
                    <a:pt x="183184" y="853795"/>
                  </a:lnTo>
                  <a:lnTo>
                    <a:pt x="197891" y="850709"/>
                  </a:lnTo>
                  <a:lnTo>
                    <a:pt x="210121" y="842352"/>
                  </a:lnTo>
                  <a:lnTo>
                    <a:pt x="218465" y="830122"/>
                  </a:lnTo>
                  <a:lnTo>
                    <a:pt x="221564" y="815403"/>
                  </a:lnTo>
                  <a:lnTo>
                    <a:pt x="221564" y="224523"/>
                  </a:lnTo>
                  <a:lnTo>
                    <a:pt x="1403311" y="224523"/>
                  </a:lnTo>
                  <a:lnTo>
                    <a:pt x="1403311" y="815403"/>
                  </a:lnTo>
                  <a:lnTo>
                    <a:pt x="1406398" y="830122"/>
                  </a:lnTo>
                  <a:lnTo>
                    <a:pt x="1414754" y="842352"/>
                  </a:lnTo>
                  <a:lnTo>
                    <a:pt x="1426997" y="850709"/>
                  </a:lnTo>
                  <a:lnTo>
                    <a:pt x="1441729" y="853795"/>
                  </a:lnTo>
                  <a:lnTo>
                    <a:pt x="1456448" y="850747"/>
                  </a:lnTo>
                  <a:lnTo>
                    <a:pt x="1468666" y="842721"/>
                  </a:lnTo>
                  <a:lnTo>
                    <a:pt x="1477022" y="831367"/>
                  </a:lnTo>
                  <a:lnTo>
                    <a:pt x="1480121" y="818349"/>
                  </a:lnTo>
                  <a:lnTo>
                    <a:pt x="1480121" y="224523"/>
                  </a:lnTo>
                  <a:lnTo>
                    <a:pt x="1501724" y="222351"/>
                  </a:lnTo>
                  <a:lnTo>
                    <a:pt x="1541614" y="205828"/>
                  </a:lnTo>
                  <a:lnTo>
                    <a:pt x="1573695" y="173736"/>
                  </a:lnTo>
                  <a:lnTo>
                    <a:pt x="1590230" y="133845"/>
                  </a:lnTo>
                  <a:lnTo>
                    <a:pt x="1592389" y="112242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pic>
          <p:nvPicPr>
            <p:cNvPr id="26" name="object 18">
              <a:extLst>
                <a:ext uri="{FF2B5EF4-FFF2-40B4-BE49-F238E27FC236}">
                  <a16:creationId xmlns:a16="http://schemas.microsoft.com/office/drawing/2014/main" id="{5A15BAAB-22F3-7241-E265-930396FF03CB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03323" y="4088240"/>
              <a:ext cx="76809" cy="150672"/>
            </a:xfrm>
            <a:prstGeom prst="rect">
              <a:avLst/>
            </a:prstGeom>
          </p:spPr>
        </p:pic>
        <p:pic>
          <p:nvPicPr>
            <p:cNvPr id="27" name="object 19">
              <a:extLst>
                <a:ext uri="{FF2B5EF4-FFF2-40B4-BE49-F238E27FC236}">
                  <a16:creationId xmlns:a16="http://schemas.microsoft.com/office/drawing/2014/main" id="{1F6CD0D1-80D7-E0DD-EA49-9A7B1E12AA05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55601" y="4088240"/>
              <a:ext cx="76809" cy="150672"/>
            </a:xfrm>
            <a:prstGeom prst="rect">
              <a:avLst/>
            </a:prstGeom>
          </p:spPr>
        </p:pic>
        <p:pic>
          <p:nvPicPr>
            <p:cNvPr id="28" name="object 20">
              <a:extLst>
                <a:ext uri="{FF2B5EF4-FFF2-40B4-BE49-F238E27FC236}">
                  <a16:creationId xmlns:a16="http://schemas.microsoft.com/office/drawing/2014/main" id="{EFA14FEE-B672-3993-2FA8-B0B0F0009688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86295" y="3680550"/>
              <a:ext cx="189090" cy="76809"/>
            </a:xfrm>
            <a:prstGeom prst="rect">
              <a:avLst/>
            </a:prstGeom>
          </p:spPr>
        </p:pic>
        <p:sp>
          <p:nvSpPr>
            <p:cNvPr id="29" name="object 21">
              <a:extLst>
                <a:ext uri="{FF2B5EF4-FFF2-40B4-BE49-F238E27FC236}">
                  <a16:creationId xmlns:a16="http://schemas.microsoft.com/office/drawing/2014/main" id="{2D275730-6F5B-2863-79C9-86EE166E2711}"/>
                </a:ext>
              </a:extLst>
            </p:cNvPr>
            <p:cNvSpPr/>
            <p:nvPr/>
          </p:nvSpPr>
          <p:spPr>
            <a:xfrm>
              <a:off x="7686300" y="3792797"/>
              <a:ext cx="263525" cy="76835"/>
            </a:xfrm>
            <a:custGeom>
              <a:avLst/>
              <a:gdLst/>
              <a:ahLst/>
              <a:cxnLst/>
              <a:rect l="l" t="t" r="r" b="b"/>
              <a:pathLst>
                <a:path w="263525" h="76835">
                  <a:moveTo>
                    <a:pt x="224523" y="0"/>
                  </a:moveTo>
                  <a:lnTo>
                    <a:pt x="38417" y="0"/>
                  </a:lnTo>
                  <a:lnTo>
                    <a:pt x="23681" y="3093"/>
                  </a:lnTo>
                  <a:lnTo>
                    <a:pt x="11445" y="11450"/>
                  </a:lnTo>
                  <a:lnTo>
                    <a:pt x="3091" y="23686"/>
                  </a:lnTo>
                  <a:lnTo>
                    <a:pt x="0" y="38417"/>
                  </a:lnTo>
                  <a:lnTo>
                    <a:pt x="3091" y="53138"/>
                  </a:lnTo>
                  <a:lnTo>
                    <a:pt x="11445" y="65366"/>
                  </a:lnTo>
                  <a:lnTo>
                    <a:pt x="23681" y="73718"/>
                  </a:lnTo>
                  <a:lnTo>
                    <a:pt x="38417" y="76809"/>
                  </a:lnTo>
                  <a:lnTo>
                    <a:pt x="224523" y="76809"/>
                  </a:lnTo>
                  <a:lnTo>
                    <a:pt x="238016" y="73718"/>
                  </a:lnTo>
                  <a:lnTo>
                    <a:pt x="250390" y="65366"/>
                  </a:lnTo>
                  <a:lnTo>
                    <a:pt x="259434" y="53138"/>
                  </a:lnTo>
                  <a:lnTo>
                    <a:pt x="262940" y="38417"/>
                  </a:lnTo>
                  <a:lnTo>
                    <a:pt x="259849" y="23686"/>
                  </a:lnTo>
                  <a:lnTo>
                    <a:pt x="251494" y="11450"/>
                  </a:lnTo>
                  <a:lnTo>
                    <a:pt x="239259" y="3093"/>
                  </a:lnTo>
                  <a:lnTo>
                    <a:pt x="224523" y="0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pic>
          <p:nvPicPr>
            <p:cNvPr id="30" name="object 22">
              <a:extLst>
                <a:ext uri="{FF2B5EF4-FFF2-40B4-BE49-F238E27FC236}">
                  <a16:creationId xmlns:a16="http://schemas.microsoft.com/office/drawing/2014/main" id="{B642774F-277E-70CF-D887-454019AC8B0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534217" y="3680550"/>
              <a:ext cx="189077" cy="76809"/>
            </a:xfrm>
            <a:prstGeom prst="rect">
              <a:avLst/>
            </a:prstGeom>
          </p:spPr>
        </p:pic>
        <p:sp>
          <p:nvSpPr>
            <p:cNvPr id="31" name="object 23">
              <a:extLst>
                <a:ext uri="{FF2B5EF4-FFF2-40B4-BE49-F238E27FC236}">
                  <a16:creationId xmlns:a16="http://schemas.microsoft.com/office/drawing/2014/main" id="{F3830C77-1385-3FA6-5AE5-1CFC96EFD099}"/>
                </a:ext>
              </a:extLst>
            </p:cNvPr>
            <p:cNvSpPr/>
            <p:nvPr/>
          </p:nvSpPr>
          <p:spPr>
            <a:xfrm>
              <a:off x="8460354" y="3792797"/>
              <a:ext cx="263525" cy="76835"/>
            </a:xfrm>
            <a:custGeom>
              <a:avLst/>
              <a:gdLst/>
              <a:ahLst/>
              <a:cxnLst/>
              <a:rect l="l" t="t" r="r" b="b"/>
              <a:pathLst>
                <a:path w="263525" h="76835">
                  <a:moveTo>
                    <a:pt x="224523" y="0"/>
                  </a:moveTo>
                  <a:lnTo>
                    <a:pt x="38417" y="0"/>
                  </a:lnTo>
                  <a:lnTo>
                    <a:pt x="23681" y="3093"/>
                  </a:lnTo>
                  <a:lnTo>
                    <a:pt x="11445" y="11450"/>
                  </a:lnTo>
                  <a:lnTo>
                    <a:pt x="3091" y="23686"/>
                  </a:lnTo>
                  <a:lnTo>
                    <a:pt x="0" y="38417"/>
                  </a:lnTo>
                  <a:lnTo>
                    <a:pt x="3091" y="53138"/>
                  </a:lnTo>
                  <a:lnTo>
                    <a:pt x="11445" y="65366"/>
                  </a:lnTo>
                  <a:lnTo>
                    <a:pt x="23681" y="73718"/>
                  </a:lnTo>
                  <a:lnTo>
                    <a:pt x="38417" y="76809"/>
                  </a:lnTo>
                  <a:lnTo>
                    <a:pt x="224523" y="76809"/>
                  </a:lnTo>
                  <a:lnTo>
                    <a:pt x="239243" y="73718"/>
                  </a:lnTo>
                  <a:lnTo>
                    <a:pt x="251480" y="65366"/>
                  </a:lnTo>
                  <a:lnTo>
                    <a:pt x="259843" y="53138"/>
                  </a:lnTo>
                  <a:lnTo>
                    <a:pt x="262940" y="38417"/>
                  </a:lnTo>
                  <a:lnTo>
                    <a:pt x="259843" y="23686"/>
                  </a:lnTo>
                  <a:lnTo>
                    <a:pt x="251480" y="11450"/>
                  </a:lnTo>
                  <a:lnTo>
                    <a:pt x="239243" y="3093"/>
                  </a:lnTo>
                  <a:lnTo>
                    <a:pt x="224523" y="0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pic>
        <p:nvPicPr>
          <p:cNvPr id="32" name="object 24">
            <a:extLst>
              <a:ext uri="{FF2B5EF4-FFF2-40B4-BE49-F238E27FC236}">
                <a16:creationId xmlns:a16="http://schemas.microsoft.com/office/drawing/2014/main" id="{7A98F396-F817-75AC-5D40-8F1B6415370F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725984" y="5809055"/>
            <a:ext cx="1737150" cy="1701714"/>
          </a:xfrm>
          <a:prstGeom prst="rect">
            <a:avLst/>
          </a:prstGeom>
        </p:spPr>
      </p:pic>
      <p:grpSp>
        <p:nvGrpSpPr>
          <p:cNvPr id="33" name="object 25">
            <a:extLst>
              <a:ext uri="{FF2B5EF4-FFF2-40B4-BE49-F238E27FC236}">
                <a16:creationId xmlns:a16="http://schemas.microsoft.com/office/drawing/2014/main" id="{B20E5436-2E52-963A-0CE6-933B6D181E99}"/>
              </a:ext>
            </a:extLst>
          </p:cNvPr>
          <p:cNvGrpSpPr/>
          <p:nvPr/>
        </p:nvGrpSpPr>
        <p:grpSpPr>
          <a:xfrm>
            <a:off x="14152414" y="5778039"/>
            <a:ext cx="1776095" cy="1776095"/>
            <a:chOff x="12502895" y="3373291"/>
            <a:chExt cx="1776095" cy="1776095"/>
          </a:xfrm>
        </p:grpSpPr>
        <p:sp>
          <p:nvSpPr>
            <p:cNvPr id="47" name="object 26">
              <a:extLst>
                <a:ext uri="{FF2B5EF4-FFF2-40B4-BE49-F238E27FC236}">
                  <a16:creationId xmlns:a16="http://schemas.microsoft.com/office/drawing/2014/main" id="{886CE9D0-92E7-7AF0-1F79-6C07BCE1B992}"/>
                </a:ext>
              </a:extLst>
            </p:cNvPr>
            <p:cNvSpPr/>
            <p:nvPr/>
          </p:nvSpPr>
          <p:spPr>
            <a:xfrm>
              <a:off x="12541313" y="3414648"/>
              <a:ext cx="1699260" cy="1368425"/>
            </a:xfrm>
            <a:custGeom>
              <a:avLst/>
              <a:gdLst/>
              <a:ahLst/>
              <a:cxnLst/>
              <a:rect l="l" t="t" r="r" b="b"/>
              <a:pathLst>
                <a:path w="1699259" h="1368425">
                  <a:moveTo>
                    <a:pt x="517004" y="1143330"/>
                  </a:moveTo>
                  <a:lnTo>
                    <a:pt x="369277" y="1143330"/>
                  </a:lnTo>
                  <a:lnTo>
                    <a:pt x="369277" y="1364881"/>
                  </a:lnTo>
                  <a:lnTo>
                    <a:pt x="517004" y="1364881"/>
                  </a:lnTo>
                  <a:lnTo>
                    <a:pt x="517004" y="1143330"/>
                  </a:lnTo>
                  <a:close/>
                </a:path>
                <a:path w="1699259" h="1368425">
                  <a:moveTo>
                    <a:pt x="774026" y="1069467"/>
                  </a:moveTo>
                  <a:lnTo>
                    <a:pt x="626287" y="1069467"/>
                  </a:lnTo>
                  <a:lnTo>
                    <a:pt x="626287" y="1364881"/>
                  </a:lnTo>
                  <a:lnTo>
                    <a:pt x="774026" y="1364881"/>
                  </a:lnTo>
                  <a:lnTo>
                    <a:pt x="774026" y="1069467"/>
                  </a:lnTo>
                  <a:close/>
                </a:path>
                <a:path w="1699259" h="1368425">
                  <a:moveTo>
                    <a:pt x="1034034" y="960170"/>
                  </a:moveTo>
                  <a:lnTo>
                    <a:pt x="886307" y="960170"/>
                  </a:lnTo>
                  <a:lnTo>
                    <a:pt x="886307" y="1367866"/>
                  </a:lnTo>
                  <a:lnTo>
                    <a:pt x="1034034" y="1367866"/>
                  </a:lnTo>
                  <a:lnTo>
                    <a:pt x="1034034" y="960170"/>
                  </a:lnTo>
                  <a:close/>
                </a:path>
                <a:path w="1699259" h="1368425">
                  <a:moveTo>
                    <a:pt x="1291056" y="886307"/>
                  </a:moveTo>
                  <a:lnTo>
                    <a:pt x="1143330" y="886307"/>
                  </a:lnTo>
                  <a:lnTo>
                    <a:pt x="1143330" y="1367866"/>
                  </a:lnTo>
                  <a:lnTo>
                    <a:pt x="1291056" y="1367866"/>
                  </a:lnTo>
                  <a:lnTo>
                    <a:pt x="1291056" y="886307"/>
                  </a:lnTo>
                  <a:close/>
                </a:path>
                <a:path w="1699259" h="1368425">
                  <a:moveTo>
                    <a:pt x="1512608" y="443141"/>
                  </a:moveTo>
                  <a:lnTo>
                    <a:pt x="183172" y="443141"/>
                  </a:lnTo>
                  <a:lnTo>
                    <a:pt x="183172" y="703135"/>
                  </a:lnTo>
                  <a:lnTo>
                    <a:pt x="1512608" y="703135"/>
                  </a:lnTo>
                  <a:lnTo>
                    <a:pt x="1512608" y="443141"/>
                  </a:lnTo>
                  <a:close/>
                </a:path>
                <a:path w="1699259" h="1368425">
                  <a:moveTo>
                    <a:pt x="1698739" y="381"/>
                  </a:moveTo>
                  <a:lnTo>
                    <a:pt x="517004" y="381"/>
                  </a:lnTo>
                  <a:lnTo>
                    <a:pt x="517004" y="0"/>
                  </a:lnTo>
                  <a:lnTo>
                    <a:pt x="0" y="0"/>
                  </a:lnTo>
                  <a:lnTo>
                    <a:pt x="0" y="295414"/>
                  </a:lnTo>
                  <a:lnTo>
                    <a:pt x="517004" y="295414"/>
                  </a:lnTo>
                  <a:lnTo>
                    <a:pt x="517004" y="295021"/>
                  </a:lnTo>
                  <a:lnTo>
                    <a:pt x="1698739" y="295021"/>
                  </a:lnTo>
                  <a:lnTo>
                    <a:pt x="1698739" y="147701"/>
                  </a:lnTo>
                  <a:lnTo>
                    <a:pt x="1698739" y="381"/>
                  </a:lnTo>
                  <a:close/>
                </a:path>
              </a:pathLst>
            </a:custGeom>
            <a:solidFill>
              <a:srgbClr val="C5E4FC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48" name="object 27">
              <a:extLst>
                <a:ext uri="{FF2B5EF4-FFF2-40B4-BE49-F238E27FC236}">
                  <a16:creationId xmlns:a16="http://schemas.microsoft.com/office/drawing/2014/main" id="{986CE530-B77A-D530-C962-453FAC71C883}"/>
                </a:ext>
              </a:extLst>
            </p:cNvPr>
            <p:cNvSpPr/>
            <p:nvPr/>
          </p:nvSpPr>
          <p:spPr>
            <a:xfrm>
              <a:off x="12502896" y="3373297"/>
              <a:ext cx="1776095" cy="1776095"/>
            </a:xfrm>
            <a:custGeom>
              <a:avLst/>
              <a:gdLst/>
              <a:ahLst/>
              <a:cxnLst/>
              <a:rect l="l" t="t" r="r" b="b"/>
              <a:pathLst>
                <a:path w="1776094" h="1776095">
                  <a:moveTo>
                    <a:pt x="221589" y="150660"/>
                  </a:moveTo>
                  <a:lnTo>
                    <a:pt x="147726" y="150660"/>
                  </a:lnTo>
                  <a:lnTo>
                    <a:pt x="147726" y="224523"/>
                  </a:lnTo>
                  <a:lnTo>
                    <a:pt x="221589" y="224523"/>
                  </a:lnTo>
                  <a:lnTo>
                    <a:pt x="221589" y="150660"/>
                  </a:lnTo>
                  <a:close/>
                </a:path>
                <a:path w="1776094" h="1776095">
                  <a:moveTo>
                    <a:pt x="260007" y="1518513"/>
                  </a:moveTo>
                  <a:lnTo>
                    <a:pt x="186143" y="1518513"/>
                  </a:lnTo>
                  <a:lnTo>
                    <a:pt x="186143" y="1592376"/>
                  </a:lnTo>
                  <a:lnTo>
                    <a:pt x="260007" y="1592376"/>
                  </a:lnTo>
                  <a:lnTo>
                    <a:pt x="260007" y="1518513"/>
                  </a:lnTo>
                  <a:close/>
                </a:path>
                <a:path w="1776094" h="1776095">
                  <a:moveTo>
                    <a:pt x="333832" y="150660"/>
                  </a:moveTo>
                  <a:lnTo>
                    <a:pt x="260007" y="150660"/>
                  </a:lnTo>
                  <a:lnTo>
                    <a:pt x="260007" y="224523"/>
                  </a:lnTo>
                  <a:lnTo>
                    <a:pt x="333832" y="224523"/>
                  </a:lnTo>
                  <a:lnTo>
                    <a:pt x="333832" y="150660"/>
                  </a:lnTo>
                  <a:close/>
                </a:path>
                <a:path w="1776094" h="1776095">
                  <a:moveTo>
                    <a:pt x="407695" y="1518513"/>
                  </a:moveTo>
                  <a:lnTo>
                    <a:pt x="333832" y="1518513"/>
                  </a:lnTo>
                  <a:lnTo>
                    <a:pt x="333832" y="1592376"/>
                  </a:lnTo>
                  <a:lnTo>
                    <a:pt x="407695" y="1592376"/>
                  </a:lnTo>
                  <a:lnTo>
                    <a:pt x="407695" y="1518513"/>
                  </a:lnTo>
                  <a:close/>
                </a:path>
                <a:path w="1776094" h="1776095">
                  <a:moveTo>
                    <a:pt x="443179" y="150660"/>
                  </a:moveTo>
                  <a:lnTo>
                    <a:pt x="369316" y="150660"/>
                  </a:lnTo>
                  <a:lnTo>
                    <a:pt x="369316" y="224523"/>
                  </a:lnTo>
                  <a:lnTo>
                    <a:pt x="443179" y="224523"/>
                  </a:lnTo>
                  <a:lnTo>
                    <a:pt x="443179" y="150660"/>
                  </a:lnTo>
                  <a:close/>
                </a:path>
                <a:path w="1776094" h="1776095">
                  <a:moveTo>
                    <a:pt x="555421" y="1518513"/>
                  </a:moveTo>
                  <a:lnTo>
                    <a:pt x="481558" y="1518513"/>
                  </a:lnTo>
                  <a:lnTo>
                    <a:pt x="481558" y="1592376"/>
                  </a:lnTo>
                  <a:lnTo>
                    <a:pt x="555421" y="1592376"/>
                  </a:lnTo>
                  <a:lnTo>
                    <a:pt x="555421" y="1518513"/>
                  </a:lnTo>
                  <a:close/>
                </a:path>
                <a:path w="1776094" h="1776095">
                  <a:moveTo>
                    <a:pt x="593839" y="1184681"/>
                  </a:moveTo>
                  <a:lnTo>
                    <a:pt x="590740" y="1169962"/>
                  </a:lnTo>
                  <a:lnTo>
                    <a:pt x="582383" y="1157719"/>
                  </a:lnTo>
                  <a:lnTo>
                    <a:pt x="570141" y="1149362"/>
                  </a:lnTo>
                  <a:lnTo>
                    <a:pt x="555421" y="1146263"/>
                  </a:lnTo>
                  <a:lnTo>
                    <a:pt x="517029" y="1146263"/>
                  </a:lnTo>
                  <a:lnTo>
                    <a:pt x="517029" y="1223073"/>
                  </a:lnTo>
                  <a:lnTo>
                    <a:pt x="517029" y="1370799"/>
                  </a:lnTo>
                  <a:lnTo>
                    <a:pt x="443166" y="1370799"/>
                  </a:lnTo>
                  <a:lnTo>
                    <a:pt x="443166" y="1223073"/>
                  </a:lnTo>
                  <a:lnTo>
                    <a:pt x="517029" y="1223073"/>
                  </a:lnTo>
                  <a:lnTo>
                    <a:pt x="517029" y="1146263"/>
                  </a:lnTo>
                  <a:lnTo>
                    <a:pt x="407695" y="1146263"/>
                  </a:lnTo>
                  <a:lnTo>
                    <a:pt x="392976" y="1149362"/>
                  </a:lnTo>
                  <a:lnTo>
                    <a:pt x="380746" y="1157719"/>
                  </a:lnTo>
                  <a:lnTo>
                    <a:pt x="372402" y="1169962"/>
                  </a:lnTo>
                  <a:lnTo>
                    <a:pt x="369316" y="1184681"/>
                  </a:lnTo>
                  <a:lnTo>
                    <a:pt x="369316" y="1406245"/>
                  </a:lnTo>
                  <a:lnTo>
                    <a:pt x="372402" y="1420977"/>
                  </a:lnTo>
                  <a:lnTo>
                    <a:pt x="380746" y="1433220"/>
                  </a:lnTo>
                  <a:lnTo>
                    <a:pt x="392976" y="1441577"/>
                  </a:lnTo>
                  <a:lnTo>
                    <a:pt x="407695" y="1444663"/>
                  </a:lnTo>
                  <a:lnTo>
                    <a:pt x="555421" y="1444663"/>
                  </a:lnTo>
                  <a:lnTo>
                    <a:pt x="568477" y="1441577"/>
                  </a:lnTo>
                  <a:lnTo>
                    <a:pt x="580161" y="1433220"/>
                  </a:lnTo>
                  <a:lnTo>
                    <a:pt x="589076" y="1420977"/>
                  </a:lnTo>
                  <a:lnTo>
                    <a:pt x="593839" y="1406245"/>
                  </a:lnTo>
                  <a:lnTo>
                    <a:pt x="593839" y="1370799"/>
                  </a:lnTo>
                  <a:lnTo>
                    <a:pt x="593839" y="1223073"/>
                  </a:lnTo>
                  <a:lnTo>
                    <a:pt x="593839" y="1184681"/>
                  </a:lnTo>
                  <a:close/>
                </a:path>
                <a:path w="1776094" h="1776095">
                  <a:moveTo>
                    <a:pt x="703148" y="1518513"/>
                  </a:moveTo>
                  <a:lnTo>
                    <a:pt x="629285" y="1518513"/>
                  </a:lnTo>
                  <a:lnTo>
                    <a:pt x="629285" y="1592376"/>
                  </a:lnTo>
                  <a:lnTo>
                    <a:pt x="703148" y="1592376"/>
                  </a:lnTo>
                  <a:lnTo>
                    <a:pt x="703148" y="1518513"/>
                  </a:lnTo>
                  <a:close/>
                </a:path>
                <a:path w="1776094" h="1776095">
                  <a:moveTo>
                    <a:pt x="813562" y="853795"/>
                  </a:moveTo>
                  <a:lnTo>
                    <a:pt x="812685" y="839673"/>
                  </a:lnTo>
                  <a:lnTo>
                    <a:pt x="806551" y="827227"/>
                  </a:lnTo>
                  <a:lnTo>
                    <a:pt x="794080" y="818400"/>
                  </a:lnTo>
                  <a:lnTo>
                    <a:pt x="779957" y="814285"/>
                  </a:lnTo>
                  <a:lnTo>
                    <a:pt x="765822" y="815162"/>
                  </a:lnTo>
                  <a:lnTo>
                    <a:pt x="753351" y="821309"/>
                  </a:lnTo>
                  <a:lnTo>
                    <a:pt x="584962" y="954252"/>
                  </a:lnTo>
                  <a:lnTo>
                    <a:pt x="419519" y="889254"/>
                  </a:lnTo>
                  <a:lnTo>
                    <a:pt x="410197" y="886485"/>
                  </a:lnTo>
                  <a:lnTo>
                    <a:pt x="400316" y="887031"/>
                  </a:lnTo>
                  <a:lnTo>
                    <a:pt x="390436" y="890917"/>
                  </a:lnTo>
                  <a:lnTo>
                    <a:pt x="381101" y="898105"/>
                  </a:lnTo>
                  <a:lnTo>
                    <a:pt x="233387" y="1045832"/>
                  </a:lnTo>
                  <a:lnTo>
                    <a:pt x="225082" y="1058303"/>
                  </a:lnTo>
                  <a:lnTo>
                    <a:pt x="222300" y="1072426"/>
                  </a:lnTo>
                  <a:lnTo>
                    <a:pt x="225082" y="1086548"/>
                  </a:lnTo>
                  <a:lnTo>
                    <a:pt x="259994" y="1110830"/>
                  </a:lnTo>
                  <a:lnTo>
                    <a:pt x="266649" y="1110221"/>
                  </a:lnTo>
                  <a:lnTo>
                    <a:pt x="273291" y="1108240"/>
                  </a:lnTo>
                  <a:lnTo>
                    <a:pt x="279933" y="1104582"/>
                  </a:lnTo>
                  <a:lnTo>
                    <a:pt x="286575" y="1098994"/>
                  </a:lnTo>
                  <a:lnTo>
                    <a:pt x="416547" y="969022"/>
                  </a:lnTo>
                  <a:lnTo>
                    <a:pt x="579043" y="1034021"/>
                  </a:lnTo>
                  <a:lnTo>
                    <a:pt x="587921" y="1036828"/>
                  </a:lnTo>
                  <a:lnTo>
                    <a:pt x="596785" y="1036599"/>
                  </a:lnTo>
                  <a:lnTo>
                    <a:pt x="605637" y="1033602"/>
                  </a:lnTo>
                  <a:lnTo>
                    <a:pt x="614489" y="1028115"/>
                  </a:lnTo>
                  <a:lnTo>
                    <a:pt x="800633" y="880389"/>
                  </a:lnTo>
                  <a:lnTo>
                    <a:pt x="809459" y="867918"/>
                  </a:lnTo>
                  <a:lnTo>
                    <a:pt x="813562" y="853795"/>
                  </a:lnTo>
                  <a:close/>
                </a:path>
                <a:path w="1776094" h="1776095">
                  <a:moveTo>
                    <a:pt x="850861" y="1518513"/>
                  </a:moveTo>
                  <a:lnTo>
                    <a:pt x="776998" y="1518513"/>
                  </a:lnTo>
                  <a:lnTo>
                    <a:pt x="776998" y="1592376"/>
                  </a:lnTo>
                  <a:lnTo>
                    <a:pt x="850861" y="1592376"/>
                  </a:lnTo>
                  <a:lnTo>
                    <a:pt x="850861" y="1518513"/>
                  </a:lnTo>
                  <a:close/>
                </a:path>
                <a:path w="1776094" h="1776095">
                  <a:moveTo>
                    <a:pt x="850861" y="1110818"/>
                  </a:moveTo>
                  <a:lnTo>
                    <a:pt x="847763" y="1096098"/>
                  </a:lnTo>
                  <a:lnTo>
                    <a:pt x="839406" y="1083868"/>
                  </a:lnTo>
                  <a:lnTo>
                    <a:pt x="827176" y="1075512"/>
                  </a:lnTo>
                  <a:lnTo>
                    <a:pt x="812444" y="1072413"/>
                  </a:lnTo>
                  <a:lnTo>
                    <a:pt x="776998" y="1072413"/>
                  </a:lnTo>
                  <a:lnTo>
                    <a:pt x="776998" y="1149210"/>
                  </a:lnTo>
                  <a:lnTo>
                    <a:pt x="776998" y="1370799"/>
                  </a:lnTo>
                  <a:lnTo>
                    <a:pt x="703135" y="1370799"/>
                  </a:lnTo>
                  <a:lnTo>
                    <a:pt x="703135" y="1149210"/>
                  </a:lnTo>
                  <a:lnTo>
                    <a:pt x="776998" y="1149210"/>
                  </a:lnTo>
                  <a:lnTo>
                    <a:pt x="776998" y="1072413"/>
                  </a:lnTo>
                  <a:lnTo>
                    <a:pt x="664705" y="1072413"/>
                  </a:lnTo>
                  <a:lnTo>
                    <a:pt x="649998" y="1075512"/>
                  </a:lnTo>
                  <a:lnTo>
                    <a:pt x="637768" y="1083868"/>
                  </a:lnTo>
                  <a:lnTo>
                    <a:pt x="629424" y="1096098"/>
                  </a:lnTo>
                  <a:lnTo>
                    <a:pt x="626338" y="1110818"/>
                  </a:lnTo>
                  <a:lnTo>
                    <a:pt x="626338" y="1406245"/>
                  </a:lnTo>
                  <a:lnTo>
                    <a:pt x="629424" y="1420977"/>
                  </a:lnTo>
                  <a:lnTo>
                    <a:pt x="637768" y="1433220"/>
                  </a:lnTo>
                  <a:lnTo>
                    <a:pt x="649998" y="1441577"/>
                  </a:lnTo>
                  <a:lnTo>
                    <a:pt x="664705" y="1444663"/>
                  </a:lnTo>
                  <a:lnTo>
                    <a:pt x="812444" y="1444663"/>
                  </a:lnTo>
                  <a:lnTo>
                    <a:pt x="827176" y="1441577"/>
                  </a:lnTo>
                  <a:lnTo>
                    <a:pt x="839406" y="1433220"/>
                  </a:lnTo>
                  <a:lnTo>
                    <a:pt x="847763" y="1420977"/>
                  </a:lnTo>
                  <a:lnTo>
                    <a:pt x="850861" y="1406245"/>
                  </a:lnTo>
                  <a:lnTo>
                    <a:pt x="850861" y="1370799"/>
                  </a:lnTo>
                  <a:lnTo>
                    <a:pt x="850861" y="1149210"/>
                  </a:lnTo>
                  <a:lnTo>
                    <a:pt x="850861" y="1110818"/>
                  </a:lnTo>
                  <a:close/>
                </a:path>
                <a:path w="1776094" h="1776095">
                  <a:moveTo>
                    <a:pt x="998588" y="1518513"/>
                  </a:moveTo>
                  <a:lnTo>
                    <a:pt x="924725" y="1518513"/>
                  </a:lnTo>
                  <a:lnTo>
                    <a:pt x="924725" y="1592376"/>
                  </a:lnTo>
                  <a:lnTo>
                    <a:pt x="998588" y="1592376"/>
                  </a:lnTo>
                  <a:lnTo>
                    <a:pt x="998588" y="1518513"/>
                  </a:lnTo>
                  <a:close/>
                </a:path>
                <a:path w="1776094" h="1776095">
                  <a:moveTo>
                    <a:pt x="1110830" y="1001522"/>
                  </a:moveTo>
                  <a:lnTo>
                    <a:pt x="1107732" y="986790"/>
                  </a:lnTo>
                  <a:lnTo>
                    <a:pt x="1099388" y="974559"/>
                  </a:lnTo>
                  <a:lnTo>
                    <a:pt x="1087158" y="966203"/>
                  </a:lnTo>
                  <a:lnTo>
                    <a:pt x="1072438" y="963104"/>
                  </a:lnTo>
                  <a:lnTo>
                    <a:pt x="1034034" y="963104"/>
                  </a:lnTo>
                  <a:lnTo>
                    <a:pt x="1034034" y="1036967"/>
                  </a:lnTo>
                  <a:lnTo>
                    <a:pt x="1034034" y="1370799"/>
                  </a:lnTo>
                  <a:lnTo>
                    <a:pt x="960170" y="1370799"/>
                  </a:lnTo>
                  <a:lnTo>
                    <a:pt x="960170" y="1036967"/>
                  </a:lnTo>
                  <a:lnTo>
                    <a:pt x="1034034" y="1036967"/>
                  </a:lnTo>
                  <a:lnTo>
                    <a:pt x="1034034" y="963104"/>
                  </a:lnTo>
                  <a:lnTo>
                    <a:pt x="924725" y="963104"/>
                  </a:lnTo>
                  <a:lnTo>
                    <a:pt x="909980" y="966203"/>
                  </a:lnTo>
                  <a:lnTo>
                    <a:pt x="897750" y="974559"/>
                  </a:lnTo>
                  <a:lnTo>
                    <a:pt x="889393" y="986790"/>
                  </a:lnTo>
                  <a:lnTo>
                    <a:pt x="886307" y="1001522"/>
                  </a:lnTo>
                  <a:lnTo>
                    <a:pt x="886307" y="1406245"/>
                  </a:lnTo>
                  <a:lnTo>
                    <a:pt x="889393" y="1420977"/>
                  </a:lnTo>
                  <a:lnTo>
                    <a:pt x="897750" y="1433220"/>
                  </a:lnTo>
                  <a:lnTo>
                    <a:pt x="909980" y="1441577"/>
                  </a:lnTo>
                  <a:lnTo>
                    <a:pt x="924725" y="1444663"/>
                  </a:lnTo>
                  <a:lnTo>
                    <a:pt x="1072438" y="1444663"/>
                  </a:lnTo>
                  <a:lnTo>
                    <a:pt x="1085494" y="1441577"/>
                  </a:lnTo>
                  <a:lnTo>
                    <a:pt x="1097178" y="1433220"/>
                  </a:lnTo>
                  <a:lnTo>
                    <a:pt x="1106081" y="1420977"/>
                  </a:lnTo>
                  <a:lnTo>
                    <a:pt x="1110830" y="1406245"/>
                  </a:lnTo>
                  <a:lnTo>
                    <a:pt x="1110830" y="1370799"/>
                  </a:lnTo>
                  <a:lnTo>
                    <a:pt x="1110830" y="1036967"/>
                  </a:lnTo>
                  <a:lnTo>
                    <a:pt x="1110830" y="1001522"/>
                  </a:lnTo>
                  <a:close/>
                </a:path>
                <a:path w="1776094" h="1776095">
                  <a:moveTo>
                    <a:pt x="1146302" y="1518513"/>
                  </a:moveTo>
                  <a:lnTo>
                    <a:pt x="1072438" y="1518513"/>
                  </a:lnTo>
                  <a:lnTo>
                    <a:pt x="1072438" y="1592376"/>
                  </a:lnTo>
                  <a:lnTo>
                    <a:pt x="1146302" y="1592376"/>
                  </a:lnTo>
                  <a:lnTo>
                    <a:pt x="1146302" y="1518513"/>
                  </a:lnTo>
                  <a:close/>
                </a:path>
                <a:path w="1776094" h="1776095">
                  <a:moveTo>
                    <a:pt x="1294003" y="1518513"/>
                  </a:moveTo>
                  <a:lnTo>
                    <a:pt x="1220139" y="1518513"/>
                  </a:lnTo>
                  <a:lnTo>
                    <a:pt x="1220139" y="1592376"/>
                  </a:lnTo>
                  <a:lnTo>
                    <a:pt x="1294003" y="1592376"/>
                  </a:lnTo>
                  <a:lnTo>
                    <a:pt x="1294003" y="1518513"/>
                  </a:lnTo>
                  <a:close/>
                </a:path>
                <a:path w="1776094" h="1776095">
                  <a:moveTo>
                    <a:pt x="1367866" y="927658"/>
                  </a:moveTo>
                  <a:lnTo>
                    <a:pt x="1364767" y="912939"/>
                  </a:lnTo>
                  <a:lnTo>
                    <a:pt x="1356410" y="900696"/>
                  </a:lnTo>
                  <a:lnTo>
                    <a:pt x="1344180" y="892340"/>
                  </a:lnTo>
                  <a:lnTo>
                    <a:pt x="1329474" y="889241"/>
                  </a:lnTo>
                  <a:lnTo>
                    <a:pt x="1294003" y="889241"/>
                  </a:lnTo>
                  <a:lnTo>
                    <a:pt x="1294003" y="963104"/>
                  </a:lnTo>
                  <a:lnTo>
                    <a:pt x="1294003" y="1370799"/>
                  </a:lnTo>
                  <a:lnTo>
                    <a:pt x="1220139" y="1370799"/>
                  </a:lnTo>
                  <a:lnTo>
                    <a:pt x="1220139" y="963104"/>
                  </a:lnTo>
                  <a:lnTo>
                    <a:pt x="1294003" y="963104"/>
                  </a:lnTo>
                  <a:lnTo>
                    <a:pt x="1294003" y="889241"/>
                  </a:lnTo>
                  <a:lnTo>
                    <a:pt x="1181747" y="889241"/>
                  </a:lnTo>
                  <a:lnTo>
                    <a:pt x="1167015" y="892340"/>
                  </a:lnTo>
                  <a:lnTo>
                    <a:pt x="1154772" y="900696"/>
                  </a:lnTo>
                  <a:lnTo>
                    <a:pt x="1146416" y="912939"/>
                  </a:lnTo>
                  <a:lnTo>
                    <a:pt x="1143330" y="927658"/>
                  </a:lnTo>
                  <a:lnTo>
                    <a:pt x="1143330" y="1406245"/>
                  </a:lnTo>
                  <a:lnTo>
                    <a:pt x="1146416" y="1420977"/>
                  </a:lnTo>
                  <a:lnTo>
                    <a:pt x="1154772" y="1433220"/>
                  </a:lnTo>
                  <a:lnTo>
                    <a:pt x="1167015" y="1441577"/>
                  </a:lnTo>
                  <a:lnTo>
                    <a:pt x="1181747" y="1444663"/>
                  </a:lnTo>
                  <a:lnTo>
                    <a:pt x="1329474" y="1444663"/>
                  </a:lnTo>
                  <a:lnTo>
                    <a:pt x="1344180" y="1441577"/>
                  </a:lnTo>
                  <a:lnTo>
                    <a:pt x="1356410" y="1433220"/>
                  </a:lnTo>
                  <a:lnTo>
                    <a:pt x="1364767" y="1420977"/>
                  </a:lnTo>
                  <a:lnTo>
                    <a:pt x="1367866" y="1406245"/>
                  </a:lnTo>
                  <a:lnTo>
                    <a:pt x="1367866" y="1370799"/>
                  </a:lnTo>
                  <a:lnTo>
                    <a:pt x="1367866" y="963104"/>
                  </a:lnTo>
                  <a:lnTo>
                    <a:pt x="1367866" y="927658"/>
                  </a:lnTo>
                  <a:close/>
                </a:path>
                <a:path w="1776094" h="1776095">
                  <a:moveTo>
                    <a:pt x="1441729" y="1518513"/>
                  </a:moveTo>
                  <a:lnTo>
                    <a:pt x="1367866" y="1518513"/>
                  </a:lnTo>
                  <a:lnTo>
                    <a:pt x="1367866" y="1592376"/>
                  </a:lnTo>
                  <a:lnTo>
                    <a:pt x="1441729" y="1592376"/>
                  </a:lnTo>
                  <a:lnTo>
                    <a:pt x="1441729" y="1518513"/>
                  </a:lnTo>
                  <a:close/>
                </a:path>
                <a:path w="1776094" h="1776095">
                  <a:moveTo>
                    <a:pt x="1589443" y="1518513"/>
                  </a:moveTo>
                  <a:lnTo>
                    <a:pt x="1515579" y="1518513"/>
                  </a:lnTo>
                  <a:lnTo>
                    <a:pt x="1515579" y="1592376"/>
                  </a:lnTo>
                  <a:lnTo>
                    <a:pt x="1589443" y="1592376"/>
                  </a:lnTo>
                  <a:lnTo>
                    <a:pt x="1589443" y="1518513"/>
                  </a:lnTo>
                  <a:close/>
                </a:path>
                <a:path w="1776094" h="1776095">
                  <a:moveTo>
                    <a:pt x="1589443" y="481545"/>
                  </a:moveTo>
                  <a:lnTo>
                    <a:pt x="1586344" y="466826"/>
                  </a:lnTo>
                  <a:lnTo>
                    <a:pt x="1577987" y="454583"/>
                  </a:lnTo>
                  <a:lnTo>
                    <a:pt x="1565757" y="446227"/>
                  </a:lnTo>
                  <a:lnTo>
                    <a:pt x="1551025" y="443128"/>
                  </a:lnTo>
                  <a:lnTo>
                    <a:pt x="1515592" y="443128"/>
                  </a:lnTo>
                  <a:lnTo>
                    <a:pt x="1515592" y="519950"/>
                  </a:lnTo>
                  <a:lnTo>
                    <a:pt x="1515592" y="706081"/>
                  </a:lnTo>
                  <a:lnTo>
                    <a:pt x="260007" y="706081"/>
                  </a:lnTo>
                  <a:lnTo>
                    <a:pt x="260007" y="519950"/>
                  </a:lnTo>
                  <a:lnTo>
                    <a:pt x="1515592" y="519950"/>
                  </a:lnTo>
                  <a:lnTo>
                    <a:pt x="1515592" y="443128"/>
                  </a:lnTo>
                  <a:lnTo>
                    <a:pt x="221589" y="443128"/>
                  </a:lnTo>
                  <a:lnTo>
                    <a:pt x="206844" y="446227"/>
                  </a:lnTo>
                  <a:lnTo>
                    <a:pt x="194614" y="454583"/>
                  </a:lnTo>
                  <a:lnTo>
                    <a:pt x="186258" y="466826"/>
                  </a:lnTo>
                  <a:lnTo>
                    <a:pt x="183172" y="481545"/>
                  </a:lnTo>
                  <a:lnTo>
                    <a:pt x="183172" y="741514"/>
                  </a:lnTo>
                  <a:lnTo>
                    <a:pt x="186258" y="756259"/>
                  </a:lnTo>
                  <a:lnTo>
                    <a:pt x="194614" y="768489"/>
                  </a:lnTo>
                  <a:lnTo>
                    <a:pt x="206844" y="776846"/>
                  </a:lnTo>
                  <a:lnTo>
                    <a:pt x="221589" y="779932"/>
                  </a:lnTo>
                  <a:lnTo>
                    <a:pt x="1551025" y="779932"/>
                  </a:lnTo>
                  <a:lnTo>
                    <a:pt x="1565757" y="776846"/>
                  </a:lnTo>
                  <a:lnTo>
                    <a:pt x="1577987" y="768489"/>
                  </a:lnTo>
                  <a:lnTo>
                    <a:pt x="1586344" y="756259"/>
                  </a:lnTo>
                  <a:lnTo>
                    <a:pt x="1589443" y="741514"/>
                  </a:lnTo>
                  <a:lnTo>
                    <a:pt x="1589443" y="706081"/>
                  </a:lnTo>
                  <a:lnTo>
                    <a:pt x="1589443" y="519950"/>
                  </a:lnTo>
                  <a:lnTo>
                    <a:pt x="1589443" y="481545"/>
                  </a:lnTo>
                  <a:close/>
                </a:path>
                <a:path w="1776094" h="1776095">
                  <a:moveTo>
                    <a:pt x="1775587" y="41351"/>
                  </a:moveTo>
                  <a:lnTo>
                    <a:pt x="1772488" y="26631"/>
                  </a:lnTo>
                  <a:lnTo>
                    <a:pt x="1764118" y="14389"/>
                  </a:lnTo>
                  <a:lnTo>
                    <a:pt x="1751888" y="6032"/>
                  </a:lnTo>
                  <a:lnTo>
                    <a:pt x="1737169" y="2933"/>
                  </a:lnTo>
                  <a:lnTo>
                    <a:pt x="1698752" y="2933"/>
                  </a:lnTo>
                  <a:lnTo>
                    <a:pt x="1698752" y="76822"/>
                  </a:lnTo>
                  <a:lnTo>
                    <a:pt x="1698752" y="147688"/>
                  </a:lnTo>
                  <a:lnTo>
                    <a:pt x="960158" y="147688"/>
                  </a:lnTo>
                  <a:lnTo>
                    <a:pt x="945438" y="150787"/>
                  </a:lnTo>
                  <a:lnTo>
                    <a:pt x="933208" y="159156"/>
                  </a:lnTo>
                  <a:lnTo>
                    <a:pt x="924839" y="171386"/>
                  </a:lnTo>
                  <a:lnTo>
                    <a:pt x="921740" y="186105"/>
                  </a:lnTo>
                  <a:lnTo>
                    <a:pt x="924839" y="200837"/>
                  </a:lnTo>
                  <a:lnTo>
                    <a:pt x="933208" y="213080"/>
                  </a:lnTo>
                  <a:lnTo>
                    <a:pt x="945438" y="221437"/>
                  </a:lnTo>
                  <a:lnTo>
                    <a:pt x="960158" y="224523"/>
                  </a:lnTo>
                  <a:lnTo>
                    <a:pt x="1698752" y="224523"/>
                  </a:lnTo>
                  <a:lnTo>
                    <a:pt x="1698752" y="295414"/>
                  </a:lnTo>
                  <a:lnTo>
                    <a:pt x="1698752" y="372249"/>
                  </a:lnTo>
                  <a:lnTo>
                    <a:pt x="1698752" y="1701685"/>
                  </a:lnTo>
                  <a:lnTo>
                    <a:pt x="73863" y="1701685"/>
                  </a:lnTo>
                  <a:lnTo>
                    <a:pt x="73863" y="372249"/>
                  </a:lnTo>
                  <a:lnTo>
                    <a:pt x="555409" y="372249"/>
                  </a:lnTo>
                  <a:lnTo>
                    <a:pt x="1698752" y="372249"/>
                  </a:lnTo>
                  <a:lnTo>
                    <a:pt x="1698752" y="295414"/>
                  </a:lnTo>
                  <a:lnTo>
                    <a:pt x="593826" y="295414"/>
                  </a:lnTo>
                  <a:lnTo>
                    <a:pt x="593826" y="76822"/>
                  </a:lnTo>
                  <a:lnTo>
                    <a:pt x="1698752" y="76822"/>
                  </a:lnTo>
                  <a:lnTo>
                    <a:pt x="1698752" y="2933"/>
                  </a:lnTo>
                  <a:lnTo>
                    <a:pt x="569353" y="2933"/>
                  </a:lnTo>
                  <a:lnTo>
                    <a:pt x="555409" y="0"/>
                  </a:lnTo>
                  <a:lnTo>
                    <a:pt x="541477" y="2933"/>
                  </a:lnTo>
                  <a:lnTo>
                    <a:pt x="517017" y="2933"/>
                  </a:lnTo>
                  <a:lnTo>
                    <a:pt x="517017" y="76822"/>
                  </a:lnTo>
                  <a:lnTo>
                    <a:pt x="517017" y="295414"/>
                  </a:lnTo>
                  <a:lnTo>
                    <a:pt x="73863" y="295414"/>
                  </a:lnTo>
                  <a:lnTo>
                    <a:pt x="73863" y="76822"/>
                  </a:lnTo>
                  <a:lnTo>
                    <a:pt x="517017" y="76822"/>
                  </a:lnTo>
                  <a:lnTo>
                    <a:pt x="517017" y="2933"/>
                  </a:lnTo>
                  <a:lnTo>
                    <a:pt x="38417" y="2933"/>
                  </a:lnTo>
                  <a:lnTo>
                    <a:pt x="23685" y="6032"/>
                  </a:lnTo>
                  <a:lnTo>
                    <a:pt x="11442" y="14389"/>
                  </a:lnTo>
                  <a:lnTo>
                    <a:pt x="3086" y="26631"/>
                  </a:lnTo>
                  <a:lnTo>
                    <a:pt x="0" y="41351"/>
                  </a:lnTo>
                  <a:lnTo>
                    <a:pt x="0" y="333832"/>
                  </a:lnTo>
                  <a:lnTo>
                    <a:pt x="0" y="1737131"/>
                  </a:lnTo>
                  <a:lnTo>
                    <a:pt x="3086" y="1751863"/>
                  </a:lnTo>
                  <a:lnTo>
                    <a:pt x="11442" y="1764106"/>
                  </a:lnTo>
                  <a:lnTo>
                    <a:pt x="23685" y="1772462"/>
                  </a:lnTo>
                  <a:lnTo>
                    <a:pt x="38417" y="1775548"/>
                  </a:lnTo>
                  <a:lnTo>
                    <a:pt x="1737169" y="1775548"/>
                  </a:lnTo>
                  <a:lnTo>
                    <a:pt x="1750225" y="1772513"/>
                  </a:lnTo>
                  <a:lnTo>
                    <a:pt x="1761896" y="1764474"/>
                  </a:lnTo>
                  <a:lnTo>
                    <a:pt x="1770811" y="1753120"/>
                  </a:lnTo>
                  <a:lnTo>
                    <a:pt x="1775587" y="1740103"/>
                  </a:lnTo>
                  <a:lnTo>
                    <a:pt x="1775587" y="1701685"/>
                  </a:lnTo>
                  <a:lnTo>
                    <a:pt x="1775587" y="76822"/>
                  </a:lnTo>
                  <a:lnTo>
                    <a:pt x="1775587" y="41351"/>
                  </a:lnTo>
                  <a:close/>
                </a:path>
              </a:pathLst>
            </a:custGeom>
            <a:solidFill>
              <a:srgbClr val="5B9BD5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sp>
        <p:nvSpPr>
          <p:cNvPr id="49" name="object 28">
            <a:extLst>
              <a:ext uri="{FF2B5EF4-FFF2-40B4-BE49-F238E27FC236}">
                <a16:creationId xmlns:a16="http://schemas.microsoft.com/office/drawing/2014/main" id="{F16382B0-BBF0-35C8-CD38-90C06A8C21C1}"/>
              </a:ext>
            </a:extLst>
          </p:cNvPr>
          <p:cNvSpPr/>
          <p:nvPr/>
        </p:nvSpPr>
        <p:spPr>
          <a:xfrm>
            <a:off x="6686463" y="6152102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50" name="object 29">
            <a:extLst>
              <a:ext uri="{FF2B5EF4-FFF2-40B4-BE49-F238E27FC236}">
                <a16:creationId xmlns:a16="http://schemas.microsoft.com/office/drawing/2014/main" id="{ADBFEE4E-057A-6300-469F-28F792DA347D}"/>
              </a:ext>
            </a:extLst>
          </p:cNvPr>
          <p:cNvSpPr/>
          <p:nvPr/>
        </p:nvSpPr>
        <p:spPr>
          <a:xfrm>
            <a:off x="11909288" y="6152102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2108614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0827F-0E9C-C0C6-0F5E-0B3120A77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18A9321-FE87-C807-14E3-0BB1BD76F79A}"/>
              </a:ext>
            </a:extLst>
          </p:cNvPr>
          <p:cNvSpPr/>
          <p:nvPr/>
        </p:nvSpPr>
        <p:spPr>
          <a:xfrm>
            <a:off x="-381000" y="-286145"/>
            <a:ext cx="18669000" cy="10859289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8C7BEE4F-3104-92B9-F150-6D14D2580084}"/>
              </a:ext>
            </a:extLst>
          </p:cNvPr>
          <p:cNvGrpSpPr/>
          <p:nvPr/>
        </p:nvGrpSpPr>
        <p:grpSpPr>
          <a:xfrm>
            <a:off x="195119" y="8767491"/>
            <a:ext cx="1405081" cy="1233670"/>
            <a:chOff x="0" y="0"/>
            <a:chExt cx="2388340" cy="213961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B9DCDD8F-C92E-84C8-34CE-32DF1DD8D96C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8" name="Group 5">
            <a:extLst>
              <a:ext uri="{FF2B5EF4-FFF2-40B4-BE49-F238E27FC236}">
                <a16:creationId xmlns:a16="http://schemas.microsoft.com/office/drawing/2014/main" id="{B2197581-6D14-E242-2197-2815EFAF960A}"/>
              </a:ext>
            </a:extLst>
          </p:cNvPr>
          <p:cNvGrpSpPr/>
          <p:nvPr/>
        </p:nvGrpSpPr>
        <p:grpSpPr>
          <a:xfrm>
            <a:off x="-480980" y="-859109"/>
            <a:ext cx="19439768" cy="4530338"/>
            <a:chOff x="0" y="0"/>
            <a:chExt cx="2870064" cy="652934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408BC732-CA0C-E351-6239-3134B2E92344}"/>
                </a:ext>
              </a:extLst>
            </p:cNvPr>
            <p:cNvSpPr/>
            <p:nvPr/>
          </p:nvSpPr>
          <p:spPr>
            <a:xfrm>
              <a:off x="0" y="0"/>
              <a:ext cx="2870064" cy="652934"/>
            </a:xfrm>
            <a:custGeom>
              <a:avLst/>
              <a:gdLst/>
              <a:ahLst/>
              <a:cxnLst/>
              <a:rect l="l" t="t" r="r" b="b"/>
              <a:pathLst>
                <a:path w="2870064" h="652934">
                  <a:moveTo>
                    <a:pt x="0" y="0"/>
                  </a:moveTo>
                  <a:lnTo>
                    <a:pt x="2870064" y="0"/>
                  </a:lnTo>
                  <a:lnTo>
                    <a:pt x="2870064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4"/>
              <a:stretch>
                <a:fillRect t="-96327" b="-133345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5" name="object 2">
            <a:extLst>
              <a:ext uri="{FF2B5EF4-FFF2-40B4-BE49-F238E27FC236}">
                <a16:creationId xmlns:a16="http://schemas.microsoft.com/office/drawing/2014/main" id="{1E69EF60-4055-85CD-274C-8C130C1084AA}"/>
              </a:ext>
            </a:extLst>
          </p:cNvPr>
          <p:cNvSpPr txBox="1">
            <a:spLocks/>
          </p:cNvSpPr>
          <p:nvPr/>
        </p:nvSpPr>
        <p:spPr>
          <a:xfrm>
            <a:off x="2682684" y="3971596"/>
            <a:ext cx="14065885" cy="7874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CO" sz="5000" spc="185" noProof="0" dirty="0"/>
              <a:t>Criterios</a:t>
            </a:r>
            <a:r>
              <a:rPr lang="es-CO" sz="5000" spc="-90" noProof="0" dirty="0"/>
              <a:t> </a:t>
            </a:r>
            <a:r>
              <a:rPr lang="es-CO" sz="5000" noProof="0" dirty="0"/>
              <a:t>para</a:t>
            </a:r>
            <a:r>
              <a:rPr lang="es-CO" sz="5000" spc="-215" noProof="0" dirty="0"/>
              <a:t> </a:t>
            </a:r>
            <a:r>
              <a:rPr lang="es-CO" sz="5000" spc="55" noProof="0" dirty="0"/>
              <a:t>la</a:t>
            </a:r>
            <a:r>
              <a:rPr lang="es-CO" sz="5000" spc="-215" noProof="0" dirty="0"/>
              <a:t> </a:t>
            </a:r>
            <a:r>
              <a:rPr lang="es-CO" sz="5000" spc="-65" noProof="0" dirty="0"/>
              <a:t>asignación</a:t>
            </a:r>
            <a:r>
              <a:rPr lang="es-CO" sz="5000" spc="-210" noProof="0" dirty="0"/>
              <a:t> </a:t>
            </a:r>
            <a:r>
              <a:rPr lang="es-CO" sz="5000" noProof="0" dirty="0"/>
              <a:t>de</a:t>
            </a:r>
            <a:r>
              <a:rPr lang="es-CO" sz="5000" spc="-215" noProof="0" dirty="0"/>
              <a:t> </a:t>
            </a:r>
            <a:r>
              <a:rPr lang="es-CO" sz="5000" spc="-105" noProof="0" dirty="0"/>
              <a:t>Recursos</a:t>
            </a:r>
            <a:r>
              <a:rPr lang="es-CO" sz="5000" spc="-90" noProof="0" dirty="0"/>
              <a:t> </a:t>
            </a:r>
            <a:r>
              <a:rPr lang="es-CO" sz="5000" spc="40" noProof="0" dirty="0">
                <a:latin typeface="Verdana"/>
                <a:cs typeface="Verdana"/>
              </a:rPr>
              <a:t>FAER</a:t>
            </a:r>
            <a:endParaRPr lang="es-CO" sz="5000" noProof="0" dirty="0">
              <a:latin typeface="Verdana"/>
              <a:cs typeface="Verdana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C22C1C8A-9997-FD1C-3827-D7F56EB13996}"/>
              </a:ext>
            </a:extLst>
          </p:cNvPr>
          <p:cNvSpPr txBox="1"/>
          <p:nvPr/>
        </p:nvSpPr>
        <p:spPr>
          <a:xfrm>
            <a:off x="2741068" y="5066115"/>
            <a:ext cx="1377886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La</a:t>
            </a:r>
            <a:r>
              <a:rPr lang="es-CO" sz="2400" spc="1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asignación</a:t>
            </a:r>
            <a:r>
              <a:rPr lang="es-CO" sz="2400" spc="1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lang="es-CO" sz="2400" spc="1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recursos</a:t>
            </a:r>
            <a:r>
              <a:rPr lang="es-CO" sz="2400" spc="1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spc="75" noProof="0" dirty="0">
                <a:solidFill>
                  <a:srgbClr val="282828"/>
                </a:solidFill>
                <a:latin typeface="Arial MT"/>
                <a:cs typeface="Arial MT"/>
              </a:rPr>
              <a:t>del</a:t>
            </a:r>
            <a:r>
              <a:rPr lang="es-CO" sz="2400" spc="1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spc="-10" noProof="0" dirty="0">
                <a:solidFill>
                  <a:srgbClr val="282828"/>
                </a:solidFill>
                <a:latin typeface="Arial MT"/>
                <a:cs typeface="Arial MT"/>
              </a:rPr>
              <a:t>FAER,</a:t>
            </a:r>
            <a:r>
              <a:rPr lang="es-CO" sz="2400" spc="1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se</a:t>
            </a:r>
            <a:r>
              <a:rPr lang="es-CO" sz="2400" spc="1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tendrán</a:t>
            </a:r>
            <a:r>
              <a:rPr lang="es-CO" sz="2400" spc="1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en</a:t>
            </a:r>
            <a:r>
              <a:rPr lang="es-CO" sz="2400" spc="1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cuenta</a:t>
            </a:r>
            <a:r>
              <a:rPr lang="es-CO" sz="2400" spc="1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spc="50" noProof="0" dirty="0">
                <a:solidFill>
                  <a:srgbClr val="282828"/>
                </a:solidFill>
                <a:latin typeface="Arial MT"/>
                <a:cs typeface="Arial MT"/>
              </a:rPr>
              <a:t>los</a:t>
            </a:r>
            <a:r>
              <a:rPr lang="es-CO" sz="2400" spc="1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siguientes</a:t>
            </a:r>
            <a:r>
              <a:rPr lang="es-CO" sz="2400" spc="1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criterios</a:t>
            </a:r>
            <a:r>
              <a:rPr lang="es-CO" sz="2400" spc="1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noProof="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lang="es-CO" sz="2400" spc="1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spc="50" noProof="0" dirty="0">
                <a:solidFill>
                  <a:srgbClr val="282828"/>
                </a:solidFill>
                <a:latin typeface="Arial MT"/>
                <a:cs typeface="Arial MT"/>
              </a:rPr>
              <a:t>elegibilidad</a:t>
            </a:r>
            <a:r>
              <a:rPr lang="es-CO" sz="2400" spc="1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400" spc="-25" noProof="0" dirty="0">
                <a:solidFill>
                  <a:srgbClr val="282828"/>
                </a:solidFill>
                <a:latin typeface="Arial MT"/>
                <a:cs typeface="Arial MT"/>
              </a:rPr>
              <a:t>de </a:t>
            </a:r>
            <a:r>
              <a:rPr lang="es-CO" sz="2400" spc="-10" noProof="0" dirty="0">
                <a:solidFill>
                  <a:srgbClr val="282828"/>
                </a:solidFill>
                <a:latin typeface="Arial MT"/>
                <a:cs typeface="Arial MT"/>
              </a:rPr>
              <a:t>proyectos:</a:t>
            </a:r>
            <a:endParaRPr lang="es-CO" sz="2400" noProof="0" dirty="0">
              <a:latin typeface="Arial MT"/>
              <a:cs typeface="Arial MT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DE447FA6-02A4-A84C-6853-54CC9C7AFADA}"/>
              </a:ext>
            </a:extLst>
          </p:cNvPr>
          <p:cNvSpPr txBox="1"/>
          <p:nvPr/>
        </p:nvSpPr>
        <p:spPr>
          <a:xfrm>
            <a:off x="4210814" y="7881858"/>
            <a:ext cx="2584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130" noProof="0" dirty="0">
                <a:solidFill>
                  <a:srgbClr val="E4B33C"/>
                </a:solidFill>
                <a:latin typeface="Verdana"/>
                <a:cs typeface="Verdana"/>
              </a:rPr>
              <a:t>A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E7DDA521-9145-8577-9CC6-7B2D9B989F68}"/>
              </a:ext>
            </a:extLst>
          </p:cNvPr>
          <p:cNvSpPr txBox="1"/>
          <p:nvPr/>
        </p:nvSpPr>
        <p:spPr>
          <a:xfrm>
            <a:off x="3934384" y="9263267"/>
            <a:ext cx="7766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Número </a:t>
            </a: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usuarios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nuevos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D80C0B9D-96C6-171F-BFE6-21772F5BFA3D}"/>
              </a:ext>
            </a:extLst>
          </p:cNvPr>
          <p:cNvSpPr txBox="1"/>
          <p:nvPr/>
        </p:nvSpPr>
        <p:spPr>
          <a:xfrm>
            <a:off x="6083428" y="9263267"/>
            <a:ext cx="94106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Número usuarios existentes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6E078E84-60D5-3116-A873-7A8072D1C1F5}"/>
              </a:ext>
            </a:extLst>
          </p:cNvPr>
          <p:cNvSpPr txBox="1"/>
          <p:nvPr/>
        </p:nvSpPr>
        <p:spPr>
          <a:xfrm>
            <a:off x="10646487" y="9391283"/>
            <a:ext cx="9779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Municipios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Paz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3" name="object 8">
            <a:extLst>
              <a:ext uri="{FF2B5EF4-FFF2-40B4-BE49-F238E27FC236}">
                <a16:creationId xmlns:a16="http://schemas.microsoft.com/office/drawing/2014/main" id="{75F7F716-DBB6-A843-FF41-057E29441726}"/>
              </a:ext>
            </a:extLst>
          </p:cNvPr>
          <p:cNvSpPr txBox="1"/>
          <p:nvPr/>
        </p:nvSpPr>
        <p:spPr>
          <a:xfrm>
            <a:off x="14929536" y="9391283"/>
            <a:ext cx="106553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Municipios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Categoría</a:t>
            </a:r>
            <a:r>
              <a:rPr lang="es-CO" sz="16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20" noProof="0" dirty="0">
                <a:solidFill>
                  <a:srgbClr val="4D4D4D"/>
                </a:solidFill>
                <a:latin typeface="Arial MT"/>
                <a:cs typeface="Arial MT"/>
              </a:rPr>
              <a:t>6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4" name="object 9">
            <a:extLst>
              <a:ext uri="{FF2B5EF4-FFF2-40B4-BE49-F238E27FC236}">
                <a16:creationId xmlns:a16="http://schemas.microsoft.com/office/drawing/2014/main" id="{C84CA8DC-5197-38A6-40D6-559CEF2485F5}"/>
              </a:ext>
            </a:extLst>
          </p:cNvPr>
          <p:cNvSpPr txBox="1"/>
          <p:nvPr/>
        </p:nvSpPr>
        <p:spPr>
          <a:xfrm>
            <a:off x="12752655" y="9505482"/>
            <a:ext cx="13760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Grupos</a:t>
            </a:r>
            <a:r>
              <a:rPr lang="es-CO" sz="1600" spc="-10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Étnicos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5" name="object 10">
            <a:extLst>
              <a:ext uri="{FF2B5EF4-FFF2-40B4-BE49-F238E27FC236}">
                <a16:creationId xmlns:a16="http://schemas.microsoft.com/office/drawing/2014/main" id="{AB1A5D67-497E-8752-7BA9-50548A2CF8BD}"/>
              </a:ext>
            </a:extLst>
          </p:cNvPr>
          <p:cNvSpPr txBox="1"/>
          <p:nvPr/>
        </p:nvSpPr>
        <p:spPr>
          <a:xfrm>
            <a:off x="8273111" y="9389048"/>
            <a:ext cx="89789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Costo</a:t>
            </a:r>
            <a:r>
              <a:rPr lang="es-CO" sz="1600" spc="-8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por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Usuario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A0D8EB31-0631-A8B2-0DA5-6C64AA600AB1}"/>
              </a:ext>
            </a:extLst>
          </p:cNvPr>
          <p:cNvSpPr txBox="1"/>
          <p:nvPr/>
        </p:nvSpPr>
        <p:spPr>
          <a:xfrm>
            <a:off x="2749638" y="6839204"/>
            <a:ext cx="98615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spc="160" noProof="0" dirty="0">
                <a:solidFill>
                  <a:srgbClr val="282828"/>
                </a:solidFill>
                <a:latin typeface="Times New Roman"/>
                <a:cs typeface="Times New Roman"/>
              </a:rPr>
              <a:t>OEP</a:t>
            </a:r>
            <a:r>
              <a:rPr lang="es-CO" sz="2600" spc="16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65" noProof="0" dirty="0">
                <a:solidFill>
                  <a:srgbClr val="282828"/>
                </a:solidFill>
                <a:latin typeface="Times New Roman"/>
                <a:cs typeface="Times New Roman"/>
              </a:rPr>
              <a:t>=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BB3E4AB-0FB8-C75D-2683-6E0467BB6E2A}"/>
              </a:ext>
            </a:extLst>
          </p:cNvPr>
          <p:cNvSpPr txBox="1"/>
          <p:nvPr/>
        </p:nvSpPr>
        <p:spPr>
          <a:xfrm>
            <a:off x="4920373" y="6839204"/>
            <a:ext cx="9620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spc="220" noProof="0" dirty="0">
                <a:solidFill>
                  <a:srgbClr val="282828"/>
                </a:solidFill>
                <a:latin typeface="Times New Roman"/>
                <a:cs typeface="Times New Roman"/>
              </a:rPr>
              <a:t>20%</a:t>
            </a:r>
            <a:r>
              <a:rPr lang="es-CO" sz="2600" spc="-210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50" noProof="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C337D99E-3E68-7C86-6DB3-6476B61D757F}"/>
              </a:ext>
            </a:extLst>
          </p:cNvPr>
          <p:cNvSpPr txBox="1"/>
          <p:nvPr/>
        </p:nvSpPr>
        <p:spPr>
          <a:xfrm>
            <a:off x="9430072" y="6883121"/>
            <a:ext cx="15494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spc="-340" noProof="0" dirty="0">
                <a:solidFill>
                  <a:srgbClr val="282828"/>
                </a:solidFill>
                <a:latin typeface="Times New Roman"/>
                <a:cs typeface="Times New Roman"/>
              </a:rPr>
              <a:t>*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19" name="object 14">
            <a:extLst>
              <a:ext uri="{FF2B5EF4-FFF2-40B4-BE49-F238E27FC236}">
                <a16:creationId xmlns:a16="http://schemas.microsoft.com/office/drawing/2014/main" id="{E04F4A72-6548-A78A-B5DA-1CA4909F3964}"/>
              </a:ext>
            </a:extLst>
          </p:cNvPr>
          <p:cNvSpPr txBox="1"/>
          <p:nvPr/>
        </p:nvSpPr>
        <p:spPr>
          <a:xfrm>
            <a:off x="9662203" y="6794627"/>
            <a:ext cx="15278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46175" algn="l"/>
              </a:tabLst>
            </a:pPr>
            <a:r>
              <a:rPr lang="es-CO" sz="2600" spc="75" noProof="0" dirty="0">
                <a:solidFill>
                  <a:srgbClr val="282828"/>
                </a:solidFill>
                <a:latin typeface="Times New Roman"/>
                <a:cs typeface="Times New Roman"/>
              </a:rPr>
              <a:t>25%</a:t>
            </a:r>
            <a:r>
              <a:rPr lang="es-CO" sz="2600" spc="16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50" noProof="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r>
              <a:rPr lang="es-CO" sz="2600" noProof="0" dirty="0">
                <a:solidFill>
                  <a:srgbClr val="282828"/>
                </a:solidFill>
                <a:latin typeface="Times New Roman"/>
                <a:cs typeface="Times New Roman"/>
              </a:rPr>
              <a:t>	</a:t>
            </a:r>
            <a:r>
              <a:rPr lang="es-CO" sz="2600" spc="525" noProof="0" dirty="0">
                <a:solidFill>
                  <a:srgbClr val="282828"/>
                </a:solidFill>
                <a:latin typeface="Times New Roman"/>
                <a:cs typeface="Times New Roman"/>
              </a:rPr>
              <a:t>M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20" name="object 15">
            <a:extLst>
              <a:ext uri="{FF2B5EF4-FFF2-40B4-BE49-F238E27FC236}">
                <a16:creationId xmlns:a16="http://schemas.microsoft.com/office/drawing/2014/main" id="{53A57A87-248B-BCEF-C22E-4CD356D4B1EB}"/>
              </a:ext>
            </a:extLst>
          </p:cNvPr>
          <p:cNvSpPr txBox="1"/>
          <p:nvPr/>
        </p:nvSpPr>
        <p:spPr>
          <a:xfrm>
            <a:off x="11177155" y="6883654"/>
            <a:ext cx="67881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35940" algn="l"/>
              </a:tabLst>
            </a:pPr>
            <a:r>
              <a:rPr lang="es-CO" sz="1200" spc="150" noProof="0" dirty="0" err="1">
                <a:solidFill>
                  <a:srgbClr val="282828"/>
                </a:solidFill>
                <a:latin typeface="Times New Roman"/>
                <a:cs typeface="Times New Roman"/>
              </a:rPr>
              <a:t>PAz</a:t>
            </a:r>
            <a:r>
              <a:rPr lang="es-CO" sz="1200" noProof="0" dirty="0">
                <a:solidFill>
                  <a:srgbClr val="282828"/>
                </a:solidFill>
                <a:latin typeface="Times New Roman"/>
                <a:cs typeface="Times New Roman"/>
              </a:rPr>
              <a:t>	</a:t>
            </a:r>
            <a:r>
              <a:rPr lang="es-CO" sz="2600" spc="-340" noProof="0" dirty="0">
                <a:solidFill>
                  <a:srgbClr val="282828"/>
                </a:solidFill>
                <a:latin typeface="Times New Roman"/>
                <a:cs typeface="Times New Roman"/>
              </a:rPr>
              <a:t>*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21" name="object 16">
            <a:extLst>
              <a:ext uri="{FF2B5EF4-FFF2-40B4-BE49-F238E27FC236}">
                <a16:creationId xmlns:a16="http://schemas.microsoft.com/office/drawing/2014/main" id="{C204CE81-EDCA-E012-A19D-7C4DAA00994E}"/>
              </a:ext>
            </a:extLst>
          </p:cNvPr>
          <p:cNvSpPr txBox="1"/>
          <p:nvPr/>
        </p:nvSpPr>
        <p:spPr>
          <a:xfrm>
            <a:off x="11932826" y="6794754"/>
            <a:ext cx="13081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spc="220" noProof="0" dirty="0">
                <a:solidFill>
                  <a:srgbClr val="282828"/>
                </a:solidFill>
                <a:latin typeface="Times New Roman"/>
                <a:cs typeface="Times New Roman"/>
              </a:rPr>
              <a:t>20%</a:t>
            </a:r>
            <a:r>
              <a:rPr lang="es-CO" sz="2600" spc="15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noProof="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r>
              <a:rPr lang="es-CO" sz="2600" spc="160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50" noProof="0" dirty="0">
                <a:solidFill>
                  <a:srgbClr val="282828"/>
                </a:solidFill>
                <a:latin typeface="Times New Roman"/>
                <a:cs typeface="Times New Roman"/>
              </a:rPr>
              <a:t>E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22" name="object 17">
            <a:extLst>
              <a:ext uri="{FF2B5EF4-FFF2-40B4-BE49-F238E27FC236}">
                <a16:creationId xmlns:a16="http://schemas.microsoft.com/office/drawing/2014/main" id="{631110E0-FC41-4DC7-0B51-B05C17E10615}"/>
              </a:ext>
            </a:extLst>
          </p:cNvPr>
          <p:cNvSpPr txBox="1"/>
          <p:nvPr/>
        </p:nvSpPr>
        <p:spPr>
          <a:xfrm>
            <a:off x="13227995" y="6883654"/>
            <a:ext cx="76009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s-CO" sz="1200" spc="100" noProof="0" dirty="0">
                <a:solidFill>
                  <a:srgbClr val="282828"/>
                </a:solidFill>
                <a:latin typeface="Times New Roman"/>
                <a:cs typeface="Times New Roman"/>
              </a:rPr>
              <a:t>NICOS</a:t>
            </a:r>
            <a:r>
              <a:rPr lang="es-CO" sz="1200" spc="44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340" noProof="0" dirty="0">
                <a:solidFill>
                  <a:srgbClr val="282828"/>
                </a:solidFill>
                <a:latin typeface="Times New Roman"/>
                <a:cs typeface="Times New Roman"/>
              </a:rPr>
              <a:t>*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23" name="object 18">
            <a:extLst>
              <a:ext uri="{FF2B5EF4-FFF2-40B4-BE49-F238E27FC236}">
                <a16:creationId xmlns:a16="http://schemas.microsoft.com/office/drawing/2014/main" id="{C9E03DAC-ECE5-CD30-76A8-EB6C05FE84BE}"/>
              </a:ext>
            </a:extLst>
          </p:cNvPr>
          <p:cNvSpPr txBox="1"/>
          <p:nvPr/>
        </p:nvSpPr>
        <p:spPr>
          <a:xfrm>
            <a:off x="14064937" y="6794751"/>
            <a:ext cx="128206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noProof="0" dirty="0">
                <a:solidFill>
                  <a:srgbClr val="282828"/>
                </a:solidFill>
                <a:latin typeface="Times New Roman"/>
                <a:cs typeface="Times New Roman"/>
              </a:rPr>
              <a:t>15%</a:t>
            </a:r>
            <a:r>
              <a:rPr lang="es-CO" sz="2600" spc="15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noProof="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r>
              <a:rPr lang="es-CO" sz="2600" spc="15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210" noProof="0" dirty="0">
                <a:solidFill>
                  <a:srgbClr val="282828"/>
                </a:solidFill>
                <a:latin typeface="Times New Roman"/>
                <a:cs typeface="Times New Roman"/>
              </a:rPr>
              <a:t>C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24" name="object 19">
            <a:extLst>
              <a:ext uri="{FF2B5EF4-FFF2-40B4-BE49-F238E27FC236}">
                <a16:creationId xmlns:a16="http://schemas.microsoft.com/office/drawing/2014/main" id="{8993CEDF-342D-93CF-D789-791B8116E41E}"/>
              </a:ext>
            </a:extLst>
          </p:cNvPr>
          <p:cNvSpPr txBox="1"/>
          <p:nvPr/>
        </p:nvSpPr>
        <p:spPr>
          <a:xfrm>
            <a:off x="15333701" y="6883654"/>
            <a:ext cx="69278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s-CO" sz="1200" spc="195" noProof="0" dirty="0" err="1">
                <a:solidFill>
                  <a:srgbClr val="282828"/>
                </a:solidFill>
                <a:latin typeface="Times New Roman"/>
                <a:cs typeface="Times New Roman"/>
              </a:rPr>
              <a:t>mpIO</a:t>
            </a:r>
            <a:r>
              <a:rPr lang="es-CO" sz="1200" spc="44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340" noProof="0" dirty="0">
                <a:solidFill>
                  <a:srgbClr val="282828"/>
                </a:solidFill>
                <a:latin typeface="Times New Roman"/>
                <a:cs typeface="Times New Roman"/>
              </a:rPr>
              <a:t>*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25" name="object 20">
            <a:extLst>
              <a:ext uri="{FF2B5EF4-FFF2-40B4-BE49-F238E27FC236}">
                <a16:creationId xmlns:a16="http://schemas.microsoft.com/office/drawing/2014/main" id="{6B244574-A102-D64F-5965-6D9384D770DA}"/>
              </a:ext>
            </a:extLst>
          </p:cNvPr>
          <p:cNvSpPr txBox="1"/>
          <p:nvPr/>
        </p:nvSpPr>
        <p:spPr>
          <a:xfrm>
            <a:off x="16103745" y="6794751"/>
            <a:ext cx="6350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spc="-25" noProof="0" dirty="0">
                <a:solidFill>
                  <a:srgbClr val="282828"/>
                </a:solidFill>
                <a:latin typeface="Times New Roman"/>
                <a:cs typeface="Times New Roman"/>
              </a:rPr>
              <a:t>15%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26" name="object 21">
            <a:extLst>
              <a:ext uri="{FF2B5EF4-FFF2-40B4-BE49-F238E27FC236}">
                <a16:creationId xmlns:a16="http://schemas.microsoft.com/office/drawing/2014/main" id="{DD4A8B14-4F92-9765-31A6-00B15E62BECF}"/>
              </a:ext>
            </a:extLst>
          </p:cNvPr>
          <p:cNvSpPr txBox="1"/>
          <p:nvPr/>
        </p:nvSpPr>
        <p:spPr>
          <a:xfrm>
            <a:off x="7238211" y="6883452"/>
            <a:ext cx="15494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600" spc="-340" noProof="0" dirty="0">
                <a:solidFill>
                  <a:srgbClr val="282828"/>
                </a:solidFill>
                <a:latin typeface="Times New Roman"/>
                <a:cs typeface="Times New Roman"/>
              </a:rPr>
              <a:t>*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27" name="object 22">
            <a:extLst>
              <a:ext uri="{FF2B5EF4-FFF2-40B4-BE49-F238E27FC236}">
                <a16:creationId xmlns:a16="http://schemas.microsoft.com/office/drawing/2014/main" id="{F76261F4-0A9D-6444-8B3E-D8F60BAF1A2E}"/>
              </a:ext>
            </a:extLst>
          </p:cNvPr>
          <p:cNvSpPr txBox="1"/>
          <p:nvPr/>
        </p:nvSpPr>
        <p:spPr>
          <a:xfrm>
            <a:off x="6969758" y="6794959"/>
            <a:ext cx="109664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13080" algn="l"/>
              </a:tabLst>
            </a:pPr>
            <a:r>
              <a:rPr lang="es-CO" sz="2600" spc="-50" noProof="0" dirty="0">
                <a:solidFill>
                  <a:srgbClr val="282828"/>
                </a:solidFill>
                <a:latin typeface="Times New Roman"/>
                <a:cs typeface="Times New Roman"/>
              </a:rPr>
              <a:t>5</a:t>
            </a:r>
            <a:r>
              <a:rPr lang="es-CO" sz="2600" noProof="0" dirty="0">
                <a:solidFill>
                  <a:srgbClr val="282828"/>
                </a:solidFill>
                <a:latin typeface="Times New Roman"/>
                <a:cs typeface="Times New Roman"/>
              </a:rPr>
              <a:t>	%</a:t>
            </a:r>
            <a:r>
              <a:rPr lang="es-CO" sz="2600" spc="195" noProof="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lang="es-CO" sz="2600" spc="-50" noProof="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endParaRPr lang="es-CO" sz="2600" noProof="0" dirty="0">
              <a:latin typeface="Times New Roman"/>
              <a:cs typeface="Times New Roman"/>
            </a:endParaRPr>
          </a:p>
        </p:txBody>
      </p:sp>
      <p:sp>
        <p:nvSpPr>
          <p:cNvPr id="28" name="object 23">
            <a:extLst>
              <a:ext uri="{FF2B5EF4-FFF2-40B4-BE49-F238E27FC236}">
                <a16:creationId xmlns:a16="http://schemas.microsoft.com/office/drawing/2014/main" id="{749CCC79-D5CA-6845-2AA1-EAA47E89107E}"/>
              </a:ext>
            </a:extLst>
          </p:cNvPr>
          <p:cNvSpPr txBox="1"/>
          <p:nvPr/>
        </p:nvSpPr>
        <p:spPr>
          <a:xfrm>
            <a:off x="3840262" y="6566157"/>
            <a:ext cx="999490" cy="999490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146685">
              <a:lnSpc>
                <a:spcPct val="100000"/>
              </a:lnSpc>
              <a:spcBef>
                <a:spcPts val="175"/>
              </a:spcBef>
            </a:pPr>
            <a:r>
              <a:rPr lang="es-CO" sz="2600" spc="265" noProof="0" dirty="0">
                <a:solidFill>
                  <a:srgbClr val="282828"/>
                </a:solidFill>
                <a:latin typeface="Times New Roman"/>
                <a:cs typeface="Times New Roman"/>
              </a:rPr>
              <a:t>UN</a:t>
            </a:r>
            <a:r>
              <a:rPr lang="es-CO" sz="1800" spc="397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B</a:t>
            </a:r>
            <a:endParaRPr lang="es-CO" sz="1800" baseline="-11574" noProof="0" dirty="0">
              <a:latin typeface="Times New Roman"/>
              <a:cs typeface="Times New Roman"/>
            </a:endParaRPr>
          </a:p>
          <a:p>
            <a:pPr marL="130810">
              <a:lnSpc>
                <a:spcPct val="100000"/>
              </a:lnSpc>
              <a:spcBef>
                <a:spcPts val="765"/>
              </a:spcBef>
            </a:pPr>
            <a:r>
              <a:rPr lang="es-CO" sz="2600" spc="330" noProof="0" dirty="0">
                <a:solidFill>
                  <a:srgbClr val="282828"/>
                </a:solidFill>
                <a:latin typeface="Times New Roman"/>
                <a:cs typeface="Times New Roman"/>
              </a:rPr>
              <a:t>UN</a:t>
            </a:r>
            <a:r>
              <a:rPr lang="es-CO" sz="1800" spc="494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A</a:t>
            </a:r>
            <a:endParaRPr lang="es-CO" sz="1800" baseline="-11574" noProof="0" dirty="0">
              <a:latin typeface="Times New Roman"/>
              <a:cs typeface="Times New Roman"/>
            </a:endParaRPr>
          </a:p>
        </p:txBody>
      </p:sp>
      <p:sp>
        <p:nvSpPr>
          <p:cNvPr id="29" name="object 24">
            <a:extLst>
              <a:ext uri="{FF2B5EF4-FFF2-40B4-BE49-F238E27FC236}">
                <a16:creationId xmlns:a16="http://schemas.microsoft.com/office/drawing/2014/main" id="{8A3F20F3-84CD-6EDF-CBA1-F7C29E9C2441}"/>
              </a:ext>
            </a:extLst>
          </p:cNvPr>
          <p:cNvSpPr/>
          <p:nvPr/>
        </p:nvSpPr>
        <p:spPr>
          <a:xfrm>
            <a:off x="3889184" y="7047550"/>
            <a:ext cx="892175" cy="0"/>
          </a:xfrm>
          <a:custGeom>
            <a:avLst/>
            <a:gdLst/>
            <a:ahLst/>
            <a:cxnLst/>
            <a:rect l="l" t="t" r="r" b="b"/>
            <a:pathLst>
              <a:path w="892175">
                <a:moveTo>
                  <a:pt x="0" y="0"/>
                </a:moveTo>
                <a:lnTo>
                  <a:pt x="891959" y="0"/>
                </a:lnTo>
              </a:path>
            </a:pathLst>
          </a:custGeom>
          <a:ln w="25400">
            <a:solidFill>
              <a:srgbClr val="282828"/>
            </a:solidFill>
          </a:ln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30" name="object 25">
            <a:extLst>
              <a:ext uri="{FF2B5EF4-FFF2-40B4-BE49-F238E27FC236}">
                <a16:creationId xmlns:a16="http://schemas.microsoft.com/office/drawing/2014/main" id="{04FD4714-9947-0EA5-ADA8-3DD29EB33B65}"/>
              </a:ext>
            </a:extLst>
          </p:cNvPr>
          <p:cNvSpPr txBox="1"/>
          <p:nvPr/>
        </p:nvSpPr>
        <p:spPr>
          <a:xfrm>
            <a:off x="5913791" y="6566157"/>
            <a:ext cx="1035050" cy="999490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220345">
              <a:lnSpc>
                <a:spcPct val="100000"/>
              </a:lnSpc>
              <a:spcBef>
                <a:spcPts val="175"/>
              </a:spcBef>
            </a:pPr>
            <a:r>
              <a:rPr lang="es-CO" sz="2600" spc="70" noProof="0" dirty="0">
                <a:solidFill>
                  <a:srgbClr val="282828"/>
                </a:solidFill>
                <a:latin typeface="Times New Roman"/>
                <a:cs typeface="Times New Roman"/>
              </a:rPr>
              <a:t>UE</a:t>
            </a:r>
            <a:r>
              <a:rPr lang="es-CO" sz="1800" spc="104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B</a:t>
            </a:r>
            <a:endParaRPr lang="es-CO" sz="1800" baseline="-11574" noProof="0" dirty="0">
              <a:latin typeface="Times New Roman"/>
              <a:cs typeface="Times New Roman"/>
            </a:endParaRPr>
          </a:p>
          <a:p>
            <a:pPr marL="203835">
              <a:lnSpc>
                <a:spcPct val="100000"/>
              </a:lnSpc>
              <a:spcBef>
                <a:spcPts val="765"/>
              </a:spcBef>
            </a:pPr>
            <a:r>
              <a:rPr lang="es-CO" sz="2600" spc="135" noProof="0" dirty="0">
                <a:solidFill>
                  <a:srgbClr val="282828"/>
                </a:solidFill>
                <a:latin typeface="Times New Roman"/>
                <a:cs typeface="Times New Roman"/>
              </a:rPr>
              <a:t>UE</a:t>
            </a:r>
            <a:r>
              <a:rPr lang="es-CO" sz="1800" spc="202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A</a:t>
            </a:r>
            <a:endParaRPr lang="es-CO" sz="1800" baseline="-11574" noProof="0" dirty="0">
              <a:latin typeface="Times New Roman"/>
              <a:cs typeface="Times New Roman"/>
            </a:endParaRPr>
          </a:p>
        </p:txBody>
      </p:sp>
      <p:sp>
        <p:nvSpPr>
          <p:cNvPr id="31" name="object 26">
            <a:extLst>
              <a:ext uri="{FF2B5EF4-FFF2-40B4-BE49-F238E27FC236}">
                <a16:creationId xmlns:a16="http://schemas.microsoft.com/office/drawing/2014/main" id="{9609D479-71BF-43E9-8D2B-CB9D1FD066E9}"/>
              </a:ext>
            </a:extLst>
          </p:cNvPr>
          <p:cNvSpPr/>
          <p:nvPr/>
        </p:nvSpPr>
        <p:spPr>
          <a:xfrm>
            <a:off x="5982098" y="7047550"/>
            <a:ext cx="892175" cy="0"/>
          </a:xfrm>
          <a:custGeom>
            <a:avLst/>
            <a:gdLst/>
            <a:ahLst/>
            <a:cxnLst/>
            <a:rect l="l" t="t" r="r" b="b"/>
            <a:pathLst>
              <a:path w="892175">
                <a:moveTo>
                  <a:pt x="0" y="0"/>
                </a:moveTo>
                <a:lnTo>
                  <a:pt x="891959" y="0"/>
                </a:lnTo>
              </a:path>
            </a:pathLst>
          </a:custGeom>
          <a:ln w="25400">
            <a:solidFill>
              <a:srgbClr val="282828"/>
            </a:solidFill>
          </a:ln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32" name="object 27">
            <a:extLst>
              <a:ext uri="{FF2B5EF4-FFF2-40B4-BE49-F238E27FC236}">
                <a16:creationId xmlns:a16="http://schemas.microsoft.com/office/drawing/2014/main" id="{CC1066EF-23E3-884D-F118-75E76AA7CB86}"/>
              </a:ext>
            </a:extLst>
          </p:cNvPr>
          <p:cNvSpPr txBox="1"/>
          <p:nvPr/>
        </p:nvSpPr>
        <p:spPr>
          <a:xfrm>
            <a:off x="8099106" y="6566157"/>
            <a:ext cx="1286510" cy="999490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248920">
              <a:lnSpc>
                <a:spcPct val="100000"/>
              </a:lnSpc>
              <a:spcBef>
                <a:spcPts val="175"/>
              </a:spcBef>
            </a:pPr>
            <a:r>
              <a:rPr lang="es-CO" sz="2600" spc="190" noProof="0" dirty="0">
                <a:solidFill>
                  <a:srgbClr val="282828"/>
                </a:solidFill>
                <a:latin typeface="Times New Roman"/>
                <a:cs typeface="Times New Roman"/>
              </a:rPr>
              <a:t>C</a:t>
            </a:r>
            <a:r>
              <a:rPr lang="es-CO" sz="1200" spc="190" noProof="0" dirty="0">
                <a:solidFill>
                  <a:srgbClr val="282828"/>
                </a:solidFill>
                <a:latin typeface="Times New Roman"/>
                <a:cs typeface="Times New Roman"/>
              </a:rPr>
              <a:t>X</a:t>
            </a:r>
            <a:r>
              <a:rPr lang="es-CO" sz="2600" spc="190" noProof="0" dirty="0">
                <a:solidFill>
                  <a:srgbClr val="282828"/>
                </a:solidFill>
                <a:latin typeface="Times New Roman"/>
                <a:cs typeface="Times New Roman"/>
              </a:rPr>
              <a:t>U</a:t>
            </a:r>
            <a:r>
              <a:rPr lang="es-CO" sz="1800" spc="284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A</a:t>
            </a:r>
            <a:endParaRPr lang="es-CO" sz="1800" baseline="-11574" noProof="0" dirty="0">
              <a:latin typeface="Times New Roman"/>
              <a:cs typeface="Times New Roman"/>
            </a:endParaRPr>
          </a:p>
          <a:p>
            <a:pPr marL="265430">
              <a:lnSpc>
                <a:spcPct val="100000"/>
              </a:lnSpc>
              <a:spcBef>
                <a:spcPts val="765"/>
              </a:spcBef>
            </a:pPr>
            <a:r>
              <a:rPr lang="es-CO" sz="2600" spc="140" noProof="0" dirty="0">
                <a:solidFill>
                  <a:srgbClr val="282828"/>
                </a:solidFill>
                <a:latin typeface="Times New Roman"/>
                <a:cs typeface="Times New Roman"/>
              </a:rPr>
              <a:t>C</a:t>
            </a:r>
            <a:r>
              <a:rPr lang="es-CO" sz="1200" spc="140" noProof="0" dirty="0">
                <a:solidFill>
                  <a:srgbClr val="282828"/>
                </a:solidFill>
                <a:latin typeface="Times New Roman"/>
                <a:cs typeface="Times New Roman"/>
              </a:rPr>
              <a:t>X</a:t>
            </a:r>
            <a:r>
              <a:rPr lang="es-CO" sz="2600" spc="140" noProof="0" dirty="0">
                <a:solidFill>
                  <a:srgbClr val="282828"/>
                </a:solidFill>
                <a:latin typeface="Times New Roman"/>
                <a:cs typeface="Times New Roman"/>
              </a:rPr>
              <a:t>U</a:t>
            </a:r>
            <a:r>
              <a:rPr lang="es-CO" sz="1800" spc="209" baseline="-11574" noProof="0" dirty="0">
                <a:solidFill>
                  <a:srgbClr val="282828"/>
                </a:solidFill>
                <a:latin typeface="Times New Roman"/>
                <a:cs typeface="Times New Roman"/>
              </a:rPr>
              <a:t>B</a:t>
            </a:r>
            <a:endParaRPr lang="es-CO" sz="1800" baseline="-11574" noProof="0" dirty="0">
              <a:latin typeface="Times New Roman"/>
              <a:cs typeface="Times New Roman"/>
            </a:endParaRPr>
          </a:p>
        </p:txBody>
      </p:sp>
      <p:sp>
        <p:nvSpPr>
          <p:cNvPr id="33" name="object 28">
            <a:extLst>
              <a:ext uri="{FF2B5EF4-FFF2-40B4-BE49-F238E27FC236}">
                <a16:creationId xmlns:a16="http://schemas.microsoft.com/office/drawing/2014/main" id="{6E0C4621-3C35-0B16-84A7-1D702208AA91}"/>
              </a:ext>
            </a:extLst>
          </p:cNvPr>
          <p:cNvSpPr/>
          <p:nvPr/>
        </p:nvSpPr>
        <p:spPr>
          <a:xfrm>
            <a:off x="8203968" y="7047550"/>
            <a:ext cx="1076960" cy="0"/>
          </a:xfrm>
          <a:custGeom>
            <a:avLst/>
            <a:gdLst/>
            <a:ahLst/>
            <a:cxnLst/>
            <a:rect l="l" t="t" r="r" b="b"/>
            <a:pathLst>
              <a:path w="1076959">
                <a:moveTo>
                  <a:pt x="0" y="0"/>
                </a:moveTo>
                <a:lnTo>
                  <a:pt x="1076553" y="0"/>
                </a:lnTo>
              </a:path>
            </a:pathLst>
          </a:custGeom>
          <a:ln w="25400">
            <a:solidFill>
              <a:srgbClr val="282828"/>
            </a:solidFill>
          </a:ln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34" name="object 29">
            <a:extLst>
              <a:ext uri="{FF2B5EF4-FFF2-40B4-BE49-F238E27FC236}">
                <a16:creationId xmlns:a16="http://schemas.microsoft.com/office/drawing/2014/main" id="{86EEB240-2ED0-9D38-3A14-C61AFE0EDA9A}"/>
              </a:ext>
            </a:extLst>
          </p:cNvPr>
          <p:cNvSpPr txBox="1"/>
          <p:nvPr/>
        </p:nvSpPr>
        <p:spPr>
          <a:xfrm>
            <a:off x="6427956" y="7882000"/>
            <a:ext cx="2393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-50" noProof="0" dirty="0">
                <a:solidFill>
                  <a:srgbClr val="E4B33C"/>
                </a:solidFill>
                <a:latin typeface="Verdana"/>
                <a:cs typeface="Verdana"/>
              </a:rPr>
              <a:t>B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35" name="object 30">
            <a:extLst>
              <a:ext uri="{FF2B5EF4-FFF2-40B4-BE49-F238E27FC236}">
                <a16:creationId xmlns:a16="http://schemas.microsoft.com/office/drawing/2014/main" id="{8A17B0E9-8FD1-256D-BCBC-E86F1CAF6002}"/>
              </a:ext>
            </a:extLst>
          </p:cNvPr>
          <p:cNvSpPr txBox="1"/>
          <p:nvPr/>
        </p:nvSpPr>
        <p:spPr>
          <a:xfrm>
            <a:off x="8613274" y="7882000"/>
            <a:ext cx="2355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-50" noProof="0" dirty="0">
                <a:solidFill>
                  <a:srgbClr val="E4B33C"/>
                </a:solidFill>
                <a:latin typeface="Verdana"/>
                <a:cs typeface="Verdana"/>
              </a:rPr>
              <a:t>C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36" name="object 31">
            <a:extLst>
              <a:ext uri="{FF2B5EF4-FFF2-40B4-BE49-F238E27FC236}">
                <a16:creationId xmlns:a16="http://schemas.microsoft.com/office/drawing/2014/main" id="{5B7EE6B2-B6AD-B8F5-EDDF-02746C11D9EC}"/>
              </a:ext>
            </a:extLst>
          </p:cNvPr>
          <p:cNvSpPr txBox="1"/>
          <p:nvPr/>
        </p:nvSpPr>
        <p:spPr>
          <a:xfrm>
            <a:off x="11004079" y="7882000"/>
            <a:ext cx="2654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-50" noProof="0" dirty="0">
                <a:solidFill>
                  <a:srgbClr val="E4B33C"/>
                </a:solidFill>
                <a:latin typeface="Verdana"/>
                <a:cs typeface="Verdana"/>
              </a:rPr>
              <a:t>D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37" name="object 32">
            <a:extLst>
              <a:ext uri="{FF2B5EF4-FFF2-40B4-BE49-F238E27FC236}">
                <a16:creationId xmlns:a16="http://schemas.microsoft.com/office/drawing/2014/main" id="{7EC74DDF-4433-49FA-A35F-0B7AD5BDFE69}"/>
              </a:ext>
            </a:extLst>
          </p:cNvPr>
          <p:cNvSpPr/>
          <p:nvPr/>
        </p:nvSpPr>
        <p:spPr>
          <a:xfrm>
            <a:off x="10703711" y="6566157"/>
            <a:ext cx="908685" cy="999490"/>
          </a:xfrm>
          <a:custGeom>
            <a:avLst/>
            <a:gdLst/>
            <a:ahLst/>
            <a:cxnLst/>
            <a:rect l="l" t="t" r="r" b="b"/>
            <a:pathLst>
              <a:path w="908684" h="999489">
                <a:moveTo>
                  <a:pt x="908303" y="999159"/>
                </a:moveTo>
                <a:lnTo>
                  <a:pt x="0" y="999159"/>
                </a:lnTo>
                <a:lnTo>
                  <a:pt x="0" y="0"/>
                </a:lnTo>
                <a:lnTo>
                  <a:pt x="908303" y="0"/>
                </a:lnTo>
                <a:lnTo>
                  <a:pt x="908303" y="999159"/>
                </a:lnTo>
                <a:close/>
              </a:path>
            </a:pathLst>
          </a:custGeom>
          <a:ln w="63500">
            <a:solidFill>
              <a:srgbClr val="E4B33C"/>
            </a:solidFill>
          </a:ln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38" name="object 33">
            <a:extLst>
              <a:ext uri="{FF2B5EF4-FFF2-40B4-BE49-F238E27FC236}">
                <a16:creationId xmlns:a16="http://schemas.microsoft.com/office/drawing/2014/main" id="{5D0C81E6-A685-D47D-DC66-6696B346DF88}"/>
              </a:ext>
            </a:extLst>
          </p:cNvPr>
          <p:cNvSpPr/>
          <p:nvPr/>
        </p:nvSpPr>
        <p:spPr>
          <a:xfrm>
            <a:off x="12994282" y="6566157"/>
            <a:ext cx="817244" cy="999490"/>
          </a:xfrm>
          <a:custGeom>
            <a:avLst/>
            <a:gdLst/>
            <a:ahLst/>
            <a:cxnLst/>
            <a:rect l="l" t="t" r="r" b="b"/>
            <a:pathLst>
              <a:path w="817245" h="999489">
                <a:moveTo>
                  <a:pt x="816863" y="999159"/>
                </a:moveTo>
                <a:lnTo>
                  <a:pt x="0" y="999159"/>
                </a:lnTo>
                <a:lnTo>
                  <a:pt x="0" y="0"/>
                </a:lnTo>
                <a:lnTo>
                  <a:pt x="816863" y="0"/>
                </a:lnTo>
                <a:lnTo>
                  <a:pt x="816863" y="999159"/>
                </a:lnTo>
                <a:close/>
              </a:path>
            </a:pathLst>
          </a:custGeom>
          <a:ln w="63500">
            <a:solidFill>
              <a:srgbClr val="E4B33C"/>
            </a:solidFill>
          </a:ln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39" name="object 34">
            <a:extLst>
              <a:ext uri="{FF2B5EF4-FFF2-40B4-BE49-F238E27FC236}">
                <a16:creationId xmlns:a16="http://schemas.microsoft.com/office/drawing/2014/main" id="{247F0FEE-0FD7-44C1-9234-82086E7EAAB4}"/>
              </a:ext>
            </a:extLst>
          </p:cNvPr>
          <p:cNvSpPr/>
          <p:nvPr/>
        </p:nvSpPr>
        <p:spPr>
          <a:xfrm>
            <a:off x="15042539" y="6566157"/>
            <a:ext cx="814069" cy="999490"/>
          </a:xfrm>
          <a:custGeom>
            <a:avLst/>
            <a:gdLst/>
            <a:ahLst/>
            <a:cxnLst/>
            <a:rect l="l" t="t" r="r" b="b"/>
            <a:pathLst>
              <a:path w="814069" h="999489">
                <a:moveTo>
                  <a:pt x="813815" y="999159"/>
                </a:moveTo>
                <a:lnTo>
                  <a:pt x="0" y="999159"/>
                </a:lnTo>
                <a:lnTo>
                  <a:pt x="0" y="0"/>
                </a:lnTo>
                <a:lnTo>
                  <a:pt x="813815" y="0"/>
                </a:lnTo>
                <a:lnTo>
                  <a:pt x="813815" y="999159"/>
                </a:lnTo>
                <a:close/>
              </a:path>
            </a:pathLst>
          </a:custGeom>
          <a:ln w="63500">
            <a:solidFill>
              <a:srgbClr val="E4B33C"/>
            </a:solidFill>
          </a:ln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40" name="object 35">
            <a:extLst>
              <a:ext uri="{FF2B5EF4-FFF2-40B4-BE49-F238E27FC236}">
                <a16:creationId xmlns:a16="http://schemas.microsoft.com/office/drawing/2014/main" id="{DABB2B0A-5CA0-25FA-56A5-5E5F63B561DA}"/>
              </a:ext>
            </a:extLst>
          </p:cNvPr>
          <p:cNvSpPr txBox="1"/>
          <p:nvPr/>
        </p:nvSpPr>
        <p:spPr>
          <a:xfrm>
            <a:off x="13318693" y="7882000"/>
            <a:ext cx="2127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-50" noProof="0" dirty="0">
                <a:solidFill>
                  <a:srgbClr val="E4B33C"/>
                </a:solidFill>
                <a:latin typeface="Verdana"/>
                <a:cs typeface="Verdana"/>
              </a:rPr>
              <a:t>E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41" name="object 36">
            <a:extLst>
              <a:ext uri="{FF2B5EF4-FFF2-40B4-BE49-F238E27FC236}">
                <a16:creationId xmlns:a16="http://schemas.microsoft.com/office/drawing/2014/main" id="{B966A529-6AC0-57C4-0950-B26FD35F5126}"/>
              </a:ext>
            </a:extLst>
          </p:cNvPr>
          <p:cNvSpPr txBox="1"/>
          <p:nvPr/>
        </p:nvSpPr>
        <p:spPr>
          <a:xfrm>
            <a:off x="15225827" y="7882000"/>
            <a:ext cx="2019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2400" spc="-50" noProof="0" dirty="0">
                <a:solidFill>
                  <a:srgbClr val="E4B33C"/>
                </a:solidFill>
                <a:latin typeface="Verdana"/>
                <a:cs typeface="Verdana"/>
              </a:rPr>
              <a:t>F</a:t>
            </a:r>
            <a:endParaRPr lang="es-CO" sz="2400" noProof="0" dirty="0">
              <a:latin typeface="Verdana"/>
              <a:cs typeface="Verdana"/>
            </a:endParaRPr>
          </a:p>
        </p:txBody>
      </p:sp>
      <p:sp>
        <p:nvSpPr>
          <p:cNvPr id="42" name="object 37">
            <a:extLst>
              <a:ext uri="{FF2B5EF4-FFF2-40B4-BE49-F238E27FC236}">
                <a16:creationId xmlns:a16="http://schemas.microsoft.com/office/drawing/2014/main" id="{421586A6-AA1F-75D3-C8B0-8CC8C83DA8AA}"/>
              </a:ext>
            </a:extLst>
          </p:cNvPr>
          <p:cNvSpPr/>
          <p:nvPr/>
        </p:nvSpPr>
        <p:spPr>
          <a:xfrm>
            <a:off x="4098443" y="8514218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60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43" name="object 38">
            <a:extLst>
              <a:ext uri="{FF2B5EF4-FFF2-40B4-BE49-F238E27FC236}">
                <a16:creationId xmlns:a16="http://schemas.microsoft.com/office/drawing/2014/main" id="{3C7CB366-97DB-6439-3EEC-060081B515E9}"/>
              </a:ext>
            </a:extLst>
          </p:cNvPr>
          <p:cNvSpPr/>
          <p:nvPr/>
        </p:nvSpPr>
        <p:spPr>
          <a:xfrm>
            <a:off x="6316956" y="8514218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60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44" name="object 39">
            <a:extLst>
              <a:ext uri="{FF2B5EF4-FFF2-40B4-BE49-F238E27FC236}">
                <a16:creationId xmlns:a16="http://schemas.microsoft.com/office/drawing/2014/main" id="{BF18B1FE-961F-FA05-7F52-4CA0B7E0CD4E}"/>
              </a:ext>
            </a:extLst>
          </p:cNvPr>
          <p:cNvSpPr/>
          <p:nvPr/>
        </p:nvSpPr>
        <p:spPr>
          <a:xfrm>
            <a:off x="8502277" y="8514218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45" name="object 40">
            <a:extLst>
              <a:ext uri="{FF2B5EF4-FFF2-40B4-BE49-F238E27FC236}">
                <a16:creationId xmlns:a16="http://schemas.microsoft.com/office/drawing/2014/main" id="{E83F0A6C-05AE-DCF9-C823-509F6F1E62F6}"/>
              </a:ext>
            </a:extLst>
          </p:cNvPr>
          <p:cNvSpPr/>
          <p:nvPr/>
        </p:nvSpPr>
        <p:spPr>
          <a:xfrm>
            <a:off x="10896600" y="8514218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20009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70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46" name="object 41">
            <a:extLst>
              <a:ext uri="{FF2B5EF4-FFF2-40B4-BE49-F238E27FC236}">
                <a16:creationId xmlns:a16="http://schemas.microsoft.com/office/drawing/2014/main" id="{94AB1294-84C8-DB0D-1D0A-064A309BCE56}"/>
              </a:ext>
            </a:extLst>
          </p:cNvPr>
          <p:cNvSpPr/>
          <p:nvPr/>
        </p:nvSpPr>
        <p:spPr>
          <a:xfrm>
            <a:off x="13205418" y="8514218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0" y="68558"/>
                </a:lnTo>
                <a:lnTo>
                  <a:pt x="196379" y="63509"/>
                </a:lnTo>
                <a:lnTo>
                  <a:pt x="200129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495" y="226079"/>
                </a:lnTo>
                <a:lnTo>
                  <a:pt x="479940" y="198352"/>
                </a:lnTo>
                <a:lnTo>
                  <a:pt x="477210" y="188931"/>
                </a:lnTo>
                <a:lnTo>
                  <a:pt x="471897" y="180976"/>
                </a:lnTo>
                <a:lnTo>
                  <a:pt x="464708" y="174633"/>
                </a:lnTo>
                <a:lnTo>
                  <a:pt x="455912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47" name="object 42">
            <a:extLst>
              <a:ext uri="{FF2B5EF4-FFF2-40B4-BE49-F238E27FC236}">
                <a16:creationId xmlns:a16="http://schemas.microsoft.com/office/drawing/2014/main" id="{D8503E4E-E45D-FBB0-B873-2C76078B43FB}"/>
              </a:ext>
            </a:extLst>
          </p:cNvPr>
          <p:cNvSpPr/>
          <p:nvPr/>
        </p:nvSpPr>
        <p:spPr>
          <a:xfrm>
            <a:off x="15226985" y="8514218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0" y="68558"/>
                </a:lnTo>
                <a:lnTo>
                  <a:pt x="196379" y="63509"/>
                </a:lnTo>
                <a:lnTo>
                  <a:pt x="200129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70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795433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0BD6D-7CE7-C9F8-5590-C3CE82889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E992633-857A-EB8B-33D3-185B102F3793}"/>
              </a:ext>
            </a:extLst>
          </p:cNvPr>
          <p:cNvSpPr/>
          <p:nvPr/>
        </p:nvSpPr>
        <p:spPr>
          <a:xfrm>
            <a:off x="-134623" y="-572289"/>
            <a:ext cx="18669000" cy="10859289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9CB4CBD5-C249-950D-8F9F-4134EE3F2A67}"/>
              </a:ext>
            </a:extLst>
          </p:cNvPr>
          <p:cNvGrpSpPr/>
          <p:nvPr/>
        </p:nvGrpSpPr>
        <p:grpSpPr>
          <a:xfrm>
            <a:off x="-3591303" y="-774039"/>
            <a:ext cx="18863884" cy="4495800"/>
            <a:chOff x="0" y="0"/>
            <a:chExt cx="2833290" cy="65293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0D91C29D-C055-3597-3785-DEC67A955E36}"/>
                </a:ext>
              </a:extLst>
            </p:cNvPr>
            <p:cNvSpPr/>
            <p:nvPr/>
          </p:nvSpPr>
          <p:spPr>
            <a:xfrm>
              <a:off x="0" y="0"/>
              <a:ext cx="2833290" cy="652934"/>
            </a:xfrm>
            <a:custGeom>
              <a:avLst/>
              <a:gdLst/>
              <a:ahLst/>
              <a:cxnLst/>
              <a:rect l="l" t="t" r="r" b="b"/>
              <a:pathLst>
                <a:path w="2833290" h="652934">
                  <a:moveTo>
                    <a:pt x="0" y="0"/>
                  </a:moveTo>
                  <a:lnTo>
                    <a:pt x="2833290" y="0"/>
                  </a:lnTo>
                  <a:lnTo>
                    <a:pt x="2833290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3"/>
              <a:stretch>
                <a:fillRect t="-112724" b="-112724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8" name="Group 5">
            <a:extLst>
              <a:ext uri="{FF2B5EF4-FFF2-40B4-BE49-F238E27FC236}">
                <a16:creationId xmlns:a16="http://schemas.microsoft.com/office/drawing/2014/main" id="{BB6BBFC6-59AC-E8BD-F37A-BEC1C5CAA7AB}"/>
              </a:ext>
            </a:extLst>
          </p:cNvPr>
          <p:cNvGrpSpPr/>
          <p:nvPr/>
        </p:nvGrpSpPr>
        <p:grpSpPr>
          <a:xfrm>
            <a:off x="5765800" y="-774039"/>
            <a:ext cx="16992600" cy="4495800"/>
            <a:chOff x="0" y="0"/>
            <a:chExt cx="2870064" cy="652934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9F9628CD-C779-91A7-2030-A93CA08449C6}"/>
                </a:ext>
              </a:extLst>
            </p:cNvPr>
            <p:cNvSpPr/>
            <p:nvPr/>
          </p:nvSpPr>
          <p:spPr>
            <a:xfrm>
              <a:off x="0" y="0"/>
              <a:ext cx="2870064" cy="652934"/>
            </a:xfrm>
            <a:custGeom>
              <a:avLst/>
              <a:gdLst/>
              <a:ahLst/>
              <a:cxnLst/>
              <a:rect l="l" t="t" r="r" b="b"/>
              <a:pathLst>
                <a:path w="2870064" h="652934">
                  <a:moveTo>
                    <a:pt x="0" y="0"/>
                  </a:moveTo>
                  <a:lnTo>
                    <a:pt x="2870064" y="0"/>
                  </a:lnTo>
                  <a:lnTo>
                    <a:pt x="2870064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4"/>
              <a:stretch>
                <a:fillRect t="-96327" b="-133345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3" name="Group 3">
            <a:extLst>
              <a:ext uri="{FF2B5EF4-FFF2-40B4-BE49-F238E27FC236}">
                <a16:creationId xmlns:a16="http://schemas.microsoft.com/office/drawing/2014/main" id="{57CDCAF8-7568-2BB1-8B53-84CEBE2ADBA3}"/>
              </a:ext>
            </a:extLst>
          </p:cNvPr>
          <p:cNvGrpSpPr/>
          <p:nvPr/>
        </p:nvGrpSpPr>
        <p:grpSpPr>
          <a:xfrm>
            <a:off x="195119" y="8767491"/>
            <a:ext cx="1405081" cy="1233670"/>
            <a:chOff x="0" y="0"/>
            <a:chExt cx="2388340" cy="213961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6C5806D4-08B7-7682-D1E0-34BBF0EB19DA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7" name="object 2">
            <a:extLst>
              <a:ext uri="{FF2B5EF4-FFF2-40B4-BE49-F238E27FC236}">
                <a16:creationId xmlns:a16="http://schemas.microsoft.com/office/drawing/2014/main" id="{386228B7-8DFF-8E42-DDE2-D385DA4506DE}"/>
              </a:ext>
            </a:extLst>
          </p:cNvPr>
          <p:cNvSpPr txBox="1">
            <a:spLocks/>
          </p:cNvSpPr>
          <p:nvPr/>
        </p:nvSpPr>
        <p:spPr>
          <a:xfrm>
            <a:off x="1910633" y="3904765"/>
            <a:ext cx="14065885" cy="7874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CO" sz="5000" spc="50" noProof="0" dirty="0"/>
              <a:t>Proceso</a:t>
            </a:r>
            <a:r>
              <a:rPr lang="es-CO" sz="5000" spc="-114" noProof="0" dirty="0"/>
              <a:t> </a:t>
            </a:r>
            <a:r>
              <a:rPr lang="es-CO" sz="5000" noProof="0" dirty="0"/>
              <a:t>para</a:t>
            </a:r>
            <a:r>
              <a:rPr lang="es-CO" sz="5000" spc="-235" noProof="0" dirty="0"/>
              <a:t> </a:t>
            </a:r>
            <a:r>
              <a:rPr lang="es-CO" sz="5000" spc="55" noProof="0" dirty="0"/>
              <a:t>la</a:t>
            </a:r>
            <a:r>
              <a:rPr lang="es-CO" sz="5000" spc="-235" noProof="0" dirty="0"/>
              <a:t> </a:t>
            </a:r>
            <a:r>
              <a:rPr lang="es-CO" sz="5000" spc="-45" noProof="0" dirty="0"/>
              <a:t>asignación</a:t>
            </a:r>
            <a:r>
              <a:rPr lang="es-CO" sz="5000" spc="-110" noProof="0" dirty="0"/>
              <a:t> </a:t>
            </a:r>
            <a:r>
              <a:rPr lang="es-CO" sz="5000" spc="55" noProof="0" dirty="0">
                <a:latin typeface="Verdana"/>
                <a:cs typeface="Verdana"/>
              </a:rPr>
              <a:t>PRONE</a:t>
            </a:r>
            <a:endParaRPr lang="es-CO" sz="5000" noProof="0" dirty="0">
              <a:latin typeface="Verdana"/>
              <a:cs typeface="Verdana"/>
            </a:endParaRPr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68ACC27B-B087-FC8E-47A7-A2C67E306574}"/>
              </a:ext>
            </a:extLst>
          </p:cNvPr>
          <p:cNvSpPr txBox="1"/>
          <p:nvPr/>
        </p:nvSpPr>
        <p:spPr>
          <a:xfrm>
            <a:off x="3439477" y="9592108"/>
            <a:ext cx="1140904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OR: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Operador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Red.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Ministerio de Minas y </a:t>
            </a:r>
            <a:r>
              <a:rPr lang="es-CO" sz="1000" spc="-50" noProof="0" dirty="0" err="1">
                <a:solidFill>
                  <a:srgbClr val="4D4D4D"/>
                </a:solidFill>
                <a:latin typeface="Arial MT"/>
                <a:cs typeface="Arial MT"/>
              </a:rPr>
              <a:t>Energìa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UPME: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Unidad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Planeación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Minero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Energética.</a:t>
            </a:r>
            <a:endParaRPr lang="es-CO" sz="1000" noProof="0" dirty="0">
              <a:latin typeface="Arial MT"/>
              <a:cs typeface="Arial MT"/>
            </a:endParaRP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DD000714-E177-A0C0-916C-D0D74BED68A5}"/>
              </a:ext>
            </a:extLst>
          </p:cNvPr>
          <p:cNvSpPr txBox="1"/>
          <p:nvPr/>
        </p:nvSpPr>
        <p:spPr>
          <a:xfrm>
            <a:off x="12810489" y="7774179"/>
            <a:ext cx="3596004" cy="9918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860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Viabilidad</a:t>
            </a:r>
            <a:r>
              <a:rPr lang="es-CO" sz="2000" spc="10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Técnica</a:t>
            </a:r>
            <a:r>
              <a:rPr lang="es-CO" sz="2000" spc="10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y</a:t>
            </a:r>
            <a:r>
              <a:rPr lang="es-CO" sz="2000" spc="10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Financiera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259079">
              <a:lnSpc>
                <a:spcPct val="100000"/>
              </a:lnSpc>
              <a:spcBef>
                <a:spcPts val="605"/>
              </a:spcBef>
            </a:pPr>
            <a:r>
              <a:rPr lang="es-CO" sz="1600" spc="-60" noProof="0" dirty="0">
                <a:solidFill>
                  <a:srgbClr val="4D4D4D"/>
                </a:solidFill>
                <a:latin typeface="Arial MT"/>
                <a:cs typeface="Arial MT"/>
              </a:rPr>
              <a:t>DEE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Evalúa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los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acuerdo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a</a:t>
            </a:r>
            <a:r>
              <a:rPr lang="es-CO" sz="16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la</a:t>
            </a: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Resolución</a:t>
            </a: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la</a:t>
            </a: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Convocatoria.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1A525F3A-81D8-C76D-74F2-C5474591B058}"/>
              </a:ext>
            </a:extLst>
          </p:cNvPr>
          <p:cNvSpPr txBox="1"/>
          <p:nvPr/>
        </p:nvSpPr>
        <p:spPr>
          <a:xfrm>
            <a:off x="12274304" y="7979177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3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5A534495-C3D4-7506-882F-E3FEFCE2B531}"/>
              </a:ext>
            </a:extLst>
          </p:cNvPr>
          <p:cNvSpPr txBox="1"/>
          <p:nvPr/>
        </p:nvSpPr>
        <p:spPr>
          <a:xfrm>
            <a:off x="6848726" y="7774179"/>
            <a:ext cx="4983480" cy="9918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860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Estructuración</a:t>
            </a:r>
            <a:r>
              <a:rPr lang="es-CO" sz="2000" spc="7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y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Presentación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60" noProof="0" dirty="0">
                <a:solidFill>
                  <a:srgbClr val="282828"/>
                </a:solidFill>
                <a:latin typeface="Arial MT"/>
                <a:cs typeface="Arial MT"/>
              </a:rPr>
              <a:t>del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proyecto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918844">
              <a:lnSpc>
                <a:spcPct val="100000"/>
              </a:lnSpc>
              <a:spcBef>
                <a:spcPts val="605"/>
              </a:spcBef>
            </a:pP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El</a:t>
            </a:r>
            <a:r>
              <a:rPr lang="es-CO" sz="1600" spc="-9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OR</a:t>
            </a:r>
            <a:r>
              <a:rPr lang="es-CO" sz="1600" spc="-9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estructura</a:t>
            </a:r>
            <a:r>
              <a:rPr lang="es-CO" sz="1600" spc="-9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lang="es-CO" sz="1600" spc="-9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presentan</a:t>
            </a:r>
            <a:r>
              <a:rPr lang="es-CO" sz="1600" spc="-9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los</a:t>
            </a:r>
            <a:r>
              <a:rPr lang="es-CO" sz="1600" spc="-9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lang="es-CO" sz="1600" spc="-9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de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Normalización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Redes.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4" name="object 7">
            <a:extLst>
              <a:ext uri="{FF2B5EF4-FFF2-40B4-BE49-F238E27FC236}">
                <a16:creationId xmlns:a16="http://schemas.microsoft.com/office/drawing/2014/main" id="{C36BABAE-1558-947B-C922-FFE64E67DAE9}"/>
              </a:ext>
            </a:extLst>
          </p:cNvPr>
          <p:cNvSpPr txBox="1"/>
          <p:nvPr/>
        </p:nvSpPr>
        <p:spPr>
          <a:xfrm>
            <a:off x="6312541" y="7979189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2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15" name="object 8">
            <a:extLst>
              <a:ext uri="{FF2B5EF4-FFF2-40B4-BE49-F238E27FC236}">
                <a16:creationId xmlns:a16="http://schemas.microsoft.com/office/drawing/2014/main" id="{5C781C9B-0954-69D7-44F3-CEDD43ECAE81}"/>
              </a:ext>
            </a:extLst>
          </p:cNvPr>
          <p:cNvSpPr txBox="1"/>
          <p:nvPr/>
        </p:nvSpPr>
        <p:spPr>
          <a:xfrm>
            <a:off x="2423178" y="7774683"/>
            <a:ext cx="3416935" cy="123507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Identificación</a:t>
            </a:r>
            <a:r>
              <a:rPr lang="es-CO" sz="2000" spc="9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lang="es-CO" sz="2000" spc="9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50" noProof="0" dirty="0">
                <a:solidFill>
                  <a:srgbClr val="282828"/>
                </a:solidFill>
                <a:latin typeface="Arial MT"/>
                <a:cs typeface="Arial MT"/>
              </a:rPr>
              <a:t>la</a:t>
            </a:r>
            <a:r>
              <a:rPr lang="es-CO" sz="2000" spc="10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necesidad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321310" algn="just">
              <a:lnSpc>
                <a:spcPct val="100000"/>
              </a:lnSpc>
              <a:spcBef>
                <a:spcPts val="605"/>
              </a:spcBef>
            </a:pP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El</a:t>
            </a:r>
            <a:r>
              <a:rPr lang="es-CO" sz="1600" spc="29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Operador</a:t>
            </a:r>
            <a:r>
              <a:rPr lang="es-CO" sz="1600" spc="29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29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Red</a:t>
            </a:r>
            <a:r>
              <a:rPr lang="es-CO" sz="1600" spc="29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identifica</a:t>
            </a:r>
            <a:r>
              <a:rPr lang="es-CO" sz="1600" spc="29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la necesidad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normalizar</a:t>
            </a:r>
            <a:r>
              <a:rPr lang="es-CO" sz="16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las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redes eléctricas</a:t>
            </a:r>
            <a:r>
              <a:rPr lang="es-CO" sz="1600" spc="-8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en</a:t>
            </a:r>
            <a:r>
              <a:rPr lang="es-CO" sz="1600" spc="-7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un</a:t>
            </a:r>
            <a:r>
              <a:rPr lang="es-CO" sz="1600" spc="-8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barrio</a:t>
            </a:r>
            <a:r>
              <a:rPr lang="es-CO" sz="1600" spc="-7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subnormal.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6" name="object 9">
            <a:extLst>
              <a:ext uri="{FF2B5EF4-FFF2-40B4-BE49-F238E27FC236}">
                <a16:creationId xmlns:a16="http://schemas.microsoft.com/office/drawing/2014/main" id="{5AFCD811-86D0-E103-EE71-5E3AFAD04029}"/>
              </a:ext>
            </a:extLst>
          </p:cNvPr>
          <p:cNvSpPr txBox="1"/>
          <p:nvPr/>
        </p:nvSpPr>
        <p:spPr>
          <a:xfrm>
            <a:off x="1887001" y="8111101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1</a:t>
            </a:r>
            <a:endParaRPr lang="es-CO" sz="4000" noProof="0" dirty="0">
              <a:latin typeface="Verdana"/>
              <a:cs typeface="Verdana"/>
            </a:endParaRPr>
          </a:p>
        </p:txBody>
      </p:sp>
      <p:grpSp>
        <p:nvGrpSpPr>
          <p:cNvPr id="17" name="object 10">
            <a:extLst>
              <a:ext uri="{FF2B5EF4-FFF2-40B4-BE49-F238E27FC236}">
                <a16:creationId xmlns:a16="http://schemas.microsoft.com/office/drawing/2014/main" id="{486BF8A7-6450-3013-6638-CF7188CF71F9}"/>
              </a:ext>
            </a:extLst>
          </p:cNvPr>
          <p:cNvGrpSpPr/>
          <p:nvPr/>
        </p:nvGrpSpPr>
        <p:grpSpPr>
          <a:xfrm>
            <a:off x="3104042" y="5444112"/>
            <a:ext cx="1746250" cy="1731645"/>
            <a:chOff x="2072034" y="3395450"/>
            <a:chExt cx="1746250" cy="1731645"/>
          </a:xfrm>
        </p:grpSpPr>
        <p:pic>
          <p:nvPicPr>
            <p:cNvPr id="18" name="object 11">
              <a:extLst>
                <a:ext uri="{FF2B5EF4-FFF2-40B4-BE49-F238E27FC236}">
                  <a16:creationId xmlns:a16="http://schemas.microsoft.com/office/drawing/2014/main" id="{0716B32F-B53A-E37F-D830-B4B3C2F15803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58148" y="3395450"/>
              <a:ext cx="1367878" cy="1731241"/>
            </a:xfrm>
            <a:prstGeom prst="rect">
              <a:avLst/>
            </a:prstGeom>
          </p:spPr>
        </p:pic>
        <p:sp>
          <p:nvSpPr>
            <p:cNvPr id="19" name="object 12">
              <a:extLst>
                <a:ext uri="{FF2B5EF4-FFF2-40B4-BE49-F238E27FC236}">
                  <a16:creationId xmlns:a16="http://schemas.microsoft.com/office/drawing/2014/main" id="{DFEB2AC4-D7C1-1962-2023-87451B99B511}"/>
                </a:ext>
              </a:extLst>
            </p:cNvPr>
            <p:cNvSpPr/>
            <p:nvPr/>
          </p:nvSpPr>
          <p:spPr>
            <a:xfrm>
              <a:off x="2072030" y="3720718"/>
              <a:ext cx="1746250" cy="434340"/>
            </a:xfrm>
            <a:custGeom>
              <a:avLst/>
              <a:gdLst/>
              <a:ahLst/>
              <a:cxnLst/>
              <a:rect l="l" t="t" r="r" b="b"/>
              <a:pathLst>
                <a:path w="1746250" h="434339">
                  <a:moveTo>
                    <a:pt x="126758" y="42176"/>
                  </a:moveTo>
                  <a:lnTo>
                    <a:pt x="126301" y="28511"/>
                  </a:lnTo>
                  <a:lnTo>
                    <a:pt x="120307" y="15963"/>
                  </a:lnTo>
                  <a:lnTo>
                    <a:pt x="109321" y="5626"/>
                  </a:lnTo>
                  <a:lnTo>
                    <a:pt x="95656" y="0"/>
                  </a:lnTo>
                  <a:lnTo>
                    <a:pt x="81991" y="457"/>
                  </a:lnTo>
                  <a:lnTo>
                    <a:pt x="33655" y="65024"/>
                  </a:lnTo>
                  <a:lnTo>
                    <a:pt x="15138" y="114554"/>
                  </a:lnTo>
                  <a:lnTo>
                    <a:pt x="3822" y="165760"/>
                  </a:lnTo>
                  <a:lnTo>
                    <a:pt x="0" y="218338"/>
                  </a:lnTo>
                  <a:lnTo>
                    <a:pt x="3822" y="269201"/>
                  </a:lnTo>
                  <a:lnTo>
                    <a:pt x="15138" y="319519"/>
                  </a:lnTo>
                  <a:lnTo>
                    <a:pt x="33655" y="368731"/>
                  </a:lnTo>
                  <a:lnTo>
                    <a:pt x="59093" y="416280"/>
                  </a:lnTo>
                  <a:lnTo>
                    <a:pt x="91592" y="434009"/>
                  </a:lnTo>
                  <a:lnTo>
                    <a:pt x="106362" y="434009"/>
                  </a:lnTo>
                  <a:lnTo>
                    <a:pt x="109321" y="425145"/>
                  </a:lnTo>
                  <a:lnTo>
                    <a:pt x="120307" y="416052"/>
                  </a:lnTo>
                  <a:lnTo>
                    <a:pt x="126301" y="403352"/>
                  </a:lnTo>
                  <a:lnTo>
                    <a:pt x="126758" y="389001"/>
                  </a:lnTo>
                  <a:lnTo>
                    <a:pt x="121132" y="374929"/>
                  </a:lnTo>
                  <a:lnTo>
                    <a:pt x="101282" y="337527"/>
                  </a:lnTo>
                  <a:lnTo>
                    <a:pt x="86423" y="297370"/>
                  </a:lnTo>
                  <a:lnTo>
                    <a:pt x="77089" y="256095"/>
                  </a:lnTo>
                  <a:lnTo>
                    <a:pt x="73863" y="215366"/>
                  </a:lnTo>
                  <a:lnTo>
                    <a:pt x="77089" y="173837"/>
                  </a:lnTo>
                  <a:lnTo>
                    <a:pt x="86423" y="133400"/>
                  </a:lnTo>
                  <a:lnTo>
                    <a:pt x="101282" y="94068"/>
                  </a:lnTo>
                  <a:lnTo>
                    <a:pt x="121132" y="55841"/>
                  </a:lnTo>
                  <a:lnTo>
                    <a:pt x="126758" y="42176"/>
                  </a:lnTo>
                  <a:close/>
                </a:path>
                <a:path w="1746250" h="434339">
                  <a:moveTo>
                    <a:pt x="231406" y="118567"/>
                  </a:moveTo>
                  <a:lnTo>
                    <a:pt x="230073" y="104216"/>
                  </a:lnTo>
                  <a:lnTo>
                    <a:pt x="223748" y="91516"/>
                  </a:lnTo>
                  <a:lnTo>
                    <a:pt x="212725" y="82423"/>
                  </a:lnTo>
                  <a:lnTo>
                    <a:pt x="198640" y="78498"/>
                  </a:lnTo>
                  <a:lnTo>
                    <a:pt x="184277" y="79844"/>
                  </a:lnTo>
                  <a:lnTo>
                    <a:pt x="148691" y="126568"/>
                  </a:lnTo>
                  <a:lnTo>
                    <a:pt x="132168" y="188607"/>
                  </a:lnTo>
                  <a:lnTo>
                    <a:pt x="129997" y="221284"/>
                  </a:lnTo>
                  <a:lnTo>
                    <a:pt x="132168" y="252260"/>
                  </a:lnTo>
                  <a:lnTo>
                    <a:pt x="148691" y="313105"/>
                  </a:lnTo>
                  <a:lnTo>
                    <a:pt x="168402" y="350177"/>
                  </a:lnTo>
                  <a:lnTo>
                    <a:pt x="194995" y="360146"/>
                  </a:lnTo>
                  <a:lnTo>
                    <a:pt x="200901" y="360146"/>
                  </a:lnTo>
                  <a:lnTo>
                    <a:pt x="206806" y="357174"/>
                  </a:lnTo>
                  <a:lnTo>
                    <a:pt x="212725" y="357174"/>
                  </a:lnTo>
                  <a:lnTo>
                    <a:pt x="223748" y="348081"/>
                  </a:lnTo>
                  <a:lnTo>
                    <a:pt x="230073" y="335394"/>
                  </a:lnTo>
                  <a:lnTo>
                    <a:pt x="231406" y="321043"/>
                  </a:lnTo>
                  <a:lnTo>
                    <a:pt x="227482" y="306946"/>
                  </a:lnTo>
                  <a:lnTo>
                    <a:pt x="217563" y="286499"/>
                  </a:lnTo>
                  <a:lnTo>
                    <a:pt x="210134" y="265226"/>
                  </a:lnTo>
                  <a:lnTo>
                    <a:pt x="205473" y="243395"/>
                  </a:lnTo>
                  <a:lnTo>
                    <a:pt x="203860" y="221284"/>
                  </a:lnTo>
                  <a:lnTo>
                    <a:pt x="205473" y="197472"/>
                  </a:lnTo>
                  <a:lnTo>
                    <a:pt x="210134" y="174764"/>
                  </a:lnTo>
                  <a:lnTo>
                    <a:pt x="217563" y="153162"/>
                  </a:lnTo>
                  <a:lnTo>
                    <a:pt x="227482" y="132651"/>
                  </a:lnTo>
                  <a:lnTo>
                    <a:pt x="231406" y="118567"/>
                  </a:lnTo>
                  <a:close/>
                </a:path>
                <a:path w="1746250" h="434339">
                  <a:moveTo>
                    <a:pt x="1618983" y="215366"/>
                  </a:moveTo>
                  <a:lnTo>
                    <a:pt x="1610487" y="153695"/>
                  </a:lnTo>
                  <a:lnTo>
                    <a:pt x="1586484" y="94259"/>
                  </a:lnTo>
                  <a:lnTo>
                    <a:pt x="1550339" y="75565"/>
                  </a:lnTo>
                  <a:lnTo>
                    <a:pt x="1536268" y="79476"/>
                  </a:lnTo>
                  <a:lnTo>
                    <a:pt x="1525231" y="88569"/>
                  </a:lnTo>
                  <a:lnTo>
                    <a:pt x="1518907" y="101269"/>
                  </a:lnTo>
                  <a:lnTo>
                    <a:pt x="1517561" y="115620"/>
                  </a:lnTo>
                  <a:lnTo>
                    <a:pt x="1521485" y="129705"/>
                  </a:lnTo>
                  <a:lnTo>
                    <a:pt x="1531416" y="150152"/>
                  </a:lnTo>
                  <a:lnTo>
                    <a:pt x="1538846" y="171437"/>
                  </a:lnTo>
                  <a:lnTo>
                    <a:pt x="1543507" y="193268"/>
                  </a:lnTo>
                  <a:lnTo>
                    <a:pt x="1545120" y="215366"/>
                  </a:lnTo>
                  <a:lnTo>
                    <a:pt x="1543507" y="239191"/>
                  </a:lnTo>
                  <a:lnTo>
                    <a:pt x="1538846" y="261899"/>
                  </a:lnTo>
                  <a:lnTo>
                    <a:pt x="1531416" y="283514"/>
                  </a:lnTo>
                  <a:lnTo>
                    <a:pt x="1521485" y="304012"/>
                  </a:lnTo>
                  <a:lnTo>
                    <a:pt x="1517561" y="318084"/>
                  </a:lnTo>
                  <a:lnTo>
                    <a:pt x="1518907" y="332435"/>
                  </a:lnTo>
                  <a:lnTo>
                    <a:pt x="1525231" y="345135"/>
                  </a:lnTo>
                  <a:lnTo>
                    <a:pt x="1536268" y="354228"/>
                  </a:lnTo>
                  <a:lnTo>
                    <a:pt x="1548066" y="360146"/>
                  </a:lnTo>
                  <a:lnTo>
                    <a:pt x="1553984" y="360146"/>
                  </a:lnTo>
                  <a:lnTo>
                    <a:pt x="1586484" y="339458"/>
                  </a:lnTo>
                  <a:lnTo>
                    <a:pt x="1610487" y="279641"/>
                  </a:lnTo>
                  <a:lnTo>
                    <a:pt x="1616811" y="248056"/>
                  </a:lnTo>
                  <a:lnTo>
                    <a:pt x="1618983" y="215366"/>
                  </a:lnTo>
                  <a:close/>
                </a:path>
                <a:path w="1746250" h="434339">
                  <a:moveTo>
                    <a:pt x="1746008" y="218338"/>
                  </a:moveTo>
                  <a:lnTo>
                    <a:pt x="1742186" y="167462"/>
                  </a:lnTo>
                  <a:lnTo>
                    <a:pt x="1730870" y="117144"/>
                  </a:lnTo>
                  <a:lnTo>
                    <a:pt x="1712366" y="67932"/>
                  </a:lnTo>
                  <a:lnTo>
                    <a:pt x="1686928" y="20396"/>
                  </a:lnTo>
                  <a:lnTo>
                    <a:pt x="1650796" y="2946"/>
                  </a:lnTo>
                  <a:lnTo>
                    <a:pt x="1636712" y="8559"/>
                  </a:lnTo>
                  <a:lnTo>
                    <a:pt x="1625727" y="17653"/>
                  </a:lnTo>
                  <a:lnTo>
                    <a:pt x="1619719" y="30353"/>
                  </a:lnTo>
                  <a:lnTo>
                    <a:pt x="1619262" y="44704"/>
                  </a:lnTo>
                  <a:lnTo>
                    <a:pt x="1624888" y="58788"/>
                  </a:lnTo>
                  <a:lnTo>
                    <a:pt x="1644738" y="96189"/>
                  </a:lnTo>
                  <a:lnTo>
                    <a:pt x="1659610" y="136347"/>
                  </a:lnTo>
                  <a:lnTo>
                    <a:pt x="1668945" y="177622"/>
                  </a:lnTo>
                  <a:lnTo>
                    <a:pt x="1672170" y="218338"/>
                  </a:lnTo>
                  <a:lnTo>
                    <a:pt x="1668945" y="259880"/>
                  </a:lnTo>
                  <a:lnTo>
                    <a:pt x="1659610" y="300316"/>
                  </a:lnTo>
                  <a:lnTo>
                    <a:pt x="1644738" y="339648"/>
                  </a:lnTo>
                  <a:lnTo>
                    <a:pt x="1624888" y="377875"/>
                  </a:lnTo>
                  <a:lnTo>
                    <a:pt x="1619262" y="391541"/>
                  </a:lnTo>
                  <a:lnTo>
                    <a:pt x="1636712" y="428091"/>
                  </a:lnTo>
                  <a:lnTo>
                    <a:pt x="1651469" y="434009"/>
                  </a:lnTo>
                  <a:lnTo>
                    <a:pt x="1657388" y="434009"/>
                  </a:lnTo>
                  <a:lnTo>
                    <a:pt x="1712366" y="371627"/>
                  </a:lnTo>
                  <a:lnTo>
                    <a:pt x="1730870" y="322097"/>
                  </a:lnTo>
                  <a:lnTo>
                    <a:pt x="1742186" y="270903"/>
                  </a:lnTo>
                  <a:lnTo>
                    <a:pt x="1746008" y="218338"/>
                  </a:lnTo>
                  <a:close/>
                </a:path>
              </a:pathLst>
            </a:custGeom>
            <a:solidFill>
              <a:srgbClr val="70AD47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pic>
        <p:nvPicPr>
          <p:cNvPr id="20" name="object 13">
            <a:extLst>
              <a:ext uri="{FF2B5EF4-FFF2-40B4-BE49-F238E27FC236}">
                <a16:creationId xmlns:a16="http://schemas.microsoft.com/office/drawing/2014/main" id="{61D27FC7-C53F-48C0-9675-42CC80CF139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322428" y="5435240"/>
            <a:ext cx="1754898" cy="1748980"/>
          </a:xfrm>
          <a:prstGeom prst="rect">
            <a:avLst/>
          </a:prstGeom>
        </p:spPr>
      </p:pic>
      <p:grpSp>
        <p:nvGrpSpPr>
          <p:cNvPr id="21" name="object 14">
            <a:extLst>
              <a:ext uri="{FF2B5EF4-FFF2-40B4-BE49-F238E27FC236}">
                <a16:creationId xmlns:a16="http://schemas.microsoft.com/office/drawing/2014/main" id="{7A97E5AB-FEF6-B442-E9D3-AAE234049609}"/>
              </a:ext>
            </a:extLst>
          </p:cNvPr>
          <p:cNvGrpSpPr/>
          <p:nvPr/>
        </p:nvGrpSpPr>
        <p:grpSpPr>
          <a:xfrm>
            <a:off x="13534903" y="5421953"/>
            <a:ext cx="1776095" cy="1776095"/>
            <a:chOff x="12502895" y="3373291"/>
            <a:chExt cx="1776095" cy="1776095"/>
          </a:xfrm>
        </p:grpSpPr>
        <p:sp>
          <p:nvSpPr>
            <p:cNvPr id="22" name="object 15">
              <a:extLst>
                <a:ext uri="{FF2B5EF4-FFF2-40B4-BE49-F238E27FC236}">
                  <a16:creationId xmlns:a16="http://schemas.microsoft.com/office/drawing/2014/main" id="{3C492E07-A7A4-A86E-DF5C-CEECE7B2F9B7}"/>
                </a:ext>
              </a:extLst>
            </p:cNvPr>
            <p:cNvSpPr/>
            <p:nvPr/>
          </p:nvSpPr>
          <p:spPr>
            <a:xfrm>
              <a:off x="12541313" y="3414648"/>
              <a:ext cx="1699260" cy="1368425"/>
            </a:xfrm>
            <a:custGeom>
              <a:avLst/>
              <a:gdLst/>
              <a:ahLst/>
              <a:cxnLst/>
              <a:rect l="l" t="t" r="r" b="b"/>
              <a:pathLst>
                <a:path w="1699259" h="1368425">
                  <a:moveTo>
                    <a:pt x="517004" y="1143330"/>
                  </a:moveTo>
                  <a:lnTo>
                    <a:pt x="369277" y="1143330"/>
                  </a:lnTo>
                  <a:lnTo>
                    <a:pt x="369277" y="1364881"/>
                  </a:lnTo>
                  <a:lnTo>
                    <a:pt x="517004" y="1364881"/>
                  </a:lnTo>
                  <a:lnTo>
                    <a:pt x="517004" y="1143330"/>
                  </a:lnTo>
                  <a:close/>
                </a:path>
                <a:path w="1699259" h="1368425">
                  <a:moveTo>
                    <a:pt x="774026" y="1069467"/>
                  </a:moveTo>
                  <a:lnTo>
                    <a:pt x="626287" y="1069467"/>
                  </a:lnTo>
                  <a:lnTo>
                    <a:pt x="626287" y="1364881"/>
                  </a:lnTo>
                  <a:lnTo>
                    <a:pt x="774026" y="1364881"/>
                  </a:lnTo>
                  <a:lnTo>
                    <a:pt x="774026" y="1069467"/>
                  </a:lnTo>
                  <a:close/>
                </a:path>
                <a:path w="1699259" h="1368425">
                  <a:moveTo>
                    <a:pt x="1034034" y="960170"/>
                  </a:moveTo>
                  <a:lnTo>
                    <a:pt x="886307" y="960170"/>
                  </a:lnTo>
                  <a:lnTo>
                    <a:pt x="886307" y="1367866"/>
                  </a:lnTo>
                  <a:lnTo>
                    <a:pt x="1034034" y="1367866"/>
                  </a:lnTo>
                  <a:lnTo>
                    <a:pt x="1034034" y="960170"/>
                  </a:lnTo>
                  <a:close/>
                </a:path>
                <a:path w="1699259" h="1368425">
                  <a:moveTo>
                    <a:pt x="1291056" y="886307"/>
                  </a:moveTo>
                  <a:lnTo>
                    <a:pt x="1143330" y="886307"/>
                  </a:lnTo>
                  <a:lnTo>
                    <a:pt x="1143330" y="1367866"/>
                  </a:lnTo>
                  <a:lnTo>
                    <a:pt x="1291056" y="1367866"/>
                  </a:lnTo>
                  <a:lnTo>
                    <a:pt x="1291056" y="886307"/>
                  </a:lnTo>
                  <a:close/>
                </a:path>
                <a:path w="1699259" h="1368425">
                  <a:moveTo>
                    <a:pt x="1512608" y="443141"/>
                  </a:moveTo>
                  <a:lnTo>
                    <a:pt x="183172" y="443141"/>
                  </a:lnTo>
                  <a:lnTo>
                    <a:pt x="183172" y="703135"/>
                  </a:lnTo>
                  <a:lnTo>
                    <a:pt x="1512608" y="703135"/>
                  </a:lnTo>
                  <a:lnTo>
                    <a:pt x="1512608" y="443141"/>
                  </a:lnTo>
                  <a:close/>
                </a:path>
                <a:path w="1699259" h="1368425">
                  <a:moveTo>
                    <a:pt x="1698739" y="381"/>
                  </a:moveTo>
                  <a:lnTo>
                    <a:pt x="517004" y="381"/>
                  </a:lnTo>
                  <a:lnTo>
                    <a:pt x="517004" y="0"/>
                  </a:lnTo>
                  <a:lnTo>
                    <a:pt x="0" y="0"/>
                  </a:lnTo>
                  <a:lnTo>
                    <a:pt x="0" y="295414"/>
                  </a:lnTo>
                  <a:lnTo>
                    <a:pt x="517004" y="295414"/>
                  </a:lnTo>
                  <a:lnTo>
                    <a:pt x="517004" y="295021"/>
                  </a:lnTo>
                  <a:lnTo>
                    <a:pt x="1698739" y="295021"/>
                  </a:lnTo>
                  <a:lnTo>
                    <a:pt x="1698739" y="147701"/>
                  </a:lnTo>
                  <a:lnTo>
                    <a:pt x="1698739" y="381"/>
                  </a:lnTo>
                  <a:close/>
                </a:path>
              </a:pathLst>
            </a:custGeom>
            <a:solidFill>
              <a:srgbClr val="FFD2B3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23" name="object 16">
              <a:extLst>
                <a:ext uri="{FF2B5EF4-FFF2-40B4-BE49-F238E27FC236}">
                  <a16:creationId xmlns:a16="http://schemas.microsoft.com/office/drawing/2014/main" id="{2BCA4840-7174-B58D-6FDF-71184FCD2326}"/>
                </a:ext>
              </a:extLst>
            </p:cNvPr>
            <p:cNvSpPr/>
            <p:nvPr/>
          </p:nvSpPr>
          <p:spPr>
            <a:xfrm>
              <a:off x="12502896" y="3373297"/>
              <a:ext cx="1776095" cy="1776095"/>
            </a:xfrm>
            <a:custGeom>
              <a:avLst/>
              <a:gdLst/>
              <a:ahLst/>
              <a:cxnLst/>
              <a:rect l="l" t="t" r="r" b="b"/>
              <a:pathLst>
                <a:path w="1776094" h="1776095">
                  <a:moveTo>
                    <a:pt x="221589" y="150660"/>
                  </a:moveTo>
                  <a:lnTo>
                    <a:pt x="147726" y="150660"/>
                  </a:lnTo>
                  <a:lnTo>
                    <a:pt x="147726" y="224523"/>
                  </a:lnTo>
                  <a:lnTo>
                    <a:pt x="221589" y="224523"/>
                  </a:lnTo>
                  <a:lnTo>
                    <a:pt x="221589" y="150660"/>
                  </a:lnTo>
                  <a:close/>
                </a:path>
                <a:path w="1776094" h="1776095">
                  <a:moveTo>
                    <a:pt x="260007" y="1518513"/>
                  </a:moveTo>
                  <a:lnTo>
                    <a:pt x="186143" y="1518513"/>
                  </a:lnTo>
                  <a:lnTo>
                    <a:pt x="186143" y="1592376"/>
                  </a:lnTo>
                  <a:lnTo>
                    <a:pt x="260007" y="1592376"/>
                  </a:lnTo>
                  <a:lnTo>
                    <a:pt x="260007" y="1518513"/>
                  </a:lnTo>
                  <a:close/>
                </a:path>
                <a:path w="1776094" h="1776095">
                  <a:moveTo>
                    <a:pt x="333832" y="150660"/>
                  </a:moveTo>
                  <a:lnTo>
                    <a:pt x="260007" y="150660"/>
                  </a:lnTo>
                  <a:lnTo>
                    <a:pt x="260007" y="224523"/>
                  </a:lnTo>
                  <a:lnTo>
                    <a:pt x="333832" y="224523"/>
                  </a:lnTo>
                  <a:lnTo>
                    <a:pt x="333832" y="150660"/>
                  </a:lnTo>
                  <a:close/>
                </a:path>
                <a:path w="1776094" h="1776095">
                  <a:moveTo>
                    <a:pt x="407695" y="1518513"/>
                  </a:moveTo>
                  <a:lnTo>
                    <a:pt x="333832" y="1518513"/>
                  </a:lnTo>
                  <a:lnTo>
                    <a:pt x="333832" y="1592376"/>
                  </a:lnTo>
                  <a:lnTo>
                    <a:pt x="407695" y="1592376"/>
                  </a:lnTo>
                  <a:lnTo>
                    <a:pt x="407695" y="1518513"/>
                  </a:lnTo>
                  <a:close/>
                </a:path>
                <a:path w="1776094" h="1776095">
                  <a:moveTo>
                    <a:pt x="443179" y="150660"/>
                  </a:moveTo>
                  <a:lnTo>
                    <a:pt x="369316" y="150660"/>
                  </a:lnTo>
                  <a:lnTo>
                    <a:pt x="369316" y="224523"/>
                  </a:lnTo>
                  <a:lnTo>
                    <a:pt x="443179" y="224523"/>
                  </a:lnTo>
                  <a:lnTo>
                    <a:pt x="443179" y="150660"/>
                  </a:lnTo>
                  <a:close/>
                </a:path>
                <a:path w="1776094" h="1776095">
                  <a:moveTo>
                    <a:pt x="555421" y="1518513"/>
                  </a:moveTo>
                  <a:lnTo>
                    <a:pt x="481558" y="1518513"/>
                  </a:lnTo>
                  <a:lnTo>
                    <a:pt x="481558" y="1592376"/>
                  </a:lnTo>
                  <a:lnTo>
                    <a:pt x="555421" y="1592376"/>
                  </a:lnTo>
                  <a:lnTo>
                    <a:pt x="555421" y="1518513"/>
                  </a:lnTo>
                  <a:close/>
                </a:path>
                <a:path w="1776094" h="1776095">
                  <a:moveTo>
                    <a:pt x="593839" y="1184681"/>
                  </a:moveTo>
                  <a:lnTo>
                    <a:pt x="590740" y="1169962"/>
                  </a:lnTo>
                  <a:lnTo>
                    <a:pt x="582383" y="1157719"/>
                  </a:lnTo>
                  <a:lnTo>
                    <a:pt x="570141" y="1149362"/>
                  </a:lnTo>
                  <a:lnTo>
                    <a:pt x="555421" y="1146263"/>
                  </a:lnTo>
                  <a:lnTo>
                    <a:pt x="517029" y="1146263"/>
                  </a:lnTo>
                  <a:lnTo>
                    <a:pt x="517029" y="1223073"/>
                  </a:lnTo>
                  <a:lnTo>
                    <a:pt x="517029" y="1370799"/>
                  </a:lnTo>
                  <a:lnTo>
                    <a:pt x="443166" y="1370799"/>
                  </a:lnTo>
                  <a:lnTo>
                    <a:pt x="443166" y="1223073"/>
                  </a:lnTo>
                  <a:lnTo>
                    <a:pt x="517029" y="1223073"/>
                  </a:lnTo>
                  <a:lnTo>
                    <a:pt x="517029" y="1146263"/>
                  </a:lnTo>
                  <a:lnTo>
                    <a:pt x="407695" y="1146263"/>
                  </a:lnTo>
                  <a:lnTo>
                    <a:pt x="392976" y="1149362"/>
                  </a:lnTo>
                  <a:lnTo>
                    <a:pt x="380746" y="1157719"/>
                  </a:lnTo>
                  <a:lnTo>
                    <a:pt x="372402" y="1169962"/>
                  </a:lnTo>
                  <a:lnTo>
                    <a:pt x="369316" y="1184681"/>
                  </a:lnTo>
                  <a:lnTo>
                    <a:pt x="369316" y="1406245"/>
                  </a:lnTo>
                  <a:lnTo>
                    <a:pt x="372402" y="1420977"/>
                  </a:lnTo>
                  <a:lnTo>
                    <a:pt x="380746" y="1433220"/>
                  </a:lnTo>
                  <a:lnTo>
                    <a:pt x="392976" y="1441577"/>
                  </a:lnTo>
                  <a:lnTo>
                    <a:pt x="407695" y="1444663"/>
                  </a:lnTo>
                  <a:lnTo>
                    <a:pt x="555421" y="1444663"/>
                  </a:lnTo>
                  <a:lnTo>
                    <a:pt x="568477" y="1441577"/>
                  </a:lnTo>
                  <a:lnTo>
                    <a:pt x="580161" y="1433220"/>
                  </a:lnTo>
                  <a:lnTo>
                    <a:pt x="589076" y="1420977"/>
                  </a:lnTo>
                  <a:lnTo>
                    <a:pt x="593839" y="1406245"/>
                  </a:lnTo>
                  <a:lnTo>
                    <a:pt x="593839" y="1370799"/>
                  </a:lnTo>
                  <a:lnTo>
                    <a:pt x="593839" y="1223073"/>
                  </a:lnTo>
                  <a:lnTo>
                    <a:pt x="593839" y="1184681"/>
                  </a:lnTo>
                  <a:close/>
                </a:path>
                <a:path w="1776094" h="1776095">
                  <a:moveTo>
                    <a:pt x="703148" y="1518513"/>
                  </a:moveTo>
                  <a:lnTo>
                    <a:pt x="629285" y="1518513"/>
                  </a:lnTo>
                  <a:lnTo>
                    <a:pt x="629285" y="1592376"/>
                  </a:lnTo>
                  <a:lnTo>
                    <a:pt x="703148" y="1592376"/>
                  </a:lnTo>
                  <a:lnTo>
                    <a:pt x="703148" y="1518513"/>
                  </a:lnTo>
                  <a:close/>
                </a:path>
                <a:path w="1776094" h="1776095">
                  <a:moveTo>
                    <a:pt x="813562" y="866495"/>
                  </a:moveTo>
                  <a:lnTo>
                    <a:pt x="812685" y="852373"/>
                  </a:lnTo>
                  <a:lnTo>
                    <a:pt x="806551" y="839927"/>
                  </a:lnTo>
                  <a:lnTo>
                    <a:pt x="794080" y="831100"/>
                  </a:lnTo>
                  <a:lnTo>
                    <a:pt x="779957" y="826985"/>
                  </a:lnTo>
                  <a:lnTo>
                    <a:pt x="765822" y="827862"/>
                  </a:lnTo>
                  <a:lnTo>
                    <a:pt x="753351" y="834009"/>
                  </a:lnTo>
                  <a:lnTo>
                    <a:pt x="584962" y="966952"/>
                  </a:lnTo>
                  <a:lnTo>
                    <a:pt x="419519" y="901954"/>
                  </a:lnTo>
                  <a:lnTo>
                    <a:pt x="410197" y="899185"/>
                  </a:lnTo>
                  <a:lnTo>
                    <a:pt x="400316" y="899731"/>
                  </a:lnTo>
                  <a:lnTo>
                    <a:pt x="390436" y="903617"/>
                  </a:lnTo>
                  <a:lnTo>
                    <a:pt x="381101" y="910805"/>
                  </a:lnTo>
                  <a:lnTo>
                    <a:pt x="233387" y="1058532"/>
                  </a:lnTo>
                  <a:lnTo>
                    <a:pt x="225082" y="1071003"/>
                  </a:lnTo>
                  <a:lnTo>
                    <a:pt x="222300" y="1085126"/>
                  </a:lnTo>
                  <a:lnTo>
                    <a:pt x="225082" y="1099248"/>
                  </a:lnTo>
                  <a:lnTo>
                    <a:pt x="259994" y="1123530"/>
                  </a:lnTo>
                  <a:lnTo>
                    <a:pt x="266649" y="1122921"/>
                  </a:lnTo>
                  <a:lnTo>
                    <a:pt x="273291" y="1120940"/>
                  </a:lnTo>
                  <a:lnTo>
                    <a:pt x="279933" y="1117282"/>
                  </a:lnTo>
                  <a:lnTo>
                    <a:pt x="286575" y="1111694"/>
                  </a:lnTo>
                  <a:lnTo>
                    <a:pt x="416547" y="981722"/>
                  </a:lnTo>
                  <a:lnTo>
                    <a:pt x="579043" y="1046721"/>
                  </a:lnTo>
                  <a:lnTo>
                    <a:pt x="587921" y="1049528"/>
                  </a:lnTo>
                  <a:lnTo>
                    <a:pt x="596785" y="1049299"/>
                  </a:lnTo>
                  <a:lnTo>
                    <a:pt x="605637" y="1046302"/>
                  </a:lnTo>
                  <a:lnTo>
                    <a:pt x="614489" y="1040815"/>
                  </a:lnTo>
                  <a:lnTo>
                    <a:pt x="800633" y="893089"/>
                  </a:lnTo>
                  <a:lnTo>
                    <a:pt x="809459" y="880618"/>
                  </a:lnTo>
                  <a:lnTo>
                    <a:pt x="813562" y="866495"/>
                  </a:lnTo>
                  <a:close/>
                </a:path>
                <a:path w="1776094" h="1776095">
                  <a:moveTo>
                    <a:pt x="850861" y="1518513"/>
                  </a:moveTo>
                  <a:lnTo>
                    <a:pt x="776998" y="1518513"/>
                  </a:lnTo>
                  <a:lnTo>
                    <a:pt x="776998" y="1592376"/>
                  </a:lnTo>
                  <a:lnTo>
                    <a:pt x="850861" y="1592376"/>
                  </a:lnTo>
                  <a:lnTo>
                    <a:pt x="850861" y="1518513"/>
                  </a:lnTo>
                  <a:close/>
                </a:path>
                <a:path w="1776094" h="1776095">
                  <a:moveTo>
                    <a:pt x="850861" y="1110818"/>
                  </a:moveTo>
                  <a:lnTo>
                    <a:pt x="847763" y="1096098"/>
                  </a:lnTo>
                  <a:lnTo>
                    <a:pt x="839406" y="1083868"/>
                  </a:lnTo>
                  <a:lnTo>
                    <a:pt x="827176" y="1075512"/>
                  </a:lnTo>
                  <a:lnTo>
                    <a:pt x="812444" y="1072413"/>
                  </a:lnTo>
                  <a:lnTo>
                    <a:pt x="776998" y="1072413"/>
                  </a:lnTo>
                  <a:lnTo>
                    <a:pt x="776998" y="1149210"/>
                  </a:lnTo>
                  <a:lnTo>
                    <a:pt x="776998" y="1370799"/>
                  </a:lnTo>
                  <a:lnTo>
                    <a:pt x="703135" y="1370799"/>
                  </a:lnTo>
                  <a:lnTo>
                    <a:pt x="703135" y="1149210"/>
                  </a:lnTo>
                  <a:lnTo>
                    <a:pt x="776998" y="1149210"/>
                  </a:lnTo>
                  <a:lnTo>
                    <a:pt x="776998" y="1072413"/>
                  </a:lnTo>
                  <a:lnTo>
                    <a:pt x="664705" y="1072413"/>
                  </a:lnTo>
                  <a:lnTo>
                    <a:pt x="649998" y="1075512"/>
                  </a:lnTo>
                  <a:lnTo>
                    <a:pt x="637768" y="1083868"/>
                  </a:lnTo>
                  <a:lnTo>
                    <a:pt x="629424" y="1096098"/>
                  </a:lnTo>
                  <a:lnTo>
                    <a:pt x="626338" y="1110818"/>
                  </a:lnTo>
                  <a:lnTo>
                    <a:pt x="626338" y="1406245"/>
                  </a:lnTo>
                  <a:lnTo>
                    <a:pt x="629424" y="1420977"/>
                  </a:lnTo>
                  <a:lnTo>
                    <a:pt x="637768" y="1433220"/>
                  </a:lnTo>
                  <a:lnTo>
                    <a:pt x="649998" y="1441577"/>
                  </a:lnTo>
                  <a:lnTo>
                    <a:pt x="664705" y="1444663"/>
                  </a:lnTo>
                  <a:lnTo>
                    <a:pt x="812444" y="1444663"/>
                  </a:lnTo>
                  <a:lnTo>
                    <a:pt x="827176" y="1441577"/>
                  </a:lnTo>
                  <a:lnTo>
                    <a:pt x="839406" y="1433220"/>
                  </a:lnTo>
                  <a:lnTo>
                    <a:pt x="847763" y="1420977"/>
                  </a:lnTo>
                  <a:lnTo>
                    <a:pt x="850861" y="1406245"/>
                  </a:lnTo>
                  <a:lnTo>
                    <a:pt x="850861" y="1370799"/>
                  </a:lnTo>
                  <a:lnTo>
                    <a:pt x="850861" y="1149210"/>
                  </a:lnTo>
                  <a:lnTo>
                    <a:pt x="850861" y="1110818"/>
                  </a:lnTo>
                  <a:close/>
                </a:path>
                <a:path w="1776094" h="1776095">
                  <a:moveTo>
                    <a:pt x="998588" y="1518513"/>
                  </a:moveTo>
                  <a:lnTo>
                    <a:pt x="924725" y="1518513"/>
                  </a:lnTo>
                  <a:lnTo>
                    <a:pt x="924725" y="1592376"/>
                  </a:lnTo>
                  <a:lnTo>
                    <a:pt x="998588" y="1592376"/>
                  </a:lnTo>
                  <a:lnTo>
                    <a:pt x="998588" y="1518513"/>
                  </a:lnTo>
                  <a:close/>
                </a:path>
                <a:path w="1776094" h="1776095">
                  <a:moveTo>
                    <a:pt x="1110830" y="1001522"/>
                  </a:moveTo>
                  <a:lnTo>
                    <a:pt x="1107732" y="986790"/>
                  </a:lnTo>
                  <a:lnTo>
                    <a:pt x="1099388" y="974559"/>
                  </a:lnTo>
                  <a:lnTo>
                    <a:pt x="1087158" y="966203"/>
                  </a:lnTo>
                  <a:lnTo>
                    <a:pt x="1072438" y="963104"/>
                  </a:lnTo>
                  <a:lnTo>
                    <a:pt x="1034034" y="963104"/>
                  </a:lnTo>
                  <a:lnTo>
                    <a:pt x="1034034" y="1036967"/>
                  </a:lnTo>
                  <a:lnTo>
                    <a:pt x="1034034" y="1370799"/>
                  </a:lnTo>
                  <a:lnTo>
                    <a:pt x="960170" y="1370799"/>
                  </a:lnTo>
                  <a:lnTo>
                    <a:pt x="960170" y="1036967"/>
                  </a:lnTo>
                  <a:lnTo>
                    <a:pt x="1034034" y="1036967"/>
                  </a:lnTo>
                  <a:lnTo>
                    <a:pt x="1034034" y="963104"/>
                  </a:lnTo>
                  <a:lnTo>
                    <a:pt x="924725" y="963104"/>
                  </a:lnTo>
                  <a:lnTo>
                    <a:pt x="909980" y="966203"/>
                  </a:lnTo>
                  <a:lnTo>
                    <a:pt x="897750" y="974559"/>
                  </a:lnTo>
                  <a:lnTo>
                    <a:pt x="889393" y="986790"/>
                  </a:lnTo>
                  <a:lnTo>
                    <a:pt x="886307" y="1001522"/>
                  </a:lnTo>
                  <a:lnTo>
                    <a:pt x="886307" y="1406245"/>
                  </a:lnTo>
                  <a:lnTo>
                    <a:pt x="889393" y="1420977"/>
                  </a:lnTo>
                  <a:lnTo>
                    <a:pt x="897750" y="1433220"/>
                  </a:lnTo>
                  <a:lnTo>
                    <a:pt x="909980" y="1441577"/>
                  </a:lnTo>
                  <a:lnTo>
                    <a:pt x="924725" y="1444663"/>
                  </a:lnTo>
                  <a:lnTo>
                    <a:pt x="1072438" y="1444663"/>
                  </a:lnTo>
                  <a:lnTo>
                    <a:pt x="1085494" y="1441577"/>
                  </a:lnTo>
                  <a:lnTo>
                    <a:pt x="1097178" y="1433220"/>
                  </a:lnTo>
                  <a:lnTo>
                    <a:pt x="1106081" y="1420977"/>
                  </a:lnTo>
                  <a:lnTo>
                    <a:pt x="1110830" y="1406245"/>
                  </a:lnTo>
                  <a:lnTo>
                    <a:pt x="1110830" y="1370799"/>
                  </a:lnTo>
                  <a:lnTo>
                    <a:pt x="1110830" y="1036967"/>
                  </a:lnTo>
                  <a:lnTo>
                    <a:pt x="1110830" y="1001522"/>
                  </a:lnTo>
                  <a:close/>
                </a:path>
                <a:path w="1776094" h="1776095">
                  <a:moveTo>
                    <a:pt x="1146302" y="1518513"/>
                  </a:moveTo>
                  <a:lnTo>
                    <a:pt x="1072438" y="1518513"/>
                  </a:lnTo>
                  <a:lnTo>
                    <a:pt x="1072438" y="1592376"/>
                  </a:lnTo>
                  <a:lnTo>
                    <a:pt x="1146302" y="1592376"/>
                  </a:lnTo>
                  <a:lnTo>
                    <a:pt x="1146302" y="1518513"/>
                  </a:lnTo>
                  <a:close/>
                </a:path>
                <a:path w="1776094" h="1776095">
                  <a:moveTo>
                    <a:pt x="1294003" y="1518513"/>
                  </a:moveTo>
                  <a:lnTo>
                    <a:pt x="1220139" y="1518513"/>
                  </a:lnTo>
                  <a:lnTo>
                    <a:pt x="1220139" y="1592376"/>
                  </a:lnTo>
                  <a:lnTo>
                    <a:pt x="1294003" y="1592376"/>
                  </a:lnTo>
                  <a:lnTo>
                    <a:pt x="1294003" y="1518513"/>
                  </a:lnTo>
                  <a:close/>
                </a:path>
                <a:path w="1776094" h="1776095">
                  <a:moveTo>
                    <a:pt x="1367866" y="927658"/>
                  </a:moveTo>
                  <a:lnTo>
                    <a:pt x="1364767" y="912939"/>
                  </a:lnTo>
                  <a:lnTo>
                    <a:pt x="1356410" y="900696"/>
                  </a:lnTo>
                  <a:lnTo>
                    <a:pt x="1344180" y="892340"/>
                  </a:lnTo>
                  <a:lnTo>
                    <a:pt x="1329474" y="889241"/>
                  </a:lnTo>
                  <a:lnTo>
                    <a:pt x="1294003" y="889241"/>
                  </a:lnTo>
                  <a:lnTo>
                    <a:pt x="1294003" y="963104"/>
                  </a:lnTo>
                  <a:lnTo>
                    <a:pt x="1294003" y="1370799"/>
                  </a:lnTo>
                  <a:lnTo>
                    <a:pt x="1220139" y="1370799"/>
                  </a:lnTo>
                  <a:lnTo>
                    <a:pt x="1220139" y="963104"/>
                  </a:lnTo>
                  <a:lnTo>
                    <a:pt x="1294003" y="963104"/>
                  </a:lnTo>
                  <a:lnTo>
                    <a:pt x="1294003" y="889241"/>
                  </a:lnTo>
                  <a:lnTo>
                    <a:pt x="1181747" y="889241"/>
                  </a:lnTo>
                  <a:lnTo>
                    <a:pt x="1167015" y="892340"/>
                  </a:lnTo>
                  <a:lnTo>
                    <a:pt x="1154772" y="900696"/>
                  </a:lnTo>
                  <a:lnTo>
                    <a:pt x="1146416" y="912939"/>
                  </a:lnTo>
                  <a:lnTo>
                    <a:pt x="1143330" y="927658"/>
                  </a:lnTo>
                  <a:lnTo>
                    <a:pt x="1143330" y="1406245"/>
                  </a:lnTo>
                  <a:lnTo>
                    <a:pt x="1146416" y="1420977"/>
                  </a:lnTo>
                  <a:lnTo>
                    <a:pt x="1154772" y="1433220"/>
                  </a:lnTo>
                  <a:lnTo>
                    <a:pt x="1167015" y="1441577"/>
                  </a:lnTo>
                  <a:lnTo>
                    <a:pt x="1181747" y="1444663"/>
                  </a:lnTo>
                  <a:lnTo>
                    <a:pt x="1329474" y="1444663"/>
                  </a:lnTo>
                  <a:lnTo>
                    <a:pt x="1344180" y="1441577"/>
                  </a:lnTo>
                  <a:lnTo>
                    <a:pt x="1356410" y="1433220"/>
                  </a:lnTo>
                  <a:lnTo>
                    <a:pt x="1364767" y="1420977"/>
                  </a:lnTo>
                  <a:lnTo>
                    <a:pt x="1367866" y="1406245"/>
                  </a:lnTo>
                  <a:lnTo>
                    <a:pt x="1367866" y="1370799"/>
                  </a:lnTo>
                  <a:lnTo>
                    <a:pt x="1367866" y="963104"/>
                  </a:lnTo>
                  <a:lnTo>
                    <a:pt x="1367866" y="927658"/>
                  </a:lnTo>
                  <a:close/>
                </a:path>
                <a:path w="1776094" h="1776095">
                  <a:moveTo>
                    <a:pt x="1441729" y="1518513"/>
                  </a:moveTo>
                  <a:lnTo>
                    <a:pt x="1367866" y="1518513"/>
                  </a:lnTo>
                  <a:lnTo>
                    <a:pt x="1367866" y="1592376"/>
                  </a:lnTo>
                  <a:lnTo>
                    <a:pt x="1441729" y="1592376"/>
                  </a:lnTo>
                  <a:lnTo>
                    <a:pt x="1441729" y="1518513"/>
                  </a:lnTo>
                  <a:close/>
                </a:path>
                <a:path w="1776094" h="1776095">
                  <a:moveTo>
                    <a:pt x="1589443" y="1518513"/>
                  </a:moveTo>
                  <a:lnTo>
                    <a:pt x="1515579" y="1518513"/>
                  </a:lnTo>
                  <a:lnTo>
                    <a:pt x="1515579" y="1592376"/>
                  </a:lnTo>
                  <a:lnTo>
                    <a:pt x="1589443" y="1592376"/>
                  </a:lnTo>
                  <a:lnTo>
                    <a:pt x="1589443" y="1518513"/>
                  </a:lnTo>
                  <a:close/>
                </a:path>
                <a:path w="1776094" h="1776095">
                  <a:moveTo>
                    <a:pt x="1589443" y="481545"/>
                  </a:moveTo>
                  <a:lnTo>
                    <a:pt x="1586344" y="466826"/>
                  </a:lnTo>
                  <a:lnTo>
                    <a:pt x="1577987" y="454583"/>
                  </a:lnTo>
                  <a:lnTo>
                    <a:pt x="1565757" y="446227"/>
                  </a:lnTo>
                  <a:lnTo>
                    <a:pt x="1551025" y="443128"/>
                  </a:lnTo>
                  <a:lnTo>
                    <a:pt x="1515592" y="443128"/>
                  </a:lnTo>
                  <a:lnTo>
                    <a:pt x="1515592" y="519950"/>
                  </a:lnTo>
                  <a:lnTo>
                    <a:pt x="1515592" y="706081"/>
                  </a:lnTo>
                  <a:lnTo>
                    <a:pt x="260007" y="706081"/>
                  </a:lnTo>
                  <a:lnTo>
                    <a:pt x="260007" y="519950"/>
                  </a:lnTo>
                  <a:lnTo>
                    <a:pt x="1515592" y="519950"/>
                  </a:lnTo>
                  <a:lnTo>
                    <a:pt x="1515592" y="443128"/>
                  </a:lnTo>
                  <a:lnTo>
                    <a:pt x="221589" y="443128"/>
                  </a:lnTo>
                  <a:lnTo>
                    <a:pt x="206844" y="446227"/>
                  </a:lnTo>
                  <a:lnTo>
                    <a:pt x="194614" y="454583"/>
                  </a:lnTo>
                  <a:lnTo>
                    <a:pt x="186258" y="466826"/>
                  </a:lnTo>
                  <a:lnTo>
                    <a:pt x="183172" y="481545"/>
                  </a:lnTo>
                  <a:lnTo>
                    <a:pt x="183172" y="741514"/>
                  </a:lnTo>
                  <a:lnTo>
                    <a:pt x="186258" y="756259"/>
                  </a:lnTo>
                  <a:lnTo>
                    <a:pt x="194614" y="768489"/>
                  </a:lnTo>
                  <a:lnTo>
                    <a:pt x="206844" y="776846"/>
                  </a:lnTo>
                  <a:lnTo>
                    <a:pt x="221589" y="779932"/>
                  </a:lnTo>
                  <a:lnTo>
                    <a:pt x="1551025" y="779932"/>
                  </a:lnTo>
                  <a:lnTo>
                    <a:pt x="1565757" y="776846"/>
                  </a:lnTo>
                  <a:lnTo>
                    <a:pt x="1577987" y="768489"/>
                  </a:lnTo>
                  <a:lnTo>
                    <a:pt x="1586344" y="756259"/>
                  </a:lnTo>
                  <a:lnTo>
                    <a:pt x="1589443" y="741514"/>
                  </a:lnTo>
                  <a:lnTo>
                    <a:pt x="1589443" y="706081"/>
                  </a:lnTo>
                  <a:lnTo>
                    <a:pt x="1589443" y="519950"/>
                  </a:lnTo>
                  <a:lnTo>
                    <a:pt x="1589443" y="481545"/>
                  </a:lnTo>
                  <a:close/>
                </a:path>
                <a:path w="1776094" h="1776095">
                  <a:moveTo>
                    <a:pt x="1775587" y="41351"/>
                  </a:moveTo>
                  <a:lnTo>
                    <a:pt x="1772488" y="26631"/>
                  </a:lnTo>
                  <a:lnTo>
                    <a:pt x="1764118" y="14389"/>
                  </a:lnTo>
                  <a:lnTo>
                    <a:pt x="1751888" y="6032"/>
                  </a:lnTo>
                  <a:lnTo>
                    <a:pt x="1737169" y="2933"/>
                  </a:lnTo>
                  <a:lnTo>
                    <a:pt x="1698752" y="2933"/>
                  </a:lnTo>
                  <a:lnTo>
                    <a:pt x="1698752" y="76822"/>
                  </a:lnTo>
                  <a:lnTo>
                    <a:pt x="1698752" y="147688"/>
                  </a:lnTo>
                  <a:lnTo>
                    <a:pt x="960158" y="147688"/>
                  </a:lnTo>
                  <a:lnTo>
                    <a:pt x="945438" y="150787"/>
                  </a:lnTo>
                  <a:lnTo>
                    <a:pt x="933208" y="159156"/>
                  </a:lnTo>
                  <a:lnTo>
                    <a:pt x="924839" y="171386"/>
                  </a:lnTo>
                  <a:lnTo>
                    <a:pt x="921740" y="186105"/>
                  </a:lnTo>
                  <a:lnTo>
                    <a:pt x="924839" y="200837"/>
                  </a:lnTo>
                  <a:lnTo>
                    <a:pt x="933208" y="213080"/>
                  </a:lnTo>
                  <a:lnTo>
                    <a:pt x="945438" y="221437"/>
                  </a:lnTo>
                  <a:lnTo>
                    <a:pt x="960158" y="224523"/>
                  </a:lnTo>
                  <a:lnTo>
                    <a:pt x="1698752" y="224523"/>
                  </a:lnTo>
                  <a:lnTo>
                    <a:pt x="1698752" y="295414"/>
                  </a:lnTo>
                  <a:lnTo>
                    <a:pt x="1698752" y="372249"/>
                  </a:lnTo>
                  <a:lnTo>
                    <a:pt x="1698752" y="1701685"/>
                  </a:lnTo>
                  <a:lnTo>
                    <a:pt x="73863" y="1701685"/>
                  </a:lnTo>
                  <a:lnTo>
                    <a:pt x="73863" y="372249"/>
                  </a:lnTo>
                  <a:lnTo>
                    <a:pt x="555409" y="372249"/>
                  </a:lnTo>
                  <a:lnTo>
                    <a:pt x="1698752" y="372249"/>
                  </a:lnTo>
                  <a:lnTo>
                    <a:pt x="1698752" y="295414"/>
                  </a:lnTo>
                  <a:lnTo>
                    <a:pt x="593826" y="295414"/>
                  </a:lnTo>
                  <a:lnTo>
                    <a:pt x="593826" y="76822"/>
                  </a:lnTo>
                  <a:lnTo>
                    <a:pt x="1698752" y="76822"/>
                  </a:lnTo>
                  <a:lnTo>
                    <a:pt x="1698752" y="2933"/>
                  </a:lnTo>
                  <a:lnTo>
                    <a:pt x="569353" y="2933"/>
                  </a:lnTo>
                  <a:lnTo>
                    <a:pt x="555409" y="0"/>
                  </a:lnTo>
                  <a:lnTo>
                    <a:pt x="541477" y="2933"/>
                  </a:lnTo>
                  <a:lnTo>
                    <a:pt x="517017" y="2933"/>
                  </a:lnTo>
                  <a:lnTo>
                    <a:pt x="517017" y="76822"/>
                  </a:lnTo>
                  <a:lnTo>
                    <a:pt x="517017" y="295414"/>
                  </a:lnTo>
                  <a:lnTo>
                    <a:pt x="73863" y="295414"/>
                  </a:lnTo>
                  <a:lnTo>
                    <a:pt x="73863" y="76822"/>
                  </a:lnTo>
                  <a:lnTo>
                    <a:pt x="517017" y="76822"/>
                  </a:lnTo>
                  <a:lnTo>
                    <a:pt x="517017" y="2933"/>
                  </a:lnTo>
                  <a:lnTo>
                    <a:pt x="38417" y="2933"/>
                  </a:lnTo>
                  <a:lnTo>
                    <a:pt x="23685" y="6032"/>
                  </a:lnTo>
                  <a:lnTo>
                    <a:pt x="11442" y="14389"/>
                  </a:lnTo>
                  <a:lnTo>
                    <a:pt x="3086" y="26631"/>
                  </a:lnTo>
                  <a:lnTo>
                    <a:pt x="0" y="41351"/>
                  </a:lnTo>
                  <a:lnTo>
                    <a:pt x="0" y="333832"/>
                  </a:lnTo>
                  <a:lnTo>
                    <a:pt x="0" y="1737131"/>
                  </a:lnTo>
                  <a:lnTo>
                    <a:pt x="3086" y="1751863"/>
                  </a:lnTo>
                  <a:lnTo>
                    <a:pt x="11442" y="1764106"/>
                  </a:lnTo>
                  <a:lnTo>
                    <a:pt x="23685" y="1772462"/>
                  </a:lnTo>
                  <a:lnTo>
                    <a:pt x="38417" y="1775548"/>
                  </a:lnTo>
                  <a:lnTo>
                    <a:pt x="1737169" y="1775548"/>
                  </a:lnTo>
                  <a:lnTo>
                    <a:pt x="1750225" y="1772513"/>
                  </a:lnTo>
                  <a:lnTo>
                    <a:pt x="1761896" y="1764474"/>
                  </a:lnTo>
                  <a:lnTo>
                    <a:pt x="1770811" y="1753120"/>
                  </a:lnTo>
                  <a:lnTo>
                    <a:pt x="1775587" y="1740103"/>
                  </a:lnTo>
                  <a:lnTo>
                    <a:pt x="1775587" y="1701685"/>
                  </a:lnTo>
                  <a:lnTo>
                    <a:pt x="1775587" y="76822"/>
                  </a:lnTo>
                  <a:lnTo>
                    <a:pt x="1775587" y="41351"/>
                  </a:lnTo>
                  <a:close/>
                </a:path>
              </a:pathLst>
            </a:custGeom>
            <a:solidFill>
              <a:srgbClr val="ED7D31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sp>
        <p:nvSpPr>
          <p:cNvPr id="24" name="object 17">
            <a:extLst>
              <a:ext uri="{FF2B5EF4-FFF2-40B4-BE49-F238E27FC236}">
                <a16:creationId xmlns:a16="http://schemas.microsoft.com/office/drawing/2014/main" id="{F46D6D1D-31E6-9F2B-4721-FFC60A06BC65}"/>
              </a:ext>
            </a:extLst>
          </p:cNvPr>
          <p:cNvSpPr/>
          <p:nvPr/>
        </p:nvSpPr>
        <p:spPr>
          <a:xfrm>
            <a:off x="6068952" y="5796016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37410EF9-A77C-FFE3-AD7E-625477132108}"/>
              </a:ext>
            </a:extLst>
          </p:cNvPr>
          <p:cNvSpPr/>
          <p:nvPr/>
        </p:nvSpPr>
        <p:spPr>
          <a:xfrm>
            <a:off x="11291777" y="5796016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grpSp>
        <p:nvGrpSpPr>
          <p:cNvPr id="26" name="object 35">
            <a:extLst>
              <a:ext uri="{FF2B5EF4-FFF2-40B4-BE49-F238E27FC236}">
                <a16:creationId xmlns:a16="http://schemas.microsoft.com/office/drawing/2014/main" id="{543369A6-9144-42F1-C53C-78C5B93C92B7}"/>
              </a:ext>
            </a:extLst>
          </p:cNvPr>
          <p:cNvGrpSpPr/>
          <p:nvPr/>
        </p:nvGrpSpPr>
        <p:grpSpPr>
          <a:xfrm>
            <a:off x="13875385" y="3918754"/>
            <a:ext cx="773430" cy="773430"/>
            <a:chOff x="11300584" y="1914918"/>
            <a:chExt cx="773430" cy="773430"/>
          </a:xfrm>
        </p:grpSpPr>
        <p:sp>
          <p:nvSpPr>
            <p:cNvPr id="27" name="object 36">
              <a:extLst>
                <a:ext uri="{FF2B5EF4-FFF2-40B4-BE49-F238E27FC236}">
                  <a16:creationId xmlns:a16="http://schemas.microsoft.com/office/drawing/2014/main" id="{9B66B356-2676-9E26-D211-C18C2F8077C3}"/>
                </a:ext>
              </a:extLst>
            </p:cNvPr>
            <p:cNvSpPr/>
            <p:nvPr/>
          </p:nvSpPr>
          <p:spPr>
            <a:xfrm>
              <a:off x="11300584" y="1914918"/>
              <a:ext cx="773430" cy="773430"/>
            </a:xfrm>
            <a:custGeom>
              <a:avLst/>
              <a:gdLst/>
              <a:ahLst/>
              <a:cxnLst/>
              <a:rect l="l" t="t" r="r" b="b"/>
              <a:pathLst>
                <a:path w="773429" h="773430">
                  <a:moveTo>
                    <a:pt x="386651" y="0"/>
                  </a:moveTo>
                  <a:lnTo>
                    <a:pt x="338151" y="3012"/>
                  </a:lnTo>
                  <a:lnTo>
                    <a:pt x="291449" y="11808"/>
                  </a:lnTo>
                  <a:lnTo>
                    <a:pt x="246906" y="26026"/>
                  </a:lnTo>
                  <a:lnTo>
                    <a:pt x="204886" y="45303"/>
                  </a:lnTo>
                  <a:lnTo>
                    <a:pt x="165750" y="69276"/>
                  </a:lnTo>
                  <a:lnTo>
                    <a:pt x="129862" y="97584"/>
                  </a:lnTo>
                  <a:lnTo>
                    <a:pt x="97583" y="129864"/>
                  </a:lnTo>
                  <a:lnTo>
                    <a:pt x="69276" y="165753"/>
                  </a:lnTo>
                  <a:lnTo>
                    <a:pt x="45303" y="204890"/>
                  </a:lnTo>
                  <a:lnTo>
                    <a:pt x="26026" y="246912"/>
                  </a:lnTo>
                  <a:lnTo>
                    <a:pt x="11808" y="291456"/>
                  </a:lnTo>
                  <a:lnTo>
                    <a:pt x="3012" y="338161"/>
                  </a:lnTo>
                  <a:lnTo>
                    <a:pt x="0" y="386664"/>
                  </a:lnTo>
                  <a:lnTo>
                    <a:pt x="3012" y="435166"/>
                  </a:lnTo>
                  <a:lnTo>
                    <a:pt x="11808" y="481871"/>
                  </a:lnTo>
                  <a:lnTo>
                    <a:pt x="26026" y="526416"/>
                  </a:lnTo>
                  <a:lnTo>
                    <a:pt x="45303" y="568437"/>
                  </a:lnTo>
                  <a:lnTo>
                    <a:pt x="69276" y="607574"/>
                  </a:lnTo>
                  <a:lnTo>
                    <a:pt x="97583" y="643463"/>
                  </a:lnTo>
                  <a:lnTo>
                    <a:pt x="129862" y="675743"/>
                  </a:lnTo>
                  <a:lnTo>
                    <a:pt x="165750" y="704051"/>
                  </a:lnTo>
                  <a:lnTo>
                    <a:pt x="204886" y="728024"/>
                  </a:lnTo>
                  <a:lnTo>
                    <a:pt x="246906" y="747301"/>
                  </a:lnTo>
                  <a:lnTo>
                    <a:pt x="291449" y="761519"/>
                  </a:lnTo>
                  <a:lnTo>
                    <a:pt x="338151" y="770315"/>
                  </a:lnTo>
                  <a:lnTo>
                    <a:pt x="386651" y="773328"/>
                  </a:lnTo>
                  <a:lnTo>
                    <a:pt x="435154" y="770315"/>
                  </a:lnTo>
                  <a:lnTo>
                    <a:pt x="481858" y="761519"/>
                  </a:lnTo>
                  <a:lnTo>
                    <a:pt x="526403" y="747301"/>
                  </a:lnTo>
                  <a:lnTo>
                    <a:pt x="568425" y="728024"/>
                  </a:lnTo>
                  <a:lnTo>
                    <a:pt x="607561" y="704051"/>
                  </a:lnTo>
                  <a:lnTo>
                    <a:pt x="643451" y="675743"/>
                  </a:lnTo>
                  <a:lnTo>
                    <a:pt x="675731" y="643463"/>
                  </a:lnTo>
                  <a:lnTo>
                    <a:pt x="704038" y="607574"/>
                  </a:lnTo>
                  <a:lnTo>
                    <a:pt x="728012" y="568437"/>
                  </a:lnTo>
                  <a:lnTo>
                    <a:pt x="747289" y="526416"/>
                  </a:lnTo>
                  <a:lnTo>
                    <a:pt x="761506" y="481871"/>
                  </a:lnTo>
                  <a:lnTo>
                    <a:pt x="770303" y="435166"/>
                  </a:lnTo>
                  <a:lnTo>
                    <a:pt x="773315" y="386664"/>
                  </a:lnTo>
                  <a:lnTo>
                    <a:pt x="770303" y="338161"/>
                  </a:lnTo>
                  <a:lnTo>
                    <a:pt x="761506" y="291456"/>
                  </a:lnTo>
                  <a:lnTo>
                    <a:pt x="747289" y="246912"/>
                  </a:lnTo>
                  <a:lnTo>
                    <a:pt x="728012" y="204890"/>
                  </a:lnTo>
                  <a:lnTo>
                    <a:pt x="704038" y="165753"/>
                  </a:lnTo>
                  <a:lnTo>
                    <a:pt x="675731" y="129864"/>
                  </a:lnTo>
                  <a:lnTo>
                    <a:pt x="643451" y="97584"/>
                  </a:lnTo>
                  <a:lnTo>
                    <a:pt x="607561" y="69276"/>
                  </a:lnTo>
                  <a:lnTo>
                    <a:pt x="568425" y="45303"/>
                  </a:lnTo>
                  <a:lnTo>
                    <a:pt x="526403" y="26026"/>
                  </a:lnTo>
                  <a:lnTo>
                    <a:pt x="481858" y="11808"/>
                  </a:lnTo>
                  <a:lnTo>
                    <a:pt x="435154" y="3012"/>
                  </a:lnTo>
                  <a:lnTo>
                    <a:pt x="386651" y="0"/>
                  </a:lnTo>
                  <a:close/>
                </a:path>
              </a:pathLst>
            </a:custGeom>
            <a:solidFill>
              <a:srgbClr val="E4B33C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28" name="object 37">
              <a:extLst>
                <a:ext uri="{FF2B5EF4-FFF2-40B4-BE49-F238E27FC236}">
                  <a16:creationId xmlns:a16="http://schemas.microsoft.com/office/drawing/2014/main" id="{7FC347A7-87C8-BAA2-0633-3E24F60CEF01}"/>
                </a:ext>
              </a:extLst>
            </p:cNvPr>
            <p:cNvSpPr/>
            <p:nvPr/>
          </p:nvSpPr>
          <p:spPr>
            <a:xfrm>
              <a:off x="11540575" y="2044627"/>
              <a:ext cx="293370" cy="514350"/>
            </a:xfrm>
            <a:custGeom>
              <a:avLst/>
              <a:gdLst/>
              <a:ahLst/>
              <a:cxnLst/>
              <a:rect l="l" t="t" r="r" b="b"/>
              <a:pathLst>
                <a:path w="293370" h="514350">
                  <a:moveTo>
                    <a:pt x="146672" y="0"/>
                  </a:moveTo>
                  <a:lnTo>
                    <a:pt x="100362" y="7490"/>
                  </a:lnTo>
                  <a:lnTo>
                    <a:pt x="60106" y="28337"/>
                  </a:lnTo>
                  <a:lnTo>
                    <a:pt x="28337" y="60106"/>
                  </a:lnTo>
                  <a:lnTo>
                    <a:pt x="7490" y="100362"/>
                  </a:lnTo>
                  <a:lnTo>
                    <a:pt x="0" y="146672"/>
                  </a:lnTo>
                  <a:lnTo>
                    <a:pt x="4063" y="187510"/>
                  </a:lnTo>
                  <a:lnTo>
                    <a:pt x="14722" y="220241"/>
                  </a:lnTo>
                  <a:lnTo>
                    <a:pt x="29682" y="247436"/>
                  </a:lnTo>
                  <a:lnTo>
                    <a:pt x="46647" y="271665"/>
                  </a:lnTo>
                  <a:lnTo>
                    <a:pt x="61993" y="293480"/>
                  </a:lnTo>
                  <a:lnTo>
                    <a:pt x="75137" y="316809"/>
                  </a:lnTo>
                  <a:lnTo>
                    <a:pt x="84317" y="343769"/>
                  </a:lnTo>
                  <a:lnTo>
                    <a:pt x="87769" y="376478"/>
                  </a:lnTo>
                  <a:lnTo>
                    <a:pt x="87769" y="380098"/>
                  </a:lnTo>
                  <a:lnTo>
                    <a:pt x="79911" y="385378"/>
                  </a:lnTo>
                  <a:lnTo>
                    <a:pt x="73767" y="392536"/>
                  </a:lnTo>
                  <a:lnTo>
                    <a:pt x="69767" y="401177"/>
                  </a:lnTo>
                  <a:lnTo>
                    <a:pt x="68338" y="410908"/>
                  </a:lnTo>
                  <a:lnTo>
                    <a:pt x="68338" y="479488"/>
                  </a:lnTo>
                  <a:lnTo>
                    <a:pt x="71057" y="492861"/>
                  </a:lnTo>
                  <a:lnTo>
                    <a:pt x="78455" y="503808"/>
                  </a:lnTo>
                  <a:lnTo>
                    <a:pt x="89400" y="511203"/>
                  </a:lnTo>
                  <a:lnTo>
                    <a:pt x="102755" y="513918"/>
                  </a:lnTo>
                  <a:lnTo>
                    <a:pt x="191706" y="513918"/>
                  </a:lnTo>
                  <a:lnTo>
                    <a:pt x="205069" y="511203"/>
                  </a:lnTo>
                  <a:lnTo>
                    <a:pt x="216017" y="503808"/>
                  </a:lnTo>
                  <a:lnTo>
                    <a:pt x="221494" y="495706"/>
                  </a:lnTo>
                  <a:lnTo>
                    <a:pt x="76961" y="495706"/>
                  </a:lnTo>
                  <a:lnTo>
                    <a:pt x="76961" y="481914"/>
                  </a:lnTo>
                  <a:lnTo>
                    <a:pt x="225643" y="481914"/>
                  </a:lnTo>
                  <a:lnTo>
                    <a:pt x="226136" y="479488"/>
                  </a:lnTo>
                  <a:lnTo>
                    <a:pt x="226136" y="466839"/>
                  </a:lnTo>
                  <a:lnTo>
                    <a:pt x="76961" y="466839"/>
                  </a:lnTo>
                  <a:lnTo>
                    <a:pt x="76961" y="453097"/>
                  </a:lnTo>
                  <a:lnTo>
                    <a:pt x="226136" y="453097"/>
                  </a:lnTo>
                  <a:lnTo>
                    <a:pt x="226136" y="438035"/>
                  </a:lnTo>
                  <a:lnTo>
                    <a:pt x="76961" y="438035"/>
                  </a:lnTo>
                  <a:lnTo>
                    <a:pt x="76961" y="424256"/>
                  </a:lnTo>
                  <a:lnTo>
                    <a:pt x="226136" y="424256"/>
                  </a:lnTo>
                  <a:lnTo>
                    <a:pt x="226136" y="410908"/>
                  </a:lnTo>
                  <a:lnTo>
                    <a:pt x="225846" y="409193"/>
                  </a:lnTo>
                  <a:lnTo>
                    <a:pt x="76961" y="409193"/>
                  </a:lnTo>
                  <a:lnTo>
                    <a:pt x="76961" y="395439"/>
                  </a:lnTo>
                  <a:lnTo>
                    <a:pt x="221899" y="395439"/>
                  </a:lnTo>
                  <a:lnTo>
                    <a:pt x="219044" y="390178"/>
                  </a:lnTo>
                  <a:lnTo>
                    <a:pt x="211150" y="382715"/>
                  </a:lnTo>
                  <a:lnTo>
                    <a:pt x="201218" y="378002"/>
                  </a:lnTo>
                  <a:lnTo>
                    <a:pt x="201218" y="376478"/>
                  </a:lnTo>
                  <a:lnTo>
                    <a:pt x="201617" y="372694"/>
                  </a:lnTo>
                  <a:lnTo>
                    <a:pt x="95288" y="372694"/>
                  </a:lnTo>
                  <a:lnTo>
                    <a:pt x="91074" y="339649"/>
                  </a:lnTo>
                  <a:lnTo>
                    <a:pt x="81278" y="312212"/>
                  </a:lnTo>
                  <a:lnTo>
                    <a:pt x="67843" y="288624"/>
                  </a:lnTo>
                  <a:lnTo>
                    <a:pt x="52711" y="267131"/>
                  </a:lnTo>
                  <a:lnTo>
                    <a:pt x="36317" y="243739"/>
                  </a:lnTo>
                  <a:lnTo>
                    <a:pt x="21821" y="217454"/>
                  </a:lnTo>
                  <a:lnTo>
                    <a:pt x="11493" y="185908"/>
                  </a:lnTo>
                  <a:lnTo>
                    <a:pt x="7556" y="146672"/>
                  </a:lnTo>
                  <a:lnTo>
                    <a:pt x="14660" y="102754"/>
                  </a:lnTo>
                  <a:lnTo>
                    <a:pt x="34433" y="64575"/>
                  </a:lnTo>
                  <a:lnTo>
                    <a:pt x="64565" y="34445"/>
                  </a:lnTo>
                  <a:lnTo>
                    <a:pt x="102748" y="14673"/>
                  </a:lnTo>
                  <a:lnTo>
                    <a:pt x="146672" y="7569"/>
                  </a:lnTo>
                  <a:lnTo>
                    <a:pt x="193133" y="7569"/>
                  </a:lnTo>
                  <a:lnTo>
                    <a:pt x="192980" y="7490"/>
                  </a:lnTo>
                  <a:lnTo>
                    <a:pt x="146672" y="0"/>
                  </a:lnTo>
                  <a:close/>
                </a:path>
                <a:path w="293370" h="514350">
                  <a:moveTo>
                    <a:pt x="225643" y="481914"/>
                  </a:moveTo>
                  <a:lnTo>
                    <a:pt x="217208" y="481914"/>
                  </a:lnTo>
                  <a:lnTo>
                    <a:pt x="217208" y="495706"/>
                  </a:lnTo>
                  <a:lnTo>
                    <a:pt x="221494" y="495706"/>
                  </a:lnTo>
                  <a:lnTo>
                    <a:pt x="223417" y="492861"/>
                  </a:lnTo>
                  <a:lnTo>
                    <a:pt x="225643" y="481914"/>
                  </a:lnTo>
                  <a:close/>
                </a:path>
                <a:path w="293370" h="514350">
                  <a:moveTo>
                    <a:pt x="226136" y="453097"/>
                  </a:moveTo>
                  <a:lnTo>
                    <a:pt x="217208" y="453097"/>
                  </a:lnTo>
                  <a:lnTo>
                    <a:pt x="217208" y="466839"/>
                  </a:lnTo>
                  <a:lnTo>
                    <a:pt x="226136" y="466839"/>
                  </a:lnTo>
                  <a:lnTo>
                    <a:pt x="226136" y="453097"/>
                  </a:lnTo>
                  <a:close/>
                </a:path>
                <a:path w="293370" h="514350">
                  <a:moveTo>
                    <a:pt x="226136" y="424256"/>
                  </a:moveTo>
                  <a:lnTo>
                    <a:pt x="217208" y="424256"/>
                  </a:lnTo>
                  <a:lnTo>
                    <a:pt x="217208" y="438035"/>
                  </a:lnTo>
                  <a:lnTo>
                    <a:pt x="226136" y="438035"/>
                  </a:lnTo>
                  <a:lnTo>
                    <a:pt x="226136" y="424256"/>
                  </a:lnTo>
                  <a:close/>
                </a:path>
                <a:path w="293370" h="514350">
                  <a:moveTo>
                    <a:pt x="221899" y="395439"/>
                  </a:moveTo>
                  <a:lnTo>
                    <a:pt x="217208" y="395439"/>
                  </a:lnTo>
                  <a:lnTo>
                    <a:pt x="217208" y="409193"/>
                  </a:lnTo>
                  <a:lnTo>
                    <a:pt x="225846" y="409193"/>
                  </a:lnTo>
                  <a:lnTo>
                    <a:pt x="224255" y="399780"/>
                  </a:lnTo>
                  <a:lnTo>
                    <a:pt x="221899" y="395439"/>
                  </a:lnTo>
                  <a:close/>
                </a:path>
                <a:path w="293370" h="514350">
                  <a:moveTo>
                    <a:pt x="100244" y="212267"/>
                  </a:moveTo>
                  <a:lnTo>
                    <a:pt x="89496" y="212267"/>
                  </a:lnTo>
                  <a:lnTo>
                    <a:pt x="99347" y="244160"/>
                  </a:lnTo>
                  <a:lnTo>
                    <a:pt x="109358" y="283746"/>
                  </a:lnTo>
                  <a:lnTo>
                    <a:pt x="117195" y="327700"/>
                  </a:lnTo>
                  <a:lnTo>
                    <a:pt x="120522" y="372694"/>
                  </a:lnTo>
                  <a:lnTo>
                    <a:pt x="130873" y="372694"/>
                  </a:lnTo>
                  <a:lnTo>
                    <a:pt x="127308" y="325415"/>
                  </a:lnTo>
                  <a:lnTo>
                    <a:pt x="118964" y="279434"/>
                  </a:lnTo>
                  <a:lnTo>
                    <a:pt x="108424" y="238402"/>
                  </a:lnTo>
                  <a:lnTo>
                    <a:pt x="100244" y="212267"/>
                  </a:lnTo>
                  <a:close/>
                </a:path>
                <a:path w="293370" h="514350">
                  <a:moveTo>
                    <a:pt x="202906" y="209410"/>
                  </a:moveTo>
                  <a:lnTo>
                    <a:pt x="191909" y="209410"/>
                  </a:lnTo>
                  <a:lnTo>
                    <a:pt x="181894" y="241936"/>
                  </a:lnTo>
                  <a:lnTo>
                    <a:pt x="171754" y="282208"/>
                  </a:lnTo>
                  <a:lnTo>
                    <a:pt x="163834" y="326901"/>
                  </a:lnTo>
                  <a:lnTo>
                    <a:pt x="160477" y="372694"/>
                  </a:lnTo>
                  <a:lnTo>
                    <a:pt x="170802" y="372694"/>
                  </a:lnTo>
                  <a:lnTo>
                    <a:pt x="174627" y="324157"/>
                  </a:lnTo>
                  <a:lnTo>
                    <a:pt x="183481" y="277136"/>
                  </a:lnTo>
                  <a:lnTo>
                    <a:pt x="194428" y="235805"/>
                  </a:lnTo>
                  <a:lnTo>
                    <a:pt x="202906" y="209410"/>
                  </a:lnTo>
                  <a:close/>
                </a:path>
                <a:path w="293370" h="514350">
                  <a:moveTo>
                    <a:pt x="193133" y="7569"/>
                  </a:moveTo>
                  <a:lnTo>
                    <a:pt x="146672" y="7569"/>
                  </a:lnTo>
                  <a:lnTo>
                    <a:pt x="190590" y="14673"/>
                  </a:lnTo>
                  <a:lnTo>
                    <a:pt x="228768" y="34445"/>
                  </a:lnTo>
                  <a:lnTo>
                    <a:pt x="258899" y="64575"/>
                  </a:lnTo>
                  <a:lnTo>
                    <a:pt x="278671" y="102754"/>
                  </a:lnTo>
                  <a:lnTo>
                    <a:pt x="285775" y="146672"/>
                  </a:lnTo>
                  <a:lnTo>
                    <a:pt x="284775" y="163413"/>
                  </a:lnTo>
                  <a:lnTo>
                    <a:pt x="268452" y="214147"/>
                  </a:lnTo>
                  <a:lnTo>
                    <a:pt x="245395" y="254392"/>
                  </a:lnTo>
                  <a:lnTo>
                    <a:pt x="236188" y="267195"/>
                  </a:lnTo>
                  <a:lnTo>
                    <a:pt x="221105" y="288665"/>
                  </a:lnTo>
                  <a:lnTo>
                    <a:pt x="207698" y="312239"/>
                  </a:lnTo>
                  <a:lnTo>
                    <a:pt x="197915" y="339665"/>
                  </a:lnTo>
                  <a:lnTo>
                    <a:pt x="193700" y="372694"/>
                  </a:lnTo>
                  <a:lnTo>
                    <a:pt x="201617" y="372694"/>
                  </a:lnTo>
                  <a:lnTo>
                    <a:pt x="204670" y="343750"/>
                  </a:lnTo>
                  <a:lnTo>
                    <a:pt x="213850" y="316769"/>
                  </a:lnTo>
                  <a:lnTo>
                    <a:pt x="226995" y="293418"/>
                  </a:lnTo>
                  <a:lnTo>
                    <a:pt x="242341" y="271576"/>
                  </a:lnTo>
                  <a:lnTo>
                    <a:pt x="251718" y="258556"/>
                  </a:lnTo>
                  <a:lnTo>
                    <a:pt x="260831" y="244946"/>
                  </a:lnTo>
                  <a:lnTo>
                    <a:pt x="283927" y="198196"/>
                  </a:lnTo>
                  <a:lnTo>
                    <a:pt x="293331" y="146672"/>
                  </a:lnTo>
                  <a:lnTo>
                    <a:pt x="285843" y="100362"/>
                  </a:lnTo>
                  <a:lnTo>
                    <a:pt x="264999" y="60106"/>
                  </a:lnTo>
                  <a:lnTo>
                    <a:pt x="233233" y="28337"/>
                  </a:lnTo>
                  <a:lnTo>
                    <a:pt x="193133" y="7569"/>
                  </a:lnTo>
                  <a:close/>
                </a:path>
                <a:path w="293370" h="514350">
                  <a:moveTo>
                    <a:pt x="137130" y="187363"/>
                  </a:moveTo>
                  <a:lnTo>
                    <a:pt x="126961" y="187363"/>
                  </a:lnTo>
                  <a:lnTo>
                    <a:pt x="129247" y="188861"/>
                  </a:lnTo>
                  <a:lnTo>
                    <a:pt x="130403" y="190741"/>
                  </a:lnTo>
                  <a:lnTo>
                    <a:pt x="130877" y="198196"/>
                  </a:lnTo>
                  <a:lnTo>
                    <a:pt x="130991" y="201561"/>
                  </a:lnTo>
                  <a:lnTo>
                    <a:pt x="130866" y="207987"/>
                  </a:lnTo>
                  <a:lnTo>
                    <a:pt x="130746" y="217004"/>
                  </a:lnTo>
                  <a:lnTo>
                    <a:pt x="136220" y="219582"/>
                  </a:lnTo>
                  <a:lnTo>
                    <a:pt x="137083" y="219735"/>
                  </a:lnTo>
                  <a:lnTo>
                    <a:pt x="141236" y="219735"/>
                  </a:lnTo>
                  <a:lnTo>
                    <a:pt x="144538" y="217347"/>
                  </a:lnTo>
                  <a:lnTo>
                    <a:pt x="148983" y="213550"/>
                  </a:lnTo>
                  <a:lnTo>
                    <a:pt x="149390" y="212953"/>
                  </a:lnTo>
                  <a:lnTo>
                    <a:pt x="138455" y="212953"/>
                  </a:lnTo>
                  <a:lnTo>
                    <a:pt x="137718" y="211493"/>
                  </a:lnTo>
                  <a:lnTo>
                    <a:pt x="137838" y="200977"/>
                  </a:lnTo>
                  <a:lnTo>
                    <a:pt x="137766" y="198196"/>
                  </a:lnTo>
                  <a:lnTo>
                    <a:pt x="137130" y="187363"/>
                  </a:lnTo>
                  <a:close/>
                </a:path>
                <a:path w="293370" h="514350">
                  <a:moveTo>
                    <a:pt x="89204" y="180873"/>
                  </a:moveTo>
                  <a:lnTo>
                    <a:pt x="79603" y="184784"/>
                  </a:lnTo>
                  <a:lnTo>
                    <a:pt x="82931" y="193166"/>
                  </a:lnTo>
                  <a:lnTo>
                    <a:pt x="87160" y="205435"/>
                  </a:lnTo>
                  <a:lnTo>
                    <a:pt x="85407" y="206692"/>
                  </a:lnTo>
                  <a:lnTo>
                    <a:pt x="83731" y="207987"/>
                  </a:lnTo>
                  <a:lnTo>
                    <a:pt x="81889" y="209194"/>
                  </a:lnTo>
                  <a:lnTo>
                    <a:pt x="85750" y="214934"/>
                  </a:lnTo>
                  <a:lnTo>
                    <a:pt x="87033" y="214071"/>
                  </a:lnTo>
                  <a:lnTo>
                    <a:pt x="88239" y="213156"/>
                  </a:lnTo>
                  <a:lnTo>
                    <a:pt x="89496" y="212267"/>
                  </a:lnTo>
                  <a:lnTo>
                    <a:pt x="100244" y="212267"/>
                  </a:lnTo>
                  <a:lnTo>
                    <a:pt x="98272" y="205968"/>
                  </a:lnTo>
                  <a:lnTo>
                    <a:pt x="107507" y="199161"/>
                  </a:lnTo>
                  <a:lnTo>
                    <a:pt x="95935" y="199161"/>
                  </a:lnTo>
                  <a:lnTo>
                    <a:pt x="91973" y="187858"/>
                  </a:lnTo>
                  <a:lnTo>
                    <a:pt x="89204" y="180873"/>
                  </a:lnTo>
                  <a:close/>
                </a:path>
                <a:path w="293370" h="514350">
                  <a:moveTo>
                    <a:pt x="167170" y="202056"/>
                  </a:moveTo>
                  <a:lnTo>
                    <a:pt x="158737" y="202056"/>
                  </a:lnTo>
                  <a:lnTo>
                    <a:pt x="159105" y="202310"/>
                  </a:lnTo>
                  <a:lnTo>
                    <a:pt x="160437" y="204342"/>
                  </a:lnTo>
                  <a:lnTo>
                    <a:pt x="160972" y="205206"/>
                  </a:lnTo>
                  <a:lnTo>
                    <a:pt x="161734" y="206324"/>
                  </a:lnTo>
                  <a:lnTo>
                    <a:pt x="162699" y="207416"/>
                  </a:lnTo>
                  <a:lnTo>
                    <a:pt x="166484" y="211899"/>
                  </a:lnTo>
                  <a:lnTo>
                    <a:pt x="169748" y="214147"/>
                  </a:lnTo>
                  <a:lnTo>
                    <a:pt x="181089" y="212712"/>
                  </a:lnTo>
                  <a:lnTo>
                    <a:pt x="186499" y="211264"/>
                  </a:lnTo>
                  <a:lnTo>
                    <a:pt x="191909" y="209410"/>
                  </a:lnTo>
                  <a:lnTo>
                    <a:pt x="202906" y="209410"/>
                  </a:lnTo>
                  <a:lnTo>
                    <a:pt x="203693" y="206959"/>
                  </a:lnTo>
                  <a:lnTo>
                    <a:pt x="171957" y="206959"/>
                  </a:lnTo>
                  <a:lnTo>
                    <a:pt x="170840" y="206362"/>
                  </a:lnTo>
                  <a:lnTo>
                    <a:pt x="167957" y="202958"/>
                  </a:lnTo>
                  <a:lnTo>
                    <a:pt x="167170" y="202056"/>
                  </a:lnTo>
                  <a:close/>
                </a:path>
                <a:path w="293370" h="514350">
                  <a:moveTo>
                    <a:pt x="161124" y="192951"/>
                  </a:moveTo>
                  <a:lnTo>
                    <a:pt x="151129" y="198196"/>
                  </a:lnTo>
                  <a:lnTo>
                    <a:pt x="143814" y="208876"/>
                  </a:lnTo>
                  <a:lnTo>
                    <a:pt x="142468" y="210057"/>
                  </a:lnTo>
                  <a:lnTo>
                    <a:pt x="139928" y="212166"/>
                  </a:lnTo>
                  <a:lnTo>
                    <a:pt x="138645" y="212686"/>
                  </a:lnTo>
                  <a:lnTo>
                    <a:pt x="138455" y="212953"/>
                  </a:lnTo>
                  <a:lnTo>
                    <a:pt x="149390" y="212953"/>
                  </a:lnTo>
                  <a:lnTo>
                    <a:pt x="155854" y="203466"/>
                  </a:lnTo>
                  <a:lnTo>
                    <a:pt x="157746" y="202501"/>
                  </a:lnTo>
                  <a:lnTo>
                    <a:pt x="158356" y="202158"/>
                  </a:lnTo>
                  <a:lnTo>
                    <a:pt x="158699" y="202095"/>
                  </a:lnTo>
                  <a:lnTo>
                    <a:pt x="167170" y="202056"/>
                  </a:lnTo>
                  <a:lnTo>
                    <a:pt x="161124" y="192951"/>
                  </a:lnTo>
                  <a:close/>
                </a:path>
                <a:path w="293370" h="514350">
                  <a:moveTo>
                    <a:pt x="202145" y="180873"/>
                  </a:moveTo>
                  <a:lnTo>
                    <a:pt x="198976" y="188861"/>
                  </a:lnTo>
                  <a:lnTo>
                    <a:pt x="194754" y="201028"/>
                  </a:lnTo>
                  <a:lnTo>
                    <a:pt x="187998" y="203695"/>
                  </a:lnTo>
                  <a:lnTo>
                    <a:pt x="181152" y="205752"/>
                  </a:lnTo>
                  <a:lnTo>
                    <a:pt x="171957" y="206959"/>
                  </a:lnTo>
                  <a:lnTo>
                    <a:pt x="203693" y="206959"/>
                  </a:lnTo>
                  <a:lnTo>
                    <a:pt x="204533" y="204342"/>
                  </a:lnTo>
                  <a:lnTo>
                    <a:pt x="211835" y="200977"/>
                  </a:lnTo>
                  <a:lnTo>
                    <a:pt x="218579" y="197180"/>
                  </a:lnTo>
                  <a:lnTo>
                    <a:pt x="221573" y="195059"/>
                  </a:lnTo>
                  <a:lnTo>
                    <a:pt x="207835" y="195059"/>
                  </a:lnTo>
                  <a:lnTo>
                    <a:pt x="210169" y="188620"/>
                  </a:lnTo>
                  <a:lnTo>
                    <a:pt x="211696" y="184784"/>
                  </a:lnTo>
                  <a:lnTo>
                    <a:pt x="202145" y="180873"/>
                  </a:lnTo>
                  <a:close/>
                </a:path>
                <a:path w="293370" h="514350">
                  <a:moveTo>
                    <a:pt x="127076" y="179235"/>
                  </a:moveTo>
                  <a:lnTo>
                    <a:pt x="116471" y="185762"/>
                  </a:lnTo>
                  <a:lnTo>
                    <a:pt x="115595" y="186270"/>
                  </a:lnTo>
                  <a:lnTo>
                    <a:pt x="114871" y="186766"/>
                  </a:lnTo>
                  <a:lnTo>
                    <a:pt x="114236" y="187147"/>
                  </a:lnTo>
                  <a:lnTo>
                    <a:pt x="107478" y="190741"/>
                  </a:lnTo>
                  <a:lnTo>
                    <a:pt x="101638" y="194957"/>
                  </a:lnTo>
                  <a:lnTo>
                    <a:pt x="95935" y="199161"/>
                  </a:lnTo>
                  <a:lnTo>
                    <a:pt x="107507" y="199161"/>
                  </a:lnTo>
                  <a:lnTo>
                    <a:pt x="110591" y="196888"/>
                  </a:lnTo>
                  <a:lnTo>
                    <a:pt x="117449" y="193166"/>
                  </a:lnTo>
                  <a:lnTo>
                    <a:pt x="118348" y="192722"/>
                  </a:lnTo>
                  <a:lnTo>
                    <a:pt x="122466" y="190131"/>
                  </a:lnTo>
                  <a:lnTo>
                    <a:pt x="126961" y="187363"/>
                  </a:lnTo>
                  <a:lnTo>
                    <a:pt x="137130" y="187363"/>
                  </a:lnTo>
                  <a:lnTo>
                    <a:pt x="137032" y="185712"/>
                  </a:lnTo>
                  <a:lnTo>
                    <a:pt x="127076" y="179235"/>
                  </a:lnTo>
                  <a:close/>
                </a:path>
                <a:path w="293370" h="514350">
                  <a:moveTo>
                    <a:pt x="219532" y="188036"/>
                  </a:moveTo>
                  <a:lnTo>
                    <a:pt x="216293" y="190334"/>
                  </a:lnTo>
                  <a:lnTo>
                    <a:pt x="212205" y="192760"/>
                  </a:lnTo>
                  <a:lnTo>
                    <a:pt x="207835" y="195059"/>
                  </a:lnTo>
                  <a:lnTo>
                    <a:pt x="221573" y="195059"/>
                  </a:lnTo>
                  <a:lnTo>
                    <a:pt x="223545" y="193662"/>
                  </a:lnTo>
                  <a:lnTo>
                    <a:pt x="219532" y="1880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885089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92262-FDAD-A56A-ABE8-F17EA0BFD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064CC0F-D224-9775-FE7D-5AAB07921720}"/>
              </a:ext>
            </a:extLst>
          </p:cNvPr>
          <p:cNvSpPr/>
          <p:nvPr/>
        </p:nvSpPr>
        <p:spPr>
          <a:xfrm>
            <a:off x="-365519" y="1135595"/>
            <a:ext cx="18669000" cy="10859289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1D4687EE-F1F5-761C-1D68-EB983628AAF2}"/>
              </a:ext>
            </a:extLst>
          </p:cNvPr>
          <p:cNvGrpSpPr/>
          <p:nvPr/>
        </p:nvGrpSpPr>
        <p:grpSpPr>
          <a:xfrm>
            <a:off x="-3591303" y="-774039"/>
            <a:ext cx="18863884" cy="4495800"/>
            <a:chOff x="0" y="0"/>
            <a:chExt cx="2833290" cy="65293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926D2DC-E93C-6C9E-E213-CF72F2F3684B}"/>
                </a:ext>
              </a:extLst>
            </p:cNvPr>
            <p:cNvSpPr/>
            <p:nvPr/>
          </p:nvSpPr>
          <p:spPr>
            <a:xfrm>
              <a:off x="0" y="0"/>
              <a:ext cx="2833290" cy="652934"/>
            </a:xfrm>
            <a:custGeom>
              <a:avLst/>
              <a:gdLst/>
              <a:ahLst/>
              <a:cxnLst/>
              <a:rect l="l" t="t" r="r" b="b"/>
              <a:pathLst>
                <a:path w="2833290" h="652934">
                  <a:moveTo>
                    <a:pt x="0" y="0"/>
                  </a:moveTo>
                  <a:lnTo>
                    <a:pt x="2833290" y="0"/>
                  </a:lnTo>
                  <a:lnTo>
                    <a:pt x="2833290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3"/>
              <a:stretch>
                <a:fillRect t="-112724" b="-112724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8" name="Group 5">
            <a:extLst>
              <a:ext uri="{FF2B5EF4-FFF2-40B4-BE49-F238E27FC236}">
                <a16:creationId xmlns:a16="http://schemas.microsoft.com/office/drawing/2014/main" id="{579478BB-3EC3-8D05-B21D-04ECAD312762}"/>
              </a:ext>
            </a:extLst>
          </p:cNvPr>
          <p:cNvGrpSpPr/>
          <p:nvPr/>
        </p:nvGrpSpPr>
        <p:grpSpPr>
          <a:xfrm>
            <a:off x="5765800" y="-774039"/>
            <a:ext cx="16992600" cy="4495800"/>
            <a:chOff x="0" y="0"/>
            <a:chExt cx="2870064" cy="652934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28237D31-DBA0-556E-A251-D48A2E27428A}"/>
                </a:ext>
              </a:extLst>
            </p:cNvPr>
            <p:cNvSpPr/>
            <p:nvPr/>
          </p:nvSpPr>
          <p:spPr>
            <a:xfrm>
              <a:off x="0" y="0"/>
              <a:ext cx="2870064" cy="652934"/>
            </a:xfrm>
            <a:custGeom>
              <a:avLst/>
              <a:gdLst/>
              <a:ahLst/>
              <a:cxnLst/>
              <a:rect l="l" t="t" r="r" b="b"/>
              <a:pathLst>
                <a:path w="2870064" h="652934">
                  <a:moveTo>
                    <a:pt x="0" y="0"/>
                  </a:moveTo>
                  <a:lnTo>
                    <a:pt x="2870064" y="0"/>
                  </a:lnTo>
                  <a:lnTo>
                    <a:pt x="2870064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4"/>
              <a:stretch>
                <a:fillRect t="-96327" b="-133345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3" name="Group 3">
            <a:extLst>
              <a:ext uri="{FF2B5EF4-FFF2-40B4-BE49-F238E27FC236}">
                <a16:creationId xmlns:a16="http://schemas.microsoft.com/office/drawing/2014/main" id="{245D1A33-802A-44FF-59C5-2FDD3DAAB84A}"/>
              </a:ext>
            </a:extLst>
          </p:cNvPr>
          <p:cNvGrpSpPr/>
          <p:nvPr/>
        </p:nvGrpSpPr>
        <p:grpSpPr>
          <a:xfrm>
            <a:off x="195119" y="8767491"/>
            <a:ext cx="1405081" cy="1233670"/>
            <a:chOff x="0" y="0"/>
            <a:chExt cx="2388340" cy="213961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506DC20F-63B2-0B04-B0B4-0374EE9A7E03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7" name="object 2">
            <a:extLst>
              <a:ext uri="{FF2B5EF4-FFF2-40B4-BE49-F238E27FC236}">
                <a16:creationId xmlns:a16="http://schemas.microsoft.com/office/drawing/2014/main" id="{6D219B66-CDE2-DA52-468B-34A283B78BA4}"/>
              </a:ext>
            </a:extLst>
          </p:cNvPr>
          <p:cNvSpPr txBox="1">
            <a:spLocks/>
          </p:cNvSpPr>
          <p:nvPr/>
        </p:nvSpPr>
        <p:spPr>
          <a:xfrm>
            <a:off x="1910633" y="3904765"/>
            <a:ext cx="14065885" cy="7874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CO" sz="5000" spc="50" noProof="0" dirty="0"/>
              <a:t>Proceso</a:t>
            </a:r>
            <a:r>
              <a:rPr lang="es-CO" sz="5000" spc="-114" noProof="0" dirty="0"/>
              <a:t> </a:t>
            </a:r>
            <a:r>
              <a:rPr lang="es-CO" sz="5000" noProof="0" dirty="0"/>
              <a:t>para</a:t>
            </a:r>
            <a:r>
              <a:rPr lang="es-CO" sz="5000" spc="-235" noProof="0" dirty="0"/>
              <a:t> </a:t>
            </a:r>
            <a:r>
              <a:rPr lang="es-CO" sz="5000" spc="55" noProof="0" dirty="0"/>
              <a:t>la</a:t>
            </a:r>
            <a:r>
              <a:rPr lang="es-CO" sz="5000" spc="-235" noProof="0" dirty="0"/>
              <a:t> </a:t>
            </a:r>
            <a:r>
              <a:rPr lang="es-CO" sz="5000" spc="-45" noProof="0" dirty="0"/>
              <a:t>asignación</a:t>
            </a:r>
            <a:r>
              <a:rPr lang="es-CO" sz="5000" spc="-110" noProof="0" dirty="0"/>
              <a:t> </a:t>
            </a:r>
            <a:r>
              <a:rPr lang="es-CO" sz="5000" spc="55" noProof="0" dirty="0">
                <a:latin typeface="Verdana"/>
                <a:cs typeface="Verdana"/>
              </a:rPr>
              <a:t>PRONE</a:t>
            </a:r>
            <a:endParaRPr lang="es-CO" sz="5000" noProof="0" dirty="0">
              <a:latin typeface="Verdana"/>
              <a:cs typeface="Verdana"/>
            </a:endParaRPr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E04DD3FB-B8AE-375D-F331-0348F25BC36A}"/>
              </a:ext>
            </a:extLst>
          </p:cNvPr>
          <p:cNvSpPr txBox="1"/>
          <p:nvPr/>
        </p:nvSpPr>
        <p:spPr>
          <a:xfrm>
            <a:off x="3439477" y="9592108"/>
            <a:ext cx="1140904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OR: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Operador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Red.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Ministerio de Minas y </a:t>
            </a:r>
            <a:r>
              <a:rPr lang="es-CO" sz="1000" spc="-50" noProof="0" dirty="0" err="1">
                <a:solidFill>
                  <a:srgbClr val="4D4D4D"/>
                </a:solidFill>
                <a:latin typeface="Arial MT"/>
                <a:cs typeface="Arial MT"/>
              </a:rPr>
              <a:t>Energìa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UPME: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Unidad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Planeación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Minero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Energética.</a:t>
            </a:r>
            <a:endParaRPr lang="es-CO" sz="1000" noProof="0" dirty="0">
              <a:latin typeface="Arial MT"/>
              <a:cs typeface="Arial MT"/>
            </a:endParaRPr>
          </a:p>
        </p:txBody>
      </p:sp>
      <p:grpSp>
        <p:nvGrpSpPr>
          <p:cNvPr id="26" name="object 35">
            <a:extLst>
              <a:ext uri="{FF2B5EF4-FFF2-40B4-BE49-F238E27FC236}">
                <a16:creationId xmlns:a16="http://schemas.microsoft.com/office/drawing/2014/main" id="{3D037472-D282-B9AD-9B44-CD11D0D84B56}"/>
              </a:ext>
            </a:extLst>
          </p:cNvPr>
          <p:cNvGrpSpPr/>
          <p:nvPr/>
        </p:nvGrpSpPr>
        <p:grpSpPr>
          <a:xfrm>
            <a:off x="13875385" y="3918754"/>
            <a:ext cx="773430" cy="773430"/>
            <a:chOff x="11300584" y="1914918"/>
            <a:chExt cx="773430" cy="773430"/>
          </a:xfrm>
        </p:grpSpPr>
        <p:sp>
          <p:nvSpPr>
            <p:cNvPr id="27" name="object 36">
              <a:extLst>
                <a:ext uri="{FF2B5EF4-FFF2-40B4-BE49-F238E27FC236}">
                  <a16:creationId xmlns:a16="http://schemas.microsoft.com/office/drawing/2014/main" id="{1D327F91-D08E-668A-6D4F-E66E89018D5A}"/>
                </a:ext>
              </a:extLst>
            </p:cNvPr>
            <p:cNvSpPr/>
            <p:nvPr/>
          </p:nvSpPr>
          <p:spPr>
            <a:xfrm>
              <a:off x="11300584" y="1914918"/>
              <a:ext cx="773430" cy="773430"/>
            </a:xfrm>
            <a:custGeom>
              <a:avLst/>
              <a:gdLst/>
              <a:ahLst/>
              <a:cxnLst/>
              <a:rect l="l" t="t" r="r" b="b"/>
              <a:pathLst>
                <a:path w="773429" h="773430">
                  <a:moveTo>
                    <a:pt x="386651" y="0"/>
                  </a:moveTo>
                  <a:lnTo>
                    <a:pt x="338151" y="3012"/>
                  </a:lnTo>
                  <a:lnTo>
                    <a:pt x="291449" y="11808"/>
                  </a:lnTo>
                  <a:lnTo>
                    <a:pt x="246906" y="26026"/>
                  </a:lnTo>
                  <a:lnTo>
                    <a:pt x="204886" y="45303"/>
                  </a:lnTo>
                  <a:lnTo>
                    <a:pt x="165750" y="69276"/>
                  </a:lnTo>
                  <a:lnTo>
                    <a:pt x="129862" y="97584"/>
                  </a:lnTo>
                  <a:lnTo>
                    <a:pt x="97583" y="129864"/>
                  </a:lnTo>
                  <a:lnTo>
                    <a:pt x="69276" y="165753"/>
                  </a:lnTo>
                  <a:lnTo>
                    <a:pt x="45303" y="204890"/>
                  </a:lnTo>
                  <a:lnTo>
                    <a:pt x="26026" y="246912"/>
                  </a:lnTo>
                  <a:lnTo>
                    <a:pt x="11808" y="291456"/>
                  </a:lnTo>
                  <a:lnTo>
                    <a:pt x="3012" y="338161"/>
                  </a:lnTo>
                  <a:lnTo>
                    <a:pt x="0" y="386664"/>
                  </a:lnTo>
                  <a:lnTo>
                    <a:pt x="3012" y="435166"/>
                  </a:lnTo>
                  <a:lnTo>
                    <a:pt x="11808" y="481871"/>
                  </a:lnTo>
                  <a:lnTo>
                    <a:pt x="26026" y="526416"/>
                  </a:lnTo>
                  <a:lnTo>
                    <a:pt x="45303" y="568437"/>
                  </a:lnTo>
                  <a:lnTo>
                    <a:pt x="69276" y="607574"/>
                  </a:lnTo>
                  <a:lnTo>
                    <a:pt x="97583" y="643463"/>
                  </a:lnTo>
                  <a:lnTo>
                    <a:pt x="129862" y="675743"/>
                  </a:lnTo>
                  <a:lnTo>
                    <a:pt x="165750" y="704051"/>
                  </a:lnTo>
                  <a:lnTo>
                    <a:pt x="204886" y="728024"/>
                  </a:lnTo>
                  <a:lnTo>
                    <a:pt x="246906" y="747301"/>
                  </a:lnTo>
                  <a:lnTo>
                    <a:pt x="291449" y="761519"/>
                  </a:lnTo>
                  <a:lnTo>
                    <a:pt x="338151" y="770315"/>
                  </a:lnTo>
                  <a:lnTo>
                    <a:pt x="386651" y="773328"/>
                  </a:lnTo>
                  <a:lnTo>
                    <a:pt x="435154" y="770315"/>
                  </a:lnTo>
                  <a:lnTo>
                    <a:pt x="481858" y="761519"/>
                  </a:lnTo>
                  <a:lnTo>
                    <a:pt x="526403" y="747301"/>
                  </a:lnTo>
                  <a:lnTo>
                    <a:pt x="568425" y="728024"/>
                  </a:lnTo>
                  <a:lnTo>
                    <a:pt x="607561" y="704051"/>
                  </a:lnTo>
                  <a:lnTo>
                    <a:pt x="643451" y="675743"/>
                  </a:lnTo>
                  <a:lnTo>
                    <a:pt x="675731" y="643463"/>
                  </a:lnTo>
                  <a:lnTo>
                    <a:pt x="704038" y="607574"/>
                  </a:lnTo>
                  <a:lnTo>
                    <a:pt x="728012" y="568437"/>
                  </a:lnTo>
                  <a:lnTo>
                    <a:pt x="747289" y="526416"/>
                  </a:lnTo>
                  <a:lnTo>
                    <a:pt x="761506" y="481871"/>
                  </a:lnTo>
                  <a:lnTo>
                    <a:pt x="770303" y="435166"/>
                  </a:lnTo>
                  <a:lnTo>
                    <a:pt x="773315" y="386664"/>
                  </a:lnTo>
                  <a:lnTo>
                    <a:pt x="770303" y="338161"/>
                  </a:lnTo>
                  <a:lnTo>
                    <a:pt x="761506" y="291456"/>
                  </a:lnTo>
                  <a:lnTo>
                    <a:pt x="747289" y="246912"/>
                  </a:lnTo>
                  <a:lnTo>
                    <a:pt x="728012" y="204890"/>
                  </a:lnTo>
                  <a:lnTo>
                    <a:pt x="704038" y="165753"/>
                  </a:lnTo>
                  <a:lnTo>
                    <a:pt x="675731" y="129864"/>
                  </a:lnTo>
                  <a:lnTo>
                    <a:pt x="643451" y="97584"/>
                  </a:lnTo>
                  <a:lnTo>
                    <a:pt x="607561" y="69276"/>
                  </a:lnTo>
                  <a:lnTo>
                    <a:pt x="568425" y="45303"/>
                  </a:lnTo>
                  <a:lnTo>
                    <a:pt x="526403" y="26026"/>
                  </a:lnTo>
                  <a:lnTo>
                    <a:pt x="481858" y="11808"/>
                  </a:lnTo>
                  <a:lnTo>
                    <a:pt x="435154" y="3012"/>
                  </a:lnTo>
                  <a:lnTo>
                    <a:pt x="386651" y="0"/>
                  </a:lnTo>
                  <a:close/>
                </a:path>
              </a:pathLst>
            </a:custGeom>
            <a:solidFill>
              <a:srgbClr val="E4B33C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28" name="object 37">
              <a:extLst>
                <a:ext uri="{FF2B5EF4-FFF2-40B4-BE49-F238E27FC236}">
                  <a16:creationId xmlns:a16="http://schemas.microsoft.com/office/drawing/2014/main" id="{19B35E7E-5393-BF7D-0B03-367469B83E98}"/>
                </a:ext>
              </a:extLst>
            </p:cNvPr>
            <p:cNvSpPr/>
            <p:nvPr/>
          </p:nvSpPr>
          <p:spPr>
            <a:xfrm>
              <a:off x="11540575" y="2044627"/>
              <a:ext cx="293370" cy="514350"/>
            </a:xfrm>
            <a:custGeom>
              <a:avLst/>
              <a:gdLst/>
              <a:ahLst/>
              <a:cxnLst/>
              <a:rect l="l" t="t" r="r" b="b"/>
              <a:pathLst>
                <a:path w="293370" h="514350">
                  <a:moveTo>
                    <a:pt x="146672" y="0"/>
                  </a:moveTo>
                  <a:lnTo>
                    <a:pt x="100362" y="7490"/>
                  </a:lnTo>
                  <a:lnTo>
                    <a:pt x="60106" y="28337"/>
                  </a:lnTo>
                  <a:lnTo>
                    <a:pt x="28337" y="60106"/>
                  </a:lnTo>
                  <a:lnTo>
                    <a:pt x="7490" y="100362"/>
                  </a:lnTo>
                  <a:lnTo>
                    <a:pt x="0" y="146672"/>
                  </a:lnTo>
                  <a:lnTo>
                    <a:pt x="4063" y="187510"/>
                  </a:lnTo>
                  <a:lnTo>
                    <a:pt x="14722" y="220241"/>
                  </a:lnTo>
                  <a:lnTo>
                    <a:pt x="29682" y="247436"/>
                  </a:lnTo>
                  <a:lnTo>
                    <a:pt x="46647" y="271665"/>
                  </a:lnTo>
                  <a:lnTo>
                    <a:pt x="61993" y="293480"/>
                  </a:lnTo>
                  <a:lnTo>
                    <a:pt x="75137" y="316809"/>
                  </a:lnTo>
                  <a:lnTo>
                    <a:pt x="84317" y="343769"/>
                  </a:lnTo>
                  <a:lnTo>
                    <a:pt x="87769" y="376478"/>
                  </a:lnTo>
                  <a:lnTo>
                    <a:pt x="87769" y="380098"/>
                  </a:lnTo>
                  <a:lnTo>
                    <a:pt x="79911" y="385378"/>
                  </a:lnTo>
                  <a:lnTo>
                    <a:pt x="73767" y="392536"/>
                  </a:lnTo>
                  <a:lnTo>
                    <a:pt x="69767" y="401177"/>
                  </a:lnTo>
                  <a:lnTo>
                    <a:pt x="68338" y="410908"/>
                  </a:lnTo>
                  <a:lnTo>
                    <a:pt x="68338" y="479488"/>
                  </a:lnTo>
                  <a:lnTo>
                    <a:pt x="71057" y="492861"/>
                  </a:lnTo>
                  <a:lnTo>
                    <a:pt x="78455" y="503808"/>
                  </a:lnTo>
                  <a:lnTo>
                    <a:pt x="89400" y="511203"/>
                  </a:lnTo>
                  <a:lnTo>
                    <a:pt x="102755" y="513918"/>
                  </a:lnTo>
                  <a:lnTo>
                    <a:pt x="191706" y="513918"/>
                  </a:lnTo>
                  <a:lnTo>
                    <a:pt x="205069" y="511203"/>
                  </a:lnTo>
                  <a:lnTo>
                    <a:pt x="216017" y="503808"/>
                  </a:lnTo>
                  <a:lnTo>
                    <a:pt x="221494" y="495706"/>
                  </a:lnTo>
                  <a:lnTo>
                    <a:pt x="76961" y="495706"/>
                  </a:lnTo>
                  <a:lnTo>
                    <a:pt x="76961" y="481914"/>
                  </a:lnTo>
                  <a:lnTo>
                    <a:pt x="225643" y="481914"/>
                  </a:lnTo>
                  <a:lnTo>
                    <a:pt x="226136" y="479488"/>
                  </a:lnTo>
                  <a:lnTo>
                    <a:pt x="226136" y="466839"/>
                  </a:lnTo>
                  <a:lnTo>
                    <a:pt x="76961" y="466839"/>
                  </a:lnTo>
                  <a:lnTo>
                    <a:pt x="76961" y="453097"/>
                  </a:lnTo>
                  <a:lnTo>
                    <a:pt x="226136" y="453097"/>
                  </a:lnTo>
                  <a:lnTo>
                    <a:pt x="226136" y="438035"/>
                  </a:lnTo>
                  <a:lnTo>
                    <a:pt x="76961" y="438035"/>
                  </a:lnTo>
                  <a:lnTo>
                    <a:pt x="76961" y="424256"/>
                  </a:lnTo>
                  <a:lnTo>
                    <a:pt x="226136" y="424256"/>
                  </a:lnTo>
                  <a:lnTo>
                    <a:pt x="226136" y="410908"/>
                  </a:lnTo>
                  <a:lnTo>
                    <a:pt x="225846" y="409193"/>
                  </a:lnTo>
                  <a:lnTo>
                    <a:pt x="76961" y="409193"/>
                  </a:lnTo>
                  <a:lnTo>
                    <a:pt x="76961" y="395439"/>
                  </a:lnTo>
                  <a:lnTo>
                    <a:pt x="221899" y="395439"/>
                  </a:lnTo>
                  <a:lnTo>
                    <a:pt x="219044" y="390178"/>
                  </a:lnTo>
                  <a:lnTo>
                    <a:pt x="211150" y="382715"/>
                  </a:lnTo>
                  <a:lnTo>
                    <a:pt x="201218" y="378002"/>
                  </a:lnTo>
                  <a:lnTo>
                    <a:pt x="201218" y="376478"/>
                  </a:lnTo>
                  <a:lnTo>
                    <a:pt x="201617" y="372694"/>
                  </a:lnTo>
                  <a:lnTo>
                    <a:pt x="95288" y="372694"/>
                  </a:lnTo>
                  <a:lnTo>
                    <a:pt x="91074" y="339649"/>
                  </a:lnTo>
                  <a:lnTo>
                    <a:pt x="81278" y="312212"/>
                  </a:lnTo>
                  <a:lnTo>
                    <a:pt x="67843" y="288624"/>
                  </a:lnTo>
                  <a:lnTo>
                    <a:pt x="52711" y="267131"/>
                  </a:lnTo>
                  <a:lnTo>
                    <a:pt x="36317" y="243739"/>
                  </a:lnTo>
                  <a:lnTo>
                    <a:pt x="21821" y="217454"/>
                  </a:lnTo>
                  <a:lnTo>
                    <a:pt x="11493" y="185908"/>
                  </a:lnTo>
                  <a:lnTo>
                    <a:pt x="7556" y="146672"/>
                  </a:lnTo>
                  <a:lnTo>
                    <a:pt x="14660" y="102754"/>
                  </a:lnTo>
                  <a:lnTo>
                    <a:pt x="34433" y="64575"/>
                  </a:lnTo>
                  <a:lnTo>
                    <a:pt x="64565" y="34445"/>
                  </a:lnTo>
                  <a:lnTo>
                    <a:pt x="102748" y="14673"/>
                  </a:lnTo>
                  <a:lnTo>
                    <a:pt x="146672" y="7569"/>
                  </a:lnTo>
                  <a:lnTo>
                    <a:pt x="193133" y="7569"/>
                  </a:lnTo>
                  <a:lnTo>
                    <a:pt x="192980" y="7490"/>
                  </a:lnTo>
                  <a:lnTo>
                    <a:pt x="146672" y="0"/>
                  </a:lnTo>
                  <a:close/>
                </a:path>
                <a:path w="293370" h="514350">
                  <a:moveTo>
                    <a:pt x="225643" y="481914"/>
                  </a:moveTo>
                  <a:lnTo>
                    <a:pt x="217208" y="481914"/>
                  </a:lnTo>
                  <a:lnTo>
                    <a:pt x="217208" y="495706"/>
                  </a:lnTo>
                  <a:lnTo>
                    <a:pt x="221494" y="495706"/>
                  </a:lnTo>
                  <a:lnTo>
                    <a:pt x="223417" y="492861"/>
                  </a:lnTo>
                  <a:lnTo>
                    <a:pt x="225643" y="481914"/>
                  </a:lnTo>
                  <a:close/>
                </a:path>
                <a:path w="293370" h="514350">
                  <a:moveTo>
                    <a:pt x="226136" y="453097"/>
                  </a:moveTo>
                  <a:lnTo>
                    <a:pt x="217208" y="453097"/>
                  </a:lnTo>
                  <a:lnTo>
                    <a:pt x="217208" y="466839"/>
                  </a:lnTo>
                  <a:lnTo>
                    <a:pt x="226136" y="466839"/>
                  </a:lnTo>
                  <a:lnTo>
                    <a:pt x="226136" y="453097"/>
                  </a:lnTo>
                  <a:close/>
                </a:path>
                <a:path w="293370" h="514350">
                  <a:moveTo>
                    <a:pt x="226136" y="424256"/>
                  </a:moveTo>
                  <a:lnTo>
                    <a:pt x="217208" y="424256"/>
                  </a:lnTo>
                  <a:lnTo>
                    <a:pt x="217208" y="438035"/>
                  </a:lnTo>
                  <a:lnTo>
                    <a:pt x="226136" y="438035"/>
                  </a:lnTo>
                  <a:lnTo>
                    <a:pt x="226136" y="424256"/>
                  </a:lnTo>
                  <a:close/>
                </a:path>
                <a:path w="293370" h="514350">
                  <a:moveTo>
                    <a:pt x="221899" y="395439"/>
                  </a:moveTo>
                  <a:lnTo>
                    <a:pt x="217208" y="395439"/>
                  </a:lnTo>
                  <a:lnTo>
                    <a:pt x="217208" y="409193"/>
                  </a:lnTo>
                  <a:lnTo>
                    <a:pt x="225846" y="409193"/>
                  </a:lnTo>
                  <a:lnTo>
                    <a:pt x="224255" y="399780"/>
                  </a:lnTo>
                  <a:lnTo>
                    <a:pt x="221899" y="395439"/>
                  </a:lnTo>
                  <a:close/>
                </a:path>
                <a:path w="293370" h="514350">
                  <a:moveTo>
                    <a:pt x="100244" y="212267"/>
                  </a:moveTo>
                  <a:lnTo>
                    <a:pt x="89496" y="212267"/>
                  </a:lnTo>
                  <a:lnTo>
                    <a:pt x="99347" y="244160"/>
                  </a:lnTo>
                  <a:lnTo>
                    <a:pt x="109358" y="283746"/>
                  </a:lnTo>
                  <a:lnTo>
                    <a:pt x="117195" y="327700"/>
                  </a:lnTo>
                  <a:lnTo>
                    <a:pt x="120522" y="372694"/>
                  </a:lnTo>
                  <a:lnTo>
                    <a:pt x="130873" y="372694"/>
                  </a:lnTo>
                  <a:lnTo>
                    <a:pt x="127308" y="325415"/>
                  </a:lnTo>
                  <a:lnTo>
                    <a:pt x="118964" y="279434"/>
                  </a:lnTo>
                  <a:lnTo>
                    <a:pt x="108424" y="238402"/>
                  </a:lnTo>
                  <a:lnTo>
                    <a:pt x="100244" y="212267"/>
                  </a:lnTo>
                  <a:close/>
                </a:path>
                <a:path w="293370" h="514350">
                  <a:moveTo>
                    <a:pt x="202906" y="209410"/>
                  </a:moveTo>
                  <a:lnTo>
                    <a:pt x="191909" y="209410"/>
                  </a:lnTo>
                  <a:lnTo>
                    <a:pt x="181894" y="241936"/>
                  </a:lnTo>
                  <a:lnTo>
                    <a:pt x="171754" y="282208"/>
                  </a:lnTo>
                  <a:lnTo>
                    <a:pt x="163834" y="326901"/>
                  </a:lnTo>
                  <a:lnTo>
                    <a:pt x="160477" y="372694"/>
                  </a:lnTo>
                  <a:lnTo>
                    <a:pt x="170802" y="372694"/>
                  </a:lnTo>
                  <a:lnTo>
                    <a:pt x="174627" y="324157"/>
                  </a:lnTo>
                  <a:lnTo>
                    <a:pt x="183481" y="277136"/>
                  </a:lnTo>
                  <a:lnTo>
                    <a:pt x="194428" y="235805"/>
                  </a:lnTo>
                  <a:lnTo>
                    <a:pt x="202906" y="209410"/>
                  </a:lnTo>
                  <a:close/>
                </a:path>
                <a:path w="293370" h="514350">
                  <a:moveTo>
                    <a:pt x="193133" y="7569"/>
                  </a:moveTo>
                  <a:lnTo>
                    <a:pt x="146672" y="7569"/>
                  </a:lnTo>
                  <a:lnTo>
                    <a:pt x="190590" y="14673"/>
                  </a:lnTo>
                  <a:lnTo>
                    <a:pt x="228768" y="34445"/>
                  </a:lnTo>
                  <a:lnTo>
                    <a:pt x="258899" y="64575"/>
                  </a:lnTo>
                  <a:lnTo>
                    <a:pt x="278671" y="102754"/>
                  </a:lnTo>
                  <a:lnTo>
                    <a:pt x="285775" y="146672"/>
                  </a:lnTo>
                  <a:lnTo>
                    <a:pt x="284775" y="163413"/>
                  </a:lnTo>
                  <a:lnTo>
                    <a:pt x="268452" y="214147"/>
                  </a:lnTo>
                  <a:lnTo>
                    <a:pt x="245395" y="254392"/>
                  </a:lnTo>
                  <a:lnTo>
                    <a:pt x="236188" y="267195"/>
                  </a:lnTo>
                  <a:lnTo>
                    <a:pt x="221105" y="288665"/>
                  </a:lnTo>
                  <a:lnTo>
                    <a:pt x="207698" y="312239"/>
                  </a:lnTo>
                  <a:lnTo>
                    <a:pt x="197915" y="339665"/>
                  </a:lnTo>
                  <a:lnTo>
                    <a:pt x="193700" y="372694"/>
                  </a:lnTo>
                  <a:lnTo>
                    <a:pt x="201617" y="372694"/>
                  </a:lnTo>
                  <a:lnTo>
                    <a:pt x="204670" y="343750"/>
                  </a:lnTo>
                  <a:lnTo>
                    <a:pt x="213850" y="316769"/>
                  </a:lnTo>
                  <a:lnTo>
                    <a:pt x="226995" y="293418"/>
                  </a:lnTo>
                  <a:lnTo>
                    <a:pt x="242341" y="271576"/>
                  </a:lnTo>
                  <a:lnTo>
                    <a:pt x="251718" y="258556"/>
                  </a:lnTo>
                  <a:lnTo>
                    <a:pt x="260831" y="244946"/>
                  </a:lnTo>
                  <a:lnTo>
                    <a:pt x="283927" y="198196"/>
                  </a:lnTo>
                  <a:lnTo>
                    <a:pt x="293331" y="146672"/>
                  </a:lnTo>
                  <a:lnTo>
                    <a:pt x="285843" y="100362"/>
                  </a:lnTo>
                  <a:lnTo>
                    <a:pt x="264999" y="60106"/>
                  </a:lnTo>
                  <a:lnTo>
                    <a:pt x="233233" y="28337"/>
                  </a:lnTo>
                  <a:lnTo>
                    <a:pt x="193133" y="7569"/>
                  </a:lnTo>
                  <a:close/>
                </a:path>
                <a:path w="293370" h="514350">
                  <a:moveTo>
                    <a:pt x="137130" y="187363"/>
                  </a:moveTo>
                  <a:lnTo>
                    <a:pt x="126961" y="187363"/>
                  </a:lnTo>
                  <a:lnTo>
                    <a:pt x="129247" y="188861"/>
                  </a:lnTo>
                  <a:lnTo>
                    <a:pt x="130403" y="190741"/>
                  </a:lnTo>
                  <a:lnTo>
                    <a:pt x="130877" y="198196"/>
                  </a:lnTo>
                  <a:lnTo>
                    <a:pt x="130991" y="201561"/>
                  </a:lnTo>
                  <a:lnTo>
                    <a:pt x="130866" y="207987"/>
                  </a:lnTo>
                  <a:lnTo>
                    <a:pt x="130746" y="217004"/>
                  </a:lnTo>
                  <a:lnTo>
                    <a:pt x="136220" y="219582"/>
                  </a:lnTo>
                  <a:lnTo>
                    <a:pt x="137083" y="219735"/>
                  </a:lnTo>
                  <a:lnTo>
                    <a:pt x="141236" y="219735"/>
                  </a:lnTo>
                  <a:lnTo>
                    <a:pt x="144538" y="217347"/>
                  </a:lnTo>
                  <a:lnTo>
                    <a:pt x="148983" y="213550"/>
                  </a:lnTo>
                  <a:lnTo>
                    <a:pt x="149390" y="212953"/>
                  </a:lnTo>
                  <a:lnTo>
                    <a:pt x="138455" y="212953"/>
                  </a:lnTo>
                  <a:lnTo>
                    <a:pt x="137718" y="211493"/>
                  </a:lnTo>
                  <a:lnTo>
                    <a:pt x="137838" y="200977"/>
                  </a:lnTo>
                  <a:lnTo>
                    <a:pt x="137766" y="198196"/>
                  </a:lnTo>
                  <a:lnTo>
                    <a:pt x="137130" y="187363"/>
                  </a:lnTo>
                  <a:close/>
                </a:path>
                <a:path w="293370" h="514350">
                  <a:moveTo>
                    <a:pt x="89204" y="180873"/>
                  </a:moveTo>
                  <a:lnTo>
                    <a:pt x="79603" y="184784"/>
                  </a:lnTo>
                  <a:lnTo>
                    <a:pt x="82931" y="193166"/>
                  </a:lnTo>
                  <a:lnTo>
                    <a:pt x="87160" y="205435"/>
                  </a:lnTo>
                  <a:lnTo>
                    <a:pt x="85407" y="206692"/>
                  </a:lnTo>
                  <a:lnTo>
                    <a:pt x="83731" y="207987"/>
                  </a:lnTo>
                  <a:lnTo>
                    <a:pt x="81889" y="209194"/>
                  </a:lnTo>
                  <a:lnTo>
                    <a:pt x="85750" y="214934"/>
                  </a:lnTo>
                  <a:lnTo>
                    <a:pt x="87033" y="214071"/>
                  </a:lnTo>
                  <a:lnTo>
                    <a:pt x="88239" y="213156"/>
                  </a:lnTo>
                  <a:lnTo>
                    <a:pt x="89496" y="212267"/>
                  </a:lnTo>
                  <a:lnTo>
                    <a:pt x="100244" y="212267"/>
                  </a:lnTo>
                  <a:lnTo>
                    <a:pt x="98272" y="205968"/>
                  </a:lnTo>
                  <a:lnTo>
                    <a:pt x="107507" y="199161"/>
                  </a:lnTo>
                  <a:lnTo>
                    <a:pt x="95935" y="199161"/>
                  </a:lnTo>
                  <a:lnTo>
                    <a:pt x="91973" y="187858"/>
                  </a:lnTo>
                  <a:lnTo>
                    <a:pt x="89204" y="180873"/>
                  </a:lnTo>
                  <a:close/>
                </a:path>
                <a:path w="293370" h="514350">
                  <a:moveTo>
                    <a:pt x="167170" y="202056"/>
                  </a:moveTo>
                  <a:lnTo>
                    <a:pt x="158737" y="202056"/>
                  </a:lnTo>
                  <a:lnTo>
                    <a:pt x="159105" y="202310"/>
                  </a:lnTo>
                  <a:lnTo>
                    <a:pt x="160437" y="204342"/>
                  </a:lnTo>
                  <a:lnTo>
                    <a:pt x="160972" y="205206"/>
                  </a:lnTo>
                  <a:lnTo>
                    <a:pt x="161734" y="206324"/>
                  </a:lnTo>
                  <a:lnTo>
                    <a:pt x="162699" y="207416"/>
                  </a:lnTo>
                  <a:lnTo>
                    <a:pt x="166484" y="211899"/>
                  </a:lnTo>
                  <a:lnTo>
                    <a:pt x="169748" y="214147"/>
                  </a:lnTo>
                  <a:lnTo>
                    <a:pt x="181089" y="212712"/>
                  </a:lnTo>
                  <a:lnTo>
                    <a:pt x="186499" y="211264"/>
                  </a:lnTo>
                  <a:lnTo>
                    <a:pt x="191909" y="209410"/>
                  </a:lnTo>
                  <a:lnTo>
                    <a:pt x="202906" y="209410"/>
                  </a:lnTo>
                  <a:lnTo>
                    <a:pt x="203693" y="206959"/>
                  </a:lnTo>
                  <a:lnTo>
                    <a:pt x="171957" y="206959"/>
                  </a:lnTo>
                  <a:lnTo>
                    <a:pt x="170840" y="206362"/>
                  </a:lnTo>
                  <a:lnTo>
                    <a:pt x="167957" y="202958"/>
                  </a:lnTo>
                  <a:lnTo>
                    <a:pt x="167170" y="202056"/>
                  </a:lnTo>
                  <a:close/>
                </a:path>
                <a:path w="293370" h="514350">
                  <a:moveTo>
                    <a:pt x="161124" y="192951"/>
                  </a:moveTo>
                  <a:lnTo>
                    <a:pt x="151129" y="198196"/>
                  </a:lnTo>
                  <a:lnTo>
                    <a:pt x="143814" y="208876"/>
                  </a:lnTo>
                  <a:lnTo>
                    <a:pt x="142468" y="210057"/>
                  </a:lnTo>
                  <a:lnTo>
                    <a:pt x="139928" y="212166"/>
                  </a:lnTo>
                  <a:lnTo>
                    <a:pt x="138645" y="212686"/>
                  </a:lnTo>
                  <a:lnTo>
                    <a:pt x="138455" y="212953"/>
                  </a:lnTo>
                  <a:lnTo>
                    <a:pt x="149390" y="212953"/>
                  </a:lnTo>
                  <a:lnTo>
                    <a:pt x="155854" y="203466"/>
                  </a:lnTo>
                  <a:lnTo>
                    <a:pt x="157746" y="202501"/>
                  </a:lnTo>
                  <a:lnTo>
                    <a:pt x="158356" y="202158"/>
                  </a:lnTo>
                  <a:lnTo>
                    <a:pt x="158699" y="202095"/>
                  </a:lnTo>
                  <a:lnTo>
                    <a:pt x="167170" y="202056"/>
                  </a:lnTo>
                  <a:lnTo>
                    <a:pt x="161124" y="192951"/>
                  </a:lnTo>
                  <a:close/>
                </a:path>
                <a:path w="293370" h="514350">
                  <a:moveTo>
                    <a:pt x="202145" y="180873"/>
                  </a:moveTo>
                  <a:lnTo>
                    <a:pt x="198976" y="188861"/>
                  </a:lnTo>
                  <a:lnTo>
                    <a:pt x="194754" y="201028"/>
                  </a:lnTo>
                  <a:lnTo>
                    <a:pt x="187998" y="203695"/>
                  </a:lnTo>
                  <a:lnTo>
                    <a:pt x="181152" y="205752"/>
                  </a:lnTo>
                  <a:lnTo>
                    <a:pt x="171957" y="206959"/>
                  </a:lnTo>
                  <a:lnTo>
                    <a:pt x="203693" y="206959"/>
                  </a:lnTo>
                  <a:lnTo>
                    <a:pt x="204533" y="204342"/>
                  </a:lnTo>
                  <a:lnTo>
                    <a:pt x="211835" y="200977"/>
                  </a:lnTo>
                  <a:lnTo>
                    <a:pt x="218579" y="197180"/>
                  </a:lnTo>
                  <a:lnTo>
                    <a:pt x="221573" y="195059"/>
                  </a:lnTo>
                  <a:lnTo>
                    <a:pt x="207835" y="195059"/>
                  </a:lnTo>
                  <a:lnTo>
                    <a:pt x="210169" y="188620"/>
                  </a:lnTo>
                  <a:lnTo>
                    <a:pt x="211696" y="184784"/>
                  </a:lnTo>
                  <a:lnTo>
                    <a:pt x="202145" y="180873"/>
                  </a:lnTo>
                  <a:close/>
                </a:path>
                <a:path w="293370" h="514350">
                  <a:moveTo>
                    <a:pt x="127076" y="179235"/>
                  </a:moveTo>
                  <a:lnTo>
                    <a:pt x="116471" y="185762"/>
                  </a:lnTo>
                  <a:lnTo>
                    <a:pt x="115595" y="186270"/>
                  </a:lnTo>
                  <a:lnTo>
                    <a:pt x="114871" y="186766"/>
                  </a:lnTo>
                  <a:lnTo>
                    <a:pt x="114236" y="187147"/>
                  </a:lnTo>
                  <a:lnTo>
                    <a:pt x="107478" y="190741"/>
                  </a:lnTo>
                  <a:lnTo>
                    <a:pt x="101638" y="194957"/>
                  </a:lnTo>
                  <a:lnTo>
                    <a:pt x="95935" y="199161"/>
                  </a:lnTo>
                  <a:lnTo>
                    <a:pt x="107507" y="199161"/>
                  </a:lnTo>
                  <a:lnTo>
                    <a:pt x="110591" y="196888"/>
                  </a:lnTo>
                  <a:lnTo>
                    <a:pt x="117449" y="193166"/>
                  </a:lnTo>
                  <a:lnTo>
                    <a:pt x="118348" y="192722"/>
                  </a:lnTo>
                  <a:lnTo>
                    <a:pt x="122466" y="190131"/>
                  </a:lnTo>
                  <a:lnTo>
                    <a:pt x="126961" y="187363"/>
                  </a:lnTo>
                  <a:lnTo>
                    <a:pt x="137130" y="187363"/>
                  </a:lnTo>
                  <a:lnTo>
                    <a:pt x="137032" y="185712"/>
                  </a:lnTo>
                  <a:lnTo>
                    <a:pt x="127076" y="179235"/>
                  </a:lnTo>
                  <a:close/>
                </a:path>
                <a:path w="293370" h="514350">
                  <a:moveTo>
                    <a:pt x="219532" y="188036"/>
                  </a:moveTo>
                  <a:lnTo>
                    <a:pt x="216293" y="190334"/>
                  </a:lnTo>
                  <a:lnTo>
                    <a:pt x="212205" y="192760"/>
                  </a:lnTo>
                  <a:lnTo>
                    <a:pt x="207835" y="195059"/>
                  </a:lnTo>
                  <a:lnTo>
                    <a:pt x="221573" y="195059"/>
                  </a:lnTo>
                  <a:lnTo>
                    <a:pt x="223545" y="193662"/>
                  </a:lnTo>
                  <a:lnTo>
                    <a:pt x="219532" y="1880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sp>
        <p:nvSpPr>
          <p:cNvPr id="29" name="object 6">
            <a:extLst>
              <a:ext uri="{FF2B5EF4-FFF2-40B4-BE49-F238E27FC236}">
                <a16:creationId xmlns:a16="http://schemas.microsoft.com/office/drawing/2014/main" id="{32534DE1-1B28-7030-F374-8C4EE99B6266}"/>
              </a:ext>
            </a:extLst>
          </p:cNvPr>
          <p:cNvSpPr txBox="1"/>
          <p:nvPr/>
        </p:nvSpPr>
        <p:spPr>
          <a:xfrm>
            <a:off x="13559569" y="7298602"/>
            <a:ext cx="2522220" cy="99123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855"/>
              </a:spcBef>
            </a:pPr>
            <a:r>
              <a:rPr sz="2000" dirty="0">
                <a:solidFill>
                  <a:srgbClr val="282828"/>
                </a:solidFill>
                <a:latin typeface="Arial MT"/>
                <a:cs typeface="Arial MT"/>
              </a:rPr>
              <a:t>VF</a:t>
            </a:r>
            <a:r>
              <a:rPr sz="2000" spc="-5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282828"/>
                </a:solidFill>
                <a:latin typeface="Arial MT"/>
                <a:cs typeface="Arial MT"/>
              </a:rPr>
              <a:t>y</a:t>
            </a:r>
            <a:r>
              <a:rPr sz="2000" spc="-5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282828"/>
                </a:solidFill>
                <a:latin typeface="Arial MT"/>
                <a:cs typeface="Arial MT"/>
              </a:rPr>
              <a:t>Contratos</a:t>
            </a:r>
            <a:endParaRPr sz="200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605"/>
              </a:spcBef>
            </a:pP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Trámite</a:t>
            </a:r>
            <a:r>
              <a:rPr sz="1600" spc="-10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sz="1600" spc="-10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20" dirty="0">
                <a:solidFill>
                  <a:srgbClr val="4D4D4D"/>
                </a:solidFill>
                <a:latin typeface="Arial MT"/>
                <a:cs typeface="Arial MT"/>
              </a:rPr>
              <a:t>vigencias</a:t>
            </a:r>
            <a:r>
              <a:rPr sz="1600" spc="-9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futuras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sz="1600" spc="-6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suscripción</a:t>
            </a:r>
            <a:r>
              <a:rPr sz="1600" spc="-6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sz="1600" spc="-6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contratos.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0" name="object 7">
            <a:extLst>
              <a:ext uri="{FF2B5EF4-FFF2-40B4-BE49-F238E27FC236}">
                <a16:creationId xmlns:a16="http://schemas.microsoft.com/office/drawing/2014/main" id="{0C5AF512-4065-1B4B-711C-15E82641D276}"/>
              </a:ext>
            </a:extLst>
          </p:cNvPr>
          <p:cNvSpPr txBox="1"/>
          <p:nvPr/>
        </p:nvSpPr>
        <p:spPr>
          <a:xfrm>
            <a:off x="13023397" y="7522489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95" dirty="0">
                <a:latin typeface="Verdana"/>
                <a:cs typeface="Verdana"/>
              </a:rPr>
              <a:t>6</a:t>
            </a:r>
            <a:endParaRPr sz="4000">
              <a:latin typeface="Verdana"/>
              <a:cs typeface="Verdana"/>
            </a:endParaRPr>
          </a:p>
        </p:txBody>
      </p:sp>
      <p:sp>
        <p:nvSpPr>
          <p:cNvPr id="31" name="object 8">
            <a:extLst>
              <a:ext uri="{FF2B5EF4-FFF2-40B4-BE49-F238E27FC236}">
                <a16:creationId xmlns:a16="http://schemas.microsoft.com/office/drawing/2014/main" id="{1DF79313-4425-256F-FEBF-BC857EAD2A13}"/>
              </a:ext>
            </a:extLst>
          </p:cNvPr>
          <p:cNvSpPr txBox="1"/>
          <p:nvPr/>
        </p:nvSpPr>
        <p:spPr>
          <a:xfrm>
            <a:off x="8001000" y="7298602"/>
            <a:ext cx="3864610" cy="147891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3020" algn="just">
              <a:lnSpc>
                <a:spcPct val="100000"/>
              </a:lnSpc>
              <a:spcBef>
                <a:spcPts val="855"/>
              </a:spcBef>
            </a:pPr>
            <a:r>
              <a:rPr sz="2000" dirty="0">
                <a:solidFill>
                  <a:srgbClr val="282828"/>
                </a:solidFill>
                <a:latin typeface="Arial MT"/>
                <a:cs typeface="Arial MT"/>
              </a:rPr>
              <a:t>Comité</a:t>
            </a:r>
            <a:r>
              <a:rPr sz="2000" spc="95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282828"/>
                </a:solidFill>
                <a:latin typeface="Arial MT"/>
                <a:cs typeface="Arial MT"/>
              </a:rPr>
              <a:t>CAPRONE</a:t>
            </a:r>
            <a:endParaRPr sz="2000">
              <a:latin typeface="Arial MT"/>
              <a:cs typeface="Arial MT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El</a:t>
            </a:r>
            <a:r>
              <a:rPr sz="1600" spc="-7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comité</a:t>
            </a:r>
            <a:r>
              <a:rPr sz="1600" spc="-7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objetará</a:t>
            </a:r>
            <a:r>
              <a:rPr sz="1600" spc="-6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e</a:t>
            </a:r>
            <a:r>
              <a:rPr sz="1600" spc="-7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impartirá</a:t>
            </a:r>
            <a:r>
              <a:rPr sz="1600" spc="-7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instrucciones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sz="1600" spc="25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recomendaciones</a:t>
            </a:r>
            <a:r>
              <a:rPr sz="1600" spc="254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sobre</a:t>
            </a:r>
            <a:r>
              <a:rPr sz="1600" spc="254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los</a:t>
            </a:r>
            <a:r>
              <a:rPr sz="1600" spc="254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planes, programas</a:t>
            </a:r>
            <a:r>
              <a:rPr sz="1600" spc="-5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y/o</a:t>
            </a:r>
            <a:r>
              <a:rPr sz="1600" spc="-4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sz="1600" spc="-4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que</a:t>
            </a:r>
            <a:r>
              <a:rPr sz="1600" spc="-4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le</a:t>
            </a:r>
            <a:r>
              <a:rPr sz="1600" spc="-4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hayan</a:t>
            </a:r>
            <a:r>
              <a:rPr sz="1600" spc="-4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20" dirty="0">
                <a:solidFill>
                  <a:srgbClr val="4D4D4D"/>
                </a:solidFill>
                <a:latin typeface="Arial MT"/>
                <a:cs typeface="Arial MT"/>
              </a:rPr>
              <a:t>sido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presentados</a:t>
            </a:r>
            <a:r>
              <a:rPr sz="1600" spc="-5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para</a:t>
            </a:r>
            <a:r>
              <a:rPr sz="1600" spc="-4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financiación</a:t>
            </a:r>
            <a:r>
              <a:rPr sz="1600" spc="-4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del</a:t>
            </a:r>
            <a:r>
              <a:rPr sz="1600" spc="-5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PRONE.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2" name="object 9">
            <a:extLst>
              <a:ext uri="{FF2B5EF4-FFF2-40B4-BE49-F238E27FC236}">
                <a16:creationId xmlns:a16="http://schemas.microsoft.com/office/drawing/2014/main" id="{C4CE8012-E53B-659D-1475-4A5A4EFB82F2}"/>
              </a:ext>
            </a:extLst>
          </p:cNvPr>
          <p:cNvSpPr txBox="1"/>
          <p:nvPr/>
        </p:nvSpPr>
        <p:spPr>
          <a:xfrm>
            <a:off x="7464827" y="7746735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95" dirty="0">
                <a:latin typeface="Verdana"/>
                <a:cs typeface="Verdana"/>
              </a:rPr>
              <a:t>5</a:t>
            </a:r>
            <a:endParaRPr sz="4000">
              <a:latin typeface="Verdana"/>
              <a:cs typeface="Verdana"/>
            </a:endParaRPr>
          </a:p>
        </p:txBody>
      </p:sp>
      <p:sp>
        <p:nvSpPr>
          <p:cNvPr id="33" name="object 10">
            <a:extLst>
              <a:ext uri="{FF2B5EF4-FFF2-40B4-BE49-F238E27FC236}">
                <a16:creationId xmlns:a16="http://schemas.microsoft.com/office/drawing/2014/main" id="{94D6AC84-CD49-0895-7046-19792578C969}"/>
              </a:ext>
            </a:extLst>
          </p:cNvPr>
          <p:cNvSpPr txBox="1"/>
          <p:nvPr/>
        </p:nvSpPr>
        <p:spPr>
          <a:xfrm>
            <a:off x="3234742" y="7298598"/>
            <a:ext cx="2906395" cy="147891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3020" algn="just">
              <a:lnSpc>
                <a:spcPct val="100000"/>
              </a:lnSpc>
              <a:spcBef>
                <a:spcPts val="855"/>
              </a:spcBef>
            </a:pPr>
            <a:r>
              <a:rPr sz="2000" dirty="0">
                <a:solidFill>
                  <a:srgbClr val="282828"/>
                </a:solidFill>
                <a:latin typeface="Arial MT"/>
                <a:cs typeface="Arial MT"/>
              </a:rPr>
              <a:t>Orden</a:t>
            </a:r>
            <a:r>
              <a:rPr sz="2000" spc="35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sz="2000" spc="35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282828"/>
                </a:solidFill>
                <a:latin typeface="Arial MT"/>
                <a:cs typeface="Arial MT"/>
              </a:rPr>
              <a:t>Elegibilidad</a:t>
            </a:r>
            <a:endParaRPr sz="2000">
              <a:latin typeface="Arial MT"/>
              <a:cs typeface="Arial MT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Dirección</a:t>
            </a:r>
            <a:r>
              <a:rPr sz="1600" spc="25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sz="1600" spc="3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energía</a:t>
            </a:r>
            <a:r>
              <a:rPr sz="1600" spc="25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eléctrica </a:t>
            </a:r>
            <a:r>
              <a:rPr sz="1600" spc="-20" dirty="0">
                <a:solidFill>
                  <a:srgbClr val="4D4D4D"/>
                </a:solidFill>
                <a:latin typeface="Arial MT"/>
                <a:cs typeface="Arial MT"/>
              </a:rPr>
              <a:t>organiza</a:t>
            </a:r>
            <a:r>
              <a:rPr sz="1600" spc="-5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sz="1600" spc="-5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sz="1600" spc="-5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25" dirty="0">
                <a:solidFill>
                  <a:srgbClr val="4D4D4D"/>
                </a:solidFill>
                <a:latin typeface="Arial MT"/>
                <a:cs typeface="Arial MT"/>
              </a:rPr>
              <a:t>acuerdo</a:t>
            </a:r>
            <a:r>
              <a:rPr sz="1600" spc="-5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50" dirty="0">
                <a:solidFill>
                  <a:srgbClr val="4D4D4D"/>
                </a:solidFill>
                <a:latin typeface="Arial MT"/>
                <a:cs typeface="Arial MT"/>
              </a:rPr>
              <a:t>a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la</a:t>
            </a:r>
            <a:r>
              <a:rPr sz="1600" spc="215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Resolución</a:t>
            </a:r>
            <a:r>
              <a:rPr sz="1600" spc="22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vigente</a:t>
            </a:r>
            <a:r>
              <a:rPr sz="1600" spc="22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en</a:t>
            </a:r>
            <a:r>
              <a:rPr sz="1600" spc="22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sz="1600" spc="-25" dirty="0">
                <a:solidFill>
                  <a:srgbClr val="4D4D4D"/>
                </a:solidFill>
                <a:latin typeface="Arial MT"/>
                <a:cs typeface="Arial MT"/>
              </a:rPr>
              <a:t>el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momento</a:t>
            </a:r>
            <a:r>
              <a:rPr sz="1600" spc="-3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sz="1600" spc="-3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4D4D4D"/>
                </a:solidFill>
                <a:latin typeface="Arial MT"/>
                <a:cs typeface="Arial MT"/>
              </a:rPr>
              <a:t>la</a:t>
            </a:r>
            <a:r>
              <a:rPr sz="1600" spc="-3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convocatoria.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4" name="object 11">
            <a:extLst>
              <a:ext uri="{FF2B5EF4-FFF2-40B4-BE49-F238E27FC236}">
                <a16:creationId xmlns:a16="http://schemas.microsoft.com/office/drawing/2014/main" id="{FB96A026-B623-DF6A-5B90-575767D2285D}"/>
              </a:ext>
            </a:extLst>
          </p:cNvPr>
          <p:cNvSpPr txBox="1"/>
          <p:nvPr/>
        </p:nvSpPr>
        <p:spPr>
          <a:xfrm>
            <a:off x="2698570" y="7623250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95" dirty="0">
                <a:latin typeface="Verdana"/>
                <a:cs typeface="Verdana"/>
              </a:rPr>
              <a:t>4</a:t>
            </a:r>
            <a:endParaRPr sz="4000">
              <a:latin typeface="Verdana"/>
              <a:cs typeface="Verdana"/>
            </a:endParaRPr>
          </a:p>
        </p:txBody>
      </p:sp>
      <p:grpSp>
        <p:nvGrpSpPr>
          <p:cNvPr id="35" name="object 13">
            <a:extLst>
              <a:ext uri="{FF2B5EF4-FFF2-40B4-BE49-F238E27FC236}">
                <a16:creationId xmlns:a16="http://schemas.microsoft.com/office/drawing/2014/main" id="{CB31774F-D373-EBFB-3FCB-B17E17729836}"/>
              </a:ext>
            </a:extLst>
          </p:cNvPr>
          <p:cNvGrpSpPr/>
          <p:nvPr/>
        </p:nvGrpSpPr>
        <p:grpSpPr>
          <a:xfrm>
            <a:off x="8579008" y="6166177"/>
            <a:ext cx="1701800" cy="741680"/>
            <a:chOff x="7317020" y="4383685"/>
            <a:chExt cx="1701800" cy="741680"/>
          </a:xfrm>
        </p:grpSpPr>
        <p:pic>
          <p:nvPicPr>
            <p:cNvPr id="36" name="object 14">
              <a:extLst>
                <a:ext uri="{FF2B5EF4-FFF2-40B4-BE49-F238E27FC236}">
                  <a16:creationId xmlns:a16="http://schemas.microsoft.com/office/drawing/2014/main" id="{60F53D61-9CC1-B525-93AC-954761FE7988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75577" y="4425051"/>
              <a:ext cx="183159" cy="183159"/>
            </a:xfrm>
            <a:prstGeom prst="rect">
              <a:avLst/>
            </a:prstGeom>
          </p:spPr>
        </p:pic>
        <p:pic>
          <p:nvPicPr>
            <p:cNvPr id="37" name="object 15">
              <a:extLst>
                <a:ext uri="{FF2B5EF4-FFF2-40B4-BE49-F238E27FC236}">
                  <a16:creationId xmlns:a16="http://schemas.microsoft.com/office/drawing/2014/main" id="{50F90493-0AED-3B50-116F-95719C1AFAA5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94022" y="4422078"/>
              <a:ext cx="183159" cy="183159"/>
            </a:xfrm>
            <a:prstGeom prst="rect">
              <a:avLst/>
            </a:prstGeom>
          </p:spPr>
        </p:pic>
        <p:pic>
          <p:nvPicPr>
            <p:cNvPr id="38" name="object 16">
              <a:extLst>
                <a:ext uri="{FF2B5EF4-FFF2-40B4-BE49-F238E27FC236}">
                  <a16:creationId xmlns:a16="http://schemas.microsoft.com/office/drawing/2014/main" id="{27BD223D-6DC3-1532-28C0-D3D80D2CED62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15414" y="4422078"/>
              <a:ext cx="183159" cy="183159"/>
            </a:xfrm>
            <a:prstGeom prst="rect">
              <a:avLst/>
            </a:prstGeom>
          </p:spPr>
        </p:pic>
        <p:sp>
          <p:nvSpPr>
            <p:cNvPr id="39" name="object 17">
              <a:extLst>
                <a:ext uri="{FF2B5EF4-FFF2-40B4-BE49-F238E27FC236}">
                  <a16:creationId xmlns:a16="http://schemas.microsoft.com/office/drawing/2014/main" id="{504D76A2-276C-C864-1CC7-36B8ADE2BBBF}"/>
                </a:ext>
              </a:extLst>
            </p:cNvPr>
            <p:cNvSpPr/>
            <p:nvPr/>
          </p:nvSpPr>
          <p:spPr>
            <a:xfrm>
              <a:off x="7317016" y="4383696"/>
              <a:ext cx="1701800" cy="741680"/>
            </a:xfrm>
            <a:custGeom>
              <a:avLst/>
              <a:gdLst/>
              <a:ahLst/>
              <a:cxnLst/>
              <a:rect l="l" t="t" r="r" b="b"/>
              <a:pathLst>
                <a:path w="1701800" h="741679">
                  <a:moveTo>
                    <a:pt x="1701685" y="443128"/>
                  </a:moveTo>
                  <a:lnTo>
                    <a:pt x="1692871" y="399427"/>
                  </a:lnTo>
                  <a:lnTo>
                    <a:pt x="1668818" y="363753"/>
                  </a:lnTo>
                  <a:lnTo>
                    <a:pt x="1633143" y="339712"/>
                  </a:lnTo>
                  <a:lnTo>
                    <a:pt x="1627835" y="338645"/>
                  </a:lnTo>
                  <a:lnTo>
                    <a:pt x="1627835" y="446074"/>
                  </a:lnTo>
                  <a:lnTo>
                    <a:pt x="1626819" y="453161"/>
                  </a:lnTo>
                  <a:lnTo>
                    <a:pt x="1596085" y="483895"/>
                  </a:lnTo>
                  <a:lnTo>
                    <a:pt x="1589443" y="484492"/>
                  </a:lnTo>
                  <a:lnTo>
                    <a:pt x="1293215" y="484492"/>
                  </a:lnTo>
                  <a:lnTo>
                    <a:pt x="1279220" y="481558"/>
                  </a:lnTo>
                  <a:lnTo>
                    <a:pt x="1265224" y="484492"/>
                  </a:lnTo>
                  <a:lnTo>
                    <a:pt x="1240828" y="484492"/>
                  </a:lnTo>
                  <a:lnTo>
                    <a:pt x="1240828" y="555409"/>
                  </a:lnTo>
                  <a:lnTo>
                    <a:pt x="1240828" y="658799"/>
                  </a:lnTo>
                  <a:lnTo>
                    <a:pt x="1234909" y="664718"/>
                  </a:lnTo>
                  <a:lnTo>
                    <a:pt x="1211275" y="664718"/>
                  </a:lnTo>
                  <a:lnTo>
                    <a:pt x="1205357" y="658799"/>
                  </a:lnTo>
                  <a:lnTo>
                    <a:pt x="1205357" y="555409"/>
                  </a:lnTo>
                  <a:lnTo>
                    <a:pt x="1240828" y="555409"/>
                  </a:lnTo>
                  <a:lnTo>
                    <a:pt x="1240828" y="484492"/>
                  </a:lnTo>
                  <a:lnTo>
                    <a:pt x="1180947" y="484492"/>
                  </a:lnTo>
                  <a:lnTo>
                    <a:pt x="1166977" y="481558"/>
                  </a:lnTo>
                  <a:lnTo>
                    <a:pt x="1152956" y="484492"/>
                  </a:lnTo>
                  <a:lnTo>
                    <a:pt x="1131570" y="484492"/>
                  </a:lnTo>
                  <a:lnTo>
                    <a:pt x="1131570" y="664718"/>
                  </a:lnTo>
                  <a:lnTo>
                    <a:pt x="574611" y="664718"/>
                  </a:lnTo>
                  <a:lnTo>
                    <a:pt x="579056" y="649947"/>
                  </a:lnTo>
                  <a:lnTo>
                    <a:pt x="579056" y="555409"/>
                  </a:lnTo>
                  <a:lnTo>
                    <a:pt x="1128560" y="555409"/>
                  </a:lnTo>
                  <a:lnTo>
                    <a:pt x="1128560" y="649947"/>
                  </a:lnTo>
                  <a:lnTo>
                    <a:pt x="1131570" y="664718"/>
                  </a:lnTo>
                  <a:lnTo>
                    <a:pt x="1131570" y="484492"/>
                  </a:lnTo>
                  <a:lnTo>
                    <a:pt x="554634" y="484492"/>
                  </a:lnTo>
                  <a:lnTo>
                    <a:pt x="540639" y="481558"/>
                  </a:lnTo>
                  <a:lnTo>
                    <a:pt x="526643" y="484492"/>
                  </a:lnTo>
                  <a:lnTo>
                    <a:pt x="502221" y="484492"/>
                  </a:lnTo>
                  <a:lnTo>
                    <a:pt x="502221" y="555409"/>
                  </a:lnTo>
                  <a:lnTo>
                    <a:pt x="502221" y="658799"/>
                  </a:lnTo>
                  <a:lnTo>
                    <a:pt x="496303" y="664718"/>
                  </a:lnTo>
                  <a:lnTo>
                    <a:pt x="472694" y="664718"/>
                  </a:lnTo>
                  <a:lnTo>
                    <a:pt x="466775" y="658799"/>
                  </a:lnTo>
                  <a:lnTo>
                    <a:pt x="466775" y="555409"/>
                  </a:lnTo>
                  <a:lnTo>
                    <a:pt x="502221" y="555409"/>
                  </a:lnTo>
                  <a:lnTo>
                    <a:pt x="502221" y="484492"/>
                  </a:lnTo>
                  <a:lnTo>
                    <a:pt x="442353" y="484492"/>
                  </a:lnTo>
                  <a:lnTo>
                    <a:pt x="428358" y="481558"/>
                  </a:lnTo>
                  <a:lnTo>
                    <a:pt x="414362" y="484492"/>
                  </a:lnTo>
                  <a:lnTo>
                    <a:pt x="112255" y="484492"/>
                  </a:lnTo>
                  <a:lnTo>
                    <a:pt x="97536" y="481406"/>
                  </a:lnTo>
                  <a:lnTo>
                    <a:pt x="85305" y="473049"/>
                  </a:lnTo>
                  <a:lnTo>
                    <a:pt x="76949" y="460819"/>
                  </a:lnTo>
                  <a:lnTo>
                    <a:pt x="73863" y="446074"/>
                  </a:lnTo>
                  <a:lnTo>
                    <a:pt x="74879" y="439026"/>
                  </a:lnTo>
                  <a:lnTo>
                    <a:pt x="105600" y="408292"/>
                  </a:lnTo>
                  <a:lnTo>
                    <a:pt x="112255" y="407682"/>
                  </a:lnTo>
                  <a:lnTo>
                    <a:pt x="259905" y="407682"/>
                  </a:lnTo>
                  <a:lnTo>
                    <a:pt x="519963" y="407695"/>
                  </a:lnTo>
                  <a:lnTo>
                    <a:pt x="1480134" y="407695"/>
                  </a:lnTo>
                  <a:lnTo>
                    <a:pt x="1589443" y="407682"/>
                  </a:lnTo>
                  <a:lnTo>
                    <a:pt x="1604162" y="410781"/>
                  </a:lnTo>
                  <a:lnTo>
                    <a:pt x="1616379" y="419138"/>
                  </a:lnTo>
                  <a:lnTo>
                    <a:pt x="1624736" y="431368"/>
                  </a:lnTo>
                  <a:lnTo>
                    <a:pt x="1627835" y="446074"/>
                  </a:lnTo>
                  <a:lnTo>
                    <a:pt x="1627835" y="338645"/>
                  </a:lnTo>
                  <a:lnTo>
                    <a:pt x="1589443" y="330885"/>
                  </a:lnTo>
                  <a:lnTo>
                    <a:pt x="1515579" y="330885"/>
                  </a:lnTo>
                  <a:lnTo>
                    <a:pt x="1515579" y="292468"/>
                  </a:lnTo>
                  <a:lnTo>
                    <a:pt x="1508988" y="259969"/>
                  </a:lnTo>
                  <a:lnTo>
                    <a:pt x="1506804" y="249212"/>
                  </a:lnTo>
                  <a:lnTo>
                    <a:pt x="1483080" y="214541"/>
                  </a:lnTo>
                  <a:lnTo>
                    <a:pt x="1457820" y="197840"/>
                  </a:lnTo>
                  <a:lnTo>
                    <a:pt x="1463776" y="189064"/>
                  </a:lnTo>
                  <a:lnTo>
                    <a:pt x="1469783" y="180200"/>
                  </a:lnTo>
                  <a:lnTo>
                    <a:pt x="1480134" y="129971"/>
                  </a:lnTo>
                  <a:lnTo>
                    <a:pt x="1469783" y="79756"/>
                  </a:lnTo>
                  <a:lnTo>
                    <a:pt x="1467789" y="76809"/>
                  </a:lnTo>
                  <a:lnTo>
                    <a:pt x="1444663" y="42748"/>
                  </a:lnTo>
                  <a:lnTo>
                    <a:pt x="1444663" y="295414"/>
                  </a:lnTo>
                  <a:lnTo>
                    <a:pt x="1444663" y="333832"/>
                  </a:lnTo>
                  <a:lnTo>
                    <a:pt x="1258557" y="333832"/>
                  </a:lnTo>
                  <a:lnTo>
                    <a:pt x="1258557" y="295414"/>
                  </a:lnTo>
                  <a:lnTo>
                    <a:pt x="1261592" y="281165"/>
                  </a:lnTo>
                  <a:lnTo>
                    <a:pt x="1269631" y="269938"/>
                  </a:lnTo>
                  <a:lnTo>
                    <a:pt x="1280985" y="262597"/>
                  </a:lnTo>
                  <a:lnTo>
                    <a:pt x="1294003" y="259969"/>
                  </a:lnTo>
                  <a:lnTo>
                    <a:pt x="1350073" y="259969"/>
                  </a:lnTo>
                  <a:lnTo>
                    <a:pt x="1409217" y="259969"/>
                  </a:lnTo>
                  <a:lnTo>
                    <a:pt x="1423479" y="263017"/>
                  </a:lnTo>
                  <a:lnTo>
                    <a:pt x="1434693" y="271043"/>
                  </a:lnTo>
                  <a:lnTo>
                    <a:pt x="1442034" y="282397"/>
                  </a:lnTo>
                  <a:lnTo>
                    <a:pt x="1444663" y="295414"/>
                  </a:lnTo>
                  <a:lnTo>
                    <a:pt x="1444663" y="42748"/>
                  </a:lnTo>
                  <a:lnTo>
                    <a:pt x="1441716" y="38404"/>
                  </a:lnTo>
                  <a:lnTo>
                    <a:pt x="1406271" y="14363"/>
                  </a:lnTo>
                  <a:lnTo>
                    <a:pt x="1406271" y="132943"/>
                  </a:lnTo>
                  <a:lnTo>
                    <a:pt x="1401648" y="155422"/>
                  </a:lnTo>
                  <a:lnTo>
                    <a:pt x="1389278" y="173189"/>
                  </a:lnTo>
                  <a:lnTo>
                    <a:pt x="1373962" y="183159"/>
                  </a:lnTo>
                  <a:lnTo>
                    <a:pt x="1325054" y="183159"/>
                  </a:lnTo>
                  <a:lnTo>
                    <a:pt x="1309878" y="173189"/>
                  </a:lnTo>
                  <a:lnTo>
                    <a:pt x="1298206" y="155422"/>
                  </a:lnTo>
                  <a:lnTo>
                    <a:pt x="1294003" y="132943"/>
                  </a:lnTo>
                  <a:lnTo>
                    <a:pt x="1298613" y="110451"/>
                  </a:lnTo>
                  <a:lnTo>
                    <a:pt x="1310982" y="92684"/>
                  </a:lnTo>
                  <a:lnTo>
                    <a:pt x="1328889" y="81000"/>
                  </a:lnTo>
                  <a:lnTo>
                    <a:pt x="1350137" y="76809"/>
                  </a:lnTo>
                  <a:lnTo>
                    <a:pt x="1371358" y="81000"/>
                  </a:lnTo>
                  <a:lnTo>
                    <a:pt x="1389278" y="92684"/>
                  </a:lnTo>
                  <a:lnTo>
                    <a:pt x="1401648" y="110451"/>
                  </a:lnTo>
                  <a:lnTo>
                    <a:pt x="1406271" y="132943"/>
                  </a:lnTo>
                  <a:lnTo>
                    <a:pt x="1406271" y="14363"/>
                  </a:lnTo>
                  <a:lnTo>
                    <a:pt x="1400352" y="10337"/>
                  </a:lnTo>
                  <a:lnTo>
                    <a:pt x="1350137" y="0"/>
                  </a:lnTo>
                  <a:lnTo>
                    <a:pt x="1299908" y="10337"/>
                  </a:lnTo>
                  <a:lnTo>
                    <a:pt x="1258544" y="38404"/>
                  </a:lnTo>
                  <a:lnTo>
                    <a:pt x="1230477" y="79756"/>
                  </a:lnTo>
                  <a:lnTo>
                    <a:pt x="1220139" y="129971"/>
                  </a:lnTo>
                  <a:lnTo>
                    <a:pt x="1230477" y="180200"/>
                  </a:lnTo>
                  <a:lnTo>
                    <a:pt x="1241399" y="196316"/>
                  </a:lnTo>
                  <a:lnTo>
                    <a:pt x="1213129" y="215658"/>
                  </a:lnTo>
                  <a:lnTo>
                    <a:pt x="1190091" y="250469"/>
                  </a:lnTo>
                  <a:lnTo>
                    <a:pt x="1181747" y="292468"/>
                  </a:lnTo>
                  <a:lnTo>
                    <a:pt x="1181747" y="330885"/>
                  </a:lnTo>
                  <a:lnTo>
                    <a:pt x="1034021" y="330885"/>
                  </a:lnTo>
                  <a:lnTo>
                    <a:pt x="1034021" y="292468"/>
                  </a:lnTo>
                  <a:lnTo>
                    <a:pt x="1027430" y="259969"/>
                  </a:lnTo>
                  <a:lnTo>
                    <a:pt x="1025245" y="249212"/>
                  </a:lnTo>
                  <a:lnTo>
                    <a:pt x="1001522" y="214541"/>
                  </a:lnTo>
                  <a:lnTo>
                    <a:pt x="976249" y="197827"/>
                  </a:lnTo>
                  <a:lnTo>
                    <a:pt x="982205" y="189064"/>
                  </a:lnTo>
                  <a:lnTo>
                    <a:pt x="988212" y="180200"/>
                  </a:lnTo>
                  <a:lnTo>
                    <a:pt x="998550" y="129971"/>
                  </a:lnTo>
                  <a:lnTo>
                    <a:pt x="988212" y="79756"/>
                  </a:lnTo>
                  <a:lnTo>
                    <a:pt x="986205" y="76809"/>
                  </a:lnTo>
                  <a:lnTo>
                    <a:pt x="963104" y="42773"/>
                  </a:lnTo>
                  <a:lnTo>
                    <a:pt x="963104" y="295414"/>
                  </a:lnTo>
                  <a:lnTo>
                    <a:pt x="963104" y="333832"/>
                  </a:lnTo>
                  <a:lnTo>
                    <a:pt x="776998" y="333832"/>
                  </a:lnTo>
                  <a:lnTo>
                    <a:pt x="776998" y="295414"/>
                  </a:lnTo>
                  <a:lnTo>
                    <a:pt x="780046" y="281165"/>
                  </a:lnTo>
                  <a:lnTo>
                    <a:pt x="788073" y="269938"/>
                  </a:lnTo>
                  <a:lnTo>
                    <a:pt x="799426" y="262597"/>
                  </a:lnTo>
                  <a:lnTo>
                    <a:pt x="812444" y="259969"/>
                  </a:lnTo>
                  <a:lnTo>
                    <a:pt x="868514" y="259969"/>
                  </a:lnTo>
                  <a:lnTo>
                    <a:pt x="927671" y="259969"/>
                  </a:lnTo>
                  <a:lnTo>
                    <a:pt x="941920" y="263017"/>
                  </a:lnTo>
                  <a:lnTo>
                    <a:pt x="953135" y="271043"/>
                  </a:lnTo>
                  <a:lnTo>
                    <a:pt x="960475" y="282397"/>
                  </a:lnTo>
                  <a:lnTo>
                    <a:pt x="963104" y="295414"/>
                  </a:lnTo>
                  <a:lnTo>
                    <a:pt x="963104" y="42773"/>
                  </a:lnTo>
                  <a:lnTo>
                    <a:pt x="960145" y="38404"/>
                  </a:lnTo>
                  <a:lnTo>
                    <a:pt x="924712" y="14363"/>
                  </a:lnTo>
                  <a:lnTo>
                    <a:pt x="924712" y="132943"/>
                  </a:lnTo>
                  <a:lnTo>
                    <a:pt x="920089" y="155422"/>
                  </a:lnTo>
                  <a:lnTo>
                    <a:pt x="907719" y="173189"/>
                  </a:lnTo>
                  <a:lnTo>
                    <a:pt x="892416" y="183159"/>
                  </a:lnTo>
                  <a:lnTo>
                    <a:pt x="843495" y="183159"/>
                  </a:lnTo>
                  <a:lnTo>
                    <a:pt x="828319" y="173189"/>
                  </a:lnTo>
                  <a:lnTo>
                    <a:pt x="816648" y="155422"/>
                  </a:lnTo>
                  <a:lnTo>
                    <a:pt x="812444" y="132943"/>
                  </a:lnTo>
                  <a:lnTo>
                    <a:pt x="817054" y="110451"/>
                  </a:lnTo>
                  <a:lnTo>
                    <a:pt x="829424" y="92684"/>
                  </a:lnTo>
                  <a:lnTo>
                    <a:pt x="847344" y="81000"/>
                  </a:lnTo>
                  <a:lnTo>
                    <a:pt x="868578" y="76809"/>
                  </a:lnTo>
                  <a:lnTo>
                    <a:pt x="891057" y="81000"/>
                  </a:lnTo>
                  <a:lnTo>
                    <a:pt x="908837" y="92684"/>
                  </a:lnTo>
                  <a:lnTo>
                    <a:pt x="920508" y="110451"/>
                  </a:lnTo>
                  <a:lnTo>
                    <a:pt x="924712" y="132943"/>
                  </a:lnTo>
                  <a:lnTo>
                    <a:pt x="924712" y="14363"/>
                  </a:lnTo>
                  <a:lnTo>
                    <a:pt x="918794" y="10337"/>
                  </a:lnTo>
                  <a:lnTo>
                    <a:pt x="868578" y="0"/>
                  </a:lnTo>
                  <a:lnTo>
                    <a:pt x="818349" y="10337"/>
                  </a:lnTo>
                  <a:lnTo>
                    <a:pt x="776986" y="38404"/>
                  </a:lnTo>
                  <a:lnTo>
                    <a:pt x="748919" y="79756"/>
                  </a:lnTo>
                  <a:lnTo>
                    <a:pt x="738581" y="129971"/>
                  </a:lnTo>
                  <a:lnTo>
                    <a:pt x="748919" y="180200"/>
                  </a:lnTo>
                  <a:lnTo>
                    <a:pt x="759841" y="196303"/>
                  </a:lnTo>
                  <a:lnTo>
                    <a:pt x="731558" y="215658"/>
                  </a:lnTo>
                  <a:lnTo>
                    <a:pt x="708520" y="250469"/>
                  </a:lnTo>
                  <a:lnTo>
                    <a:pt x="700163" y="292468"/>
                  </a:lnTo>
                  <a:lnTo>
                    <a:pt x="700163" y="330885"/>
                  </a:lnTo>
                  <a:lnTo>
                    <a:pt x="555409" y="330885"/>
                  </a:lnTo>
                  <a:lnTo>
                    <a:pt x="555409" y="292468"/>
                  </a:lnTo>
                  <a:lnTo>
                    <a:pt x="548817" y="259969"/>
                  </a:lnTo>
                  <a:lnTo>
                    <a:pt x="546646" y="249212"/>
                  </a:lnTo>
                  <a:lnTo>
                    <a:pt x="522922" y="214541"/>
                  </a:lnTo>
                  <a:lnTo>
                    <a:pt x="497662" y="197840"/>
                  </a:lnTo>
                  <a:lnTo>
                    <a:pt x="503618" y="189064"/>
                  </a:lnTo>
                  <a:lnTo>
                    <a:pt x="509625" y="180200"/>
                  </a:lnTo>
                  <a:lnTo>
                    <a:pt x="519963" y="129971"/>
                  </a:lnTo>
                  <a:lnTo>
                    <a:pt x="509625" y="79756"/>
                  </a:lnTo>
                  <a:lnTo>
                    <a:pt x="507619" y="76809"/>
                  </a:lnTo>
                  <a:lnTo>
                    <a:pt x="481558" y="38404"/>
                  </a:lnTo>
                  <a:lnTo>
                    <a:pt x="481558" y="295414"/>
                  </a:lnTo>
                  <a:lnTo>
                    <a:pt x="481558" y="333832"/>
                  </a:lnTo>
                  <a:lnTo>
                    <a:pt x="298386" y="333832"/>
                  </a:lnTo>
                  <a:lnTo>
                    <a:pt x="296672" y="333235"/>
                  </a:lnTo>
                  <a:lnTo>
                    <a:pt x="295783" y="329031"/>
                  </a:lnTo>
                  <a:lnTo>
                    <a:pt x="295465" y="317627"/>
                  </a:lnTo>
                  <a:lnTo>
                    <a:pt x="295414" y="295414"/>
                  </a:lnTo>
                  <a:lnTo>
                    <a:pt x="298462" y="281165"/>
                  </a:lnTo>
                  <a:lnTo>
                    <a:pt x="306501" y="269938"/>
                  </a:lnTo>
                  <a:lnTo>
                    <a:pt x="317868" y="262597"/>
                  </a:lnTo>
                  <a:lnTo>
                    <a:pt x="330885" y="259969"/>
                  </a:lnTo>
                  <a:lnTo>
                    <a:pt x="389902" y="259969"/>
                  </a:lnTo>
                  <a:lnTo>
                    <a:pt x="446112" y="259969"/>
                  </a:lnTo>
                  <a:lnTo>
                    <a:pt x="460375" y="263017"/>
                  </a:lnTo>
                  <a:lnTo>
                    <a:pt x="471589" y="271043"/>
                  </a:lnTo>
                  <a:lnTo>
                    <a:pt x="478929" y="282397"/>
                  </a:lnTo>
                  <a:lnTo>
                    <a:pt x="481558" y="295414"/>
                  </a:lnTo>
                  <a:lnTo>
                    <a:pt x="481558" y="38404"/>
                  </a:lnTo>
                  <a:lnTo>
                    <a:pt x="446100" y="14351"/>
                  </a:lnTo>
                  <a:lnTo>
                    <a:pt x="446100" y="132943"/>
                  </a:lnTo>
                  <a:lnTo>
                    <a:pt x="441490" y="155422"/>
                  </a:lnTo>
                  <a:lnTo>
                    <a:pt x="429107" y="173189"/>
                  </a:lnTo>
                  <a:lnTo>
                    <a:pt x="413804" y="183159"/>
                  </a:lnTo>
                  <a:lnTo>
                    <a:pt x="364896" y="183159"/>
                  </a:lnTo>
                  <a:lnTo>
                    <a:pt x="349719" y="173189"/>
                  </a:lnTo>
                  <a:lnTo>
                    <a:pt x="338035" y="155422"/>
                  </a:lnTo>
                  <a:lnTo>
                    <a:pt x="333832" y="132943"/>
                  </a:lnTo>
                  <a:lnTo>
                    <a:pt x="338455" y="110451"/>
                  </a:lnTo>
                  <a:lnTo>
                    <a:pt x="350824" y="92684"/>
                  </a:lnTo>
                  <a:lnTo>
                    <a:pt x="368731" y="81000"/>
                  </a:lnTo>
                  <a:lnTo>
                    <a:pt x="389966" y="76809"/>
                  </a:lnTo>
                  <a:lnTo>
                    <a:pt x="411200" y="81000"/>
                  </a:lnTo>
                  <a:lnTo>
                    <a:pt x="429107" y="92684"/>
                  </a:lnTo>
                  <a:lnTo>
                    <a:pt x="441490" y="110451"/>
                  </a:lnTo>
                  <a:lnTo>
                    <a:pt x="446100" y="132943"/>
                  </a:lnTo>
                  <a:lnTo>
                    <a:pt x="446100" y="14351"/>
                  </a:lnTo>
                  <a:lnTo>
                    <a:pt x="440194" y="10337"/>
                  </a:lnTo>
                  <a:lnTo>
                    <a:pt x="389966" y="0"/>
                  </a:lnTo>
                  <a:lnTo>
                    <a:pt x="339737" y="10337"/>
                  </a:lnTo>
                  <a:lnTo>
                    <a:pt x="298373" y="38404"/>
                  </a:lnTo>
                  <a:lnTo>
                    <a:pt x="270319" y="79756"/>
                  </a:lnTo>
                  <a:lnTo>
                    <a:pt x="259969" y="129971"/>
                  </a:lnTo>
                  <a:lnTo>
                    <a:pt x="270319" y="180200"/>
                  </a:lnTo>
                  <a:lnTo>
                    <a:pt x="281241" y="196316"/>
                  </a:lnTo>
                  <a:lnTo>
                    <a:pt x="252945" y="215658"/>
                  </a:lnTo>
                  <a:lnTo>
                    <a:pt x="229908" y="250469"/>
                  </a:lnTo>
                  <a:lnTo>
                    <a:pt x="221551" y="292468"/>
                  </a:lnTo>
                  <a:lnTo>
                    <a:pt x="221551" y="330885"/>
                  </a:lnTo>
                  <a:lnTo>
                    <a:pt x="112255" y="330885"/>
                  </a:lnTo>
                  <a:lnTo>
                    <a:pt x="69049" y="339369"/>
                  </a:lnTo>
                  <a:lnTo>
                    <a:pt x="32499" y="363359"/>
                  </a:lnTo>
                  <a:lnTo>
                    <a:pt x="8483" y="401040"/>
                  </a:lnTo>
                  <a:lnTo>
                    <a:pt x="0" y="443128"/>
                  </a:lnTo>
                  <a:lnTo>
                    <a:pt x="8813" y="486867"/>
                  </a:lnTo>
                  <a:lnTo>
                    <a:pt x="32867" y="522554"/>
                  </a:lnTo>
                  <a:lnTo>
                    <a:pt x="68541" y="546595"/>
                  </a:lnTo>
                  <a:lnTo>
                    <a:pt x="112255" y="555409"/>
                  </a:lnTo>
                  <a:lnTo>
                    <a:pt x="389978" y="555409"/>
                  </a:lnTo>
                  <a:lnTo>
                    <a:pt x="389978" y="649947"/>
                  </a:lnTo>
                  <a:lnTo>
                    <a:pt x="392988" y="664718"/>
                  </a:lnTo>
                  <a:lnTo>
                    <a:pt x="224523" y="664718"/>
                  </a:lnTo>
                  <a:lnTo>
                    <a:pt x="209791" y="667804"/>
                  </a:lnTo>
                  <a:lnTo>
                    <a:pt x="197561" y="676173"/>
                  </a:lnTo>
                  <a:lnTo>
                    <a:pt x="189204" y="688403"/>
                  </a:lnTo>
                  <a:lnTo>
                    <a:pt x="186105" y="703135"/>
                  </a:lnTo>
                  <a:lnTo>
                    <a:pt x="189204" y="717854"/>
                  </a:lnTo>
                  <a:lnTo>
                    <a:pt x="197561" y="730084"/>
                  </a:lnTo>
                  <a:lnTo>
                    <a:pt x="209791" y="738428"/>
                  </a:lnTo>
                  <a:lnTo>
                    <a:pt x="224523" y="741527"/>
                  </a:lnTo>
                  <a:lnTo>
                    <a:pt x="481558" y="741527"/>
                  </a:lnTo>
                  <a:lnTo>
                    <a:pt x="1220139" y="741527"/>
                  </a:lnTo>
                  <a:lnTo>
                    <a:pt x="1480134" y="741527"/>
                  </a:lnTo>
                  <a:lnTo>
                    <a:pt x="1493189" y="738428"/>
                  </a:lnTo>
                  <a:lnTo>
                    <a:pt x="1504873" y="730084"/>
                  </a:lnTo>
                  <a:lnTo>
                    <a:pt x="1513776" y="717854"/>
                  </a:lnTo>
                  <a:lnTo>
                    <a:pt x="1518526" y="703135"/>
                  </a:lnTo>
                  <a:lnTo>
                    <a:pt x="1515427" y="688403"/>
                  </a:lnTo>
                  <a:lnTo>
                    <a:pt x="1507083" y="676173"/>
                  </a:lnTo>
                  <a:lnTo>
                    <a:pt x="1494853" y="667804"/>
                  </a:lnTo>
                  <a:lnTo>
                    <a:pt x="1480134" y="664718"/>
                  </a:lnTo>
                  <a:lnTo>
                    <a:pt x="1313192" y="664718"/>
                  </a:lnTo>
                  <a:lnTo>
                    <a:pt x="1317637" y="649947"/>
                  </a:lnTo>
                  <a:lnTo>
                    <a:pt x="1317637" y="555409"/>
                  </a:lnTo>
                  <a:lnTo>
                    <a:pt x="1589443" y="555409"/>
                  </a:lnTo>
                  <a:lnTo>
                    <a:pt x="1611452" y="553656"/>
                  </a:lnTo>
                  <a:lnTo>
                    <a:pt x="1652155" y="537959"/>
                  </a:lnTo>
                  <a:lnTo>
                    <a:pt x="1682991" y="504634"/>
                  </a:lnTo>
                  <a:lnTo>
                    <a:pt x="1699514" y="464743"/>
                  </a:lnTo>
                  <a:lnTo>
                    <a:pt x="1701685" y="443128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18">
            <a:extLst>
              <a:ext uri="{FF2B5EF4-FFF2-40B4-BE49-F238E27FC236}">
                <a16:creationId xmlns:a16="http://schemas.microsoft.com/office/drawing/2014/main" id="{96D0B3B1-0101-B2F7-E8C2-AEDA194713CF}"/>
              </a:ext>
            </a:extLst>
          </p:cNvPr>
          <p:cNvGrpSpPr/>
          <p:nvPr/>
        </p:nvGrpSpPr>
        <p:grpSpPr>
          <a:xfrm>
            <a:off x="8652866" y="5167605"/>
            <a:ext cx="1592580" cy="927735"/>
            <a:chOff x="7390878" y="3385113"/>
            <a:chExt cx="1592580" cy="927735"/>
          </a:xfrm>
        </p:grpSpPr>
        <p:sp>
          <p:nvSpPr>
            <p:cNvPr id="41" name="object 19">
              <a:extLst>
                <a:ext uri="{FF2B5EF4-FFF2-40B4-BE49-F238E27FC236}">
                  <a16:creationId xmlns:a16="http://schemas.microsoft.com/office/drawing/2014/main" id="{DC995C90-B434-0529-E2A0-4E4B1ECCDCA5}"/>
                </a:ext>
              </a:extLst>
            </p:cNvPr>
            <p:cNvSpPr/>
            <p:nvPr/>
          </p:nvSpPr>
          <p:spPr>
            <a:xfrm>
              <a:off x="8037879" y="3721914"/>
              <a:ext cx="266065" cy="266065"/>
            </a:xfrm>
            <a:custGeom>
              <a:avLst/>
              <a:gdLst/>
              <a:ahLst/>
              <a:cxnLst/>
              <a:rect l="l" t="t" r="r" b="b"/>
              <a:pathLst>
                <a:path w="266065" h="266064">
                  <a:moveTo>
                    <a:pt x="132943" y="0"/>
                  </a:moveTo>
                  <a:lnTo>
                    <a:pt x="90753" y="6735"/>
                  </a:lnTo>
                  <a:lnTo>
                    <a:pt x="54238" y="25523"/>
                  </a:lnTo>
                  <a:lnTo>
                    <a:pt x="25523" y="54238"/>
                  </a:lnTo>
                  <a:lnTo>
                    <a:pt x="6735" y="90753"/>
                  </a:lnTo>
                  <a:lnTo>
                    <a:pt x="0" y="132943"/>
                  </a:lnTo>
                  <a:lnTo>
                    <a:pt x="6735" y="175133"/>
                  </a:lnTo>
                  <a:lnTo>
                    <a:pt x="25523" y="211648"/>
                  </a:lnTo>
                  <a:lnTo>
                    <a:pt x="54238" y="240363"/>
                  </a:lnTo>
                  <a:lnTo>
                    <a:pt x="90753" y="259151"/>
                  </a:lnTo>
                  <a:lnTo>
                    <a:pt x="132943" y="265887"/>
                  </a:lnTo>
                  <a:lnTo>
                    <a:pt x="175133" y="259151"/>
                  </a:lnTo>
                  <a:lnTo>
                    <a:pt x="211648" y="240363"/>
                  </a:lnTo>
                  <a:lnTo>
                    <a:pt x="240363" y="211648"/>
                  </a:lnTo>
                  <a:lnTo>
                    <a:pt x="259151" y="175133"/>
                  </a:lnTo>
                  <a:lnTo>
                    <a:pt x="265887" y="132943"/>
                  </a:lnTo>
                  <a:lnTo>
                    <a:pt x="259151" y="90753"/>
                  </a:lnTo>
                  <a:lnTo>
                    <a:pt x="240363" y="54238"/>
                  </a:lnTo>
                  <a:lnTo>
                    <a:pt x="211648" y="25523"/>
                  </a:lnTo>
                  <a:lnTo>
                    <a:pt x="175133" y="6735"/>
                  </a:lnTo>
                  <a:lnTo>
                    <a:pt x="132943" y="0"/>
                  </a:lnTo>
                  <a:close/>
                </a:path>
              </a:pathLst>
            </a:custGeom>
            <a:solidFill>
              <a:srgbClr val="FFB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20">
              <a:extLst>
                <a:ext uri="{FF2B5EF4-FFF2-40B4-BE49-F238E27FC236}">
                  <a16:creationId xmlns:a16="http://schemas.microsoft.com/office/drawing/2014/main" id="{C7B94025-B33F-8E9A-B88B-C1318C2A6F78}"/>
                </a:ext>
              </a:extLst>
            </p:cNvPr>
            <p:cNvSpPr/>
            <p:nvPr/>
          </p:nvSpPr>
          <p:spPr>
            <a:xfrm>
              <a:off x="7390867" y="3385121"/>
              <a:ext cx="1592580" cy="927735"/>
            </a:xfrm>
            <a:custGeom>
              <a:avLst/>
              <a:gdLst/>
              <a:ahLst/>
              <a:cxnLst/>
              <a:rect l="l" t="t" r="r" b="b"/>
              <a:pathLst>
                <a:path w="1592579" h="927735">
                  <a:moveTo>
                    <a:pt x="1296949" y="815416"/>
                  </a:moveTo>
                  <a:lnTo>
                    <a:pt x="1293863" y="800684"/>
                  </a:lnTo>
                  <a:lnTo>
                    <a:pt x="1285506" y="788441"/>
                  </a:lnTo>
                  <a:lnTo>
                    <a:pt x="1273276" y="780084"/>
                  </a:lnTo>
                  <a:lnTo>
                    <a:pt x="1258557" y="776998"/>
                  </a:lnTo>
                  <a:lnTo>
                    <a:pt x="1001534" y="776998"/>
                  </a:lnTo>
                  <a:lnTo>
                    <a:pt x="1001534" y="706069"/>
                  </a:lnTo>
                  <a:lnTo>
                    <a:pt x="994460" y="662139"/>
                  </a:lnTo>
                  <a:lnTo>
                    <a:pt x="974775" y="624014"/>
                  </a:lnTo>
                  <a:lnTo>
                    <a:pt x="944727" y="593966"/>
                  </a:lnTo>
                  <a:lnTo>
                    <a:pt x="927671" y="585177"/>
                  </a:lnTo>
                  <a:lnTo>
                    <a:pt x="927671" y="706069"/>
                  </a:lnTo>
                  <a:lnTo>
                    <a:pt x="927671" y="776998"/>
                  </a:lnTo>
                  <a:lnTo>
                    <a:pt x="629285" y="776998"/>
                  </a:lnTo>
                  <a:lnTo>
                    <a:pt x="629285" y="706069"/>
                  </a:lnTo>
                  <a:lnTo>
                    <a:pt x="634453" y="680961"/>
                  </a:lnTo>
                  <a:lnTo>
                    <a:pt x="648474" y="660285"/>
                  </a:lnTo>
                  <a:lnTo>
                    <a:pt x="669163" y="646239"/>
                  </a:lnTo>
                  <a:lnTo>
                    <a:pt x="694283" y="641070"/>
                  </a:lnTo>
                  <a:lnTo>
                    <a:pt x="779843" y="641070"/>
                  </a:lnTo>
                  <a:lnTo>
                    <a:pt x="780034" y="641070"/>
                  </a:lnTo>
                  <a:lnTo>
                    <a:pt x="862672" y="641070"/>
                  </a:lnTo>
                  <a:lnTo>
                    <a:pt x="887780" y="646239"/>
                  </a:lnTo>
                  <a:lnTo>
                    <a:pt x="908456" y="660285"/>
                  </a:lnTo>
                  <a:lnTo>
                    <a:pt x="922489" y="680961"/>
                  </a:lnTo>
                  <a:lnTo>
                    <a:pt x="927671" y="706069"/>
                  </a:lnTo>
                  <a:lnTo>
                    <a:pt x="927671" y="585177"/>
                  </a:lnTo>
                  <a:lnTo>
                    <a:pt x="911148" y="576643"/>
                  </a:lnTo>
                  <a:lnTo>
                    <a:pt x="918552" y="567220"/>
                  </a:lnTo>
                  <a:lnTo>
                    <a:pt x="927239" y="556171"/>
                  </a:lnTo>
                  <a:lnTo>
                    <a:pt x="944981" y="515251"/>
                  </a:lnTo>
                  <a:lnTo>
                    <a:pt x="951306" y="469747"/>
                  </a:lnTo>
                  <a:lnTo>
                    <a:pt x="945184" y="424218"/>
                  </a:lnTo>
                  <a:lnTo>
                    <a:pt x="927887" y="383298"/>
                  </a:lnTo>
                  <a:lnTo>
                    <a:pt x="919353" y="372249"/>
                  </a:lnTo>
                  <a:lnTo>
                    <a:pt x="901077" y="348602"/>
                  </a:lnTo>
                  <a:lnTo>
                    <a:pt x="877443" y="330339"/>
                  </a:lnTo>
                  <a:lnTo>
                    <a:pt x="877443" y="469747"/>
                  </a:lnTo>
                  <a:lnTo>
                    <a:pt x="869696" y="507403"/>
                  </a:lnTo>
                  <a:lnTo>
                    <a:pt x="848639" y="538416"/>
                  </a:lnTo>
                  <a:lnTo>
                    <a:pt x="817613" y="559460"/>
                  </a:lnTo>
                  <a:lnTo>
                    <a:pt x="779995" y="567207"/>
                  </a:lnTo>
                  <a:lnTo>
                    <a:pt x="742276" y="559460"/>
                  </a:lnTo>
                  <a:lnTo>
                    <a:pt x="711250" y="538416"/>
                  </a:lnTo>
                  <a:lnTo>
                    <a:pt x="690206" y="507403"/>
                  </a:lnTo>
                  <a:lnTo>
                    <a:pt x="682447" y="469747"/>
                  </a:lnTo>
                  <a:lnTo>
                    <a:pt x="690206" y="432066"/>
                  </a:lnTo>
                  <a:lnTo>
                    <a:pt x="711250" y="401040"/>
                  </a:lnTo>
                  <a:lnTo>
                    <a:pt x="742276" y="379996"/>
                  </a:lnTo>
                  <a:lnTo>
                    <a:pt x="779945" y="372249"/>
                  </a:lnTo>
                  <a:lnTo>
                    <a:pt x="817194" y="379996"/>
                  </a:lnTo>
                  <a:lnTo>
                    <a:pt x="847521" y="401040"/>
                  </a:lnTo>
                  <a:lnTo>
                    <a:pt x="868438" y="432066"/>
                  </a:lnTo>
                  <a:lnTo>
                    <a:pt x="877443" y="469747"/>
                  </a:lnTo>
                  <a:lnTo>
                    <a:pt x="877443" y="330339"/>
                  </a:lnTo>
                  <a:lnTo>
                    <a:pt x="866394" y="321792"/>
                  </a:lnTo>
                  <a:lnTo>
                    <a:pt x="825461" y="304507"/>
                  </a:lnTo>
                  <a:lnTo>
                    <a:pt x="779945" y="298386"/>
                  </a:lnTo>
                  <a:lnTo>
                    <a:pt x="734428" y="304507"/>
                  </a:lnTo>
                  <a:lnTo>
                    <a:pt x="693496" y="321792"/>
                  </a:lnTo>
                  <a:lnTo>
                    <a:pt x="658812" y="348602"/>
                  </a:lnTo>
                  <a:lnTo>
                    <a:pt x="632002" y="383298"/>
                  </a:lnTo>
                  <a:lnTo>
                    <a:pt x="614718" y="424218"/>
                  </a:lnTo>
                  <a:lnTo>
                    <a:pt x="608584" y="469747"/>
                  </a:lnTo>
                  <a:lnTo>
                    <a:pt x="614718" y="515251"/>
                  </a:lnTo>
                  <a:lnTo>
                    <a:pt x="632002" y="556171"/>
                  </a:lnTo>
                  <a:lnTo>
                    <a:pt x="647230" y="575894"/>
                  </a:lnTo>
                  <a:lnTo>
                    <a:pt x="612216" y="593966"/>
                  </a:lnTo>
                  <a:lnTo>
                    <a:pt x="582168" y="624014"/>
                  </a:lnTo>
                  <a:lnTo>
                    <a:pt x="562483" y="662139"/>
                  </a:lnTo>
                  <a:lnTo>
                    <a:pt x="555421" y="706069"/>
                  </a:lnTo>
                  <a:lnTo>
                    <a:pt x="555421" y="776998"/>
                  </a:lnTo>
                  <a:lnTo>
                    <a:pt x="333832" y="776998"/>
                  </a:lnTo>
                  <a:lnTo>
                    <a:pt x="319112" y="780084"/>
                  </a:lnTo>
                  <a:lnTo>
                    <a:pt x="306870" y="788441"/>
                  </a:lnTo>
                  <a:lnTo>
                    <a:pt x="298513" y="800684"/>
                  </a:lnTo>
                  <a:lnTo>
                    <a:pt x="295414" y="815416"/>
                  </a:lnTo>
                  <a:lnTo>
                    <a:pt x="295414" y="889241"/>
                  </a:lnTo>
                  <a:lnTo>
                    <a:pt x="298513" y="903973"/>
                  </a:lnTo>
                  <a:lnTo>
                    <a:pt x="306870" y="916216"/>
                  </a:lnTo>
                  <a:lnTo>
                    <a:pt x="319112" y="924560"/>
                  </a:lnTo>
                  <a:lnTo>
                    <a:pt x="333832" y="927658"/>
                  </a:lnTo>
                  <a:lnTo>
                    <a:pt x="348564" y="924560"/>
                  </a:lnTo>
                  <a:lnTo>
                    <a:pt x="360794" y="916216"/>
                  </a:lnTo>
                  <a:lnTo>
                    <a:pt x="369163" y="903973"/>
                  </a:lnTo>
                  <a:lnTo>
                    <a:pt x="372249" y="889241"/>
                  </a:lnTo>
                  <a:lnTo>
                    <a:pt x="372249" y="850849"/>
                  </a:lnTo>
                  <a:lnTo>
                    <a:pt x="577240" y="850849"/>
                  </a:lnTo>
                  <a:lnTo>
                    <a:pt x="590867" y="853795"/>
                  </a:lnTo>
                  <a:lnTo>
                    <a:pt x="604926" y="850849"/>
                  </a:lnTo>
                  <a:lnTo>
                    <a:pt x="952004" y="850849"/>
                  </a:lnTo>
                  <a:lnTo>
                    <a:pt x="966063" y="853795"/>
                  </a:lnTo>
                  <a:lnTo>
                    <a:pt x="979690" y="850849"/>
                  </a:lnTo>
                  <a:lnTo>
                    <a:pt x="1220139" y="850849"/>
                  </a:lnTo>
                  <a:lnTo>
                    <a:pt x="1220139" y="889241"/>
                  </a:lnTo>
                  <a:lnTo>
                    <a:pt x="1223238" y="903973"/>
                  </a:lnTo>
                  <a:lnTo>
                    <a:pt x="1231595" y="916216"/>
                  </a:lnTo>
                  <a:lnTo>
                    <a:pt x="1243838" y="924560"/>
                  </a:lnTo>
                  <a:lnTo>
                    <a:pt x="1258557" y="927658"/>
                  </a:lnTo>
                  <a:lnTo>
                    <a:pt x="1271625" y="924560"/>
                  </a:lnTo>
                  <a:lnTo>
                    <a:pt x="1283296" y="916216"/>
                  </a:lnTo>
                  <a:lnTo>
                    <a:pt x="1292199" y="903973"/>
                  </a:lnTo>
                  <a:lnTo>
                    <a:pt x="1296949" y="889241"/>
                  </a:lnTo>
                  <a:lnTo>
                    <a:pt x="1296949" y="815416"/>
                  </a:lnTo>
                  <a:close/>
                </a:path>
                <a:path w="1592579" h="927735">
                  <a:moveTo>
                    <a:pt x="1592389" y="112242"/>
                  </a:moveTo>
                  <a:lnTo>
                    <a:pt x="1583575" y="68541"/>
                  </a:lnTo>
                  <a:lnTo>
                    <a:pt x="1559521" y="32854"/>
                  </a:lnTo>
                  <a:lnTo>
                    <a:pt x="1523834" y="8813"/>
                  </a:lnTo>
                  <a:lnTo>
                    <a:pt x="1518526" y="7747"/>
                  </a:lnTo>
                  <a:lnTo>
                    <a:pt x="1518526" y="109296"/>
                  </a:lnTo>
                  <a:lnTo>
                    <a:pt x="1517510" y="117614"/>
                  </a:lnTo>
                  <a:lnTo>
                    <a:pt x="1486776" y="147104"/>
                  </a:lnTo>
                  <a:lnTo>
                    <a:pt x="1480108" y="147713"/>
                  </a:lnTo>
                  <a:lnTo>
                    <a:pt x="1441716" y="147713"/>
                  </a:lnTo>
                  <a:lnTo>
                    <a:pt x="1427657" y="150660"/>
                  </a:lnTo>
                  <a:lnTo>
                    <a:pt x="200177" y="150660"/>
                  </a:lnTo>
                  <a:lnTo>
                    <a:pt x="186118" y="147713"/>
                  </a:lnTo>
                  <a:lnTo>
                    <a:pt x="112255" y="147713"/>
                  </a:lnTo>
                  <a:lnTo>
                    <a:pt x="97548" y="144614"/>
                  </a:lnTo>
                  <a:lnTo>
                    <a:pt x="85318" y="136271"/>
                  </a:lnTo>
                  <a:lnTo>
                    <a:pt x="76962" y="124028"/>
                  </a:lnTo>
                  <a:lnTo>
                    <a:pt x="73863" y="109296"/>
                  </a:lnTo>
                  <a:lnTo>
                    <a:pt x="74879" y="102235"/>
                  </a:lnTo>
                  <a:lnTo>
                    <a:pt x="105613" y="71475"/>
                  </a:lnTo>
                  <a:lnTo>
                    <a:pt x="112255" y="70878"/>
                  </a:lnTo>
                  <a:lnTo>
                    <a:pt x="1480108" y="70878"/>
                  </a:lnTo>
                  <a:lnTo>
                    <a:pt x="1494853" y="73977"/>
                  </a:lnTo>
                  <a:lnTo>
                    <a:pt x="1507083" y="82334"/>
                  </a:lnTo>
                  <a:lnTo>
                    <a:pt x="1515440" y="94576"/>
                  </a:lnTo>
                  <a:lnTo>
                    <a:pt x="1518526" y="109296"/>
                  </a:lnTo>
                  <a:lnTo>
                    <a:pt x="1518526" y="7747"/>
                  </a:lnTo>
                  <a:lnTo>
                    <a:pt x="1480108" y="0"/>
                  </a:lnTo>
                  <a:lnTo>
                    <a:pt x="112255" y="0"/>
                  </a:lnTo>
                  <a:lnTo>
                    <a:pt x="69062" y="8483"/>
                  </a:lnTo>
                  <a:lnTo>
                    <a:pt x="32499" y="32499"/>
                  </a:lnTo>
                  <a:lnTo>
                    <a:pt x="8496" y="70154"/>
                  </a:lnTo>
                  <a:lnTo>
                    <a:pt x="0" y="112242"/>
                  </a:lnTo>
                  <a:lnTo>
                    <a:pt x="8826" y="155968"/>
                  </a:lnTo>
                  <a:lnTo>
                    <a:pt x="32867" y="191655"/>
                  </a:lnTo>
                  <a:lnTo>
                    <a:pt x="68554" y="215709"/>
                  </a:lnTo>
                  <a:lnTo>
                    <a:pt x="112255" y="224523"/>
                  </a:lnTo>
                  <a:lnTo>
                    <a:pt x="144767" y="224523"/>
                  </a:lnTo>
                  <a:lnTo>
                    <a:pt x="144767" y="815403"/>
                  </a:lnTo>
                  <a:lnTo>
                    <a:pt x="147853" y="830122"/>
                  </a:lnTo>
                  <a:lnTo>
                    <a:pt x="156210" y="842352"/>
                  </a:lnTo>
                  <a:lnTo>
                    <a:pt x="168440" y="850709"/>
                  </a:lnTo>
                  <a:lnTo>
                    <a:pt x="183184" y="853795"/>
                  </a:lnTo>
                  <a:lnTo>
                    <a:pt x="197891" y="850709"/>
                  </a:lnTo>
                  <a:lnTo>
                    <a:pt x="210121" y="842352"/>
                  </a:lnTo>
                  <a:lnTo>
                    <a:pt x="218465" y="830122"/>
                  </a:lnTo>
                  <a:lnTo>
                    <a:pt x="221564" y="815403"/>
                  </a:lnTo>
                  <a:lnTo>
                    <a:pt x="221564" y="224523"/>
                  </a:lnTo>
                  <a:lnTo>
                    <a:pt x="1403311" y="224523"/>
                  </a:lnTo>
                  <a:lnTo>
                    <a:pt x="1403311" y="815403"/>
                  </a:lnTo>
                  <a:lnTo>
                    <a:pt x="1406398" y="830122"/>
                  </a:lnTo>
                  <a:lnTo>
                    <a:pt x="1414754" y="842352"/>
                  </a:lnTo>
                  <a:lnTo>
                    <a:pt x="1426997" y="850709"/>
                  </a:lnTo>
                  <a:lnTo>
                    <a:pt x="1441729" y="853795"/>
                  </a:lnTo>
                  <a:lnTo>
                    <a:pt x="1456448" y="850747"/>
                  </a:lnTo>
                  <a:lnTo>
                    <a:pt x="1468666" y="842721"/>
                  </a:lnTo>
                  <a:lnTo>
                    <a:pt x="1477022" y="831367"/>
                  </a:lnTo>
                  <a:lnTo>
                    <a:pt x="1480121" y="818349"/>
                  </a:lnTo>
                  <a:lnTo>
                    <a:pt x="1480121" y="224523"/>
                  </a:lnTo>
                  <a:lnTo>
                    <a:pt x="1501724" y="222351"/>
                  </a:lnTo>
                  <a:lnTo>
                    <a:pt x="1541614" y="205828"/>
                  </a:lnTo>
                  <a:lnTo>
                    <a:pt x="1573695" y="173736"/>
                  </a:lnTo>
                  <a:lnTo>
                    <a:pt x="1590230" y="133845"/>
                  </a:lnTo>
                  <a:lnTo>
                    <a:pt x="1592389" y="112242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21">
              <a:extLst>
                <a:ext uri="{FF2B5EF4-FFF2-40B4-BE49-F238E27FC236}">
                  <a16:creationId xmlns:a16="http://schemas.microsoft.com/office/drawing/2014/main" id="{C68DC13A-3BC2-0320-12A4-EC9D92FC0798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03323" y="4088240"/>
              <a:ext cx="76809" cy="150672"/>
            </a:xfrm>
            <a:prstGeom prst="rect">
              <a:avLst/>
            </a:prstGeom>
          </p:spPr>
        </p:pic>
        <p:pic>
          <p:nvPicPr>
            <p:cNvPr id="44" name="object 22">
              <a:extLst>
                <a:ext uri="{FF2B5EF4-FFF2-40B4-BE49-F238E27FC236}">
                  <a16:creationId xmlns:a16="http://schemas.microsoft.com/office/drawing/2014/main" id="{BF87B880-26B9-8ADB-8D06-68E568A953C6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55601" y="4088240"/>
              <a:ext cx="76809" cy="150672"/>
            </a:xfrm>
            <a:prstGeom prst="rect">
              <a:avLst/>
            </a:prstGeom>
          </p:spPr>
        </p:pic>
        <p:pic>
          <p:nvPicPr>
            <p:cNvPr id="45" name="object 23">
              <a:extLst>
                <a:ext uri="{FF2B5EF4-FFF2-40B4-BE49-F238E27FC236}">
                  <a16:creationId xmlns:a16="http://schemas.microsoft.com/office/drawing/2014/main" id="{770C2E44-38C3-74F2-ABB2-8F98FC99A0A1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86295" y="3680550"/>
              <a:ext cx="189090" cy="76809"/>
            </a:xfrm>
            <a:prstGeom prst="rect">
              <a:avLst/>
            </a:prstGeom>
          </p:spPr>
        </p:pic>
        <p:sp>
          <p:nvSpPr>
            <p:cNvPr id="46" name="object 24">
              <a:extLst>
                <a:ext uri="{FF2B5EF4-FFF2-40B4-BE49-F238E27FC236}">
                  <a16:creationId xmlns:a16="http://schemas.microsoft.com/office/drawing/2014/main" id="{D5838E28-ACEE-ACF0-691A-C73DC7681A5E}"/>
                </a:ext>
              </a:extLst>
            </p:cNvPr>
            <p:cNvSpPr/>
            <p:nvPr/>
          </p:nvSpPr>
          <p:spPr>
            <a:xfrm>
              <a:off x="7686300" y="3792797"/>
              <a:ext cx="263525" cy="76835"/>
            </a:xfrm>
            <a:custGeom>
              <a:avLst/>
              <a:gdLst/>
              <a:ahLst/>
              <a:cxnLst/>
              <a:rect l="l" t="t" r="r" b="b"/>
              <a:pathLst>
                <a:path w="263525" h="76835">
                  <a:moveTo>
                    <a:pt x="224523" y="0"/>
                  </a:moveTo>
                  <a:lnTo>
                    <a:pt x="38417" y="0"/>
                  </a:lnTo>
                  <a:lnTo>
                    <a:pt x="23681" y="3093"/>
                  </a:lnTo>
                  <a:lnTo>
                    <a:pt x="11445" y="11450"/>
                  </a:lnTo>
                  <a:lnTo>
                    <a:pt x="3091" y="23686"/>
                  </a:lnTo>
                  <a:lnTo>
                    <a:pt x="0" y="38417"/>
                  </a:lnTo>
                  <a:lnTo>
                    <a:pt x="3091" y="53138"/>
                  </a:lnTo>
                  <a:lnTo>
                    <a:pt x="11445" y="65366"/>
                  </a:lnTo>
                  <a:lnTo>
                    <a:pt x="23681" y="73718"/>
                  </a:lnTo>
                  <a:lnTo>
                    <a:pt x="38417" y="76809"/>
                  </a:lnTo>
                  <a:lnTo>
                    <a:pt x="224523" y="76809"/>
                  </a:lnTo>
                  <a:lnTo>
                    <a:pt x="238016" y="73718"/>
                  </a:lnTo>
                  <a:lnTo>
                    <a:pt x="250390" y="65366"/>
                  </a:lnTo>
                  <a:lnTo>
                    <a:pt x="259434" y="53138"/>
                  </a:lnTo>
                  <a:lnTo>
                    <a:pt x="262940" y="38417"/>
                  </a:lnTo>
                  <a:lnTo>
                    <a:pt x="259849" y="23686"/>
                  </a:lnTo>
                  <a:lnTo>
                    <a:pt x="251494" y="11450"/>
                  </a:lnTo>
                  <a:lnTo>
                    <a:pt x="239259" y="3093"/>
                  </a:lnTo>
                  <a:lnTo>
                    <a:pt x="224523" y="0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25">
              <a:extLst>
                <a:ext uri="{FF2B5EF4-FFF2-40B4-BE49-F238E27FC236}">
                  <a16:creationId xmlns:a16="http://schemas.microsoft.com/office/drawing/2014/main" id="{E394B3A7-4E5B-B1D0-EFEF-98C7DDC5DCE9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534217" y="3680550"/>
              <a:ext cx="189077" cy="76809"/>
            </a:xfrm>
            <a:prstGeom prst="rect">
              <a:avLst/>
            </a:prstGeom>
          </p:spPr>
        </p:pic>
        <p:sp>
          <p:nvSpPr>
            <p:cNvPr id="48" name="object 26">
              <a:extLst>
                <a:ext uri="{FF2B5EF4-FFF2-40B4-BE49-F238E27FC236}">
                  <a16:creationId xmlns:a16="http://schemas.microsoft.com/office/drawing/2014/main" id="{E6E97490-AC7A-6CF3-7975-196EA7A8E79E}"/>
                </a:ext>
              </a:extLst>
            </p:cNvPr>
            <p:cNvSpPr/>
            <p:nvPr/>
          </p:nvSpPr>
          <p:spPr>
            <a:xfrm>
              <a:off x="8460354" y="3792797"/>
              <a:ext cx="263525" cy="76835"/>
            </a:xfrm>
            <a:custGeom>
              <a:avLst/>
              <a:gdLst/>
              <a:ahLst/>
              <a:cxnLst/>
              <a:rect l="l" t="t" r="r" b="b"/>
              <a:pathLst>
                <a:path w="263525" h="76835">
                  <a:moveTo>
                    <a:pt x="224523" y="0"/>
                  </a:moveTo>
                  <a:lnTo>
                    <a:pt x="38417" y="0"/>
                  </a:lnTo>
                  <a:lnTo>
                    <a:pt x="23681" y="3093"/>
                  </a:lnTo>
                  <a:lnTo>
                    <a:pt x="11445" y="11450"/>
                  </a:lnTo>
                  <a:lnTo>
                    <a:pt x="3091" y="23686"/>
                  </a:lnTo>
                  <a:lnTo>
                    <a:pt x="0" y="38417"/>
                  </a:lnTo>
                  <a:lnTo>
                    <a:pt x="3091" y="53138"/>
                  </a:lnTo>
                  <a:lnTo>
                    <a:pt x="11445" y="65366"/>
                  </a:lnTo>
                  <a:lnTo>
                    <a:pt x="23681" y="73718"/>
                  </a:lnTo>
                  <a:lnTo>
                    <a:pt x="38417" y="76809"/>
                  </a:lnTo>
                  <a:lnTo>
                    <a:pt x="224523" y="76809"/>
                  </a:lnTo>
                  <a:lnTo>
                    <a:pt x="239243" y="73718"/>
                  </a:lnTo>
                  <a:lnTo>
                    <a:pt x="251480" y="65366"/>
                  </a:lnTo>
                  <a:lnTo>
                    <a:pt x="259843" y="53138"/>
                  </a:lnTo>
                  <a:lnTo>
                    <a:pt x="262940" y="38417"/>
                  </a:lnTo>
                  <a:lnTo>
                    <a:pt x="259843" y="23686"/>
                  </a:lnTo>
                  <a:lnTo>
                    <a:pt x="251480" y="11450"/>
                  </a:lnTo>
                  <a:lnTo>
                    <a:pt x="239243" y="3093"/>
                  </a:lnTo>
                  <a:lnTo>
                    <a:pt x="224523" y="0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9" name="object 27">
            <a:extLst>
              <a:ext uri="{FF2B5EF4-FFF2-40B4-BE49-F238E27FC236}">
                <a16:creationId xmlns:a16="http://schemas.microsoft.com/office/drawing/2014/main" id="{418EC2FE-466D-9119-05D3-FF616C8821BA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338453" y="5186799"/>
            <a:ext cx="1737150" cy="1701714"/>
          </a:xfrm>
          <a:prstGeom prst="rect">
            <a:avLst/>
          </a:prstGeom>
        </p:spPr>
      </p:pic>
      <p:grpSp>
        <p:nvGrpSpPr>
          <p:cNvPr id="50" name="object 28">
            <a:extLst>
              <a:ext uri="{FF2B5EF4-FFF2-40B4-BE49-F238E27FC236}">
                <a16:creationId xmlns:a16="http://schemas.microsoft.com/office/drawing/2014/main" id="{62BDA290-8C77-62C7-EEB1-9A1CE91BF299}"/>
              </a:ext>
            </a:extLst>
          </p:cNvPr>
          <p:cNvGrpSpPr/>
          <p:nvPr/>
        </p:nvGrpSpPr>
        <p:grpSpPr>
          <a:xfrm>
            <a:off x="13764883" y="5155783"/>
            <a:ext cx="1776095" cy="1776095"/>
            <a:chOff x="12502895" y="3373291"/>
            <a:chExt cx="1776095" cy="1776095"/>
          </a:xfrm>
        </p:grpSpPr>
        <p:sp>
          <p:nvSpPr>
            <p:cNvPr id="51" name="object 29">
              <a:extLst>
                <a:ext uri="{FF2B5EF4-FFF2-40B4-BE49-F238E27FC236}">
                  <a16:creationId xmlns:a16="http://schemas.microsoft.com/office/drawing/2014/main" id="{1D2869DE-7AEF-1E93-7DFA-CCA76B15957D}"/>
                </a:ext>
              </a:extLst>
            </p:cNvPr>
            <p:cNvSpPr/>
            <p:nvPr/>
          </p:nvSpPr>
          <p:spPr>
            <a:xfrm>
              <a:off x="12541313" y="3414648"/>
              <a:ext cx="1699260" cy="1368425"/>
            </a:xfrm>
            <a:custGeom>
              <a:avLst/>
              <a:gdLst/>
              <a:ahLst/>
              <a:cxnLst/>
              <a:rect l="l" t="t" r="r" b="b"/>
              <a:pathLst>
                <a:path w="1699259" h="1368425">
                  <a:moveTo>
                    <a:pt x="517004" y="1143330"/>
                  </a:moveTo>
                  <a:lnTo>
                    <a:pt x="369277" y="1143330"/>
                  </a:lnTo>
                  <a:lnTo>
                    <a:pt x="369277" y="1364881"/>
                  </a:lnTo>
                  <a:lnTo>
                    <a:pt x="517004" y="1364881"/>
                  </a:lnTo>
                  <a:lnTo>
                    <a:pt x="517004" y="1143330"/>
                  </a:lnTo>
                  <a:close/>
                </a:path>
                <a:path w="1699259" h="1368425">
                  <a:moveTo>
                    <a:pt x="774026" y="1069467"/>
                  </a:moveTo>
                  <a:lnTo>
                    <a:pt x="626287" y="1069467"/>
                  </a:lnTo>
                  <a:lnTo>
                    <a:pt x="626287" y="1364881"/>
                  </a:lnTo>
                  <a:lnTo>
                    <a:pt x="774026" y="1364881"/>
                  </a:lnTo>
                  <a:lnTo>
                    <a:pt x="774026" y="1069467"/>
                  </a:lnTo>
                  <a:close/>
                </a:path>
                <a:path w="1699259" h="1368425">
                  <a:moveTo>
                    <a:pt x="1034034" y="960170"/>
                  </a:moveTo>
                  <a:lnTo>
                    <a:pt x="886307" y="960170"/>
                  </a:lnTo>
                  <a:lnTo>
                    <a:pt x="886307" y="1367866"/>
                  </a:lnTo>
                  <a:lnTo>
                    <a:pt x="1034034" y="1367866"/>
                  </a:lnTo>
                  <a:lnTo>
                    <a:pt x="1034034" y="960170"/>
                  </a:lnTo>
                  <a:close/>
                </a:path>
                <a:path w="1699259" h="1368425">
                  <a:moveTo>
                    <a:pt x="1291056" y="886307"/>
                  </a:moveTo>
                  <a:lnTo>
                    <a:pt x="1143330" y="886307"/>
                  </a:lnTo>
                  <a:lnTo>
                    <a:pt x="1143330" y="1367866"/>
                  </a:lnTo>
                  <a:lnTo>
                    <a:pt x="1291056" y="1367866"/>
                  </a:lnTo>
                  <a:lnTo>
                    <a:pt x="1291056" y="886307"/>
                  </a:lnTo>
                  <a:close/>
                </a:path>
                <a:path w="1699259" h="1368425">
                  <a:moveTo>
                    <a:pt x="1512608" y="443141"/>
                  </a:moveTo>
                  <a:lnTo>
                    <a:pt x="183172" y="443141"/>
                  </a:lnTo>
                  <a:lnTo>
                    <a:pt x="183172" y="703135"/>
                  </a:lnTo>
                  <a:lnTo>
                    <a:pt x="1512608" y="703135"/>
                  </a:lnTo>
                  <a:lnTo>
                    <a:pt x="1512608" y="443141"/>
                  </a:lnTo>
                  <a:close/>
                </a:path>
                <a:path w="1699259" h="1368425">
                  <a:moveTo>
                    <a:pt x="1698739" y="381"/>
                  </a:moveTo>
                  <a:lnTo>
                    <a:pt x="517004" y="381"/>
                  </a:lnTo>
                  <a:lnTo>
                    <a:pt x="517004" y="0"/>
                  </a:lnTo>
                  <a:lnTo>
                    <a:pt x="0" y="0"/>
                  </a:lnTo>
                  <a:lnTo>
                    <a:pt x="0" y="295414"/>
                  </a:lnTo>
                  <a:lnTo>
                    <a:pt x="517004" y="295414"/>
                  </a:lnTo>
                  <a:lnTo>
                    <a:pt x="517004" y="295021"/>
                  </a:lnTo>
                  <a:lnTo>
                    <a:pt x="1698739" y="295021"/>
                  </a:lnTo>
                  <a:lnTo>
                    <a:pt x="1698739" y="147701"/>
                  </a:lnTo>
                  <a:lnTo>
                    <a:pt x="1698739" y="381"/>
                  </a:lnTo>
                  <a:close/>
                </a:path>
              </a:pathLst>
            </a:custGeom>
            <a:solidFill>
              <a:srgbClr val="C5E4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30">
              <a:extLst>
                <a:ext uri="{FF2B5EF4-FFF2-40B4-BE49-F238E27FC236}">
                  <a16:creationId xmlns:a16="http://schemas.microsoft.com/office/drawing/2014/main" id="{800CC18C-BF4E-3DC7-8ACF-213ACDD839CA}"/>
                </a:ext>
              </a:extLst>
            </p:cNvPr>
            <p:cNvSpPr/>
            <p:nvPr/>
          </p:nvSpPr>
          <p:spPr>
            <a:xfrm>
              <a:off x="12502896" y="3373297"/>
              <a:ext cx="1776095" cy="1776095"/>
            </a:xfrm>
            <a:custGeom>
              <a:avLst/>
              <a:gdLst/>
              <a:ahLst/>
              <a:cxnLst/>
              <a:rect l="l" t="t" r="r" b="b"/>
              <a:pathLst>
                <a:path w="1776094" h="1776095">
                  <a:moveTo>
                    <a:pt x="221589" y="150660"/>
                  </a:moveTo>
                  <a:lnTo>
                    <a:pt x="147726" y="150660"/>
                  </a:lnTo>
                  <a:lnTo>
                    <a:pt x="147726" y="224523"/>
                  </a:lnTo>
                  <a:lnTo>
                    <a:pt x="221589" y="224523"/>
                  </a:lnTo>
                  <a:lnTo>
                    <a:pt x="221589" y="150660"/>
                  </a:lnTo>
                  <a:close/>
                </a:path>
                <a:path w="1776094" h="1776095">
                  <a:moveTo>
                    <a:pt x="260007" y="1518513"/>
                  </a:moveTo>
                  <a:lnTo>
                    <a:pt x="186143" y="1518513"/>
                  </a:lnTo>
                  <a:lnTo>
                    <a:pt x="186143" y="1592376"/>
                  </a:lnTo>
                  <a:lnTo>
                    <a:pt x="260007" y="1592376"/>
                  </a:lnTo>
                  <a:lnTo>
                    <a:pt x="260007" y="1518513"/>
                  </a:lnTo>
                  <a:close/>
                </a:path>
                <a:path w="1776094" h="1776095">
                  <a:moveTo>
                    <a:pt x="333832" y="150660"/>
                  </a:moveTo>
                  <a:lnTo>
                    <a:pt x="260007" y="150660"/>
                  </a:lnTo>
                  <a:lnTo>
                    <a:pt x="260007" y="224523"/>
                  </a:lnTo>
                  <a:lnTo>
                    <a:pt x="333832" y="224523"/>
                  </a:lnTo>
                  <a:lnTo>
                    <a:pt x="333832" y="150660"/>
                  </a:lnTo>
                  <a:close/>
                </a:path>
                <a:path w="1776094" h="1776095">
                  <a:moveTo>
                    <a:pt x="407695" y="1518513"/>
                  </a:moveTo>
                  <a:lnTo>
                    <a:pt x="333832" y="1518513"/>
                  </a:lnTo>
                  <a:lnTo>
                    <a:pt x="333832" y="1592376"/>
                  </a:lnTo>
                  <a:lnTo>
                    <a:pt x="407695" y="1592376"/>
                  </a:lnTo>
                  <a:lnTo>
                    <a:pt x="407695" y="1518513"/>
                  </a:lnTo>
                  <a:close/>
                </a:path>
                <a:path w="1776094" h="1776095">
                  <a:moveTo>
                    <a:pt x="443179" y="150660"/>
                  </a:moveTo>
                  <a:lnTo>
                    <a:pt x="369316" y="150660"/>
                  </a:lnTo>
                  <a:lnTo>
                    <a:pt x="369316" y="224523"/>
                  </a:lnTo>
                  <a:lnTo>
                    <a:pt x="443179" y="224523"/>
                  </a:lnTo>
                  <a:lnTo>
                    <a:pt x="443179" y="150660"/>
                  </a:lnTo>
                  <a:close/>
                </a:path>
                <a:path w="1776094" h="1776095">
                  <a:moveTo>
                    <a:pt x="555421" y="1518513"/>
                  </a:moveTo>
                  <a:lnTo>
                    <a:pt x="481558" y="1518513"/>
                  </a:lnTo>
                  <a:lnTo>
                    <a:pt x="481558" y="1592376"/>
                  </a:lnTo>
                  <a:lnTo>
                    <a:pt x="555421" y="1592376"/>
                  </a:lnTo>
                  <a:lnTo>
                    <a:pt x="555421" y="1518513"/>
                  </a:lnTo>
                  <a:close/>
                </a:path>
                <a:path w="1776094" h="1776095">
                  <a:moveTo>
                    <a:pt x="593839" y="1184681"/>
                  </a:moveTo>
                  <a:lnTo>
                    <a:pt x="590740" y="1169962"/>
                  </a:lnTo>
                  <a:lnTo>
                    <a:pt x="582383" y="1157719"/>
                  </a:lnTo>
                  <a:lnTo>
                    <a:pt x="570141" y="1149362"/>
                  </a:lnTo>
                  <a:lnTo>
                    <a:pt x="555421" y="1146263"/>
                  </a:lnTo>
                  <a:lnTo>
                    <a:pt x="517029" y="1146263"/>
                  </a:lnTo>
                  <a:lnTo>
                    <a:pt x="517029" y="1223073"/>
                  </a:lnTo>
                  <a:lnTo>
                    <a:pt x="517029" y="1370799"/>
                  </a:lnTo>
                  <a:lnTo>
                    <a:pt x="443166" y="1370799"/>
                  </a:lnTo>
                  <a:lnTo>
                    <a:pt x="443166" y="1223073"/>
                  </a:lnTo>
                  <a:lnTo>
                    <a:pt x="517029" y="1223073"/>
                  </a:lnTo>
                  <a:lnTo>
                    <a:pt x="517029" y="1146263"/>
                  </a:lnTo>
                  <a:lnTo>
                    <a:pt x="407695" y="1146263"/>
                  </a:lnTo>
                  <a:lnTo>
                    <a:pt x="392976" y="1149362"/>
                  </a:lnTo>
                  <a:lnTo>
                    <a:pt x="380746" y="1157719"/>
                  </a:lnTo>
                  <a:lnTo>
                    <a:pt x="372402" y="1169962"/>
                  </a:lnTo>
                  <a:lnTo>
                    <a:pt x="369316" y="1184681"/>
                  </a:lnTo>
                  <a:lnTo>
                    <a:pt x="369316" y="1406245"/>
                  </a:lnTo>
                  <a:lnTo>
                    <a:pt x="372402" y="1420977"/>
                  </a:lnTo>
                  <a:lnTo>
                    <a:pt x="380746" y="1433220"/>
                  </a:lnTo>
                  <a:lnTo>
                    <a:pt x="392976" y="1441577"/>
                  </a:lnTo>
                  <a:lnTo>
                    <a:pt x="407695" y="1444663"/>
                  </a:lnTo>
                  <a:lnTo>
                    <a:pt x="555421" y="1444663"/>
                  </a:lnTo>
                  <a:lnTo>
                    <a:pt x="568477" y="1441577"/>
                  </a:lnTo>
                  <a:lnTo>
                    <a:pt x="580161" y="1433220"/>
                  </a:lnTo>
                  <a:lnTo>
                    <a:pt x="589076" y="1420977"/>
                  </a:lnTo>
                  <a:lnTo>
                    <a:pt x="593839" y="1406245"/>
                  </a:lnTo>
                  <a:lnTo>
                    <a:pt x="593839" y="1370799"/>
                  </a:lnTo>
                  <a:lnTo>
                    <a:pt x="593839" y="1223073"/>
                  </a:lnTo>
                  <a:lnTo>
                    <a:pt x="593839" y="1184681"/>
                  </a:lnTo>
                  <a:close/>
                </a:path>
                <a:path w="1776094" h="1776095">
                  <a:moveTo>
                    <a:pt x="703148" y="1518513"/>
                  </a:moveTo>
                  <a:lnTo>
                    <a:pt x="629285" y="1518513"/>
                  </a:lnTo>
                  <a:lnTo>
                    <a:pt x="629285" y="1592376"/>
                  </a:lnTo>
                  <a:lnTo>
                    <a:pt x="703148" y="1592376"/>
                  </a:lnTo>
                  <a:lnTo>
                    <a:pt x="703148" y="1518513"/>
                  </a:lnTo>
                  <a:close/>
                </a:path>
                <a:path w="1776094" h="1776095">
                  <a:moveTo>
                    <a:pt x="813562" y="853795"/>
                  </a:moveTo>
                  <a:lnTo>
                    <a:pt x="812685" y="839673"/>
                  </a:lnTo>
                  <a:lnTo>
                    <a:pt x="806551" y="827227"/>
                  </a:lnTo>
                  <a:lnTo>
                    <a:pt x="794080" y="818400"/>
                  </a:lnTo>
                  <a:lnTo>
                    <a:pt x="779957" y="814285"/>
                  </a:lnTo>
                  <a:lnTo>
                    <a:pt x="765822" y="815162"/>
                  </a:lnTo>
                  <a:lnTo>
                    <a:pt x="753351" y="821309"/>
                  </a:lnTo>
                  <a:lnTo>
                    <a:pt x="584962" y="954252"/>
                  </a:lnTo>
                  <a:lnTo>
                    <a:pt x="419519" y="889254"/>
                  </a:lnTo>
                  <a:lnTo>
                    <a:pt x="410197" y="886485"/>
                  </a:lnTo>
                  <a:lnTo>
                    <a:pt x="400316" y="887031"/>
                  </a:lnTo>
                  <a:lnTo>
                    <a:pt x="390436" y="890917"/>
                  </a:lnTo>
                  <a:lnTo>
                    <a:pt x="381101" y="898105"/>
                  </a:lnTo>
                  <a:lnTo>
                    <a:pt x="233387" y="1045832"/>
                  </a:lnTo>
                  <a:lnTo>
                    <a:pt x="225082" y="1058303"/>
                  </a:lnTo>
                  <a:lnTo>
                    <a:pt x="222300" y="1072426"/>
                  </a:lnTo>
                  <a:lnTo>
                    <a:pt x="225082" y="1086548"/>
                  </a:lnTo>
                  <a:lnTo>
                    <a:pt x="259994" y="1110830"/>
                  </a:lnTo>
                  <a:lnTo>
                    <a:pt x="266649" y="1110221"/>
                  </a:lnTo>
                  <a:lnTo>
                    <a:pt x="273291" y="1108240"/>
                  </a:lnTo>
                  <a:lnTo>
                    <a:pt x="279933" y="1104582"/>
                  </a:lnTo>
                  <a:lnTo>
                    <a:pt x="286575" y="1098994"/>
                  </a:lnTo>
                  <a:lnTo>
                    <a:pt x="416547" y="969022"/>
                  </a:lnTo>
                  <a:lnTo>
                    <a:pt x="579043" y="1034021"/>
                  </a:lnTo>
                  <a:lnTo>
                    <a:pt x="587921" y="1036828"/>
                  </a:lnTo>
                  <a:lnTo>
                    <a:pt x="596785" y="1036599"/>
                  </a:lnTo>
                  <a:lnTo>
                    <a:pt x="605637" y="1033602"/>
                  </a:lnTo>
                  <a:lnTo>
                    <a:pt x="614489" y="1028115"/>
                  </a:lnTo>
                  <a:lnTo>
                    <a:pt x="800633" y="880389"/>
                  </a:lnTo>
                  <a:lnTo>
                    <a:pt x="809459" y="867918"/>
                  </a:lnTo>
                  <a:lnTo>
                    <a:pt x="813562" y="853795"/>
                  </a:lnTo>
                  <a:close/>
                </a:path>
                <a:path w="1776094" h="1776095">
                  <a:moveTo>
                    <a:pt x="850861" y="1518513"/>
                  </a:moveTo>
                  <a:lnTo>
                    <a:pt x="776998" y="1518513"/>
                  </a:lnTo>
                  <a:lnTo>
                    <a:pt x="776998" y="1592376"/>
                  </a:lnTo>
                  <a:lnTo>
                    <a:pt x="850861" y="1592376"/>
                  </a:lnTo>
                  <a:lnTo>
                    <a:pt x="850861" y="1518513"/>
                  </a:lnTo>
                  <a:close/>
                </a:path>
                <a:path w="1776094" h="1776095">
                  <a:moveTo>
                    <a:pt x="850861" y="1110818"/>
                  </a:moveTo>
                  <a:lnTo>
                    <a:pt x="847763" y="1096098"/>
                  </a:lnTo>
                  <a:lnTo>
                    <a:pt x="839406" y="1083868"/>
                  </a:lnTo>
                  <a:lnTo>
                    <a:pt x="827176" y="1075512"/>
                  </a:lnTo>
                  <a:lnTo>
                    <a:pt x="812444" y="1072413"/>
                  </a:lnTo>
                  <a:lnTo>
                    <a:pt x="776998" y="1072413"/>
                  </a:lnTo>
                  <a:lnTo>
                    <a:pt x="776998" y="1149210"/>
                  </a:lnTo>
                  <a:lnTo>
                    <a:pt x="776998" y="1370799"/>
                  </a:lnTo>
                  <a:lnTo>
                    <a:pt x="703135" y="1370799"/>
                  </a:lnTo>
                  <a:lnTo>
                    <a:pt x="703135" y="1149210"/>
                  </a:lnTo>
                  <a:lnTo>
                    <a:pt x="776998" y="1149210"/>
                  </a:lnTo>
                  <a:lnTo>
                    <a:pt x="776998" y="1072413"/>
                  </a:lnTo>
                  <a:lnTo>
                    <a:pt x="664705" y="1072413"/>
                  </a:lnTo>
                  <a:lnTo>
                    <a:pt x="649998" y="1075512"/>
                  </a:lnTo>
                  <a:lnTo>
                    <a:pt x="637768" y="1083868"/>
                  </a:lnTo>
                  <a:lnTo>
                    <a:pt x="629424" y="1096098"/>
                  </a:lnTo>
                  <a:lnTo>
                    <a:pt x="626338" y="1110818"/>
                  </a:lnTo>
                  <a:lnTo>
                    <a:pt x="626338" y="1406245"/>
                  </a:lnTo>
                  <a:lnTo>
                    <a:pt x="629424" y="1420977"/>
                  </a:lnTo>
                  <a:lnTo>
                    <a:pt x="637768" y="1433220"/>
                  </a:lnTo>
                  <a:lnTo>
                    <a:pt x="649998" y="1441577"/>
                  </a:lnTo>
                  <a:lnTo>
                    <a:pt x="664705" y="1444663"/>
                  </a:lnTo>
                  <a:lnTo>
                    <a:pt x="812444" y="1444663"/>
                  </a:lnTo>
                  <a:lnTo>
                    <a:pt x="827176" y="1441577"/>
                  </a:lnTo>
                  <a:lnTo>
                    <a:pt x="839406" y="1433220"/>
                  </a:lnTo>
                  <a:lnTo>
                    <a:pt x="847763" y="1420977"/>
                  </a:lnTo>
                  <a:lnTo>
                    <a:pt x="850861" y="1406245"/>
                  </a:lnTo>
                  <a:lnTo>
                    <a:pt x="850861" y="1370799"/>
                  </a:lnTo>
                  <a:lnTo>
                    <a:pt x="850861" y="1149210"/>
                  </a:lnTo>
                  <a:lnTo>
                    <a:pt x="850861" y="1110818"/>
                  </a:lnTo>
                  <a:close/>
                </a:path>
                <a:path w="1776094" h="1776095">
                  <a:moveTo>
                    <a:pt x="998588" y="1518513"/>
                  </a:moveTo>
                  <a:lnTo>
                    <a:pt x="924725" y="1518513"/>
                  </a:lnTo>
                  <a:lnTo>
                    <a:pt x="924725" y="1592376"/>
                  </a:lnTo>
                  <a:lnTo>
                    <a:pt x="998588" y="1592376"/>
                  </a:lnTo>
                  <a:lnTo>
                    <a:pt x="998588" y="1518513"/>
                  </a:lnTo>
                  <a:close/>
                </a:path>
                <a:path w="1776094" h="1776095">
                  <a:moveTo>
                    <a:pt x="1110830" y="1001522"/>
                  </a:moveTo>
                  <a:lnTo>
                    <a:pt x="1107732" y="986790"/>
                  </a:lnTo>
                  <a:lnTo>
                    <a:pt x="1099388" y="974559"/>
                  </a:lnTo>
                  <a:lnTo>
                    <a:pt x="1087158" y="966203"/>
                  </a:lnTo>
                  <a:lnTo>
                    <a:pt x="1072438" y="963104"/>
                  </a:lnTo>
                  <a:lnTo>
                    <a:pt x="1034034" y="963104"/>
                  </a:lnTo>
                  <a:lnTo>
                    <a:pt x="1034034" y="1036967"/>
                  </a:lnTo>
                  <a:lnTo>
                    <a:pt x="1034034" y="1370799"/>
                  </a:lnTo>
                  <a:lnTo>
                    <a:pt x="960170" y="1370799"/>
                  </a:lnTo>
                  <a:lnTo>
                    <a:pt x="960170" y="1036967"/>
                  </a:lnTo>
                  <a:lnTo>
                    <a:pt x="1034034" y="1036967"/>
                  </a:lnTo>
                  <a:lnTo>
                    <a:pt x="1034034" y="963104"/>
                  </a:lnTo>
                  <a:lnTo>
                    <a:pt x="924725" y="963104"/>
                  </a:lnTo>
                  <a:lnTo>
                    <a:pt x="909980" y="966203"/>
                  </a:lnTo>
                  <a:lnTo>
                    <a:pt x="897750" y="974559"/>
                  </a:lnTo>
                  <a:lnTo>
                    <a:pt x="889393" y="986790"/>
                  </a:lnTo>
                  <a:lnTo>
                    <a:pt x="886307" y="1001522"/>
                  </a:lnTo>
                  <a:lnTo>
                    <a:pt x="886307" y="1406245"/>
                  </a:lnTo>
                  <a:lnTo>
                    <a:pt x="889393" y="1420977"/>
                  </a:lnTo>
                  <a:lnTo>
                    <a:pt x="897750" y="1433220"/>
                  </a:lnTo>
                  <a:lnTo>
                    <a:pt x="909980" y="1441577"/>
                  </a:lnTo>
                  <a:lnTo>
                    <a:pt x="924725" y="1444663"/>
                  </a:lnTo>
                  <a:lnTo>
                    <a:pt x="1072438" y="1444663"/>
                  </a:lnTo>
                  <a:lnTo>
                    <a:pt x="1085494" y="1441577"/>
                  </a:lnTo>
                  <a:lnTo>
                    <a:pt x="1097178" y="1433220"/>
                  </a:lnTo>
                  <a:lnTo>
                    <a:pt x="1106081" y="1420977"/>
                  </a:lnTo>
                  <a:lnTo>
                    <a:pt x="1110830" y="1406245"/>
                  </a:lnTo>
                  <a:lnTo>
                    <a:pt x="1110830" y="1370799"/>
                  </a:lnTo>
                  <a:lnTo>
                    <a:pt x="1110830" y="1036967"/>
                  </a:lnTo>
                  <a:lnTo>
                    <a:pt x="1110830" y="1001522"/>
                  </a:lnTo>
                  <a:close/>
                </a:path>
                <a:path w="1776094" h="1776095">
                  <a:moveTo>
                    <a:pt x="1146302" y="1518513"/>
                  </a:moveTo>
                  <a:lnTo>
                    <a:pt x="1072438" y="1518513"/>
                  </a:lnTo>
                  <a:lnTo>
                    <a:pt x="1072438" y="1592376"/>
                  </a:lnTo>
                  <a:lnTo>
                    <a:pt x="1146302" y="1592376"/>
                  </a:lnTo>
                  <a:lnTo>
                    <a:pt x="1146302" y="1518513"/>
                  </a:lnTo>
                  <a:close/>
                </a:path>
                <a:path w="1776094" h="1776095">
                  <a:moveTo>
                    <a:pt x="1294003" y="1518513"/>
                  </a:moveTo>
                  <a:lnTo>
                    <a:pt x="1220139" y="1518513"/>
                  </a:lnTo>
                  <a:lnTo>
                    <a:pt x="1220139" y="1592376"/>
                  </a:lnTo>
                  <a:lnTo>
                    <a:pt x="1294003" y="1592376"/>
                  </a:lnTo>
                  <a:lnTo>
                    <a:pt x="1294003" y="1518513"/>
                  </a:lnTo>
                  <a:close/>
                </a:path>
                <a:path w="1776094" h="1776095">
                  <a:moveTo>
                    <a:pt x="1367866" y="927658"/>
                  </a:moveTo>
                  <a:lnTo>
                    <a:pt x="1364767" y="912939"/>
                  </a:lnTo>
                  <a:lnTo>
                    <a:pt x="1356410" y="900696"/>
                  </a:lnTo>
                  <a:lnTo>
                    <a:pt x="1344180" y="892340"/>
                  </a:lnTo>
                  <a:lnTo>
                    <a:pt x="1329474" y="889241"/>
                  </a:lnTo>
                  <a:lnTo>
                    <a:pt x="1294003" y="889241"/>
                  </a:lnTo>
                  <a:lnTo>
                    <a:pt x="1294003" y="963104"/>
                  </a:lnTo>
                  <a:lnTo>
                    <a:pt x="1294003" y="1370799"/>
                  </a:lnTo>
                  <a:lnTo>
                    <a:pt x="1220139" y="1370799"/>
                  </a:lnTo>
                  <a:lnTo>
                    <a:pt x="1220139" y="963104"/>
                  </a:lnTo>
                  <a:lnTo>
                    <a:pt x="1294003" y="963104"/>
                  </a:lnTo>
                  <a:lnTo>
                    <a:pt x="1294003" y="889241"/>
                  </a:lnTo>
                  <a:lnTo>
                    <a:pt x="1181747" y="889241"/>
                  </a:lnTo>
                  <a:lnTo>
                    <a:pt x="1167015" y="892340"/>
                  </a:lnTo>
                  <a:lnTo>
                    <a:pt x="1154772" y="900696"/>
                  </a:lnTo>
                  <a:lnTo>
                    <a:pt x="1146416" y="912939"/>
                  </a:lnTo>
                  <a:lnTo>
                    <a:pt x="1143330" y="927658"/>
                  </a:lnTo>
                  <a:lnTo>
                    <a:pt x="1143330" y="1406245"/>
                  </a:lnTo>
                  <a:lnTo>
                    <a:pt x="1146416" y="1420977"/>
                  </a:lnTo>
                  <a:lnTo>
                    <a:pt x="1154772" y="1433220"/>
                  </a:lnTo>
                  <a:lnTo>
                    <a:pt x="1167015" y="1441577"/>
                  </a:lnTo>
                  <a:lnTo>
                    <a:pt x="1181747" y="1444663"/>
                  </a:lnTo>
                  <a:lnTo>
                    <a:pt x="1329474" y="1444663"/>
                  </a:lnTo>
                  <a:lnTo>
                    <a:pt x="1344180" y="1441577"/>
                  </a:lnTo>
                  <a:lnTo>
                    <a:pt x="1356410" y="1433220"/>
                  </a:lnTo>
                  <a:lnTo>
                    <a:pt x="1364767" y="1420977"/>
                  </a:lnTo>
                  <a:lnTo>
                    <a:pt x="1367866" y="1406245"/>
                  </a:lnTo>
                  <a:lnTo>
                    <a:pt x="1367866" y="1370799"/>
                  </a:lnTo>
                  <a:lnTo>
                    <a:pt x="1367866" y="963104"/>
                  </a:lnTo>
                  <a:lnTo>
                    <a:pt x="1367866" y="927658"/>
                  </a:lnTo>
                  <a:close/>
                </a:path>
                <a:path w="1776094" h="1776095">
                  <a:moveTo>
                    <a:pt x="1441729" y="1518513"/>
                  </a:moveTo>
                  <a:lnTo>
                    <a:pt x="1367866" y="1518513"/>
                  </a:lnTo>
                  <a:lnTo>
                    <a:pt x="1367866" y="1592376"/>
                  </a:lnTo>
                  <a:lnTo>
                    <a:pt x="1441729" y="1592376"/>
                  </a:lnTo>
                  <a:lnTo>
                    <a:pt x="1441729" y="1518513"/>
                  </a:lnTo>
                  <a:close/>
                </a:path>
                <a:path w="1776094" h="1776095">
                  <a:moveTo>
                    <a:pt x="1589443" y="1518513"/>
                  </a:moveTo>
                  <a:lnTo>
                    <a:pt x="1515579" y="1518513"/>
                  </a:lnTo>
                  <a:lnTo>
                    <a:pt x="1515579" y="1592376"/>
                  </a:lnTo>
                  <a:lnTo>
                    <a:pt x="1589443" y="1592376"/>
                  </a:lnTo>
                  <a:lnTo>
                    <a:pt x="1589443" y="1518513"/>
                  </a:lnTo>
                  <a:close/>
                </a:path>
                <a:path w="1776094" h="1776095">
                  <a:moveTo>
                    <a:pt x="1589443" y="481545"/>
                  </a:moveTo>
                  <a:lnTo>
                    <a:pt x="1586344" y="466826"/>
                  </a:lnTo>
                  <a:lnTo>
                    <a:pt x="1577987" y="454583"/>
                  </a:lnTo>
                  <a:lnTo>
                    <a:pt x="1565757" y="446227"/>
                  </a:lnTo>
                  <a:lnTo>
                    <a:pt x="1551025" y="443128"/>
                  </a:lnTo>
                  <a:lnTo>
                    <a:pt x="1515592" y="443128"/>
                  </a:lnTo>
                  <a:lnTo>
                    <a:pt x="1515592" y="519950"/>
                  </a:lnTo>
                  <a:lnTo>
                    <a:pt x="1515592" y="706081"/>
                  </a:lnTo>
                  <a:lnTo>
                    <a:pt x="260007" y="706081"/>
                  </a:lnTo>
                  <a:lnTo>
                    <a:pt x="260007" y="519950"/>
                  </a:lnTo>
                  <a:lnTo>
                    <a:pt x="1515592" y="519950"/>
                  </a:lnTo>
                  <a:lnTo>
                    <a:pt x="1515592" y="443128"/>
                  </a:lnTo>
                  <a:lnTo>
                    <a:pt x="221589" y="443128"/>
                  </a:lnTo>
                  <a:lnTo>
                    <a:pt x="206844" y="446227"/>
                  </a:lnTo>
                  <a:lnTo>
                    <a:pt x="194614" y="454583"/>
                  </a:lnTo>
                  <a:lnTo>
                    <a:pt x="186258" y="466826"/>
                  </a:lnTo>
                  <a:lnTo>
                    <a:pt x="183172" y="481545"/>
                  </a:lnTo>
                  <a:lnTo>
                    <a:pt x="183172" y="741514"/>
                  </a:lnTo>
                  <a:lnTo>
                    <a:pt x="186258" y="756259"/>
                  </a:lnTo>
                  <a:lnTo>
                    <a:pt x="194614" y="768489"/>
                  </a:lnTo>
                  <a:lnTo>
                    <a:pt x="206844" y="776846"/>
                  </a:lnTo>
                  <a:lnTo>
                    <a:pt x="221589" y="779932"/>
                  </a:lnTo>
                  <a:lnTo>
                    <a:pt x="1551025" y="779932"/>
                  </a:lnTo>
                  <a:lnTo>
                    <a:pt x="1565757" y="776846"/>
                  </a:lnTo>
                  <a:lnTo>
                    <a:pt x="1577987" y="768489"/>
                  </a:lnTo>
                  <a:lnTo>
                    <a:pt x="1586344" y="756259"/>
                  </a:lnTo>
                  <a:lnTo>
                    <a:pt x="1589443" y="741514"/>
                  </a:lnTo>
                  <a:lnTo>
                    <a:pt x="1589443" y="706081"/>
                  </a:lnTo>
                  <a:lnTo>
                    <a:pt x="1589443" y="519950"/>
                  </a:lnTo>
                  <a:lnTo>
                    <a:pt x="1589443" y="481545"/>
                  </a:lnTo>
                  <a:close/>
                </a:path>
                <a:path w="1776094" h="1776095">
                  <a:moveTo>
                    <a:pt x="1775587" y="41351"/>
                  </a:moveTo>
                  <a:lnTo>
                    <a:pt x="1772488" y="26631"/>
                  </a:lnTo>
                  <a:lnTo>
                    <a:pt x="1764118" y="14389"/>
                  </a:lnTo>
                  <a:lnTo>
                    <a:pt x="1751888" y="6032"/>
                  </a:lnTo>
                  <a:lnTo>
                    <a:pt x="1737169" y="2933"/>
                  </a:lnTo>
                  <a:lnTo>
                    <a:pt x="1698752" y="2933"/>
                  </a:lnTo>
                  <a:lnTo>
                    <a:pt x="1698752" y="76822"/>
                  </a:lnTo>
                  <a:lnTo>
                    <a:pt x="1698752" y="147688"/>
                  </a:lnTo>
                  <a:lnTo>
                    <a:pt x="960158" y="147688"/>
                  </a:lnTo>
                  <a:lnTo>
                    <a:pt x="945438" y="150787"/>
                  </a:lnTo>
                  <a:lnTo>
                    <a:pt x="933208" y="159156"/>
                  </a:lnTo>
                  <a:lnTo>
                    <a:pt x="924839" y="171386"/>
                  </a:lnTo>
                  <a:lnTo>
                    <a:pt x="921740" y="186105"/>
                  </a:lnTo>
                  <a:lnTo>
                    <a:pt x="924839" y="200837"/>
                  </a:lnTo>
                  <a:lnTo>
                    <a:pt x="933208" y="213080"/>
                  </a:lnTo>
                  <a:lnTo>
                    <a:pt x="945438" y="221437"/>
                  </a:lnTo>
                  <a:lnTo>
                    <a:pt x="960158" y="224523"/>
                  </a:lnTo>
                  <a:lnTo>
                    <a:pt x="1698752" y="224523"/>
                  </a:lnTo>
                  <a:lnTo>
                    <a:pt x="1698752" y="295414"/>
                  </a:lnTo>
                  <a:lnTo>
                    <a:pt x="1698752" y="372249"/>
                  </a:lnTo>
                  <a:lnTo>
                    <a:pt x="1698752" y="1701685"/>
                  </a:lnTo>
                  <a:lnTo>
                    <a:pt x="73863" y="1701685"/>
                  </a:lnTo>
                  <a:lnTo>
                    <a:pt x="73863" y="372249"/>
                  </a:lnTo>
                  <a:lnTo>
                    <a:pt x="555409" y="372249"/>
                  </a:lnTo>
                  <a:lnTo>
                    <a:pt x="1698752" y="372249"/>
                  </a:lnTo>
                  <a:lnTo>
                    <a:pt x="1698752" y="295414"/>
                  </a:lnTo>
                  <a:lnTo>
                    <a:pt x="593826" y="295414"/>
                  </a:lnTo>
                  <a:lnTo>
                    <a:pt x="593826" y="76822"/>
                  </a:lnTo>
                  <a:lnTo>
                    <a:pt x="1698752" y="76822"/>
                  </a:lnTo>
                  <a:lnTo>
                    <a:pt x="1698752" y="2933"/>
                  </a:lnTo>
                  <a:lnTo>
                    <a:pt x="569353" y="2933"/>
                  </a:lnTo>
                  <a:lnTo>
                    <a:pt x="555409" y="0"/>
                  </a:lnTo>
                  <a:lnTo>
                    <a:pt x="541477" y="2933"/>
                  </a:lnTo>
                  <a:lnTo>
                    <a:pt x="517017" y="2933"/>
                  </a:lnTo>
                  <a:lnTo>
                    <a:pt x="517017" y="76822"/>
                  </a:lnTo>
                  <a:lnTo>
                    <a:pt x="517017" y="295414"/>
                  </a:lnTo>
                  <a:lnTo>
                    <a:pt x="73863" y="295414"/>
                  </a:lnTo>
                  <a:lnTo>
                    <a:pt x="73863" y="76822"/>
                  </a:lnTo>
                  <a:lnTo>
                    <a:pt x="517017" y="76822"/>
                  </a:lnTo>
                  <a:lnTo>
                    <a:pt x="517017" y="2933"/>
                  </a:lnTo>
                  <a:lnTo>
                    <a:pt x="38417" y="2933"/>
                  </a:lnTo>
                  <a:lnTo>
                    <a:pt x="23685" y="6032"/>
                  </a:lnTo>
                  <a:lnTo>
                    <a:pt x="11442" y="14389"/>
                  </a:lnTo>
                  <a:lnTo>
                    <a:pt x="3086" y="26631"/>
                  </a:lnTo>
                  <a:lnTo>
                    <a:pt x="0" y="41351"/>
                  </a:lnTo>
                  <a:lnTo>
                    <a:pt x="0" y="333832"/>
                  </a:lnTo>
                  <a:lnTo>
                    <a:pt x="0" y="1737131"/>
                  </a:lnTo>
                  <a:lnTo>
                    <a:pt x="3086" y="1751863"/>
                  </a:lnTo>
                  <a:lnTo>
                    <a:pt x="11442" y="1764106"/>
                  </a:lnTo>
                  <a:lnTo>
                    <a:pt x="23685" y="1772462"/>
                  </a:lnTo>
                  <a:lnTo>
                    <a:pt x="38417" y="1775548"/>
                  </a:lnTo>
                  <a:lnTo>
                    <a:pt x="1737169" y="1775548"/>
                  </a:lnTo>
                  <a:lnTo>
                    <a:pt x="1750225" y="1772513"/>
                  </a:lnTo>
                  <a:lnTo>
                    <a:pt x="1761896" y="1764474"/>
                  </a:lnTo>
                  <a:lnTo>
                    <a:pt x="1770811" y="1753120"/>
                  </a:lnTo>
                  <a:lnTo>
                    <a:pt x="1775587" y="1740103"/>
                  </a:lnTo>
                  <a:lnTo>
                    <a:pt x="1775587" y="1701685"/>
                  </a:lnTo>
                  <a:lnTo>
                    <a:pt x="1775587" y="76822"/>
                  </a:lnTo>
                  <a:lnTo>
                    <a:pt x="1775587" y="41351"/>
                  </a:lnTo>
                  <a:close/>
                </a:path>
              </a:pathLst>
            </a:custGeom>
            <a:solidFill>
              <a:srgbClr val="5B9B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31">
            <a:extLst>
              <a:ext uri="{FF2B5EF4-FFF2-40B4-BE49-F238E27FC236}">
                <a16:creationId xmlns:a16="http://schemas.microsoft.com/office/drawing/2014/main" id="{BA06E238-86E9-4804-9E3B-CA93066EF05F}"/>
              </a:ext>
            </a:extLst>
          </p:cNvPr>
          <p:cNvSpPr/>
          <p:nvPr/>
        </p:nvSpPr>
        <p:spPr>
          <a:xfrm>
            <a:off x="6298932" y="5529846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32">
            <a:extLst>
              <a:ext uri="{FF2B5EF4-FFF2-40B4-BE49-F238E27FC236}">
                <a16:creationId xmlns:a16="http://schemas.microsoft.com/office/drawing/2014/main" id="{A83A042C-1D76-BEF4-97BF-1850BCBE00B4}"/>
              </a:ext>
            </a:extLst>
          </p:cNvPr>
          <p:cNvSpPr/>
          <p:nvPr/>
        </p:nvSpPr>
        <p:spPr>
          <a:xfrm>
            <a:off x="11521757" y="5529846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850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1D061-E31A-A0F0-35D0-9DA42166D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16967FE-9348-6178-17CD-C64C13DEF417}"/>
              </a:ext>
            </a:extLst>
          </p:cNvPr>
          <p:cNvSpPr/>
          <p:nvPr/>
        </p:nvSpPr>
        <p:spPr>
          <a:xfrm>
            <a:off x="-190500" y="-559589"/>
            <a:ext cx="18669000" cy="10859289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00FE6BF7-2AA9-E4C7-89B3-72429B9B001A}"/>
              </a:ext>
            </a:extLst>
          </p:cNvPr>
          <p:cNvGrpSpPr/>
          <p:nvPr/>
        </p:nvGrpSpPr>
        <p:grpSpPr>
          <a:xfrm>
            <a:off x="-3591303" y="-774039"/>
            <a:ext cx="18863884" cy="4495800"/>
            <a:chOff x="0" y="0"/>
            <a:chExt cx="2833290" cy="65293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0864751C-0829-C10A-7B62-249C05DE464F}"/>
                </a:ext>
              </a:extLst>
            </p:cNvPr>
            <p:cNvSpPr/>
            <p:nvPr/>
          </p:nvSpPr>
          <p:spPr>
            <a:xfrm>
              <a:off x="0" y="0"/>
              <a:ext cx="2833290" cy="652934"/>
            </a:xfrm>
            <a:custGeom>
              <a:avLst/>
              <a:gdLst/>
              <a:ahLst/>
              <a:cxnLst/>
              <a:rect l="l" t="t" r="r" b="b"/>
              <a:pathLst>
                <a:path w="2833290" h="652934">
                  <a:moveTo>
                    <a:pt x="0" y="0"/>
                  </a:moveTo>
                  <a:lnTo>
                    <a:pt x="2833290" y="0"/>
                  </a:lnTo>
                  <a:lnTo>
                    <a:pt x="2833290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3"/>
              <a:stretch>
                <a:fillRect t="-112724" b="-112724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8" name="Group 5">
            <a:extLst>
              <a:ext uri="{FF2B5EF4-FFF2-40B4-BE49-F238E27FC236}">
                <a16:creationId xmlns:a16="http://schemas.microsoft.com/office/drawing/2014/main" id="{E56814B1-FE8B-559C-2ED3-49DA83158C19}"/>
              </a:ext>
            </a:extLst>
          </p:cNvPr>
          <p:cNvGrpSpPr/>
          <p:nvPr/>
        </p:nvGrpSpPr>
        <p:grpSpPr>
          <a:xfrm>
            <a:off x="5765800" y="-774039"/>
            <a:ext cx="16992600" cy="4495800"/>
            <a:chOff x="0" y="0"/>
            <a:chExt cx="2870064" cy="652934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87848FF5-ADFD-AEF1-EDD2-A450B4956037}"/>
                </a:ext>
              </a:extLst>
            </p:cNvPr>
            <p:cNvSpPr/>
            <p:nvPr/>
          </p:nvSpPr>
          <p:spPr>
            <a:xfrm>
              <a:off x="0" y="0"/>
              <a:ext cx="2870064" cy="652934"/>
            </a:xfrm>
            <a:custGeom>
              <a:avLst/>
              <a:gdLst/>
              <a:ahLst/>
              <a:cxnLst/>
              <a:rect l="l" t="t" r="r" b="b"/>
              <a:pathLst>
                <a:path w="2870064" h="652934">
                  <a:moveTo>
                    <a:pt x="0" y="0"/>
                  </a:moveTo>
                  <a:lnTo>
                    <a:pt x="2870064" y="0"/>
                  </a:lnTo>
                  <a:lnTo>
                    <a:pt x="2870064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4"/>
              <a:stretch>
                <a:fillRect t="-96327" b="-133345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3" name="Group 3">
            <a:extLst>
              <a:ext uri="{FF2B5EF4-FFF2-40B4-BE49-F238E27FC236}">
                <a16:creationId xmlns:a16="http://schemas.microsoft.com/office/drawing/2014/main" id="{E51A1BCC-EEEC-030E-E691-7AF5A0A05108}"/>
              </a:ext>
            </a:extLst>
          </p:cNvPr>
          <p:cNvGrpSpPr/>
          <p:nvPr/>
        </p:nvGrpSpPr>
        <p:grpSpPr>
          <a:xfrm>
            <a:off x="195119" y="8767491"/>
            <a:ext cx="1405081" cy="1233670"/>
            <a:chOff x="0" y="0"/>
            <a:chExt cx="2388340" cy="213961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CB10F8E3-7B32-F5EC-0343-F8EB79D3821C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7" name="object 2">
            <a:extLst>
              <a:ext uri="{FF2B5EF4-FFF2-40B4-BE49-F238E27FC236}">
                <a16:creationId xmlns:a16="http://schemas.microsoft.com/office/drawing/2014/main" id="{2A1DBE04-A13A-A057-F7DA-81EB58E05498}"/>
              </a:ext>
            </a:extLst>
          </p:cNvPr>
          <p:cNvSpPr txBox="1">
            <a:spLocks/>
          </p:cNvSpPr>
          <p:nvPr/>
        </p:nvSpPr>
        <p:spPr>
          <a:xfrm>
            <a:off x="1910633" y="3904765"/>
            <a:ext cx="14065885" cy="7874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CO" sz="5000" spc="50" noProof="0" dirty="0"/>
              <a:t>Proceso</a:t>
            </a:r>
            <a:r>
              <a:rPr lang="es-CO" sz="5000" spc="-114" noProof="0" dirty="0"/>
              <a:t> </a:t>
            </a:r>
            <a:r>
              <a:rPr lang="es-CO" sz="5000" noProof="0" dirty="0"/>
              <a:t>para</a:t>
            </a:r>
            <a:r>
              <a:rPr lang="es-CO" sz="5000" spc="-235" noProof="0" dirty="0"/>
              <a:t> </a:t>
            </a:r>
            <a:r>
              <a:rPr lang="es-CO" sz="5000" spc="55" noProof="0" dirty="0"/>
              <a:t>la</a:t>
            </a:r>
            <a:r>
              <a:rPr lang="es-CO" sz="5000" spc="-235" noProof="0" dirty="0"/>
              <a:t> </a:t>
            </a:r>
            <a:r>
              <a:rPr lang="es-CO" sz="5000" spc="-45" noProof="0" dirty="0"/>
              <a:t>asignación</a:t>
            </a:r>
            <a:r>
              <a:rPr lang="es-CO" sz="5000" spc="-110" noProof="0" dirty="0"/>
              <a:t> </a:t>
            </a:r>
            <a:r>
              <a:rPr lang="es-CO" sz="5000" spc="55" noProof="0" dirty="0">
                <a:latin typeface="Verdana"/>
                <a:cs typeface="Verdana"/>
              </a:rPr>
              <a:t>OXI</a:t>
            </a:r>
            <a:endParaRPr lang="es-CO" sz="5000" noProof="0" dirty="0">
              <a:latin typeface="Verdana"/>
              <a:cs typeface="Verdana"/>
            </a:endParaRP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87CA49B9-CF8B-D7FF-6B64-BD374CDB1B4B}"/>
              </a:ext>
            </a:extLst>
          </p:cNvPr>
          <p:cNvSpPr txBox="1"/>
          <p:nvPr/>
        </p:nvSpPr>
        <p:spPr>
          <a:xfrm>
            <a:off x="12810489" y="7774179"/>
            <a:ext cx="3596004" cy="9918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860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Viabilidad</a:t>
            </a:r>
            <a:r>
              <a:rPr lang="es-CO" sz="2000" spc="10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Técnica</a:t>
            </a:r>
            <a:r>
              <a:rPr lang="es-CO" sz="2000" spc="10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y</a:t>
            </a:r>
            <a:r>
              <a:rPr lang="es-CO" sz="2000" spc="10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Financiera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259079">
              <a:lnSpc>
                <a:spcPct val="100000"/>
              </a:lnSpc>
              <a:spcBef>
                <a:spcPts val="605"/>
              </a:spcBef>
            </a:pPr>
            <a:r>
              <a:rPr lang="es-CO" sz="1600" spc="-60" noProof="0" dirty="0">
                <a:solidFill>
                  <a:srgbClr val="4D4D4D"/>
                </a:solidFill>
                <a:latin typeface="Arial MT"/>
                <a:cs typeface="Arial MT"/>
              </a:rPr>
              <a:t>DEE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Evalúa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los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acuerdo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al Manual Operativo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44A6B1F5-1D26-70F0-031D-501AD75DCD21}"/>
              </a:ext>
            </a:extLst>
          </p:cNvPr>
          <p:cNvSpPr txBox="1"/>
          <p:nvPr/>
        </p:nvSpPr>
        <p:spPr>
          <a:xfrm>
            <a:off x="12274304" y="7979177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3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206752A2-7704-F176-2375-FFFF375356EC}"/>
              </a:ext>
            </a:extLst>
          </p:cNvPr>
          <p:cNvSpPr txBox="1"/>
          <p:nvPr/>
        </p:nvSpPr>
        <p:spPr>
          <a:xfrm>
            <a:off x="6848726" y="7774179"/>
            <a:ext cx="4983480" cy="1233671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860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Estructuración</a:t>
            </a:r>
            <a:r>
              <a:rPr lang="es-CO" sz="2000" spc="7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y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Presentación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60" noProof="0" dirty="0">
                <a:solidFill>
                  <a:srgbClr val="282828"/>
                </a:solidFill>
                <a:latin typeface="Arial MT"/>
                <a:cs typeface="Arial MT"/>
              </a:rPr>
              <a:t>del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proyecto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918844" algn="ctr">
              <a:lnSpc>
                <a:spcPct val="100000"/>
              </a:lnSpc>
              <a:spcBef>
                <a:spcPts val="605"/>
              </a:spcBef>
            </a:pP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El contribuyente y/o ET estructura el proyecto y se ingresa al banco de proyectos del DNP (previa gestión y aprobación de la ART)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4" name="object 7">
            <a:extLst>
              <a:ext uri="{FF2B5EF4-FFF2-40B4-BE49-F238E27FC236}">
                <a16:creationId xmlns:a16="http://schemas.microsoft.com/office/drawing/2014/main" id="{F86C0F26-4D69-9C46-4721-AA37FEC8D751}"/>
              </a:ext>
            </a:extLst>
          </p:cNvPr>
          <p:cNvSpPr txBox="1"/>
          <p:nvPr/>
        </p:nvSpPr>
        <p:spPr>
          <a:xfrm>
            <a:off x="6312541" y="7979189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2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15" name="object 8">
            <a:extLst>
              <a:ext uri="{FF2B5EF4-FFF2-40B4-BE49-F238E27FC236}">
                <a16:creationId xmlns:a16="http://schemas.microsoft.com/office/drawing/2014/main" id="{3856BD77-CB33-D0C5-FB69-45A3DDE76A3A}"/>
              </a:ext>
            </a:extLst>
          </p:cNvPr>
          <p:cNvSpPr txBox="1"/>
          <p:nvPr/>
        </p:nvSpPr>
        <p:spPr>
          <a:xfrm>
            <a:off x="2423178" y="7774683"/>
            <a:ext cx="3416935" cy="986809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Identificación</a:t>
            </a:r>
            <a:r>
              <a:rPr lang="es-CO" sz="2000" spc="9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lang="es-CO" sz="2000" spc="9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50" noProof="0" dirty="0">
                <a:solidFill>
                  <a:srgbClr val="282828"/>
                </a:solidFill>
                <a:latin typeface="Arial MT"/>
                <a:cs typeface="Arial MT"/>
              </a:rPr>
              <a:t>la</a:t>
            </a:r>
            <a:r>
              <a:rPr lang="es-CO" sz="2000" spc="10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necesidad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321310" algn="just">
              <a:lnSpc>
                <a:spcPct val="100000"/>
              </a:lnSpc>
              <a:spcBef>
                <a:spcPts val="605"/>
              </a:spcBef>
            </a:pP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El contribuyente y/o ET identifica la necesidad en municipios PDET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6" name="object 9">
            <a:extLst>
              <a:ext uri="{FF2B5EF4-FFF2-40B4-BE49-F238E27FC236}">
                <a16:creationId xmlns:a16="http://schemas.microsoft.com/office/drawing/2014/main" id="{95D52148-F4B2-1F73-B256-B00C5B26D957}"/>
              </a:ext>
            </a:extLst>
          </p:cNvPr>
          <p:cNvSpPr txBox="1"/>
          <p:nvPr/>
        </p:nvSpPr>
        <p:spPr>
          <a:xfrm>
            <a:off x="1887001" y="8111101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1</a:t>
            </a:r>
            <a:endParaRPr lang="es-CO" sz="4000" noProof="0" dirty="0">
              <a:latin typeface="Verdana"/>
              <a:cs typeface="Verdana"/>
            </a:endParaRPr>
          </a:p>
        </p:txBody>
      </p:sp>
      <p:grpSp>
        <p:nvGrpSpPr>
          <p:cNvPr id="17" name="object 10">
            <a:extLst>
              <a:ext uri="{FF2B5EF4-FFF2-40B4-BE49-F238E27FC236}">
                <a16:creationId xmlns:a16="http://schemas.microsoft.com/office/drawing/2014/main" id="{92EC01C8-FFC3-9DA2-051A-201BF5DC9EE6}"/>
              </a:ext>
            </a:extLst>
          </p:cNvPr>
          <p:cNvGrpSpPr/>
          <p:nvPr/>
        </p:nvGrpSpPr>
        <p:grpSpPr>
          <a:xfrm>
            <a:off x="3104042" y="5444112"/>
            <a:ext cx="1746250" cy="1731645"/>
            <a:chOff x="2072034" y="3395450"/>
            <a:chExt cx="1746250" cy="1731645"/>
          </a:xfrm>
        </p:grpSpPr>
        <p:pic>
          <p:nvPicPr>
            <p:cNvPr id="18" name="object 11">
              <a:extLst>
                <a:ext uri="{FF2B5EF4-FFF2-40B4-BE49-F238E27FC236}">
                  <a16:creationId xmlns:a16="http://schemas.microsoft.com/office/drawing/2014/main" id="{44E8010A-12B6-6799-6459-16344EDDD4B1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58148" y="3395450"/>
              <a:ext cx="1367878" cy="1731241"/>
            </a:xfrm>
            <a:prstGeom prst="rect">
              <a:avLst/>
            </a:prstGeom>
          </p:spPr>
        </p:pic>
        <p:sp>
          <p:nvSpPr>
            <p:cNvPr id="19" name="object 12">
              <a:extLst>
                <a:ext uri="{FF2B5EF4-FFF2-40B4-BE49-F238E27FC236}">
                  <a16:creationId xmlns:a16="http://schemas.microsoft.com/office/drawing/2014/main" id="{E9030C0B-E05D-EDE3-FE2B-977DCFD9BFB1}"/>
                </a:ext>
              </a:extLst>
            </p:cNvPr>
            <p:cNvSpPr/>
            <p:nvPr/>
          </p:nvSpPr>
          <p:spPr>
            <a:xfrm>
              <a:off x="2072030" y="3720718"/>
              <a:ext cx="1746250" cy="434340"/>
            </a:xfrm>
            <a:custGeom>
              <a:avLst/>
              <a:gdLst/>
              <a:ahLst/>
              <a:cxnLst/>
              <a:rect l="l" t="t" r="r" b="b"/>
              <a:pathLst>
                <a:path w="1746250" h="434339">
                  <a:moveTo>
                    <a:pt x="126758" y="42176"/>
                  </a:moveTo>
                  <a:lnTo>
                    <a:pt x="126301" y="28511"/>
                  </a:lnTo>
                  <a:lnTo>
                    <a:pt x="120307" y="15963"/>
                  </a:lnTo>
                  <a:lnTo>
                    <a:pt x="109321" y="5626"/>
                  </a:lnTo>
                  <a:lnTo>
                    <a:pt x="95656" y="0"/>
                  </a:lnTo>
                  <a:lnTo>
                    <a:pt x="81991" y="457"/>
                  </a:lnTo>
                  <a:lnTo>
                    <a:pt x="33655" y="65024"/>
                  </a:lnTo>
                  <a:lnTo>
                    <a:pt x="15138" y="114554"/>
                  </a:lnTo>
                  <a:lnTo>
                    <a:pt x="3822" y="165760"/>
                  </a:lnTo>
                  <a:lnTo>
                    <a:pt x="0" y="218338"/>
                  </a:lnTo>
                  <a:lnTo>
                    <a:pt x="3822" y="269201"/>
                  </a:lnTo>
                  <a:lnTo>
                    <a:pt x="15138" y="319519"/>
                  </a:lnTo>
                  <a:lnTo>
                    <a:pt x="33655" y="368731"/>
                  </a:lnTo>
                  <a:lnTo>
                    <a:pt x="59093" y="416280"/>
                  </a:lnTo>
                  <a:lnTo>
                    <a:pt x="91592" y="434009"/>
                  </a:lnTo>
                  <a:lnTo>
                    <a:pt x="106362" y="434009"/>
                  </a:lnTo>
                  <a:lnTo>
                    <a:pt x="109321" y="425145"/>
                  </a:lnTo>
                  <a:lnTo>
                    <a:pt x="120307" y="416052"/>
                  </a:lnTo>
                  <a:lnTo>
                    <a:pt x="126301" y="403352"/>
                  </a:lnTo>
                  <a:lnTo>
                    <a:pt x="126758" y="389001"/>
                  </a:lnTo>
                  <a:lnTo>
                    <a:pt x="121132" y="374929"/>
                  </a:lnTo>
                  <a:lnTo>
                    <a:pt x="101282" y="337527"/>
                  </a:lnTo>
                  <a:lnTo>
                    <a:pt x="86423" y="297370"/>
                  </a:lnTo>
                  <a:lnTo>
                    <a:pt x="77089" y="256095"/>
                  </a:lnTo>
                  <a:lnTo>
                    <a:pt x="73863" y="215366"/>
                  </a:lnTo>
                  <a:lnTo>
                    <a:pt x="77089" y="173837"/>
                  </a:lnTo>
                  <a:lnTo>
                    <a:pt x="86423" y="133400"/>
                  </a:lnTo>
                  <a:lnTo>
                    <a:pt x="101282" y="94068"/>
                  </a:lnTo>
                  <a:lnTo>
                    <a:pt x="121132" y="55841"/>
                  </a:lnTo>
                  <a:lnTo>
                    <a:pt x="126758" y="42176"/>
                  </a:lnTo>
                  <a:close/>
                </a:path>
                <a:path w="1746250" h="434339">
                  <a:moveTo>
                    <a:pt x="231406" y="118567"/>
                  </a:moveTo>
                  <a:lnTo>
                    <a:pt x="230073" y="104216"/>
                  </a:lnTo>
                  <a:lnTo>
                    <a:pt x="223748" y="91516"/>
                  </a:lnTo>
                  <a:lnTo>
                    <a:pt x="212725" y="82423"/>
                  </a:lnTo>
                  <a:lnTo>
                    <a:pt x="198640" y="78498"/>
                  </a:lnTo>
                  <a:lnTo>
                    <a:pt x="184277" y="79844"/>
                  </a:lnTo>
                  <a:lnTo>
                    <a:pt x="148691" y="126568"/>
                  </a:lnTo>
                  <a:lnTo>
                    <a:pt x="132168" y="188607"/>
                  </a:lnTo>
                  <a:lnTo>
                    <a:pt x="129997" y="221284"/>
                  </a:lnTo>
                  <a:lnTo>
                    <a:pt x="132168" y="252260"/>
                  </a:lnTo>
                  <a:lnTo>
                    <a:pt x="148691" y="313105"/>
                  </a:lnTo>
                  <a:lnTo>
                    <a:pt x="168402" y="350177"/>
                  </a:lnTo>
                  <a:lnTo>
                    <a:pt x="194995" y="360146"/>
                  </a:lnTo>
                  <a:lnTo>
                    <a:pt x="200901" y="360146"/>
                  </a:lnTo>
                  <a:lnTo>
                    <a:pt x="206806" y="357174"/>
                  </a:lnTo>
                  <a:lnTo>
                    <a:pt x="212725" y="357174"/>
                  </a:lnTo>
                  <a:lnTo>
                    <a:pt x="223748" y="348081"/>
                  </a:lnTo>
                  <a:lnTo>
                    <a:pt x="230073" y="335394"/>
                  </a:lnTo>
                  <a:lnTo>
                    <a:pt x="231406" y="321043"/>
                  </a:lnTo>
                  <a:lnTo>
                    <a:pt x="227482" y="306946"/>
                  </a:lnTo>
                  <a:lnTo>
                    <a:pt x="217563" y="286499"/>
                  </a:lnTo>
                  <a:lnTo>
                    <a:pt x="210134" y="265226"/>
                  </a:lnTo>
                  <a:lnTo>
                    <a:pt x="205473" y="243395"/>
                  </a:lnTo>
                  <a:lnTo>
                    <a:pt x="203860" y="221284"/>
                  </a:lnTo>
                  <a:lnTo>
                    <a:pt x="205473" y="197472"/>
                  </a:lnTo>
                  <a:lnTo>
                    <a:pt x="210134" y="174764"/>
                  </a:lnTo>
                  <a:lnTo>
                    <a:pt x="217563" y="153162"/>
                  </a:lnTo>
                  <a:lnTo>
                    <a:pt x="227482" y="132651"/>
                  </a:lnTo>
                  <a:lnTo>
                    <a:pt x="231406" y="118567"/>
                  </a:lnTo>
                  <a:close/>
                </a:path>
                <a:path w="1746250" h="434339">
                  <a:moveTo>
                    <a:pt x="1618983" y="215366"/>
                  </a:moveTo>
                  <a:lnTo>
                    <a:pt x="1610487" y="153695"/>
                  </a:lnTo>
                  <a:lnTo>
                    <a:pt x="1586484" y="94259"/>
                  </a:lnTo>
                  <a:lnTo>
                    <a:pt x="1550339" y="75565"/>
                  </a:lnTo>
                  <a:lnTo>
                    <a:pt x="1536268" y="79476"/>
                  </a:lnTo>
                  <a:lnTo>
                    <a:pt x="1525231" y="88569"/>
                  </a:lnTo>
                  <a:lnTo>
                    <a:pt x="1518907" y="101269"/>
                  </a:lnTo>
                  <a:lnTo>
                    <a:pt x="1517561" y="115620"/>
                  </a:lnTo>
                  <a:lnTo>
                    <a:pt x="1521485" y="129705"/>
                  </a:lnTo>
                  <a:lnTo>
                    <a:pt x="1531416" y="150152"/>
                  </a:lnTo>
                  <a:lnTo>
                    <a:pt x="1538846" y="171437"/>
                  </a:lnTo>
                  <a:lnTo>
                    <a:pt x="1543507" y="193268"/>
                  </a:lnTo>
                  <a:lnTo>
                    <a:pt x="1545120" y="215366"/>
                  </a:lnTo>
                  <a:lnTo>
                    <a:pt x="1543507" y="239191"/>
                  </a:lnTo>
                  <a:lnTo>
                    <a:pt x="1538846" y="261899"/>
                  </a:lnTo>
                  <a:lnTo>
                    <a:pt x="1531416" y="283514"/>
                  </a:lnTo>
                  <a:lnTo>
                    <a:pt x="1521485" y="304012"/>
                  </a:lnTo>
                  <a:lnTo>
                    <a:pt x="1517561" y="318084"/>
                  </a:lnTo>
                  <a:lnTo>
                    <a:pt x="1518907" y="332435"/>
                  </a:lnTo>
                  <a:lnTo>
                    <a:pt x="1525231" y="345135"/>
                  </a:lnTo>
                  <a:lnTo>
                    <a:pt x="1536268" y="354228"/>
                  </a:lnTo>
                  <a:lnTo>
                    <a:pt x="1548066" y="360146"/>
                  </a:lnTo>
                  <a:lnTo>
                    <a:pt x="1553984" y="360146"/>
                  </a:lnTo>
                  <a:lnTo>
                    <a:pt x="1586484" y="339458"/>
                  </a:lnTo>
                  <a:lnTo>
                    <a:pt x="1610487" y="279641"/>
                  </a:lnTo>
                  <a:lnTo>
                    <a:pt x="1616811" y="248056"/>
                  </a:lnTo>
                  <a:lnTo>
                    <a:pt x="1618983" y="215366"/>
                  </a:lnTo>
                  <a:close/>
                </a:path>
                <a:path w="1746250" h="434339">
                  <a:moveTo>
                    <a:pt x="1746008" y="218338"/>
                  </a:moveTo>
                  <a:lnTo>
                    <a:pt x="1742186" y="167462"/>
                  </a:lnTo>
                  <a:lnTo>
                    <a:pt x="1730870" y="117144"/>
                  </a:lnTo>
                  <a:lnTo>
                    <a:pt x="1712366" y="67932"/>
                  </a:lnTo>
                  <a:lnTo>
                    <a:pt x="1686928" y="20396"/>
                  </a:lnTo>
                  <a:lnTo>
                    <a:pt x="1650796" y="2946"/>
                  </a:lnTo>
                  <a:lnTo>
                    <a:pt x="1636712" y="8559"/>
                  </a:lnTo>
                  <a:lnTo>
                    <a:pt x="1625727" y="17653"/>
                  </a:lnTo>
                  <a:lnTo>
                    <a:pt x="1619719" y="30353"/>
                  </a:lnTo>
                  <a:lnTo>
                    <a:pt x="1619262" y="44704"/>
                  </a:lnTo>
                  <a:lnTo>
                    <a:pt x="1624888" y="58788"/>
                  </a:lnTo>
                  <a:lnTo>
                    <a:pt x="1644738" y="96189"/>
                  </a:lnTo>
                  <a:lnTo>
                    <a:pt x="1659610" y="136347"/>
                  </a:lnTo>
                  <a:lnTo>
                    <a:pt x="1668945" y="177622"/>
                  </a:lnTo>
                  <a:lnTo>
                    <a:pt x="1672170" y="218338"/>
                  </a:lnTo>
                  <a:lnTo>
                    <a:pt x="1668945" y="259880"/>
                  </a:lnTo>
                  <a:lnTo>
                    <a:pt x="1659610" y="300316"/>
                  </a:lnTo>
                  <a:lnTo>
                    <a:pt x="1644738" y="339648"/>
                  </a:lnTo>
                  <a:lnTo>
                    <a:pt x="1624888" y="377875"/>
                  </a:lnTo>
                  <a:lnTo>
                    <a:pt x="1619262" y="391541"/>
                  </a:lnTo>
                  <a:lnTo>
                    <a:pt x="1636712" y="428091"/>
                  </a:lnTo>
                  <a:lnTo>
                    <a:pt x="1651469" y="434009"/>
                  </a:lnTo>
                  <a:lnTo>
                    <a:pt x="1657388" y="434009"/>
                  </a:lnTo>
                  <a:lnTo>
                    <a:pt x="1712366" y="371627"/>
                  </a:lnTo>
                  <a:lnTo>
                    <a:pt x="1730870" y="322097"/>
                  </a:lnTo>
                  <a:lnTo>
                    <a:pt x="1742186" y="270903"/>
                  </a:lnTo>
                  <a:lnTo>
                    <a:pt x="1746008" y="218338"/>
                  </a:lnTo>
                  <a:close/>
                </a:path>
              </a:pathLst>
            </a:custGeom>
            <a:solidFill>
              <a:srgbClr val="70AD47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pic>
        <p:nvPicPr>
          <p:cNvPr id="20" name="object 13">
            <a:extLst>
              <a:ext uri="{FF2B5EF4-FFF2-40B4-BE49-F238E27FC236}">
                <a16:creationId xmlns:a16="http://schemas.microsoft.com/office/drawing/2014/main" id="{F0BE768E-6E09-4090-52ED-138631701FE2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322428" y="5435240"/>
            <a:ext cx="1754898" cy="1748980"/>
          </a:xfrm>
          <a:prstGeom prst="rect">
            <a:avLst/>
          </a:prstGeom>
        </p:spPr>
      </p:pic>
      <p:grpSp>
        <p:nvGrpSpPr>
          <p:cNvPr id="21" name="object 14">
            <a:extLst>
              <a:ext uri="{FF2B5EF4-FFF2-40B4-BE49-F238E27FC236}">
                <a16:creationId xmlns:a16="http://schemas.microsoft.com/office/drawing/2014/main" id="{685E0A59-F1AC-C0E7-6B0F-C9027CD223C9}"/>
              </a:ext>
            </a:extLst>
          </p:cNvPr>
          <p:cNvGrpSpPr/>
          <p:nvPr/>
        </p:nvGrpSpPr>
        <p:grpSpPr>
          <a:xfrm>
            <a:off x="13534903" y="5421953"/>
            <a:ext cx="1776095" cy="1776095"/>
            <a:chOff x="12502895" y="3373291"/>
            <a:chExt cx="1776095" cy="1776095"/>
          </a:xfrm>
        </p:grpSpPr>
        <p:sp>
          <p:nvSpPr>
            <p:cNvPr id="22" name="object 15">
              <a:extLst>
                <a:ext uri="{FF2B5EF4-FFF2-40B4-BE49-F238E27FC236}">
                  <a16:creationId xmlns:a16="http://schemas.microsoft.com/office/drawing/2014/main" id="{F57DFBAE-B4AA-FF23-458D-C352E3DECE3D}"/>
                </a:ext>
              </a:extLst>
            </p:cNvPr>
            <p:cNvSpPr/>
            <p:nvPr/>
          </p:nvSpPr>
          <p:spPr>
            <a:xfrm>
              <a:off x="12541313" y="3414648"/>
              <a:ext cx="1699260" cy="1368425"/>
            </a:xfrm>
            <a:custGeom>
              <a:avLst/>
              <a:gdLst/>
              <a:ahLst/>
              <a:cxnLst/>
              <a:rect l="l" t="t" r="r" b="b"/>
              <a:pathLst>
                <a:path w="1699259" h="1368425">
                  <a:moveTo>
                    <a:pt x="517004" y="1143330"/>
                  </a:moveTo>
                  <a:lnTo>
                    <a:pt x="369277" y="1143330"/>
                  </a:lnTo>
                  <a:lnTo>
                    <a:pt x="369277" y="1364881"/>
                  </a:lnTo>
                  <a:lnTo>
                    <a:pt x="517004" y="1364881"/>
                  </a:lnTo>
                  <a:lnTo>
                    <a:pt x="517004" y="1143330"/>
                  </a:lnTo>
                  <a:close/>
                </a:path>
                <a:path w="1699259" h="1368425">
                  <a:moveTo>
                    <a:pt x="774026" y="1069467"/>
                  </a:moveTo>
                  <a:lnTo>
                    <a:pt x="626287" y="1069467"/>
                  </a:lnTo>
                  <a:lnTo>
                    <a:pt x="626287" y="1364881"/>
                  </a:lnTo>
                  <a:lnTo>
                    <a:pt x="774026" y="1364881"/>
                  </a:lnTo>
                  <a:lnTo>
                    <a:pt x="774026" y="1069467"/>
                  </a:lnTo>
                  <a:close/>
                </a:path>
                <a:path w="1699259" h="1368425">
                  <a:moveTo>
                    <a:pt x="1034034" y="960170"/>
                  </a:moveTo>
                  <a:lnTo>
                    <a:pt x="886307" y="960170"/>
                  </a:lnTo>
                  <a:lnTo>
                    <a:pt x="886307" y="1367866"/>
                  </a:lnTo>
                  <a:lnTo>
                    <a:pt x="1034034" y="1367866"/>
                  </a:lnTo>
                  <a:lnTo>
                    <a:pt x="1034034" y="960170"/>
                  </a:lnTo>
                  <a:close/>
                </a:path>
                <a:path w="1699259" h="1368425">
                  <a:moveTo>
                    <a:pt x="1291056" y="886307"/>
                  </a:moveTo>
                  <a:lnTo>
                    <a:pt x="1143330" y="886307"/>
                  </a:lnTo>
                  <a:lnTo>
                    <a:pt x="1143330" y="1367866"/>
                  </a:lnTo>
                  <a:lnTo>
                    <a:pt x="1291056" y="1367866"/>
                  </a:lnTo>
                  <a:lnTo>
                    <a:pt x="1291056" y="886307"/>
                  </a:lnTo>
                  <a:close/>
                </a:path>
                <a:path w="1699259" h="1368425">
                  <a:moveTo>
                    <a:pt x="1512608" y="443141"/>
                  </a:moveTo>
                  <a:lnTo>
                    <a:pt x="183172" y="443141"/>
                  </a:lnTo>
                  <a:lnTo>
                    <a:pt x="183172" y="703135"/>
                  </a:lnTo>
                  <a:lnTo>
                    <a:pt x="1512608" y="703135"/>
                  </a:lnTo>
                  <a:lnTo>
                    <a:pt x="1512608" y="443141"/>
                  </a:lnTo>
                  <a:close/>
                </a:path>
                <a:path w="1699259" h="1368425">
                  <a:moveTo>
                    <a:pt x="1698739" y="381"/>
                  </a:moveTo>
                  <a:lnTo>
                    <a:pt x="517004" y="381"/>
                  </a:lnTo>
                  <a:lnTo>
                    <a:pt x="517004" y="0"/>
                  </a:lnTo>
                  <a:lnTo>
                    <a:pt x="0" y="0"/>
                  </a:lnTo>
                  <a:lnTo>
                    <a:pt x="0" y="295414"/>
                  </a:lnTo>
                  <a:lnTo>
                    <a:pt x="517004" y="295414"/>
                  </a:lnTo>
                  <a:lnTo>
                    <a:pt x="517004" y="295021"/>
                  </a:lnTo>
                  <a:lnTo>
                    <a:pt x="1698739" y="295021"/>
                  </a:lnTo>
                  <a:lnTo>
                    <a:pt x="1698739" y="147701"/>
                  </a:lnTo>
                  <a:lnTo>
                    <a:pt x="1698739" y="381"/>
                  </a:lnTo>
                  <a:close/>
                </a:path>
              </a:pathLst>
            </a:custGeom>
            <a:solidFill>
              <a:srgbClr val="FFD2B3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23" name="object 16">
              <a:extLst>
                <a:ext uri="{FF2B5EF4-FFF2-40B4-BE49-F238E27FC236}">
                  <a16:creationId xmlns:a16="http://schemas.microsoft.com/office/drawing/2014/main" id="{BA401314-A921-B9FD-07EB-700C2F19348A}"/>
                </a:ext>
              </a:extLst>
            </p:cNvPr>
            <p:cNvSpPr/>
            <p:nvPr/>
          </p:nvSpPr>
          <p:spPr>
            <a:xfrm>
              <a:off x="12502896" y="3373297"/>
              <a:ext cx="1776095" cy="1776095"/>
            </a:xfrm>
            <a:custGeom>
              <a:avLst/>
              <a:gdLst/>
              <a:ahLst/>
              <a:cxnLst/>
              <a:rect l="l" t="t" r="r" b="b"/>
              <a:pathLst>
                <a:path w="1776094" h="1776095">
                  <a:moveTo>
                    <a:pt x="221589" y="150660"/>
                  </a:moveTo>
                  <a:lnTo>
                    <a:pt x="147726" y="150660"/>
                  </a:lnTo>
                  <a:lnTo>
                    <a:pt x="147726" y="224523"/>
                  </a:lnTo>
                  <a:lnTo>
                    <a:pt x="221589" y="224523"/>
                  </a:lnTo>
                  <a:lnTo>
                    <a:pt x="221589" y="150660"/>
                  </a:lnTo>
                  <a:close/>
                </a:path>
                <a:path w="1776094" h="1776095">
                  <a:moveTo>
                    <a:pt x="260007" y="1518513"/>
                  </a:moveTo>
                  <a:lnTo>
                    <a:pt x="186143" y="1518513"/>
                  </a:lnTo>
                  <a:lnTo>
                    <a:pt x="186143" y="1592376"/>
                  </a:lnTo>
                  <a:lnTo>
                    <a:pt x="260007" y="1592376"/>
                  </a:lnTo>
                  <a:lnTo>
                    <a:pt x="260007" y="1518513"/>
                  </a:lnTo>
                  <a:close/>
                </a:path>
                <a:path w="1776094" h="1776095">
                  <a:moveTo>
                    <a:pt x="333832" y="150660"/>
                  </a:moveTo>
                  <a:lnTo>
                    <a:pt x="260007" y="150660"/>
                  </a:lnTo>
                  <a:lnTo>
                    <a:pt x="260007" y="224523"/>
                  </a:lnTo>
                  <a:lnTo>
                    <a:pt x="333832" y="224523"/>
                  </a:lnTo>
                  <a:lnTo>
                    <a:pt x="333832" y="150660"/>
                  </a:lnTo>
                  <a:close/>
                </a:path>
                <a:path w="1776094" h="1776095">
                  <a:moveTo>
                    <a:pt x="407695" y="1518513"/>
                  </a:moveTo>
                  <a:lnTo>
                    <a:pt x="333832" y="1518513"/>
                  </a:lnTo>
                  <a:lnTo>
                    <a:pt x="333832" y="1592376"/>
                  </a:lnTo>
                  <a:lnTo>
                    <a:pt x="407695" y="1592376"/>
                  </a:lnTo>
                  <a:lnTo>
                    <a:pt x="407695" y="1518513"/>
                  </a:lnTo>
                  <a:close/>
                </a:path>
                <a:path w="1776094" h="1776095">
                  <a:moveTo>
                    <a:pt x="443179" y="150660"/>
                  </a:moveTo>
                  <a:lnTo>
                    <a:pt x="369316" y="150660"/>
                  </a:lnTo>
                  <a:lnTo>
                    <a:pt x="369316" y="224523"/>
                  </a:lnTo>
                  <a:lnTo>
                    <a:pt x="443179" y="224523"/>
                  </a:lnTo>
                  <a:lnTo>
                    <a:pt x="443179" y="150660"/>
                  </a:lnTo>
                  <a:close/>
                </a:path>
                <a:path w="1776094" h="1776095">
                  <a:moveTo>
                    <a:pt x="555421" y="1518513"/>
                  </a:moveTo>
                  <a:lnTo>
                    <a:pt x="481558" y="1518513"/>
                  </a:lnTo>
                  <a:lnTo>
                    <a:pt x="481558" y="1592376"/>
                  </a:lnTo>
                  <a:lnTo>
                    <a:pt x="555421" y="1592376"/>
                  </a:lnTo>
                  <a:lnTo>
                    <a:pt x="555421" y="1518513"/>
                  </a:lnTo>
                  <a:close/>
                </a:path>
                <a:path w="1776094" h="1776095">
                  <a:moveTo>
                    <a:pt x="593839" y="1184681"/>
                  </a:moveTo>
                  <a:lnTo>
                    <a:pt x="590740" y="1169962"/>
                  </a:lnTo>
                  <a:lnTo>
                    <a:pt x="582383" y="1157719"/>
                  </a:lnTo>
                  <a:lnTo>
                    <a:pt x="570141" y="1149362"/>
                  </a:lnTo>
                  <a:lnTo>
                    <a:pt x="555421" y="1146263"/>
                  </a:lnTo>
                  <a:lnTo>
                    <a:pt x="517029" y="1146263"/>
                  </a:lnTo>
                  <a:lnTo>
                    <a:pt x="517029" y="1223073"/>
                  </a:lnTo>
                  <a:lnTo>
                    <a:pt x="517029" y="1370799"/>
                  </a:lnTo>
                  <a:lnTo>
                    <a:pt x="443166" y="1370799"/>
                  </a:lnTo>
                  <a:lnTo>
                    <a:pt x="443166" y="1223073"/>
                  </a:lnTo>
                  <a:lnTo>
                    <a:pt x="517029" y="1223073"/>
                  </a:lnTo>
                  <a:lnTo>
                    <a:pt x="517029" y="1146263"/>
                  </a:lnTo>
                  <a:lnTo>
                    <a:pt x="407695" y="1146263"/>
                  </a:lnTo>
                  <a:lnTo>
                    <a:pt x="392976" y="1149362"/>
                  </a:lnTo>
                  <a:lnTo>
                    <a:pt x="380746" y="1157719"/>
                  </a:lnTo>
                  <a:lnTo>
                    <a:pt x="372402" y="1169962"/>
                  </a:lnTo>
                  <a:lnTo>
                    <a:pt x="369316" y="1184681"/>
                  </a:lnTo>
                  <a:lnTo>
                    <a:pt x="369316" y="1406245"/>
                  </a:lnTo>
                  <a:lnTo>
                    <a:pt x="372402" y="1420977"/>
                  </a:lnTo>
                  <a:lnTo>
                    <a:pt x="380746" y="1433220"/>
                  </a:lnTo>
                  <a:lnTo>
                    <a:pt x="392976" y="1441577"/>
                  </a:lnTo>
                  <a:lnTo>
                    <a:pt x="407695" y="1444663"/>
                  </a:lnTo>
                  <a:lnTo>
                    <a:pt x="555421" y="1444663"/>
                  </a:lnTo>
                  <a:lnTo>
                    <a:pt x="568477" y="1441577"/>
                  </a:lnTo>
                  <a:lnTo>
                    <a:pt x="580161" y="1433220"/>
                  </a:lnTo>
                  <a:lnTo>
                    <a:pt x="589076" y="1420977"/>
                  </a:lnTo>
                  <a:lnTo>
                    <a:pt x="593839" y="1406245"/>
                  </a:lnTo>
                  <a:lnTo>
                    <a:pt x="593839" y="1370799"/>
                  </a:lnTo>
                  <a:lnTo>
                    <a:pt x="593839" y="1223073"/>
                  </a:lnTo>
                  <a:lnTo>
                    <a:pt x="593839" y="1184681"/>
                  </a:lnTo>
                  <a:close/>
                </a:path>
                <a:path w="1776094" h="1776095">
                  <a:moveTo>
                    <a:pt x="703148" y="1518513"/>
                  </a:moveTo>
                  <a:lnTo>
                    <a:pt x="629285" y="1518513"/>
                  </a:lnTo>
                  <a:lnTo>
                    <a:pt x="629285" y="1592376"/>
                  </a:lnTo>
                  <a:lnTo>
                    <a:pt x="703148" y="1592376"/>
                  </a:lnTo>
                  <a:lnTo>
                    <a:pt x="703148" y="1518513"/>
                  </a:lnTo>
                  <a:close/>
                </a:path>
                <a:path w="1776094" h="1776095">
                  <a:moveTo>
                    <a:pt x="813562" y="866495"/>
                  </a:moveTo>
                  <a:lnTo>
                    <a:pt x="812685" y="852373"/>
                  </a:lnTo>
                  <a:lnTo>
                    <a:pt x="806551" y="839927"/>
                  </a:lnTo>
                  <a:lnTo>
                    <a:pt x="794080" y="831100"/>
                  </a:lnTo>
                  <a:lnTo>
                    <a:pt x="779957" y="826985"/>
                  </a:lnTo>
                  <a:lnTo>
                    <a:pt x="765822" y="827862"/>
                  </a:lnTo>
                  <a:lnTo>
                    <a:pt x="753351" y="834009"/>
                  </a:lnTo>
                  <a:lnTo>
                    <a:pt x="584962" y="966952"/>
                  </a:lnTo>
                  <a:lnTo>
                    <a:pt x="419519" y="901954"/>
                  </a:lnTo>
                  <a:lnTo>
                    <a:pt x="410197" y="899185"/>
                  </a:lnTo>
                  <a:lnTo>
                    <a:pt x="400316" y="899731"/>
                  </a:lnTo>
                  <a:lnTo>
                    <a:pt x="390436" y="903617"/>
                  </a:lnTo>
                  <a:lnTo>
                    <a:pt x="381101" y="910805"/>
                  </a:lnTo>
                  <a:lnTo>
                    <a:pt x="233387" y="1058532"/>
                  </a:lnTo>
                  <a:lnTo>
                    <a:pt x="225082" y="1071003"/>
                  </a:lnTo>
                  <a:lnTo>
                    <a:pt x="222300" y="1085126"/>
                  </a:lnTo>
                  <a:lnTo>
                    <a:pt x="225082" y="1099248"/>
                  </a:lnTo>
                  <a:lnTo>
                    <a:pt x="259994" y="1123530"/>
                  </a:lnTo>
                  <a:lnTo>
                    <a:pt x="266649" y="1122921"/>
                  </a:lnTo>
                  <a:lnTo>
                    <a:pt x="273291" y="1120940"/>
                  </a:lnTo>
                  <a:lnTo>
                    <a:pt x="279933" y="1117282"/>
                  </a:lnTo>
                  <a:lnTo>
                    <a:pt x="286575" y="1111694"/>
                  </a:lnTo>
                  <a:lnTo>
                    <a:pt x="416547" y="981722"/>
                  </a:lnTo>
                  <a:lnTo>
                    <a:pt x="579043" y="1046721"/>
                  </a:lnTo>
                  <a:lnTo>
                    <a:pt x="587921" y="1049528"/>
                  </a:lnTo>
                  <a:lnTo>
                    <a:pt x="596785" y="1049299"/>
                  </a:lnTo>
                  <a:lnTo>
                    <a:pt x="605637" y="1046302"/>
                  </a:lnTo>
                  <a:lnTo>
                    <a:pt x="614489" y="1040815"/>
                  </a:lnTo>
                  <a:lnTo>
                    <a:pt x="800633" y="893089"/>
                  </a:lnTo>
                  <a:lnTo>
                    <a:pt x="809459" y="880618"/>
                  </a:lnTo>
                  <a:lnTo>
                    <a:pt x="813562" y="866495"/>
                  </a:lnTo>
                  <a:close/>
                </a:path>
                <a:path w="1776094" h="1776095">
                  <a:moveTo>
                    <a:pt x="850861" y="1518513"/>
                  </a:moveTo>
                  <a:lnTo>
                    <a:pt x="776998" y="1518513"/>
                  </a:lnTo>
                  <a:lnTo>
                    <a:pt x="776998" y="1592376"/>
                  </a:lnTo>
                  <a:lnTo>
                    <a:pt x="850861" y="1592376"/>
                  </a:lnTo>
                  <a:lnTo>
                    <a:pt x="850861" y="1518513"/>
                  </a:lnTo>
                  <a:close/>
                </a:path>
                <a:path w="1776094" h="1776095">
                  <a:moveTo>
                    <a:pt x="850861" y="1110818"/>
                  </a:moveTo>
                  <a:lnTo>
                    <a:pt x="847763" y="1096098"/>
                  </a:lnTo>
                  <a:lnTo>
                    <a:pt x="839406" y="1083868"/>
                  </a:lnTo>
                  <a:lnTo>
                    <a:pt x="827176" y="1075512"/>
                  </a:lnTo>
                  <a:lnTo>
                    <a:pt x="812444" y="1072413"/>
                  </a:lnTo>
                  <a:lnTo>
                    <a:pt x="776998" y="1072413"/>
                  </a:lnTo>
                  <a:lnTo>
                    <a:pt x="776998" y="1149210"/>
                  </a:lnTo>
                  <a:lnTo>
                    <a:pt x="776998" y="1370799"/>
                  </a:lnTo>
                  <a:lnTo>
                    <a:pt x="703135" y="1370799"/>
                  </a:lnTo>
                  <a:lnTo>
                    <a:pt x="703135" y="1149210"/>
                  </a:lnTo>
                  <a:lnTo>
                    <a:pt x="776998" y="1149210"/>
                  </a:lnTo>
                  <a:lnTo>
                    <a:pt x="776998" y="1072413"/>
                  </a:lnTo>
                  <a:lnTo>
                    <a:pt x="664705" y="1072413"/>
                  </a:lnTo>
                  <a:lnTo>
                    <a:pt x="649998" y="1075512"/>
                  </a:lnTo>
                  <a:lnTo>
                    <a:pt x="637768" y="1083868"/>
                  </a:lnTo>
                  <a:lnTo>
                    <a:pt x="629424" y="1096098"/>
                  </a:lnTo>
                  <a:lnTo>
                    <a:pt x="626338" y="1110818"/>
                  </a:lnTo>
                  <a:lnTo>
                    <a:pt x="626338" y="1406245"/>
                  </a:lnTo>
                  <a:lnTo>
                    <a:pt x="629424" y="1420977"/>
                  </a:lnTo>
                  <a:lnTo>
                    <a:pt x="637768" y="1433220"/>
                  </a:lnTo>
                  <a:lnTo>
                    <a:pt x="649998" y="1441577"/>
                  </a:lnTo>
                  <a:lnTo>
                    <a:pt x="664705" y="1444663"/>
                  </a:lnTo>
                  <a:lnTo>
                    <a:pt x="812444" y="1444663"/>
                  </a:lnTo>
                  <a:lnTo>
                    <a:pt x="827176" y="1441577"/>
                  </a:lnTo>
                  <a:lnTo>
                    <a:pt x="839406" y="1433220"/>
                  </a:lnTo>
                  <a:lnTo>
                    <a:pt x="847763" y="1420977"/>
                  </a:lnTo>
                  <a:lnTo>
                    <a:pt x="850861" y="1406245"/>
                  </a:lnTo>
                  <a:lnTo>
                    <a:pt x="850861" y="1370799"/>
                  </a:lnTo>
                  <a:lnTo>
                    <a:pt x="850861" y="1149210"/>
                  </a:lnTo>
                  <a:lnTo>
                    <a:pt x="850861" y="1110818"/>
                  </a:lnTo>
                  <a:close/>
                </a:path>
                <a:path w="1776094" h="1776095">
                  <a:moveTo>
                    <a:pt x="998588" y="1518513"/>
                  </a:moveTo>
                  <a:lnTo>
                    <a:pt x="924725" y="1518513"/>
                  </a:lnTo>
                  <a:lnTo>
                    <a:pt x="924725" y="1592376"/>
                  </a:lnTo>
                  <a:lnTo>
                    <a:pt x="998588" y="1592376"/>
                  </a:lnTo>
                  <a:lnTo>
                    <a:pt x="998588" y="1518513"/>
                  </a:lnTo>
                  <a:close/>
                </a:path>
                <a:path w="1776094" h="1776095">
                  <a:moveTo>
                    <a:pt x="1110830" y="1001522"/>
                  </a:moveTo>
                  <a:lnTo>
                    <a:pt x="1107732" y="986790"/>
                  </a:lnTo>
                  <a:lnTo>
                    <a:pt x="1099388" y="974559"/>
                  </a:lnTo>
                  <a:lnTo>
                    <a:pt x="1087158" y="966203"/>
                  </a:lnTo>
                  <a:lnTo>
                    <a:pt x="1072438" y="963104"/>
                  </a:lnTo>
                  <a:lnTo>
                    <a:pt x="1034034" y="963104"/>
                  </a:lnTo>
                  <a:lnTo>
                    <a:pt x="1034034" y="1036967"/>
                  </a:lnTo>
                  <a:lnTo>
                    <a:pt x="1034034" y="1370799"/>
                  </a:lnTo>
                  <a:lnTo>
                    <a:pt x="960170" y="1370799"/>
                  </a:lnTo>
                  <a:lnTo>
                    <a:pt x="960170" y="1036967"/>
                  </a:lnTo>
                  <a:lnTo>
                    <a:pt x="1034034" y="1036967"/>
                  </a:lnTo>
                  <a:lnTo>
                    <a:pt x="1034034" y="963104"/>
                  </a:lnTo>
                  <a:lnTo>
                    <a:pt x="924725" y="963104"/>
                  </a:lnTo>
                  <a:lnTo>
                    <a:pt x="909980" y="966203"/>
                  </a:lnTo>
                  <a:lnTo>
                    <a:pt x="897750" y="974559"/>
                  </a:lnTo>
                  <a:lnTo>
                    <a:pt x="889393" y="986790"/>
                  </a:lnTo>
                  <a:lnTo>
                    <a:pt x="886307" y="1001522"/>
                  </a:lnTo>
                  <a:lnTo>
                    <a:pt x="886307" y="1406245"/>
                  </a:lnTo>
                  <a:lnTo>
                    <a:pt x="889393" y="1420977"/>
                  </a:lnTo>
                  <a:lnTo>
                    <a:pt x="897750" y="1433220"/>
                  </a:lnTo>
                  <a:lnTo>
                    <a:pt x="909980" y="1441577"/>
                  </a:lnTo>
                  <a:lnTo>
                    <a:pt x="924725" y="1444663"/>
                  </a:lnTo>
                  <a:lnTo>
                    <a:pt x="1072438" y="1444663"/>
                  </a:lnTo>
                  <a:lnTo>
                    <a:pt x="1085494" y="1441577"/>
                  </a:lnTo>
                  <a:lnTo>
                    <a:pt x="1097178" y="1433220"/>
                  </a:lnTo>
                  <a:lnTo>
                    <a:pt x="1106081" y="1420977"/>
                  </a:lnTo>
                  <a:lnTo>
                    <a:pt x="1110830" y="1406245"/>
                  </a:lnTo>
                  <a:lnTo>
                    <a:pt x="1110830" y="1370799"/>
                  </a:lnTo>
                  <a:lnTo>
                    <a:pt x="1110830" y="1036967"/>
                  </a:lnTo>
                  <a:lnTo>
                    <a:pt x="1110830" y="1001522"/>
                  </a:lnTo>
                  <a:close/>
                </a:path>
                <a:path w="1776094" h="1776095">
                  <a:moveTo>
                    <a:pt x="1146302" y="1518513"/>
                  </a:moveTo>
                  <a:lnTo>
                    <a:pt x="1072438" y="1518513"/>
                  </a:lnTo>
                  <a:lnTo>
                    <a:pt x="1072438" y="1592376"/>
                  </a:lnTo>
                  <a:lnTo>
                    <a:pt x="1146302" y="1592376"/>
                  </a:lnTo>
                  <a:lnTo>
                    <a:pt x="1146302" y="1518513"/>
                  </a:lnTo>
                  <a:close/>
                </a:path>
                <a:path w="1776094" h="1776095">
                  <a:moveTo>
                    <a:pt x="1294003" y="1518513"/>
                  </a:moveTo>
                  <a:lnTo>
                    <a:pt x="1220139" y="1518513"/>
                  </a:lnTo>
                  <a:lnTo>
                    <a:pt x="1220139" y="1592376"/>
                  </a:lnTo>
                  <a:lnTo>
                    <a:pt x="1294003" y="1592376"/>
                  </a:lnTo>
                  <a:lnTo>
                    <a:pt x="1294003" y="1518513"/>
                  </a:lnTo>
                  <a:close/>
                </a:path>
                <a:path w="1776094" h="1776095">
                  <a:moveTo>
                    <a:pt x="1367866" y="927658"/>
                  </a:moveTo>
                  <a:lnTo>
                    <a:pt x="1364767" y="912939"/>
                  </a:lnTo>
                  <a:lnTo>
                    <a:pt x="1356410" y="900696"/>
                  </a:lnTo>
                  <a:lnTo>
                    <a:pt x="1344180" y="892340"/>
                  </a:lnTo>
                  <a:lnTo>
                    <a:pt x="1329474" y="889241"/>
                  </a:lnTo>
                  <a:lnTo>
                    <a:pt x="1294003" y="889241"/>
                  </a:lnTo>
                  <a:lnTo>
                    <a:pt x="1294003" y="963104"/>
                  </a:lnTo>
                  <a:lnTo>
                    <a:pt x="1294003" y="1370799"/>
                  </a:lnTo>
                  <a:lnTo>
                    <a:pt x="1220139" y="1370799"/>
                  </a:lnTo>
                  <a:lnTo>
                    <a:pt x="1220139" y="963104"/>
                  </a:lnTo>
                  <a:lnTo>
                    <a:pt x="1294003" y="963104"/>
                  </a:lnTo>
                  <a:lnTo>
                    <a:pt x="1294003" y="889241"/>
                  </a:lnTo>
                  <a:lnTo>
                    <a:pt x="1181747" y="889241"/>
                  </a:lnTo>
                  <a:lnTo>
                    <a:pt x="1167015" y="892340"/>
                  </a:lnTo>
                  <a:lnTo>
                    <a:pt x="1154772" y="900696"/>
                  </a:lnTo>
                  <a:lnTo>
                    <a:pt x="1146416" y="912939"/>
                  </a:lnTo>
                  <a:lnTo>
                    <a:pt x="1143330" y="927658"/>
                  </a:lnTo>
                  <a:lnTo>
                    <a:pt x="1143330" y="1406245"/>
                  </a:lnTo>
                  <a:lnTo>
                    <a:pt x="1146416" y="1420977"/>
                  </a:lnTo>
                  <a:lnTo>
                    <a:pt x="1154772" y="1433220"/>
                  </a:lnTo>
                  <a:lnTo>
                    <a:pt x="1167015" y="1441577"/>
                  </a:lnTo>
                  <a:lnTo>
                    <a:pt x="1181747" y="1444663"/>
                  </a:lnTo>
                  <a:lnTo>
                    <a:pt x="1329474" y="1444663"/>
                  </a:lnTo>
                  <a:lnTo>
                    <a:pt x="1344180" y="1441577"/>
                  </a:lnTo>
                  <a:lnTo>
                    <a:pt x="1356410" y="1433220"/>
                  </a:lnTo>
                  <a:lnTo>
                    <a:pt x="1364767" y="1420977"/>
                  </a:lnTo>
                  <a:lnTo>
                    <a:pt x="1367866" y="1406245"/>
                  </a:lnTo>
                  <a:lnTo>
                    <a:pt x="1367866" y="1370799"/>
                  </a:lnTo>
                  <a:lnTo>
                    <a:pt x="1367866" y="963104"/>
                  </a:lnTo>
                  <a:lnTo>
                    <a:pt x="1367866" y="927658"/>
                  </a:lnTo>
                  <a:close/>
                </a:path>
                <a:path w="1776094" h="1776095">
                  <a:moveTo>
                    <a:pt x="1441729" y="1518513"/>
                  </a:moveTo>
                  <a:lnTo>
                    <a:pt x="1367866" y="1518513"/>
                  </a:lnTo>
                  <a:lnTo>
                    <a:pt x="1367866" y="1592376"/>
                  </a:lnTo>
                  <a:lnTo>
                    <a:pt x="1441729" y="1592376"/>
                  </a:lnTo>
                  <a:lnTo>
                    <a:pt x="1441729" y="1518513"/>
                  </a:lnTo>
                  <a:close/>
                </a:path>
                <a:path w="1776094" h="1776095">
                  <a:moveTo>
                    <a:pt x="1589443" y="1518513"/>
                  </a:moveTo>
                  <a:lnTo>
                    <a:pt x="1515579" y="1518513"/>
                  </a:lnTo>
                  <a:lnTo>
                    <a:pt x="1515579" y="1592376"/>
                  </a:lnTo>
                  <a:lnTo>
                    <a:pt x="1589443" y="1592376"/>
                  </a:lnTo>
                  <a:lnTo>
                    <a:pt x="1589443" y="1518513"/>
                  </a:lnTo>
                  <a:close/>
                </a:path>
                <a:path w="1776094" h="1776095">
                  <a:moveTo>
                    <a:pt x="1589443" y="481545"/>
                  </a:moveTo>
                  <a:lnTo>
                    <a:pt x="1586344" y="466826"/>
                  </a:lnTo>
                  <a:lnTo>
                    <a:pt x="1577987" y="454583"/>
                  </a:lnTo>
                  <a:lnTo>
                    <a:pt x="1565757" y="446227"/>
                  </a:lnTo>
                  <a:lnTo>
                    <a:pt x="1551025" y="443128"/>
                  </a:lnTo>
                  <a:lnTo>
                    <a:pt x="1515592" y="443128"/>
                  </a:lnTo>
                  <a:lnTo>
                    <a:pt x="1515592" y="519950"/>
                  </a:lnTo>
                  <a:lnTo>
                    <a:pt x="1515592" y="706081"/>
                  </a:lnTo>
                  <a:lnTo>
                    <a:pt x="260007" y="706081"/>
                  </a:lnTo>
                  <a:lnTo>
                    <a:pt x="260007" y="519950"/>
                  </a:lnTo>
                  <a:lnTo>
                    <a:pt x="1515592" y="519950"/>
                  </a:lnTo>
                  <a:lnTo>
                    <a:pt x="1515592" y="443128"/>
                  </a:lnTo>
                  <a:lnTo>
                    <a:pt x="221589" y="443128"/>
                  </a:lnTo>
                  <a:lnTo>
                    <a:pt x="206844" y="446227"/>
                  </a:lnTo>
                  <a:lnTo>
                    <a:pt x="194614" y="454583"/>
                  </a:lnTo>
                  <a:lnTo>
                    <a:pt x="186258" y="466826"/>
                  </a:lnTo>
                  <a:lnTo>
                    <a:pt x="183172" y="481545"/>
                  </a:lnTo>
                  <a:lnTo>
                    <a:pt x="183172" y="741514"/>
                  </a:lnTo>
                  <a:lnTo>
                    <a:pt x="186258" y="756259"/>
                  </a:lnTo>
                  <a:lnTo>
                    <a:pt x="194614" y="768489"/>
                  </a:lnTo>
                  <a:lnTo>
                    <a:pt x="206844" y="776846"/>
                  </a:lnTo>
                  <a:lnTo>
                    <a:pt x="221589" y="779932"/>
                  </a:lnTo>
                  <a:lnTo>
                    <a:pt x="1551025" y="779932"/>
                  </a:lnTo>
                  <a:lnTo>
                    <a:pt x="1565757" y="776846"/>
                  </a:lnTo>
                  <a:lnTo>
                    <a:pt x="1577987" y="768489"/>
                  </a:lnTo>
                  <a:lnTo>
                    <a:pt x="1586344" y="756259"/>
                  </a:lnTo>
                  <a:lnTo>
                    <a:pt x="1589443" y="741514"/>
                  </a:lnTo>
                  <a:lnTo>
                    <a:pt x="1589443" y="706081"/>
                  </a:lnTo>
                  <a:lnTo>
                    <a:pt x="1589443" y="519950"/>
                  </a:lnTo>
                  <a:lnTo>
                    <a:pt x="1589443" y="481545"/>
                  </a:lnTo>
                  <a:close/>
                </a:path>
                <a:path w="1776094" h="1776095">
                  <a:moveTo>
                    <a:pt x="1775587" y="41351"/>
                  </a:moveTo>
                  <a:lnTo>
                    <a:pt x="1772488" y="26631"/>
                  </a:lnTo>
                  <a:lnTo>
                    <a:pt x="1764118" y="14389"/>
                  </a:lnTo>
                  <a:lnTo>
                    <a:pt x="1751888" y="6032"/>
                  </a:lnTo>
                  <a:lnTo>
                    <a:pt x="1737169" y="2933"/>
                  </a:lnTo>
                  <a:lnTo>
                    <a:pt x="1698752" y="2933"/>
                  </a:lnTo>
                  <a:lnTo>
                    <a:pt x="1698752" y="76822"/>
                  </a:lnTo>
                  <a:lnTo>
                    <a:pt x="1698752" y="147688"/>
                  </a:lnTo>
                  <a:lnTo>
                    <a:pt x="960158" y="147688"/>
                  </a:lnTo>
                  <a:lnTo>
                    <a:pt x="945438" y="150787"/>
                  </a:lnTo>
                  <a:lnTo>
                    <a:pt x="933208" y="159156"/>
                  </a:lnTo>
                  <a:lnTo>
                    <a:pt x="924839" y="171386"/>
                  </a:lnTo>
                  <a:lnTo>
                    <a:pt x="921740" y="186105"/>
                  </a:lnTo>
                  <a:lnTo>
                    <a:pt x="924839" y="200837"/>
                  </a:lnTo>
                  <a:lnTo>
                    <a:pt x="933208" y="213080"/>
                  </a:lnTo>
                  <a:lnTo>
                    <a:pt x="945438" y="221437"/>
                  </a:lnTo>
                  <a:lnTo>
                    <a:pt x="960158" y="224523"/>
                  </a:lnTo>
                  <a:lnTo>
                    <a:pt x="1698752" y="224523"/>
                  </a:lnTo>
                  <a:lnTo>
                    <a:pt x="1698752" y="295414"/>
                  </a:lnTo>
                  <a:lnTo>
                    <a:pt x="1698752" y="372249"/>
                  </a:lnTo>
                  <a:lnTo>
                    <a:pt x="1698752" y="1701685"/>
                  </a:lnTo>
                  <a:lnTo>
                    <a:pt x="73863" y="1701685"/>
                  </a:lnTo>
                  <a:lnTo>
                    <a:pt x="73863" y="372249"/>
                  </a:lnTo>
                  <a:lnTo>
                    <a:pt x="555409" y="372249"/>
                  </a:lnTo>
                  <a:lnTo>
                    <a:pt x="1698752" y="372249"/>
                  </a:lnTo>
                  <a:lnTo>
                    <a:pt x="1698752" y="295414"/>
                  </a:lnTo>
                  <a:lnTo>
                    <a:pt x="593826" y="295414"/>
                  </a:lnTo>
                  <a:lnTo>
                    <a:pt x="593826" y="76822"/>
                  </a:lnTo>
                  <a:lnTo>
                    <a:pt x="1698752" y="76822"/>
                  </a:lnTo>
                  <a:lnTo>
                    <a:pt x="1698752" y="2933"/>
                  </a:lnTo>
                  <a:lnTo>
                    <a:pt x="569353" y="2933"/>
                  </a:lnTo>
                  <a:lnTo>
                    <a:pt x="555409" y="0"/>
                  </a:lnTo>
                  <a:lnTo>
                    <a:pt x="541477" y="2933"/>
                  </a:lnTo>
                  <a:lnTo>
                    <a:pt x="517017" y="2933"/>
                  </a:lnTo>
                  <a:lnTo>
                    <a:pt x="517017" y="76822"/>
                  </a:lnTo>
                  <a:lnTo>
                    <a:pt x="517017" y="295414"/>
                  </a:lnTo>
                  <a:lnTo>
                    <a:pt x="73863" y="295414"/>
                  </a:lnTo>
                  <a:lnTo>
                    <a:pt x="73863" y="76822"/>
                  </a:lnTo>
                  <a:lnTo>
                    <a:pt x="517017" y="76822"/>
                  </a:lnTo>
                  <a:lnTo>
                    <a:pt x="517017" y="2933"/>
                  </a:lnTo>
                  <a:lnTo>
                    <a:pt x="38417" y="2933"/>
                  </a:lnTo>
                  <a:lnTo>
                    <a:pt x="23685" y="6032"/>
                  </a:lnTo>
                  <a:lnTo>
                    <a:pt x="11442" y="14389"/>
                  </a:lnTo>
                  <a:lnTo>
                    <a:pt x="3086" y="26631"/>
                  </a:lnTo>
                  <a:lnTo>
                    <a:pt x="0" y="41351"/>
                  </a:lnTo>
                  <a:lnTo>
                    <a:pt x="0" y="333832"/>
                  </a:lnTo>
                  <a:lnTo>
                    <a:pt x="0" y="1737131"/>
                  </a:lnTo>
                  <a:lnTo>
                    <a:pt x="3086" y="1751863"/>
                  </a:lnTo>
                  <a:lnTo>
                    <a:pt x="11442" y="1764106"/>
                  </a:lnTo>
                  <a:lnTo>
                    <a:pt x="23685" y="1772462"/>
                  </a:lnTo>
                  <a:lnTo>
                    <a:pt x="38417" y="1775548"/>
                  </a:lnTo>
                  <a:lnTo>
                    <a:pt x="1737169" y="1775548"/>
                  </a:lnTo>
                  <a:lnTo>
                    <a:pt x="1750225" y="1772513"/>
                  </a:lnTo>
                  <a:lnTo>
                    <a:pt x="1761896" y="1764474"/>
                  </a:lnTo>
                  <a:lnTo>
                    <a:pt x="1770811" y="1753120"/>
                  </a:lnTo>
                  <a:lnTo>
                    <a:pt x="1775587" y="1740103"/>
                  </a:lnTo>
                  <a:lnTo>
                    <a:pt x="1775587" y="1701685"/>
                  </a:lnTo>
                  <a:lnTo>
                    <a:pt x="1775587" y="76822"/>
                  </a:lnTo>
                  <a:lnTo>
                    <a:pt x="1775587" y="41351"/>
                  </a:lnTo>
                  <a:close/>
                </a:path>
              </a:pathLst>
            </a:custGeom>
            <a:solidFill>
              <a:srgbClr val="ED7D31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sp>
        <p:nvSpPr>
          <p:cNvPr id="24" name="object 17">
            <a:extLst>
              <a:ext uri="{FF2B5EF4-FFF2-40B4-BE49-F238E27FC236}">
                <a16:creationId xmlns:a16="http://schemas.microsoft.com/office/drawing/2014/main" id="{F6898039-2C13-4682-2BDC-3C850008AF3D}"/>
              </a:ext>
            </a:extLst>
          </p:cNvPr>
          <p:cNvSpPr/>
          <p:nvPr/>
        </p:nvSpPr>
        <p:spPr>
          <a:xfrm>
            <a:off x="6068952" y="5796016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DB4A616F-863E-400A-8484-C420263A1131}"/>
              </a:ext>
            </a:extLst>
          </p:cNvPr>
          <p:cNvSpPr/>
          <p:nvPr/>
        </p:nvSpPr>
        <p:spPr>
          <a:xfrm>
            <a:off x="11291777" y="5796016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grpSp>
        <p:nvGrpSpPr>
          <p:cNvPr id="26" name="object 35">
            <a:extLst>
              <a:ext uri="{FF2B5EF4-FFF2-40B4-BE49-F238E27FC236}">
                <a16:creationId xmlns:a16="http://schemas.microsoft.com/office/drawing/2014/main" id="{A010D690-400D-1087-0B54-F9BC2C6EBD00}"/>
              </a:ext>
            </a:extLst>
          </p:cNvPr>
          <p:cNvGrpSpPr/>
          <p:nvPr/>
        </p:nvGrpSpPr>
        <p:grpSpPr>
          <a:xfrm>
            <a:off x="13875385" y="3918754"/>
            <a:ext cx="773430" cy="773430"/>
            <a:chOff x="11300584" y="1914918"/>
            <a:chExt cx="773430" cy="773430"/>
          </a:xfrm>
        </p:grpSpPr>
        <p:sp>
          <p:nvSpPr>
            <p:cNvPr id="27" name="object 36">
              <a:extLst>
                <a:ext uri="{FF2B5EF4-FFF2-40B4-BE49-F238E27FC236}">
                  <a16:creationId xmlns:a16="http://schemas.microsoft.com/office/drawing/2014/main" id="{8B5DC340-B416-22FF-DBFF-16F582D18262}"/>
                </a:ext>
              </a:extLst>
            </p:cNvPr>
            <p:cNvSpPr/>
            <p:nvPr/>
          </p:nvSpPr>
          <p:spPr>
            <a:xfrm>
              <a:off x="11300584" y="1914918"/>
              <a:ext cx="773430" cy="773430"/>
            </a:xfrm>
            <a:custGeom>
              <a:avLst/>
              <a:gdLst/>
              <a:ahLst/>
              <a:cxnLst/>
              <a:rect l="l" t="t" r="r" b="b"/>
              <a:pathLst>
                <a:path w="773429" h="773430">
                  <a:moveTo>
                    <a:pt x="386651" y="0"/>
                  </a:moveTo>
                  <a:lnTo>
                    <a:pt x="338151" y="3012"/>
                  </a:lnTo>
                  <a:lnTo>
                    <a:pt x="291449" y="11808"/>
                  </a:lnTo>
                  <a:lnTo>
                    <a:pt x="246906" y="26026"/>
                  </a:lnTo>
                  <a:lnTo>
                    <a:pt x="204886" y="45303"/>
                  </a:lnTo>
                  <a:lnTo>
                    <a:pt x="165750" y="69276"/>
                  </a:lnTo>
                  <a:lnTo>
                    <a:pt x="129862" y="97584"/>
                  </a:lnTo>
                  <a:lnTo>
                    <a:pt x="97583" y="129864"/>
                  </a:lnTo>
                  <a:lnTo>
                    <a:pt x="69276" y="165753"/>
                  </a:lnTo>
                  <a:lnTo>
                    <a:pt x="45303" y="204890"/>
                  </a:lnTo>
                  <a:lnTo>
                    <a:pt x="26026" y="246912"/>
                  </a:lnTo>
                  <a:lnTo>
                    <a:pt x="11808" y="291456"/>
                  </a:lnTo>
                  <a:lnTo>
                    <a:pt x="3012" y="338161"/>
                  </a:lnTo>
                  <a:lnTo>
                    <a:pt x="0" y="386664"/>
                  </a:lnTo>
                  <a:lnTo>
                    <a:pt x="3012" y="435166"/>
                  </a:lnTo>
                  <a:lnTo>
                    <a:pt x="11808" y="481871"/>
                  </a:lnTo>
                  <a:lnTo>
                    <a:pt x="26026" y="526416"/>
                  </a:lnTo>
                  <a:lnTo>
                    <a:pt x="45303" y="568437"/>
                  </a:lnTo>
                  <a:lnTo>
                    <a:pt x="69276" y="607574"/>
                  </a:lnTo>
                  <a:lnTo>
                    <a:pt x="97583" y="643463"/>
                  </a:lnTo>
                  <a:lnTo>
                    <a:pt x="129862" y="675743"/>
                  </a:lnTo>
                  <a:lnTo>
                    <a:pt x="165750" y="704051"/>
                  </a:lnTo>
                  <a:lnTo>
                    <a:pt x="204886" y="728024"/>
                  </a:lnTo>
                  <a:lnTo>
                    <a:pt x="246906" y="747301"/>
                  </a:lnTo>
                  <a:lnTo>
                    <a:pt x="291449" y="761519"/>
                  </a:lnTo>
                  <a:lnTo>
                    <a:pt x="338151" y="770315"/>
                  </a:lnTo>
                  <a:lnTo>
                    <a:pt x="386651" y="773328"/>
                  </a:lnTo>
                  <a:lnTo>
                    <a:pt x="435154" y="770315"/>
                  </a:lnTo>
                  <a:lnTo>
                    <a:pt x="481858" y="761519"/>
                  </a:lnTo>
                  <a:lnTo>
                    <a:pt x="526403" y="747301"/>
                  </a:lnTo>
                  <a:lnTo>
                    <a:pt x="568425" y="728024"/>
                  </a:lnTo>
                  <a:lnTo>
                    <a:pt x="607561" y="704051"/>
                  </a:lnTo>
                  <a:lnTo>
                    <a:pt x="643451" y="675743"/>
                  </a:lnTo>
                  <a:lnTo>
                    <a:pt x="675731" y="643463"/>
                  </a:lnTo>
                  <a:lnTo>
                    <a:pt x="704038" y="607574"/>
                  </a:lnTo>
                  <a:lnTo>
                    <a:pt x="728012" y="568437"/>
                  </a:lnTo>
                  <a:lnTo>
                    <a:pt x="747289" y="526416"/>
                  </a:lnTo>
                  <a:lnTo>
                    <a:pt x="761506" y="481871"/>
                  </a:lnTo>
                  <a:lnTo>
                    <a:pt x="770303" y="435166"/>
                  </a:lnTo>
                  <a:lnTo>
                    <a:pt x="773315" y="386664"/>
                  </a:lnTo>
                  <a:lnTo>
                    <a:pt x="770303" y="338161"/>
                  </a:lnTo>
                  <a:lnTo>
                    <a:pt x="761506" y="291456"/>
                  </a:lnTo>
                  <a:lnTo>
                    <a:pt x="747289" y="246912"/>
                  </a:lnTo>
                  <a:lnTo>
                    <a:pt x="728012" y="204890"/>
                  </a:lnTo>
                  <a:lnTo>
                    <a:pt x="704038" y="165753"/>
                  </a:lnTo>
                  <a:lnTo>
                    <a:pt x="675731" y="129864"/>
                  </a:lnTo>
                  <a:lnTo>
                    <a:pt x="643451" y="97584"/>
                  </a:lnTo>
                  <a:lnTo>
                    <a:pt x="607561" y="69276"/>
                  </a:lnTo>
                  <a:lnTo>
                    <a:pt x="568425" y="45303"/>
                  </a:lnTo>
                  <a:lnTo>
                    <a:pt x="526403" y="26026"/>
                  </a:lnTo>
                  <a:lnTo>
                    <a:pt x="481858" y="11808"/>
                  </a:lnTo>
                  <a:lnTo>
                    <a:pt x="435154" y="3012"/>
                  </a:lnTo>
                  <a:lnTo>
                    <a:pt x="386651" y="0"/>
                  </a:lnTo>
                  <a:close/>
                </a:path>
              </a:pathLst>
            </a:custGeom>
            <a:solidFill>
              <a:srgbClr val="E4B33C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28" name="object 37">
              <a:extLst>
                <a:ext uri="{FF2B5EF4-FFF2-40B4-BE49-F238E27FC236}">
                  <a16:creationId xmlns:a16="http://schemas.microsoft.com/office/drawing/2014/main" id="{8875C532-4546-101B-B6ED-BF1DCD1F185B}"/>
                </a:ext>
              </a:extLst>
            </p:cNvPr>
            <p:cNvSpPr/>
            <p:nvPr/>
          </p:nvSpPr>
          <p:spPr>
            <a:xfrm>
              <a:off x="11540575" y="2044627"/>
              <a:ext cx="293370" cy="514350"/>
            </a:xfrm>
            <a:custGeom>
              <a:avLst/>
              <a:gdLst/>
              <a:ahLst/>
              <a:cxnLst/>
              <a:rect l="l" t="t" r="r" b="b"/>
              <a:pathLst>
                <a:path w="293370" h="514350">
                  <a:moveTo>
                    <a:pt x="146672" y="0"/>
                  </a:moveTo>
                  <a:lnTo>
                    <a:pt x="100362" y="7490"/>
                  </a:lnTo>
                  <a:lnTo>
                    <a:pt x="60106" y="28337"/>
                  </a:lnTo>
                  <a:lnTo>
                    <a:pt x="28337" y="60106"/>
                  </a:lnTo>
                  <a:lnTo>
                    <a:pt x="7490" y="100362"/>
                  </a:lnTo>
                  <a:lnTo>
                    <a:pt x="0" y="146672"/>
                  </a:lnTo>
                  <a:lnTo>
                    <a:pt x="4063" y="187510"/>
                  </a:lnTo>
                  <a:lnTo>
                    <a:pt x="14722" y="220241"/>
                  </a:lnTo>
                  <a:lnTo>
                    <a:pt x="29682" y="247436"/>
                  </a:lnTo>
                  <a:lnTo>
                    <a:pt x="46647" y="271665"/>
                  </a:lnTo>
                  <a:lnTo>
                    <a:pt x="61993" y="293480"/>
                  </a:lnTo>
                  <a:lnTo>
                    <a:pt x="75137" y="316809"/>
                  </a:lnTo>
                  <a:lnTo>
                    <a:pt x="84317" y="343769"/>
                  </a:lnTo>
                  <a:lnTo>
                    <a:pt x="87769" y="376478"/>
                  </a:lnTo>
                  <a:lnTo>
                    <a:pt x="87769" y="380098"/>
                  </a:lnTo>
                  <a:lnTo>
                    <a:pt x="79911" y="385378"/>
                  </a:lnTo>
                  <a:lnTo>
                    <a:pt x="73767" y="392536"/>
                  </a:lnTo>
                  <a:lnTo>
                    <a:pt x="69767" y="401177"/>
                  </a:lnTo>
                  <a:lnTo>
                    <a:pt x="68338" y="410908"/>
                  </a:lnTo>
                  <a:lnTo>
                    <a:pt x="68338" y="479488"/>
                  </a:lnTo>
                  <a:lnTo>
                    <a:pt x="71057" y="492861"/>
                  </a:lnTo>
                  <a:lnTo>
                    <a:pt x="78455" y="503808"/>
                  </a:lnTo>
                  <a:lnTo>
                    <a:pt x="89400" y="511203"/>
                  </a:lnTo>
                  <a:lnTo>
                    <a:pt x="102755" y="513918"/>
                  </a:lnTo>
                  <a:lnTo>
                    <a:pt x="191706" y="513918"/>
                  </a:lnTo>
                  <a:lnTo>
                    <a:pt x="205069" y="511203"/>
                  </a:lnTo>
                  <a:lnTo>
                    <a:pt x="216017" y="503808"/>
                  </a:lnTo>
                  <a:lnTo>
                    <a:pt x="221494" y="495706"/>
                  </a:lnTo>
                  <a:lnTo>
                    <a:pt x="76961" y="495706"/>
                  </a:lnTo>
                  <a:lnTo>
                    <a:pt x="76961" y="481914"/>
                  </a:lnTo>
                  <a:lnTo>
                    <a:pt x="225643" y="481914"/>
                  </a:lnTo>
                  <a:lnTo>
                    <a:pt x="226136" y="479488"/>
                  </a:lnTo>
                  <a:lnTo>
                    <a:pt x="226136" y="466839"/>
                  </a:lnTo>
                  <a:lnTo>
                    <a:pt x="76961" y="466839"/>
                  </a:lnTo>
                  <a:lnTo>
                    <a:pt x="76961" y="453097"/>
                  </a:lnTo>
                  <a:lnTo>
                    <a:pt x="226136" y="453097"/>
                  </a:lnTo>
                  <a:lnTo>
                    <a:pt x="226136" y="438035"/>
                  </a:lnTo>
                  <a:lnTo>
                    <a:pt x="76961" y="438035"/>
                  </a:lnTo>
                  <a:lnTo>
                    <a:pt x="76961" y="424256"/>
                  </a:lnTo>
                  <a:lnTo>
                    <a:pt x="226136" y="424256"/>
                  </a:lnTo>
                  <a:lnTo>
                    <a:pt x="226136" y="410908"/>
                  </a:lnTo>
                  <a:lnTo>
                    <a:pt x="225846" y="409193"/>
                  </a:lnTo>
                  <a:lnTo>
                    <a:pt x="76961" y="409193"/>
                  </a:lnTo>
                  <a:lnTo>
                    <a:pt x="76961" y="395439"/>
                  </a:lnTo>
                  <a:lnTo>
                    <a:pt x="221899" y="395439"/>
                  </a:lnTo>
                  <a:lnTo>
                    <a:pt x="219044" y="390178"/>
                  </a:lnTo>
                  <a:lnTo>
                    <a:pt x="211150" y="382715"/>
                  </a:lnTo>
                  <a:lnTo>
                    <a:pt x="201218" y="378002"/>
                  </a:lnTo>
                  <a:lnTo>
                    <a:pt x="201218" y="376478"/>
                  </a:lnTo>
                  <a:lnTo>
                    <a:pt x="201617" y="372694"/>
                  </a:lnTo>
                  <a:lnTo>
                    <a:pt x="95288" y="372694"/>
                  </a:lnTo>
                  <a:lnTo>
                    <a:pt x="91074" y="339649"/>
                  </a:lnTo>
                  <a:lnTo>
                    <a:pt x="81278" y="312212"/>
                  </a:lnTo>
                  <a:lnTo>
                    <a:pt x="67843" y="288624"/>
                  </a:lnTo>
                  <a:lnTo>
                    <a:pt x="52711" y="267131"/>
                  </a:lnTo>
                  <a:lnTo>
                    <a:pt x="36317" y="243739"/>
                  </a:lnTo>
                  <a:lnTo>
                    <a:pt x="21821" y="217454"/>
                  </a:lnTo>
                  <a:lnTo>
                    <a:pt x="11493" y="185908"/>
                  </a:lnTo>
                  <a:lnTo>
                    <a:pt x="7556" y="146672"/>
                  </a:lnTo>
                  <a:lnTo>
                    <a:pt x="14660" y="102754"/>
                  </a:lnTo>
                  <a:lnTo>
                    <a:pt x="34433" y="64575"/>
                  </a:lnTo>
                  <a:lnTo>
                    <a:pt x="64565" y="34445"/>
                  </a:lnTo>
                  <a:lnTo>
                    <a:pt x="102748" y="14673"/>
                  </a:lnTo>
                  <a:lnTo>
                    <a:pt x="146672" y="7569"/>
                  </a:lnTo>
                  <a:lnTo>
                    <a:pt x="193133" y="7569"/>
                  </a:lnTo>
                  <a:lnTo>
                    <a:pt x="192980" y="7490"/>
                  </a:lnTo>
                  <a:lnTo>
                    <a:pt x="146672" y="0"/>
                  </a:lnTo>
                  <a:close/>
                </a:path>
                <a:path w="293370" h="514350">
                  <a:moveTo>
                    <a:pt x="225643" y="481914"/>
                  </a:moveTo>
                  <a:lnTo>
                    <a:pt x="217208" y="481914"/>
                  </a:lnTo>
                  <a:lnTo>
                    <a:pt x="217208" y="495706"/>
                  </a:lnTo>
                  <a:lnTo>
                    <a:pt x="221494" y="495706"/>
                  </a:lnTo>
                  <a:lnTo>
                    <a:pt x="223417" y="492861"/>
                  </a:lnTo>
                  <a:lnTo>
                    <a:pt x="225643" y="481914"/>
                  </a:lnTo>
                  <a:close/>
                </a:path>
                <a:path w="293370" h="514350">
                  <a:moveTo>
                    <a:pt x="226136" y="453097"/>
                  </a:moveTo>
                  <a:lnTo>
                    <a:pt x="217208" y="453097"/>
                  </a:lnTo>
                  <a:lnTo>
                    <a:pt x="217208" y="466839"/>
                  </a:lnTo>
                  <a:lnTo>
                    <a:pt x="226136" y="466839"/>
                  </a:lnTo>
                  <a:lnTo>
                    <a:pt x="226136" y="453097"/>
                  </a:lnTo>
                  <a:close/>
                </a:path>
                <a:path w="293370" h="514350">
                  <a:moveTo>
                    <a:pt x="226136" y="424256"/>
                  </a:moveTo>
                  <a:lnTo>
                    <a:pt x="217208" y="424256"/>
                  </a:lnTo>
                  <a:lnTo>
                    <a:pt x="217208" y="438035"/>
                  </a:lnTo>
                  <a:lnTo>
                    <a:pt x="226136" y="438035"/>
                  </a:lnTo>
                  <a:lnTo>
                    <a:pt x="226136" y="424256"/>
                  </a:lnTo>
                  <a:close/>
                </a:path>
                <a:path w="293370" h="514350">
                  <a:moveTo>
                    <a:pt x="221899" y="395439"/>
                  </a:moveTo>
                  <a:lnTo>
                    <a:pt x="217208" y="395439"/>
                  </a:lnTo>
                  <a:lnTo>
                    <a:pt x="217208" y="409193"/>
                  </a:lnTo>
                  <a:lnTo>
                    <a:pt x="225846" y="409193"/>
                  </a:lnTo>
                  <a:lnTo>
                    <a:pt x="224255" y="399780"/>
                  </a:lnTo>
                  <a:lnTo>
                    <a:pt x="221899" y="395439"/>
                  </a:lnTo>
                  <a:close/>
                </a:path>
                <a:path w="293370" h="514350">
                  <a:moveTo>
                    <a:pt x="100244" y="212267"/>
                  </a:moveTo>
                  <a:lnTo>
                    <a:pt x="89496" y="212267"/>
                  </a:lnTo>
                  <a:lnTo>
                    <a:pt x="99347" y="244160"/>
                  </a:lnTo>
                  <a:lnTo>
                    <a:pt x="109358" y="283746"/>
                  </a:lnTo>
                  <a:lnTo>
                    <a:pt x="117195" y="327700"/>
                  </a:lnTo>
                  <a:lnTo>
                    <a:pt x="120522" y="372694"/>
                  </a:lnTo>
                  <a:lnTo>
                    <a:pt x="130873" y="372694"/>
                  </a:lnTo>
                  <a:lnTo>
                    <a:pt x="127308" y="325415"/>
                  </a:lnTo>
                  <a:lnTo>
                    <a:pt x="118964" y="279434"/>
                  </a:lnTo>
                  <a:lnTo>
                    <a:pt x="108424" y="238402"/>
                  </a:lnTo>
                  <a:lnTo>
                    <a:pt x="100244" y="212267"/>
                  </a:lnTo>
                  <a:close/>
                </a:path>
                <a:path w="293370" h="514350">
                  <a:moveTo>
                    <a:pt x="202906" y="209410"/>
                  </a:moveTo>
                  <a:lnTo>
                    <a:pt x="191909" y="209410"/>
                  </a:lnTo>
                  <a:lnTo>
                    <a:pt x="181894" y="241936"/>
                  </a:lnTo>
                  <a:lnTo>
                    <a:pt x="171754" y="282208"/>
                  </a:lnTo>
                  <a:lnTo>
                    <a:pt x="163834" y="326901"/>
                  </a:lnTo>
                  <a:lnTo>
                    <a:pt x="160477" y="372694"/>
                  </a:lnTo>
                  <a:lnTo>
                    <a:pt x="170802" y="372694"/>
                  </a:lnTo>
                  <a:lnTo>
                    <a:pt x="174627" y="324157"/>
                  </a:lnTo>
                  <a:lnTo>
                    <a:pt x="183481" y="277136"/>
                  </a:lnTo>
                  <a:lnTo>
                    <a:pt x="194428" y="235805"/>
                  </a:lnTo>
                  <a:lnTo>
                    <a:pt x="202906" y="209410"/>
                  </a:lnTo>
                  <a:close/>
                </a:path>
                <a:path w="293370" h="514350">
                  <a:moveTo>
                    <a:pt x="193133" y="7569"/>
                  </a:moveTo>
                  <a:lnTo>
                    <a:pt x="146672" y="7569"/>
                  </a:lnTo>
                  <a:lnTo>
                    <a:pt x="190590" y="14673"/>
                  </a:lnTo>
                  <a:lnTo>
                    <a:pt x="228768" y="34445"/>
                  </a:lnTo>
                  <a:lnTo>
                    <a:pt x="258899" y="64575"/>
                  </a:lnTo>
                  <a:lnTo>
                    <a:pt x="278671" y="102754"/>
                  </a:lnTo>
                  <a:lnTo>
                    <a:pt x="285775" y="146672"/>
                  </a:lnTo>
                  <a:lnTo>
                    <a:pt x="284775" y="163413"/>
                  </a:lnTo>
                  <a:lnTo>
                    <a:pt x="268452" y="214147"/>
                  </a:lnTo>
                  <a:lnTo>
                    <a:pt x="245395" y="254392"/>
                  </a:lnTo>
                  <a:lnTo>
                    <a:pt x="236188" y="267195"/>
                  </a:lnTo>
                  <a:lnTo>
                    <a:pt x="221105" y="288665"/>
                  </a:lnTo>
                  <a:lnTo>
                    <a:pt x="207698" y="312239"/>
                  </a:lnTo>
                  <a:lnTo>
                    <a:pt x="197915" y="339665"/>
                  </a:lnTo>
                  <a:lnTo>
                    <a:pt x="193700" y="372694"/>
                  </a:lnTo>
                  <a:lnTo>
                    <a:pt x="201617" y="372694"/>
                  </a:lnTo>
                  <a:lnTo>
                    <a:pt x="204670" y="343750"/>
                  </a:lnTo>
                  <a:lnTo>
                    <a:pt x="213850" y="316769"/>
                  </a:lnTo>
                  <a:lnTo>
                    <a:pt x="226995" y="293418"/>
                  </a:lnTo>
                  <a:lnTo>
                    <a:pt x="242341" y="271576"/>
                  </a:lnTo>
                  <a:lnTo>
                    <a:pt x="251718" y="258556"/>
                  </a:lnTo>
                  <a:lnTo>
                    <a:pt x="260831" y="244946"/>
                  </a:lnTo>
                  <a:lnTo>
                    <a:pt x="283927" y="198196"/>
                  </a:lnTo>
                  <a:lnTo>
                    <a:pt x="293331" y="146672"/>
                  </a:lnTo>
                  <a:lnTo>
                    <a:pt x="285843" y="100362"/>
                  </a:lnTo>
                  <a:lnTo>
                    <a:pt x="264999" y="60106"/>
                  </a:lnTo>
                  <a:lnTo>
                    <a:pt x="233233" y="28337"/>
                  </a:lnTo>
                  <a:lnTo>
                    <a:pt x="193133" y="7569"/>
                  </a:lnTo>
                  <a:close/>
                </a:path>
                <a:path w="293370" h="514350">
                  <a:moveTo>
                    <a:pt x="137130" y="187363"/>
                  </a:moveTo>
                  <a:lnTo>
                    <a:pt x="126961" y="187363"/>
                  </a:lnTo>
                  <a:lnTo>
                    <a:pt x="129247" y="188861"/>
                  </a:lnTo>
                  <a:lnTo>
                    <a:pt x="130403" y="190741"/>
                  </a:lnTo>
                  <a:lnTo>
                    <a:pt x="130877" y="198196"/>
                  </a:lnTo>
                  <a:lnTo>
                    <a:pt x="130991" y="201561"/>
                  </a:lnTo>
                  <a:lnTo>
                    <a:pt x="130866" y="207987"/>
                  </a:lnTo>
                  <a:lnTo>
                    <a:pt x="130746" y="217004"/>
                  </a:lnTo>
                  <a:lnTo>
                    <a:pt x="136220" y="219582"/>
                  </a:lnTo>
                  <a:lnTo>
                    <a:pt x="137083" y="219735"/>
                  </a:lnTo>
                  <a:lnTo>
                    <a:pt x="141236" y="219735"/>
                  </a:lnTo>
                  <a:lnTo>
                    <a:pt x="144538" y="217347"/>
                  </a:lnTo>
                  <a:lnTo>
                    <a:pt x="148983" y="213550"/>
                  </a:lnTo>
                  <a:lnTo>
                    <a:pt x="149390" y="212953"/>
                  </a:lnTo>
                  <a:lnTo>
                    <a:pt x="138455" y="212953"/>
                  </a:lnTo>
                  <a:lnTo>
                    <a:pt x="137718" y="211493"/>
                  </a:lnTo>
                  <a:lnTo>
                    <a:pt x="137838" y="200977"/>
                  </a:lnTo>
                  <a:lnTo>
                    <a:pt x="137766" y="198196"/>
                  </a:lnTo>
                  <a:lnTo>
                    <a:pt x="137130" y="187363"/>
                  </a:lnTo>
                  <a:close/>
                </a:path>
                <a:path w="293370" h="514350">
                  <a:moveTo>
                    <a:pt x="89204" y="180873"/>
                  </a:moveTo>
                  <a:lnTo>
                    <a:pt x="79603" y="184784"/>
                  </a:lnTo>
                  <a:lnTo>
                    <a:pt x="82931" y="193166"/>
                  </a:lnTo>
                  <a:lnTo>
                    <a:pt x="87160" y="205435"/>
                  </a:lnTo>
                  <a:lnTo>
                    <a:pt x="85407" y="206692"/>
                  </a:lnTo>
                  <a:lnTo>
                    <a:pt x="83731" y="207987"/>
                  </a:lnTo>
                  <a:lnTo>
                    <a:pt x="81889" y="209194"/>
                  </a:lnTo>
                  <a:lnTo>
                    <a:pt x="85750" y="214934"/>
                  </a:lnTo>
                  <a:lnTo>
                    <a:pt x="87033" y="214071"/>
                  </a:lnTo>
                  <a:lnTo>
                    <a:pt x="88239" y="213156"/>
                  </a:lnTo>
                  <a:lnTo>
                    <a:pt x="89496" y="212267"/>
                  </a:lnTo>
                  <a:lnTo>
                    <a:pt x="100244" y="212267"/>
                  </a:lnTo>
                  <a:lnTo>
                    <a:pt x="98272" y="205968"/>
                  </a:lnTo>
                  <a:lnTo>
                    <a:pt x="107507" y="199161"/>
                  </a:lnTo>
                  <a:lnTo>
                    <a:pt x="95935" y="199161"/>
                  </a:lnTo>
                  <a:lnTo>
                    <a:pt x="91973" y="187858"/>
                  </a:lnTo>
                  <a:lnTo>
                    <a:pt x="89204" y="180873"/>
                  </a:lnTo>
                  <a:close/>
                </a:path>
                <a:path w="293370" h="514350">
                  <a:moveTo>
                    <a:pt x="167170" y="202056"/>
                  </a:moveTo>
                  <a:lnTo>
                    <a:pt x="158737" y="202056"/>
                  </a:lnTo>
                  <a:lnTo>
                    <a:pt x="159105" y="202310"/>
                  </a:lnTo>
                  <a:lnTo>
                    <a:pt x="160437" y="204342"/>
                  </a:lnTo>
                  <a:lnTo>
                    <a:pt x="160972" y="205206"/>
                  </a:lnTo>
                  <a:lnTo>
                    <a:pt x="161734" y="206324"/>
                  </a:lnTo>
                  <a:lnTo>
                    <a:pt x="162699" y="207416"/>
                  </a:lnTo>
                  <a:lnTo>
                    <a:pt x="166484" y="211899"/>
                  </a:lnTo>
                  <a:lnTo>
                    <a:pt x="169748" y="214147"/>
                  </a:lnTo>
                  <a:lnTo>
                    <a:pt x="181089" y="212712"/>
                  </a:lnTo>
                  <a:lnTo>
                    <a:pt x="186499" y="211264"/>
                  </a:lnTo>
                  <a:lnTo>
                    <a:pt x="191909" y="209410"/>
                  </a:lnTo>
                  <a:lnTo>
                    <a:pt x="202906" y="209410"/>
                  </a:lnTo>
                  <a:lnTo>
                    <a:pt x="203693" y="206959"/>
                  </a:lnTo>
                  <a:lnTo>
                    <a:pt x="171957" y="206959"/>
                  </a:lnTo>
                  <a:lnTo>
                    <a:pt x="170840" y="206362"/>
                  </a:lnTo>
                  <a:lnTo>
                    <a:pt x="167957" y="202958"/>
                  </a:lnTo>
                  <a:lnTo>
                    <a:pt x="167170" y="202056"/>
                  </a:lnTo>
                  <a:close/>
                </a:path>
                <a:path w="293370" h="514350">
                  <a:moveTo>
                    <a:pt x="161124" y="192951"/>
                  </a:moveTo>
                  <a:lnTo>
                    <a:pt x="151129" y="198196"/>
                  </a:lnTo>
                  <a:lnTo>
                    <a:pt x="143814" y="208876"/>
                  </a:lnTo>
                  <a:lnTo>
                    <a:pt x="142468" y="210057"/>
                  </a:lnTo>
                  <a:lnTo>
                    <a:pt x="139928" y="212166"/>
                  </a:lnTo>
                  <a:lnTo>
                    <a:pt x="138645" y="212686"/>
                  </a:lnTo>
                  <a:lnTo>
                    <a:pt x="138455" y="212953"/>
                  </a:lnTo>
                  <a:lnTo>
                    <a:pt x="149390" y="212953"/>
                  </a:lnTo>
                  <a:lnTo>
                    <a:pt x="155854" y="203466"/>
                  </a:lnTo>
                  <a:lnTo>
                    <a:pt x="157746" y="202501"/>
                  </a:lnTo>
                  <a:lnTo>
                    <a:pt x="158356" y="202158"/>
                  </a:lnTo>
                  <a:lnTo>
                    <a:pt x="158699" y="202095"/>
                  </a:lnTo>
                  <a:lnTo>
                    <a:pt x="167170" y="202056"/>
                  </a:lnTo>
                  <a:lnTo>
                    <a:pt x="161124" y="192951"/>
                  </a:lnTo>
                  <a:close/>
                </a:path>
                <a:path w="293370" h="514350">
                  <a:moveTo>
                    <a:pt x="202145" y="180873"/>
                  </a:moveTo>
                  <a:lnTo>
                    <a:pt x="198976" y="188861"/>
                  </a:lnTo>
                  <a:lnTo>
                    <a:pt x="194754" y="201028"/>
                  </a:lnTo>
                  <a:lnTo>
                    <a:pt x="187998" y="203695"/>
                  </a:lnTo>
                  <a:lnTo>
                    <a:pt x="181152" y="205752"/>
                  </a:lnTo>
                  <a:lnTo>
                    <a:pt x="171957" y="206959"/>
                  </a:lnTo>
                  <a:lnTo>
                    <a:pt x="203693" y="206959"/>
                  </a:lnTo>
                  <a:lnTo>
                    <a:pt x="204533" y="204342"/>
                  </a:lnTo>
                  <a:lnTo>
                    <a:pt x="211835" y="200977"/>
                  </a:lnTo>
                  <a:lnTo>
                    <a:pt x="218579" y="197180"/>
                  </a:lnTo>
                  <a:lnTo>
                    <a:pt x="221573" y="195059"/>
                  </a:lnTo>
                  <a:lnTo>
                    <a:pt x="207835" y="195059"/>
                  </a:lnTo>
                  <a:lnTo>
                    <a:pt x="210169" y="188620"/>
                  </a:lnTo>
                  <a:lnTo>
                    <a:pt x="211696" y="184784"/>
                  </a:lnTo>
                  <a:lnTo>
                    <a:pt x="202145" y="180873"/>
                  </a:lnTo>
                  <a:close/>
                </a:path>
                <a:path w="293370" h="514350">
                  <a:moveTo>
                    <a:pt x="127076" y="179235"/>
                  </a:moveTo>
                  <a:lnTo>
                    <a:pt x="116471" y="185762"/>
                  </a:lnTo>
                  <a:lnTo>
                    <a:pt x="115595" y="186270"/>
                  </a:lnTo>
                  <a:lnTo>
                    <a:pt x="114871" y="186766"/>
                  </a:lnTo>
                  <a:lnTo>
                    <a:pt x="114236" y="187147"/>
                  </a:lnTo>
                  <a:lnTo>
                    <a:pt x="107478" y="190741"/>
                  </a:lnTo>
                  <a:lnTo>
                    <a:pt x="101638" y="194957"/>
                  </a:lnTo>
                  <a:lnTo>
                    <a:pt x="95935" y="199161"/>
                  </a:lnTo>
                  <a:lnTo>
                    <a:pt x="107507" y="199161"/>
                  </a:lnTo>
                  <a:lnTo>
                    <a:pt x="110591" y="196888"/>
                  </a:lnTo>
                  <a:lnTo>
                    <a:pt x="117449" y="193166"/>
                  </a:lnTo>
                  <a:lnTo>
                    <a:pt x="118348" y="192722"/>
                  </a:lnTo>
                  <a:lnTo>
                    <a:pt x="122466" y="190131"/>
                  </a:lnTo>
                  <a:lnTo>
                    <a:pt x="126961" y="187363"/>
                  </a:lnTo>
                  <a:lnTo>
                    <a:pt x="137130" y="187363"/>
                  </a:lnTo>
                  <a:lnTo>
                    <a:pt x="137032" y="185712"/>
                  </a:lnTo>
                  <a:lnTo>
                    <a:pt x="127076" y="179235"/>
                  </a:lnTo>
                  <a:close/>
                </a:path>
                <a:path w="293370" h="514350">
                  <a:moveTo>
                    <a:pt x="219532" y="188036"/>
                  </a:moveTo>
                  <a:lnTo>
                    <a:pt x="216293" y="190334"/>
                  </a:lnTo>
                  <a:lnTo>
                    <a:pt x="212205" y="192760"/>
                  </a:lnTo>
                  <a:lnTo>
                    <a:pt x="207835" y="195059"/>
                  </a:lnTo>
                  <a:lnTo>
                    <a:pt x="221573" y="195059"/>
                  </a:lnTo>
                  <a:lnTo>
                    <a:pt x="223545" y="193662"/>
                  </a:lnTo>
                  <a:lnTo>
                    <a:pt x="219532" y="1880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961651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FACB3D-894D-1A03-9FB5-AF7349A28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1D22349-B966-EA0A-FE1D-03842F37BF4B}"/>
              </a:ext>
            </a:extLst>
          </p:cNvPr>
          <p:cNvSpPr/>
          <p:nvPr/>
        </p:nvSpPr>
        <p:spPr>
          <a:xfrm>
            <a:off x="-390925" y="-572289"/>
            <a:ext cx="18669000" cy="10859289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375239A7-A9B1-697B-C15C-2366D335A5FB}"/>
              </a:ext>
            </a:extLst>
          </p:cNvPr>
          <p:cNvGrpSpPr/>
          <p:nvPr/>
        </p:nvGrpSpPr>
        <p:grpSpPr>
          <a:xfrm>
            <a:off x="-3591303" y="-774039"/>
            <a:ext cx="18863884" cy="4495800"/>
            <a:chOff x="0" y="0"/>
            <a:chExt cx="2833290" cy="65293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5527309-3F36-0E11-4EAD-FE2B58C00E5F}"/>
                </a:ext>
              </a:extLst>
            </p:cNvPr>
            <p:cNvSpPr/>
            <p:nvPr/>
          </p:nvSpPr>
          <p:spPr>
            <a:xfrm>
              <a:off x="0" y="0"/>
              <a:ext cx="2833290" cy="652934"/>
            </a:xfrm>
            <a:custGeom>
              <a:avLst/>
              <a:gdLst/>
              <a:ahLst/>
              <a:cxnLst/>
              <a:rect l="l" t="t" r="r" b="b"/>
              <a:pathLst>
                <a:path w="2833290" h="652934">
                  <a:moveTo>
                    <a:pt x="0" y="0"/>
                  </a:moveTo>
                  <a:lnTo>
                    <a:pt x="2833290" y="0"/>
                  </a:lnTo>
                  <a:lnTo>
                    <a:pt x="2833290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3"/>
              <a:stretch>
                <a:fillRect t="-112724" b="-112724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8" name="Group 5">
            <a:extLst>
              <a:ext uri="{FF2B5EF4-FFF2-40B4-BE49-F238E27FC236}">
                <a16:creationId xmlns:a16="http://schemas.microsoft.com/office/drawing/2014/main" id="{5D4CF2F1-0C43-94C1-2783-422EFE7D4B76}"/>
              </a:ext>
            </a:extLst>
          </p:cNvPr>
          <p:cNvGrpSpPr/>
          <p:nvPr/>
        </p:nvGrpSpPr>
        <p:grpSpPr>
          <a:xfrm>
            <a:off x="5765800" y="-774039"/>
            <a:ext cx="16992600" cy="4495800"/>
            <a:chOff x="0" y="0"/>
            <a:chExt cx="2870064" cy="652934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0D06F031-1F1C-682A-0EDF-D648220D61CB}"/>
                </a:ext>
              </a:extLst>
            </p:cNvPr>
            <p:cNvSpPr/>
            <p:nvPr/>
          </p:nvSpPr>
          <p:spPr>
            <a:xfrm>
              <a:off x="0" y="0"/>
              <a:ext cx="2870064" cy="652934"/>
            </a:xfrm>
            <a:custGeom>
              <a:avLst/>
              <a:gdLst/>
              <a:ahLst/>
              <a:cxnLst/>
              <a:rect l="l" t="t" r="r" b="b"/>
              <a:pathLst>
                <a:path w="2870064" h="652934">
                  <a:moveTo>
                    <a:pt x="0" y="0"/>
                  </a:moveTo>
                  <a:lnTo>
                    <a:pt x="2870064" y="0"/>
                  </a:lnTo>
                  <a:lnTo>
                    <a:pt x="2870064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4"/>
              <a:stretch>
                <a:fillRect t="-96327" b="-133345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3" name="Group 3">
            <a:extLst>
              <a:ext uri="{FF2B5EF4-FFF2-40B4-BE49-F238E27FC236}">
                <a16:creationId xmlns:a16="http://schemas.microsoft.com/office/drawing/2014/main" id="{3ACEA713-FEC4-F3E9-243C-ABAF166EDB33}"/>
              </a:ext>
            </a:extLst>
          </p:cNvPr>
          <p:cNvGrpSpPr/>
          <p:nvPr/>
        </p:nvGrpSpPr>
        <p:grpSpPr>
          <a:xfrm>
            <a:off x="195119" y="8767491"/>
            <a:ext cx="1405081" cy="1233670"/>
            <a:chOff x="0" y="0"/>
            <a:chExt cx="2388340" cy="213961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60E70738-7250-AB09-1E19-B6266EFB2D79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7" name="object 2">
            <a:extLst>
              <a:ext uri="{FF2B5EF4-FFF2-40B4-BE49-F238E27FC236}">
                <a16:creationId xmlns:a16="http://schemas.microsoft.com/office/drawing/2014/main" id="{044BBAD7-6737-3176-BB1D-E9B8E4F71235}"/>
              </a:ext>
            </a:extLst>
          </p:cNvPr>
          <p:cNvSpPr txBox="1">
            <a:spLocks/>
          </p:cNvSpPr>
          <p:nvPr/>
        </p:nvSpPr>
        <p:spPr>
          <a:xfrm>
            <a:off x="1910633" y="3904765"/>
            <a:ext cx="14065885" cy="7874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CO" sz="5000" spc="50" noProof="0" dirty="0"/>
              <a:t>Proceso</a:t>
            </a:r>
            <a:r>
              <a:rPr lang="es-CO" sz="5000" spc="-114" noProof="0" dirty="0"/>
              <a:t> </a:t>
            </a:r>
            <a:r>
              <a:rPr lang="es-CO" sz="5000" noProof="0" dirty="0"/>
              <a:t>para</a:t>
            </a:r>
            <a:r>
              <a:rPr lang="es-CO" sz="5000" spc="-235" noProof="0" dirty="0"/>
              <a:t> </a:t>
            </a:r>
            <a:r>
              <a:rPr lang="es-CO" sz="5000" spc="55" noProof="0" dirty="0"/>
              <a:t>la</a:t>
            </a:r>
            <a:r>
              <a:rPr lang="es-CO" sz="5000" spc="-235" noProof="0" dirty="0"/>
              <a:t> </a:t>
            </a:r>
            <a:r>
              <a:rPr lang="es-CO" sz="5000" spc="-45" noProof="0" dirty="0"/>
              <a:t>asignación</a:t>
            </a:r>
            <a:r>
              <a:rPr lang="es-CO" sz="5000" spc="-110" noProof="0" dirty="0"/>
              <a:t> </a:t>
            </a:r>
            <a:r>
              <a:rPr lang="es-CO" sz="5000" spc="55" noProof="0" dirty="0">
                <a:latin typeface="Verdana"/>
              </a:rPr>
              <a:t>OXI</a:t>
            </a:r>
            <a:endParaRPr lang="es-CO" sz="5000" noProof="0" dirty="0">
              <a:latin typeface="Verdana"/>
              <a:cs typeface="Verdana"/>
            </a:endParaRPr>
          </a:p>
        </p:txBody>
      </p:sp>
      <p:grpSp>
        <p:nvGrpSpPr>
          <p:cNvPr id="26" name="object 35">
            <a:extLst>
              <a:ext uri="{FF2B5EF4-FFF2-40B4-BE49-F238E27FC236}">
                <a16:creationId xmlns:a16="http://schemas.microsoft.com/office/drawing/2014/main" id="{6BFD36CB-26CF-2463-06AF-F1384C74CECC}"/>
              </a:ext>
            </a:extLst>
          </p:cNvPr>
          <p:cNvGrpSpPr/>
          <p:nvPr/>
        </p:nvGrpSpPr>
        <p:grpSpPr>
          <a:xfrm>
            <a:off x="13875385" y="3918754"/>
            <a:ext cx="773430" cy="773430"/>
            <a:chOff x="11300584" y="1914918"/>
            <a:chExt cx="773430" cy="773430"/>
          </a:xfrm>
        </p:grpSpPr>
        <p:sp>
          <p:nvSpPr>
            <p:cNvPr id="27" name="object 36">
              <a:extLst>
                <a:ext uri="{FF2B5EF4-FFF2-40B4-BE49-F238E27FC236}">
                  <a16:creationId xmlns:a16="http://schemas.microsoft.com/office/drawing/2014/main" id="{6F904231-787B-CB3B-DEFB-FD3E784B77AA}"/>
                </a:ext>
              </a:extLst>
            </p:cNvPr>
            <p:cNvSpPr/>
            <p:nvPr/>
          </p:nvSpPr>
          <p:spPr>
            <a:xfrm>
              <a:off x="11300584" y="1914918"/>
              <a:ext cx="773430" cy="773430"/>
            </a:xfrm>
            <a:custGeom>
              <a:avLst/>
              <a:gdLst/>
              <a:ahLst/>
              <a:cxnLst/>
              <a:rect l="l" t="t" r="r" b="b"/>
              <a:pathLst>
                <a:path w="773429" h="773430">
                  <a:moveTo>
                    <a:pt x="386651" y="0"/>
                  </a:moveTo>
                  <a:lnTo>
                    <a:pt x="338151" y="3012"/>
                  </a:lnTo>
                  <a:lnTo>
                    <a:pt x="291449" y="11808"/>
                  </a:lnTo>
                  <a:lnTo>
                    <a:pt x="246906" y="26026"/>
                  </a:lnTo>
                  <a:lnTo>
                    <a:pt x="204886" y="45303"/>
                  </a:lnTo>
                  <a:lnTo>
                    <a:pt x="165750" y="69276"/>
                  </a:lnTo>
                  <a:lnTo>
                    <a:pt x="129862" y="97584"/>
                  </a:lnTo>
                  <a:lnTo>
                    <a:pt x="97583" y="129864"/>
                  </a:lnTo>
                  <a:lnTo>
                    <a:pt x="69276" y="165753"/>
                  </a:lnTo>
                  <a:lnTo>
                    <a:pt x="45303" y="204890"/>
                  </a:lnTo>
                  <a:lnTo>
                    <a:pt x="26026" y="246912"/>
                  </a:lnTo>
                  <a:lnTo>
                    <a:pt x="11808" y="291456"/>
                  </a:lnTo>
                  <a:lnTo>
                    <a:pt x="3012" y="338161"/>
                  </a:lnTo>
                  <a:lnTo>
                    <a:pt x="0" y="386664"/>
                  </a:lnTo>
                  <a:lnTo>
                    <a:pt x="3012" y="435166"/>
                  </a:lnTo>
                  <a:lnTo>
                    <a:pt x="11808" y="481871"/>
                  </a:lnTo>
                  <a:lnTo>
                    <a:pt x="26026" y="526416"/>
                  </a:lnTo>
                  <a:lnTo>
                    <a:pt x="45303" y="568437"/>
                  </a:lnTo>
                  <a:lnTo>
                    <a:pt x="69276" y="607574"/>
                  </a:lnTo>
                  <a:lnTo>
                    <a:pt x="97583" y="643463"/>
                  </a:lnTo>
                  <a:lnTo>
                    <a:pt x="129862" y="675743"/>
                  </a:lnTo>
                  <a:lnTo>
                    <a:pt x="165750" y="704051"/>
                  </a:lnTo>
                  <a:lnTo>
                    <a:pt x="204886" y="728024"/>
                  </a:lnTo>
                  <a:lnTo>
                    <a:pt x="246906" y="747301"/>
                  </a:lnTo>
                  <a:lnTo>
                    <a:pt x="291449" y="761519"/>
                  </a:lnTo>
                  <a:lnTo>
                    <a:pt x="338151" y="770315"/>
                  </a:lnTo>
                  <a:lnTo>
                    <a:pt x="386651" y="773328"/>
                  </a:lnTo>
                  <a:lnTo>
                    <a:pt x="435154" y="770315"/>
                  </a:lnTo>
                  <a:lnTo>
                    <a:pt x="481858" y="761519"/>
                  </a:lnTo>
                  <a:lnTo>
                    <a:pt x="526403" y="747301"/>
                  </a:lnTo>
                  <a:lnTo>
                    <a:pt x="568425" y="728024"/>
                  </a:lnTo>
                  <a:lnTo>
                    <a:pt x="607561" y="704051"/>
                  </a:lnTo>
                  <a:lnTo>
                    <a:pt x="643451" y="675743"/>
                  </a:lnTo>
                  <a:lnTo>
                    <a:pt x="675731" y="643463"/>
                  </a:lnTo>
                  <a:lnTo>
                    <a:pt x="704038" y="607574"/>
                  </a:lnTo>
                  <a:lnTo>
                    <a:pt x="728012" y="568437"/>
                  </a:lnTo>
                  <a:lnTo>
                    <a:pt x="747289" y="526416"/>
                  </a:lnTo>
                  <a:lnTo>
                    <a:pt x="761506" y="481871"/>
                  </a:lnTo>
                  <a:lnTo>
                    <a:pt x="770303" y="435166"/>
                  </a:lnTo>
                  <a:lnTo>
                    <a:pt x="773315" y="386664"/>
                  </a:lnTo>
                  <a:lnTo>
                    <a:pt x="770303" y="338161"/>
                  </a:lnTo>
                  <a:lnTo>
                    <a:pt x="761506" y="291456"/>
                  </a:lnTo>
                  <a:lnTo>
                    <a:pt x="747289" y="246912"/>
                  </a:lnTo>
                  <a:lnTo>
                    <a:pt x="728012" y="204890"/>
                  </a:lnTo>
                  <a:lnTo>
                    <a:pt x="704038" y="165753"/>
                  </a:lnTo>
                  <a:lnTo>
                    <a:pt x="675731" y="129864"/>
                  </a:lnTo>
                  <a:lnTo>
                    <a:pt x="643451" y="97584"/>
                  </a:lnTo>
                  <a:lnTo>
                    <a:pt x="607561" y="69276"/>
                  </a:lnTo>
                  <a:lnTo>
                    <a:pt x="568425" y="45303"/>
                  </a:lnTo>
                  <a:lnTo>
                    <a:pt x="526403" y="26026"/>
                  </a:lnTo>
                  <a:lnTo>
                    <a:pt x="481858" y="11808"/>
                  </a:lnTo>
                  <a:lnTo>
                    <a:pt x="435154" y="3012"/>
                  </a:lnTo>
                  <a:lnTo>
                    <a:pt x="386651" y="0"/>
                  </a:lnTo>
                  <a:close/>
                </a:path>
              </a:pathLst>
            </a:custGeom>
            <a:solidFill>
              <a:srgbClr val="E4B33C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28" name="object 37">
              <a:extLst>
                <a:ext uri="{FF2B5EF4-FFF2-40B4-BE49-F238E27FC236}">
                  <a16:creationId xmlns:a16="http://schemas.microsoft.com/office/drawing/2014/main" id="{8A999527-012C-FF14-6A3F-989F605C5CC5}"/>
                </a:ext>
              </a:extLst>
            </p:cNvPr>
            <p:cNvSpPr/>
            <p:nvPr/>
          </p:nvSpPr>
          <p:spPr>
            <a:xfrm>
              <a:off x="11540575" y="2044627"/>
              <a:ext cx="293370" cy="514350"/>
            </a:xfrm>
            <a:custGeom>
              <a:avLst/>
              <a:gdLst/>
              <a:ahLst/>
              <a:cxnLst/>
              <a:rect l="l" t="t" r="r" b="b"/>
              <a:pathLst>
                <a:path w="293370" h="514350">
                  <a:moveTo>
                    <a:pt x="146672" y="0"/>
                  </a:moveTo>
                  <a:lnTo>
                    <a:pt x="100362" y="7490"/>
                  </a:lnTo>
                  <a:lnTo>
                    <a:pt x="60106" y="28337"/>
                  </a:lnTo>
                  <a:lnTo>
                    <a:pt x="28337" y="60106"/>
                  </a:lnTo>
                  <a:lnTo>
                    <a:pt x="7490" y="100362"/>
                  </a:lnTo>
                  <a:lnTo>
                    <a:pt x="0" y="146672"/>
                  </a:lnTo>
                  <a:lnTo>
                    <a:pt x="4063" y="187510"/>
                  </a:lnTo>
                  <a:lnTo>
                    <a:pt x="14722" y="220241"/>
                  </a:lnTo>
                  <a:lnTo>
                    <a:pt x="29682" y="247436"/>
                  </a:lnTo>
                  <a:lnTo>
                    <a:pt x="46647" y="271665"/>
                  </a:lnTo>
                  <a:lnTo>
                    <a:pt x="61993" y="293480"/>
                  </a:lnTo>
                  <a:lnTo>
                    <a:pt x="75137" y="316809"/>
                  </a:lnTo>
                  <a:lnTo>
                    <a:pt x="84317" y="343769"/>
                  </a:lnTo>
                  <a:lnTo>
                    <a:pt x="87769" y="376478"/>
                  </a:lnTo>
                  <a:lnTo>
                    <a:pt x="87769" y="380098"/>
                  </a:lnTo>
                  <a:lnTo>
                    <a:pt x="79911" y="385378"/>
                  </a:lnTo>
                  <a:lnTo>
                    <a:pt x="73767" y="392536"/>
                  </a:lnTo>
                  <a:lnTo>
                    <a:pt x="69767" y="401177"/>
                  </a:lnTo>
                  <a:lnTo>
                    <a:pt x="68338" y="410908"/>
                  </a:lnTo>
                  <a:lnTo>
                    <a:pt x="68338" y="479488"/>
                  </a:lnTo>
                  <a:lnTo>
                    <a:pt x="71057" y="492861"/>
                  </a:lnTo>
                  <a:lnTo>
                    <a:pt x="78455" y="503808"/>
                  </a:lnTo>
                  <a:lnTo>
                    <a:pt x="89400" y="511203"/>
                  </a:lnTo>
                  <a:lnTo>
                    <a:pt x="102755" y="513918"/>
                  </a:lnTo>
                  <a:lnTo>
                    <a:pt x="191706" y="513918"/>
                  </a:lnTo>
                  <a:lnTo>
                    <a:pt x="205069" y="511203"/>
                  </a:lnTo>
                  <a:lnTo>
                    <a:pt x="216017" y="503808"/>
                  </a:lnTo>
                  <a:lnTo>
                    <a:pt x="221494" y="495706"/>
                  </a:lnTo>
                  <a:lnTo>
                    <a:pt x="76961" y="495706"/>
                  </a:lnTo>
                  <a:lnTo>
                    <a:pt x="76961" y="481914"/>
                  </a:lnTo>
                  <a:lnTo>
                    <a:pt x="225643" y="481914"/>
                  </a:lnTo>
                  <a:lnTo>
                    <a:pt x="226136" y="479488"/>
                  </a:lnTo>
                  <a:lnTo>
                    <a:pt x="226136" y="466839"/>
                  </a:lnTo>
                  <a:lnTo>
                    <a:pt x="76961" y="466839"/>
                  </a:lnTo>
                  <a:lnTo>
                    <a:pt x="76961" y="453097"/>
                  </a:lnTo>
                  <a:lnTo>
                    <a:pt x="226136" y="453097"/>
                  </a:lnTo>
                  <a:lnTo>
                    <a:pt x="226136" y="438035"/>
                  </a:lnTo>
                  <a:lnTo>
                    <a:pt x="76961" y="438035"/>
                  </a:lnTo>
                  <a:lnTo>
                    <a:pt x="76961" y="424256"/>
                  </a:lnTo>
                  <a:lnTo>
                    <a:pt x="226136" y="424256"/>
                  </a:lnTo>
                  <a:lnTo>
                    <a:pt x="226136" y="410908"/>
                  </a:lnTo>
                  <a:lnTo>
                    <a:pt x="225846" y="409193"/>
                  </a:lnTo>
                  <a:lnTo>
                    <a:pt x="76961" y="409193"/>
                  </a:lnTo>
                  <a:lnTo>
                    <a:pt x="76961" y="395439"/>
                  </a:lnTo>
                  <a:lnTo>
                    <a:pt x="221899" y="395439"/>
                  </a:lnTo>
                  <a:lnTo>
                    <a:pt x="219044" y="390178"/>
                  </a:lnTo>
                  <a:lnTo>
                    <a:pt x="211150" y="382715"/>
                  </a:lnTo>
                  <a:lnTo>
                    <a:pt x="201218" y="378002"/>
                  </a:lnTo>
                  <a:lnTo>
                    <a:pt x="201218" y="376478"/>
                  </a:lnTo>
                  <a:lnTo>
                    <a:pt x="201617" y="372694"/>
                  </a:lnTo>
                  <a:lnTo>
                    <a:pt x="95288" y="372694"/>
                  </a:lnTo>
                  <a:lnTo>
                    <a:pt x="91074" y="339649"/>
                  </a:lnTo>
                  <a:lnTo>
                    <a:pt x="81278" y="312212"/>
                  </a:lnTo>
                  <a:lnTo>
                    <a:pt x="67843" y="288624"/>
                  </a:lnTo>
                  <a:lnTo>
                    <a:pt x="52711" y="267131"/>
                  </a:lnTo>
                  <a:lnTo>
                    <a:pt x="36317" y="243739"/>
                  </a:lnTo>
                  <a:lnTo>
                    <a:pt x="21821" y="217454"/>
                  </a:lnTo>
                  <a:lnTo>
                    <a:pt x="11493" y="185908"/>
                  </a:lnTo>
                  <a:lnTo>
                    <a:pt x="7556" y="146672"/>
                  </a:lnTo>
                  <a:lnTo>
                    <a:pt x="14660" y="102754"/>
                  </a:lnTo>
                  <a:lnTo>
                    <a:pt x="34433" y="64575"/>
                  </a:lnTo>
                  <a:lnTo>
                    <a:pt x="64565" y="34445"/>
                  </a:lnTo>
                  <a:lnTo>
                    <a:pt x="102748" y="14673"/>
                  </a:lnTo>
                  <a:lnTo>
                    <a:pt x="146672" y="7569"/>
                  </a:lnTo>
                  <a:lnTo>
                    <a:pt x="193133" y="7569"/>
                  </a:lnTo>
                  <a:lnTo>
                    <a:pt x="192980" y="7490"/>
                  </a:lnTo>
                  <a:lnTo>
                    <a:pt x="146672" y="0"/>
                  </a:lnTo>
                  <a:close/>
                </a:path>
                <a:path w="293370" h="514350">
                  <a:moveTo>
                    <a:pt x="225643" y="481914"/>
                  </a:moveTo>
                  <a:lnTo>
                    <a:pt x="217208" y="481914"/>
                  </a:lnTo>
                  <a:lnTo>
                    <a:pt x="217208" y="495706"/>
                  </a:lnTo>
                  <a:lnTo>
                    <a:pt x="221494" y="495706"/>
                  </a:lnTo>
                  <a:lnTo>
                    <a:pt x="223417" y="492861"/>
                  </a:lnTo>
                  <a:lnTo>
                    <a:pt x="225643" y="481914"/>
                  </a:lnTo>
                  <a:close/>
                </a:path>
                <a:path w="293370" h="514350">
                  <a:moveTo>
                    <a:pt x="226136" y="453097"/>
                  </a:moveTo>
                  <a:lnTo>
                    <a:pt x="217208" y="453097"/>
                  </a:lnTo>
                  <a:lnTo>
                    <a:pt x="217208" y="466839"/>
                  </a:lnTo>
                  <a:lnTo>
                    <a:pt x="226136" y="466839"/>
                  </a:lnTo>
                  <a:lnTo>
                    <a:pt x="226136" y="453097"/>
                  </a:lnTo>
                  <a:close/>
                </a:path>
                <a:path w="293370" h="514350">
                  <a:moveTo>
                    <a:pt x="226136" y="424256"/>
                  </a:moveTo>
                  <a:lnTo>
                    <a:pt x="217208" y="424256"/>
                  </a:lnTo>
                  <a:lnTo>
                    <a:pt x="217208" y="438035"/>
                  </a:lnTo>
                  <a:lnTo>
                    <a:pt x="226136" y="438035"/>
                  </a:lnTo>
                  <a:lnTo>
                    <a:pt x="226136" y="424256"/>
                  </a:lnTo>
                  <a:close/>
                </a:path>
                <a:path w="293370" h="514350">
                  <a:moveTo>
                    <a:pt x="221899" y="395439"/>
                  </a:moveTo>
                  <a:lnTo>
                    <a:pt x="217208" y="395439"/>
                  </a:lnTo>
                  <a:lnTo>
                    <a:pt x="217208" y="409193"/>
                  </a:lnTo>
                  <a:lnTo>
                    <a:pt x="225846" y="409193"/>
                  </a:lnTo>
                  <a:lnTo>
                    <a:pt x="224255" y="399780"/>
                  </a:lnTo>
                  <a:lnTo>
                    <a:pt x="221899" y="395439"/>
                  </a:lnTo>
                  <a:close/>
                </a:path>
                <a:path w="293370" h="514350">
                  <a:moveTo>
                    <a:pt x="100244" y="212267"/>
                  </a:moveTo>
                  <a:lnTo>
                    <a:pt x="89496" y="212267"/>
                  </a:lnTo>
                  <a:lnTo>
                    <a:pt x="99347" y="244160"/>
                  </a:lnTo>
                  <a:lnTo>
                    <a:pt x="109358" y="283746"/>
                  </a:lnTo>
                  <a:lnTo>
                    <a:pt x="117195" y="327700"/>
                  </a:lnTo>
                  <a:lnTo>
                    <a:pt x="120522" y="372694"/>
                  </a:lnTo>
                  <a:lnTo>
                    <a:pt x="130873" y="372694"/>
                  </a:lnTo>
                  <a:lnTo>
                    <a:pt x="127308" y="325415"/>
                  </a:lnTo>
                  <a:lnTo>
                    <a:pt x="118964" y="279434"/>
                  </a:lnTo>
                  <a:lnTo>
                    <a:pt x="108424" y="238402"/>
                  </a:lnTo>
                  <a:lnTo>
                    <a:pt x="100244" y="212267"/>
                  </a:lnTo>
                  <a:close/>
                </a:path>
                <a:path w="293370" h="514350">
                  <a:moveTo>
                    <a:pt x="202906" y="209410"/>
                  </a:moveTo>
                  <a:lnTo>
                    <a:pt x="191909" y="209410"/>
                  </a:lnTo>
                  <a:lnTo>
                    <a:pt x="181894" y="241936"/>
                  </a:lnTo>
                  <a:lnTo>
                    <a:pt x="171754" y="282208"/>
                  </a:lnTo>
                  <a:lnTo>
                    <a:pt x="163834" y="326901"/>
                  </a:lnTo>
                  <a:lnTo>
                    <a:pt x="160477" y="372694"/>
                  </a:lnTo>
                  <a:lnTo>
                    <a:pt x="170802" y="372694"/>
                  </a:lnTo>
                  <a:lnTo>
                    <a:pt x="174627" y="324157"/>
                  </a:lnTo>
                  <a:lnTo>
                    <a:pt x="183481" y="277136"/>
                  </a:lnTo>
                  <a:lnTo>
                    <a:pt x="194428" y="235805"/>
                  </a:lnTo>
                  <a:lnTo>
                    <a:pt x="202906" y="209410"/>
                  </a:lnTo>
                  <a:close/>
                </a:path>
                <a:path w="293370" h="514350">
                  <a:moveTo>
                    <a:pt x="193133" y="7569"/>
                  </a:moveTo>
                  <a:lnTo>
                    <a:pt x="146672" y="7569"/>
                  </a:lnTo>
                  <a:lnTo>
                    <a:pt x="190590" y="14673"/>
                  </a:lnTo>
                  <a:lnTo>
                    <a:pt x="228768" y="34445"/>
                  </a:lnTo>
                  <a:lnTo>
                    <a:pt x="258899" y="64575"/>
                  </a:lnTo>
                  <a:lnTo>
                    <a:pt x="278671" y="102754"/>
                  </a:lnTo>
                  <a:lnTo>
                    <a:pt x="285775" y="146672"/>
                  </a:lnTo>
                  <a:lnTo>
                    <a:pt x="284775" y="163413"/>
                  </a:lnTo>
                  <a:lnTo>
                    <a:pt x="268452" y="214147"/>
                  </a:lnTo>
                  <a:lnTo>
                    <a:pt x="245395" y="254392"/>
                  </a:lnTo>
                  <a:lnTo>
                    <a:pt x="236188" y="267195"/>
                  </a:lnTo>
                  <a:lnTo>
                    <a:pt x="221105" y="288665"/>
                  </a:lnTo>
                  <a:lnTo>
                    <a:pt x="207698" y="312239"/>
                  </a:lnTo>
                  <a:lnTo>
                    <a:pt x="197915" y="339665"/>
                  </a:lnTo>
                  <a:lnTo>
                    <a:pt x="193700" y="372694"/>
                  </a:lnTo>
                  <a:lnTo>
                    <a:pt x="201617" y="372694"/>
                  </a:lnTo>
                  <a:lnTo>
                    <a:pt x="204670" y="343750"/>
                  </a:lnTo>
                  <a:lnTo>
                    <a:pt x="213850" y="316769"/>
                  </a:lnTo>
                  <a:lnTo>
                    <a:pt x="226995" y="293418"/>
                  </a:lnTo>
                  <a:lnTo>
                    <a:pt x="242341" y="271576"/>
                  </a:lnTo>
                  <a:lnTo>
                    <a:pt x="251718" y="258556"/>
                  </a:lnTo>
                  <a:lnTo>
                    <a:pt x="260831" y="244946"/>
                  </a:lnTo>
                  <a:lnTo>
                    <a:pt x="283927" y="198196"/>
                  </a:lnTo>
                  <a:lnTo>
                    <a:pt x="293331" y="146672"/>
                  </a:lnTo>
                  <a:lnTo>
                    <a:pt x="285843" y="100362"/>
                  </a:lnTo>
                  <a:lnTo>
                    <a:pt x="264999" y="60106"/>
                  </a:lnTo>
                  <a:lnTo>
                    <a:pt x="233233" y="28337"/>
                  </a:lnTo>
                  <a:lnTo>
                    <a:pt x="193133" y="7569"/>
                  </a:lnTo>
                  <a:close/>
                </a:path>
                <a:path w="293370" h="514350">
                  <a:moveTo>
                    <a:pt x="137130" y="187363"/>
                  </a:moveTo>
                  <a:lnTo>
                    <a:pt x="126961" y="187363"/>
                  </a:lnTo>
                  <a:lnTo>
                    <a:pt x="129247" y="188861"/>
                  </a:lnTo>
                  <a:lnTo>
                    <a:pt x="130403" y="190741"/>
                  </a:lnTo>
                  <a:lnTo>
                    <a:pt x="130877" y="198196"/>
                  </a:lnTo>
                  <a:lnTo>
                    <a:pt x="130991" y="201561"/>
                  </a:lnTo>
                  <a:lnTo>
                    <a:pt x="130866" y="207987"/>
                  </a:lnTo>
                  <a:lnTo>
                    <a:pt x="130746" y="217004"/>
                  </a:lnTo>
                  <a:lnTo>
                    <a:pt x="136220" y="219582"/>
                  </a:lnTo>
                  <a:lnTo>
                    <a:pt x="137083" y="219735"/>
                  </a:lnTo>
                  <a:lnTo>
                    <a:pt x="141236" y="219735"/>
                  </a:lnTo>
                  <a:lnTo>
                    <a:pt x="144538" y="217347"/>
                  </a:lnTo>
                  <a:lnTo>
                    <a:pt x="148983" y="213550"/>
                  </a:lnTo>
                  <a:lnTo>
                    <a:pt x="149390" y="212953"/>
                  </a:lnTo>
                  <a:lnTo>
                    <a:pt x="138455" y="212953"/>
                  </a:lnTo>
                  <a:lnTo>
                    <a:pt x="137718" y="211493"/>
                  </a:lnTo>
                  <a:lnTo>
                    <a:pt x="137838" y="200977"/>
                  </a:lnTo>
                  <a:lnTo>
                    <a:pt x="137766" y="198196"/>
                  </a:lnTo>
                  <a:lnTo>
                    <a:pt x="137130" y="187363"/>
                  </a:lnTo>
                  <a:close/>
                </a:path>
                <a:path w="293370" h="514350">
                  <a:moveTo>
                    <a:pt x="89204" y="180873"/>
                  </a:moveTo>
                  <a:lnTo>
                    <a:pt x="79603" y="184784"/>
                  </a:lnTo>
                  <a:lnTo>
                    <a:pt x="82931" y="193166"/>
                  </a:lnTo>
                  <a:lnTo>
                    <a:pt x="87160" y="205435"/>
                  </a:lnTo>
                  <a:lnTo>
                    <a:pt x="85407" y="206692"/>
                  </a:lnTo>
                  <a:lnTo>
                    <a:pt x="83731" y="207987"/>
                  </a:lnTo>
                  <a:lnTo>
                    <a:pt x="81889" y="209194"/>
                  </a:lnTo>
                  <a:lnTo>
                    <a:pt x="85750" y="214934"/>
                  </a:lnTo>
                  <a:lnTo>
                    <a:pt x="87033" y="214071"/>
                  </a:lnTo>
                  <a:lnTo>
                    <a:pt x="88239" y="213156"/>
                  </a:lnTo>
                  <a:lnTo>
                    <a:pt x="89496" y="212267"/>
                  </a:lnTo>
                  <a:lnTo>
                    <a:pt x="100244" y="212267"/>
                  </a:lnTo>
                  <a:lnTo>
                    <a:pt x="98272" y="205968"/>
                  </a:lnTo>
                  <a:lnTo>
                    <a:pt x="107507" y="199161"/>
                  </a:lnTo>
                  <a:lnTo>
                    <a:pt x="95935" y="199161"/>
                  </a:lnTo>
                  <a:lnTo>
                    <a:pt x="91973" y="187858"/>
                  </a:lnTo>
                  <a:lnTo>
                    <a:pt x="89204" y="180873"/>
                  </a:lnTo>
                  <a:close/>
                </a:path>
                <a:path w="293370" h="514350">
                  <a:moveTo>
                    <a:pt x="167170" y="202056"/>
                  </a:moveTo>
                  <a:lnTo>
                    <a:pt x="158737" y="202056"/>
                  </a:lnTo>
                  <a:lnTo>
                    <a:pt x="159105" y="202310"/>
                  </a:lnTo>
                  <a:lnTo>
                    <a:pt x="160437" y="204342"/>
                  </a:lnTo>
                  <a:lnTo>
                    <a:pt x="160972" y="205206"/>
                  </a:lnTo>
                  <a:lnTo>
                    <a:pt x="161734" y="206324"/>
                  </a:lnTo>
                  <a:lnTo>
                    <a:pt x="162699" y="207416"/>
                  </a:lnTo>
                  <a:lnTo>
                    <a:pt x="166484" y="211899"/>
                  </a:lnTo>
                  <a:lnTo>
                    <a:pt x="169748" y="214147"/>
                  </a:lnTo>
                  <a:lnTo>
                    <a:pt x="181089" y="212712"/>
                  </a:lnTo>
                  <a:lnTo>
                    <a:pt x="186499" y="211264"/>
                  </a:lnTo>
                  <a:lnTo>
                    <a:pt x="191909" y="209410"/>
                  </a:lnTo>
                  <a:lnTo>
                    <a:pt x="202906" y="209410"/>
                  </a:lnTo>
                  <a:lnTo>
                    <a:pt x="203693" y="206959"/>
                  </a:lnTo>
                  <a:lnTo>
                    <a:pt x="171957" y="206959"/>
                  </a:lnTo>
                  <a:lnTo>
                    <a:pt x="170840" y="206362"/>
                  </a:lnTo>
                  <a:lnTo>
                    <a:pt x="167957" y="202958"/>
                  </a:lnTo>
                  <a:lnTo>
                    <a:pt x="167170" y="202056"/>
                  </a:lnTo>
                  <a:close/>
                </a:path>
                <a:path w="293370" h="514350">
                  <a:moveTo>
                    <a:pt x="161124" y="192951"/>
                  </a:moveTo>
                  <a:lnTo>
                    <a:pt x="151129" y="198196"/>
                  </a:lnTo>
                  <a:lnTo>
                    <a:pt x="143814" y="208876"/>
                  </a:lnTo>
                  <a:lnTo>
                    <a:pt x="142468" y="210057"/>
                  </a:lnTo>
                  <a:lnTo>
                    <a:pt x="139928" y="212166"/>
                  </a:lnTo>
                  <a:lnTo>
                    <a:pt x="138645" y="212686"/>
                  </a:lnTo>
                  <a:lnTo>
                    <a:pt x="138455" y="212953"/>
                  </a:lnTo>
                  <a:lnTo>
                    <a:pt x="149390" y="212953"/>
                  </a:lnTo>
                  <a:lnTo>
                    <a:pt x="155854" y="203466"/>
                  </a:lnTo>
                  <a:lnTo>
                    <a:pt x="157746" y="202501"/>
                  </a:lnTo>
                  <a:lnTo>
                    <a:pt x="158356" y="202158"/>
                  </a:lnTo>
                  <a:lnTo>
                    <a:pt x="158699" y="202095"/>
                  </a:lnTo>
                  <a:lnTo>
                    <a:pt x="167170" y="202056"/>
                  </a:lnTo>
                  <a:lnTo>
                    <a:pt x="161124" y="192951"/>
                  </a:lnTo>
                  <a:close/>
                </a:path>
                <a:path w="293370" h="514350">
                  <a:moveTo>
                    <a:pt x="202145" y="180873"/>
                  </a:moveTo>
                  <a:lnTo>
                    <a:pt x="198976" y="188861"/>
                  </a:lnTo>
                  <a:lnTo>
                    <a:pt x="194754" y="201028"/>
                  </a:lnTo>
                  <a:lnTo>
                    <a:pt x="187998" y="203695"/>
                  </a:lnTo>
                  <a:lnTo>
                    <a:pt x="181152" y="205752"/>
                  </a:lnTo>
                  <a:lnTo>
                    <a:pt x="171957" y="206959"/>
                  </a:lnTo>
                  <a:lnTo>
                    <a:pt x="203693" y="206959"/>
                  </a:lnTo>
                  <a:lnTo>
                    <a:pt x="204533" y="204342"/>
                  </a:lnTo>
                  <a:lnTo>
                    <a:pt x="211835" y="200977"/>
                  </a:lnTo>
                  <a:lnTo>
                    <a:pt x="218579" y="197180"/>
                  </a:lnTo>
                  <a:lnTo>
                    <a:pt x="221573" y="195059"/>
                  </a:lnTo>
                  <a:lnTo>
                    <a:pt x="207835" y="195059"/>
                  </a:lnTo>
                  <a:lnTo>
                    <a:pt x="210169" y="188620"/>
                  </a:lnTo>
                  <a:lnTo>
                    <a:pt x="211696" y="184784"/>
                  </a:lnTo>
                  <a:lnTo>
                    <a:pt x="202145" y="180873"/>
                  </a:lnTo>
                  <a:close/>
                </a:path>
                <a:path w="293370" h="514350">
                  <a:moveTo>
                    <a:pt x="127076" y="179235"/>
                  </a:moveTo>
                  <a:lnTo>
                    <a:pt x="116471" y="185762"/>
                  </a:lnTo>
                  <a:lnTo>
                    <a:pt x="115595" y="186270"/>
                  </a:lnTo>
                  <a:lnTo>
                    <a:pt x="114871" y="186766"/>
                  </a:lnTo>
                  <a:lnTo>
                    <a:pt x="114236" y="187147"/>
                  </a:lnTo>
                  <a:lnTo>
                    <a:pt x="107478" y="190741"/>
                  </a:lnTo>
                  <a:lnTo>
                    <a:pt x="101638" y="194957"/>
                  </a:lnTo>
                  <a:lnTo>
                    <a:pt x="95935" y="199161"/>
                  </a:lnTo>
                  <a:lnTo>
                    <a:pt x="107507" y="199161"/>
                  </a:lnTo>
                  <a:lnTo>
                    <a:pt x="110591" y="196888"/>
                  </a:lnTo>
                  <a:lnTo>
                    <a:pt x="117449" y="193166"/>
                  </a:lnTo>
                  <a:lnTo>
                    <a:pt x="118348" y="192722"/>
                  </a:lnTo>
                  <a:lnTo>
                    <a:pt x="122466" y="190131"/>
                  </a:lnTo>
                  <a:lnTo>
                    <a:pt x="126961" y="187363"/>
                  </a:lnTo>
                  <a:lnTo>
                    <a:pt x="137130" y="187363"/>
                  </a:lnTo>
                  <a:lnTo>
                    <a:pt x="137032" y="185712"/>
                  </a:lnTo>
                  <a:lnTo>
                    <a:pt x="127076" y="179235"/>
                  </a:lnTo>
                  <a:close/>
                </a:path>
                <a:path w="293370" h="514350">
                  <a:moveTo>
                    <a:pt x="219532" y="188036"/>
                  </a:moveTo>
                  <a:lnTo>
                    <a:pt x="216293" y="190334"/>
                  </a:lnTo>
                  <a:lnTo>
                    <a:pt x="212205" y="192760"/>
                  </a:lnTo>
                  <a:lnTo>
                    <a:pt x="207835" y="195059"/>
                  </a:lnTo>
                  <a:lnTo>
                    <a:pt x="221573" y="195059"/>
                  </a:lnTo>
                  <a:lnTo>
                    <a:pt x="223545" y="193662"/>
                  </a:lnTo>
                  <a:lnTo>
                    <a:pt x="219532" y="1880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sp>
        <p:nvSpPr>
          <p:cNvPr id="31" name="object 8">
            <a:extLst>
              <a:ext uri="{FF2B5EF4-FFF2-40B4-BE49-F238E27FC236}">
                <a16:creationId xmlns:a16="http://schemas.microsoft.com/office/drawing/2014/main" id="{B18A725D-025C-2DEB-E8B6-25F3A3E2EC1E}"/>
              </a:ext>
            </a:extLst>
          </p:cNvPr>
          <p:cNvSpPr txBox="1"/>
          <p:nvPr/>
        </p:nvSpPr>
        <p:spPr>
          <a:xfrm>
            <a:off x="10026015" y="7733422"/>
            <a:ext cx="3864610" cy="986809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3020" algn="just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Licitación Publica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El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MME realiza un concurso de méritos para la contratación de interventorías. 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32" name="object 9">
            <a:extLst>
              <a:ext uri="{FF2B5EF4-FFF2-40B4-BE49-F238E27FC236}">
                <a16:creationId xmlns:a16="http://schemas.microsoft.com/office/drawing/2014/main" id="{A70B15F9-BDB5-C190-FD2A-2FD1EF654EDB}"/>
              </a:ext>
            </a:extLst>
          </p:cNvPr>
          <p:cNvSpPr txBox="1"/>
          <p:nvPr/>
        </p:nvSpPr>
        <p:spPr>
          <a:xfrm>
            <a:off x="9361242" y="7862152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5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33" name="object 10">
            <a:extLst>
              <a:ext uri="{FF2B5EF4-FFF2-40B4-BE49-F238E27FC236}">
                <a16:creationId xmlns:a16="http://schemas.microsoft.com/office/drawing/2014/main" id="{5EB65508-C2C8-2445-AF21-AE7E97E82B79}"/>
              </a:ext>
            </a:extLst>
          </p:cNvPr>
          <p:cNvSpPr txBox="1"/>
          <p:nvPr/>
        </p:nvSpPr>
        <p:spPr>
          <a:xfrm>
            <a:off x="4528521" y="7303222"/>
            <a:ext cx="3929680" cy="1787028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3020" algn="just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Suscripción de Convenios y/o Fiducias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El MME realiza la suscripción de convenio o fiducia con el contribuyente para financiar el proyecto de </a:t>
            </a:r>
            <a:r>
              <a:rPr lang="es-CO" sz="1600" noProof="0" dirty="0" err="1">
                <a:solidFill>
                  <a:srgbClr val="4D4D4D"/>
                </a:solidFill>
                <a:latin typeface="Arial MT"/>
                <a:cs typeface="Arial MT"/>
              </a:rPr>
              <a:t>pre-factibilidad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 o factibilidad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34" name="object 11">
            <a:extLst>
              <a:ext uri="{FF2B5EF4-FFF2-40B4-BE49-F238E27FC236}">
                <a16:creationId xmlns:a16="http://schemas.microsoft.com/office/drawing/2014/main" id="{F845B972-E84E-24C0-4284-23E8060699B3}"/>
              </a:ext>
            </a:extLst>
          </p:cNvPr>
          <p:cNvSpPr txBox="1"/>
          <p:nvPr/>
        </p:nvSpPr>
        <p:spPr>
          <a:xfrm>
            <a:off x="3863748" y="7862152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4</a:t>
            </a:r>
            <a:endParaRPr lang="es-CO" sz="4000" noProof="0" dirty="0">
              <a:latin typeface="Verdana"/>
              <a:cs typeface="Verdana"/>
            </a:endParaRPr>
          </a:p>
        </p:txBody>
      </p:sp>
      <p:grpSp>
        <p:nvGrpSpPr>
          <p:cNvPr id="35" name="object 13">
            <a:extLst>
              <a:ext uri="{FF2B5EF4-FFF2-40B4-BE49-F238E27FC236}">
                <a16:creationId xmlns:a16="http://schemas.microsoft.com/office/drawing/2014/main" id="{938730F6-2619-5AB9-003F-62B3C1A36D27}"/>
              </a:ext>
            </a:extLst>
          </p:cNvPr>
          <p:cNvGrpSpPr/>
          <p:nvPr/>
        </p:nvGrpSpPr>
        <p:grpSpPr>
          <a:xfrm>
            <a:off x="10475423" y="6281594"/>
            <a:ext cx="1701800" cy="741680"/>
            <a:chOff x="7317020" y="4383685"/>
            <a:chExt cx="1701800" cy="741680"/>
          </a:xfrm>
        </p:grpSpPr>
        <p:pic>
          <p:nvPicPr>
            <p:cNvPr id="36" name="object 14">
              <a:extLst>
                <a:ext uri="{FF2B5EF4-FFF2-40B4-BE49-F238E27FC236}">
                  <a16:creationId xmlns:a16="http://schemas.microsoft.com/office/drawing/2014/main" id="{29D9CCF6-8AA9-0F19-9054-D7A86C9EC82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75577" y="4425051"/>
              <a:ext cx="183159" cy="183159"/>
            </a:xfrm>
            <a:prstGeom prst="rect">
              <a:avLst/>
            </a:prstGeom>
          </p:spPr>
        </p:pic>
        <p:pic>
          <p:nvPicPr>
            <p:cNvPr id="37" name="object 15">
              <a:extLst>
                <a:ext uri="{FF2B5EF4-FFF2-40B4-BE49-F238E27FC236}">
                  <a16:creationId xmlns:a16="http://schemas.microsoft.com/office/drawing/2014/main" id="{99F9CAD5-2D87-BDE9-5B23-FF8E33AF17A3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94022" y="4422078"/>
              <a:ext cx="183159" cy="183159"/>
            </a:xfrm>
            <a:prstGeom prst="rect">
              <a:avLst/>
            </a:prstGeom>
          </p:spPr>
        </p:pic>
        <p:pic>
          <p:nvPicPr>
            <p:cNvPr id="38" name="object 16">
              <a:extLst>
                <a:ext uri="{FF2B5EF4-FFF2-40B4-BE49-F238E27FC236}">
                  <a16:creationId xmlns:a16="http://schemas.microsoft.com/office/drawing/2014/main" id="{81623EC5-9CCF-85B4-3A2B-F4AE38BF7A6F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15414" y="4422078"/>
              <a:ext cx="183159" cy="183159"/>
            </a:xfrm>
            <a:prstGeom prst="rect">
              <a:avLst/>
            </a:prstGeom>
          </p:spPr>
        </p:pic>
        <p:sp>
          <p:nvSpPr>
            <p:cNvPr id="39" name="object 17">
              <a:extLst>
                <a:ext uri="{FF2B5EF4-FFF2-40B4-BE49-F238E27FC236}">
                  <a16:creationId xmlns:a16="http://schemas.microsoft.com/office/drawing/2014/main" id="{00CE3E86-83A3-AC13-C42F-6B9F9563A79C}"/>
                </a:ext>
              </a:extLst>
            </p:cNvPr>
            <p:cNvSpPr/>
            <p:nvPr/>
          </p:nvSpPr>
          <p:spPr>
            <a:xfrm>
              <a:off x="7317016" y="4383696"/>
              <a:ext cx="1701800" cy="741680"/>
            </a:xfrm>
            <a:custGeom>
              <a:avLst/>
              <a:gdLst/>
              <a:ahLst/>
              <a:cxnLst/>
              <a:rect l="l" t="t" r="r" b="b"/>
              <a:pathLst>
                <a:path w="1701800" h="741679">
                  <a:moveTo>
                    <a:pt x="1701685" y="443128"/>
                  </a:moveTo>
                  <a:lnTo>
                    <a:pt x="1692871" y="399427"/>
                  </a:lnTo>
                  <a:lnTo>
                    <a:pt x="1668818" y="363753"/>
                  </a:lnTo>
                  <a:lnTo>
                    <a:pt x="1633143" y="339712"/>
                  </a:lnTo>
                  <a:lnTo>
                    <a:pt x="1627835" y="338645"/>
                  </a:lnTo>
                  <a:lnTo>
                    <a:pt x="1627835" y="446074"/>
                  </a:lnTo>
                  <a:lnTo>
                    <a:pt x="1626819" y="453161"/>
                  </a:lnTo>
                  <a:lnTo>
                    <a:pt x="1596085" y="483895"/>
                  </a:lnTo>
                  <a:lnTo>
                    <a:pt x="1589443" y="484492"/>
                  </a:lnTo>
                  <a:lnTo>
                    <a:pt x="1293215" y="484492"/>
                  </a:lnTo>
                  <a:lnTo>
                    <a:pt x="1279220" y="481558"/>
                  </a:lnTo>
                  <a:lnTo>
                    <a:pt x="1265224" y="484492"/>
                  </a:lnTo>
                  <a:lnTo>
                    <a:pt x="1240828" y="484492"/>
                  </a:lnTo>
                  <a:lnTo>
                    <a:pt x="1240828" y="555409"/>
                  </a:lnTo>
                  <a:lnTo>
                    <a:pt x="1240828" y="658799"/>
                  </a:lnTo>
                  <a:lnTo>
                    <a:pt x="1234909" y="664718"/>
                  </a:lnTo>
                  <a:lnTo>
                    <a:pt x="1211275" y="664718"/>
                  </a:lnTo>
                  <a:lnTo>
                    <a:pt x="1205357" y="658799"/>
                  </a:lnTo>
                  <a:lnTo>
                    <a:pt x="1205357" y="555409"/>
                  </a:lnTo>
                  <a:lnTo>
                    <a:pt x="1240828" y="555409"/>
                  </a:lnTo>
                  <a:lnTo>
                    <a:pt x="1240828" y="484492"/>
                  </a:lnTo>
                  <a:lnTo>
                    <a:pt x="1180947" y="484492"/>
                  </a:lnTo>
                  <a:lnTo>
                    <a:pt x="1166977" y="481558"/>
                  </a:lnTo>
                  <a:lnTo>
                    <a:pt x="1152956" y="484492"/>
                  </a:lnTo>
                  <a:lnTo>
                    <a:pt x="1131570" y="484492"/>
                  </a:lnTo>
                  <a:lnTo>
                    <a:pt x="1131570" y="664718"/>
                  </a:lnTo>
                  <a:lnTo>
                    <a:pt x="574611" y="664718"/>
                  </a:lnTo>
                  <a:lnTo>
                    <a:pt x="579056" y="649947"/>
                  </a:lnTo>
                  <a:lnTo>
                    <a:pt x="579056" y="555409"/>
                  </a:lnTo>
                  <a:lnTo>
                    <a:pt x="1128560" y="555409"/>
                  </a:lnTo>
                  <a:lnTo>
                    <a:pt x="1128560" y="649947"/>
                  </a:lnTo>
                  <a:lnTo>
                    <a:pt x="1131570" y="664718"/>
                  </a:lnTo>
                  <a:lnTo>
                    <a:pt x="1131570" y="484492"/>
                  </a:lnTo>
                  <a:lnTo>
                    <a:pt x="554634" y="484492"/>
                  </a:lnTo>
                  <a:lnTo>
                    <a:pt x="540639" y="481558"/>
                  </a:lnTo>
                  <a:lnTo>
                    <a:pt x="526643" y="484492"/>
                  </a:lnTo>
                  <a:lnTo>
                    <a:pt x="502221" y="484492"/>
                  </a:lnTo>
                  <a:lnTo>
                    <a:pt x="502221" y="555409"/>
                  </a:lnTo>
                  <a:lnTo>
                    <a:pt x="502221" y="658799"/>
                  </a:lnTo>
                  <a:lnTo>
                    <a:pt x="496303" y="664718"/>
                  </a:lnTo>
                  <a:lnTo>
                    <a:pt x="472694" y="664718"/>
                  </a:lnTo>
                  <a:lnTo>
                    <a:pt x="466775" y="658799"/>
                  </a:lnTo>
                  <a:lnTo>
                    <a:pt x="466775" y="555409"/>
                  </a:lnTo>
                  <a:lnTo>
                    <a:pt x="502221" y="555409"/>
                  </a:lnTo>
                  <a:lnTo>
                    <a:pt x="502221" y="484492"/>
                  </a:lnTo>
                  <a:lnTo>
                    <a:pt x="442353" y="484492"/>
                  </a:lnTo>
                  <a:lnTo>
                    <a:pt x="428358" y="481558"/>
                  </a:lnTo>
                  <a:lnTo>
                    <a:pt x="414362" y="484492"/>
                  </a:lnTo>
                  <a:lnTo>
                    <a:pt x="112255" y="484492"/>
                  </a:lnTo>
                  <a:lnTo>
                    <a:pt x="97536" y="481406"/>
                  </a:lnTo>
                  <a:lnTo>
                    <a:pt x="85305" y="473049"/>
                  </a:lnTo>
                  <a:lnTo>
                    <a:pt x="76949" y="460819"/>
                  </a:lnTo>
                  <a:lnTo>
                    <a:pt x="73863" y="446074"/>
                  </a:lnTo>
                  <a:lnTo>
                    <a:pt x="74879" y="439026"/>
                  </a:lnTo>
                  <a:lnTo>
                    <a:pt x="105600" y="408292"/>
                  </a:lnTo>
                  <a:lnTo>
                    <a:pt x="112255" y="407682"/>
                  </a:lnTo>
                  <a:lnTo>
                    <a:pt x="259905" y="407682"/>
                  </a:lnTo>
                  <a:lnTo>
                    <a:pt x="519963" y="407695"/>
                  </a:lnTo>
                  <a:lnTo>
                    <a:pt x="1480134" y="407695"/>
                  </a:lnTo>
                  <a:lnTo>
                    <a:pt x="1589443" y="407682"/>
                  </a:lnTo>
                  <a:lnTo>
                    <a:pt x="1604162" y="410781"/>
                  </a:lnTo>
                  <a:lnTo>
                    <a:pt x="1616379" y="419138"/>
                  </a:lnTo>
                  <a:lnTo>
                    <a:pt x="1624736" y="431368"/>
                  </a:lnTo>
                  <a:lnTo>
                    <a:pt x="1627835" y="446074"/>
                  </a:lnTo>
                  <a:lnTo>
                    <a:pt x="1627835" y="338645"/>
                  </a:lnTo>
                  <a:lnTo>
                    <a:pt x="1589443" y="330885"/>
                  </a:lnTo>
                  <a:lnTo>
                    <a:pt x="1515579" y="330885"/>
                  </a:lnTo>
                  <a:lnTo>
                    <a:pt x="1515579" y="292468"/>
                  </a:lnTo>
                  <a:lnTo>
                    <a:pt x="1508988" y="259969"/>
                  </a:lnTo>
                  <a:lnTo>
                    <a:pt x="1506804" y="249212"/>
                  </a:lnTo>
                  <a:lnTo>
                    <a:pt x="1483080" y="214541"/>
                  </a:lnTo>
                  <a:lnTo>
                    <a:pt x="1457820" y="197840"/>
                  </a:lnTo>
                  <a:lnTo>
                    <a:pt x="1463776" y="189064"/>
                  </a:lnTo>
                  <a:lnTo>
                    <a:pt x="1469783" y="180200"/>
                  </a:lnTo>
                  <a:lnTo>
                    <a:pt x="1480134" y="129971"/>
                  </a:lnTo>
                  <a:lnTo>
                    <a:pt x="1469783" y="79756"/>
                  </a:lnTo>
                  <a:lnTo>
                    <a:pt x="1467789" y="76809"/>
                  </a:lnTo>
                  <a:lnTo>
                    <a:pt x="1444663" y="42748"/>
                  </a:lnTo>
                  <a:lnTo>
                    <a:pt x="1444663" y="295414"/>
                  </a:lnTo>
                  <a:lnTo>
                    <a:pt x="1444663" y="333832"/>
                  </a:lnTo>
                  <a:lnTo>
                    <a:pt x="1258557" y="333832"/>
                  </a:lnTo>
                  <a:lnTo>
                    <a:pt x="1258557" y="295414"/>
                  </a:lnTo>
                  <a:lnTo>
                    <a:pt x="1261592" y="281165"/>
                  </a:lnTo>
                  <a:lnTo>
                    <a:pt x="1269631" y="269938"/>
                  </a:lnTo>
                  <a:lnTo>
                    <a:pt x="1280985" y="262597"/>
                  </a:lnTo>
                  <a:lnTo>
                    <a:pt x="1294003" y="259969"/>
                  </a:lnTo>
                  <a:lnTo>
                    <a:pt x="1350073" y="259969"/>
                  </a:lnTo>
                  <a:lnTo>
                    <a:pt x="1409217" y="259969"/>
                  </a:lnTo>
                  <a:lnTo>
                    <a:pt x="1423479" y="263017"/>
                  </a:lnTo>
                  <a:lnTo>
                    <a:pt x="1434693" y="271043"/>
                  </a:lnTo>
                  <a:lnTo>
                    <a:pt x="1442034" y="282397"/>
                  </a:lnTo>
                  <a:lnTo>
                    <a:pt x="1444663" y="295414"/>
                  </a:lnTo>
                  <a:lnTo>
                    <a:pt x="1444663" y="42748"/>
                  </a:lnTo>
                  <a:lnTo>
                    <a:pt x="1441716" y="38404"/>
                  </a:lnTo>
                  <a:lnTo>
                    <a:pt x="1406271" y="14363"/>
                  </a:lnTo>
                  <a:lnTo>
                    <a:pt x="1406271" y="132943"/>
                  </a:lnTo>
                  <a:lnTo>
                    <a:pt x="1401648" y="155422"/>
                  </a:lnTo>
                  <a:lnTo>
                    <a:pt x="1389278" y="173189"/>
                  </a:lnTo>
                  <a:lnTo>
                    <a:pt x="1373962" y="183159"/>
                  </a:lnTo>
                  <a:lnTo>
                    <a:pt x="1325054" y="183159"/>
                  </a:lnTo>
                  <a:lnTo>
                    <a:pt x="1309878" y="173189"/>
                  </a:lnTo>
                  <a:lnTo>
                    <a:pt x="1298206" y="155422"/>
                  </a:lnTo>
                  <a:lnTo>
                    <a:pt x="1294003" y="132943"/>
                  </a:lnTo>
                  <a:lnTo>
                    <a:pt x="1298613" y="110451"/>
                  </a:lnTo>
                  <a:lnTo>
                    <a:pt x="1310982" y="92684"/>
                  </a:lnTo>
                  <a:lnTo>
                    <a:pt x="1328889" y="81000"/>
                  </a:lnTo>
                  <a:lnTo>
                    <a:pt x="1350137" y="76809"/>
                  </a:lnTo>
                  <a:lnTo>
                    <a:pt x="1371358" y="81000"/>
                  </a:lnTo>
                  <a:lnTo>
                    <a:pt x="1389278" y="92684"/>
                  </a:lnTo>
                  <a:lnTo>
                    <a:pt x="1401648" y="110451"/>
                  </a:lnTo>
                  <a:lnTo>
                    <a:pt x="1406271" y="132943"/>
                  </a:lnTo>
                  <a:lnTo>
                    <a:pt x="1406271" y="14363"/>
                  </a:lnTo>
                  <a:lnTo>
                    <a:pt x="1400352" y="10337"/>
                  </a:lnTo>
                  <a:lnTo>
                    <a:pt x="1350137" y="0"/>
                  </a:lnTo>
                  <a:lnTo>
                    <a:pt x="1299908" y="10337"/>
                  </a:lnTo>
                  <a:lnTo>
                    <a:pt x="1258544" y="38404"/>
                  </a:lnTo>
                  <a:lnTo>
                    <a:pt x="1230477" y="79756"/>
                  </a:lnTo>
                  <a:lnTo>
                    <a:pt x="1220139" y="129971"/>
                  </a:lnTo>
                  <a:lnTo>
                    <a:pt x="1230477" y="180200"/>
                  </a:lnTo>
                  <a:lnTo>
                    <a:pt x="1241399" y="196316"/>
                  </a:lnTo>
                  <a:lnTo>
                    <a:pt x="1213129" y="215658"/>
                  </a:lnTo>
                  <a:lnTo>
                    <a:pt x="1190091" y="250469"/>
                  </a:lnTo>
                  <a:lnTo>
                    <a:pt x="1181747" y="292468"/>
                  </a:lnTo>
                  <a:lnTo>
                    <a:pt x="1181747" y="330885"/>
                  </a:lnTo>
                  <a:lnTo>
                    <a:pt x="1034021" y="330885"/>
                  </a:lnTo>
                  <a:lnTo>
                    <a:pt x="1034021" y="292468"/>
                  </a:lnTo>
                  <a:lnTo>
                    <a:pt x="1027430" y="259969"/>
                  </a:lnTo>
                  <a:lnTo>
                    <a:pt x="1025245" y="249212"/>
                  </a:lnTo>
                  <a:lnTo>
                    <a:pt x="1001522" y="214541"/>
                  </a:lnTo>
                  <a:lnTo>
                    <a:pt x="976249" y="197827"/>
                  </a:lnTo>
                  <a:lnTo>
                    <a:pt x="982205" y="189064"/>
                  </a:lnTo>
                  <a:lnTo>
                    <a:pt x="988212" y="180200"/>
                  </a:lnTo>
                  <a:lnTo>
                    <a:pt x="998550" y="129971"/>
                  </a:lnTo>
                  <a:lnTo>
                    <a:pt x="988212" y="79756"/>
                  </a:lnTo>
                  <a:lnTo>
                    <a:pt x="986205" y="76809"/>
                  </a:lnTo>
                  <a:lnTo>
                    <a:pt x="963104" y="42773"/>
                  </a:lnTo>
                  <a:lnTo>
                    <a:pt x="963104" y="295414"/>
                  </a:lnTo>
                  <a:lnTo>
                    <a:pt x="963104" y="333832"/>
                  </a:lnTo>
                  <a:lnTo>
                    <a:pt x="776998" y="333832"/>
                  </a:lnTo>
                  <a:lnTo>
                    <a:pt x="776998" y="295414"/>
                  </a:lnTo>
                  <a:lnTo>
                    <a:pt x="780046" y="281165"/>
                  </a:lnTo>
                  <a:lnTo>
                    <a:pt x="788073" y="269938"/>
                  </a:lnTo>
                  <a:lnTo>
                    <a:pt x="799426" y="262597"/>
                  </a:lnTo>
                  <a:lnTo>
                    <a:pt x="812444" y="259969"/>
                  </a:lnTo>
                  <a:lnTo>
                    <a:pt x="868514" y="259969"/>
                  </a:lnTo>
                  <a:lnTo>
                    <a:pt x="927671" y="259969"/>
                  </a:lnTo>
                  <a:lnTo>
                    <a:pt x="941920" y="263017"/>
                  </a:lnTo>
                  <a:lnTo>
                    <a:pt x="953135" y="271043"/>
                  </a:lnTo>
                  <a:lnTo>
                    <a:pt x="960475" y="282397"/>
                  </a:lnTo>
                  <a:lnTo>
                    <a:pt x="963104" y="295414"/>
                  </a:lnTo>
                  <a:lnTo>
                    <a:pt x="963104" y="42773"/>
                  </a:lnTo>
                  <a:lnTo>
                    <a:pt x="960145" y="38404"/>
                  </a:lnTo>
                  <a:lnTo>
                    <a:pt x="924712" y="14363"/>
                  </a:lnTo>
                  <a:lnTo>
                    <a:pt x="924712" y="132943"/>
                  </a:lnTo>
                  <a:lnTo>
                    <a:pt x="920089" y="155422"/>
                  </a:lnTo>
                  <a:lnTo>
                    <a:pt x="907719" y="173189"/>
                  </a:lnTo>
                  <a:lnTo>
                    <a:pt x="892416" y="183159"/>
                  </a:lnTo>
                  <a:lnTo>
                    <a:pt x="843495" y="183159"/>
                  </a:lnTo>
                  <a:lnTo>
                    <a:pt x="828319" y="173189"/>
                  </a:lnTo>
                  <a:lnTo>
                    <a:pt x="816648" y="155422"/>
                  </a:lnTo>
                  <a:lnTo>
                    <a:pt x="812444" y="132943"/>
                  </a:lnTo>
                  <a:lnTo>
                    <a:pt x="817054" y="110451"/>
                  </a:lnTo>
                  <a:lnTo>
                    <a:pt x="829424" y="92684"/>
                  </a:lnTo>
                  <a:lnTo>
                    <a:pt x="847344" y="81000"/>
                  </a:lnTo>
                  <a:lnTo>
                    <a:pt x="868578" y="76809"/>
                  </a:lnTo>
                  <a:lnTo>
                    <a:pt x="891057" y="81000"/>
                  </a:lnTo>
                  <a:lnTo>
                    <a:pt x="908837" y="92684"/>
                  </a:lnTo>
                  <a:lnTo>
                    <a:pt x="920508" y="110451"/>
                  </a:lnTo>
                  <a:lnTo>
                    <a:pt x="924712" y="132943"/>
                  </a:lnTo>
                  <a:lnTo>
                    <a:pt x="924712" y="14363"/>
                  </a:lnTo>
                  <a:lnTo>
                    <a:pt x="918794" y="10337"/>
                  </a:lnTo>
                  <a:lnTo>
                    <a:pt x="868578" y="0"/>
                  </a:lnTo>
                  <a:lnTo>
                    <a:pt x="818349" y="10337"/>
                  </a:lnTo>
                  <a:lnTo>
                    <a:pt x="776986" y="38404"/>
                  </a:lnTo>
                  <a:lnTo>
                    <a:pt x="748919" y="79756"/>
                  </a:lnTo>
                  <a:lnTo>
                    <a:pt x="738581" y="129971"/>
                  </a:lnTo>
                  <a:lnTo>
                    <a:pt x="748919" y="180200"/>
                  </a:lnTo>
                  <a:lnTo>
                    <a:pt x="759841" y="196303"/>
                  </a:lnTo>
                  <a:lnTo>
                    <a:pt x="731558" y="215658"/>
                  </a:lnTo>
                  <a:lnTo>
                    <a:pt x="708520" y="250469"/>
                  </a:lnTo>
                  <a:lnTo>
                    <a:pt x="700163" y="292468"/>
                  </a:lnTo>
                  <a:lnTo>
                    <a:pt x="700163" y="330885"/>
                  </a:lnTo>
                  <a:lnTo>
                    <a:pt x="555409" y="330885"/>
                  </a:lnTo>
                  <a:lnTo>
                    <a:pt x="555409" y="292468"/>
                  </a:lnTo>
                  <a:lnTo>
                    <a:pt x="548817" y="259969"/>
                  </a:lnTo>
                  <a:lnTo>
                    <a:pt x="546646" y="249212"/>
                  </a:lnTo>
                  <a:lnTo>
                    <a:pt x="522922" y="214541"/>
                  </a:lnTo>
                  <a:lnTo>
                    <a:pt x="497662" y="197840"/>
                  </a:lnTo>
                  <a:lnTo>
                    <a:pt x="503618" y="189064"/>
                  </a:lnTo>
                  <a:lnTo>
                    <a:pt x="509625" y="180200"/>
                  </a:lnTo>
                  <a:lnTo>
                    <a:pt x="519963" y="129971"/>
                  </a:lnTo>
                  <a:lnTo>
                    <a:pt x="509625" y="79756"/>
                  </a:lnTo>
                  <a:lnTo>
                    <a:pt x="507619" y="76809"/>
                  </a:lnTo>
                  <a:lnTo>
                    <a:pt x="481558" y="38404"/>
                  </a:lnTo>
                  <a:lnTo>
                    <a:pt x="481558" y="295414"/>
                  </a:lnTo>
                  <a:lnTo>
                    <a:pt x="481558" y="333832"/>
                  </a:lnTo>
                  <a:lnTo>
                    <a:pt x="298386" y="333832"/>
                  </a:lnTo>
                  <a:lnTo>
                    <a:pt x="296672" y="333235"/>
                  </a:lnTo>
                  <a:lnTo>
                    <a:pt x="295783" y="329031"/>
                  </a:lnTo>
                  <a:lnTo>
                    <a:pt x="295465" y="317627"/>
                  </a:lnTo>
                  <a:lnTo>
                    <a:pt x="295414" y="295414"/>
                  </a:lnTo>
                  <a:lnTo>
                    <a:pt x="298462" y="281165"/>
                  </a:lnTo>
                  <a:lnTo>
                    <a:pt x="306501" y="269938"/>
                  </a:lnTo>
                  <a:lnTo>
                    <a:pt x="317868" y="262597"/>
                  </a:lnTo>
                  <a:lnTo>
                    <a:pt x="330885" y="259969"/>
                  </a:lnTo>
                  <a:lnTo>
                    <a:pt x="389902" y="259969"/>
                  </a:lnTo>
                  <a:lnTo>
                    <a:pt x="446112" y="259969"/>
                  </a:lnTo>
                  <a:lnTo>
                    <a:pt x="460375" y="263017"/>
                  </a:lnTo>
                  <a:lnTo>
                    <a:pt x="471589" y="271043"/>
                  </a:lnTo>
                  <a:lnTo>
                    <a:pt x="478929" y="282397"/>
                  </a:lnTo>
                  <a:lnTo>
                    <a:pt x="481558" y="295414"/>
                  </a:lnTo>
                  <a:lnTo>
                    <a:pt x="481558" y="38404"/>
                  </a:lnTo>
                  <a:lnTo>
                    <a:pt x="446100" y="14351"/>
                  </a:lnTo>
                  <a:lnTo>
                    <a:pt x="446100" y="132943"/>
                  </a:lnTo>
                  <a:lnTo>
                    <a:pt x="441490" y="155422"/>
                  </a:lnTo>
                  <a:lnTo>
                    <a:pt x="429107" y="173189"/>
                  </a:lnTo>
                  <a:lnTo>
                    <a:pt x="413804" y="183159"/>
                  </a:lnTo>
                  <a:lnTo>
                    <a:pt x="364896" y="183159"/>
                  </a:lnTo>
                  <a:lnTo>
                    <a:pt x="349719" y="173189"/>
                  </a:lnTo>
                  <a:lnTo>
                    <a:pt x="338035" y="155422"/>
                  </a:lnTo>
                  <a:lnTo>
                    <a:pt x="333832" y="132943"/>
                  </a:lnTo>
                  <a:lnTo>
                    <a:pt x="338455" y="110451"/>
                  </a:lnTo>
                  <a:lnTo>
                    <a:pt x="350824" y="92684"/>
                  </a:lnTo>
                  <a:lnTo>
                    <a:pt x="368731" y="81000"/>
                  </a:lnTo>
                  <a:lnTo>
                    <a:pt x="389966" y="76809"/>
                  </a:lnTo>
                  <a:lnTo>
                    <a:pt x="411200" y="81000"/>
                  </a:lnTo>
                  <a:lnTo>
                    <a:pt x="429107" y="92684"/>
                  </a:lnTo>
                  <a:lnTo>
                    <a:pt x="441490" y="110451"/>
                  </a:lnTo>
                  <a:lnTo>
                    <a:pt x="446100" y="132943"/>
                  </a:lnTo>
                  <a:lnTo>
                    <a:pt x="446100" y="14351"/>
                  </a:lnTo>
                  <a:lnTo>
                    <a:pt x="440194" y="10337"/>
                  </a:lnTo>
                  <a:lnTo>
                    <a:pt x="389966" y="0"/>
                  </a:lnTo>
                  <a:lnTo>
                    <a:pt x="339737" y="10337"/>
                  </a:lnTo>
                  <a:lnTo>
                    <a:pt x="298373" y="38404"/>
                  </a:lnTo>
                  <a:lnTo>
                    <a:pt x="270319" y="79756"/>
                  </a:lnTo>
                  <a:lnTo>
                    <a:pt x="259969" y="129971"/>
                  </a:lnTo>
                  <a:lnTo>
                    <a:pt x="270319" y="180200"/>
                  </a:lnTo>
                  <a:lnTo>
                    <a:pt x="281241" y="196316"/>
                  </a:lnTo>
                  <a:lnTo>
                    <a:pt x="252945" y="215658"/>
                  </a:lnTo>
                  <a:lnTo>
                    <a:pt x="229908" y="250469"/>
                  </a:lnTo>
                  <a:lnTo>
                    <a:pt x="221551" y="292468"/>
                  </a:lnTo>
                  <a:lnTo>
                    <a:pt x="221551" y="330885"/>
                  </a:lnTo>
                  <a:lnTo>
                    <a:pt x="112255" y="330885"/>
                  </a:lnTo>
                  <a:lnTo>
                    <a:pt x="69049" y="339369"/>
                  </a:lnTo>
                  <a:lnTo>
                    <a:pt x="32499" y="363359"/>
                  </a:lnTo>
                  <a:lnTo>
                    <a:pt x="8483" y="401040"/>
                  </a:lnTo>
                  <a:lnTo>
                    <a:pt x="0" y="443128"/>
                  </a:lnTo>
                  <a:lnTo>
                    <a:pt x="8813" y="486867"/>
                  </a:lnTo>
                  <a:lnTo>
                    <a:pt x="32867" y="522554"/>
                  </a:lnTo>
                  <a:lnTo>
                    <a:pt x="68541" y="546595"/>
                  </a:lnTo>
                  <a:lnTo>
                    <a:pt x="112255" y="555409"/>
                  </a:lnTo>
                  <a:lnTo>
                    <a:pt x="389978" y="555409"/>
                  </a:lnTo>
                  <a:lnTo>
                    <a:pt x="389978" y="649947"/>
                  </a:lnTo>
                  <a:lnTo>
                    <a:pt x="392988" y="664718"/>
                  </a:lnTo>
                  <a:lnTo>
                    <a:pt x="224523" y="664718"/>
                  </a:lnTo>
                  <a:lnTo>
                    <a:pt x="209791" y="667804"/>
                  </a:lnTo>
                  <a:lnTo>
                    <a:pt x="197561" y="676173"/>
                  </a:lnTo>
                  <a:lnTo>
                    <a:pt x="189204" y="688403"/>
                  </a:lnTo>
                  <a:lnTo>
                    <a:pt x="186105" y="703135"/>
                  </a:lnTo>
                  <a:lnTo>
                    <a:pt x="189204" y="717854"/>
                  </a:lnTo>
                  <a:lnTo>
                    <a:pt x="197561" y="730084"/>
                  </a:lnTo>
                  <a:lnTo>
                    <a:pt x="209791" y="738428"/>
                  </a:lnTo>
                  <a:lnTo>
                    <a:pt x="224523" y="741527"/>
                  </a:lnTo>
                  <a:lnTo>
                    <a:pt x="481558" y="741527"/>
                  </a:lnTo>
                  <a:lnTo>
                    <a:pt x="1220139" y="741527"/>
                  </a:lnTo>
                  <a:lnTo>
                    <a:pt x="1480134" y="741527"/>
                  </a:lnTo>
                  <a:lnTo>
                    <a:pt x="1493189" y="738428"/>
                  </a:lnTo>
                  <a:lnTo>
                    <a:pt x="1504873" y="730084"/>
                  </a:lnTo>
                  <a:lnTo>
                    <a:pt x="1513776" y="717854"/>
                  </a:lnTo>
                  <a:lnTo>
                    <a:pt x="1518526" y="703135"/>
                  </a:lnTo>
                  <a:lnTo>
                    <a:pt x="1515427" y="688403"/>
                  </a:lnTo>
                  <a:lnTo>
                    <a:pt x="1507083" y="676173"/>
                  </a:lnTo>
                  <a:lnTo>
                    <a:pt x="1494853" y="667804"/>
                  </a:lnTo>
                  <a:lnTo>
                    <a:pt x="1480134" y="664718"/>
                  </a:lnTo>
                  <a:lnTo>
                    <a:pt x="1313192" y="664718"/>
                  </a:lnTo>
                  <a:lnTo>
                    <a:pt x="1317637" y="649947"/>
                  </a:lnTo>
                  <a:lnTo>
                    <a:pt x="1317637" y="555409"/>
                  </a:lnTo>
                  <a:lnTo>
                    <a:pt x="1589443" y="555409"/>
                  </a:lnTo>
                  <a:lnTo>
                    <a:pt x="1611452" y="553656"/>
                  </a:lnTo>
                  <a:lnTo>
                    <a:pt x="1652155" y="537959"/>
                  </a:lnTo>
                  <a:lnTo>
                    <a:pt x="1682991" y="504634"/>
                  </a:lnTo>
                  <a:lnTo>
                    <a:pt x="1699514" y="464743"/>
                  </a:lnTo>
                  <a:lnTo>
                    <a:pt x="1701685" y="443128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grpSp>
        <p:nvGrpSpPr>
          <p:cNvPr id="40" name="object 18">
            <a:extLst>
              <a:ext uri="{FF2B5EF4-FFF2-40B4-BE49-F238E27FC236}">
                <a16:creationId xmlns:a16="http://schemas.microsoft.com/office/drawing/2014/main" id="{6FC2B01F-89CD-A0BB-90F9-0928C8959D1B}"/>
              </a:ext>
            </a:extLst>
          </p:cNvPr>
          <p:cNvGrpSpPr/>
          <p:nvPr/>
        </p:nvGrpSpPr>
        <p:grpSpPr>
          <a:xfrm>
            <a:off x="10549281" y="5283022"/>
            <a:ext cx="1592580" cy="927735"/>
            <a:chOff x="7390878" y="3385113"/>
            <a:chExt cx="1592580" cy="927735"/>
          </a:xfrm>
        </p:grpSpPr>
        <p:sp>
          <p:nvSpPr>
            <p:cNvPr id="41" name="object 19">
              <a:extLst>
                <a:ext uri="{FF2B5EF4-FFF2-40B4-BE49-F238E27FC236}">
                  <a16:creationId xmlns:a16="http://schemas.microsoft.com/office/drawing/2014/main" id="{1D7016C3-BF79-AEE6-F70B-043B2C6F5E39}"/>
                </a:ext>
              </a:extLst>
            </p:cNvPr>
            <p:cNvSpPr/>
            <p:nvPr/>
          </p:nvSpPr>
          <p:spPr>
            <a:xfrm>
              <a:off x="8037879" y="3721914"/>
              <a:ext cx="266065" cy="266065"/>
            </a:xfrm>
            <a:custGeom>
              <a:avLst/>
              <a:gdLst/>
              <a:ahLst/>
              <a:cxnLst/>
              <a:rect l="l" t="t" r="r" b="b"/>
              <a:pathLst>
                <a:path w="266065" h="266064">
                  <a:moveTo>
                    <a:pt x="132943" y="0"/>
                  </a:moveTo>
                  <a:lnTo>
                    <a:pt x="90753" y="6735"/>
                  </a:lnTo>
                  <a:lnTo>
                    <a:pt x="54238" y="25523"/>
                  </a:lnTo>
                  <a:lnTo>
                    <a:pt x="25523" y="54238"/>
                  </a:lnTo>
                  <a:lnTo>
                    <a:pt x="6735" y="90753"/>
                  </a:lnTo>
                  <a:lnTo>
                    <a:pt x="0" y="132943"/>
                  </a:lnTo>
                  <a:lnTo>
                    <a:pt x="6735" y="175133"/>
                  </a:lnTo>
                  <a:lnTo>
                    <a:pt x="25523" y="211648"/>
                  </a:lnTo>
                  <a:lnTo>
                    <a:pt x="54238" y="240363"/>
                  </a:lnTo>
                  <a:lnTo>
                    <a:pt x="90753" y="259151"/>
                  </a:lnTo>
                  <a:lnTo>
                    <a:pt x="132943" y="265887"/>
                  </a:lnTo>
                  <a:lnTo>
                    <a:pt x="175133" y="259151"/>
                  </a:lnTo>
                  <a:lnTo>
                    <a:pt x="211648" y="240363"/>
                  </a:lnTo>
                  <a:lnTo>
                    <a:pt x="240363" y="211648"/>
                  </a:lnTo>
                  <a:lnTo>
                    <a:pt x="259151" y="175133"/>
                  </a:lnTo>
                  <a:lnTo>
                    <a:pt x="265887" y="132943"/>
                  </a:lnTo>
                  <a:lnTo>
                    <a:pt x="259151" y="90753"/>
                  </a:lnTo>
                  <a:lnTo>
                    <a:pt x="240363" y="54238"/>
                  </a:lnTo>
                  <a:lnTo>
                    <a:pt x="211648" y="25523"/>
                  </a:lnTo>
                  <a:lnTo>
                    <a:pt x="175133" y="6735"/>
                  </a:lnTo>
                  <a:lnTo>
                    <a:pt x="132943" y="0"/>
                  </a:lnTo>
                  <a:close/>
                </a:path>
              </a:pathLst>
            </a:custGeom>
            <a:solidFill>
              <a:srgbClr val="FFB3B3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42" name="object 20">
              <a:extLst>
                <a:ext uri="{FF2B5EF4-FFF2-40B4-BE49-F238E27FC236}">
                  <a16:creationId xmlns:a16="http://schemas.microsoft.com/office/drawing/2014/main" id="{F4E62326-0BD4-8DFE-C674-BAA560FC3EFD}"/>
                </a:ext>
              </a:extLst>
            </p:cNvPr>
            <p:cNvSpPr/>
            <p:nvPr/>
          </p:nvSpPr>
          <p:spPr>
            <a:xfrm>
              <a:off x="7390867" y="3385121"/>
              <a:ext cx="1592580" cy="927735"/>
            </a:xfrm>
            <a:custGeom>
              <a:avLst/>
              <a:gdLst/>
              <a:ahLst/>
              <a:cxnLst/>
              <a:rect l="l" t="t" r="r" b="b"/>
              <a:pathLst>
                <a:path w="1592579" h="927735">
                  <a:moveTo>
                    <a:pt x="1296949" y="815416"/>
                  </a:moveTo>
                  <a:lnTo>
                    <a:pt x="1293863" y="800684"/>
                  </a:lnTo>
                  <a:lnTo>
                    <a:pt x="1285506" y="788441"/>
                  </a:lnTo>
                  <a:lnTo>
                    <a:pt x="1273276" y="780084"/>
                  </a:lnTo>
                  <a:lnTo>
                    <a:pt x="1258557" y="776998"/>
                  </a:lnTo>
                  <a:lnTo>
                    <a:pt x="1001534" y="776998"/>
                  </a:lnTo>
                  <a:lnTo>
                    <a:pt x="1001534" y="706069"/>
                  </a:lnTo>
                  <a:lnTo>
                    <a:pt x="994460" y="662139"/>
                  </a:lnTo>
                  <a:lnTo>
                    <a:pt x="974775" y="624014"/>
                  </a:lnTo>
                  <a:lnTo>
                    <a:pt x="944727" y="593966"/>
                  </a:lnTo>
                  <a:lnTo>
                    <a:pt x="927671" y="585177"/>
                  </a:lnTo>
                  <a:lnTo>
                    <a:pt x="927671" y="706069"/>
                  </a:lnTo>
                  <a:lnTo>
                    <a:pt x="927671" y="776998"/>
                  </a:lnTo>
                  <a:lnTo>
                    <a:pt x="629285" y="776998"/>
                  </a:lnTo>
                  <a:lnTo>
                    <a:pt x="629285" y="706069"/>
                  </a:lnTo>
                  <a:lnTo>
                    <a:pt x="634453" y="680961"/>
                  </a:lnTo>
                  <a:lnTo>
                    <a:pt x="648474" y="660285"/>
                  </a:lnTo>
                  <a:lnTo>
                    <a:pt x="669163" y="646239"/>
                  </a:lnTo>
                  <a:lnTo>
                    <a:pt x="694283" y="641070"/>
                  </a:lnTo>
                  <a:lnTo>
                    <a:pt x="779843" y="641070"/>
                  </a:lnTo>
                  <a:lnTo>
                    <a:pt x="780034" y="641070"/>
                  </a:lnTo>
                  <a:lnTo>
                    <a:pt x="862672" y="641070"/>
                  </a:lnTo>
                  <a:lnTo>
                    <a:pt x="887780" y="646239"/>
                  </a:lnTo>
                  <a:lnTo>
                    <a:pt x="908456" y="660285"/>
                  </a:lnTo>
                  <a:lnTo>
                    <a:pt x="922489" y="680961"/>
                  </a:lnTo>
                  <a:lnTo>
                    <a:pt x="927671" y="706069"/>
                  </a:lnTo>
                  <a:lnTo>
                    <a:pt x="927671" y="585177"/>
                  </a:lnTo>
                  <a:lnTo>
                    <a:pt x="911148" y="576643"/>
                  </a:lnTo>
                  <a:lnTo>
                    <a:pt x="918552" y="567220"/>
                  </a:lnTo>
                  <a:lnTo>
                    <a:pt x="927239" y="556171"/>
                  </a:lnTo>
                  <a:lnTo>
                    <a:pt x="944981" y="515251"/>
                  </a:lnTo>
                  <a:lnTo>
                    <a:pt x="951306" y="469747"/>
                  </a:lnTo>
                  <a:lnTo>
                    <a:pt x="945184" y="424218"/>
                  </a:lnTo>
                  <a:lnTo>
                    <a:pt x="927887" y="383298"/>
                  </a:lnTo>
                  <a:lnTo>
                    <a:pt x="919353" y="372249"/>
                  </a:lnTo>
                  <a:lnTo>
                    <a:pt x="901077" y="348602"/>
                  </a:lnTo>
                  <a:lnTo>
                    <a:pt x="877443" y="330339"/>
                  </a:lnTo>
                  <a:lnTo>
                    <a:pt x="877443" y="469747"/>
                  </a:lnTo>
                  <a:lnTo>
                    <a:pt x="869696" y="507403"/>
                  </a:lnTo>
                  <a:lnTo>
                    <a:pt x="848639" y="538416"/>
                  </a:lnTo>
                  <a:lnTo>
                    <a:pt x="817613" y="559460"/>
                  </a:lnTo>
                  <a:lnTo>
                    <a:pt x="779995" y="567207"/>
                  </a:lnTo>
                  <a:lnTo>
                    <a:pt x="742276" y="559460"/>
                  </a:lnTo>
                  <a:lnTo>
                    <a:pt x="711250" y="538416"/>
                  </a:lnTo>
                  <a:lnTo>
                    <a:pt x="690206" y="507403"/>
                  </a:lnTo>
                  <a:lnTo>
                    <a:pt x="682447" y="469747"/>
                  </a:lnTo>
                  <a:lnTo>
                    <a:pt x="690206" y="432066"/>
                  </a:lnTo>
                  <a:lnTo>
                    <a:pt x="711250" y="401040"/>
                  </a:lnTo>
                  <a:lnTo>
                    <a:pt x="742276" y="379996"/>
                  </a:lnTo>
                  <a:lnTo>
                    <a:pt x="779945" y="372249"/>
                  </a:lnTo>
                  <a:lnTo>
                    <a:pt x="817194" y="379996"/>
                  </a:lnTo>
                  <a:lnTo>
                    <a:pt x="847521" y="401040"/>
                  </a:lnTo>
                  <a:lnTo>
                    <a:pt x="868438" y="432066"/>
                  </a:lnTo>
                  <a:lnTo>
                    <a:pt x="877443" y="469747"/>
                  </a:lnTo>
                  <a:lnTo>
                    <a:pt x="877443" y="330339"/>
                  </a:lnTo>
                  <a:lnTo>
                    <a:pt x="866394" y="321792"/>
                  </a:lnTo>
                  <a:lnTo>
                    <a:pt x="825461" y="304507"/>
                  </a:lnTo>
                  <a:lnTo>
                    <a:pt x="779945" y="298386"/>
                  </a:lnTo>
                  <a:lnTo>
                    <a:pt x="734428" y="304507"/>
                  </a:lnTo>
                  <a:lnTo>
                    <a:pt x="693496" y="321792"/>
                  </a:lnTo>
                  <a:lnTo>
                    <a:pt x="658812" y="348602"/>
                  </a:lnTo>
                  <a:lnTo>
                    <a:pt x="632002" y="383298"/>
                  </a:lnTo>
                  <a:lnTo>
                    <a:pt x="614718" y="424218"/>
                  </a:lnTo>
                  <a:lnTo>
                    <a:pt x="608584" y="469747"/>
                  </a:lnTo>
                  <a:lnTo>
                    <a:pt x="614718" y="515251"/>
                  </a:lnTo>
                  <a:lnTo>
                    <a:pt x="632002" y="556171"/>
                  </a:lnTo>
                  <a:lnTo>
                    <a:pt x="647230" y="575894"/>
                  </a:lnTo>
                  <a:lnTo>
                    <a:pt x="612216" y="593966"/>
                  </a:lnTo>
                  <a:lnTo>
                    <a:pt x="582168" y="624014"/>
                  </a:lnTo>
                  <a:lnTo>
                    <a:pt x="562483" y="662139"/>
                  </a:lnTo>
                  <a:lnTo>
                    <a:pt x="555421" y="706069"/>
                  </a:lnTo>
                  <a:lnTo>
                    <a:pt x="555421" y="776998"/>
                  </a:lnTo>
                  <a:lnTo>
                    <a:pt x="333832" y="776998"/>
                  </a:lnTo>
                  <a:lnTo>
                    <a:pt x="319112" y="780084"/>
                  </a:lnTo>
                  <a:lnTo>
                    <a:pt x="306870" y="788441"/>
                  </a:lnTo>
                  <a:lnTo>
                    <a:pt x="298513" y="800684"/>
                  </a:lnTo>
                  <a:lnTo>
                    <a:pt x="295414" y="815416"/>
                  </a:lnTo>
                  <a:lnTo>
                    <a:pt x="295414" y="889241"/>
                  </a:lnTo>
                  <a:lnTo>
                    <a:pt x="298513" y="903973"/>
                  </a:lnTo>
                  <a:lnTo>
                    <a:pt x="306870" y="916216"/>
                  </a:lnTo>
                  <a:lnTo>
                    <a:pt x="319112" y="924560"/>
                  </a:lnTo>
                  <a:lnTo>
                    <a:pt x="333832" y="927658"/>
                  </a:lnTo>
                  <a:lnTo>
                    <a:pt x="348564" y="924560"/>
                  </a:lnTo>
                  <a:lnTo>
                    <a:pt x="360794" y="916216"/>
                  </a:lnTo>
                  <a:lnTo>
                    <a:pt x="369163" y="903973"/>
                  </a:lnTo>
                  <a:lnTo>
                    <a:pt x="372249" y="889241"/>
                  </a:lnTo>
                  <a:lnTo>
                    <a:pt x="372249" y="850849"/>
                  </a:lnTo>
                  <a:lnTo>
                    <a:pt x="577240" y="850849"/>
                  </a:lnTo>
                  <a:lnTo>
                    <a:pt x="590867" y="853795"/>
                  </a:lnTo>
                  <a:lnTo>
                    <a:pt x="604926" y="850849"/>
                  </a:lnTo>
                  <a:lnTo>
                    <a:pt x="952004" y="850849"/>
                  </a:lnTo>
                  <a:lnTo>
                    <a:pt x="966063" y="853795"/>
                  </a:lnTo>
                  <a:lnTo>
                    <a:pt x="979690" y="850849"/>
                  </a:lnTo>
                  <a:lnTo>
                    <a:pt x="1220139" y="850849"/>
                  </a:lnTo>
                  <a:lnTo>
                    <a:pt x="1220139" y="889241"/>
                  </a:lnTo>
                  <a:lnTo>
                    <a:pt x="1223238" y="903973"/>
                  </a:lnTo>
                  <a:lnTo>
                    <a:pt x="1231595" y="916216"/>
                  </a:lnTo>
                  <a:lnTo>
                    <a:pt x="1243838" y="924560"/>
                  </a:lnTo>
                  <a:lnTo>
                    <a:pt x="1258557" y="927658"/>
                  </a:lnTo>
                  <a:lnTo>
                    <a:pt x="1271625" y="924560"/>
                  </a:lnTo>
                  <a:lnTo>
                    <a:pt x="1283296" y="916216"/>
                  </a:lnTo>
                  <a:lnTo>
                    <a:pt x="1292199" y="903973"/>
                  </a:lnTo>
                  <a:lnTo>
                    <a:pt x="1296949" y="889241"/>
                  </a:lnTo>
                  <a:lnTo>
                    <a:pt x="1296949" y="815416"/>
                  </a:lnTo>
                  <a:close/>
                </a:path>
                <a:path w="1592579" h="927735">
                  <a:moveTo>
                    <a:pt x="1592389" y="112242"/>
                  </a:moveTo>
                  <a:lnTo>
                    <a:pt x="1583575" y="68541"/>
                  </a:lnTo>
                  <a:lnTo>
                    <a:pt x="1559521" y="32854"/>
                  </a:lnTo>
                  <a:lnTo>
                    <a:pt x="1523834" y="8813"/>
                  </a:lnTo>
                  <a:lnTo>
                    <a:pt x="1518526" y="7747"/>
                  </a:lnTo>
                  <a:lnTo>
                    <a:pt x="1518526" y="109296"/>
                  </a:lnTo>
                  <a:lnTo>
                    <a:pt x="1517510" y="117614"/>
                  </a:lnTo>
                  <a:lnTo>
                    <a:pt x="1486776" y="147104"/>
                  </a:lnTo>
                  <a:lnTo>
                    <a:pt x="1480108" y="147713"/>
                  </a:lnTo>
                  <a:lnTo>
                    <a:pt x="1441716" y="147713"/>
                  </a:lnTo>
                  <a:lnTo>
                    <a:pt x="1427657" y="150660"/>
                  </a:lnTo>
                  <a:lnTo>
                    <a:pt x="200177" y="150660"/>
                  </a:lnTo>
                  <a:lnTo>
                    <a:pt x="186118" y="147713"/>
                  </a:lnTo>
                  <a:lnTo>
                    <a:pt x="112255" y="147713"/>
                  </a:lnTo>
                  <a:lnTo>
                    <a:pt x="97548" y="144614"/>
                  </a:lnTo>
                  <a:lnTo>
                    <a:pt x="85318" y="136271"/>
                  </a:lnTo>
                  <a:lnTo>
                    <a:pt x="76962" y="124028"/>
                  </a:lnTo>
                  <a:lnTo>
                    <a:pt x="73863" y="109296"/>
                  </a:lnTo>
                  <a:lnTo>
                    <a:pt x="74879" y="102235"/>
                  </a:lnTo>
                  <a:lnTo>
                    <a:pt x="105613" y="71475"/>
                  </a:lnTo>
                  <a:lnTo>
                    <a:pt x="112255" y="70878"/>
                  </a:lnTo>
                  <a:lnTo>
                    <a:pt x="1480108" y="70878"/>
                  </a:lnTo>
                  <a:lnTo>
                    <a:pt x="1494853" y="73977"/>
                  </a:lnTo>
                  <a:lnTo>
                    <a:pt x="1507083" y="82334"/>
                  </a:lnTo>
                  <a:lnTo>
                    <a:pt x="1515440" y="94576"/>
                  </a:lnTo>
                  <a:lnTo>
                    <a:pt x="1518526" y="109296"/>
                  </a:lnTo>
                  <a:lnTo>
                    <a:pt x="1518526" y="7747"/>
                  </a:lnTo>
                  <a:lnTo>
                    <a:pt x="1480108" y="0"/>
                  </a:lnTo>
                  <a:lnTo>
                    <a:pt x="112255" y="0"/>
                  </a:lnTo>
                  <a:lnTo>
                    <a:pt x="69062" y="8483"/>
                  </a:lnTo>
                  <a:lnTo>
                    <a:pt x="32499" y="32499"/>
                  </a:lnTo>
                  <a:lnTo>
                    <a:pt x="8496" y="70154"/>
                  </a:lnTo>
                  <a:lnTo>
                    <a:pt x="0" y="112242"/>
                  </a:lnTo>
                  <a:lnTo>
                    <a:pt x="8826" y="155968"/>
                  </a:lnTo>
                  <a:lnTo>
                    <a:pt x="32867" y="191655"/>
                  </a:lnTo>
                  <a:lnTo>
                    <a:pt x="68554" y="215709"/>
                  </a:lnTo>
                  <a:lnTo>
                    <a:pt x="112255" y="224523"/>
                  </a:lnTo>
                  <a:lnTo>
                    <a:pt x="144767" y="224523"/>
                  </a:lnTo>
                  <a:lnTo>
                    <a:pt x="144767" y="815403"/>
                  </a:lnTo>
                  <a:lnTo>
                    <a:pt x="147853" y="830122"/>
                  </a:lnTo>
                  <a:lnTo>
                    <a:pt x="156210" y="842352"/>
                  </a:lnTo>
                  <a:lnTo>
                    <a:pt x="168440" y="850709"/>
                  </a:lnTo>
                  <a:lnTo>
                    <a:pt x="183184" y="853795"/>
                  </a:lnTo>
                  <a:lnTo>
                    <a:pt x="197891" y="850709"/>
                  </a:lnTo>
                  <a:lnTo>
                    <a:pt x="210121" y="842352"/>
                  </a:lnTo>
                  <a:lnTo>
                    <a:pt x="218465" y="830122"/>
                  </a:lnTo>
                  <a:lnTo>
                    <a:pt x="221564" y="815403"/>
                  </a:lnTo>
                  <a:lnTo>
                    <a:pt x="221564" y="224523"/>
                  </a:lnTo>
                  <a:lnTo>
                    <a:pt x="1403311" y="224523"/>
                  </a:lnTo>
                  <a:lnTo>
                    <a:pt x="1403311" y="815403"/>
                  </a:lnTo>
                  <a:lnTo>
                    <a:pt x="1406398" y="830122"/>
                  </a:lnTo>
                  <a:lnTo>
                    <a:pt x="1414754" y="842352"/>
                  </a:lnTo>
                  <a:lnTo>
                    <a:pt x="1426997" y="850709"/>
                  </a:lnTo>
                  <a:lnTo>
                    <a:pt x="1441729" y="853795"/>
                  </a:lnTo>
                  <a:lnTo>
                    <a:pt x="1456448" y="850747"/>
                  </a:lnTo>
                  <a:lnTo>
                    <a:pt x="1468666" y="842721"/>
                  </a:lnTo>
                  <a:lnTo>
                    <a:pt x="1477022" y="831367"/>
                  </a:lnTo>
                  <a:lnTo>
                    <a:pt x="1480121" y="818349"/>
                  </a:lnTo>
                  <a:lnTo>
                    <a:pt x="1480121" y="224523"/>
                  </a:lnTo>
                  <a:lnTo>
                    <a:pt x="1501724" y="222351"/>
                  </a:lnTo>
                  <a:lnTo>
                    <a:pt x="1541614" y="205828"/>
                  </a:lnTo>
                  <a:lnTo>
                    <a:pt x="1573695" y="173736"/>
                  </a:lnTo>
                  <a:lnTo>
                    <a:pt x="1590230" y="133845"/>
                  </a:lnTo>
                  <a:lnTo>
                    <a:pt x="1592389" y="112242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pic>
          <p:nvPicPr>
            <p:cNvPr id="43" name="object 21">
              <a:extLst>
                <a:ext uri="{FF2B5EF4-FFF2-40B4-BE49-F238E27FC236}">
                  <a16:creationId xmlns:a16="http://schemas.microsoft.com/office/drawing/2014/main" id="{F6E0E22A-E82A-09D5-9148-C19C6C9F3186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03323" y="4088240"/>
              <a:ext cx="76809" cy="150672"/>
            </a:xfrm>
            <a:prstGeom prst="rect">
              <a:avLst/>
            </a:prstGeom>
          </p:spPr>
        </p:pic>
        <p:pic>
          <p:nvPicPr>
            <p:cNvPr id="44" name="object 22">
              <a:extLst>
                <a:ext uri="{FF2B5EF4-FFF2-40B4-BE49-F238E27FC236}">
                  <a16:creationId xmlns:a16="http://schemas.microsoft.com/office/drawing/2014/main" id="{2E6EC5F8-D086-1D1F-EF72-EFBA1C1E82D6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55601" y="4088240"/>
              <a:ext cx="76809" cy="150672"/>
            </a:xfrm>
            <a:prstGeom prst="rect">
              <a:avLst/>
            </a:prstGeom>
          </p:spPr>
        </p:pic>
        <p:pic>
          <p:nvPicPr>
            <p:cNvPr id="45" name="object 23">
              <a:extLst>
                <a:ext uri="{FF2B5EF4-FFF2-40B4-BE49-F238E27FC236}">
                  <a16:creationId xmlns:a16="http://schemas.microsoft.com/office/drawing/2014/main" id="{444B4FAD-D018-2501-A6E7-BB6089F92536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86295" y="3680550"/>
              <a:ext cx="189090" cy="76809"/>
            </a:xfrm>
            <a:prstGeom prst="rect">
              <a:avLst/>
            </a:prstGeom>
          </p:spPr>
        </p:pic>
        <p:sp>
          <p:nvSpPr>
            <p:cNvPr id="46" name="object 24">
              <a:extLst>
                <a:ext uri="{FF2B5EF4-FFF2-40B4-BE49-F238E27FC236}">
                  <a16:creationId xmlns:a16="http://schemas.microsoft.com/office/drawing/2014/main" id="{EF63B0B7-0647-BB54-C71E-2CA71911C4D7}"/>
                </a:ext>
              </a:extLst>
            </p:cNvPr>
            <p:cNvSpPr/>
            <p:nvPr/>
          </p:nvSpPr>
          <p:spPr>
            <a:xfrm>
              <a:off x="7686300" y="3792797"/>
              <a:ext cx="263525" cy="76835"/>
            </a:xfrm>
            <a:custGeom>
              <a:avLst/>
              <a:gdLst/>
              <a:ahLst/>
              <a:cxnLst/>
              <a:rect l="l" t="t" r="r" b="b"/>
              <a:pathLst>
                <a:path w="263525" h="76835">
                  <a:moveTo>
                    <a:pt x="224523" y="0"/>
                  </a:moveTo>
                  <a:lnTo>
                    <a:pt x="38417" y="0"/>
                  </a:lnTo>
                  <a:lnTo>
                    <a:pt x="23681" y="3093"/>
                  </a:lnTo>
                  <a:lnTo>
                    <a:pt x="11445" y="11450"/>
                  </a:lnTo>
                  <a:lnTo>
                    <a:pt x="3091" y="23686"/>
                  </a:lnTo>
                  <a:lnTo>
                    <a:pt x="0" y="38417"/>
                  </a:lnTo>
                  <a:lnTo>
                    <a:pt x="3091" y="53138"/>
                  </a:lnTo>
                  <a:lnTo>
                    <a:pt x="11445" y="65366"/>
                  </a:lnTo>
                  <a:lnTo>
                    <a:pt x="23681" y="73718"/>
                  </a:lnTo>
                  <a:lnTo>
                    <a:pt x="38417" y="76809"/>
                  </a:lnTo>
                  <a:lnTo>
                    <a:pt x="224523" y="76809"/>
                  </a:lnTo>
                  <a:lnTo>
                    <a:pt x="238016" y="73718"/>
                  </a:lnTo>
                  <a:lnTo>
                    <a:pt x="250390" y="65366"/>
                  </a:lnTo>
                  <a:lnTo>
                    <a:pt x="259434" y="53138"/>
                  </a:lnTo>
                  <a:lnTo>
                    <a:pt x="262940" y="38417"/>
                  </a:lnTo>
                  <a:lnTo>
                    <a:pt x="259849" y="23686"/>
                  </a:lnTo>
                  <a:lnTo>
                    <a:pt x="251494" y="11450"/>
                  </a:lnTo>
                  <a:lnTo>
                    <a:pt x="239259" y="3093"/>
                  </a:lnTo>
                  <a:lnTo>
                    <a:pt x="224523" y="0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pic>
          <p:nvPicPr>
            <p:cNvPr id="47" name="object 25">
              <a:extLst>
                <a:ext uri="{FF2B5EF4-FFF2-40B4-BE49-F238E27FC236}">
                  <a16:creationId xmlns:a16="http://schemas.microsoft.com/office/drawing/2014/main" id="{F8535001-A406-13FB-8268-81366E81D9F6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534217" y="3680550"/>
              <a:ext cx="189077" cy="76809"/>
            </a:xfrm>
            <a:prstGeom prst="rect">
              <a:avLst/>
            </a:prstGeom>
          </p:spPr>
        </p:pic>
        <p:sp>
          <p:nvSpPr>
            <p:cNvPr id="48" name="object 26">
              <a:extLst>
                <a:ext uri="{FF2B5EF4-FFF2-40B4-BE49-F238E27FC236}">
                  <a16:creationId xmlns:a16="http://schemas.microsoft.com/office/drawing/2014/main" id="{4CDA504A-DBE8-CAE6-0404-56809B084A68}"/>
                </a:ext>
              </a:extLst>
            </p:cNvPr>
            <p:cNvSpPr/>
            <p:nvPr/>
          </p:nvSpPr>
          <p:spPr>
            <a:xfrm>
              <a:off x="8460354" y="3792797"/>
              <a:ext cx="263525" cy="76835"/>
            </a:xfrm>
            <a:custGeom>
              <a:avLst/>
              <a:gdLst/>
              <a:ahLst/>
              <a:cxnLst/>
              <a:rect l="l" t="t" r="r" b="b"/>
              <a:pathLst>
                <a:path w="263525" h="76835">
                  <a:moveTo>
                    <a:pt x="224523" y="0"/>
                  </a:moveTo>
                  <a:lnTo>
                    <a:pt x="38417" y="0"/>
                  </a:lnTo>
                  <a:lnTo>
                    <a:pt x="23681" y="3093"/>
                  </a:lnTo>
                  <a:lnTo>
                    <a:pt x="11445" y="11450"/>
                  </a:lnTo>
                  <a:lnTo>
                    <a:pt x="3091" y="23686"/>
                  </a:lnTo>
                  <a:lnTo>
                    <a:pt x="0" y="38417"/>
                  </a:lnTo>
                  <a:lnTo>
                    <a:pt x="3091" y="53138"/>
                  </a:lnTo>
                  <a:lnTo>
                    <a:pt x="11445" y="65366"/>
                  </a:lnTo>
                  <a:lnTo>
                    <a:pt x="23681" y="73718"/>
                  </a:lnTo>
                  <a:lnTo>
                    <a:pt x="38417" y="76809"/>
                  </a:lnTo>
                  <a:lnTo>
                    <a:pt x="224523" y="76809"/>
                  </a:lnTo>
                  <a:lnTo>
                    <a:pt x="239243" y="73718"/>
                  </a:lnTo>
                  <a:lnTo>
                    <a:pt x="251480" y="65366"/>
                  </a:lnTo>
                  <a:lnTo>
                    <a:pt x="259843" y="53138"/>
                  </a:lnTo>
                  <a:lnTo>
                    <a:pt x="262940" y="38417"/>
                  </a:lnTo>
                  <a:lnTo>
                    <a:pt x="259843" y="23686"/>
                  </a:lnTo>
                  <a:lnTo>
                    <a:pt x="251480" y="11450"/>
                  </a:lnTo>
                  <a:lnTo>
                    <a:pt x="239243" y="3093"/>
                  </a:lnTo>
                  <a:lnTo>
                    <a:pt x="224523" y="0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pic>
        <p:nvPicPr>
          <p:cNvPr id="49" name="object 27">
            <a:extLst>
              <a:ext uri="{FF2B5EF4-FFF2-40B4-BE49-F238E27FC236}">
                <a16:creationId xmlns:a16="http://schemas.microsoft.com/office/drawing/2014/main" id="{6680F18B-07F5-49DB-92CC-D05DB0F9AD72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234868" y="5302216"/>
            <a:ext cx="1737150" cy="1701714"/>
          </a:xfrm>
          <a:prstGeom prst="rect">
            <a:avLst/>
          </a:prstGeom>
        </p:spPr>
      </p:pic>
      <p:sp>
        <p:nvSpPr>
          <p:cNvPr id="53" name="object 31">
            <a:extLst>
              <a:ext uri="{FF2B5EF4-FFF2-40B4-BE49-F238E27FC236}">
                <a16:creationId xmlns:a16="http://schemas.microsoft.com/office/drawing/2014/main" id="{EAEF610B-7332-4E6D-7EB1-192D55608F01}"/>
              </a:ext>
            </a:extLst>
          </p:cNvPr>
          <p:cNvSpPr/>
          <p:nvPr/>
        </p:nvSpPr>
        <p:spPr>
          <a:xfrm>
            <a:off x="8195347" y="5645263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72926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565196" y="0"/>
            <a:ext cx="1722804" cy="10287000"/>
          </a:xfrm>
          <a:custGeom>
            <a:avLst/>
            <a:gdLst/>
            <a:ahLst/>
            <a:cxnLst/>
            <a:rect l="l" t="t" r="r" b="b"/>
            <a:pathLst>
              <a:path w="1722804" h="10287000">
                <a:moveTo>
                  <a:pt x="0" y="0"/>
                </a:moveTo>
                <a:lnTo>
                  <a:pt x="1722804" y="0"/>
                </a:lnTo>
                <a:lnTo>
                  <a:pt x="172280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8910" t="-1192" r="-263654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/>
          <p:cNvGrpSpPr/>
          <p:nvPr/>
        </p:nvGrpSpPr>
        <p:grpSpPr>
          <a:xfrm>
            <a:off x="16815425" y="8747978"/>
            <a:ext cx="1280557" cy="1156989"/>
            <a:chOff x="0" y="0"/>
            <a:chExt cx="1707409" cy="15426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707388" cy="1542669"/>
            </a:xfrm>
            <a:custGeom>
              <a:avLst/>
              <a:gdLst/>
              <a:ahLst/>
              <a:cxnLst/>
              <a:rect l="l" t="t" r="r" b="b"/>
              <a:pathLst>
                <a:path w="1707388" h="1542669">
                  <a:moveTo>
                    <a:pt x="0" y="0"/>
                  </a:moveTo>
                  <a:lnTo>
                    <a:pt x="1707388" y="0"/>
                  </a:lnTo>
                  <a:lnTo>
                    <a:pt x="1707388" y="1542669"/>
                  </a:lnTo>
                  <a:lnTo>
                    <a:pt x="0" y="15426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951" r="-1952" b="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05824" y="787221"/>
            <a:ext cx="15316200" cy="1308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09"/>
              </a:lnSpc>
            </a:pPr>
            <a:r>
              <a:rPr lang="es-CO" sz="4603" noProof="0" dirty="0">
                <a:solidFill>
                  <a:srgbClr val="E3B23C"/>
                </a:solidFill>
                <a:latin typeface="Anton"/>
                <a:ea typeface="Anton"/>
                <a:cs typeface="Anton"/>
                <a:sym typeface="Anton"/>
              </a:rPr>
              <a:t>0.5. PROYECTOS CONTRATADOS EN MUNICIPIOS PDET  - 2023</a:t>
            </a:r>
          </a:p>
          <a:p>
            <a:pPr algn="just">
              <a:lnSpc>
                <a:spcPts val="5109"/>
              </a:lnSpc>
            </a:pPr>
            <a:endParaRPr lang="es-CO" sz="4603" noProof="0" dirty="0">
              <a:solidFill>
                <a:srgbClr val="E3B23C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129" name="Freeform 13">
            <a:extLst>
              <a:ext uri="{FF2B5EF4-FFF2-40B4-BE49-F238E27FC236}">
                <a16:creationId xmlns:a16="http://schemas.microsoft.com/office/drawing/2014/main" id="{10839761-6A20-CBC9-FA3A-6A4612E36F2C}"/>
              </a:ext>
            </a:extLst>
          </p:cNvPr>
          <p:cNvSpPr/>
          <p:nvPr/>
        </p:nvSpPr>
        <p:spPr>
          <a:xfrm>
            <a:off x="10210800" y="7171731"/>
            <a:ext cx="1495744" cy="781297"/>
          </a:xfrm>
          <a:custGeom>
            <a:avLst/>
            <a:gdLst/>
            <a:ahLst/>
            <a:cxnLst/>
            <a:rect l="l" t="t" r="r" b="b"/>
            <a:pathLst>
              <a:path w="2281424" h="478168">
                <a:moveTo>
                  <a:pt x="60986" y="0"/>
                </a:moveTo>
                <a:lnTo>
                  <a:pt x="2220438" y="0"/>
                </a:lnTo>
                <a:cubicBezTo>
                  <a:pt x="2236612" y="0"/>
                  <a:pt x="2252124" y="6425"/>
                  <a:pt x="2263561" y="17862"/>
                </a:cubicBezTo>
                <a:cubicBezTo>
                  <a:pt x="2274998" y="29300"/>
                  <a:pt x="2281424" y="44812"/>
                  <a:pt x="2281424" y="60986"/>
                </a:cubicBezTo>
                <a:lnTo>
                  <a:pt x="2281424" y="417182"/>
                </a:lnTo>
                <a:cubicBezTo>
                  <a:pt x="2281424" y="450864"/>
                  <a:pt x="2254119" y="478168"/>
                  <a:pt x="2220438" y="478168"/>
                </a:cubicBezTo>
                <a:lnTo>
                  <a:pt x="60986" y="478168"/>
                </a:lnTo>
                <a:cubicBezTo>
                  <a:pt x="27304" y="478168"/>
                  <a:pt x="0" y="450864"/>
                  <a:pt x="0" y="417182"/>
                </a:cubicBezTo>
                <a:lnTo>
                  <a:pt x="0" y="60986"/>
                </a:lnTo>
                <a:cubicBezTo>
                  <a:pt x="0" y="27304"/>
                  <a:pt x="27304" y="0"/>
                  <a:pt x="60986" y="0"/>
                </a:cubicBezTo>
                <a:close/>
              </a:path>
            </a:pathLst>
          </a:custGeom>
          <a:solidFill>
            <a:srgbClr val="EBC657"/>
          </a:solidFill>
        </p:spPr>
        <p:txBody>
          <a:bodyPr/>
          <a:lstStyle/>
          <a:p>
            <a:pPr algn="ctr"/>
            <a:r>
              <a:rPr lang="es-CO" sz="3200" b="1" u="sng" noProof="0" dirty="0">
                <a:latin typeface=""/>
              </a:rPr>
              <a:t>30.259</a:t>
            </a:r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46BE6529-050C-5C21-C6C2-C296932083EA}"/>
              </a:ext>
            </a:extLst>
          </p:cNvPr>
          <p:cNvSpPr/>
          <p:nvPr/>
        </p:nvSpPr>
        <p:spPr>
          <a:xfrm>
            <a:off x="12817270" y="7164111"/>
            <a:ext cx="1495744" cy="781297"/>
          </a:xfrm>
          <a:custGeom>
            <a:avLst/>
            <a:gdLst/>
            <a:ahLst/>
            <a:cxnLst/>
            <a:rect l="l" t="t" r="r" b="b"/>
            <a:pathLst>
              <a:path w="2281424" h="478168">
                <a:moveTo>
                  <a:pt x="60986" y="0"/>
                </a:moveTo>
                <a:lnTo>
                  <a:pt x="2220438" y="0"/>
                </a:lnTo>
                <a:cubicBezTo>
                  <a:pt x="2236612" y="0"/>
                  <a:pt x="2252124" y="6425"/>
                  <a:pt x="2263561" y="17862"/>
                </a:cubicBezTo>
                <a:cubicBezTo>
                  <a:pt x="2274998" y="29300"/>
                  <a:pt x="2281424" y="44812"/>
                  <a:pt x="2281424" y="60986"/>
                </a:cubicBezTo>
                <a:lnTo>
                  <a:pt x="2281424" y="417182"/>
                </a:lnTo>
                <a:cubicBezTo>
                  <a:pt x="2281424" y="450864"/>
                  <a:pt x="2254119" y="478168"/>
                  <a:pt x="2220438" y="478168"/>
                </a:cubicBezTo>
                <a:lnTo>
                  <a:pt x="60986" y="478168"/>
                </a:lnTo>
                <a:cubicBezTo>
                  <a:pt x="27304" y="478168"/>
                  <a:pt x="0" y="450864"/>
                  <a:pt x="0" y="417182"/>
                </a:cubicBezTo>
                <a:lnTo>
                  <a:pt x="0" y="60986"/>
                </a:lnTo>
                <a:cubicBezTo>
                  <a:pt x="0" y="27304"/>
                  <a:pt x="27304" y="0"/>
                  <a:pt x="60986" y="0"/>
                </a:cubicBezTo>
                <a:close/>
              </a:path>
            </a:pathLst>
          </a:custGeom>
          <a:solidFill>
            <a:srgbClr val="EBC657"/>
          </a:solidFill>
        </p:spPr>
        <p:txBody>
          <a:bodyPr/>
          <a:lstStyle/>
          <a:p>
            <a:pPr algn="ctr"/>
            <a:r>
              <a:rPr lang="es-CO" sz="3200" b="1" u="sng" noProof="0" dirty="0">
                <a:latin typeface=""/>
              </a:rPr>
              <a:t>2.711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CC8CE1D4-B439-F191-1AAD-6D6749B357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107817"/>
              </p:ext>
            </p:extLst>
          </p:nvPr>
        </p:nvGraphicFramePr>
        <p:xfrm>
          <a:off x="2621249" y="2781300"/>
          <a:ext cx="12085349" cy="4095056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479080">
                  <a:extLst>
                    <a:ext uri="{9D8B030D-6E8A-4147-A177-3AD203B41FA5}">
                      <a16:colId xmlns:a16="http://schemas.microsoft.com/office/drawing/2014/main" val="558556921"/>
                    </a:ext>
                  </a:extLst>
                </a:gridCol>
                <a:gridCol w="2374935">
                  <a:extLst>
                    <a:ext uri="{9D8B030D-6E8A-4147-A177-3AD203B41FA5}">
                      <a16:colId xmlns:a16="http://schemas.microsoft.com/office/drawing/2014/main" val="2256695108"/>
                    </a:ext>
                  </a:extLst>
                </a:gridCol>
                <a:gridCol w="3392766">
                  <a:extLst>
                    <a:ext uri="{9D8B030D-6E8A-4147-A177-3AD203B41FA5}">
                      <a16:colId xmlns:a16="http://schemas.microsoft.com/office/drawing/2014/main" val="1586599324"/>
                    </a:ext>
                  </a:extLst>
                </a:gridCol>
                <a:gridCol w="2120478">
                  <a:extLst>
                    <a:ext uri="{9D8B030D-6E8A-4147-A177-3AD203B41FA5}">
                      <a16:colId xmlns:a16="http://schemas.microsoft.com/office/drawing/2014/main" val="37808941"/>
                    </a:ext>
                  </a:extLst>
                </a:gridCol>
                <a:gridCol w="2718090">
                  <a:extLst>
                    <a:ext uri="{9D8B030D-6E8A-4147-A177-3AD203B41FA5}">
                      <a16:colId xmlns:a16="http://schemas.microsoft.com/office/drawing/2014/main" val="2057144029"/>
                    </a:ext>
                  </a:extLst>
                </a:gridCol>
              </a:tblGrid>
              <a:tr h="56705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Fondo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Departamento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Municipio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Usuarios Totales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339725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Usuarios Indígenas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5612987"/>
                  </a:ext>
                </a:extLst>
              </a:tr>
              <a:tr h="504000">
                <a:tc rowSpan="7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FAER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Guaviare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Calamar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1940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49271187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El Retorno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3745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25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44174365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San José Del Guaviare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18598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80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09704952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Meta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Puerto Concordia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2845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49219593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Nariño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Barbacoas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432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432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22213714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El Rosario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117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117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04870381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Roberto Payán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2582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2057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49629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04821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565196" y="0"/>
            <a:ext cx="1722804" cy="10287000"/>
          </a:xfrm>
          <a:custGeom>
            <a:avLst/>
            <a:gdLst/>
            <a:ahLst/>
            <a:cxnLst/>
            <a:rect l="l" t="t" r="r" b="b"/>
            <a:pathLst>
              <a:path w="1722804" h="10287000">
                <a:moveTo>
                  <a:pt x="0" y="0"/>
                </a:moveTo>
                <a:lnTo>
                  <a:pt x="1722804" y="0"/>
                </a:lnTo>
                <a:lnTo>
                  <a:pt x="172280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8910" t="-1192" r="-263654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/>
          <p:cNvGrpSpPr/>
          <p:nvPr/>
        </p:nvGrpSpPr>
        <p:grpSpPr>
          <a:xfrm>
            <a:off x="16815425" y="8747978"/>
            <a:ext cx="1280557" cy="1156989"/>
            <a:chOff x="0" y="0"/>
            <a:chExt cx="1707409" cy="15426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707388" cy="1542669"/>
            </a:xfrm>
            <a:custGeom>
              <a:avLst/>
              <a:gdLst/>
              <a:ahLst/>
              <a:cxnLst/>
              <a:rect l="l" t="t" r="r" b="b"/>
              <a:pathLst>
                <a:path w="1707388" h="1542669">
                  <a:moveTo>
                    <a:pt x="0" y="0"/>
                  </a:moveTo>
                  <a:lnTo>
                    <a:pt x="1707388" y="0"/>
                  </a:lnTo>
                  <a:lnTo>
                    <a:pt x="1707388" y="1542669"/>
                  </a:lnTo>
                  <a:lnTo>
                    <a:pt x="0" y="15426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951" r="-1952" b="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87596" y="473305"/>
            <a:ext cx="15316200" cy="19620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09"/>
              </a:lnSpc>
            </a:pPr>
            <a:r>
              <a:rPr lang="es-CO" sz="4603" noProof="0" dirty="0">
                <a:solidFill>
                  <a:srgbClr val="E3B23C"/>
                </a:solidFill>
                <a:latin typeface="Anton"/>
                <a:ea typeface="Anton"/>
                <a:cs typeface="Anton"/>
                <a:sym typeface="Anton"/>
              </a:rPr>
              <a:t>0.5. PROYECTOS CONTRATADOS EN MUNICIPIOS PDET - 2024</a:t>
            </a:r>
          </a:p>
          <a:p>
            <a:pPr algn="ctr">
              <a:lnSpc>
                <a:spcPts val="5109"/>
              </a:lnSpc>
            </a:pPr>
            <a:endParaRPr lang="es-CO" sz="4603" noProof="0" dirty="0">
              <a:solidFill>
                <a:srgbClr val="E3B23C"/>
              </a:solidFill>
              <a:latin typeface="Anton"/>
              <a:ea typeface="Anton"/>
              <a:cs typeface="Anton"/>
              <a:sym typeface="Anton"/>
            </a:endParaRPr>
          </a:p>
          <a:p>
            <a:pPr algn="just">
              <a:lnSpc>
                <a:spcPts val="5109"/>
              </a:lnSpc>
            </a:pPr>
            <a:endParaRPr lang="es-CO" sz="4603" noProof="0" dirty="0">
              <a:solidFill>
                <a:srgbClr val="E3B23C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8" name="Freeform 13">
            <a:extLst>
              <a:ext uri="{FF2B5EF4-FFF2-40B4-BE49-F238E27FC236}">
                <a16:creationId xmlns:a16="http://schemas.microsoft.com/office/drawing/2014/main" id="{471DBA7F-0D71-F00A-4844-17E022C8A6E5}"/>
              </a:ext>
            </a:extLst>
          </p:cNvPr>
          <p:cNvSpPr/>
          <p:nvPr/>
        </p:nvSpPr>
        <p:spPr>
          <a:xfrm>
            <a:off x="9982200" y="8702040"/>
            <a:ext cx="1495744" cy="781297"/>
          </a:xfrm>
          <a:custGeom>
            <a:avLst/>
            <a:gdLst/>
            <a:ahLst/>
            <a:cxnLst/>
            <a:rect l="l" t="t" r="r" b="b"/>
            <a:pathLst>
              <a:path w="2281424" h="478168">
                <a:moveTo>
                  <a:pt x="60986" y="0"/>
                </a:moveTo>
                <a:lnTo>
                  <a:pt x="2220438" y="0"/>
                </a:lnTo>
                <a:cubicBezTo>
                  <a:pt x="2236612" y="0"/>
                  <a:pt x="2252124" y="6425"/>
                  <a:pt x="2263561" y="17862"/>
                </a:cubicBezTo>
                <a:cubicBezTo>
                  <a:pt x="2274998" y="29300"/>
                  <a:pt x="2281424" y="44812"/>
                  <a:pt x="2281424" y="60986"/>
                </a:cubicBezTo>
                <a:lnTo>
                  <a:pt x="2281424" y="417182"/>
                </a:lnTo>
                <a:cubicBezTo>
                  <a:pt x="2281424" y="450864"/>
                  <a:pt x="2254119" y="478168"/>
                  <a:pt x="2220438" y="478168"/>
                </a:cubicBezTo>
                <a:lnTo>
                  <a:pt x="60986" y="478168"/>
                </a:lnTo>
                <a:cubicBezTo>
                  <a:pt x="27304" y="478168"/>
                  <a:pt x="0" y="450864"/>
                  <a:pt x="0" y="417182"/>
                </a:cubicBezTo>
                <a:lnTo>
                  <a:pt x="0" y="60986"/>
                </a:lnTo>
                <a:cubicBezTo>
                  <a:pt x="0" y="27304"/>
                  <a:pt x="27304" y="0"/>
                  <a:pt x="60986" y="0"/>
                </a:cubicBezTo>
                <a:close/>
              </a:path>
            </a:pathLst>
          </a:custGeom>
          <a:solidFill>
            <a:srgbClr val="EBC657"/>
          </a:solidFill>
        </p:spPr>
        <p:txBody>
          <a:bodyPr/>
          <a:lstStyle/>
          <a:p>
            <a:pPr algn="ctr"/>
            <a:r>
              <a:rPr lang="es-CO" sz="3200" b="1" u="sng" noProof="0" dirty="0">
                <a:latin typeface=""/>
              </a:rPr>
              <a:t>6.446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A8BADB6E-A410-8ECA-037B-74A7FF172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947467"/>
              </p:ext>
            </p:extLst>
          </p:nvPr>
        </p:nvGraphicFramePr>
        <p:xfrm>
          <a:off x="2035396" y="1562100"/>
          <a:ext cx="12420600" cy="6924426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821126">
                  <a:extLst>
                    <a:ext uri="{9D8B030D-6E8A-4147-A177-3AD203B41FA5}">
                      <a16:colId xmlns:a16="http://schemas.microsoft.com/office/drawing/2014/main" val="168548988"/>
                    </a:ext>
                  </a:extLst>
                </a:gridCol>
                <a:gridCol w="2428875">
                  <a:extLst>
                    <a:ext uri="{9D8B030D-6E8A-4147-A177-3AD203B41FA5}">
                      <a16:colId xmlns:a16="http://schemas.microsoft.com/office/drawing/2014/main" val="562787320"/>
                    </a:ext>
                  </a:extLst>
                </a:gridCol>
                <a:gridCol w="3219908">
                  <a:extLst>
                    <a:ext uri="{9D8B030D-6E8A-4147-A177-3AD203B41FA5}">
                      <a16:colId xmlns:a16="http://schemas.microsoft.com/office/drawing/2014/main" val="2684430314"/>
                    </a:ext>
                  </a:extLst>
                </a:gridCol>
                <a:gridCol w="2359891">
                  <a:extLst>
                    <a:ext uri="{9D8B030D-6E8A-4147-A177-3AD203B41FA5}">
                      <a16:colId xmlns:a16="http://schemas.microsoft.com/office/drawing/2014/main" val="2565339783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88981555"/>
                    </a:ext>
                  </a:extLst>
                </a:gridCol>
              </a:tblGrid>
              <a:tr h="3377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Fondo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Departamento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Municipio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Usuarios Totales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Usuarios Indígenas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015908"/>
                  </a:ext>
                </a:extLst>
              </a:tr>
              <a:tr h="504000">
                <a:tc row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b="1" u="none" strike="noStrike" kern="1200" noProof="0" dirty="0">
                          <a:solidFill>
                            <a:schemeClr val="tx1"/>
                          </a:solidFill>
                          <a:effectLst/>
                        </a:rPr>
                        <a:t>FAER</a:t>
                      </a:r>
                      <a:endParaRPr lang="es-CO" sz="2400" b="1" u="none" strike="noStrike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6" marR="6666" marT="6666" marB="0" anchor="ctr"/>
                </a:tc>
                <a:tc row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Caquetá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San José Del Fragua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423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2163651462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San Vicente Del Caguán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1347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2323705342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Chocó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9975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Medio Atrato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569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3695539374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Huila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9975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Algeciras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109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108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998021521"/>
                  </a:ext>
                </a:extLst>
              </a:tr>
              <a:tr h="504000">
                <a:tc rowSpan="9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FAZNI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Bolívar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9975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Arenal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267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2057968949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Cauca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Balboa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663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183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2460688194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Cajibío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460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585114647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El Tambo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626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621684947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Santander De Quilichao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104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102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2524701260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Suárez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590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363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2936684604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Cesar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9975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Agustín Codazzi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139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139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1506965284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Chocó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9975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Riosucio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211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22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1338601558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Córdoba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9975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Tierralta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39963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938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938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6" marR="6666" marT="6666" marB="0" anchor="ctr"/>
                </a:tc>
                <a:extLst>
                  <a:ext uri="{0D108BD9-81ED-4DB2-BD59-A6C34878D82A}">
                    <a16:rowId xmlns:a16="http://schemas.microsoft.com/office/drawing/2014/main" val="500526646"/>
                  </a:ext>
                </a:extLst>
              </a:tr>
            </a:tbl>
          </a:graphicData>
        </a:graphic>
      </p:graphicFrame>
      <p:sp>
        <p:nvSpPr>
          <p:cNvPr id="12" name="Freeform 13">
            <a:extLst>
              <a:ext uri="{FF2B5EF4-FFF2-40B4-BE49-F238E27FC236}">
                <a16:creationId xmlns:a16="http://schemas.microsoft.com/office/drawing/2014/main" id="{C662BEE3-217C-857B-3F80-911C7094A771}"/>
              </a:ext>
            </a:extLst>
          </p:cNvPr>
          <p:cNvSpPr/>
          <p:nvPr/>
        </p:nvSpPr>
        <p:spPr>
          <a:xfrm>
            <a:off x="12525826" y="8702039"/>
            <a:ext cx="1495744" cy="781297"/>
          </a:xfrm>
          <a:custGeom>
            <a:avLst/>
            <a:gdLst/>
            <a:ahLst/>
            <a:cxnLst/>
            <a:rect l="l" t="t" r="r" b="b"/>
            <a:pathLst>
              <a:path w="2281424" h="478168">
                <a:moveTo>
                  <a:pt x="60986" y="0"/>
                </a:moveTo>
                <a:lnTo>
                  <a:pt x="2220438" y="0"/>
                </a:lnTo>
                <a:cubicBezTo>
                  <a:pt x="2236612" y="0"/>
                  <a:pt x="2252124" y="6425"/>
                  <a:pt x="2263561" y="17862"/>
                </a:cubicBezTo>
                <a:cubicBezTo>
                  <a:pt x="2274998" y="29300"/>
                  <a:pt x="2281424" y="44812"/>
                  <a:pt x="2281424" y="60986"/>
                </a:cubicBezTo>
                <a:lnTo>
                  <a:pt x="2281424" y="417182"/>
                </a:lnTo>
                <a:cubicBezTo>
                  <a:pt x="2281424" y="450864"/>
                  <a:pt x="2254119" y="478168"/>
                  <a:pt x="2220438" y="478168"/>
                </a:cubicBezTo>
                <a:lnTo>
                  <a:pt x="60986" y="478168"/>
                </a:lnTo>
                <a:cubicBezTo>
                  <a:pt x="27304" y="478168"/>
                  <a:pt x="0" y="450864"/>
                  <a:pt x="0" y="417182"/>
                </a:cubicBezTo>
                <a:lnTo>
                  <a:pt x="0" y="60986"/>
                </a:lnTo>
                <a:cubicBezTo>
                  <a:pt x="0" y="27304"/>
                  <a:pt x="27304" y="0"/>
                  <a:pt x="60986" y="0"/>
                </a:cubicBezTo>
                <a:close/>
              </a:path>
            </a:pathLst>
          </a:custGeom>
          <a:solidFill>
            <a:srgbClr val="EBC657"/>
          </a:solidFill>
        </p:spPr>
        <p:txBody>
          <a:bodyPr/>
          <a:lstStyle/>
          <a:p>
            <a:pPr algn="ctr"/>
            <a:r>
              <a:rPr lang="es-CO" sz="3200" b="1" u="sng" noProof="0" dirty="0">
                <a:latin typeface=""/>
              </a:rPr>
              <a:t>1.855</a:t>
            </a:r>
          </a:p>
        </p:txBody>
      </p:sp>
    </p:spTree>
    <p:extLst>
      <p:ext uri="{BB962C8B-B14F-4D97-AF65-F5344CB8AC3E}">
        <p14:creationId xmlns:p14="http://schemas.microsoft.com/office/powerpoint/2010/main" val="4157123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/>
          <p:cNvGrpSpPr/>
          <p:nvPr/>
        </p:nvGrpSpPr>
        <p:grpSpPr>
          <a:xfrm>
            <a:off x="600845" y="2678508"/>
            <a:ext cx="7951749" cy="4231521"/>
            <a:chOff x="0" y="0"/>
            <a:chExt cx="10602333" cy="564202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0602333" cy="5642028"/>
            </a:xfrm>
            <a:custGeom>
              <a:avLst/>
              <a:gdLst/>
              <a:ahLst/>
              <a:cxnLst/>
              <a:rect l="l" t="t" r="r" b="b"/>
              <a:pathLst>
                <a:path w="10602333" h="5642028">
                  <a:moveTo>
                    <a:pt x="0" y="0"/>
                  </a:moveTo>
                  <a:lnTo>
                    <a:pt x="10602333" y="0"/>
                  </a:lnTo>
                  <a:lnTo>
                    <a:pt x="10602333" y="5642028"/>
                  </a:lnTo>
                  <a:lnTo>
                    <a:pt x="0" y="564202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0"/>
              <a:ext cx="10602333" cy="5642028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9239"/>
                </a:lnSpc>
              </a:pPr>
              <a:r>
                <a:rPr lang="es-CO" sz="7699" noProof="0" dirty="0">
                  <a:solidFill>
                    <a:srgbClr val="E3B23C"/>
                  </a:solidFill>
                  <a:latin typeface="Anton"/>
                  <a:ea typeface="Anton"/>
                  <a:cs typeface="Anton"/>
                  <a:sym typeface="Anton"/>
                </a:rPr>
                <a:t>Plan Nacional de Electrificación Rural-PNER 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86024" y="9258300"/>
            <a:ext cx="5563200" cy="613731"/>
            <a:chOff x="0" y="0"/>
            <a:chExt cx="7417600" cy="81830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7417600" cy="818308"/>
            </a:xfrm>
            <a:custGeom>
              <a:avLst/>
              <a:gdLst/>
              <a:ahLst/>
              <a:cxnLst/>
              <a:rect l="l" t="t" r="r" b="b"/>
              <a:pathLst>
                <a:path w="7417600" h="818308">
                  <a:moveTo>
                    <a:pt x="0" y="0"/>
                  </a:moveTo>
                  <a:lnTo>
                    <a:pt x="7417600" y="0"/>
                  </a:lnTo>
                  <a:lnTo>
                    <a:pt x="7417600" y="818308"/>
                  </a:lnTo>
                  <a:lnTo>
                    <a:pt x="0" y="81830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7417600" cy="827833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2400"/>
                </a:lnSpc>
              </a:pPr>
              <a:r>
                <a:rPr lang="es-CO" sz="2000" noProof="0" dirty="0">
                  <a:solidFill>
                    <a:srgbClr val="E3B23C"/>
                  </a:solidFill>
                  <a:latin typeface="Anton"/>
                  <a:ea typeface="Anton"/>
                  <a:cs typeface="Anton"/>
                  <a:sym typeface="Anton"/>
                </a:rPr>
                <a:t>Junio 2026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85725" y="114300"/>
            <a:ext cx="1791255" cy="1604708"/>
            <a:chOff x="0" y="0"/>
            <a:chExt cx="2388340" cy="213961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11" name="Freeform 11"/>
          <p:cNvSpPr/>
          <p:nvPr/>
        </p:nvSpPr>
        <p:spPr>
          <a:xfrm>
            <a:off x="914400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305" r="-25694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12" name="Group 12"/>
          <p:cNvGrpSpPr/>
          <p:nvPr/>
        </p:nvGrpSpPr>
        <p:grpSpPr>
          <a:xfrm>
            <a:off x="914400" y="8150440"/>
            <a:ext cx="7638194" cy="1107860"/>
            <a:chOff x="0" y="0"/>
            <a:chExt cx="7417600" cy="147714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417600" cy="1477147"/>
            </a:xfrm>
            <a:custGeom>
              <a:avLst/>
              <a:gdLst/>
              <a:ahLst/>
              <a:cxnLst/>
              <a:rect l="l" t="t" r="r" b="b"/>
              <a:pathLst>
                <a:path w="7417600" h="1477147">
                  <a:moveTo>
                    <a:pt x="0" y="0"/>
                  </a:moveTo>
                  <a:lnTo>
                    <a:pt x="7417600" y="0"/>
                  </a:lnTo>
                  <a:lnTo>
                    <a:pt x="7417600" y="1477147"/>
                  </a:lnTo>
                  <a:lnTo>
                    <a:pt x="0" y="147714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0"/>
              <a:ext cx="7417600" cy="1477147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2760"/>
                </a:lnSpc>
              </a:pPr>
              <a:r>
                <a:rPr lang="es-CO" sz="2300" noProof="0" dirty="0">
                  <a:solidFill>
                    <a:srgbClr val="E3B23C"/>
                  </a:solidFill>
                  <a:latin typeface="Barlow"/>
                  <a:ea typeface="Barlow"/>
                  <a:cs typeface="Barlow"/>
                  <a:sym typeface="Barlow"/>
                </a:rPr>
                <a:t>Dirección de Energía Eléctrica</a:t>
              </a:r>
            </a:p>
            <a:p>
              <a:pPr algn="ctr">
                <a:lnSpc>
                  <a:spcPts val="2760"/>
                </a:lnSpc>
              </a:pPr>
              <a:r>
                <a:rPr lang="es-CO" sz="2300" noProof="0" dirty="0">
                  <a:solidFill>
                    <a:srgbClr val="E3B23C"/>
                  </a:solidFill>
                  <a:latin typeface="Barlow"/>
                  <a:ea typeface="Barlow"/>
                  <a:cs typeface="Barlow"/>
                  <a:sym typeface="Barlow"/>
                </a:rPr>
                <a:t>Grupo de Fondos e Inversión  y Gestión del Sector Eléctrico Colombiano</a:t>
              </a:r>
            </a:p>
            <a:p>
              <a:pPr algn="ctr">
                <a:lnSpc>
                  <a:spcPts val="2760"/>
                </a:lnSpc>
              </a:pPr>
              <a:r>
                <a:rPr lang="es-CO" sz="2300" noProof="0" dirty="0">
                  <a:solidFill>
                    <a:srgbClr val="E3B23C"/>
                  </a:solidFill>
                  <a:latin typeface="Barlow"/>
                  <a:ea typeface="Barlow"/>
                  <a:cs typeface="Barlow"/>
                  <a:sym typeface="Barlow"/>
                </a:rPr>
                <a:t>Equipo Política Pública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565196" y="0"/>
            <a:ext cx="1722804" cy="10287000"/>
          </a:xfrm>
          <a:custGeom>
            <a:avLst/>
            <a:gdLst/>
            <a:ahLst/>
            <a:cxnLst/>
            <a:rect l="l" t="t" r="r" b="b"/>
            <a:pathLst>
              <a:path w="1722804" h="10287000">
                <a:moveTo>
                  <a:pt x="0" y="0"/>
                </a:moveTo>
                <a:lnTo>
                  <a:pt x="1722804" y="0"/>
                </a:lnTo>
                <a:lnTo>
                  <a:pt x="172280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8910" t="-1192" r="-263654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/>
          <p:cNvGrpSpPr/>
          <p:nvPr/>
        </p:nvGrpSpPr>
        <p:grpSpPr>
          <a:xfrm>
            <a:off x="16815425" y="8747978"/>
            <a:ext cx="1280557" cy="1156989"/>
            <a:chOff x="0" y="0"/>
            <a:chExt cx="1707409" cy="15426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707388" cy="1542669"/>
            </a:xfrm>
            <a:custGeom>
              <a:avLst/>
              <a:gdLst/>
              <a:ahLst/>
              <a:cxnLst/>
              <a:rect l="l" t="t" r="r" b="b"/>
              <a:pathLst>
                <a:path w="1707388" h="1542669">
                  <a:moveTo>
                    <a:pt x="0" y="0"/>
                  </a:moveTo>
                  <a:lnTo>
                    <a:pt x="1707388" y="0"/>
                  </a:lnTo>
                  <a:lnTo>
                    <a:pt x="1707388" y="1542669"/>
                  </a:lnTo>
                  <a:lnTo>
                    <a:pt x="0" y="15426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951" r="-1952" b="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457200" y="647700"/>
            <a:ext cx="15316200" cy="19620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09"/>
              </a:lnSpc>
            </a:pPr>
            <a:r>
              <a:rPr lang="es-CO" sz="4603" noProof="0" dirty="0">
                <a:solidFill>
                  <a:srgbClr val="E3B23C"/>
                </a:solidFill>
                <a:latin typeface="Anton"/>
                <a:ea typeface="Anton"/>
                <a:cs typeface="Anton"/>
                <a:sym typeface="Anton"/>
              </a:rPr>
              <a:t>0.5. PROYECTOS CONTRATADOS EN MUNICIPIOS PDET - 2025</a:t>
            </a:r>
          </a:p>
          <a:p>
            <a:pPr algn="ctr">
              <a:lnSpc>
                <a:spcPts val="5109"/>
              </a:lnSpc>
            </a:pPr>
            <a:endParaRPr lang="es-CO" sz="4603" noProof="0" dirty="0">
              <a:solidFill>
                <a:srgbClr val="E3B23C"/>
              </a:solidFill>
              <a:latin typeface="Anton"/>
              <a:ea typeface="Anton"/>
              <a:cs typeface="Anton"/>
              <a:sym typeface="Anton"/>
            </a:endParaRPr>
          </a:p>
          <a:p>
            <a:pPr algn="just">
              <a:lnSpc>
                <a:spcPts val="5109"/>
              </a:lnSpc>
            </a:pPr>
            <a:endParaRPr lang="es-CO" sz="4603" noProof="0" dirty="0">
              <a:solidFill>
                <a:srgbClr val="E3B23C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8" name="Freeform 13">
            <a:extLst>
              <a:ext uri="{FF2B5EF4-FFF2-40B4-BE49-F238E27FC236}">
                <a16:creationId xmlns:a16="http://schemas.microsoft.com/office/drawing/2014/main" id="{471DBA7F-0D71-F00A-4844-17E022C8A6E5}"/>
              </a:ext>
            </a:extLst>
          </p:cNvPr>
          <p:cNvSpPr/>
          <p:nvPr/>
        </p:nvSpPr>
        <p:spPr>
          <a:xfrm>
            <a:off x="12801600" y="9075707"/>
            <a:ext cx="1495744" cy="781297"/>
          </a:xfrm>
          <a:custGeom>
            <a:avLst/>
            <a:gdLst/>
            <a:ahLst/>
            <a:cxnLst/>
            <a:rect l="l" t="t" r="r" b="b"/>
            <a:pathLst>
              <a:path w="2281424" h="478168">
                <a:moveTo>
                  <a:pt x="60986" y="0"/>
                </a:moveTo>
                <a:lnTo>
                  <a:pt x="2220438" y="0"/>
                </a:lnTo>
                <a:cubicBezTo>
                  <a:pt x="2236612" y="0"/>
                  <a:pt x="2252124" y="6425"/>
                  <a:pt x="2263561" y="17862"/>
                </a:cubicBezTo>
                <a:cubicBezTo>
                  <a:pt x="2274998" y="29300"/>
                  <a:pt x="2281424" y="44812"/>
                  <a:pt x="2281424" y="60986"/>
                </a:cubicBezTo>
                <a:lnTo>
                  <a:pt x="2281424" y="417182"/>
                </a:lnTo>
                <a:cubicBezTo>
                  <a:pt x="2281424" y="450864"/>
                  <a:pt x="2254119" y="478168"/>
                  <a:pt x="2220438" y="478168"/>
                </a:cubicBezTo>
                <a:lnTo>
                  <a:pt x="60986" y="478168"/>
                </a:lnTo>
                <a:cubicBezTo>
                  <a:pt x="27304" y="478168"/>
                  <a:pt x="0" y="450864"/>
                  <a:pt x="0" y="417182"/>
                </a:cubicBezTo>
                <a:lnTo>
                  <a:pt x="0" y="60986"/>
                </a:lnTo>
                <a:cubicBezTo>
                  <a:pt x="0" y="27304"/>
                  <a:pt x="27304" y="0"/>
                  <a:pt x="60986" y="0"/>
                </a:cubicBezTo>
                <a:close/>
              </a:path>
            </a:pathLst>
          </a:custGeom>
          <a:solidFill>
            <a:srgbClr val="EBC657"/>
          </a:solidFill>
        </p:spPr>
        <p:txBody>
          <a:bodyPr/>
          <a:lstStyle/>
          <a:p>
            <a:pPr algn="ctr"/>
            <a:r>
              <a:rPr lang="es-CO" sz="3200" b="1" u="sng" noProof="0" dirty="0">
                <a:latin typeface=""/>
              </a:rPr>
              <a:t>811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35B34CE6-5112-F5CD-5264-B3BF758E47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470984"/>
              </p:ext>
            </p:extLst>
          </p:nvPr>
        </p:nvGraphicFramePr>
        <p:xfrm>
          <a:off x="1334271" y="1609688"/>
          <a:ext cx="13524729" cy="740840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379047297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3667501990"/>
                    </a:ext>
                  </a:extLst>
                </a:gridCol>
                <a:gridCol w="3388863">
                  <a:extLst>
                    <a:ext uri="{9D8B030D-6E8A-4147-A177-3AD203B41FA5}">
                      <a16:colId xmlns:a16="http://schemas.microsoft.com/office/drawing/2014/main" val="3999652337"/>
                    </a:ext>
                  </a:extLst>
                </a:gridCol>
                <a:gridCol w="2859537">
                  <a:extLst>
                    <a:ext uri="{9D8B030D-6E8A-4147-A177-3AD203B41FA5}">
                      <a16:colId xmlns:a16="http://schemas.microsoft.com/office/drawing/2014/main" val="3984952487"/>
                    </a:ext>
                  </a:extLst>
                </a:gridCol>
                <a:gridCol w="2932929">
                  <a:extLst>
                    <a:ext uri="{9D8B030D-6E8A-4147-A177-3AD203B41FA5}">
                      <a16:colId xmlns:a16="http://schemas.microsoft.com/office/drawing/2014/main" val="392054284"/>
                    </a:ext>
                  </a:extLst>
                </a:gridCol>
              </a:tblGrid>
              <a:tr h="4964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Fondo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Departamento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Municipio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Usuarios Totales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Usuarios Indígenas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0271892"/>
                  </a:ext>
                </a:extLst>
              </a:tr>
              <a:tr h="432000">
                <a:tc row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FAER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Guaviare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San José Del Guaviare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20851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1762104460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Meta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Puerto Concordia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3657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129740308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Puerto Rico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2961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3104056435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Nariño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Tumaco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508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508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1527066941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Putumayo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Puerto Guzmán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278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2558912961"/>
                  </a:ext>
                </a:extLst>
              </a:tr>
              <a:tr h="432000">
                <a:tc rowSpan="6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FAZNI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Arauca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Saravena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200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2699321147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Huila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Algeciras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14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1901780178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La Guajira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San Juan Del Cesar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799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219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2864708089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Magdalena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Santa Marta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883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258516440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Putumayo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Mocoa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344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49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112826132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Orito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144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33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278287391"/>
                  </a:ext>
                </a:extLst>
              </a:tr>
              <a:tr h="432000">
                <a:tc row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PRONE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Huila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Algeciras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344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4061590252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La Guajira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Fonseca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895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276976206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San Juan Del Cesar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109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1837886836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Magdalena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Ciénaga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446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3939445591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Nariño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San Andrés De Tumaco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896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8" marR="7568" marT="756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</a:t>
                      </a:r>
                    </a:p>
                  </a:txBody>
                  <a:tcPr marL="7568" marR="7568" marT="7568" marB="0" anchor="ctr"/>
                </a:tc>
                <a:extLst>
                  <a:ext uri="{0D108BD9-81ED-4DB2-BD59-A6C34878D82A}">
                    <a16:rowId xmlns:a16="http://schemas.microsoft.com/office/drawing/2014/main" val="1134036902"/>
                  </a:ext>
                </a:extLst>
              </a:tr>
            </a:tbl>
          </a:graphicData>
        </a:graphic>
      </p:graphicFrame>
      <p:sp>
        <p:nvSpPr>
          <p:cNvPr id="10" name="Freeform 13">
            <a:extLst>
              <a:ext uri="{FF2B5EF4-FFF2-40B4-BE49-F238E27FC236}">
                <a16:creationId xmlns:a16="http://schemas.microsoft.com/office/drawing/2014/main" id="{C7495641-D0E6-2C39-1E4E-9001C627A571}"/>
              </a:ext>
            </a:extLst>
          </p:cNvPr>
          <p:cNvSpPr/>
          <p:nvPr/>
        </p:nvSpPr>
        <p:spPr>
          <a:xfrm>
            <a:off x="9906000" y="9075707"/>
            <a:ext cx="1495744" cy="781297"/>
          </a:xfrm>
          <a:custGeom>
            <a:avLst/>
            <a:gdLst/>
            <a:ahLst/>
            <a:cxnLst/>
            <a:rect l="l" t="t" r="r" b="b"/>
            <a:pathLst>
              <a:path w="2281424" h="478168">
                <a:moveTo>
                  <a:pt x="60986" y="0"/>
                </a:moveTo>
                <a:lnTo>
                  <a:pt x="2220438" y="0"/>
                </a:lnTo>
                <a:cubicBezTo>
                  <a:pt x="2236612" y="0"/>
                  <a:pt x="2252124" y="6425"/>
                  <a:pt x="2263561" y="17862"/>
                </a:cubicBezTo>
                <a:cubicBezTo>
                  <a:pt x="2274998" y="29300"/>
                  <a:pt x="2281424" y="44812"/>
                  <a:pt x="2281424" y="60986"/>
                </a:cubicBezTo>
                <a:lnTo>
                  <a:pt x="2281424" y="417182"/>
                </a:lnTo>
                <a:cubicBezTo>
                  <a:pt x="2281424" y="450864"/>
                  <a:pt x="2254119" y="478168"/>
                  <a:pt x="2220438" y="478168"/>
                </a:cubicBezTo>
                <a:lnTo>
                  <a:pt x="60986" y="478168"/>
                </a:lnTo>
                <a:cubicBezTo>
                  <a:pt x="27304" y="478168"/>
                  <a:pt x="0" y="450864"/>
                  <a:pt x="0" y="417182"/>
                </a:cubicBezTo>
                <a:lnTo>
                  <a:pt x="0" y="60986"/>
                </a:lnTo>
                <a:cubicBezTo>
                  <a:pt x="0" y="27304"/>
                  <a:pt x="27304" y="0"/>
                  <a:pt x="60986" y="0"/>
                </a:cubicBezTo>
                <a:close/>
              </a:path>
            </a:pathLst>
          </a:custGeom>
          <a:solidFill>
            <a:srgbClr val="EBC657"/>
          </a:solidFill>
        </p:spPr>
        <p:txBody>
          <a:bodyPr/>
          <a:lstStyle/>
          <a:p>
            <a:pPr algn="ctr"/>
            <a:r>
              <a:rPr lang="es-CO" sz="3200" b="1" u="sng" noProof="0" dirty="0">
                <a:latin typeface=""/>
              </a:rPr>
              <a:t>33.329</a:t>
            </a:r>
          </a:p>
        </p:txBody>
      </p:sp>
    </p:spTree>
    <p:extLst>
      <p:ext uri="{BB962C8B-B14F-4D97-AF65-F5344CB8AC3E}">
        <p14:creationId xmlns:p14="http://schemas.microsoft.com/office/powerpoint/2010/main" val="14679762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565196" y="0"/>
            <a:ext cx="1722804" cy="10287000"/>
          </a:xfrm>
          <a:custGeom>
            <a:avLst/>
            <a:gdLst/>
            <a:ahLst/>
            <a:cxnLst/>
            <a:rect l="l" t="t" r="r" b="b"/>
            <a:pathLst>
              <a:path w="1722804" h="10287000">
                <a:moveTo>
                  <a:pt x="0" y="0"/>
                </a:moveTo>
                <a:lnTo>
                  <a:pt x="1722804" y="0"/>
                </a:lnTo>
                <a:lnTo>
                  <a:pt x="172280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8910" t="-1192" r="-263654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/>
          <p:cNvGrpSpPr/>
          <p:nvPr/>
        </p:nvGrpSpPr>
        <p:grpSpPr>
          <a:xfrm>
            <a:off x="16815425" y="8747978"/>
            <a:ext cx="1280557" cy="1156989"/>
            <a:chOff x="0" y="0"/>
            <a:chExt cx="1707409" cy="15426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707388" cy="1542669"/>
            </a:xfrm>
            <a:custGeom>
              <a:avLst/>
              <a:gdLst/>
              <a:ahLst/>
              <a:cxnLst/>
              <a:rect l="l" t="t" r="r" b="b"/>
              <a:pathLst>
                <a:path w="1707388" h="1542669">
                  <a:moveTo>
                    <a:pt x="0" y="0"/>
                  </a:moveTo>
                  <a:lnTo>
                    <a:pt x="1707388" y="0"/>
                  </a:lnTo>
                  <a:lnTo>
                    <a:pt x="1707388" y="1542669"/>
                  </a:lnTo>
                  <a:lnTo>
                    <a:pt x="0" y="15426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951" r="-1952" b="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33400" y="1028700"/>
            <a:ext cx="15316200" cy="19620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09"/>
              </a:lnSpc>
            </a:pPr>
            <a:r>
              <a:rPr lang="es-CO" sz="4603" noProof="0" dirty="0">
                <a:solidFill>
                  <a:srgbClr val="E3B23C"/>
                </a:solidFill>
                <a:latin typeface="Anton"/>
                <a:ea typeface="Anton"/>
                <a:cs typeface="Anton"/>
                <a:sym typeface="Anton"/>
              </a:rPr>
              <a:t>0.5. PROYECTOS CONTRATADOS EN MUNICIPIOS PDET - 2026</a:t>
            </a:r>
          </a:p>
          <a:p>
            <a:pPr algn="ctr">
              <a:lnSpc>
                <a:spcPts val="5109"/>
              </a:lnSpc>
            </a:pPr>
            <a:endParaRPr lang="es-CO" sz="4603" noProof="0" dirty="0">
              <a:solidFill>
                <a:srgbClr val="E3B23C"/>
              </a:solidFill>
              <a:latin typeface="Anton"/>
              <a:ea typeface="Anton"/>
              <a:cs typeface="Anton"/>
              <a:sym typeface="Anton"/>
            </a:endParaRPr>
          </a:p>
          <a:p>
            <a:pPr algn="just">
              <a:lnSpc>
                <a:spcPts val="5109"/>
              </a:lnSpc>
            </a:pPr>
            <a:endParaRPr lang="es-CO" sz="4603" noProof="0" dirty="0">
              <a:solidFill>
                <a:srgbClr val="E3B23C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8" name="Freeform 13">
            <a:extLst>
              <a:ext uri="{FF2B5EF4-FFF2-40B4-BE49-F238E27FC236}">
                <a16:creationId xmlns:a16="http://schemas.microsoft.com/office/drawing/2014/main" id="{471DBA7F-0D71-F00A-4844-17E022C8A6E5}"/>
              </a:ext>
            </a:extLst>
          </p:cNvPr>
          <p:cNvSpPr/>
          <p:nvPr/>
        </p:nvSpPr>
        <p:spPr>
          <a:xfrm>
            <a:off x="10062684" y="6595357"/>
            <a:ext cx="1495744" cy="781297"/>
          </a:xfrm>
          <a:custGeom>
            <a:avLst/>
            <a:gdLst/>
            <a:ahLst/>
            <a:cxnLst/>
            <a:rect l="l" t="t" r="r" b="b"/>
            <a:pathLst>
              <a:path w="2281424" h="478168">
                <a:moveTo>
                  <a:pt x="60986" y="0"/>
                </a:moveTo>
                <a:lnTo>
                  <a:pt x="2220438" y="0"/>
                </a:lnTo>
                <a:cubicBezTo>
                  <a:pt x="2236612" y="0"/>
                  <a:pt x="2252124" y="6425"/>
                  <a:pt x="2263561" y="17862"/>
                </a:cubicBezTo>
                <a:cubicBezTo>
                  <a:pt x="2274998" y="29300"/>
                  <a:pt x="2281424" y="44812"/>
                  <a:pt x="2281424" y="60986"/>
                </a:cubicBezTo>
                <a:lnTo>
                  <a:pt x="2281424" y="417182"/>
                </a:lnTo>
                <a:cubicBezTo>
                  <a:pt x="2281424" y="450864"/>
                  <a:pt x="2254119" y="478168"/>
                  <a:pt x="2220438" y="478168"/>
                </a:cubicBezTo>
                <a:lnTo>
                  <a:pt x="60986" y="478168"/>
                </a:lnTo>
                <a:cubicBezTo>
                  <a:pt x="27304" y="478168"/>
                  <a:pt x="0" y="450864"/>
                  <a:pt x="0" y="417182"/>
                </a:cubicBezTo>
                <a:lnTo>
                  <a:pt x="0" y="60986"/>
                </a:lnTo>
                <a:cubicBezTo>
                  <a:pt x="0" y="27304"/>
                  <a:pt x="27304" y="0"/>
                  <a:pt x="60986" y="0"/>
                </a:cubicBezTo>
                <a:close/>
              </a:path>
            </a:pathLst>
          </a:custGeom>
          <a:solidFill>
            <a:srgbClr val="EBC657"/>
          </a:solidFill>
        </p:spPr>
        <p:txBody>
          <a:bodyPr/>
          <a:lstStyle/>
          <a:p>
            <a:pPr algn="ctr"/>
            <a:r>
              <a:rPr lang="es-CO" sz="3200" b="1" u="sng" noProof="0" dirty="0">
                <a:latin typeface=""/>
              </a:rPr>
              <a:t>448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23C38CDD-C596-632F-BF1B-0D29769437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17802"/>
              </p:ext>
            </p:extLst>
          </p:nvPr>
        </p:nvGraphicFramePr>
        <p:xfrm>
          <a:off x="1916496" y="3388840"/>
          <a:ext cx="12550007" cy="2808453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840668">
                  <a:extLst>
                    <a:ext uri="{9D8B030D-6E8A-4147-A177-3AD203B41FA5}">
                      <a16:colId xmlns:a16="http://schemas.microsoft.com/office/drawing/2014/main" val="3455698589"/>
                    </a:ext>
                  </a:extLst>
                </a:gridCol>
                <a:gridCol w="2259002">
                  <a:extLst>
                    <a:ext uri="{9D8B030D-6E8A-4147-A177-3AD203B41FA5}">
                      <a16:colId xmlns:a16="http://schemas.microsoft.com/office/drawing/2014/main" val="1118176242"/>
                    </a:ext>
                  </a:extLst>
                </a:gridCol>
                <a:gridCol w="3430335">
                  <a:extLst>
                    <a:ext uri="{9D8B030D-6E8A-4147-A177-3AD203B41FA5}">
                      <a16:colId xmlns:a16="http://schemas.microsoft.com/office/drawing/2014/main" val="303334671"/>
                    </a:ext>
                  </a:extLst>
                </a:gridCol>
                <a:gridCol w="2510001">
                  <a:extLst>
                    <a:ext uri="{9D8B030D-6E8A-4147-A177-3AD203B41FA5}">
                      <a16:colId xmlns:a16="http://schemas.microsoft.com/office/drawing/2014/main" val="1002335555"/>
                    </a:ext>
                  </a:extLst>
                </a:gridCol>
                <a:gridCol w="2510001">
                  <a:extLst>
                    <a:ext uri="{9D8B030D-6E8A-4147-A177-3AD203B41FA5}">
                      <a16:colId xmlns:a16="http://schemas.microsoft.com/office/drawing/2014/main" val="797389639"/>
                    </a:ext>
                  </a:extLst>
                </a:gridCol>
              </a:tblGrid>
              <a:tr h="79245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Fondo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Departamento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Municipio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Usuarios Totales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Usuarios Indígenas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96573"/>
                  </a:ext>
                </a:extLst>
              </a:tr>
              <a:tr h="504000"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b="1" u="none" strike="noStrike" noProof="0" dirty="0">
                          <a:effectLst/>
                        </a:rPr>
                        <a:t>FAER</a:t>
                      </a:r>
                      <a:endParaRPr lang="es-CO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Caquetá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Belén De Los Andaquíes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120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120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90231816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El Doncello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36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36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31116078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Florencia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122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122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92972637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San José Del Fragua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170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2400" u="none" strike="noStrike" noProof="0" dirty="0">
                          <a:effectLst/>
                        </a:rPr>
                        <a:t>170</a:t>
                      </a:r>
                      <a:endParaRPr lang="es-CO" sz="2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871787962"/>
                  </a:ext>
                </a:extLst>
              </a:tr>
            </a:tbl>
          </a:graphicData>
        </a:graphic>
      </p:graphicFrame>
      <p:sp>
        <p:nvSpPr>
          <p:cNvPr id="10" name="Freeform 13">
            <a:extLst>
              <a:ext uri="{FF2B5EF4-FFF2-40B4-BE49-F238E27FC236}">
                <a16:creationId xmlns:a16="http://schemas.microsoft.com/office/drawing/2014/main" id="{9A7F5946-B394-6AE2-2FC4-FF1F23992D9C}"/>
              </a:ext>
            </a:extLst>
          </p:cNvPr>
          <p:cNvSpPr/>
          <p:nvPr/>
        </p:nvSpPr>
        <p:spPr>
          <a:xfrm>
            <a:off x="12566068" y="6595357"/>
            <a:ext cx="1495744" cy="781297"/>
          </a:xfrm>
          <a:custGeom>
            <a:avLst/>
            <a:gdLst/>
            <a:ahLst/>
            <a:cxnLst/>
            <a:rect l="l" t="t" r="r" b="b"/>
            <a:pathLst>
              <a:path w="2281424" h="478168">
                <a:moveTo>
                  <a:pt x="60986" y="0"/>
                </a:moveTo>
                <a:lnTo>
                  <a:pt x="2220438" y="0"/>
                </a:lnTo>
                <a:cubicBezTo>
                  <a:pt x="2236612" y="0"/>
                  <a:pt x="2252124" y="6425"/>
                  <a:pt x="2263561" y="17862"/>
                </a:cubicBezTo>
                <a:cubicBezTo>
                  <a:pt x="2274998" y="29300"/>
                  <a:pt x="2281424" y="44812"/>
                  <a:pt x="2281424" y="60986"/>
                </a:cubicBezTo>
                <a:lnTo>
                  <a:pt x="2281424" y="417182"/>
                </a:lnTo>
                <a:cubicBezTo>
                  <a:pt x="2281424" y="450864"/>
                  <a:pt x="2254119" y="478168"/>
                  <a:pt x="2220438" y="478168"/>
                </a:cubicBezTo>
                <a:lnTo>
                  <a:pt x="60986" y="478168"/>
                </a:lnTo>
                <a:cubicBezTo>
                  <a:pt x="27304" y="478168"/>
                  <a:pt x="0" y="450864"/>
                  <a:pt x="0" y="417182"/>
                </a:cubicBezTo>
                <a:lnTo>
                  <a:pt x="0" y="60986"/>
                </a:lnTo>
                <a:cubicBezTo>
                  <a:pt x="0" y="27304"/>
                  <a:pt x="27304" y="0"/>
                  <a:pt x="60986" y="0"/>
                </a:cubicBezTo>
                <a:close/>
              </a:path>
            </a:pathLst>
          </a:custGeom>
          <a:solidFill>
            <a:srgbClr val="EBC657"/>
          </a:solidFill>
        </p:spPr>
        <p:txBody>
          <a:bodyPr/>
          <a:lstStyle/>
          <a:p>
            <a:pPr algn="ctr"/>
            <a:r>
              <a:rPr lang="es-CO" sz="3200" b="1" u="sng" noProof="0" dirty="0">
                <a:latin typeface=""/>
              </a:rPr>
              <a:t>448</a:t>
            </a:r>
          </a:p>
        </p:txBody>
      </p:sp>
    </p:spTree>
    <p:extLst>
      <p:ext uri="{BB962C8B-B14F-4D97-AF65-F5344CB8AC3E}">
        <p14:creationId xmlns:p14="http://schemas.microsoft.com/office/powerpoint/2010/main" val="33962129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ADC9F-CBEB-3BFB-6D6A-605840760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2879DFF-4657-AC5B-69E1-62997E27516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298AD80C-95AB-55C5-9CD2-4E614442DB79}"/>
              </a:ext>
            </a:extLst>
          </p:cNvPr>
          <p:cNvGrpSpPr/>
          <p:nvPr/>
        </p:nvGrpSpPr>
        <p:grpSpPr>
          <a:xfrm>
            <a:off x="600845" y="2678508"/>
            <a:ext cx="9505217" cy="4984691"/>
            <a:chOff x="0" y="0"/>
            <a:chExt cx="12673624" cy="6646255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B23ED8FD-77DB-004D-1911-DBBA392F0A9F}"/>
                </a:ext>
              </a:extLst>
            </p:cNvPr>
            <p:cNvSpPr/>
            <p:nvPr/>
          </p:nvSpPr>
          <p:spPr>
            <a:xfrm>
              <a:off x="0" y="0"/>
              <a:ext cx="10602333" cy="5642028"/>
            </a:xfrm>
            <a:custGeom>
              <a:avLst/>
              <a:gdLst/>
              <a:ahLst/>
              <a:cxnLst/>
              <a:rect l="l" t="t" r="r" b="b"/>
              <a:pathLst>
                <a:path w="10602333" h="5642028">
                  <a:moveTo>
                    <a:pt x="0" y="0"/>
                  </a:moveTo>
                  <a:lnTo>
                    <a:pt x="10602333" y="0"/>
                  </a:lnTo>
                  <a:lnTo>
                    <a:pt x="10602333" y="5642028"/>
                  </a:lnTo>
                  <a:lnTo>
                    <a:pt x="0" y="564202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D05630EF-58DC-55B0-B2CE-E7FFB0860BC5}"/>
                </a:ext>
              </a:extLst>
            </p:cNvPr>
            <p:cNvSpPr txBox="1"/>
            <p:nvPr/>
          </p:nvSpPr>
          <p:spPr>
            <a:xfrm>
              <a:off x="2071291" y="1004227"/>
              <a:ext cx="10602333" cy="5642028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9239"/>
                </a:lnSpc>
              </a:pPr>
              <a:r>
                <a:rPr lang="es-CO" sz="7699" noProof="0" dirty="0">
                  <a:solidFill>
                    <a:srgbClr val="E3B23C"/>
                  </a:solidFill>
                  <a:latin typeface="Anton"/>
                  <a:ea typeface="Anton"/>
                  <a:cs typeface="Anton"/>
                  <a:sym typeface="Anton"/>
                </a:rPr>
                <a:t>0.6. Fondo Único de Soluciones Energéticas - FONENERGÌA</a:t>
              </a:r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FCA98430-CAE1-38C3-5C94-AF64FD971E6A}"/>
              </a:ext>
            </a:extLst>
          </p:cNvPr>
          <p:cNvGrpSpPr/>
          <p:nvPr/>
        </p:nvGrpSpPr>
        <p:grpSpPr>
          <a:xfrm>
            <a:off x="85725" y="114300"/>
            <a:ext cx="1791255" cy="1604708"/>
            <a:chOff x="0" y="0"/>
            <a:chExt cx="2388340" cy="2139611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8D805E19-BBF7-66BE-0276-1878D40B083D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13" name="Freeform 13">
            <a:extLst>
              <a:ext uri="{FF2B5EF4-FFF2-40B4-BE49-F238E27FC236}">
                <a16:creationId xmlns:a16="http://schemas.microsoft.com/office/drawing/2014/main" id="{C4D4DC95-8CA6-4926-BCC2-F92F8FFB9D7D}"/>
              </a:ext>
            </a:extLst>
          </p:cNvPr>
          <p:cNvSpPr/>
          <p:nvPr/>
        </p:nvSpPr>
        <p:spPr>
          <a:xfrm>
            <a:off x="914400" y="8150440"/>
            <a:ext cx="7638194" cy="1107860"/>
          </a:xfrm>
          <a:custGeom>
            <a:avLst/>
            <a:gdLst/>
            <a:ahLst/>
            <a:cxnLst/>
            <a:rect l="l" t="t" r="r" b="b"/>
            <a:pathLst>
              <a:path w="7417600" h="1477147">
                <a:moveTo>
                  <a:pt x="0" y="0"/>
                </a:moveTo>
                <a:lnTo>
                  <a:pt x="7417600" y="0"/>
                </a:lnTo>
                <a:lnTo>
                  <a:pt x="7417600" y="1477147"/>
                </a:lnTo>
                <a:lnTo>
                  <a:pt x="0" y="1477147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15" name="Group 6">
            <a:extLst>
              <a:ext uri="{FF2B5EF4-FFF2-40B4-BE49-F238E27FC236}">
                <a16:creationId xmlns:a16="http://schemas.microsoft.com/office/drawing/2014/main" id="{46062427-B6A3-7EF0-3A15-65B970212B0D}"/>
              </a:ext>
            </a:extLst>
          </p:cNvPr>
          <p:cNvGrpSpPr/>
          <p:nvPr/>
        </p:nvGrpSpPr>
        <p:grpSpPr>
          <a:xfrm>
            <a:off x="11282766" y="-362458"/>
            <a:ext cx="8151458" cy="11011916"/>
            <a:chOff x="0" y="0"/>
            <a:chExt cx="1179739" cy="1593725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518873B0-3336-7FCE-0F6A-66CD3F638037}"/>
                </a:ext>
              </a:extLst>
            </p:cNvPr>
            <p:cNvSpPr/>
            <p:nvPr/>
          </p:nvSpPr>
          <p:spPr>
            <a:xfrm>
              <a:off x="0" y="0"/>
              <a:ext cx="1179739" cy="1593725"/>
            </a:xfrm>
            <a:custGeom>
              <a:avLst/>
              <a:gdLst/>
              <a:ahLst/>
              <a:cxnLst/>
              <a:rect l="l" t="t" r="r" b="b"/>
              <a:pathLst>
                <a:path w="1179739" h="1593725">
                  <a:moveTo>
                    <a:pt x="23744" y="0"/>
                  </a:moveTo>
                  <a:lnTo>
                    <a:pt x="1155995" y="0"/>
                  </a:lnTo>
                  <a:cubicBezTo>
                    <a:pt x="1162292" y="0"/>
                    <a:pt x="1168332" y="2502"/>
                    <a:pt x="1172785" y="6954"/>
                  </a:cubicBezTo>
                  <a:cubicBezTo>
                    <a:pt x="1177237" y="11407"/>
                    <a:pt x="1179739" y="17447"/>
                    <a:pt x="1179739" y="23744"/>
                  </a:cubicBezTo>
                  <a:lnTo>
                    <a:pt x="1179739" y="1569981"/>
                  </a:lnTo>
                  <a:cubicBezTo>
                    <a:pt x="1179739" y="1583095"/>
                    <a:pt x="1169108" y="1593725"/>
                    <a:pt x="1155995" y="1593725"/>
                  </a:cubicBezTo>
                  <a:lnTo>
                    <a:pt x="23744" y="1593725"/>
                  </a:lnTo>
                  <a:cubicBezTo>
                    <a:pt x="10631" y="1593725"/>
                    <a:pt x="0" y="1583095"/>
                    <a:pt x="0" y="1569981"/>
                  </a:cubicBezTo>
                  <a:lnTo>
                    <a:pt x="0" y="23744"/>
                  </a:lnTo>
                  <a:cubicBezTo>
                    <a:pt x="0" y="10631"/>
                    <a:pt x="10631" y="0"/>
                    <a:pt x="23744" y="0"/>
                  </a:cubicBezTo>
                  <a:close/>
                </a:path>
              </a:pathLst>
            </a:custGeom>
            <a:blipFill>
              <a:blip r:embed="rId4"/>
              <a:stretch>
                <a:fillRect l="-26743" r="-26743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32857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565196" y="0"/>
            <a:ext cx="1722804" cy="10287000"/>
          </a:xfrm>
          <a:custGeom>
            <a:avLst/>
            <a:gdLst/>
            <a:ahLst/>
            <a:cxnLst/>
            <a:rect l="l" t="t" r="r" b="b"/>
            <a:pathLst>
              <a:path w="1722804" h="10287000">
                <a:moveTo>
                  <a:pt x="0" y="0"/>
                </a:moveTo>
                <a:lnTo>
                  <a:pt x="1722804" y="0"/>
                </a:lnTo>
                <a:lnTo>
                  <a:pt x="172280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8910" t="-1192" r="-263654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/>
          <p:cNvGrpSpPr/>
          <p:nvPr/>
        </p:nvGrpSpPr>
        <p:grpSpPr>
          <a:xfrm>
            <a:off x="16815425" y="8747978"/>
            <a:ext cx="1280557" cy="1156989"/>
            <a:chOff x="0" y="0"/>
            <a:chExt cx="1707409" cy="15426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707388" cy="1542669"/>
            </a:xfrm>
            <a:custGeom>
              <a:avLst/>
              <a:gdLst/>
              <a:ahLst/>
              <a:cxnLst/>
              <a:rect l="l" t="t" r="r" b="b"/>
              <a:pathLst>
                <a:path w="1707388" h="1542669">
                  <a:moveTo>
                    <a:pt x="0" y="0"/>
                  </a:moveTo>
                  <a:lnTo>
                    <a:pt x="1707388" y="0"/>
                  </a:lnTo>
                  <a:lnTo>
                    <a:pt x="1707388" y="1542669"/>
                  </a:lnTo>
                  <a:lnTo>
                    <a:pt x="0" y="15426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951" r="-1952" b="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16072" y="612642"/>
            <a:ext cx="15316200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09"/>
              </a:lnSpc>
            </a:pPr>
            <a:r>
              <a:rPr lang="es-MX" sz="4603" noProof="0" dirty="0">
                <a:solidFill>
                  <a:srgbClr val="E3B23C"/>
                </a:solidFill>
                <a:latin typeface="Anton"/>
                <a:ea typeface="Anton"/>
                <a:cs typeface="Anton"/>
                <a:sym typeface="Anton"/>
              </a:rPr>
              <a:t>0.6. Fondo Único de Soluciones Energéticas - FONENERGÌA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2145073" y="2270898"/>
            <a:ext cx="3388425" cy="727182"/>
            <a:chOff x="0" y="0"/>
            <a:chExt cx="1102659" cy="18892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02659" cy="188921"/>
            </a:xfrm>
            <a:custGeom>
              <a:avLst/>
              <a:gdLst/>
              <a:ahLst/>
              <a:cxnLst/>
              <a:rect l="l" t="t" r="r" b="b"/>
              <a:pathLst>
                <a:path w="1102659" h="188921">
                  <a:moveTo>
                    <a:pt x="47426" y="0"/>
                  </a:moveTo>
                  <a:lnTo>
                    <a:pt x="1055233" y="0"/>
                  </a:lnTo>
                  <a:cubicBezTo>
                    <a:pt x="1067811" y="0"/>
                    <a:pt x="1079874" y="4997"/>
                    <a:pt x="1088768" y="13891"/>
                  </a:cubicBezTo>
                  <a:cubicBezTo>
                    <a:pt x="1097662" y="22785"/>
                    <a:pt x="1102659" y="34848"/>
                    <a:pt x="1102659" y="47426"/>
                  </a:cubicBezTo>
                  <a:lnTo>
                    <a:pt x="1102659" y="141495"/>
                  </a:lnTo>
                  <a:cubicBezTo>
                    <a:pt x="1102659" y="154073"/>
                    <a:pt x="1097662" y="166136"/>
                    <a:pt x="1088768" y="175030"/>
                  </a:cubicBezTo>
                  <a:cubicBezTo>
                    <a:pt x="1079874" y="183924"/>
                    <a:pt x="1067811" y="188921"/>
                    <a:pt x="1055233" y="188921"/>
                  </a:cubicBezTo>
                  <a:lnTo>
                    <a:pt x="47426" y="188921"/>
                  </a:lnTo>
                  <a:cubicBezTo>
                    <a:pt x="34848" y="188921"/>
                    <a:pt x="22785" y="183924"/>
                    <a:pt x="13891" y="175030"/>
                  </a:cubicBezTo>
                  <a:cubicBezTo>
                    <a:pt x="4997" y="166136"/>
                    <a:pt x="0" y="154073"/>
                    <a:pt x="0" y="141495"/>
                  </a:cubicBezTo>
                  <a:lnTo>
                    <a:pt x="0" y="47426"/>
                  </a:lnTo>
                  <a:cubicBezTo>
                    <a:pt x="0" y="34848"/>
                    <a:pt x="4997" y="22785"/>
                    <a:pt x="13891" y="13891"/>
                  </a:cubicBezTo>
                  <a:cubicBezTo>
                    <a:pt x="22785" y="4997"/>
                    <a:pt x="34848" y="0"/>
                    <a:pt x="47426" y="0"/>
                  </a:cubicBezTo>
                  <a:close/>
                </a:path>
              </a:pathLst>
            </a:custGeom>
            <a:solidFill>
              <a:srgbClr val="E5D7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102659" cy="2270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 lang="es-CO" noProof="0" dirty="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2740192" y="2022499"/>
            <a:ext cx="4644182" cy="1270416"/>
            <a:chOff x="0" y="0"/>
            <a:chExt cx="2980389" cy="493359"/>
          </a:xfrm>
        </p:grpSpPr>
        <p:sp>
          <p:nvSpPr>
            <p:cNvPr id="10" name="Freeform 10"/>
            <p:cNvSpPr/>
            <p:nvPr/>
          </p:nvSpPr>
          <p:spPr>
            <a:xfrm>
              <a:off x="17440" y="0"/>
              <a:ext cx="2945510" cy="493359"/>
            </a:xfrm>
            <a:custGeom>
              <a:avLst/>
              <a:gdLst/>
              <a:ahLst/>
              <a:cxnLst/>
              <a:rect l="l" t="t" r="r" b="b"/>
              <a:pathLst>
                <a:path w="2945510" h="493359">
                  <a:moveTo>
                    <a:pt x="238548" y="0"/>
                  </a:moveTo>
                  <a:lnTo>
                    <a:pt x="2910161" y="0"/>
                  </a:lnTo>
                  <a:cubicBezTo>
                    <a:pt x="2921954" y="0"/>
                    <a:pt x="2932970" y="5881"/>
                    <a:pt x="2939532" y="15680"/>
                  </a:cubicBezTo>
                  <a:cubicBezTo>
                    <a:pt x="2946094" y="25479"/>
                    <a:pt x="2947336" y="37906"/>
                    <a:pt x="2942845" y="48810"/>
                  </a:cubicBezTo>
                  <a:lnTo>
                    <a:pt x="2779852" y="444549"/>
                  </a:lnTo>
                  <a:cubicBezTo>
                    <a:pt x="2767687" y="474084"/>
                    <a:pt x="2738903" y="493359"/>
                    <a:pt x="2706961" y="493359"/>
                  </a:cubicBezTo>
                  <a:lnTo>
                    <a:pt x="35348" y="493359"/>
                  </a:lnTo>
                  <a:cubicBezTo>
                    <a:pt x="23555" y="493359"/>
                    <a:pt x="12538" y="487478"/>
                    <a:pt x="5977" y="477679"/>
                  </a:cubicBezTo>
                  <a:cubicBezTo>
                    <a:pt x="-585" y="467880"/>
                    <a:pt x="-1828" y="455454"/>
                    <a:pt x="2663" y="444549"/>
                  </a:cubicBezTo>
                  <a:lnTo>
                    <a:pt x="165657" y="48810"/>
                  </a:lnTo>
                  <a:cubicBezTo>
                    <a:pt x="177821" y="19275"/>
                    <a:pt x="206606" y="0"/>
                    <a:pt x="238548" y="0"/>
                  </a:cubicBezTo>
                  <a:close/>
                </a:path>
              </a:pathLst>
            </a:custGeom>
            <a:solidFill>
              <a:srgbClr val="E3B23C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1600" y="-38100"/>
              <a:ext cx="2777189" cy="5314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 lang="es-CO" noProof="0" dirty="0"/>
            </a:p>
          </p:txBody>
        </p:sp>
      </p:grpSp>
      <p:sp>
        <p:nvSpPr>
          <p:cNvPr id="18" name="AutoShape 18"/>
          <p:cNvSpPr/>
          <p:nvPr/>
        </p:nvSpPr>
        <p:spPr>
          <a:xfrm>
            <a:off x="838200" y="8115300"/>
            <a:ext cx="15094072" cy="0"/>
          </a:xfrm>
          <a:prstGeom prst="line">
            <a:avLst/>
          </a:prstGeom>
          <a:ln w="9525" cap="flat">
            <a:solidFill>
              <a:srgbClr val="272727"/>
            </a:solidFill>
            <a:prstDash val="solid"/>
            <a:headEnd type="oval" w="lg" len="lg"/>
            <a:tailEnd type="triangle" w="lg" len="med"/>
          </a:ln>
        </p:spPr>
        <p:txBody>
          <a:bodyPr/>
          <a:lstStyle/>
          <a:p>
            <a:endParaRPr lang="es-CO" noProof="0" dirty="0"/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AD3B3F87-189A-820F-A42E-3E3D0D189E19}"/>
              </a:ext>
            </a:extLst>
          </p:cNvPr>
          <p:cNvGrpSpPr/>
          <p:nvPr/>
        </p:nvGrpSpPr>
        <p:grpSpPr>
          <a:xfrm>
            <a:off x="4605458" y="4062305"/>
            <a:ext cx="799489" cy="799489"/>
            <a:chOff x="7880970" y="5778115"/>
            <a:chExt cx="799489" cy="799489"/>
          </a:xfrm>
        </p:grpSpPr>
        <p:grpSp>
          <p:nvGrpSpPr>
            <p:cNvPr id="19" name="Group 19"/>
            <p:cNvGrpSpPr/>
            <p:nvPr/>
          </p:nvGrpSpPr>
          <p:grpSpPr>
            <a:xfrm rot="5518667">
              <a:off x="7880970" y="5778115"/>
              <a:ext cx="799489" cy="799489"/>
              <a:chOff x="0" y="0"/>
              <a:chExt cx="812800" cy="8128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DF7"/>
              </a:solidFill>
              <a:ln w="28575" cap="sq">
                <a:solidFill>
                  <a:srgbClr val="272727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s-CO" noProof="0" dirty="0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 lang="es-CO" noProof="0" dirty="0"/>
              </a:p>
            </p:txBody>
          </p:sp>
        </p:grpSp>
        <p:sp>
          <p:nvSpPr>
            <p:cNvPr id="22" name="Freeform 22"/>
            <p:cNvSpPr/>
            <p:nvPr/>
          </p:nvSpPr>
          <p:spPr>
            <a:xfrm>
              <a:off x="8066893" y="5864686"/>
              <a:ext cx="411667" cy="541667"/>
            </a:xfrm>
            <a:custGeom>
              <a:avLst/>
              <a:gdLst/>
              <a:ahLst/>
              <a:cxnLst/>
              <a:rect l="l" t="t" r="r" b="b"/>
              <a:pathLst>
                <a:path w="411667" h="541667">
                  <a:moveTo>
                    <a:pt x="0" y="0"/>
                  </a:moveTo>
                  <a:lnTo>
                    <a:pt x="411668" y="0"/>
                  </a:lnTo>
                  <a:lnTo>
                    <a:pt x="411668" y="541668"/>
                  </a:lnTo>
                  <a:lnTo>
                    <a:pt x="0" y="5416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24" name="Freeform 24"/>
          <p:cNvSpPr/>
          <p:nvPr/>
        </p:nvSpPr>
        <p:spPr>
          <a:xfrm>
            <a:off x="7517753" y="1937961"/>
            <a:ext cx="8368799" cy="776420"/>
          </a:xfrm>
          <a:custGeom>
            <a:avLst/>
            <a:gdLst/>
            <a:ahLst/>
            <a:cxnLst/>
            <a:rect l="l" t="t" r="r" b="b"/>
            <a:pathLst>
              <a:path w="1102659" h="188921">
                <a:moveTo>
                  <a:pt x="47426" y="0"/>
                </a:moveTo>
                <a:lnTo>
                  <a:pt x="1055233" y="0"/>
                </a:lnTo>
                <a:cubicBezTo>
                  <a:pt x="1067811" y="0"/>
                  <a:pt x="1079874" y="4997"/>
                  <a:pt x="1088768" y="13891"/>
                </a:cubicBezTo>
                <a:cubicBezTo>
                  <a:pt x="1097662" y="22785"/>
                  <a:pt x="1102659" y="34848"/>
                  <a:pt x="1102659" y="47426"/>
                </a:cubicBezTo>
                <a:lnTo>
                  <a:pt x="1102659" y="141495"/>
                </a:lnTo>
                <a:cubicBezTo>
                  <a:pt x="1102659" y="154073"/>
                  <a:pt x="1097662" y="166136"/>
                  <a:pt x="1088768" y="175030"/>
                </a:cubicBezTo>
                <a:cubicBezTo>
                  <a:pt x="1079874" y="183924"/>
                  <a:pt x="1067811" y="188921"/>
                  <a:pt x="1055233" y="188921"/>
                </a:cubicBezTo>
                <a:lnTo>
                  <a:pt x="47426" y="188921"/>
                </a:lnTo>
                <a:cubicBezTo>
                  <a:pt x="34848" y="188921"/>
                  <a:pt x="22785" y="183924"/>
                  <a:pt x="13891" y="175030"/>
                </a:cubicBezTo>
                <a:cubicBezTo>
                  <a:pt x="4997" y="166136"/>
                  <a:pt x="0" y="154073"/>
                  <a:pt x="0" y="141495"/>
                </a:cubicBezTo>
                <a:lnTo>
                  <a:pt x="0" y="47426"/>
                </a:lnTo>
                <a:cubicBezTo>
                  <a:pt x="0" y="34848"/>
                  <a:pt x="4997" y="22785"/>
                  <a:pt x="13891" y="13891"/>
                </a:cubicBezTo>
                <a:cubicBezTo>
                  <a:pt x="22785" y="4997"/>
                  <a:pt x="34848" y="0"/>
                  <a:pt x="47426" y="0"/>
                </a:cubicBezTo>
                <a:close/>
              </a:path>
            </a:pathLst>
          </a:custGeom>
          <a:solidFill>
            <a:srgbClr val="E5D7B3"/>
          </a:solidFill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Ley 2294 de 2022→ Expide el Plan Nacional de Desarrollo y crea el Fondo Único de Soluciones Energéticas </a:t>
            </a:r>
            <a:endParaRPr lang="es-CO" sz="1801" noProof="0" dirty="0">
              <a:solidFill>
                <a:srgbClr val="1C1C1A"/>
              </a:solidFill>
              <a:latin typeface="Nunito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2103536" y="5695547"/>
            <a:ext cx="4244289" cy="727182"/>
            <a:chOff x="0" y="0"/>
            <a:chExt cx="1102659" cy="188921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102659" cy="188921"/>
            </a:xfrm>
            <a:custGeom>
              <a:avLst/>
              <a:gdLst/>
              <a:ahLst/>
              <a:cxnLst/>
              <a:rect l="l" t="t" r="r" b="b"/>
              <a:pathLst>
                <a:path w="1102659" h="188921">
                  <a:moveTo>
                    <a:pt x="47426" y="0"/>
                  </a:moveTo>
                  <a:lnTo>
                    <a:pt x="1055233" y="0"/>
                  </a:lnTo>
                  <a:cubicBezTo>
                    <a:pt x="1067811" y="0"/>
                    <a:pt x="1079874" y="4997"/>
                    <a:pt x="1088768" y="13891"/>
                  </a:cubicBezTo>
                  <a:cubicBezTo>
                    <a:pt x="1097662" y="22785"/>
                    <a:pt x="1102659" y="34848"/>
                    <a:pt x="1102659" y="47426"/>
                  </a:cubicBezTo>
                  <a:lnTo>
                    <a:pt x="1102659" y="141495"/>
                  </a:lnTo>
                  <a:cubicBezTo>
                    <a:pt x="1102659" y="154073"/>
                    <a:pt x="1097662" y="166136"/>
                    <a:pt x="1088768" y="175030"/>
                  </a:cubicBezTo>
                  <a:cubicBezTo>
                    <a:pt x="1079874" y="183924"/>
                    <a:pt x="1067811" y="188921"/>
                    <a:pt x="1055233" y="188921"/>
                  </a:cubicBezTo>
                  <a:lnTo>
                    <a:pt x="47426" y="188921"/>
                  </a:lnTo>
                  <a:cubicBezTo>
                    <a:pt x="34848" y="188921"/>
                    <a:pt x="22785" y="183924"/>
                    <a:pt x="13891" y="175030"/>
                  </a:cubicBezTo>
                  <a:cubicBezTo>
                    <a:pt x="4997" y="166136"/>
                    <a:pt x="0" y="154073"/>
                    <a:pt x="0" y="141495"/>
                  </a:cubicBezTo>
                  <a:lnTo>
                    <a:pt x="0" y="47426"/>
                  </a:lnTo>
                  <a:cubicBezTo>
                    <a:pt x="0" y="34848"/>
                    <a:pt x="4997" y="22785"/>
                    <a:pt x="13891" y="13891"/>
                  </a:cubicBezTo>
                  <a:cubicBezTo>
                    <a:pt x="22785" y="4997"/>
                    <a:pt x="34848" y="0"/>
                    <a:pt x="47426" y="0"/>
                  </a:cubicBezTo>
                  <a:close/>
                </a:path>
              </a:pathLst>
            </a:custGeom>
            <a:solidFill>
              <a:srgbClr val="E5D7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38100"/>
              <a:ext cx="1102659" cy="2270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 lang="es-CO" noProof="0" dirty="0"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2518117" y="5390620"/>
            <a:ext cx="4691585" cy="1669161"/>
            <a:chOff x="0" y="0"/>
            <a:chExt cx="2980389" cy="545421"/>
          </a:xfrm>
        </p:grpSpPr>
        <p:sp>
          <p:nvSpPr>
            <p:cNvPr id="33" name="Freeform 33"/>
            <p:cNvSpPr/>
            <p:nvPr/>
          </p:nvSpPr>
          <p:spPr>
            <a:xfrm>
              <a:off x="16122" y="0"/>
              <a:ext cx="2948145" cy="545421"/>
            </a:xfrm>
            <a:custGeom>
              <a:avLst/>
              <a:gdLst/>
              <a:ahLst/>
              <a:cxnLst/>
              <a:rect l="l" t="t" r="r" b="b"/>
              <a:pathLst>
                <a:path w="2948145" h="545421">
                  <a:moveTo>
                    <a:pt x="239866" y="0"/>
                  </a:moveTo>
                  <a:lnTo>
                    <a:pt x="2911479" y="0"/>
                  </a:lnTo>
                  <a:cubicBezTo>
                    <a:pt x="2923490" y="0"/>
                    <a:pt x="2934741" y="5883"/>
                    <a:pt x="2941593" y="15749"/>
                  </a:cubicBezTo>
                  <a:cubicBezTo>
                    <a:pt x="2948445" y="25614"/>
                    <a:pt x="2950031" y="38211"/>
                    <a:pt x="2945838" y="49466"/>
                  </a:cubicBezTo>
                  <a:lnTo>
                    <a:pt x="2779496" y="495954"/>
                  </a:lnTo>
                  <a:cubicBezTo>
                    <a:pt x="2768415" y="525697"/>
                    <a:pt x="2740018" y="545421"/>
                    <a:pt x="2708279" y="545421"/>
                  </a:cubicBezTo>
                  <a:lnTo>
                    <a:pt x="36666" y="545421"/>
                  </a:lnTo>
                  <a:cubicBezTo>
                    <a:pt x="24654" y="545421"/>
                    <a:pt x="13404" y="539537"/>
                    <a:pt x="6552" y="529672"/>
                  </a:cubicBezTo>
                  <a:cubicBezTo>
                    <a:pt x="-301" y="519807"/>
                    <a:pt x="-1886" y="507210"/>
                    <a:pt x="2307" y="495954"/>
                  </a:cubicBezTo>
                  <a:lnTo>
                    <a:pt x="168649" y="49466"/>
                  </a:lnTo>
                  <a:cubicBezTo>
                    <a:pt x="179730" y="19724"/>
                    <a:pt x="208127" y="0"/>
                    <a:pt x="239866" y="0"/>
                  </a:cubicBezTo>
                  <a:close/>
                </a:path>
              </a:pathLst>
            </a:custGeom>
            <a:solidFill>
              <a:srgbClr val="E3B23C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101600" y="-38100"/>
              <a:ext cx="2777189" cy="5835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 lang="es-CO" noProof="0" dirty="0"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2363804" y="8461555"/>
            <a:ext cx="5573114" cy="983890"/>
            <a:chOff x="0" y="0"/>
            <a:chExt cx="2980389" cy="526164"/>
          </a:xfrm>
        </p:grpSpPr>
        <p:sp>
          <p:nvSpPr>
            <p:cNvPr id="40" name="TextBox 40"/>
            <p:cNvSpPr txBox="1"/>
            <p:nvPr/>
          </p:nvSpPr>
          <p:spPr>
            <a:xfrm>
              <a:off x="101600" y="-38100"/>
              <a:ext cx="2777189" cy="5642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 lang="es-CO" noProof="0" dirty="0"/>
            </a:p>
          </p:txBody>
        </p:sp>
        <p:sp>
          <p:nvSpPr>
            <p:cNvPr id="39" name="Freeform 39"/>
            <p:cNvSpPr/>
            <p:nvPr/>
          </p:nvSpPr>
          <p:spPr>
            <a:xfrm>
              <a:off x="16586" y="0"/>
              <a:ext cx="2947216" cy="526164"/>
            </a:xfrm>
            <a:custGeom>
              <a:avLst/>
              <a:gdLst/>
              <a:ahLst/>
              <a:cxnLst/>
              <a:rect l="l" t="t" r="r" b="b"/>
              <a:pathLst>
                <a:path w="2947216" h="526164">
                  <a:moveTo>
                    <a:pt x="239402" y="0"/>
                  </a:moveTo>
                  <a:lnTo>
                    <a:pt x="2911015" y="0"/>
                  </a:lnTo>
                  <a:cubicBezTo>
                    <a:pt x="2922951" y="0"/>
                    <a:pt x="2934119" y="5883"/>
                    <a:pt x="2940870" y="15727"/>
                  </a:cubicBezTo>
                  <a:cubicBezTo>
                    <a:pt x="2947621" y="25570"/>
                    <a:pt x="2949085" y="38109"/>
                    <a:pt x="2944785" y="49243"/>
                  </a:cubicBezTo>
                  <a:lnTo>
                    <a:pt x="2779620" y="476921"/>
                  </a:lnTo>
                  <a:cubicBezTo>
                    <a:pt x="2768160" y="506596"/>
                    <a:pt x="2739626" y="526164"/>
                    <a:pt x="2707815" y="526164"/>
                  </a:cubicBezTo>
                  <a:lnTo>
                    <a:pt x="36202" y="526164"/>
                  </a:lnTo>
                  <a:cubicBezTo>
                    <a:pt x="24266" y="526164"/>
                    <a:pt x="13097" y="520281"/>
                    <a:pt x="6347" y="510437"/>
                  </a:cubicBezTo>
                  <a:cubicBezTo>
                    <a:pt x="-404" y="500594"/>
                    <a:pt x="-1869" y="488055"/>
                    <a:pt x="2431" y="476921"/>
                  </a:cubicBezTo>
                  <a:lnTo>
                    <a:pt x="167597" y="49243"/>
                  </a:lnTo>
                  <a:cubicBezTo>
                    <a:pt x="179057" y="19568"/>
                    <a:pt x="207591" y="0"/>
                    <a:pt x="239402" y="0"/>
                  </a:cubicBezTo>
                  <a:close/>
                </a:path>
              </a:pathLst>
            </a:custGeom>
            <a:solidFill>
              <a:srgbClr val="E3B23C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2145073" y="2406421"/>
            <a:ext cx="754058" cy="389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3267"/>
              </a:lnSpc>
              <a:spcBef>
                <a:spcPct val="0"/>
              </a:spcBef>
            </a:pPr>
            <a:r>
              <a:rPr lang="es-CO" sz="2334" b="1" u="none" strike="noStrike" spc="98" noProof="0" dirty="0">
                <a:solidFill>
                  <a:srgbClr val="FFFFFF"/>
                </a:solidFill>
                <a:latin typeface="Nunito Ultra-Bold"/>
                <a:ea typeface="Nunito Ultra-Bold"/>
                <a:cs typeface="Nunito Ultra-Bold"/>
                <a:sym typeface="Nunito Ultra-Bold"/>
              </a:rPr>
              <a:t>01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2845879" y="2491312"/>
            <a:ext cx="4432807" cy="234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24"/>
              </a:lnSpc>
            </a:pPr>
            <a:r>
              <a:rPr lang="es-CO" sz="1600" b="1" u="sng" noProof="0" dirty="0">
                <a:solidFill>
                  <a:srgbClr val="1C1C1A"/>
                </a:solidFill>
                <a:latin typeface="Nunito Bold"/>
                <a:ea typeface="Nunito Bold"/>
                <a:cs typeface="Nunito Bold"/>
                <a:sym typeface="Nunito Bold"/>
              </a:rPr>
              <a:t>Hitos Normativos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2131676" y="5818530"/>
            <a:ext cx="754058" cy="389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3267"/>
              </a:lnSpc>
              <a:spcBef>
                <a:spcPct val="0"/>
              </a:spcBef>
            </a:pPr>
            <a:r>
              <a:rPr lang="es-CO" sz="2334" b="1" spc="98" noProof="0" dirty="0">
                <a:solidFill>
                  <a:srgbClr val="FFFFFF"/>
                </a:solidFill>
                <a:latin typeface="Nunito Ultra-Bold"/>
                <a:ea typeface="Nunito Ultra-Bold"/>
                <a:cs typeface="Nunito Ultra-Bold"/>
                <a:sym typeface="Nunito Ultra-Bold"/>
              </a:rPr>
              <a:t>02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2016768" y="8381047"/>
            <a:ext cx="4244289" cy="873834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079"/>
              </a:lnSpc>
            </a:pPr>
            <a:endParaRPr lang="es-CO" noProof="0" dirty="0"/>
          </a:p>
        </p:txBody>
      </p:sp>
      <p:grpSp>
        <p:nvGrpSpPr>
          <p:cNvPr id="61" name="Group 61"/>
          <p:cNvGrpSpPr/>
          <p:nvPr/>
        </p:nvGrpSpPr>
        <p:grpSpPr>
          <a:xfrm>
            <a:off x="8662821" y="8461555"/>
            <a:ext cx="5573114" cy="976610"/>
            <a:chOff x="0" y="0"/>
            <a:chExt cx="2980389" cy="522271"/>
          </a:xfrm>
        </p:grpSpPr>
        <p:sp>
          <p:nvSpPr>
            <p:cNvPr id="62" name="Freeform 62"/>
            <p:cNvSpPr/>
            <p:nvPr/>
          </p:nvSpPr>
          <p:spPr>
            <a:xfrm>
              <a:off x="16683" y="0"/>
              <a:ext cx="2947022" cy="522271"/>
            </a:xfrm>
            <a:custGeom>
              <a:avLst/>
              <a:gdLst/>
              <a:ahLst/>
              <a:cxnLst/>
              <a:rect l="l" t="t" r="r" b="b"/>
              <a:pathLst>
                <a:path w="2947022" h="522271">
                  <a:moveTo>
                    <a:pt x="239305" y="0"/>
                  </a:moveTo>
                  <a:lnTo>
                    <a:pt x="2910918" y="0"/>
                  </a:lnTo>
                  <a:cubicBezTo>
                    <a:pt x="2922838" y="0"/>
                    <a:pt x="2933989" y="5883"/>
                    <a:pt x="2940718" y="15722"/>
                  </a:cubicBezTo>
                  <a:cubicBezTo>
                    <a:pt x="2947448" y="25561"/>
                    <a:pt x="2948887" y="38087"/>
                    <a:pt x="2944565" y="49196"/>
                  </a:cubicBezTo>
                  <a:lnTo>
                    <a:pt x="2779646" y="473076"/>
                  </a:lnTo>
                  <a:cubicBezTo>
                    <a:pt x="2768106" y="502736"/>
                    <a:pt x="2739544" y="522271"/>
                    <a:pt x="2707718" y="522271"/>
                  </a:cubicBezTo>
                  <a:lnTo>
                    <a:pt x="36105" y="522271"/>
                  </a:lnTo>
                  <a:cubicBezTo>
                    <a:pt x="24185" y="522271"/>
                    <a:pt x="13033" y="516388"/>
                    <a:pt x="6304" y="506549"/>
                  </a:cubicBezTo>
                  <a:cubicBezTo>
                    <a:pt x="-425" y="496711"/>
                    <a:pt x="-1865" y="484185"/>
                    <a:pt x="2458" y="473076"/>
                  </a:cubicBezTo>
                  <a:lnTo>
                    <a:pt x="167377" y="49196"/>
                  </a:lnTo>
                  <a:cubicBezTo>
                    <a:pt x="178916" y="19535"/>
                    <a:pt x="207479" y="0"/>
                    <a:pt x="239305" y="0"/>
                  </a:cubicBezTo>
                  <a:close/>
                </a:path>
              </a:pathLst>
            </a:custGeom>
            <a:solidFill>
              <a:srgbClr val="E3B23C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101600" y="-38100"/>
              <a:ext cx="2777189" cy="5603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79"/>
                </a:lnSpc>
              </a:pPr>
              <a:endParaRPr lang="es-CO" noProof="0" dirty="0"/>
            </a:p>
          </p:txBody>
        </p:sp>
      </p:grpSp>
      <p:sp>
        <p:nvSpPr>
          <p:cNvPr id="74" name="Freeform 24">
            <a:extLst>
              <a:ext uri="{FF2B5EF4-FFF2-40B4-BE49-F238E27FC236}">
                <a16:creationId xmlns:a16="http://schemas.microsoft.com/office/drawing/2014/main" id="{F94BBAEF-4316-734F-6050-D85B95039FBE}"/>
              </a:ext>
            </a:extLst>
          </p:cNvPr>
          <p:cNvSpPr/>
          <p:nvPr/>
        </p:nvSpPr>
        <p:spPr>
          <a:xfrm>
            <a:off x="7485608" y="5405925"/>
            <a:ext cx="5624445" cy="569877"/>
          </a:xfrm>
          <a:custGeom>
            <a:avLst/>
            <a:gdLst/>
            <a:ahLst/>
            <a:cxnLst/>
            <a:rect l="l" t="t" r="r" b="b"/>
            <a:pathLst>
              <a:path w="1102659" h="188921">
                <a:moveTo>
                  <a:pt x="47426" y="0"/>
                </a:moveTo>
                <a:lnTo>
                  <a:pt x="1055233" y="0"/>
                </a:lnTo>
                <a:cubicBezTo>
                  <a:pt x="1067811" y="0"/>
                  <a:pt x="1079874" y="4997"/>
                  <a:pt x="1088768" y="13891"/>
                </a:cubicBezTo>
                <a:cubicBezTo>
                  <a:pt x="1097662" y="22785"/>
                  <a:pt x="1102659" y="34848"/>
                  <a:pt x="1102659" y="47426"/>
                </a:cubicBezTo>
                <a:lnTo>
                  <a:pt x="1102659" y="141495"/>
                </a:lnTo>
                <a:cubicBezTo>
                  <a:pt x="1102659" y="154073"/>
                  <a:pt x="1097662" y="166136"/>
                  <a:pt x="1088768" y="175030"/>
                </a:cubicBezTo>
                <a:cubicBezTo>
                  <a:pt x="1079874" y="183924"/>
                  <a:pt x="1067811" y="188921"/>
                  <a:pt x="1055233" y="188921"/>
                </a:cubicBezTo>
                <a:lnTo>
                  <a:pt x="47426" y="188921"/>
                </a:lnTo>
                <a:cubicBezTo>
                  <a:pt x="34848" y="188921"/>
                  <a:pt x="22785" y="183924"/>
                  <a:pt x="13891" y="175030"/>
                </a:cubicBezTo>
                <a:cubicBezTo>
                  <a:pt x="4997" y="166136"/>
                  <a:pt x="0" y="154073"/>
                  <a:pt x="0" y="141495"/>
                </a:cubicBezTo>
                <a:lnTo>
                  <a:pt x="0" y="47426"/>
                </a:lnTo>
                <a:cubicBezTo>
                  <a:pt x="0" y="34848"/>
                  <a:pt x="4997" y="22785"/>
                  <a:pt x="13891" y="13891"/>
                </a:cubicBezTo>
                <a:cubicBezTo>
                  <a:pt x="22785" y="4997"/>
                  <a:pt x="34848" y="0"/>
                  <a:pt x="47426" y="0"/>
                </a:cubicBezTo>
                <a:close/>
              </a:path>
            </a:pathLst>
          </a:custGeom>
          <a:solidFill>
            <a:srgbClr val="E5D7B3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75" name="Freeform 24">
            <a:extLst>
              <a:ext uri="{FF2B5EF4-FFF2-40B4-BE49-F238E27FC236}">
                <a16:creationId xmlns:a16="http://schemas.microsoft.com/office/drawing/2014/main" id="{6AB6D979-1025-0AD2-23F4-BB3612DB0731}"/>
              </a:ext>
            </a:extLst>
          </p:cNvPr>
          <p:cNvSpPr/>
          <p:nvPr/>
        </p:nvSpPr>
        <p:spPr>
          <a:xfrm>
            <a:off x="7470368" y="6090309"/>
            <a:ext cx="5624445" cy="569877"/>
          </a:xfrm>
          <a:custGeom>
            <a:avLst/>
            <a:gdLst/>
            <a:ahLst/>
            <a:cxnLst/>
            <a:rect l="l" t="t" r="r" b="b"/>
            <a:pathLst>
              <a:path w="1102659" h="188921">
                <a:moveTo>
                  <a:pt x="47426" y="0"/>
                </a:moveTo>
                <a:lnTo>
                  <a:pt x="1055233" y="0"/>
                </a:lnTo>
                <a:cubicBezTo>
                  <a:pt x="1067811" y="0"/>
                  <a:pt x="1079874" y="4997"/>
                  <a:pt x="1088768" y="13891"/>
                </a:cubicBezTo>
                <a:cubicBezTo>
                  <a:pt x="1097662" y="22785"/>
                  <a:pt x="1102659" y="34848"/>
                  <a:pt x="1102659" y="47426"/>
                </a:cubicBezTo>
                <a:lnTo>
                  <a:pt x="1102659" y="141495"/>
                </a:lnTo>
                <a:cubicBezTo>
                  <a:pt x="1102659" y="154073"/>
                  <a:pt x="1097662" y="166136"/>
                  <a:pt x="1088768" y="175030"/>
                </a:cubicBezTo>
                <a:cubicBezTo>
                  <a:pt x="1079874" y="183924"/>
                  <a:pt x="1067811" y="188921"/>
                  <a:pt x="1055233" y="188921"/>
                </a:cubicBezTo>
                <a:lnTo>
                  <a:pt x="47426" y="188921"/>
                </a:lnTo>
                <a:cubicBezTo>
                  <a:pt x="34848" y="188921"/>
                  <a:pt x="22785" y="183924"/>
                  <a:pt x="13891" y="175030"/>
                </a:cubicBezTo>
                <a:cubicBezTo>
                  <a:pt x="4997" y="166136"/>
                  <a:pt x="0" y="154073"/>
                  <a:pt x="0" y="141495"/>
                </a:cubicBezTo>
                <a:lnTo>
                  <a:pt x="0" y="47426"/>
                </a:lnTo>
                <a:cubicBezTo>
                  <a:pt x="0" y="34848"/>
                  <a:pt x="4997" y="22785"/>
                  <a:pt x="13891" y="13891"/>
                </a:cubicBezTo>
                <a:cubicBezTo>
                  <a:pt x="22785" y="4997"/>
                  <a:pt x="34848" y="0"/>
                  <a:pt x="47426" y="0"/>
                </a:cubicBezTo>
                <a:close/>
              </a:path>
            </a:pathLst>
          </a:custGeom>
          <a:solidFill>
            <a:srgbClr val="E5D7B3"/>
          </a:solidFill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1801" noProof="0" dirty="0">
                <a:solidFill>
                  <a:srgbClr val="1C1C1A"/>
                </a:solidFill>
                <a:latin typeface="Nunito"/>
              </a:rPr>
              <a:t>Convocatorias públicas </a:t>
            </a:r>
          </a:p>
        </p:txBody>
      </p:sp>
      <p:sp>
        <p:nvSpPr>
          <p:cNvPr id="78" name="TextBox 43">
            <a:extLst>
              <a:ext uri="{FF2B5EF4-FFF2-40B4-BE49-F238E27FC236}">
                <a16:creationId xmlns:a16="http://schemas.microsoft.com/office/drawing/2014/main" id="{57B1610D-0E3E-A6DF-9B32-E91AE230A393}"/>
              </a:ext>
            </a:extLst>
          </p:cNvPr>
          <p:cNvSpPr txBox="1"/>
          <p:nvPr/>
        </p:nvSpPr>
        <p:spPr>
          <a:xfrm>
            <a:off x="3378662" y="5862407"/>
            <a:ext cx="3305004" cy="6963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824"/>
              </a:lnSpc>
            </a:pPr>
            <a:r>
              <a:rPr lang="es-CO" sz="1600" b="1" u="sng" noProof="0" dirty="0">
                <a:solidFill>
                  <a:srgbClr val="1C1C1A"/>
                </a:solidFill>
                <a:latin typeface="Nunito Bold"/>
                <a:ea typeface="Nunito Bold"/>
                <a:cs typeface="Nunito Bold"/>
                <a:sym typeface="Nunito Bold"/>
              </a:rPr>
              <a:t>Presentación de Proyectos de Ampliación de Cobertura y Normalización de redes eléctricas</a:t>
            </a:r>
          </a:p>
        </p:txBody>
      </p:sp>
      <p:sp>
        <p:nvSpPr>
          <p:cNvPr id="80" name="TextBox 45">
            <a:extLst>
              <a:ext uri="{FF2B5EF4-FFF2-40B4-BE49-F238E27FC236}">
                <a16:creationId xmlns:a16="http://schemas.microsoft.com/office/drawing/2014/main" id="{716A72F4-FD14-0655-DE36-7D5A80B728BF}"/>
              </a:ext>
            </a:extLst>
          </p:cNvPr>
          <p:cNvSpPr txBox="1"/>
          <p:nvPr/>
        </p:nvSpPr>
        <p:spPr>
          <a:xfrm>
            <a:off x="7567406" y="5530924"/>
            <a:ext cx="5664485" cy="3290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l">
              <a:lnSpc>
                <a:spcPts val="2702"/>
              </a:lnSpc>
              <a:buFont typeface="Arial" panose="020B0604020202020204" pitchFamily="34" charset="0"/>
              <a:buChar char="•"/>
            </a:pPr>
            <a:r>
              <a:rPr lang="es-CO" sz="1801" noProof="0" dirty="0">
                <a:solidFill>
                  <a:srgbClr val="1C1C1A"/>
                </a:solidFill>
                <a:latin typeface="Nunito"/>
                <a:sym typeface="Nunito"/>
              </a:rPr>
              <a:t>Iniciativa propia</a:t>
            </a:r>
          </a:p>
        </p:txBody>
      </p:sp>
      <p:sp>
        <p:nvSpPr>
          <p:cNvPr id="84" name="TextBox 43">
            <a:extLst>
              <a:ext uri="{FF2B5EF4-FFF2-40B4-BE49-F238E27FC236}">
                <a16:creationId xmlns:a16="http://schemas.microsoft.com/office/drawing/2014/main" id="{68A39635-900D-A474-552F-B8A18965B826}"/>
              </a:ext>
            </a:extLst>
          </p:cNvPr>
          <p:cNvSpPr txBox="1"/>
          <p:nvPr/>
        </p:nvSpPr>
        <p:spPr>
          <a:xfrm>
            <a:off x="2701975" y="8871909"/>
            <a:ext cx="4432807" cy="234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24"/>
              </a:lnSpc>
            </a:pPr>
            <a:r>
              <a:rPr lang="es-CO" sz="1600" b="1" u="sng" noProof="0" dirty="0">
                <a:solidFill>
                  <a:srgbClr val="1C1C1A"/>
                </a:solidFill>
                <a:latin typeface="Nunito Bold"/>
                <a:ea typeface="Nunito Bold"/>
                <a:cs typeface="Nunito Bold"/>
                <a:sym typeface="Nunito Bold"/>
              </a:rPr>
              <a:t>SISTEMA INTERCONECTADO NACIONAL-SIN</a:t>
            </a:r>
          </a:p>
        </p:txBody>
      </p:sp>
      <p:sp>
        <p:nvSpPr>
          <p:cNvPr id="85" name="TextBox 43">
            <a:extLst>
              <a:ext uri="{FF2B5EF4-FFF2-40B4-BE49-F238E27FC236}">
                <a16:creationId xmlns:a16="http://schemas.microsoft.com/office/drawing/2014/main" id="{B9F6D89D-82C5-2A69-F088-622465B64D26}"/>
              </a:ext>
            </a:extLst>
          </p:cNvPr>
          <p:cNvSpPr txBox="1"/>
          <p:nvPr/>
        </p:nvSpPr>
        <p:spPr>
          <a:xfrm>
            <a:off x="9224067" y="8869165"/>
            <a:ext cx="4432807" cy="234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24"/>
              </a:lnSpc>
            </a:pPr>
            <a:r>
              <a:rPr lang="es-CO" sz="1600" b="1" u="sng" noProof="0" dirty="0">
                <a:solidFill>
                  <a:srgbClr val="1C1C1A"/>
                </a:solidFill>
                <a:latin typeface="Nunito Bold"/>
                <a:ea typeface="Nunito Bold"/>
                <a:cs typeface="Nunito Bold"/>
                <a:sym typeface="Nunito Bold"/>
              </a:rPr>
              <a:t>ZONAS NO INTERCONECTADAS-ZNI</a:t>
            </a:r>
          </a:p>
        </p:txBody>
      </p:sp>
      <p:cxnSp>
        <p:nvCxnSpPr>
          <p:cNvPr id="88" name="Conector recto de flecha 87">
            <a:extLst>
              <a:ext uri="{FF2B5EF4-FFF2-40B4-BE49-F238E27FC236}">
                <a16:creationId xmlns:a16="http://schemas.microsoft.com/office/drawing/2014/main" id="{96595B3B-9352-D0A6-84E7-B52999CB9DD2}"/>
              </a:ext>
            </a:extLst>
          </p:cNvPr>
          <p:cNvCxnSpPr/>
          <p:nvPr/>
        </p:nvCxnSpPr>
        <p:spPr>
          <a:xfrm>
            <a:off x="2241251" y="9639300"/>
            <a:ext cx="12029183" cy="0"/>
          </a:xfrm>
          <a:prstGeom prst="straightConnector1">
            <a:avLst/>
          </a:prstGeom>
          <a:ln w="603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24">
            <a:extLst>
              <a:ext uri="{FF2B5EF4-FFF2-40B4-BE49-F238E27FC236}">
                <a16:creationId xmlns:a16="http://schemas.microsoft.com/office/drawing/2014/main" id="{57382E7C-6D33-D768-F31D-EB81ADF4DEB8}"/>
              </a:ext>
            </a:extLst>
          </p:cNvPr>
          <p:cNvSpPr/>
          <p:nvPr/>
        </p:nvSpPr>
        <p:spPr>
          <a:xfrm>
            <a:off x="7517753" y="2883812"/>
            <a:ext cx="8368799" cy="776420"/>
          </a:xfrm>
          <a:custGeom>
            <a:avLst/>
            <a:gdLst/>
            <a:ahLst/>
            <a:cxnLst/>
            <a:rect l="l" t="t" r="r" b="b"/>
            <a:pathLst>
              <a:path w="1102659" h="188921">
                <a:moveTo>
                  <a:pt x="47426" y="0"/>
                </a:moveTo>
                <a:lnTo>
                  <a:pt x="1055233" y="0"/>
                </a:lnTo>
                <a:cubicBezTo>
                  <a:pt x="1067811" y="0"/>
                  <a:pt x="1079874" y="4997"/>
                  <a:pt x="1088768" y="13891"/>
                </a:cubicBezTo>
                <a:cubicBezTo>
                  <a:pt x="1097662" y="22785"/>
                  <a:pt x="1102659" y="34848"/>
                  <a:pt x="1102659" y="47426"/>
                </a:cubicBezTo>
                <a:lnTo>
                  <a:pt x="1102659" y="141495"/>
                </a:lnTo>
                <a:cubicBezTo>
                  <a:pt x="1102659" y="154073"/>
                  <a:pt x="1097662" y="166136"/>
                  <a:pt x="1088768" y="175030"/>
                </a:cubicBezTo>
                <a:cubicBezTo>
                  <a:pt x="1079874" y="183924"/>
                  <a:pt x="1067811" y="188921"/>
                  <a:pt x="1055233" y="188921"/>
                </a:cubicBezTo>
                <a:lnTo>
                  <a:pt x="47426" y="188921"/>
                </a:lnTo>
                <a:cubicBezTo>
                  <a:pt x="34848" y="188921"/>
                  <a:pt x="22785" y="183924"/>
                  <a:pt x="13891" y="175030"/>
                </a:cubicBezTo>
                <a:cubicBezTo>
                  <a:pt x="4997" y="166136"/>
                  <a:pt x="0" y="154073"/>
                  <a:pt x="0" y="141495"/>
                </a:cubicBezTo>
                <a:lnTo>
                  <a:pt x="0" y="47426"/>
                </a:lnTo>
                <a:cubicBezTo>
                  <a:pt x="0" y="34848"/>
                  <a:pt x="4997" y="22785"/>
                  <a:pt x="13891" y="13891"/>
                </a:cubicBezTo>
                <a:cubicBezTo>
                  <a:pt x="22785" y="4997"/>
                  <a:pt x="34848" y="0"/>
                  <a:pt x="47426" y="0"/>
                </a:cubicBezTo>
                <a:close/>
              </a:path>
            </a:pathLst>
          </a:custGeom>
          <a:solidFill>
            <a:srgbClr val="E5D7B3"/>
          </a:solidFill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Decreto Nro.0375 de 2026 → Reglamenta el Fondo Único de Soluciones Energéticas</a:t>
            </a:r>
            <a:endParaRPr lang="es-CO" sz="1801" noProof="0" dirty="0">
              <a:solidFill>
                <a:srgbClr val="1C1C1A"/>
              </a:solidFill>
              <a:latin typeface="Nunito"/>
            </a:endParaRPr>
          </a:p>
        </p:txBody>
      </p:sp>
      <p:sp>
        <p:nvSpPr>
          <p:cNvPr id="14" name="Freeform 24">
            <a:extLst>
              <a:ext uri="{FF2B5EF4-FFF2-40B4-BE49-F238E27FC236}">
                <a16:creationId xmlns:a16="http://schemas.microsoft.com/office/drawing/2014/main" id="{E7305A9D-CD56-8A04-0979-E810314CDA29}"/>
              </a:ext>
            </a:extLst>
          </p:cNvPr>
          <p:cNvSpPr/>
          <p:nvPr/>
        </p:nvSpPr>
        <p:spPr>
          <a:xfrm>
            <a:off x="7532993" y="3810939"/>
            <a:ext cx="8368799" cy="776420"/>
          </a:xfrm>
          <a:custGeom>
            <a:avLst/>
            <a:gdLst/>
            <a:ahLst/>
            <a:cxnLst/>
            <a:rect l="l" t="t" r="r" b="b"/>
            <a:pathLst>
              <a:path w="1102659" h="188921">
                <a:moveTo>
                  <a:pt x="47426" y="0"/>
                </a:moveTo>
                <a:lnTo>
                  <a:pt x="1055233" y="0"/>
                </a:lnTo>
                <a:cubicBezTo>
                  <a:pt x="1067811" y="0"/>
                  <a:pt x="1079874" y="4997"/>
                  <a:pt x="1088768" y="13891"/>
                </a:cubicBezTo>
                <a:cubicBezTo>
                  <a:pt x="1097662" y="22785"/>
                  <a:pt x="1102659" y="34848"/>
                  <a:pt x="1102659" y="47426"/>
                </a:cubicBezTo>
                <a:lnTo>
                  <a:pt x="1102659" y="141495"/>
                </a:lnTo>
                <a:cubicBezTo>
                  <a:pt x="1102659" y="154073"/>
                  <a:pt x="1097662" y="166136"/>
                  <a:pt x="1088768" y="175030"/>
                </a:cubicBezTo>
                <a:cubicBezTo>
                  <a:pt x="1079874" y="183924"/>
                  <a:pt x="1067811" y="188921"/>
                  <a:pt x="1055233" y="188921"/>
                </a:cubicBezTo>
                <a:lnTo>
                  <a:pt x="47426" y="188921"/>
                </a:lnTo>
                <a:cubicBezTo>
                  <a:pt x="34848" y="188921"/>
                  <a:pt x="22785" y="183924"/>
                  <a:pt x="13891" y="175030"/>
                </a:cubicBezTo>
                <a:cubicBezTo>
                  <a:pt x="4997" y="166136"/>
                  <a:pt x="0" y="154073"/>
                  <a:pt x="0" y="141495"/>
                </a:cubicBezTo>
                <a:lnTo>
                  <a:pt x="0" y="47426"/>
                </a:lnTo>
                <a:cubicBezTo>
                  <a:pt x="0" y="34848"/>
                  <a:pt x="4997" y="22785"/>
                  <a:pt x="13891" y="13891"/>
                </a:cubicBezTo>
                <a:cubicBezTo>
                  <a:pt x="22785" y="4997"/>
                  <a:pt x="34848" y="0"/>
                  <a:pt x="47426" y="0"/>
                </a:cubicBezTo>
                <a:close/>
              </a:path>
            </a:pathLst>
          </a:custGeom>
          <a:solidFill>
            <a:srgbClr val="E5D7B3"/>
          </a:solidFill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Resolución 40233 de 2026 → Adopta el Manual Operativo del Fondo Único de Soluciones Energéticas</a:t>
            </a:r>
            <a:endParaRPr lang="es-CO" sz="1801" noProof="0" dirty="0">
              <a:solidFill>
                <a:srgbClr val="1C1C1A"/>
              </a:solidFill>
              <a:latin typeface="Nunito"/>
            </a:endParaRPr>
          </a:p>
        </p:txBody>
      </p:sp>
      <p:sp>
        <p:nvSpPr>
          <p:cNvPr id="15" name="Freeform 24">
            <a:extLst>
              <a:ext uri="{FF2B5EF4-FFF2-40B4-BE49-F238E27FC236}">
                <a16:creationId xmlns:a16="http://schemas.microsoft.com/office/drawing/2014/main" id="{DE0D09A1-503D-F18A-D85D-64FBCFD3254C}"/>
              </a:ext>
            </a:extLst>
          </p:cNvPr>
          <p:cNvSpPr/>
          <p:nvPr/>
        </p:nvSpPr>
        <p:spPr>
          <a:xfrm>
            <a:off x="7470367" y="6823221"/>
            <a:ext cx="5624445" cy="569877"/>
          </a:xfrm>
          <a:custGeom>
            <a:avLst/>
            <a:gdLst/>
            <a:ahLst/>
            <a:cxnLst/>
            <a:rect l="l" t="t" r="r" b="b"/>
            <a:pathLst>
              <a:path w="1102659" h="188921">
                <a:moveTo>
                  <a:pt x="47426" y="0"/>
                </a:moveTo>
                <a:lnTo>
                  <a:pt x="1055233" y="0"/>
                </a:lnTo>
                <a:cubicBezTo>
                  <a:pt x="1067811" y="0"/>
                  <a:pt x="1079874" y="4997"/>
                  <a:pt x="1088768" y="13891"/>
                </a:cubicBezTo>
                <a:cubicBezTo>
                  <a:pt x="1097662" y="22785"/>
                  <a:pt x="1102659" y="34848"/>
                  <a:pt x="1102659" y="47426"/>
                </a:cubicBezTo>
                <a:lnTo>
                  <a:pt x="1102659" y="141495"/>
                </a:lnTo>
                <a:cubicBezTo>
                  <a:pt x="1102659" y="154073"/>
                  <a:pt x="1097662" y="166136"/>
                  <a:pt x="1088768" y="175030"/>
                </a:cubicBezTo>
                <a:cubicBezTo>
                  <a:pt x="1079874" y="183924"/>
                  <a:pt x="1067811" y="188921"/>
                  <a:pt x="1055233" y="188921"/>
                </a:cubicBezTo>
                <a:lnTo>
                  <a:pt x="47426" y="188921"/>
                </a:lnTo>
                <a:cubicBezTo>
                  <a:pt x="34848" y="188921"/>
                  <a:pt x="22785" y="183924"/>
                  <a:pt x="13891" y="175030"/>
                </a:cubicBezTo>
                <a:cubicBezTo>
                  <a:pt x="4997" y="166136"/>
                  <a:pt x="0" y="154073"/>
                  <a:pt x="0" y="141495"/>
                </a:cubicBezTo>
                <a:lnTo>
                  <a:pt x="0" y="47426"/>
                </a:lnTo>
                <a:cubicBezTo>
                  <a:pt x="0" y="34848"/>
                  <a:pt x="4997" y="22785"/>
                  <a:pt x="13891" y="13891"/>
                </a:cubicBezTo>
                <a:cubicBezTo>
                  <a:pt x="22785" y="4997"/>
                  <a:pt x="34848" y="0"/>
                  <a:pt x="47426" y="0"/>
                </a:cubicBezTo>
                <a:close/>
              </a:path>
            </a:pathLst>
          </a:custGeom>
          <a:solidFill>
            <a:srgbClr val="E5D7B3"/>
          </a:solidFill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1801" noProof="0" dirty="0">
                <a:solidFill>
                  <a:srgbClr val="1C1C1A"/>
                </a:solidFill>
                <a:latin typeface="Nunito"/>
              </a:rPr>
              <a:t>Impacto económico o social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1F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8DE71B-EE7A-ED07-ED5D-6454817E8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id="{793465FB-5EB8-E645-82D9-DCA4F5131784}"/>
              </a:ext>
            </a:extLst>
          </p:cNvPr>
          <p:cNvGrpSpPr/>
          <p:nvPr/>
        </p:nvGrpSpPr>
        <p:grpSpPr>
          <a:xfrm>
            <a:off x="16815425" y="8747978"/>
            <a:ext cx="1280557" cy="1156989"/>
            <a:chOff x="0" y="0"/>
            <a:chExt cx="1707409" cy="154265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598AF3E-8867-2876-560C-7E4AC0EC785B}"/>
                </a:ext>
              </a:extLst>
            </p:cNvPr>
            <p:cNvSpPr/>
            <p:nvPr/>
          </p:nvSpPr>
          <p:spPr>
            <a:xfrm>
              <a:off x="0" y="0"/>
              <a:ext cx="1707388" cy="1542669"/>
            </a:xfrm>
            <a:custGeom>
              <a:avLst/>
              <a:gdLst/>
              <a:ahLst/>
              <a:cxnLst/>
              <a:rect l="l" t="t" r="r" b="b"/>
              <a:pathLst>
                <a:path w="1707388" h="1542669">
                  <a:moveTo>
                    <a:pt x="0" y="0"/>
                  </a:moveTo>
                  <a:lnTo>
                    <a:pt x="1707388" y="0"/>
                  </a:lnTo>
                  <a:lnTo>
                    <a:pt x="1707388" y="1542669"/>
                  </a:lnTo>
                  <a:lnTo>
                    <a:pt x="0" y="15426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951" r="-1952" b="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5" name="TextBox 5">
            <a:extLst>
              <a:ext uri="{FF2B5EF4-FFF2-40B4-BE49-F238E27FC236}">
                <a16:creationId xmlns:a16="http://schemas.microsoft.com/office/drawing/2014/main" id="{ED86CD2E-9987-F261-3A21-F36861CA00C1}"/>
              </a:ext>
            </a:extLst>
          </p:cNvPr>
          <p:cNvSpPr txBox="1"/>
          <p:nvPr/>
        </p:nvSpPr>
        <p:spPr>
          <a:xfrm>
            <a:off x="1295400" y="658767"/>
            <a:ext cx="15316200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09"/>
              </a:lnSpc>
            </a:pPr>
            <a:r>
              <a:rPr lang="es-MX" sz="4603" noProof="0" dirty="0">
                <a:solidFill>
                  <a:srgbClr val="E3B23C"/>
                </a:solidFill>
                <a:latin typeface="Anton"/>
                <a:ea typeface="Anton"/>
                <a:cs typeface="Anton"/>
                <a:sym typeface="Anton"/>
              </a:rPr>
              <a:t>0.6. Fondo Único de Soluciones Energéticas - FONENERGÌA</a:t>
            </a:r>
          </a:p>
        </p:txBody>
      </p:sp>
      <p:sp>
        <p:nvSpPr>
          <p:cNvPr id="17" name="object 2">
            <a:extLst>
              <a:ext uri="{FF2B5EF4-FFF2-40B4-BE49-F238E27FC236}">
                <a16:creationId xmlns:a16="http://schemas.microsoft.com/office/drawing/2014/main" id="{D8FCE884-5A1A-ECF2-C5E7-041938F50633}"/>
              </a:ext>
            </a:extLst>
          </p:cNvPr>
          <p:cNvSpPr txBox="1">
            <a:spLocks/>
          </p:cNvSpPr>
          <p:nvPr/>
        </p:nvSpPr>
        <p:spPr>
          <a:xfrm>
            <a:off x="1659048" y="1737245"/>
            <a:ext cx="14065885" cy="7874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MX" sz="5000" spc="185" dirty="0"/>
              <a:t>Criterios</a:t>
            </a:r>
            <a:r>
              <a:rPr lang="es-MX" sz="5000" spc="-90" dirty="0"/>
              <a:t> </a:t>
            </a:r>
            <a:r>
              <a:rPr lang="es-MX" sz="5000" dirty="0"/>
              <a:t>para</a:t>
            </a:r>
            <a:r>
              <a:rPr lang="es-MX" sz="5000" spc="-215" dirty="0"/>
              <a:t> </a:t>
            </a:r>
            <a:r>
              <a:rPr lang="es-MX" sz="5000" spc="55" dirty="0"/>
              <a:t>la</a:t>
            </a:r>
            <a:r>
              <a:rPr lang="es-MX" sz="5000" spc="-215" dirty="0"/>
              <a:t> </a:t>
            </a:r>
            <a:r>
              <a:rPr lang="es-MX" sz="5000" spc="-65" dirty="0"/>
              <a:t>asignación</a:t>
            </a:r>
            <a:r>
              <a:rPr lang="es-MX" sz="5000" spc="-210" dirty="0"/>
              <a:t> </a:t>
            </a:r>
            <a:r>
              <a:rPr lang="es-MX" sz="5000" dirty="0"/>
              <a:t>de</a:t>
            </a:r>
            <a:r>
              <a:rPr lang="es-MX" sz="5000" spc="-215" dirty="0"/>
              <a:t> </a:t>
            </a:r>
            <a:r>
              <a:rPr lang="es-MX" sz="5000" spc="-105" dirty="0"/>
              <a:t>Recursos</a:t>
            </a:r>
            <a:endParaRPr lang="es-MX" sz="5000" dirty="0">
              <a:latin typeface="Verdana"/>
              <a:cs typeface="Verdana"/>
            </a:endParaRPr>
          </a:p>
        </p:txBody>
      </p:sp>
      <p:sp>
        <p:nvSpPr>
          <p:cNvPr id="23" name="object 3">
            <a:extLst>
              <a:ext uri="{FF2B5EF4-FFF2-40B4-BE49-F238E27FC236}">
                <a16:creationId xmlns:a16="http://schemas.microsoft.com/office/drawing/2014/main" id="{BAD9AA7E-9AE6-A72A-3BB5-8A094F8C5F49}"/>
              </a:ext>
            </a:extLst>
          </p:cNvPr>
          <p:cNvSpPr txBox="1"/>
          <p:nvPr/>
        </p:nvSpPr>
        <p:spPr>
          <a:xfrm>
            <a:off x="1534633" y="2794122"/>
            <a:ext cx="1609601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282828"/>
                </a:solidFill>
                <a:latin typeface="Arial MT"/>
                <a:cs typeface="Arial MT"/>
              </a:rPr>
              <a:t>La</a:t>
            </a:r>
            <a:r>
              <a:rPr sz="2400" spc="1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282828"/>
                </a:solidFill>
                <a:latin typeface="Arial MT"/>
                <a:cs typeface="Arial MT"/>
              </a:rPr>
              <a:t>asignación</a:t>
            </a:r>
            <a:r>
              <a:rPr sz="2400" spc="1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sz="2400" spc="15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282828"/>
                </a:solidFill>
                <a:latin typeface="Arial MT"/>
                <a:cs typeface="Arial MT"/>
              </a:rPr>
              <a:t>recursos</a:t>
            </a:r>
            <a:r>
              <a:rPr sz="2400" spc="1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spc="75" dirty="0">
                <a:solidFill>
                  <a:srgbClr val="282828"/>
                </a:solidFill>
                <a:latin typeface="Arial MT"/>
                <a:cs typeface="Arial MT"/>
              </a:rPr>
              <a:t>del</a:t>
            </a:r>
            <a:r>
              <a:rPr sz="2400" spc="15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MX" sz="2400" spc="-10" dirty="0">
                <a:solidFill>
                  <a:srgbClr val="282828"/>
                </a:solidFill>
                <a:latin typeface="Arial MT"/>
                <a:cs typeface="Arial MT"/>
              </a:rPr>
              <a:t>FONENERGÌA</a:t>
            </a:r>
            <a:r>
              <a:rPr sz="2400" spc="-10" dirty="0">
                <a:solidFill>
                  <a:srgbClr val="282828"/>
                </a:solidFill>
                <a:latin typeface="Arial MT"/>
                <a:cs typeface="Arial MT"/>
              </a:rPr>
              <a:t>,</a:t>
            </a:r>
            <a:r>
              <a:rPr sz="2400" spc="15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282828"/>
                </a:solidFill>
                <a:latin typeface="Arial MT"/>
                <a:cs typeface="Arial MT"/>
              </a:rPr>
              <a:t>tendrán</a:t>
            </a:r>
            <a:r>
              <a:rPr sz="2400" spc="1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282828"/>
                </a:solidFill>
                <a:latin typeface="Arial MT"/>
                <a:cs typeface="Arial MT"/>
              </a:rPr>
              <a:t>en</a:t>
            </a:r>
            <a:r>
              <a:rPr sz="2400" spc="15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282828"/>
                </a:solidFill>
                <a:latin typeface="Arial MT"/>
                <a:cs typeface="Arial MT"/>
              </a:rPr>
              <a:t>cuenta</a:t>
            </a:r>
            <a:r>
              <a:rPr sz="2400" spc="1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spc="50" dirty="0">
                <a:solidFill>
                  <a:srgbClr val="282828"/>
                </a:solidFill>
                <a:latin typeface="Arial MT"/>
                <a:cs typeface="Arial MT"/>
              </a:rPr>
              <a:t>los</a:t>
            </a:r>
            <a:r>
              <a:rPr sz="2400" spc="15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282828"/>
                </a:solidFill>
                <a:latin typeface="Arial MT"/>
                <a:cs typeface="Arial MT"/>
              </a:rPr>
              <a:t>siguientes</a:t>
            </a:r>
            <a:r>
              <a:rPr sz="2400" spc="1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282828"/>
                </a:solidFill>
                <a:latin typeface="Arial MT"/>
                <a:cs typeface="Arial MT"/>
              </a:rPr>
              <a:t>criterios</a:t>
            </a:r>
            <a:r>
              <a:rPr sz="2400" spc="15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sz="2400" spc="1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spc="50" dirty="0">
                <a:solidFill>
                  <a:srgbClr val="282828"/>
                </a:solidFill>
                <a:latin typeface="Arial MT"/>
                <a:cs typeface="Arial MT"/>
              </a:rPr>
              <a:t>elegibilidad</a:t>
            </a:r>
            <a:r>
              <a:rPr sz="2400" spc="15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sz="2400" spc="-25" dirty="0">
                <a:solidFill>
                  <a:srgbClr val="282828"/>
                </a:solidFill>
                <a:latin typeface="Arial MT"/>
                <a:cs typeface="Arial MT"/>
              </a:rPr>
              <a:t>de </a:t>
            </a:r>
            <a:r>
              <a:rPr sz="2400" spc="-10" dirty="0">
                <a:solidFill>
                  <a:srgbClr val="282828"/>
                </a:solidFill>
                <a:latin typeface="Arial MT"/>
                <a:cs typeface="Arial MT"/>
              </a:rPr>
              <a:t>proyectos: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25" name="object 4">
            <a:extLst>
              <a:ext uri="{FF2B5EF4-FFF2-40B4-BE49-F238E27FC236}">
                <a16:creationId xmlns:a16="http://schemas.microsoft.com/office/drawing/2014/main" id="{5D3FE742-8C18-F61E-730D-856FA34FD887}"/>
              </a:ext>
            </a:extLst>
          </p:cNvPr>
          <p:cNvSpPr txBox="1"/>
          <p:nvPr/>
        </p:nvSpPr>
        <p:spPr>
          <a:xfrm>
            <a:off x="2560183" y="4845167"/>
            <a:ext cx="2584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30" dirty="0">
                <a:solidFill>
                  <a:srgbClr val="E4B33C"/>
                </a:solidFill>
                <a:latin typeface="Verdana"/>
                <a:cs typeface="Verdana"/>
              </a:rPr>
              <a:t>A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26" name="object 5">
            <a:extLst>
              <a:ext uri="{FF2B5EF4-FFF2-40B4-BE49-F238E27FC236}">
                <a16:creationId xmlns:a16="http://schemas.microsoft.com/office/drawing/2014/main" id="{4B305EC4-0121-4F83-66D4-970F1ABC1A3B}"/>
              </a:ext>
            </a:extLst>
          </p:cNvPr>
          <p:cNvSpPr txBox="1"/>
          <p:nvPr/>
        </p:nvSpPr>
        <p:spPr>
          <a:xfrm>
            <a:off x="2272422" y="5844515"/>
            <a:ext cx="7766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Número </a:t>
            </a:r>
            <a:r>
              <a:rPr sz="1600" spc="-30" dirty="0">
                <a:solidFill>
                  <a:srgbClr val="4D4D4D"/>
                </a:solidFill>
                <a:latin typeface="Arial MT"/>
                <a:cs typeface="Arial MT"/>
              </a:rPr>
              <a:t>usuarios </a:t>
            </a: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nuevos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27" name="object 6">
            <a:extLst>
              <a:ext uri="{FF2B5EF4-FFF2-40B4-BE49-F238E27FC236}">
                <a16:creationId xmlns:a16="http://schemas.microsoft.com/office/drawing/2014/main" id="{E561E5A9-EEE4-533F-FD43-982A17228F84}"/>
              </a:ext>
            </a:extLst>
          </p:cNvPr>
          <p:cNvSpPr txBox="1"/>
          <p:nvPr/>
        </p:nvSpPr>
        <p:spPr>
          <a:xfrm>
            <a:off x="4421466" y="5844515"/>
            <a:ext cx="94106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Número usuarios existentes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28" name="object 7">
            <a:extLst>
              <a:ext uri="{FF2B5EF4-FFF2-40B4-BE49-F238E27FC236}">
                <a16:creationId xmlns:a16="http://schemas.microsoft.com/office/drawing/2014/main" id="{5C12C15E-1E2A-C6CB-7D7D-A800028B8019}"/>
              </a:ext>
            </a:extLst>
          </p:cNvPr>
          <p:cNvSpPr txBox="1"/>
          <p:nvPr/>
        </p:nvSpPr>
        <p:spPr>
          <a:xfrm>
            <a:off x="10804909" y="5841274"/>
            <a:ext cx="1432086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s-MX" sz="1600" spc="-10" dirty="0">
                <a:solidFill>
                  <a:srgbClr val="4D4D4D"/>
                </a:solidFill>
                <a:latin typeface="Arial MT"/>
                <a:cs typeface="Arial MT"/>
              </a:rPr>
              <a:t>Fuente no Convencional de Energía Renovable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37" name="object 10">
            <a:extLst>
              <a:ext uri="{FF2B5EF4-FFF2-40B4-BE49-F238E27FC236}">
                <a16:creationId xmlns:a16="http://schemas.microsoft.com/office/drawing/2014/main" id="{506A010C-2B72-5D1B-3A0E-A41F047F6C2B}"/>
              </a:ext>
            </a:extLst>
          </p:cNvPr>
          <p:cNvSpPr txBox="1"/>
          <p:nvPr/>
        </p:nvSpPr>
        <p:spPr>
          <a:xfrm>
            <a:off x="6355274" y="5849947"/>
            <a:ext cx="111250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Costo</a:t>
            </a:r>
            <a:r>
              <a:rPr sz="1600" spc="-8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25" dirty="0" err="1">
                <a:solidFill>
                  <a:srgbClr val="4D4D4D"/>
                </a:solidFill>
                <a:latin typeface="Arial MT"/>
                <a:cs typeface="Arial MT"/>
              </a:rPr>
              <a:t>por</a:t>
            </a:r>
            <a:r>
              <a:rPr sz="1600" spc="-2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 err="1">
                <a:solidFill>
                  <a:srgbClr val="4D4D4D"/>
                </a:solidFill>
                <a:latin typeface="Arial MT"/>
                <a:cs typeface="Arial MT"/>
              </a:rPr>
              <a:t>Usuario</a:t>
            </a:r>
            <a:r>
              <a:rPr lang="es-MX" sz="1600" spc="-10" dirty="0">
                <a:solidFill>
                  <a:srgbClr val="4D4D4D"/>
                </a:solidFill>
                <a:latin typeface="Arial MT"/>
                <a:cs typeface="Arial MT"/>
              </a:rPr>
              <a:t> Ampliación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42" name="object 11">
            <a:extLst>
              <a:ext uri="{FF2B5EF4-FFF2-40B4-BE49-F238E27FC236}">
                <a16:creationId xmlns:a16="http://schemas.microsoft.com/office/drawing/2014/main" id="{EFF4DA8E-E6B9-0A5F-28AA-71DC46AC9E78}"/>
              </a:ext>
            </a:extLst>
          </p:cNvPr>
          <p:cNvSpPr txBox="1"/>
          <p:nvPr/>
        </p:nvSpPr>
        <p:spPr>
          <a:xfrm>
            <a:off x="956941" y="4060115"/>
            <a:ext cx="98615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160" dirty="0">
                <a:solidFill>
                  <a:srgbClr val="282828"/>
                </a:solidFill>
                <a:latin typeface="Times New Roman"/>
                <a:cs typeface="Times New Roman"/>
              </a:rPr>
              <a:t>OEP</a:t>
            </a:r>
            <a:r>
              <a:rPr sz="2600" spc="165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sz="2600" spc="-65" dirty="0">
                <a:solidFill>
                  <a:srgbClr val="282828"/>
                </a:solidFill>
                <a:latin typeface="Times New Roman"/>
                <a:cs typeface="Times New Roman"/>
              </a:rPr>
              <a:t>=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45" name="object 12">
            <a:extLst>
              <a:ext uri="{FF2B5EF4-FFF2-40B4-BE49-F238E27FC236}">
                <a16:creationId xmlns:a16="http://schemas.microsoft.com/office/drawing/2014/main" id="{7672FC07-3530-BDC6-DF39-E947C1455043}"/>
              </a:ext>
            </a:extLst>
          </p:cNvPr>
          <p:cNvSpPr txBox="1"/>
          <p:nvPr/>
        </p:nvSpPr>
        <p:spPr>
          <a:xfrm>
            <a:off x="3206209" y="4045179"/>
            <a:ext cx="9620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220" dirty="0">
                <a:solidFill>
                  <a:srgbClr val="282828"/>
                </a:solidFill>
                <a:latin typeface="Times New Roman"/>
                <a:cs typeface="Times New Roman"/>
              </a:rPr>
              <a:t>20%</a:t>
            </a:r>
            <a:r>
              <a:rPr sz="2600" spc="-210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sz="2600" spc="-5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7" name="object 14">
            <a:extLst>
              <a:ext uri="{FF2B5EF4-FFF2-40B4-BE49-F238E27FC236}">
                <a16:creationId xmlns:a16="http://schemas.microsoft.com/office/drawing/2014/main" id="{6776A824-3393-80B2-10B6-AEB17F298EBF}"/>
              </a:ext>
            </a:extLst>
          </p:cNvPr>
          <p:cNvSpPr txBox="1"/>
          <p:nvPr/>
        </p:nvSpPr>
        <p:spPr>
          <a:xfrm>
            <a:off x="7546062" y="4032556"/>
            <a:ext cx="15278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46175" algn="l"/>
              </a:tabLst>
            </a:pPr>
            <a:r>
              <a:rPr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2</a:t>
            </a:r>
            <a:r>
              <a:rPr lang="es-MX"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0</a:t>
            </a:r>
            <a:r>
              <a:rPr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%</a:t>
            </a:r>
            <a:r>
              <a:rPr lang="es-MX"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 +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48" name="object 15">
            <a:extLst>
              <a:ext uri="{FF2B5EF4-FFF2-40B4-BE49-F238E27FC236}">
                <a16:creationId xmlns:a16="http://schemas.microsoft.com/office/drawing/2014/main" id="{9B762546-438A-AAAE-112D-A70FA9A5AA91}"/>
              </a:ext>
            </a:extLst>
          </p:cNvPr>
          <p:cNvSpPr txBox="1"/>
          <p:nvPr/>
        </p:nvSpPr>
        <p:spPr>
          <a:xfrm>
            <a:off x="11149390" y="4082886"/>
            <a:ext cx="836796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35940" algn="l"/>
              </a:tabLst>
            </a:pPr>
            <a:r>
              <a:rPr lang="es-MX" sz="1400" spc="150" dirty="0">
                <a:solidFill>
                  <a:srgbClr val="282828"/>
                </a:solidFill>
                <a:latin typeface="Times New Roman"/>
                <a:cs typeface="Times New Roman"/>
              </a:rPr>
              <a:t>FNCER</a:t>
            </a:r>
          </a:p>
          <a:p>
            <a:pPr>
              <a:lnSpc>
                <a:spcPct val="100000"/>
              </a:lnSpc>
              <a:spcBef>
                <a:spcPts val="100"/>
              </a:spcBef>
              <a:tabLst>
                <a:tab pos="535940" algn="l"/>
              </a:tabLst>
            </a:pPr>
            <a:r>
              <a:rPr lang="es-MX" sz="1400" spc="150" dirty="0" err="1">
                <a:solidFill>
                  <a:srgbClr val="282828"/>
                </a:solidFill>
                <a:latin typeface="Times New Roman"/>
                <a:cs typeface="Times New Roman"/>
              </a:rPr>
              <a:t>Cmnpio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55" name="object 22">
            <a:extLst>
              <a:ext uri="{FF2B5EF4-FFF2-40B4-BE49-F238E27FC236}">
                <a16:creationId xmlns:a16="http://schemas.microsoft.com/office/drawing/2014/main" id="{35D4ED07-60D5-E9CC-944B-095F30FF9797}"/>
              </a:ext>
            </a:extLst>
          </p:cNvPr>
          <p:cNvSpPr txBox="1"/>
          <p:nvPr/>
        </p:nvSpPr>
        <p:spPr>
          <a:xfrm>
            <a:off x="5339539" y="4032581"/>
            <a:ext cx="109664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13080" algn="l"/>
              </a:tabLst>
            </a:pPr>
            <a:r>
              <a:rPr sz="2600" spc="-50" dirty="0">
                <a:solidFill>
                  <a:srgbClr val="282828"/>
                </a:solidFill>
                <a:latin typeface="Times New Roman"/>
                <a:cs typeface="Times New Roman"/>
              </a:rPr>
              <a:t>5</a:t>
            </a:r>
            <a:r>
              <a:rPr sz="2600" dirty="0">
                <a:solidFill>
                  <a:srgbClr val="282828"/>
                </a:solidFill>
                <a:latin typeface="Times New Roman"/>
                <a:cs typeface="Times New Roman"/>
              </a:rPr>
              <a:t>%</a:t>
            </a:r>
            <a:r>
              <a:rPr sz="2600" spc="195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sz="2600" spc="-5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56" name="object 23">
            <a:extLst>
              <a:ext uri="{FF2B5EF4-FFF2-40B4-BE49-F238E27FC236}">
                <a16:creationId xmlns:a16="http://schemas.microsoft.com/office/drawing/2014/main" id="{A7C392DD-2B33-E0AC-907B-3D90BF37EE12}"/>
              </a:ext>
            </a:extLst>
          </p:cNvPr>
          <p:cNvSpPr txBox="1"/>
          <p:nvPr/>
        </p:nvSpPr>
        <p:spPr>
          <a:xfrm>
            <a:off x="2126098" y="3772132"/>
            <a:ext cx="999490" cy="999490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146685">
              <a:lnSpc>
                <a:spcPct val="100000"/>
              </a:lnSpc>
              <a:spcBef>
                <a:spcPts val="175"/>
              </a:spcBef>
            </a:pPr>
            <a:r>
              <a:rPr sz="2600" spc="265" dirty="0">
                <a:solidFill>
                  <a:srgbClr val="282828"/>
                </a:solidFill>
                <a:latin typeface="Times New Roman"/>
                <a:cs typeface="Times New Roman"/>
              </a:rPr>
              <a:t>UN</a:t>
            </a:r>
            <a:r>
              <a:rPr sz="1800" spc="397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B</a:t>
            </a:r>
            <a:endParaRPr sz="1800" baseline="-11574">
              <a:latin typeface="Times New Roman"/>
              <a:cs typeface="Times New Roman"/>
            </a:endParaRPr>
          </a:p>
          <a:p>
            <a:pPr marL="130810">
              <a:lnSpc>
                <a:spcPct val="100000"/>
              </a:lnSpc>
              <a:spcBef>
                <a:spcPts val="765"/>
              </a:spcBef>
            </a:pPr>
            <a:r>
              <a:rPr sz="2600" spc="330" dirty="0">
                <a:solidFill>
                  <a:srgbClr val="282828"/>
                </a:solidFill>
                <a:latin typeface="Times New Roman"/>
                <a:cs typeface="Times New Roman"/>
              </a:rPr>
              <a:t>UN</a:t>
            </a:r>
            <a:r>
              <a:rPr sz="1800" spc="494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A</a:t>
            </a:r>
            <a:endParaRPr sz="1800" baseline="-11574">
              <a:latin typeface="Times New Roman"/>
              <a:cs typeface="Times New Roman"/>
            </a:endParaRPr>
          </a:p>
        </p:txBody>
      </p:sp>
      <p:sp>
        <p:nvSpPr>
          <p:cNvPr id="57" name="object 24">
            <a:extLst>
              <a:ext uri="{FF2B5EF4-FFF2-40B4-BE49-F238E27FC236}">
                <a16:creationId xmlns:a16="http://schemas.microsoft.com/office/drawing/2014/main" id="{E3E1E26D-4D99-4364-CC3C-13E3BB683A34}"/>
              </a:ext>
            </a:extLst>
          </p:cNvPr>
          <p:cNvSpPr/>
          <p:nvPr/>
        </p:nvSpPr>
        <p:spPr>
          <a:xfrm>
            <a:off x="2175020" y="4253525"/>
            <a:ext cx="892175" cy="0"/>
          </a:xfrm>
          <a:custGeom>
            <a:avLst/>
            <a:gdLst/>
            <a:ahLst/>
            <a:cxnLst/>
            <a:rect l="l" t="t" r="r" b="b"/>
            <a:pathLst>
              <a:path w="892175">
                <a:moveTo>
                  <a:pt x="0" y="0"/>
                </a:moveTo>
                <a:lnTo>
                  <a:pt x="891959" y="0"/>
                </a:lnTo>
              </a:path>
            </a:pathLst>
          </a:custGeom>
          <a:ln w="25400">
            <a:solidFill>
              <a:srgbClr val="28282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25">
            <a:extLst>
              <a:ext uri="{FF2B5EF4-FFF2-40B4-BE49-F238E27FC236}">
                <a16:creationId xmlns:a16="http://schemas.microsoft.com/office/drawing/2014/main" id="{8B865BA2-C4EE-D8AF-AEC6-B9FE6173F26B}"/>
              </a:ext>
            </a:extLst>
          </p:cNvPr>
          <p:cNvSpPr txBox="1"/>
          <p:nvPr/>
        </p:nvSpPr>
        <p:spPr>
          <a:xfrm>
            <a:off x="4199627" y="3772132"/>
            <a:ext cx="1035050" cy="999490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220345">
              <a:lnSpc>
                <a:spcPct val="100000"/>
              </a:lnSpc>
              <a:spcBef>
                <a:spcPts val="175"/>
              </a:spcBef>
            </a:pPr>
            <a:r>
              <a:rPr sz="2600" spc="70" dirty="0">
                <a:solidFill>
                  <a:srgbClr val="282828"/>
                </a:solidFill>
                <a:latin typeface="Times New Roman"/>
                <a:cs typeface="Times New Roman"/>
              </a:rPr>
              <a:t>UE</a:t>
            </a:r>
            <a:r>
              <a:rPr sz="1800" spc="104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B</a:t>
            </a:r>
            <a:endParaRPr sz="1800" baseline="-11574">
              <a:latin typeface="Times New Roman"/>
              <a:cs typeface="Times New Roman"/>
            </a:endParaRPr>
          </a:p>
          <a:p>
            <a:pPr marL="203835">
              <a:lnSpc>
                <a:spcPct val="100000"/>
              </a:lnSpc>
              <a:spcBef>
                <a:spcPts val="765"/>
              </a:spcBef>
            </a:pPr>
            <a:r>
              <a:rPr sz="2600" spc="135" dirty="0">
                <a:solidFill>
                  <a:srgbClr val="282828"/>
                </a:solidFill>
                <a:latin typeface="Times New Roman"/>
                <a:cs typeface="Times New Roman"/>
              </a:rPr>
              <a:t>UE</a:t>
            </a:r>
            <a:r>
              <a:rPr sz="1800" spc="202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A</a:t>
            </a:r>
            <a:endParaRPr sz="1800" baseline="-11574">
              <a:latin typeface="Times New Roman"/>
              <a:cs typeface="Times New Roman"/>
            </a:endParaRPr>
          </a:p>
        </p:txBody>
      </p:sp>
      <p:sp>
        <p:nvSpPr>
          <p:cNvPr id="59" name="object 26">
            <a:extLst>
              <a:ext uri="{FF2B5EF4-FFF2-40B4-BE49-F238E27FC236}">
                <a16:creationId xmlns:a16="http://schemas.microsoft.com/office/drawing/2014/main" id="{823A49D3-AFAC-DAA0-A935-11E84D1AAFB5}"/>
              </a:ext>
            </a:extLst>
          </p:cNvPr>
          <p:cNvSpPr/>
          <p:nvPr/>
        </p:nvSpPr>
        <p:spPr>
          <a:xfrm>
            <a:off x="4267934" y="4253525"/>
            <a:ext cx="892175" cy="0"/>
          </a:xfrm>
          <a:custGeom>
            <a:avLst/>
            <a:gdLst/>
            <a:ahLst/>
            <a:cxnLst/>
            <a:rect l="l" t="t" r="r" b="b"/>
            <a:pathLst>
              <a:path w="892175">
                <a:moveTo>
                  <a:pt x="0" y="0"/>
                </a:moveTo>
                <a:lnTo>
                  <a:pt x="891959" y="0"/>
                </a:lnTo>
              </a:path>
            </a:pathLst>
          </a:custGeom>
          <a:ln w="25400">
            <a:solidFill>
              <a:srgbClr val="28282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27">
            <a:extLst>
              <a:ext uri="{FF2B5EF4-FFF2-40B4-BE49-F238E27FC236}">
                <a16:creationId xmlns:a16="http://schemas.microsoft.com/office/drawing/2014/main" id="{57E72273-3AB7-822B-EEE8-EACB0FBBE86B}"/>
              </a:ext>
            </a:extLst>
          </p:cNvPr>
          <p:cNvSpPr txBox="1"/>
          <p:nvPr/>
        </p:nvSpPr>
        <p:spPr>
          <a:xfrm>
            <a:off x="6129067" y="3825972"/>
            <a:ext cx="1286510" cy="925253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248920">
              <a:lnSpc>
                <a:spcPct val="100000"/>
              </a:lnSpc>
              <a:spcBef>
                <a:spcPts val="175"/>
              </a:spcBef>
            </a:pPr>
            <a:r>
              <a:rPr sz="2600" spc="190" dirty="0">
                <a:solidFill>
                  <a:srgbClr val="282828"/>
                </a:solidFill>
                <a:latin typeface="Times New Roman"/>
                <a:cs typeface="Times New Roman"/>
              </a:rPr>
              <a:t>C</a:t>
            </a:r>
            <a:r>
              <a:rPr sz="1200" spc="190" dirty="0">
                <a:solidFill>
                  <a:srgbClr val="282828"/>
                </a:solidFill>
                <a:latin typeface="Times New Roman"/>
                <a:cs typeface="Times New Roman"/>
              </a:rPr>
              <a:t>X</a:t>
            </a:r>
            <a:r>
              <a:rPr sz="2600" spc="190" dirty="0">
                <a:solidFill>
                  <a:srgbClr val="282828"/>
                </a:solidFill>
                <a:latin typeface="Times New Roman"/>
                <a:cs typeface="Times New Roman"/>
              </a:rPr>
              <a:t>U</a:t>
            </a:r>
            <a:r>
              <a:rPr sz="1800" spc="284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A</a:t>
            </a:r>
            <a:r>
              <a:rPr lang="es-MX" sz="1800" spc="284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_A</a:t>
            </a:r>
            <a:endParaRPr sz="1800" baseline="-11574" dirty="0">
              <a:latin typeface="Times New Roman"/>
              <a:cs typeface="Times New Roman"/>
            </a:endParaRPr>
          </a:p>
          <a:p>
            <a:pPr marL="265430">
              <a:lnSpc>
                <a:spcPct val="100000"/>
              </a:lnSpc>
              <a:spcBef>
                <a:spcPts val="765"/>
              </a:spcBef>
            </a:pPr>
            <a:r>
              <a:rPr sz="2600" spc="140" dirty="0">
                <a:solidFill>
                  <a:srgbClr val="282828"/>
                </a:solidFill>
                <a:latin typeface="Times New Roman"/>
                <a:cs typeface="Times New Roman"/>
              </a:rPr>
              <a:t>C</a:t>
            </a:r>
            <a:r>
              <a:rPr sz="1200" spc="140" dirty="0">
                <a:solidFill>
                  <a:srgbClr val="282828"/>
                </a:solidFill>
                <a:latin typeface="Times New Roman"/>
                <a:cs typeface="Times New Roman"/>
              </a:rPr>
              <a:t>X</a:t>
            </a:r>
            <a:r>
              <a:rPr sz="2600" spc="140" dirty="0">
                <a:solidFill>
                  <a:srgbClr val="282828"/>
                </a:solidFill>
                <a:latin typeface="Times New Roman"/>
                <a:cs typeface="Times New Roman"/>
              </a:rPr>
              <a:t>U</a:t>
            </a:r>
            <a:r>
              <a:rPr sz="1800" spc="209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B</a:t>
            </a:r>
            <a:r>
              <a:rPr lang="es-MX" sz="1800" spc="209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_A</a:t>
            </a:r>
            <a:endParaRPr sz="1800" baseline="-11574" dirty="0">
              <a:latin typeface="Times New Roman"/>
              <a:cs typeface="Times New Roman"/>
            </a:endParaRPr>
          </a:p>
        </p:txBody>
      </p:sp>
      <p:sp>
        <p:nvSpPr>
          <p:cNvPr id="65" name="object 28">
            <a:extLst>
              <a:ext uri="{FF2B5EF4-FFF2-40B4-BE49-F238E27FC236}">
                <a16:creationId xmlns:a16="http://schemas.microsoft.com/office/drawing/2014/main" id="{78829240-CAE0-13C6-F62D-57C96FFAC15D}"/>
              </a:ext>
            </a:extLst>
          </p:cNvPr>
          <p:cNvSpPr/>
          <p:nvPr/>
        </p:nvSpPr>
        <p:spPr>
          <a:xfrm>
            <a:off x="6233929" y="4307365"/>
            <a:ext cx="1076960" cy="0"/>
          </a:xfrm>
          <a:custGeom>
            <a:avLst/>
            <a:gdLst/>
            <a:ahLst/>
            <a:cxnLst/>
            <a:rect l="l" t="t" r="r" b="b"/>
            <a:pathLst>
              <a:path w="1076959">
                <a:moveTo>
                  <a:pt x="0" y="0"/>
                </a:moveTo>
                <a:lnTo>
                  <a:pt x="1076553" y="0"/>
                </a:lnTo>
              </a:path>
            </a:pathLst>
          </a:custGeom>
          <a:ln w="25400">
            <a:solidFill>
              <a:srgbClr val="28282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29">
            <a:extLst>
              <a:ext uri="{FF2B5EF4-FFF2-40B4-BE49-F238E27FC236}">
                <a16:creationId xmlns:a16="http://schemas.microsoft.com/office/drawing/2014/main" id="{14907074-48C3-4065-5B47-100D5CF9AF3A}"/>
              </a:ext>
            </a:extLst>
          </p:cNvPr>
          <p:cNvSpPr txBox="1"/>
          <p:nvPr/>
        </p:nvSpPr>
        <p:spPr>
          <a:xfrm>
            <a:off x="4777325" y="4845309"/>
            <a:ext cx="2393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0" dirty="0">
                <a:solidFill>
                  <a:srgbClr val="E4B33C"/>
                </a:solidFill>
                <a:latin typeface="Verdana"/>
                <a:cs typeface="Verdana"/>
              </a:rPr>
              <a:t>B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67" name="object 30">
            <a:extLst>
              <a:ext uri="{FF2B5EF4-FFF2-40B4-BE49-F238E27FC236}">
                <a16:creationId xmlns:a16="http://schemas.microsoft.com/office/drawing/2014/main" id="{3F75D0C2-1743-930B-970B-88CC149BABAF}"/>
              </a:ext>
            </a:extLst>
          </p:cNvPr>
          <p:cNvSpPr txBox="1"/>
          <p:nvPr/>
        </p:nvSpPr>
        <p:spPr>
          <a:xfrm>
            <a:off x="6706768" y="4899149"/>
            <a:ext cx="2355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0" dirty="0">
                <a:solidFill>
                  <a:srgbClr val="E4B33C"/>
                </a:solidFill>
                <a:latin typeface="Verdana"/>
                <a:cs typeface="Verdana"/>
              </a:rPr>
              <a:t>C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68" name="object 31">
            <a:extLst>
              <a:ext uri="{FF2B5EF4-FFF2-40B4-BE49-F238E27FC236}">
                <a16:creationId xmlns:a16="http://schemas.microsoft.com/office/drawing/2014/main" id="{3E79B93B-0A28-4089-CB4B-9408D550ADA0}"/>
              </a:ext>
            </a:extLst>
          </p:cNvPr>
          <p:cNvSpPr txBox="1"/>
          <p:nvPr/>
        </p:nvSpPr>
        <p:spPr>
          <a:xfrm>
            <a:off x="11396114" y="4873177"/>
            <a:ext cx="2654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2400" spc="-50" dirty="0">
                <a:solidFill>
                  <a:srgbClr val="E4B33C"/>
                </a:solidFill>
                <a:latin typeface="Verdana"/>
                <a:cs typeface="Verdana"/>
              </a:rPr>
              <a:t>E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69" name="object 32">
            <a:extLst>
              <a:ext uri="{FF2B5EF4-FFF2-40B4-BE49-F238E27FC236}">
                <a16:creationId xmlns:a16="http://schemas.microsoft.com/office/drawing/2014/main" id="{9C1672F7-B8D9-7E11-BF39-E731A3E65035}"/>
              </a:ext>
            </a:extLst>
          </p:cNvPr>
          <p:cNvSpPr/>
          <p:nvPr/>
        </p:nvSpPr>
        <p:spPr>
          <a:xfrm>
            <a:off x="11032213" y="3800000"/>
            <a:ext cx="908685" cy="999490"/>
          </a:xfrm>
          <a:custGeom>
            <a:avLst/>
            <a:gdLst/>
            <a:ahLst/>
            <a:cxnLst/>
            <a:rect l="l" t="t" r="r" b="b"/>
            <a:pathLst>
              <a:path w="908684" h="999489">
                <a:moveTo>
                  <a:pt x="908303" y="999159"/>
                </a:moveTo>
                <a:lnTo>
                  <a:pt x="0" y="999159"/>
                </a:lnTo>
                <a:lnTo>
                  <a:pt x="0" y="0"/>
                </a:lnTo>
                <a:lnTo>
                  <a:pt x="908303" y="0"/>
                </a:lnTo>
                <a:lnTo>
                  <a:pt x="908303" y="999159"/>
                </a:lnTo>
                <a:close/>
              </a:path>
            </a:pathLst>
          </a:custGeom>
          <a:ln w="63500">
            <a:solidFill>
              <a:srgbClr val="E4B33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37">
            <a:extLst>
              <a:ext uri="{FF2B5EF4-FFF2-40B4-BE49-F238E27FC236}">
                <a16:creationId xmlns:a16="http://schemas.microsoft.com/office/drawing/2014/main" id="{9AC368B5-C9E0-2635-B39D-CE94BB3EEB60}"/>
              </a:ext>
            </a:extLst>
          </p:cNvPr>
          <p:cNvSpPr/>
          <p:nvPr/>
        </p:nvSpPr>
        <p:spPr>
          <a:xfrm>
            <a:off x="2394810" y="5261518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60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38">
            <a:extLst>
              <a:ext uri="{FF2B5EF4-FFF2-40B4-BE49-F238E27FC236}">
                <a16:creationId xmlns:a16="http://schemas.microsoft.com/office/drawing/2014/main" id="{5FE52FA4-EAE0-E358-9F3F-CEE505FCF00F}"/>
              </a:ext>
            </a:extLst>
          </p:cNvPr>
          <p:cNvSpPr/>
          <p:nvPr/>
        </p:nvSpPr>
        <p:spPr>
          <a:xfrm>
            <a:off x="4613323" y="5261518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60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39">
            <a:extLst>
              <a:ext uri="{FF2B5EF4-FFF2-40B4-BE49-F238E27FC236}">
                <a16:creationId xmlns:a16="http://schemas.microsoft.com/office/drawing/2014/main" id="{C095AD7C-E4B9-B9BC-21B8-BC87F41FD3C0}"/>
              </a:ext>
            </a:extLst>
          </p:cNvPr>
          <p:cNvSpPr/>
          <p:nvPr/>
        </p:nvSpPr>
        <p:spPr>
          <a:xfrm>
            <a:off x="6628349" y="5301740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40">
            <a:extLst>
              <a:ext uri="{FF2B5EF4-FFF2-40B4-BE49-F238E27FC236}">
                <a16:creationId xmlns:a16="http://schemas.microsoft.com/office/drawing/2014/main" id="{D4E47F87-7C86-D1C2-1A1D-20E490E57456}"/>
              </a:ext>
            </a:extLst>
          </p:cNvPr>
          <p:cNvSpPr/>
          <p:nvPr/>
        </p:nvSpPr>
        <p:spPr>
          <a:xfrm>
            <a:off x="11235633" y="5289386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20009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70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10">
            <a:extLst>
              <a:ext uri="{FF2B5EF4-FFF2-40B4-BE49-F238E27FC236}">
                <a16:creationId xmlns:a16="http://schemas.microsoft.com/office/drawing/2014/main" id="{10D5452D-AD27-B9C6-9E92-05FA64FBBC9E}"/>
              </a:ext>
            </a:extLst>
          </p:cNvPr>
          <p:cNvSpPr txBox="1"/>
          <p:nvPr/>
        </p:nvSpPr>
        <p:spPr>
          <a:xfrm>
            <a:off x="8650477" y="5841274"/>
            <a:ext cx="1432087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4D4D4D"/>
                </a:solidFill>
                <a:latin typeface="Arial MT"/>
                <a:cs typeface="Arial MT"/>
              </a:rPr>
              <a:t>Costo</a:t>
            </a:r>
            <a:r>
              <a:rPr sz="1600" spc="-8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25" dirty="0" err="1">
                <a:solidFill>
                  <a:srgbClr val="4D4D4D"/>
                </a:solidFill>
                <a:latin typeface="Arial MT"/>
                <a:cs typeface="Arial MT"/>
              </a:rPr>
              <a:t>por</a:t>
            </a:r>
            <a:r>
              <a:rPr sz="1600" spc="-25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sz="1600" spc="-10" dirty="0" err="1">
                <a:solidFill>
                  <a:srgbClr val="4D4D4D"/>
                </a:solidFill>
                <a:latin typeface="Arial MT"/>
                <a:cs typeface="Arial MT"/>
              </a:rPr>
              <a:t>Usuario</a:t>
            </a:r>
            <a:r>
              <a:rPr lang="es-MX" sz="1600" spc="-10" dirty="0">
                <a:solidFill>
                  <a:srgbClr val="4D4D4D"/>
                </a:solidFill>
                <a:latin typeface="Arial MT"/>
                <a:cs typeface="Arial MT"/>
              </a:rPr>
              <a:t> Mejoramiento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87" name="object 14">
            <a:extLst>
              <a:ext uri="{FF2B5EF4-FFF2-40B4-BE49-F238E27FC236}">
                <a16:creationId xmlns:a16="http://schemas.microsoft.com/office/drawing/2014/main" id="{FE059817-6B87-639B-53C1-311B7489E949}"/>
              </a:ext>
            </a:extLst>
          </p:cNvPr>
          <p:cNvSpPr txBox="1"/>
          <p:nvPr/>
        </p:nvSpPr>
        <p:spPr>
          <a:xfrm>
            <a:off x="10195417" y="4017564"/>
            <a:ext cx="860575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46175" algn="l"/>
              </a:tabLst>
            </a:pPr>
            <a:r>
              <a:rPr lang="es-MX"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5</a:t>
            </a:r>
            <a:r>
              <a:rPr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%</a:t>
            </a:r>
            <a:r>
              <a:rPr lang="es-MX"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 +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89" name="object 27">
            <a:extLst>
              <a:ext uri="{FF2B5EF4-FFF2-40B4-BE49-F238E27FC236}">
                <a16:creationId xmlns:a16="http://schemas.microsoft.com/office/drawing/2014/main" id="{B0A17FA4-0FB9-B6DA-8569-9F80F490739A}"/>
              </a:ext>
            </a:extLst>
          </p:cNvPr>
          <p:cNvSpPr txBox="1"/>
          <p:nvPr/>
        </p:nvSpPr>
        <p:spPr>
          <a:xfrm>
            <a:off x="8537122" y="3818352"/>
            <a:ext cx="1527810" cy="925253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248920">
              <a:lnSpc>
                <a:spcPct val="100000"/>
              </a:lnSpc>
              <a:spcBef>
                <a:spcPts val="175"/>
              </a:spcBef>
            </a:pPr>
            <a:r>
              <a:rPr sz="2600" spc="190" dirty="0">
                <a:solidFill>
                  <a:srgbClr val="282828"/>
                </a:solidFill>
                <a:latin typeface="Times New Roman"/>
                <a:cs typeface="Times New Roman"/>
              </a:rPr>
              <a:t>C</a:t>
            </a:r>
            <a:r>
              <a:rPr sz="1200" spc="190" dirty="0">
                <a:solidFill>
                  <a:srgbClr val="282828"/>
                </a:solidFill>
                <a:latin typeface="Times New Roman"/>
                <a:cs typeface="Times New Roman"/>
              </a:rPr>
              <a:t>X</a:t>
            </a:r>
            <a:r>
              <a:rPr sz="2600" spc="190" dirty="0">
                <a:solidFill>
                  <a:srgbClr val="282828"/>
                </a:solidFill>
                <a:latin typeface="Times New Roman"/>
                <a:cs typeface="Times New Roman"/>
              </a:rPr>
              <a:t>U</a:t>
            </a:r>
            <a:r>
              <a:rPr sz="1800" spc="284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A</a:t>
            </a:r>
            <a:r>
              <a:rPr lang="es-MX" sz="1800" spc="284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_MN</a:t>
            </a:r>
            <a:endParaRPr sz="1800" baseline="-11574" dirty="0">
              <a:latin typeface="Times New Roman"/>
              <a:cs typeface="Times New Roman"/>
            </a:endParaRPr>
          </a:p>
          <a:p>
            <a:pPr marL="265430">
              <a:lnSpc>
                <a:spcPct val="100000"/>
              </a:lnSpc>
              <a:spcBef>
                <a:spcPts val="765"/>
              </a:spcBef>
            </a:pPr>
            <a:r>
              <a:rPr sz="2600" spc="140" dirty="0">
                <a:solidFill>
                  <a:srgbClr val="282828"/>
                </a:solidFill>
                <a:latin typeface="Times New Roman"/>
                <a:cs typeface="Times New Roman"/>
              </a:rPr>
              <a:t>C</a:t>
            </a:r>
            <a:r>
              <a:rPr sz="1200" spc="140" dirty="0">
                <a:solidFill>
                  <a:srgbClr val="282828"/>
                </a:solidFill>
                <a:latin typeface="Times New Roman"/>
                <a:cs typeface="Times New Roman"/>
              </a:rPr>
              <a:t>X</a:t>
            </a:r>
            <a:r>
              <a:rPr sz="2600" spc="140" dirty="0">
                <a:solidFill>
                  <a:srgbClr val="282828"/>
                </a:solidFill>
                <a:latin typeface="Times New Roman"/>
                <a:cs typeface="Times New Roman"/>
              </a:rPr>
              <a:t>U</a:t>
            </a:r>
            <a:r>
              <a:rPr sz="1800" spc="209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B</a:t>
            </a:r>
            <a:r>
              <a:rPr lang="es-MX" sz="1800" spc="209" baseline="-11574" dirty="0">
                <a:solidFill>
                  <a:srgbClr val="282828"/>
                </a:solidFill>
                <a:latin typeface="Times New Roman"/>
                <a:cs typeface="Times New Roman"/>
              </a:rPr>
              <a:t>_MN</a:t>
            </a:r>
            <a:endParaRPr sz="1800" baseline="-11574" dirty="0">
              <a:latin typeface="Times New Roman"/>
              <a:cs typeface="Times New Roman"/>
            </a:endParaRPr>
          </a:p>
        </p:txBody>
      </p:sp>
      <p:sp>
        <p:nvSpPr>
          <p:cNvPr id="90" name="object 28">
            <a:extLst>
              <a:ext uri="{FF2B5EF4-FFF2-40B4-BE49-F238E27FC236}">
                <a16:creationId xmlns:a16="http://schemas.microsoft.com/office/drawing/2014/main" id="{E2671681-B4C9-B6AC-525F-1D6724C5B63D}"/>
              </a:ext>
            </a:extLst>
          </p:cNvPr>
          <p:cNvSpPr/>
          <p:nvPr/>
        </p:nvSpPr>
        <p:spPr>
          <a:xfrm>
            <a:off x="8641985" y="4299745"/>
            <a:ext cx="1076960" cy="0"/>
          </a:xfrm>
          <a:custGeom>
            <a:avLst/>
            <a:gdLst/>
            <a:ahLst/>
            <a:cxnLst/>
            <a:rect l="l" t="t" r="r" b="b"/>
            <a:pathLst>
              <a:path w="1076959">
                <a:moveTo>
                  <a:pt x="0" y="0"/>
                </a:moveTo>
                <a:lnTo>
                  <a:pt x="1076553" y="0"/>
                </a:lnTo>
              </a:path>
            </a:pathLst>
          </a:custGeom>
          <a:ln w="25400">
            <a:solidFill>
              <a:srgbClr val="28282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30">
            <a:extLst>
              <a:ext uri="{FF2B5EF4-FFF2-40B4-BE49-F238E27FC236}">
                <a16:creationId xmlns:a16="http://schemas.microsoft.com/office/drawing/2014/main" id="{49C50108-8770-B0A8-903E-AEAC7B43E3B4}"/>
              </a:ext>
            </a:extLst>
          </p:cNvPr>
          <p:cNvSpPr txBox="1"/>
          <p:nvPr/>
        </p:nvSpPr>
        <p:spPr>
          <a:xfrm>
            <a:off x="9114824" y="4891529"/>
            <a:ext cx="2355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2400" spc="-50" dirty="0">
                <a:solidFill>
                  <a:srgbClr val="E4B33C"/>
                </a:solidFill>
                <a:latin typeface="Verdana"/>
                <a:cs typeface="Verdana"/>
              </a:rPr>
              <a:t>D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92" name="object 39">
            <a:extLst>
              <a:ext uri="{FF2B5EF4-FFF2-40B4-BE49-F238E27FC236}">
                <a16:creationId xmlns:a16="http://schemas.microsoft.com/office/drawing/2014/main" id="{51F9AE34-E080-C1AE-8E9C-3585A24DE7F2}"/>
              </a:ext>
            </a:extLst>
          </p:cNvPr>
          <p:cNvSpPr/>
          <p:nvPr/>
        </p:nvSpPr>
        <p:spPr>
          <a:xfrm>
            <a:off x="9017120" y="5310474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14">
            <a:extLst>
              <a:ext uri="{FF2B5EF4-FFF2-40B4-BE49-F238E27FC236}">
                <a16:creationId xmlns:a16="http://schemas.microsoft.com/office/drawing/2014/main" id="{56A1C535-2E13-6A0D-3AAD-DD151A5B8427}"/>
              </a:ext>
            </a:extLst>
          </p:cNvPr>
          <p:cNvSpPr txBox="1"/>
          <p:nvPr/>
        </p:nvSpPr>
        <p:spPr>
          <a:xfrm>
            <a:off x="12023273" y="4047058"/>
            <a:ext cx="1118029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46175" algn="l"/>
              </a:tabLst>
            </a:pPr>
            <a:r>
              <a:rPr lang="es-MX"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15</a:t>
            </a:r>
            <a:r>
              <a:rPr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%</a:t>
            </a:r>
            <a:r>
              <a:rPr lang="es-MX"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 +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94" name="object 7">
            <a:extLst>
              <a:ext uri="{FF2B5EF4-FFF2-40B4-BE49-F238E27FC236}">
                <a16:creationId xmlns:a16="http://schemas.microsoft.com/office/drawing/2014/main" id="{F363D78E-ED95-4747-F652-C1DE16E73FA1}"/>
              </a:ext>
            </a:extLst>
          </p:cNvPr>
          <p:cNvSpPr txBox="1"/>
          <p:nvPr/>
        </p:nvSpPr>
        <p:spPr>
          <a:xfrm>
            <a:off x="13096010" y="5884382"/>
            <a:ext cx="1432086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s-MX" sz="1600" spc="-10" dirty="0">
                <a:solidFill>
                  <a:srgbClr val="4D4D4D"/>
                </a:solidFill>
                <a:latin typeface="Arial MT"/>
                <a:cs typeface="Arial MT"/>
              </a:rPr>
              <a:t>Municipios de Paz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95" name="object 15">
            <a:extLst>
              <a:ext uri="{FF2B5EF4-FFF2-40B4-BE49-F238E27FC236}">
                <a16:creationId xmlns:a16="http://schemas.microsoft.com/office/drawing/2014/main" id="{5F382014-8DAB-93CA-3BC6-9801A3227B81}"/>
              </a:ext>
            </a:extLst>
          </p:cNvPr>
          <p:cNvSpPr txBox="1"/>
          <p:nvPr/>
        </p:nvSpPr>
        <p:spPr>
          <a:xfrm>
            <a:off x="13289101" y="4125115"/>
            <a:ext cx="67881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35940" algn="l"/>
              </a:tabLst>
            </a:pPr>
            <a:r>
              <a:rPr lang="es-MX" sz="2000" spc="150" dirty="0">
                <a:solidFill>
                  <a:srgbClr val="282828"/>
                </a:solidFill>
                <a:latin typeface="Times New Roman"/>
                <a:cs typeface="Times New Roman"/>
              </a:rPr>
              <a:t>M</a:t>
            </a:r>
            <a:r>
              <a:rPr lang="es-MX" sz="1200" spc="150" dirty="0">
                <a:solidFill>
                  <a:srgbClr val="282828"/>
                </a:solidFill>
                <a:latin typeface="Times New Roman"/>
                <a:cs typeface="Times New Roman"/>
              </a:rPr>
              <a:t>PAZ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96" name="object 31">
            <a:extLst>
              <a:ext uri="{FF2B5EF4-FFF2-40B4-BE49-F238E27FC236}">
                <a16:creationId xmlns:a16="http://schemas.microsoft.com/office/drawing/2014/main" id="{FA0B9EF4-E53E-561C-E9D0-7F89546A3E58}"/>
              </a:ext>
            </a:extLst>
          </p:cNvPr>
          <p:cNvSpPr txBox="1"/>
          <p:nvPr/>
        </p:nvSpPr>
        <p:spPr>
          <a:xfrm>
            <a:off x="13471242" y="4896037"/>
            <a:ext cx="2654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2400" spc="-50" dirty="0">
                <a:solidFill>
                  <a:srgbClr val="E4B33C"/>
                </a:solidFill>
                <a:latin typeface="Verdana"/>
                <a:cs typeface="Verdana"/>
              </a:rPr>
              <a:t>F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97" name="object 32">
            <a:extLst>
              <a:ext uri="{FF2B5EF4-FFF2-40B4-BE49-F238E27FC236}">
                <a16:creationId xmlns:a16="http://schemas.microsoft.com/office/drawing/2014/main" id="{EE274DDC-16EC-261B-6321-2F16CDE58BC7}"/>
              </a:ext>
            </a:extLst>
          </p:cNvPr>
          <p:cNvSpPr/>
          <p:nvPr/>
        </p:nvSpPr>
        <p:spPr>
          <a:xfrm>
            <a:off x="13107341" y="3822860"/>
            <a:ext cx="908685" cy="999490"/>
          </a:xfrm>
          <a:custGeom>
            <a:avLst/>
            <a:gdLst/>
            <a:ahLst/>
            <a:cxnLst/>
            <a:rect l="l" t="t" r="r" b="b"/>
            <a:pathLst>
              <a:path w="908684" h="999489">
                <a:moveTo>
                  <a:pt x="908303" y="999159"/>
                </a:moveTo>
                <a:lnTo>
                  <a:pt x="0" y="999159"/>
                </a:lnTo>
                <a:lnTo>
                  <a:pt x="0" y="0"/>
                </a:lnTo>
                <a:lnTo>
                  <a:pt x="908303" y="0"/>
                </a:lnTo>
                <a:lnTo>
                  <a:pt x="908303" y="999159"/>
                </a:lnTo>
                <a:close/>
              </a:path>
            </a:pathLst>
          </a:custGeom>
          <a:ln w="63500">
            <a:solidFill>
              <a:srgbClr val="E4B33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40">
            <a:extLst>
              <a:ext uri="{FF2B5EF4-FFF2-40B4-BE49-F238E27FC236}">
                <a16:creationId xmlns:a16="http://schemas.microsoft.com/office/drawing/2014/main" id="{7B474E42-F96C-027E-6A54-E6820E33AD1C}"/>
              </a:ext>
            </a:extLst>
          </p:cNvPr>
          <p:cNvSpPr/>
          <p:nvPr/>
        </p:nvSpPr>
        <p:spPr>
          <a:xfrm>
            <a:off x="13363927" y="5299688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20009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70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14">
            <a:extLst>
              <a:ext uri="{FF2B5EF4-FFF2-40B4-BE49-F238E27FC236}">
                <a16:creationId xmlns:a16="http://schemas.microsoft.com/office/drawing/2014/main" id="{D0D08B51-7A14-5F88-A290-C7C60B85C54A}"/>
              </a:ext>
            </a:extLst>
          </p:cNvPr>
          <p:cNvSpPr txBox="1"/>
          <p:nvPr/>
        </p:nvSpPr>
        <p:spPr>
          <a:xfrm>
            <a:off x="14098401" y="4069918"/>
            <a:ext cx="1118029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46175" algn="l"/>
              </a:tabLst>
            </a:pPr>
            <a:r>
              <a:rPr lang="es-MX"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15</a:t>
            </a:r>
            <a:r>
              <a:rPr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%</a:t>
            </a:r>
            <a:r>
              <a:rPr lang="es-MX"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 +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100" name="object 7">
            <a:extLst>
              <a:ext uri="{FF2B5EF4-FFF2-40B4-BE49-F238E27FC236}">
                <a16:creationId xmlns:a16="http://schemas.microsoft.com/office/drawing/2014/main" id="{D5C86D8A-9AFD-1667-2830-6BD0AC4975B4}"/>
              </a:ext>
            </a:extLst>
          </p:cNvPr>
          <p:cNvSpPr txBox="1"/>
          <p:nvPr/>
        </p:nvSpPr>
        <p:spPr>
          <a:xfrm>
            <a:off x="15113773" y="5841274"/>
            <a:ext cx="1118029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s-MX" sz="1600" spc="-10" dirty="0">
                <a:solidFill>
                  <a:srgbClr val="4D4D4D"/>
                </a:solidFill>
                <a:latin typeface="Arial MT"/>
                <a:cs typeface="Arial MT"/>
              </a:rPr>
              <a:t>Usuarios étnicos 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101" name="object 15">
            <a:extLst>
              <a:ext uri="{FF2B5EF4-FFF2-40B4-BE49-F238E27FC236}">
                <a16:creationId xmlns:a16="http://schemas.microsoft.com/office/drawing/2014/main" id="{73E48E40-0BA4-1949-9C94-39908E96A213}"/>
              </a:ext>
            </a:extLst>
          </p:cNvPr>
          <p:cNvSpPr txBox="1"/>
          <p:nvPr/>
        </p:nvSpPr>
        <p:spPr>
          <a:xfrm>
            <a:off x="15306864" y="4082007"/>
            <a:ext cx="67881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35940" algn="l"/>
              </a:tabLst>
            </a:pPr>
            <a:r>
              <a:rPr lang="es-MX" sz="2000" spc="150" dirty="0" err="1">
                <a:solidFill>
                  <a:srgbClr val="282828"/>
                </a:solidFill>
                <a:latin typeface="Times New Roman"/>
                <a:cs typeface="Times New Roman"/>
              </a:rPr>
              <a:t>E</a:t>
            </a:r>
            <a:r>
              <a:rPr lang="es-MX" sz="1200" spc="150" dirty="0" err="1">
                <a:solidFill>
                  <a:srgbClr val="282828"/>
                </a:solidFill>
                <a:latin typeface="Times New Roman"/>
                <a:cs typeface="Times New Roman"/>
              </a:rPr>
              <a:t>tnicos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102" name="object 31">
            <a:extLst>
              <a:ext uri="{FF2B5EF4-FFF2-40B4-BE49-F238E27FC236}">
                <a16:creationId xmlns:a16="http://schemas.microsoft.com/office/drawing/2014/main" id="{ED577C6C-868F-5FE4-8673-9B676A65B6D8}"/>
              </a:ext>
            </a:extLst>
          </p:cNvPr>
          <p:cNvSpPr txBox="1"/>
          <p:nvPr/>
        </p:nvSpPr>
        <p:spPr>
          <a:xfrm>
            <a:off x="15489005" y="4852929"/>
            <a:ext cx="2654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2400" spc="-50" dirty="0">
                <a:solidFill>
                  <a:srgbClr val="E4B33C"/>
                </a:solidFill>
                <a:latin typeface="Verdana"/>
                <a:cs typeface="Verdana"/>
              </a:rPr>
              <a:t>G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103" name="object 32">
            <a:extLst>
              <a:ext uri="{FF2B5EF4-FFF2-40B4-BE49-F238E27FC236}">
                <a16:creationId xmlns:a16="http://schemas.microsoft.com/office/drawing/2014/main" id="{8C3E13AE-647D-3C9E-9B43-DAC29E949EF0}"/>
              </a:ext>
            </a:extLst>
          </p:cNvPr>
          <p:cNvSpPr/>
          <p:nvPr/>
        </p:nvSpPr>
        <p:spPr>
          <a:xfrm>
            <a:off x="15125104" y="3779752"/>
            <a:ext cx="908685" cy="999490"/>
          </a:xfrm>
          <a:custGeom>
            <a:avLst/>
            <a:gdLst/>
            <a:ahLst/>
            <a:cxnLst/>
            <a:rect l="l" t="t" r="r" b="b"/>
            <a:pathLst>
              <a:path w="908684" h="999489">
                <a:moveTo>
                  <a:pt x="908303" y="999159"/>
                </a:moveTo>
                <a:lnTo>
                  <a:pt x="0" y="999159"/>
                </a:lnTo>
                <a:lnTo>
                  <a:pt x="0" y="0"/>
                </a:lnTo>
                <a:lnTo>
                  <a:pt x="908303" y="0"/>
                </a:lnTo>
                <a:lnTo>
                  <a:pt x="908303" y="999159"/>
                </a:lnTo>
                <a:close/>
              </a:path>
            </a:pathLst>
          </a:custGeom>
          <a:ln w="63500">
            <a:solidFill>
              <a:srgbClr val="E4B33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40">
            <a:extLst>
              <a:ext uri="{FF2B5EF4-FFF2-40B4-BE49-F238E27FC236}">
                <a16:creationId xmlns:a16="http://schemas.microsoft.com/office/drawing/2014/main" id="{92F5AA68-0129-5059-98C0-2634D1EA552E}"/>
              </a:ext>
            </a:extLst>
          </p:cNvPr>
          <p:cNvSpPr/>
          <p:nvPr/>
        </p:nvSpPr>
        <p:spPr>
          <a:xfrm>
            <a:off x="15328524" y="5269138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20009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70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4">
            <a:extLst>
              <a:ext uri="{FF2B5EF4-FFF2-40B4-BE49-F238E27FC236}">
                <a16:creationId xmlns:a16="http://schemas.microsoft.com/office/drawing/2014/main" id="{A3B34061-1DDC-CA9C-D800-62A7244B8AAE}"/>
              </a:ext>
            </a:extLst>
          </p:cNvPr>
          <p:cNvSpPr txBox="1"/>
          <p:nvPr/>
        </p:nvSpPr>
        <p:spPr>
          <a:xfrm>
            <a:off x="16116164" y="4026810"/>
            <a:ext cx="1118029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46175" algn="l"/>
              </a:tabLst>
            </a:pPr>
            <a:r>
              <a:rPr lang="es-MX"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10</a:t>
            </a:r>
            <a:r>
              <a:rPr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%</a:t>
            </a:r>
            <a:r>
              <a:rPr lang="es-MX" sz="2600" spc="75" dirty="0">
                <a:solidFill>
                  <a:srgbClr val="282828"/>
                </a:solidFill>
                <a:latin typeface="Times New Roman"/>
                <a:cs typeface="Times New Roman"/>
              </a:rPr>
              <a:t> +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106" name="object 6">
            <a:extLst>
              <a:ext uri="{FF2B5EF4-FFF2-40B4-BE49-F238E27FC236}">
                <a16:creationId xmlns:a16="http://schemas.microsoft.com/office/drawing/2014/main" id="{8010B836-4D57-F55B-1439-6EECA28D630E}"/>
              </a:ext>
            </a:extLst>
          </p:cNvPr>
          <p:cNvSpPr txBox="1"/>
          <p:nvPr/>
        </p:nvSpPr>
        <p:spPr>
          <a:xfrm>
            <a:off x="7561972" y="9407237"/>
            <a:ext cx="1809089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s-MX" sz="1600" spc="-10" dirty="0">
                <a:solidFill>
                  <a:srgbClr val="4D4D4D"/>
                </a:solidFill>
                <a:latin typeface="Arial MT"/>
                <a:cs typeface="Arial MT"/>
              </a:rPr>
              <a:t>Cofinanciación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107" name="object 22">
            <a:extLst>
              <a:ext uri="{FF2B5EF4-FFF2-40B4-BE49-F238E27FC236}">
                <a16:creationId xmlns:a16="http://schemas.microsoft.com/office/drawing/2014/main" id="{19D5CA33-6C66-E868-E712-DA1FEFACC913}"/>
              </a:ext>
            </a:extLst>
          </p:cNvPr>
          <p:cNvSpPr txBox="1"/>
          <p:nvPr/>
        </p:nvSpPr>
        <p:spPr>
          <a:xfrm>
            <a:off x="9076807" y="7627594"/>
            <a:ext cx="109664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13080" algn="l"/>
              </a:tabLst>
            </a:pPr>
            <a:r>
              <a:rPr sz="2600" spc="-50" dirty="0">
                <a:solidFill>
                  <a:srgbClr val="282828"/>
                </a:solidFill>
                <a:latin typeface="Times New Roman"/>
                <a:cs typeface="Times New Roman"/>
              </a:rPr>
              <a:t>5</a:t>
            </a:r>
            <a:r>
              <a:rPr sz="2600" dirty="0">
                <a:solidFill>
                  <a:srgbClr val="282828"/>
                </a:solidFill>
                <a:latin typeface="Times New Roman"/>
                <a:cs typeface="Times New Roman"/>
              </a:rPr>
              <a:t>%</a:t>
            </a:r>
            <a:r>
              <a:rPr sz="2600" spc="195" dirty="0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sz="2600" spc="-50" dirty="0">
                <a:solidFill>
                  <a:srgbClr val="282828"/>
                </a:solidFill>
                <a:latin typeface="Times New Roman"/>
                <a:cs typeface="Times New Roman"/>
              </a:rPr>
              <a:t>+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108" name="object 25">
            <a:extLst>
              <a:ext uri="{FF2B5EF4-FFF2-40B4-BE49-F238E27FC236}">
                <a16:creationId xmlns:a16="http://schemas.microsoft.com/office/drawing/2014/main" id="{1BF6850B-4A51-ED86-8DE6-367127A682D4}"/>
              </a:ext>
            </a:extLst>
          </p:cNvPr>
          <p:cNvSpPr txBox="1"/>
          <p:nvPr/>
        </p:nvSpPr>
        <p:spPr>
          <a:xfrm>
            <a:off x="7869551" y="7441568"/>
            <a:ext cx="1096645" cy="997068"/>
          </a:xfrm>
          <a:prstGeom prst="rect">
            <a:avLst/>
          </a:prstGeom>
          <a:ln w="63500">
            <a:solidFill>
              <a:srgbClr val="E4B33C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220345">
              <a:lnSpc>
                <a:spcPct val="100000"/>
              </a:lnSpc>
              <a:spcBef>
                <a:spcPts val="175"/>
              </a:spcBef>
            </a:pPr>
            <a:r>
              <a:rPr lang="es-MX" sz="3600" spc="70" baseline="-11574" dirty="0" err="1">
                <a:solidFill>
                  <a:srgbClr val="282828"/>
                </a:solidFill>
                <a:latin typeface="Times New Roman"/>
                <a:cs typeface="Times New Roman"/>
              </a:rPr>
              <a:t>Cof</a:t>
            </a:r>
            <a:r>
              <a:rPr lang="es-MX" spc="104" baseline="-11574" dirty="0" err="1">
                <a:solidFill>
                  <a:srgbClr val="282828"/>
                </a:solidFill>
                <a:latin typeface="Times New Roman"/>
                <a:cs typeface="Times New Roman"/>
              </a:rPr>
              <a:t>B</a:t>
            </a:r>
            <a:endParaRPr sz="1800" baseline="-11574" dirty="0">
              <a:latin typeface="Times New Roman"/>
              <a:cs typeface="Times New Roman"/>
            </a:endParaRPr>
          </a:p>
          <a:p>
            <a:pPr marL="220345">
              <a:lnSpc>
                <a:spcPct val="100000"/>
              </a:lnSpc>
              <a:spcBef>
                <a:spcPts val="175"/>
              </a:spcBef>
            </a:pPr>
            <a:r>
              <a:rPr lang="es-MX" sz="3600" spc="70" baseline="-11574" dirty="0" err="1">
                <a:solidFill>
                  <a:srgbClr val="282828"/>
                </a:solidFill>
                <a:latin typeface="Times New Roman"/>
                <a:cs typeface="Times New Roman"/>
              </a:rPr>
              <a:t>Cof</a:t>
            </a:r>
            <a:r>
              <a:rPr lang="es-MX" spc="104" baseline="-11574" dirty="0" err="1">
                <a:solidFill>
                  <a:srgbClr val="282828"/>
                </a:solidFill>
                <a:latin typeface="Times New Roman"/>
                <a:cs typeface="Times New Roman"/>
              </a:rPr>
              <a:t>A</a:t>
            </a:r>
            <a:endParaRPr lang="es-MX" spc="104" baseline="-11574" dirty="0">
              <a:solidFill>
                <a:srgbClr val="282828"/>
              </a:solidFill>
              <a:latin typeface="Times New Roman"/>
              <a:cs typeface="Times New Roman"/>
            </a:endParaRPr>
          </a:p>
          <a:p>
            <a:pPr marL="220345">
              <a:lnSpc>
                <a:spcPct val="100000"/>
              </a:lnSpc>
              <a:spcBef>
                <a:spcPts val="175"/>
              </a:spcBef>
            </a:pPr>
            <a:endParaRPr lang="es-MX" baseline="-11574" dirty="0">
              <a:latin typeface="Times New Roman"/>
              <a:cs typeface="Times New Roman"/>
            </a:endParaRPr>
          </a:p>
        </p:txBody>
      </p:sp>
      <p:sp>
        <p:nvSpPr>
          <p:cNvPr id="109" name="object 26">
            <a:extLst>
              <a:ext uri="{FF2B5EF4-FFF2-40B4-BE49-F238E27FC236}">
                <a16:creationId xmlns:a16="http://schemas.microsoft.com/office/drawing/2014/main" id="{3377EE4A-7E0B-9106-5891-7DE24BD4C88B}"/>
              </a:ext>
            </a:extLst>
          </p:cNvPr>
          <p:cNvSpPr/>
          <p:nvPr/>
        </p:nvSpPr>
        <p:spPr>
          <a:xfrm>
            <a:off x="7937859" y="7922961"/>
            <a:ext cx="892175" cy="0"/>
          </a:xfrm>
          <a:custGeom>
            <a:avLst/>
            <a:gdLst/>
            <a:ahLst/>
            <a:cxnLst/>
            <a:rect l="l" t="t" r="r" b="b"/>
            <a:pathLst>
              <a:path w="892175">
                <a:moveTo>
                  <a:pt x="0" y="0"/>
                </a:moveTo>
                <a:lnTo>
                  <a:pt x="891959" y="0"/>
                </a:lnTo>
              </a:path>
            </a:pathLst>
          </a:custGeom>
          <a:ln w="25400">
            <a:solidFill>
              <a:srgbClr val="28282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29">
            <a:extLst>
              <a:ext uri="{FF2B5EF4-FFF2-40B4-BE49-F238E27FC236}">
                <a16:creationId xmlns:a16="http://schemas.microsoft.com/office/drawing/2014/main" id="{3FC6C545-D505-E86C-9B8F-76465EFBB502}"/>
              </a:ext>
            </a:extLst>
          </p:cNvPr>
          <p:cNvSpPr txBox="1"/>
          <p:nvPr/>
        </p:nvSpPr>
        <p:spPr>
          <a:xfrm>
            <a:off x="8264248" y="8441058"/>
            <a:ext cx="2393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2400" spc="-50" dirty="0">
                <a:solidFill>
                  <a:srgbClr val="E4B33C"/>
                </a:solidFill>
                <a:latin typeface="Verdana"/>
                <a:cs typeface="Verdana"/>
              </a:rPr>
              <a:t>F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111" name="object 38">
            <a:extLst>
              <a:ext uri="{FF2B5EF4-FFF2-40B4-BE49-F238E27FC236}">
                <a16:creationId xmlns:a16="http://schemas.microsoft.com/office/drawing/2014/main" id="{4BF833F3-C95E-D86D-62C8-C530337235F9}"/>
              </a:ext>
            </a:extLst>
          </p:cNvPr>
          <p:cNvSpPr/>
          <p:nvPr/>
        </p:nvSpPr>
        <p:spPr>
          <a:xfrm>
            <a:off x="8150036" y="8832218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60" h="486409">
                <a:moveTo>
                  <a:pt x="348234" y="0"/>
                </a:moveTo>
                <a:lnTo>
                  <a:pt x="325724" y="273"/>
                </a:lnTo>
                <a:lnTo>
                  <a:pt x="319996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58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7">
            <a:extLst>
              <a:ext uri="{FF2B5EF4-FFF2-40B4-BE49-F238E27FC236}">
                <a16:creationId xmlns:a16="http://schemas.microsoft.com/office/drawing/2014/main" id="{D4EA0EF8-CC30-DC64-F709-36EC5C4BABDC}"/>
              </a:ext>
            </a:extLst>
          </p:cNvPr>
          <p:cNvSpPr txBox="1"/>
          <p:nvPr/>
        </p:nvSpPr>
        <p:spPr>
          <a:xfrm>
            <a:off x="9351436" y="9374456"/>
            <a:ext cx="2671837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s-MX" sz="1600" spc="-10" dirty="0">
                <a:solidFill>
                  <a:srgbClr val="4D4D4D"/>
                </a:solidFill>
                <a:latin typeface="Arial MT"/>
                <a:cs typeface="Arial MT"/>
              </a:rPr>
              <a:t>Acciones CONPES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113" name="object 15">
            <a:extLst>
              <a:ext uri="{FF2B5EF4-FFF2-40B4-BE49-F238E27FC236}">
                <a16:creationId xmlns:a16="http://schemas.microsoft.com/office/drawing/2014/main" id="{A48EDC7B-1D70-A17E-573A-DFC3FEBF45FA}"/>
              </a:ext>
            </a:extLst>
          </p:cNvPr>
          <p:cNvSpPr txBox="1"/>
          <p:nvPr/>
        </p:nvSpPr>
        <p:spPr>
          <a:xfrm>
            <a:off x="9969855" y="7741157"/>
            <a:ext cx="86057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35940" algn="l"/>
              </a:tabLst>
            </a:pPr>
            <a:r>
              <a:rPr lang="es-MX" sz="2000" spc="150" dirty="0" err="1">
                <a:solidFill>
                  <a:srgbClr val="282828"/>
                </a:solidFill>
                <a:latin typeface="Times New Roman"/>
                <a:cs typeface="Times New Roman"/>
              </a:rPr>
              <a:t>C</a:t>
            </a:r>
            <a:r>
              <a:rPr lang="es-MX" sz="1200" spc="150" dirty="0" err="1">
                <a:solidFill>
                  <a:srgbClr val="282828"/>
                </a:solidFill>
                <a:latin typeface="Times New Roman"/>
                <a:cs typeface="Times New Roman"/>
              </a:rPr>
              <a:t>onpes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114" name="object 31">
            <a:extLst>
              <a:ext uri="{FF2B5EF4-FFF2-40B4-BE49-F238E27FC236}">
                <a16:creationId xmlns:a16="http://schemas.microsoft.com/office/drawing/2014/main" id="{5102FC1B-E7FC-6C33-3B1D-E4704032E941}"/>
              </a:ext>
            </a:extLst>
          </p:cNvPr>
          <p:cNvSpPr txBox="1"/>
          <p:nvPr/>
        </p:nvSpPr>
        <p:spPr>
          <a:xfrm>
            <a:off x="10216361" y="8476645"/>
            <a:ext cx="2654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2400" spc="-50" dirty="0">
                <a:solidFill>
                  <a:srgbClr val="E4B33C"/>
                </a:solidFill>
                <a:latin typeface="Verdana"/>
                <a:cs typeface="Verdana"/>
              </a:rPr>
              <a:t>G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115" name="object 32">
            <a:extLst>
              <a:ext uri="{FF2B5EF4-FFF2-40B4-BE49-F238E27FC236}">
                <a16:creationId xmlns:a16="http://schemas.microsoft.com/office/drawing/2014/main" id="{2BC38690-6F55-B4F4-60FA-72E75B8DAB15}"/>
              </a:ext>
            </a:extLst>
          </p:cNvPr>
          <p:cNvSpPr/>
          <p:nvPr/>
        </p:nvSpPr>
        <p:spPr>
          <a:xfrm>
            <a:off x="9852460" y="7403468"/>
            <a:ext cx="908685" cy="999490"/>
          </a:xfrm>
          <a:custGeom>
            <a:avLst/>
            <a:gdLst/>
            <a:ahLst/>
            <a:cxnLst/>
            <a:rect l="l" t="t" r="r" b="b"/>
            <a:pathLst>
              <a:path w="908684" h="999489">
                <a:moveTo>
                  <a:pt x="908303" y="999159"/>
                </a:moveTo>
                <a:lnTo>
                  <a:pt x="0" y="999159"/>
                </a:lnTo>
                <a:lnTo>
                  <a:pt x="0" y="0"/>
                </a:lnTo>
                <a:lnTo>
                  <a:pt x="908303" y="0"/>
                </a:lnTo>
                <a:lnTo>
                  <a:pt x="908303" y="999159"/>
                </a:lnTo>
                <a:close/>
              </a:path>
            </a:pathLst>
          </a:custGeom>
          <a:ln w="63500">
            <a:solidFill>
              <a:srgbClr val="E4B33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40">
            <a:extLst>
              <a:ext uri="{FF2B5EF4-FFF2-40B4-BE49-F238E27FC236}">
                <a16:creationId xmlns:a16="http://schemas.microsoft.com/office/drawing/2014/main" id="{9919D81F-A78F-0792-7D0A-39B7D5E7E71F}"/>
              </a:ext>
            </a:extLst>
          </p:cNvPr>
          <p:cNvSpPr/>
          <p:nvPr/>
        </p:nvSpPr>
        <p:spPr>
          <a:xfrm>
            <a:off x="10055880" y="8892854"/>
            <a:ext cx="480059" cy="486409"/>
          </a:xfrm>
          <a:custGeom>
            <a:avLst/>
            <a:gdLst/>
            <a:ahLst/>
            <a:cxnLst/>
            <a:rect l="l" t="t" r="r" b="b"/>
            <a:pathLst>
              <a:path w="480059" h="486409">
                <a:moveTo>
                  <a:pt x="348234" y="0"/>
                </a:moveTo>
                <a:lnTo>
                  <a:pt x="325724" y="273"/>
                </a:lnTo>
                <a:lnTo>
                  <a:pt x="320009" y="3118"/>
                </a:lnTo>
                <a:lnTo>
                  <a:pt x="314294" y="3118"/>
                </a:lnTo>
                <a:lnTo>
                  <a:pt x="300982" y="9421"/>
                </a:lnTo>
                <a:lnTo>
                  <a:pt x="291423" y="19204"/>
                </a:lnTo>
                <a:lnTo>
                  <a:pt x="286153" y="31666"/>
                </a:lnTo>
                <a:lnTo>
                  <a:pt x="285706" y="46005"/>
                </a:lnTo>
                <a:lnTo>
                  <a:pt x="288832" y="54042"/>
                </a:lnTo>
                <a:lnTo>
                  <a:pt x="293566" y="61009"/>
                </a:lnTo>
                <a:lnTo>
                  <a:pt x="299374" y="66906"/>
                </a:lnTo>
                <a:lnTo>
                  <a:pt x="305722" y="71736"/>
                </a:lnTo>
                <a:lnTo>
                  <a:pt x="305722" y="203219"/>
                </a:lnTo>
                <a:lnTo>
                  <a:pt x="308713" y="217464"/>
                </a:lnTo>
                <a:lnTo>
                  <a:pt x="316794" y="229300"/>
                </a:lnTo>
                <a:lnTo>
                  <a:pt x="328626" y="237386"/>
                </a:lnTo>
                <a:lnTo>
                  <a:pt x="342869" y="240379"/>
                </a:lnTo>
                <a:lnTo>
                  <a:pt x="371457" y="240379"/>
                </a:lnTo>
                <a:lnTo>
                  <a:pt x="245689" y="394722"/>
                </a:lnTo>
                <a:lnTo>
                  <a:pt x="119908" y="243224"/>
                </a:lnTo>
                <a:lnTo>
                  <a:pt x="148496" y="243224"/>
                </a:lnTo>
                <a:lnTo>
                  <a:pt x="162742" y="240232"/>
                </a:lnTo>
                <a:lnTo>
                  <a:pt x="174583" y="232151"/>
                </a:lnTo>
                <a:lnTo>
                  <a:pt x="182673" y="220319"/>
                </a:lnTo>
                <a:lnTo>
                  <a:pt x="185669" y="206076"/>
                </a:lnTo>
                <a:lnTo>
                  <a:pt x="185669" y="71736"/>
                </a:lnTo>
                <a:lnTo>
                  <a:pt x="191562" y="68558"/>
                </a:lnTo>
                <a:lnTo>
                  <a:pt x="196384" y="63509"/>
                </a:lnTo>
                <a:lnTo>
                  <a:pt x="200135" y="56855"/>
                </a:lnTo>
                <a:lnTo>
                  <a:pt x="202814" y="48863"/>
                </a:lnTo>
                <a:lnTo>
                  <a:pt x="202367" y="34121"/>
                </a:lnTo>
                <a:lnTo>
                  <a:pt x="197097" y="20990"/>
                </a:lnTo>
                <a:lnTo>
                  <a:pt x="187538" y="11073"/>
                </a:lnTo>
                <a:lnTo>
                  <a:pt x="174226" y="5975"/>
                </a:lnTo>
                <a:lnTo>
                  <a:pt x="162796" y="5975"/>
                </a:lnTo>
                <a:lnTo>
                  <a:pt x="157068" y="3118"/>
                </a:lnTo>
                <a:lnTo>
                  <a:pt x="148412" y="1962"/>
                </a:lnTo>
                <a:lnTo>
                  <a:pt x="139212" y="2408"/>
                </a:lnTo>
                <a:lnTo>
                  <a:pt x="128936" y="3923"/>
                </a:lnTo>
                <a:lnTo>
                  <a:pt x="102763" y="34563"/>
                </a:lnTo>
                <a:lnTo>
                  <a:pt x="102763" y="168916"/>
                </a:lnTo>
                <a:lnTo>
                  <a:pt x="34170" y="168916"/>
                </a:lnTo>
                <a:lnTo>
                  <a:pt x="0" y="197950"/>
                </a:lnTo>
                <a:lnTo>
                  <a:pt x="218" y="207505"/>
                </a:lnTo>
                <a:lnTo>
                  <a:pt x="211386" y="471913"/>
                </a:lnTo>
                <a:lnTo>
                  <a:pt x="239961" y="486200"/>
                </a:lnTo>
                <a:lnTo>
                  <a:pt x="248452" y="485173"/>
                </a:lnTo>
                <a:lnTo>
                  <a:pt x="471507" y="226079"/>
                </a:lnTo>
                <a:lnTo>
                  <a:pt x="479941" y="198352"/>
                </a:lnTo>
                <a:lnTo>
                  <a:pt x="477210" y="188931"/>
                </a:lnTo>
                <a:lnTo>
                  <a:pt x="471902" y="180976"/>
                </a:lnTo>
                <a:lnTo>
                  <a:pt x="464713" y="174633"/>
                </a:lnTo>
                <a:lnTo>
                  <a:pt x="455914" y="170434"/>
                </a:lnTo>
                <a:lnTo>
                  <a:pt x="445777" y="168916"/>
                </a:lnTo>
                <a:lnTo>
                  <a:pt x="377172" y="168916"/>
                </a:lnTo>
                <a:lnTo>
                  <a:pt x="377172" y="34563"/>
                </a:lnTo>
                <a:lnTo>
                  <a:pt x="373243" y="18755"/>
                </a:lnTo>
                <a:lnTo>
                  <a:pt x="362883" y="6697"/>
                </a:lnTo>
                <a:lnTo>
                  <a:pt x="348234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22">
            <a:extLst>
              <a:ext uri="{FF2B5EF4-FFF2-40B4-BE49-F238E27FC236}">
                <a16:creationId xmlns:a16="http://schemas.microsoft.com/office/drawing/2014/main" id="{B5612A1A-F8D9-F4B9-9750-06B95AC1FA2F}"/>
              </a:ext>
            </a:extLst>
          </p:cNvPr>
          <p:cNvSpPr txBox="1"/>
          <p:nvPr/>
        </p:nvSpPr>
        <p:spPr>
          <a:xfrm>
            <a:off x="10936262" y="7661078"/>
            <a:ext cx="109664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13080" algn="l"/>
              </a:tabLst>
            </a:pPr>
            <a:r>
              <a:rPr sz="2600" spc="-50" dirty="0">
                <a:solidFill>
                  <a:srgbClr val="282828"/>
                </a:solidFill>
                <a:latin typeface="Times New Roman"/>
                <a:cs typeface="Times New Roman"/>
              </a:rPr>
              <a:t>5</a:t>
            </a:r>
            <a:r>
              <a:rPr sz="2600" dirty="0">
                <a:solidFill>
                  <a:srgbClr val="282828"/>
                </a:solidFill>
                <a:latin typeface="Times New Roman"/>
                <a:cs typeface="Times New Roman"/>
              </a:rPr>
              <a:t>%</a:t>
            </a:r>
            <a:endParaRPr sz="2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726674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B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7755769"/>
            <a:ext cx="18288000" cy="1378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83"/>
              </a:lnSpc>
            </a:pPr>
            <a:r>
              <a:rPr lang="es-CO" sz="9799" noProof="0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¡GRACIAS!</a:t>
            </a:r>
          </a:p>
        </p:txBody>
      </p:sp>
      <p:sp>
        <p:nvSpPr>
          <p:cNvPr id="5" name="Freeform 5"/>
          <p:cNvSpPr/>
          <p:nvPr/>
        </p:nvSpPr>
        <p:spPr>
          <a:xfrm>
            <a:off x="8736891" y="-9697547"/>
            <a:ext cx="23285934" cy="23285934"/>
          </a:xfrm>
          <a:custGeom>
            <a:avLst/>
            <a:gdLst/>
            <a:ahLst/>
            <a:cxnLst/>
            <a:rect l="l" t="t" r="r" b="b"/>
            <a:pathLst>
              <a:path w="23285934" h="23285934">
                <a:moveTo>
                  <a:pt x="0" y="0"/>
                </a:moveTo>
                <a:lnTo>
                  <a:pt x="23285934" y="0"/>
                </a:lnTo>
                <a:lnTo>
                  <a:pt x="23285934" y="23285934"/>
                </a:lnTo>
                <a:lnTo>
                  <a:pt x="0" y="2328593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6" name="Freeform 6"/>
          <p:cNvSpPr/>
          <p:nvPr/>
        </p:nvSpPr>
        <p:spPr>
          <a:xfrm>
            <a:off x="5651161" y="-4081191"/>
            <a:ext cx="6628574" cy="6628574"/>
          </a:xfrm>
          <a:custGeom>
            <a:avLst/>
            <a:gdLst/>
            <a:ahLst/>
            <a:cxnLst/>
            <a:rect l="l" t="t" r="r" b="b"/>
            <a:pathLst>
              <a:path w="6628574" h="6628574">
                <a:moveTo>
                  <a:pt x="0" y="0"/>
                </a:moveTo>
                <a:lnTo>
                  <a:pt x="6628574" y="0"/>
                </a:lnTo>
                <a:lnTo>
                  <a:pt x="6628574" y="6628574"/>
                </a:lnTo>
                <a:lnTo>
                  <a:pt x="0" y="662857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12" name="Freeform 12"/>
          <p:cNvSpPr/>
          <p:nvPr/>
        </p:nvSpPr>
        <p:spPr>
          <a:xfrm>
            <a:off x="12812412" y="4820219"/>
            <a:ext cx="5936171" cy="5936171"/>
          </a:xfrm>
          <a:custGeom>
            <a:avLst/>
            <a:gdLst/>
            <a:ahLst/>
            <a:cxnLst/>
            <a:rect l="l" t="t" r="r" b="b"/>
            <a:pathLst>
              <a:path w="7914894" h="7914894">
                <a:moveTo>
                  <a:pt x="0" y="0"/>
                </a:moveTo>
                <a:lnTo>
                  <a:pt x="7914894" y="0"/>
                </a:lnTo>
                <a:lnTo>
                  <a:pt x="7914894" y="7914894"/>
                </a:lnTo>
                <a:lnTo>
                  <a:pt x="0" y="79148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13" name="Group 13"/>
          <p:cNvGrpSpPr/>
          <p:nvPr/>
        </p:nvGrpSpPr>
        <p:grpSpPr>
          <a:xfrm>
            <a:off x="-3225773" y="1028700"/>
            <a:ext cx="6451546" cy="6451546"/>
            <a:chOff x="0" y="0"/>
            <a:chExt cx="8602061" cy="8602061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602091" cy="8602091"/>
            </a:xfrm>
            <a:custGeom>
              <a:avLst/>
              <a:gdLst/>
              <a:ahLst/>
              <a:cxnLst/>
              <a:rect l="l" t="t" r="r" b="b"/>
              <a:pathLst>
                <a:path w="8602091" h="8602091">
                  <a:moveTo>
                    <a:pt x="0" y="0"/>
                  </a:moveTo>
                  <a:lnTo>
                    <a:pt x="8602091" y="0"/>
                  </a:lnTo>
                  <a:lnTo>
                    <a:pt x="8602091" y="8602091"/>
                  </a:lnTo>
                  <a:lnTo>
                    <a:pt x="0" y="8602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15" name="Group 6">
            <a:extLst>
              <a:ext uri="{FF2B5EF4-FFF2-40B4-BE49-F238E27FC236}">
                <a16:creationId xmlns:a16="http://schemas.microsoft.com/office/drawing/2014/main" id="{BC3EE86F-FB93-6E67-6D4A-87AA5ADFEBAE}"/>
              </a:ext>
            </a:extLst>
          </p:cNvPr>
          <p:cNvGrpSpPr/>
          <p:nvPr/>
        </p:nvGrpSpPr>
        <p:grpSpPr>
          <a:xfrm>
            <a:off x="8248371" y="279997"/>
            <a:ext cx="1791255" cy="1604708"/>
            <a:chOff x="0" y="0"/>
            <a:chExt cx="2388340" cy="2139611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029C017A-AA91-63C4-7187-FAE5F96CF3F5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pic>
        <p:nvPicPr>
          <p:cNvPr id="18" name="Imagen 17">
            <a:extLst>
              <a:ext uri="{FF2B5EF4-FFF2-40B4-BE49-F238E27FC236}">
                <a16:creationId xmlns:a16="http://schemas.microsoft.com/office/drawing/2014/main" id="{AFB78211-C809-863A-E3B9-1F3937CDD2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7338" y="3463227"/>
            <a:ext cx="3553321" cy="3238952"/>
          </a:xfrm>
          <a:prstGeom prst="rect">
            <a:avLst/>
          </a:prstGeom>
        </p:spPr>
      </p:pic>
      <p:sp>
        <p:nvSpPr>
          <p:cNvPr id="19" name="TextBox 4">
            <a:extLst>
              <a:ext uri="{FF2B5EF4-FFF2-40B4-BE49-F238E27FC236}">
                <a16:creationId xmlns:a16="http://schemas.microsoft.com/office/drawing/2014/main" id="{69943DC3-FAE3-C2BD-3A77-827118E31B36}"/>
              </a:ext>
            </a:extLst>
          </p:cNvPr>
          <p:cNvSpPr txBox="1"/>
          <p:nvPr/>
        </p:nvSpPr>
        <p:spPr>
          <a:xfrm>
            <a:off x="-1" y="2108084"/>
            <a:ext cx="18288000" cy="1154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83"/>
              </a:lnSpc>
            </a:pPr>
            <a:r>
              <a:rPr lang="es-CO" sz="2800" noProof="0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Por favor diligenciar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0115" y="-66384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/>
          <p:cNvGrpSpPr/>
          <p:nvPr/>
        </p:nvGrpSpPr>
        <p:grpSpPr>
          <a:xfrm>
            <a:off x="3022058" y="99740"/>
            <a:ext cx="5227487" cy="2363704"/>
            <a:chOff x="0" y="0"/>
            <a:chExt cx="7335385" cy="331683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7314000" cy="1741126"/>
            </a:xfrm>
            <a:custGeom>
              <a:avLst/>
              <a:gdLst/>
              <a:ahLst/>
              <a:cxnLst/>
              <a:rect l="l" t="t" r="r" b="b"/>
              <a:pathLst>
                <a:path w="7314000" h="1741126">
                  <a:moveTo>
                    <a:pt x="0" y="0"/>
                  </a:moveTo>
                  <a:lnTo>
                    <a:pt x="7314000" y="0"/>
                  </a:lnTo>
                  <a:lnTo>
                    <a:pt x="7314000" y="1741126"/>
                  </a:lnTo>
                  <a:lnTo>
                    <a:pt x="0" y="174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21385" y="1575704"/>
              <a:ext cx="7314000" cy="1741126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5759"/>
                </a:lnSpc>
              </a:pPr>
              <a:r>
                <a:rPr lang="es-CO" sz="4800" noProof="0" dirty="0">
                  <a:solidFill>
                    <a:srgbClr val="E3B23C"/>
                  </a:solidFill>
                  <a:latin typeface="Anton"/>
                  <a:ea typeface="Anton"/>
                  <a:cs typeface="Anton"/>
                  <a:sym typeface="Anton"/>
                </a:rPr>
                <a:t>AGENDA 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980604" y="-332292"/>
            <a:ext cx="8151458" cy="11011916"/>
            <a:chOff x="0" y="0"/>
            <a:chExt cx="1179739" cy="159372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79739" cy="1593725"/>
            </a:xfrm>
            <a:custGeom>
              <a:avLst/>
              <a:gdLst/>
              <a:ahLst/>
              <a:cxnLst/>
              <a:rect l="l" t="t" r="r" b="b"/>
              <a:pathLst>
                <a:path w="1179739" h="1593725">
                  <a:moveTo>
                    <a:pt x="23744" y="0"/>
                  </a:moveTo>
                  <a:lnTo>
                    <a:pt x="1155995" y="0"/>
                  </a:lnTo>
                  <a:cubicBezTo>
                    <a:pt x="1162292" y="0"/>
                    <a:pt x="1168332" y="2502"/>
                    <a:pt x="1172785" y="6954"/>
                  </a:cubicBezTo>
                  <a:cubicBezTo>
                    <a:pt x="1177237" y="11407"/>
                    <a:pt x="1179739" y="17447"/>
                    <a:pt x="1179739" y="23744"/>
                  </a:cubicBezTo>
                  <a:lnTo>
                    <a:pt x="1179739" y="1569981"/>
                  </a:lnTo>
                  <a:cubicBezTo>
                    <a:pt x="1179739" y="1583095"/>
                    <a:pt x="1169108" y="1593725"/>
                    <a:pt x="1155995" y="1593725"/>
                  </a:cubicBezTo>
                  <a:lnTo>
                    <a:pt x="23744" y="1593725"/>
                  </a:lnTo>
                  <a:cubicBezTo>
                    <a:pt x="10631" y="1593725"/>
                    <a:pt x="0" y="1583095"/>
                    <a:pt x="0" y="1569981"/>
                  </a:cubicBezTo>
                  <a:lnTo>
                    <a:pt x="0" y="23744"/>
                  </a:lnTo>
                  <a:cubicBezTo>
                    <a:pt x="0" y="10631"/>
                    <a:pt x="10631" y="0"/>
                    <a:pt x="23744" y="0"/>
                  </a:cubicBezTo>
                  <a:close/>
                </a:path>
              </a:pathLst>
            </a:custGeom>
            <a:blipFill>
              <a:blip r:embed="rId3"/>
              <a:stretch>
                <a:fillRect l="-26743" r="-26743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8" name="Freeform 8"/>
          <p:cNvSpPr/>
          <p:nvPr/>
        </p:nvSpPr>
        <p:spPr>
          <a:xfrm>
            <a:off x="3346021" y="3918799"/>
            <a:ext cx="5152506" cy="966095"/>
          </a:xfrm>
          <a:custGeom>
            <a:avLst/>
            <a:gdLst/>
            <a:ahLst/>
            <a:cxnLst/>
            <a:rect l="l" t="t" r="r" b="b"/>
            <a:pathLst>
              <a:path w="5152506" h="966095">
                <a:moveTo>
                  <a:pt x="0" y="0"/>
                </a:moveTo>
                <a:lnTo>
                  <a:pt x="5152506" y="0"/>
                </a:lnTo>
                <a:lnTo>
                  <a:pt x="5152506" y="966095"/>
                </a:lnTo>
                <a:lnTo>
                  <a:pt x="0" y="9660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9" name="Freeform 9"/>
          <p:cNvSpPr/>
          <p:nvPr/>
        </p:nvSpPr>
        <p:spPr>
          <a:xfrm>
            <a:off x="3346021" y="5060289"/>
            <a:ext cx="5097263" cy="955737"/>
          </a:xfrm>
          <a:custGeom>
            <a:avLst/>
            <a:gdLst/>
            <a:ahLst/>
            <a:cxnLst/>
            <a:rect l="l" t="t" r="r" b="b"/>
            <a:pathLst>
              <a:path w="5097263" h="955737">
                <a:moveTo>
                  <a:pt x="0" y="0"/>
                </a:moveTo>
                <a:lnTo>
                  <a:pt x="5097263" y="0"/>
                </a:lnTo>
                <a:lnTo>
                  <a:pt x="5097263" y="955737"/>
                </a:lnTo>
                <a:lnTo>
                  <a:pt x="0" y="9557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10" name="Freeform 10"/>
          <p:cNvSpPr/>
          <p:nvPr/>
        </p:nvSpPr>
        <p:spPr>
          <a:xfrm>
            <a:off x="3301870" y="7295227"/>
            <a:ext cx="5194300" cy="973931"/>
          </a:xfrm>
          <a:custGeom>
            <a:avLst/>
            <a:gdLst/>
            <a:ahLst/>
            <a:cxnLst/>
            <a:rect l="l" t="t" r="r" b="b"/>
            <a:pathLst>
              <a:path w="5194300" h="973931">
                <a:moveTo>
                  <a:pt x="0" y="0"/>
                </a:moveTo>
                <a:lnTo>
                  <a:pt x="5194300" y="0"/>
                </a:lnTo>
                <a:lnTo>
                  <a:pt x="5194300" y="973931"/>
                </a:lnTo>
                <a:lnTo>
                  <a:pt x="0" y="97393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11" name="Freeform 11"/>
          <p:cNvSpPr/>
          <p:nvPr/>
        </p:nvSpPr>
        <p:spPr>
          <a:xfrm>
            <a:off x="3292336" y="8428633"/>
            <a:ext cx="5191646" cy="973434"/>
          </a:xfrm>
          <a:custGeom>
            <a:avLst/>
            <a:gdLst/>
            <a:ahLst/>
            <a:cxnLst/>
            <a:rect l="l" t="t" r="r" b="b"/>
            <a:pathLst>
              <a:path w="5191646" h="973434">
                <a:moveTo>
                  <a:pt x="0" y="0"/>
                </a:moveTo>
                <a:lnTo>
                  <a:pt x="5191646" y="0"/>
                </a:lnTo>
                <a:lnTo>
                  <a:pt x="5191646" y="973434"/>
                </a:lnTo>
                <a:lnTo>
                  <a:pt x="0" y="97343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12" name="Freeform 12"/>
          <p:cNvSpPr/>
          <p:nvPr/>
        </p:nvSpPr>
        <p:spPr>
          <a:xfrm>
            <a:off x="7780332" y="4100710"/>
            <a:ext cx="596204" cy="621856"/>
          </a:xfrm>
          <a:custGeom>
            <a:avLst/>
            <a:gdLst/>
            <a:ahLst/>
            <a:cxnLst/>
            <a:rect l="l" t="t" r="r" b="b"/>
            <a:pathLst>
              <a:path w="596204" h="621856">
                <a:moveTo>
                  <a:pt x="0" y="0"/>
                </a:moveTo>
                <a:lnTo>
                  <a:pt x="596204" y="0"/>
                </a:lnTo>
                <a:lnTo>
                  <a:pt x="596204" y="621856"/>
                </a:lnTo>
                <a:lnTo>
                  <a:pt x="0" y="62185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13" name="Freeform 13"/>
          <p:cNvSpPr/>
          <p:nvPr/>
        </p:nvSpPr>
        <p:spPr>
          <a:xfrm>
            <a:off x="7738875" y="7454174"/>
            <a:ext cx="656038" cy="656038"/>
          </a:xfrm>
          <a:custGeom>
            <a:avLst/>
            <a:gdLst/>
            <a:ahLst/>
            <a:cxnLst/>
            <a:rect l="l" t="t" r="r" b="b"/>
            <a:pathLst>
              <a:path w="656038" h="656038">
                <a:moveTo>
                  <a:pt x="0" y="0"/>
                </a:moveTo>
                <a:lnTo>
                  <a:pt x="656038" y="0"/>
                </a:lnTo>
                <a:lnTo>
                  <a:pt x="656038" y="656038"/>
                </a:lnTo>
                <a:lnTo>
                  <a:pt x="0" y="65603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14" name="Group 14"/>
          <p:cNvGrpSpPr/>
          <p:nvPr/>
        </p:nvGrpSpPr>
        <p:grpSpPr>
          <a:xfrm>
            <a:off x="57150" y="99740"/>
            <a:ext cx="1791255" cy="1604708"/>
            <a:chOff x="0" y="0"/>
            <a:chExt cx="2388340" cy="2139611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16" name="Freeform 16"/>
          <p:cNvSpPr/>
          <p:nvPr/>
        </p:nvSpPr>
        <p:spPr>
          <a:xfrm>
            <a:off x="7666485" y="8485979"/>
            <a:ext cx="800817" cy="800817"/>
          </a:xfrm>
          <a:custGeom>
            <a:avLst/>
            <a:gdLst/>
            <a:ahLst/>
            <a:cxnLst/>
            <a:rect l="l" t="t" r="r" b="b"/>
            <a:pathLst>
              <a:path w="800817" h="800817">
                <a:moveTo>
                  <a:pt x="0" y="0"/>
                </a:moveTo>
                <a:lnTo>
                  <a:pt x="800817" y="0"/>
                </a:lnTo>
                <a:lnTo>
                  <a:pt x="800817" y="800817"/>
                </a:lnTo>
                <a:lnTo>
                  <a:pt x="0" y="8008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17" name="Freeform 17"/>
          <p:cNvSpPr/>
          <p:nvPr/>
        </p:nvSpPr>
        <p:spPr>
          <a:xfrm>
            <a:off x="7644696" y="5077116"/>
            <a:ext cx="731840" cy="795479"/>
          </a:xfrm>
          <a:custGeom>
            <a:avLst/>
            <a:gdLst/>
            <a:ahLst/>
            <a:cxnLst/>
            <a:rect l="l" t="t" r="r" b="b"/>
            <a:pathLst>
              <a:path w="731840" h="795479">
                <a:moveTo>
                  <a:pt x="0" y="0"/>
                </a:moveTo>
                <a:lnTo>
                  <a:pt x="731840" y="0"/>
                </a:lnTo>
                <a:lnTo>
                  <a:pt x="731840" y="795478"/>
                </a:lnTo>
                <a:lnTo>
                  <a:pt x="0" y="79547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18" name="Freeform 18"/>
          <p:cNvSpPr/>
          <p:nvPr/>
        </p:nvSpPr>
        <p:spPr>
          <a:xfrm>
            <a:off x="3346021" y="2811624"/>
            <a:ext cx="5152506" cy="966095"/>
          </a:xfrm>
          <a:custGeom>
            <a:avLst/>
            <a:gdLst/>
            <a:ahLst/>
            <a:cxnLst/>
            <a:rect l="l" t="t" r="r" b="b"/>
            <a:pathLst>
              <a:path w="5152506" h="966095">
                <a:moveTo>
                  <a:pt x="0" y="0"/>
                </a:moveTo>
                <a:lnTo>
                  <a:pt x="5152506" y="0"/>
                </a:lnTo>
                <a:lnTo>
                  <a:pt x="5152506" y="966094"/>
                </a:lnTo>
                <a:lnTo>
                  <a:pt x="0" y="96609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19" name="Freeform 19"/>
          <p:cNvSpPr/>
          <p:nvPr/>
        </p:nvSpPr>
        <p:spPr>
          <a:xfrm>
            <a:off x="7714453" y="2938277"/>
            <a:ext cx="714575" cy="712788"/>
          </a:xfrm>
          <a:custGeom>
            <a:avLst/>
            <a:gdLst/>
            <a:ahLst/>
            <a:cxnLst/>
            <a:rect l="l" t="t" r="r" b="b"/>
            <a:pathLst>
              <a:path w="714575" h="712788">
                <a:moveTo>
                  <a:pt x="0" y="0"/>
                </a:moveTo>
                <a:lnTo>
                  <a:pt x="714575" y="0"/>
                </a:lnTo>
                <a:lnTo>
                  <a:pt x="714575" y="712788"/>
                </a:lnTo>
                <a:lnTo>
                  <a:pt x="0" y="71278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21" name="TextBox 21"/>
          <p:cNvSpPr txBox="1"/>
          <p:nvPr/>
        </p:nvSpPr>
        <p:spPr>
          <a:xfrm>
            <a:off x="4500087" y="2950450"/>
            <a:ext cx="2874854" cy="6681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1"/>
              </a:lnSpc>
            </a:pPr>
            <a:r>
              <a:rPr lang="es-CO" sz="2201" b="1" noProof="0" dirty="0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Cambios y perspectivas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484847" y="4244657"/>
            <a:ext cx="2874854" cy="333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1"/>
              </a:lnSpc>
            </a:pPr>
            <a:r>
              <a:rPr lang="es-CO" sz="2201" b="1" noProof="0" dirty="0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Objetivos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432543" y="5043087"/>
            <a:ext cx="2874854" cy="1001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1"/>
              </a:lnSpc>
            </a:pPr>
            <a:r>
              <a:rPr lang="es-CO" sz="2201" b="1" noProof="0" dirty="0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Incorporación de enfoques diferenciales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423111" y="7322668"/>
            <a:ext cx="2874854" cy="1001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1"/>
              </a:lnSpc>
            </a:pPr>
            <a:r>
              <a:rPr lang="es-CO" sz="2201" b="1" noProof="0" dirty="0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Proyectos contratados en municipios PDET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244271" y="3014427"/>
            <a:ext cx="973833" cy="527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7"/>
              </a:lnSpc>
              <a:spcBef>
                <a:spcPct val="0"/>
              </a:spcBef>
            </a:pPr>
            <a:r>
              <a:rPr lang="es-CO" sz="3497" b="1" noProof="0" dirty="0">
                <a:solidFill>
                  <a:srgbClr val="FFFFFF"/>
                </a:solidFill>
                <a:latin typeface="Glacial Indifference Bold"/>
                <a:ea typeface="Glacial Indifference Bold"/>
                <a:cs typeface="Glacial Indifference Bold"/>
                <a:sym typeface="Glacial Indifference Bold"/>
              </a:rPr>
              <a:t>01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222548" y="4100710"/>
            <a:ext cx="1017278" cy="527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7"/>
              </a:lnSpc>
              <a:spcBef>
                <a:spcPct val="0"/>
              </a:spcBef>
            </a:pPr>
            <a:r>
              <a:rPr lang="es-CO" sz="3497" b="1" noProof="0" dirty="0">
                <a:solidFill>
                  <a:srgbClr val="FFFFFF"/>
                </a:solidFill>
                <a:latin typeface="Glacial Indifference Bold"/>
                <a:ea typeface="Glacial Indifference Bold"/>
                <a:cs typeface="Glacial Indifference Bold"/>
                <a:sym typeface="Glacial Indifference Bold"/>
              </a:rPr>
              <a:t>02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222548" y="5211144"/>
            <a:ext cx="1017278" cy="527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7"/>
              </a:lnSpc>
              <a:spcBef>
                <a:spcPct val="0"/>
              </a:spcBef>
            </a:pPr>
            <a:r>
              <a:rPr lang="es-CO" sz="3497" b="1" noProof="0" dirty="0">
                <a:solidFill>
                  <a:srgbClr val="FFFFFF"/>
                </a:solidFill>
                <a:latin typeface="Glacial Indifference Bold"/>
                <a:ea typeface="Glacial Indifference Bold"/>
                <a:cs typeface="Glacial Indifference Bold"/>
                <a:sym typeface="Glacial Indifference Bold"/>
              </a:rPr>
              <a:t>03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166710" y="7503581"/>
            <a:ext cx="1017278" cy="527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7"/>
              </a:lnSpc>
              <a:spcBef>
                <a:spcPct val="0"/>
              </a:spcBef>
            </a:pPr>
            <a:r>
              <a:rPr lang="es-CO" sz="3497" b="1" noProof="0" dirty="0">
                <a:solidFill>
                  <a:srgbClr val="FFFFFF"/>
                </a:solidFill>
                <a:latin typeface="Glacial Indifference Bold"/>
                <a:ea typeface="Glacial Indifference Bold"/>
                <a:cs typeface="Glacial Indifference Bold"/>
                <a:sym typeface="Glacial Indifference Bold"/>
              </a:rPr>
              <a:t>05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4423111" y="8748369"/>
            <a:ext cx="2874854" cy="333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1"/>
              </a:lnSpc>
            </a:pPr>
            <a:r>
              <a:rPr lang="es-CO" sz="2201" b="1" noProof="0" dirty="0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 FONENERGÌA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3188433" y="8613043"/>
            <a:ext cx="1017278" cy="527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7"/>
              </a:lnSpc>
              <a:spcBef>
                <a:spcPct val="0"/>
              </a:spcBef>
            </a:pPr>
            <a:r>
              <a:rPr lang="es-CO" sz="3497" b="1" noProof="0" dirty="0">
                <a:solidFill>
                  <a:srgbClr val="FFFFFF"/>
                </a:solidFill>
                <a:latin typeface="Glacial Indifference Bold"/>
                <a:ea typeface="Glacial Indifference Bold"/>
                <a:cs typeface="Glacial Indifference Bold"/>
                <a:sym typeface="Glacial Indifference Bold"/>
              </a:rPr>
              <a:t>06</a:t>
            </a:r>
          </a:p>
        </p:txBody>
      </p:sp>
      <p:sp>
        <p:nvSpPr>
          <p:cNvPr id="34" name="Freeform 34"/>
          <p:cNvSpPr/>
          <p:nvPr/>
        </p:nvSpPr>
        <p:spPr>
          <a:xfrm>
            <a:off x="3301870" y="6163103"/>
            <a:ext cx="5194300" cy="973931"/>
          </a:xfrm>
          <a:custGeom>
            <a:avLst/>
            <a:gdLst/>
            <a:ahLst/>
            <a:cxnLst/>
            <a:rect l="l" t="t" r="r" b="b"/>
            <a:pathLst>
              <a:path w="5194300" h="973931">
                <a:moveTo>
                  <a:pt x="0" y="0"/>
                </a:moveTo>
                <a:lnTo>
                  <a:pt x="5194300" y="0"/>
                </a:lnTo>
                <a:lnTo>
                  <a:pt x="5194300" y="973932"/>
                </a:lnTo>
                <a:lnTo>
                  <a:pt x="0" y="97393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35" name="Freeform 35"/>
          <p:cNvSpPr/>
          <p:nvPr/>
        </p:nvSpPr>
        <p:spPr>
          <a:xfrm>
            <a:off x="7738875" y="6322050"/>
            <a:ext cx="656038" cy="656038"/>
          </a:xfrm>
          <a:custGeom>
            <a:avLst/>
            <a:gdLst/>
            <a:ahLst/>
            <a:cxnLst/>
            <a:rect l="l" t="t" r="r" b="b"/>
            <a:pathLst>
              <a:path w="656038" h="656038">
                <a:moveTo>
                  <a:pt x="0" y="0"/>
                </a:moveTo>
                <a:lnTo>
                  <a:pt x="656038" y="0"/>
                </a:lnTo>
                <a:lnTo>
                  <a:pt x="656038" y="656038"/>
                </a:lnTo>
                <a:lnTo>
                  <a:pt x="0" y="65603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37" name="TextBox 37"/>
          <p:cNvSpPr txBox="1"/>
          <p:nvPr/>
        </p:nvSpPr>
        <p:spPr>
          <a:xfrm>
            <a:off x="3166710" y="6371457"/>
            <a:ext cx="1017278" cy="527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7"/>
              </a:lnSpc>
              <a:spcBef>
                <a:spcPct val="0"/>
              </a:spcBef>
            </a:pPr>
            <a:r>
              <a:rPr lang="es-CO" sz="3497" b="1" noProof="0" dirty="0">
                <a:solidFill>
                  <a:srgbClr val="FFFFFF"/>
                </a:solidFill>
                <a:latin typeface="Glacial Indifference Bold"/>
                <a:ea typeface="Glacial Indifference Bold"/>
                <a:cs typeface="Glacial Indifference Bold"/>
                <a:sym typeface="Glacial Indifference Bold"/>
              </a:rPr>
              <a:t>04</a:t>
            </a:r>
          </a:p>
        </p:txBody>
      </p:sp>
      <p:sp>
        <p:nvSpPr>
          <p:cNvPr id="38" name="TextBox 21">
            <a:extLst>
              <a:ext uri="{FF2B5EF4-FFF2-40B4-BE49-F238E27FC236}">
                <a16:creationId xmlns:a16="http://schemas.microsoft.com/office/drawing/2014/main" id="{608B0B3C-F786-212E-F920-8C4F6FFA1A30}"/>
              </a:ext>
            </a:extLst>
          </p:cNvPr>
          <p:cNvSpPr txBox="1"/>
          <p:nvPr/>
        </p:nvSpPr>
        <p:spPr>
          <a:xfrm>
            <a:off x="4464845" y="6522886"/>
            <a:ext cx="2874854" cy="334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1"/>
              </a:lnSpc>
            </a:pPr>
            <a:r>
              <a:rPr lang="es-CO" sz="2201" b="1" noProof="0" dirty="0">
                <a:solidFill>
                  <a:srgbClr val="000000"/>
                </a:solidFill>
                <a:latin typeface="Nunito Bold"/>
                <a:ea typeface="Nunito Bold"/>
                <a:cs typeface="Nunito Bold"/>
                <a:sym typeface="Nunito Bold"/>
              </a:rPr>
              <a:t>Materialización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/>
          <p:cNvGrpSpPr/>
          <p:nvPr/>
        </p:nvGrpSpPr>
        <p:grpSpPr>
          <a:xfrm>
            <a:off x="4529038" y="154472"/>
            <a:ext cx="10246484" cy="1591194"/>
            <a:chOff x="0" y="0"/>
            <a:chExt cx="11474357" cy="198903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474357" cy="1989036"/>
            </a:xfrm>
            <a:custGeom>
              <a:avLst/>
              <a:gdLst/>
              <a:ahLst/>
              <a:cxnLst/>
              <a:rect l="l" t="t" r="r" b="b"/>
              <a:pathLst>
                <a:path w="11474357" h="1989036">
                  <a:moveTo>
                    <a:pt x="0" y="0"/>
                  </a:moveTo>
                  <a:lnTo>
                    <a:pt x="11474357" y="0"/>
                  </a:lnTo>
                  <a:lnTo>
                    <a:pt x="11474357" y="1989036"/>
                  </a:lnTo>
                  <a:lnTo>
                    <a:pt x="0" y="198903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0"/>
              <a:ext cx="11474357" cy="1989036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7319"/>
                </a:lnSpc>
              </a:pPr>
              <a:r>
                <a:rPr lang="es-CO" sz="6099" noProof="0" dirty="0">
                  <a:solidFill>
                    <a:srgbClr val="E3B23C"/>
                  </a:solidFill>
                  <a:latin typeface="Anton"/>
                  <a:ea typeface="Anton"/>
                  <a:cs typeface="Anton"/>
                  <a:sym typeface="Anton"/>
                </a:rPr>
                <a:t>0.1. CAMBIOS Y PERSPECTIVAS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304800" y="234536"/>
            <a:ext cx="1791272" cy="1314034"/>
            <a:chOff x="0" y="0"/>
            <a:chExt cx="2388340" cy="213961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9" name="Group 9"/>
          <p:cNvGrpSpPr/>
          <p:nvPr/>
        </p:nvGrpSpPr>
        <p:grpSpPr>
          <a:xfrm rot="-8932819">
            <a:off x="8190802" y="3106037"/>
            <a:ext cx="1312677" cy="6291000"/>
            <a:chOff x="0" y="0"/>
            <a:chExt cx="327488" cy="156948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7488" cy="1569487"/>
            </a:xfrm>
            <a:custGeom>
              <a:avLst/>
              <a:gdLst/>
              <a:ahLst/>
              <a:cxnLst/>
              <a:rect l="l" t="t" r="r" b="b"/>
              <a:pathLst>
                <a:path w="327488" h="1569487">
                  <a:moveTo>
                    <a:pt x="0" y="0"/>
                  </a:moveTo>
                  <a:lnTo>
                    <a:pt x="327488" y="0"/>
                  </a:lnTo>
                  <a:lnTo>
                    <a:pt x="327488" y="1569487"/>
                  </a:lnTo>
                  <a:lnTo>
                    <a:pt x="0" y="1569487"/>
                  </a:lnTo>
                  <a:close/>
                </a:path>
              </a:pathLst>
            </a:custGeom>
            <a:solidFill>
              <a:srgbClr val="DBB44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327488" cy="1598062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806782" y="3219493"/>
            <a:ext cx="6585171" cy="6769011"/>
            <a:chOff x="0" y="0"/>
            <a:chExt cx="1145774" cy="134303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45774" cy="1343039"/>
            </a:xfrm>
            <a:custGeom>
              <a:avLst/>
              <a:gdLst/>
              <a:ahLst/>
              <a:cxnLst/>
              <a:rect l="l" t="t" r="r" b="b"/>
              <a:pathLst>
                <a:path w="1145774" h="1343039">
                  <a:moveTo>
                    <a:pt x="382131" y="1323970"/>
                  </a:moveTo>
                  <a:cubicBezTo>
                    <a:pt x="440872" y="1335484"/>
                    <a:pt x="507653" y="1343039"/>
                    <a:pt x="573195" y="1343039"/>
                  </a:cubicBezTo>
                  <a:cubicBezTo>
                    <a:pt x="638740" y="1343039"/>
                    <a:pt x="701811" y="1336562"/>
                    <a:pt x="759932" y="1325048"/>
                  </a:cubicBezTo>
                  <a:cubicBezTo>
                    <a:pt x="761171" y="1324689"/>
                    <a:pt x="762407" y="1324689"/>
                    <a:pt x="763643" y="1324330"/>
                  </a:cubicBezTo>
                  <a:cubicBezTo>
                    <a:pt x="981915" y="1278274"/>
                    <a:pt x="1142682" y="1156660"/>
                    <a:pt x="1145774" y="1002759"/>
                  </a:cubicBezTo>
                  <a:lnTo>
                    <a:pt x="1145774" y="0"/>
                  </a:lnTo>
                  <a:lnTo>
                    <a:pt x="0" y="0"/>
                  </a:lnTo>
                  <a:lnTo>
                    <a:pt x="0" y="1002015"/>
                  </a:lnTo>
                  <a:cubicBezTo>
                    <a:pt x="3092" y="1157379"/>
                    <a:pt x="161385" y="1278994"/>
                    <a:pt x="382131" y="1323970"/>
                  </a:cubicBezTo>
                  <a:close/>
                </a:path>
              </a:pathLst>
            </a:custGeom>
            <a:solidFill>
              <a:srgbClr val="F7E09B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1145774" cy="1244614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2303642" y="3216486"/>
            <a:ext cx="6591405" cy="6769011"/>
            <a:chOff x="0" y="0"/>
            <a:chExt cx="1147011" cy="134303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147011" cy="1343039"/>
            </a:xfrm>
            <a:custGeom>
              <a:avLst/>
              <a:gdLst/>
              <a:ahLst/>
              <a:cxnLst/>
              <a:rect l="l" t="t" r="r" b="b"/>
              <a:pathLst>
                <a:path w="1147011" h="1343039">
                  <a:moveTo>
                    <a:pt x="382543" y="1323970"/>
                  </a:moveTo>
                  <a:cubicBezTo>
                    <a:pt x="441348" y="1335484"/>
                    <a:pt x="508201" y="1343039"/>
                    <a:pt x="573814" y="1343039"/>
                  </a:cubicBezTo>
                  <a:cubicBezTo>
                    <a:pt x="639430" y="1343039"/>
                    <a:pt x="702568" y="1336562"/>
                    <a:pt x="760753" y="1325048"/>
                  </a:cubicBezTo>
                  <a:cubicBezTo>
                    <a:pt x="761992" y="1324689"/>
                    <a:pt x="763230" y="1324689"/>
                    <a:pt x="764467" y="1324330"/>
                  </a:cubicBezTo>
                  <a:cubicBezTo>
                    <a:pt x="982975" y="1278274"/>
                    <a:pt x="1143916" y="1156660"/>
                    <a:pt x="1147011" y="1002759"/>
                  </a:cubicBezTo>
                  <a:lnTo>
                    <a:pt x="1147011" y="0"/>
                  </a:lnTo>
                  <a:lnTo>
                    <a:pt x="0" y="0"/>
                  </a:lnTo>
                  <a:lnTo>
                    <a:pt x="0" y="1002015"/>
                  </a:lnTo>
                  <a:cubicBezTo>
                    <a:pt x="3095" y="1157379"/>
                    <a:pt x="161560" y="1278994"/>
                    <a:pt x="382543" y="1323970"/>
                  </a:cubicBezTo>
                  <a:close/>
                </a:path>
              </a:pathLst>
            </a:custGeom>
            <a:solidFill>
              <a:srgbClr val="FFF0C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1147011" cy="1244614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0026442" y="4442471"/>
            <a:ext cx="6036518" cy="37189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just">
              <a:lnSpc>
                <a:spcPts val="2879"/>
              </a:lnSpc>
              <a:buFont typeface="Arial" panose="020B0604020202020204" pitchFamily="34" charset="0"/>
              <a:buChar char="•"/>
            </a:pPr>
            <a:r>
              <a:rPr lang="es-CO" sz="2400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Resolución 40774 de 2023 → Incorporó criterios sociales, justicia energética y enfoque territorial.</a:t>
            </a:r>
          </a:p>
          <a:p>
            <a:pPr marL="342900" indent="-342900" algn="just">
              <a:lnSpc>
                <a:spcPts val="2879"/>
              </a:lnSpc>
              <a:buFont typeface="Arial" panose="020B0604020202020204" pitchFamily="34" charset="0"/>
              <a:buChar char="•"/>
            </a:pPr>
            <a:endParaRPr lang="es-CO" sz="2400" noProof="0" dirty="0">
              <a:solidFill>
                <a:srgbClr val="000000"/>
              </a:solidFill>
              <a:latin typeface="Nunito" pitchFamily="2" charset="0"/>
              <a:ea typeface="Nunito"/>
              <a:cs typeface="Nunito"/>
              <a:sym typeface="Nunito"/>
            </a:endParaRPr>
          </a:p>
          <a:p>
            <a:pPr marL="342900" indent="-342900" algn="just">
              <a:lnSpc>
                <a:spcPts val="2879"/>
              </a:lnSpc>
              <a:buFont typeface="Arial" panose="020B0604020202020204" pitchFamily="34" charset="0"/>
              <a:buChar char="•"/>
            </a:pPr>
            <a:r>
              <a:rPr lang="es-CO" sz="2400" noProof="0" dirty="0">
                <a:solidFill>
                  <a:srgbClr val="000000"/>
                </a:solidFill>
                <a:latin typeface="Nunito" pitchFamily="2" charset="0"/>
                <a:ea typeface="Nunito"/>
                <a:cs typeface="Nunito"/>
                <a:sym typeface="Nunito"/>
              </a:rPr>
              <a:t>Resolución Nro. 40631 de 2025 → A</a:t>
            </a:r>
            <a:r>
              <a:rPr lang="es-CO" sz="2400" noProof="0" dirty="0">
                <a:latin typeface="Nunito" pitchFamily="2" charset="0"/>
              </a:rPr>
              <a:t>dopta el Plan Nacional de Electrificación Rural - PNER para las Zonas no Interconectadas-ZNI y para el Sistema Interconectado Nacional-SIN.</a:t>
            </a:r>
            <a:endParaRPr lang="es-CO" sz="2400" noProof="0" dirty="0">
              <a:solidFill>
                <a:srgbClr val="000000"/>
              </a:solidFill>
              <a:latin typeface="Nunito" pitchFamily="2" charset="0"/>
              <a:ea typeface="Nunito"/>
              <a:cs typeface="Nunito"/>
              <a:sym typeface="Nunito"/>
            </a:endParaRPr>
          </a:p>
          <a:p>
            <a:pPr algn="l">
              <a:lnSpc>
                <a:spcPts val="2879"/>
              </a:lnSpc>
            </a:pPr>
            <a:endParaRPr lang="es-CO" sz="2400" noProof="0" dirty="0">
              <a:solidFill>
                <a:srgbClr val="000000"/>
              </a:solidFill>
              <a:latin typeface="Nunito" pitchFamily="2" charset="0"/>
              <a:ea typeface="Nunito"/>
              <a:cs typeface="Nunito"/>
              <a:sym typeface="Nunito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225041" y="4575280"/>
            <a:ext cx="5775782" cy="3347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2" lvl="1" indent="-259081" algn="just">
              <a:lnSpc>
                <a:spcPts val="2880"/>
              </a:lnSpc>
              <a:buFont typeface="Arial"/>
              <a:buChar char="•"/>
            </a:pPr>
            <a:r>
              <a:rPr lang="es-CO" sz="2400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Decreto Nro.884 de 2017 → Regula el Plan Nacional de Electrificación Rural en el marco de los compromisos y disposiciones del Acuerdo de Paz. </a:t>
            </a:r>
          </a:p>
          <a:p>
            <a:pPr marL="259081" lvl="1" algn="just">
              <a:lnSpc>
                <a:spcPts val="2880"/>
              </a:lnSpc>
            </a:pPr>
            <a:endParaRPr lang="es-CO" sz="2400" noProof="0" dirty="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518162" lvl="1" indent="-259081" algn="just">
              <a:lnSpc>
                <a:spcPts val="2880"/>
              </a:lnSpc>
              <a:buFont typeface="Arial"/>
              <a:buChar char="•"/>
            </a:pPr>
            <a:r>
              <a:rPr lang="es-CO" sz="2400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Resolución 40809 de 2018 → Primer PNER (2018–2031), focalizado en áreas de posconflicto.</a:t>
            </a:r>
          </a:p>
          <a:p>
            <a:pPr marL="259081" lvl="1" algn="just">
              <a:lnSpc>
                <a:spcPts val="2880"/>
              </a:lnSpc>
            </a:pPr>
            <a:endParaRPr lang="es-CO" sz="2400" noProof="0" dirty="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3883761" y="3446287"/>
            <a:ext cx="3261987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19"/>
              </a:lnSpc>
            </a:pPr>
            <a:r>
              <a:rPr lang="es-CO" sz="3599" noProof="0" dirty="0">
                <a:solidFill>
                  <a:srgbClr val="E3B23C"/>
                </a:solidFill>
                <a:latin typeface="Anton"/>
                <a:ea typeface="Anton"/>
                <a:cs typeface="Anton"/>
                <a:sym typeface="Anton"/>
              </a:rPr>
              <a:t>Hitos normativos: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299700" y="8083922"/>
            <a:ext cx="2771389" cy="1762166"/>
            <a:chOff x="0" y="0"/>
            <a:chExt cx="1278305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278305" cy="812800"/>
            </a:xfrm>
            <a:custGeom>
              <a:avLst/>
              <a:gdLst/>
              <a:ahLst/>
              <a:cxnLst/>
              <a:rect l="l" t="t" r="r" b="b"/>
              <a:pathLst>
                <a:path w="1278305" h="812800">
                  <a:moveTo>
                    <a:pt x="639152" y="0"/>
                  </a:moveTo>
                  <a:cubicBezTo>
                    <a:pt x="286158" y="0"/>
                    <a:pt x="0" y="181951"/>
                    <a:pt x="0" y="406400"/>
                  </a:cubicBezTo>
                  <a:cubicBezTo>
                    <a:pt x="0" y="630849"/>
                    <a:pt x="286158" y="812800"/>
                    <a:pt x="639152" y="812800"/>
                  </a:cubicBezTo>
                  <a:cubicBezTo>
                    <a:pt x="992147" y="812800"/>
                    <a:pt x="1278305" y="630849"/>
                    <a:pt x="1278305" y="406400"/>
                  </a:cubicBezTo>
                  <a:cubicBezTo>
                    <a:pt x="1278305" y="181951"/>
                    <a:pt x="992147" y="0"/>
                    <a:pt x="639152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119841" y="47625"/>
              <a:ext cx="1038623" cy="688975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sp>
        <p:nvSpPr>
          <p:cNvPr id="25" name="Freeform 25"/>
          <p:cNvSpPr/>
          <p:nvPr/>
        </p:nvSpPr>
        <p:spPr>
          <a:xfrm>
            <a:off x="4869381" y="8398247"/>
            <a:ext cx="1632025" cy="1133516"/>
          </a:xfrm>
          <a:custGeom>
            <a:avLst/>
            <a:gdLst/>
            <a:ahLst/>
            <a:cxnLst/>
            <a:rect l="l" t="t" r="r" b="b"/>
            <a:pathLst>
              <a:path w="1632025" h="1133516">
                <a:moveTo>
                  <a:pt x="0" y="0"/>
                </a:moveTo>
                <a:lnTo>
                  <a:pt x="1632026" y="0"/>
                </a:lnTo>
                <a:lnTo>
                  <a:pt x="1632026" y="1133516"/>
                </a:lnTo>
                <a:lnTo>
                  <a:pt x="0" y="113351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26" name="Group 26"/>
          <p:cNvGrpSpPr/>
          <p:nvPr/>
        </p:nvGrpSpPr>
        <p:grpSpPr>
          <a:xfrm>
            <a:off x="11308477" y="8083922"/>
            <a:ext cx="2771389" cy="1762166"/>
            <a:chOff x="0" y="0"/>
            <a:chExt cx="1278305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278305" cy="812800"/>
            </a:xfrm>
            <a:custGeom>
              <a:avLst/>
              <a:gdLst/>
              <a:ahLst/>
              <a:cxnLst/>
              <a:rect l="l" t="t" r="r" b="b"/>
              <a:pathLst>
                <a:path w="1278305" h="812800">
                  <a:moveTo>
                    <a:pt x="639152" y="0"/>
                  </a:moveTo>
                  <a:cubicBezTo>
                    <a:pt x="286158" y="0"/>
                    <a:pt x="0" y="181951"/>
                    <a:pt x="0" y="406400"/>
                  </a:cubicBezTo>
                  <a:cubicBezTo>
                    <a:pt x="0" y="630849"/>
                    <a:pt x="286158" y="812800"/>
                    <a:pt x="639152" y="812800"/>
                  </a:cubicBezTo>
                  <a:cubicBezTo>
                    <a:pt x="992147" y="812800"/>
                    <a:pt x="1278305" y="630849"/>
                    <a:pt x="1278305" y="406400"/>
                  </a:cubicBezTo>
                  <a:cubicBezTo>
                    <a:pt x="1278305" y="181951"/>
                    <a:pt x="992147" y="0"/>
                    <a:pt x="639152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119841" y="47625"/>
              <a:ext cx="1038623" cy="688975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sp>
        <p:nvSpPr>
          <p:cNvPr id="29" name="Freeform 29"/>
          <p:cNvSpPr/>
          <p:nvPr/>
        </p:nvSpPr>
        <p:spPr>
          <a:xfrm>
            <a:off x="12265395" y="8334452"/>
            <a:ext cx="857552" cy="1261106"/>
          </a:xfrm>
          <a:custGeom>
            <a:avLst/>
            <a:gdLst/>
            <a:ahLst/>
            <a:cxnLst/>
            <a:rect l="l" t="t" r="r" b="b"/>
            <a:pathLst>
              <a:path w="857552" h="1261106">
                <a:moveTo>
                  <a:pt x="0" y="0"/>
                </a:moveTo>
                <a:lnTo>
                  <a:pt x="857553" y="0"/>
                </a:lnTo>
                <a:lnTo>
                  <a:pt x="857553" y="1261106"/>
                </a:lnTo>
                <a:lnTo>
                  <a:pt x="0" y="126110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30" name="TextBox 21">
            <a:extLst>
              <a:ext uri="{FF2B5EF4-FFF2-40B4-BE49-F238E27FC236}">
                <a16:creationId xmlns:a16="http://schemas.microsoft.com/office/drawing/2014/main" id="{8422F471-507A-3C7A-8BDD-2A3A891AAB26}"/>
              </a:ext>
            </a:extLst>
          </p:cNvPr>
          <p:cNvSpPr txBox="1"/>
          <p:nvPr/>
        </p:nvSpPr>
        <p:spPr>
          <a:xfrm>
            <a:off x="11308477" y="3568142"/>
            <a:ext cx="3261987" cy="552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19"/>
              </a:lnSpc>
            </a:pPr>
            <a:r>
              <a:rPr lang="es-CO" sz="3599" noProof="0" dirty="0">
                <a:solidFill>
                  <a:srgbClr val="E3B23C"/>
                </a:solidFill>
                <a:latin typeface="Anton"/>
                <a:ea typeface="Anton"/>
                <a:cs typeface="Anton"/>
                <a:sym typeface="Anton"/>
              </a:rPr>
              <a:t>Hitos normativos: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0600" y="-745832"/>
            <a:ext cx="19747735" cy="11203515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7" name="Group 7"/>
          <p:cNvGrpSpPr/>
          <p:nvPr/>
        </p:nvGrpSpPr>
        <p:grpSpPr>
          <a:xfrm>
            <a:off x="441169" y="2694904"/>
            <a:ext cx="5676489" cy="5847112"/>
            <a:chOff x="0" y="0"/>
            <a:chExt cx="1486951" cy="143701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86951" cy="1437019"/>
            </a:xfrm>
            <a:custGeom>
              <a:avLst/>
              <a:gdLst/>
              <a:ahLst/>
              <a:cxnLst/>
              <a:rect l="l" t="t" r="r" b="b"/>
              <a:pathLst>
                <a:path w="1486951" h="1437019">
                  <a:moveTo>
                    <a:pt x="41138" y="0"/>
                  </a:moveTo>
                  <a:lnTo>
                    <a:pt x="1445812" y="0"/>
                  </a:lnTo>
                  <a:cubicBezTo>
                    <a:pt x="1468532" y="0"/>
                    <a:pt x="1486951" y="18418"/>
                    <a:pt x="1486951" y="41138"/>
                  </a:cubicBezTo>
                  <a:lnTo>
                    <a:pt x="1486951" y="1395881"/>
                  </a:lnTo>
                  <a:cubicBezTo>
                    <a:pt x="1486951" y="1406792"/>
                    <a:pt x="1482616" y="1417255"/>
                    <a:pt x="1474901" y="1424970"/>
                  </a:cubicBezTo>
                  <a:cubicBezTo>
                    <a:pt x="1467187" y="1432685"/>
                    <a:pt x="1456723" y="1437019"/>
                    <a:pt x="1445812" y="1437019"/>
                  </a:cubicBezTo>
                  <a:lnTo>
                    <a:pt x="41138" y="1437019"/>
                  </a:lnTo>
                  <a:cubicBezTo>
                    <a:pt x="30228" y="1437019"/>
                    <a:pt x="19764" y="1432685"/>
                    <a:pt x="12049" y="1424970"/>
                  </a:cubicBezTo>
                  <a:cubicBezTo>
                    <a:pt x="4334" y="1417255"/>
                    <a:pt x="0" y="1406792"/>
                    <a:pt x="0" y="1395881"/>
                  </a:cubicBezTo>
                  <a:lnTo>
                    <a:pt x="0" y="41138"/>
                  </a:lnTo>
                  <a:cubicBezTo>
                    <a:pt x="0" y="30228"/>
                    <a:pt x="4334" y="19764"/>
                    <a:pt x="12049" y="12049"/>
                  </a:cubicBezTo>
                  <a:cubicBezTo>
                    <a:pt x="19764" y="4334"/>
                    <a:pt x="30228" y="0"/>
                    <a:pt x="41138" y="0"/>
                  </a:cubicBezTo>
                  <a:close/>
                </a:path>
              </a:pathLst>
            </a:custGeom>
            <a:solidFill>
              <a:srgbClr val="E3B23C"/>
            </a:solidFill>
            <a:ln w="19050" cap="rnd">
              <a:solidFill>
                <a:srgbClr val="E3B23C"/>
              </a:solidFill>
              <a:prstDash val="solid"/>
              <a:round/>
            </a:ln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1486951" cy="14941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26"/>
                </a:lnSpc>
              </a:pPr>
              <a:endParaRPr lang="es-CO" noProof="0" dirty="0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4971633" y="280827"/>
            <a:ext cx="8758371" cy="13433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07"/>
              </a:lnSpc>
              <a:spcBef>
                <a:spcPct val="0"/>
              </a:spcBef>
            </a:pPr>
            <a:r>
              <a:rPr lang="es-CO" sz="7862" noProof="0" dirty="0">
                <a:solidFill>
                  <a:srgbClr val="E3B23C"/>
                </a:solidFill>
                <a:latin typeface="Anton"/>
                <a:ea typeface="Anton"/>
                <a:cs typeface="Anton"/>
                <a:sym typeface="Anton"/>
              </a:rPr>
              <a:t>0.2. OBJETIVOS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79113" y="2971222"/>
            <a:ext cx="4800600" cy="51546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129"/>
              </a:lnSpc>
              <a:spcBef>
                <a:spcPct val="0"/>
              </a:spcBef>
            </a:pPr>
            <a:r>
              <a:rPr lang="es-CO" sz="2235" b="1" noProof="0" dirty="0">
                <a:solidFill>
                  <a:srgbClr val="F5FFF6"/>
                </a:solidFill>
                <a:latin typeface="Nunito Bold"/>
                <a:ea typeface="Nunito Bold"/>
                <a:cs typeface="Nunito Bold"/>
                <a:sym typeface="Nunito Bold"/>
              </a:rPr>
              <a:t>Garantizar de manera progresiva el acceso universal, asequible y sostenible al servicio de energía eléctrica en zonas rurales, incorporando los enfoques diferenciales que responda a las particularidades territoriales, culturales, étnicas y socioeconómicas de las comunidades, y contribuyendo al cierre de brechas mediante procesos de democratización energética y a la consolidación de la paz.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564299" y="1973020"/>
            <a:ext cx="1368841" cy="5383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51"/>
              </a:lnSpc>
              <a:spcBef>
                <a:spcPct val="0"/>
              </a:spcBef>
            </a:pPr>
            <a:r>
              <a:rPr lang="es-CO" sz="3179" noProof="0" dirty="0">
                <a:solidFill>
                  <a:srgbClr val="FB8B24"/>
                </a:solidFill>
                <a:latin typeface="Anton"/>
                <a:ea typeface="Anton"/>
                <a:cs typeface="Anton"/>
                <a:sym typeface="Anton"/>
              </a:rPr>
              <a:t>GENERAL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88135" y="78315"/>
            <a:ext cx="1791255" cy="1604708"/>
            <a:chOff x="0" y="0"/>
            <a:chExt cx="2388340" cy="2139611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7844121" y="2307904"/>
            <a:ext cx="2517345" cy="521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11"/>
              </a:lnSpc>
              <a:spcBef>
                <a:spcPct val="0"/>
              </a:spcBef>
            </a:pPr>
            <a:r>
              <a:rPr lang="es-CO" sz="3079" noProof="0" dirty="0">
                <a:solidFill>
                  <a:srgbClr val="FB8B24"/>
                </a:solidFill>
                <a:latin typeface="Anton"/>
                <a:ea typeface="Anton"/>
                <a:cs typeface="Anton"/>
                <a:sym typeface="Anton"/>
              </a:rPr>
              <a:t> ESPECÍFICOS 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6492765" y="3214295"/>
            <a:ext cx="5235932" cy="1080406"/>
            <a:chOff x="0" y="0"/>
            <a:chExt cx="1518031" cy="47578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518031" cy="475789"/>
            </a:xfrm>
            <a:custGeom>
              <a:avLst/>
              <a:gdLst/>
              <a:ahLst/>
              <a:cxnLst/>
              <a:rect l="l" t="t" r="r" b="b"/>
              <a:pathLst>
                <a:path w="1518031" h="475789">
                  <a:moveTo>
                    <a:pt x="47735" y="0"/>
                  </a:moveTo>
                  <a:lnTo>
                    <a:pt x="1470296" y="0"/>
                  </a:lnTo>
                  <a:cubicBezTo>
                    <a:pt x="1482956" y="0"/>
                    <a:pt x="1495098" y="5029"/>
                    <a:pt x="1504050" y="13981"/>
                  </a:cubicBezTo>
                  <a:cubicBezTo>
                    <a:pt x="1513002" y="22933"/>
                    <a:pt x="1518031" y="35075"/>
                    <a:pt x="1518031" y="47735"/>
                  </a:cubicBezTo>
                  <a:lnTo>
                    <a:pt x="1518031" y="428054"/>
                  </a:lnTo>
                  <a:cubicBezTo>
                    <a:pt x="1518031" y="440715"/>
                    <a:pt x="1513002" y="452856"/>
                    <a:pt x="1504050" y="461808"/>
                  </a:cubicBezTo>
                  <a:cubicBezTo>
                    <a:pt x="1495098" y="470760"/>
                    <a:pt x="1482956" y="475789"/>
                    <a:pt x="1470296" y="475789"/>
                  </a:cubicBezTo>
                  <a:lnTo>
                    <a:pt x="47735" y="475789"/>
                  </a:lnTo>
                  <a:cubicBezTo>
                    <a:pt x="21372" y="475789"/>
                    <a:pt x="0" y="454418"/>
                    <a:pt x="0" y="428054"/>
                  </a:cubicBezTo>
                  <a:lnTo>
                    <a:pt x="0" y="47735"/>
                  </a:lnTo>
                  <a:cubicBezTo>
                    <a:pt x="0" y="35075"/>
                    <a:pt x="5029" y="22933"/>
                    <a:pt x="13981" y="13981"/>
                  </a:cubicBezTo>
                  <a:cubicBezTo>
                    <a:pt x="22933" y="5029"/>
                    <a:pt x="35075" y="0"/>
                    <a:pt x="47735" y="0"/>
                  </a:cubicBezTo>
                  <a:close/>
                </a:path>
              </a:pathLst>
            </a:custGeom>
            <a:solidFill>
              <a:srgbClr val="E5D7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28575"/>
              <a:ext cx="1518031" cy="504364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</a:pPr>
              <a:endParaRPr lang="es-CO" noProof="0" dirty="0"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6902170" y="3582758"/>
            <a:ext cx="4514811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17"/>
              </a:lnSpc>
            </a:pPr>
            <a:r>
              <a:rPr lang="es-CO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1. Ampliar la cobertura de energía eléctrica.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6492765" y="4580451"/>
            <a:ext cx="5235932" cy="1286471"/>
            <a:chOff x="0" y="0"/>
            <a:chExt cx="1518031" cy="475789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518031" cy="475789"/>
            </a:xfrm>
            <a:custGeom>
              <a:avLst/>
              <a:gdLst/>
              <a:ahLst/>
              <a:cxnLst/>
              <a:rect l="l" t="t" r="r" b="b"/>
              <a:pathLst>
                <a:path w="1518031" h="475789">
                  <a:moveTo>
                    <a:pt x="47735" y="0"/>
                  </a:moveTo>
                  <a:lnTo>
                    <a:pt x="1470296" y="0"/>
                  </a:lnTo>
                  <a:cubicBezTo>
                    <a:pt x="1482956" y="0"/>
                    <a:pt x="1495098" y="5029"/>
                    <a:pt x="1504050" y="13981"/>
                  </a:cubicBezTo>
                  <a:cubicBezTo>
                    <a:pt x="1513002" y="22933"/>
                    <a:pt x="1518031" y="35075"/>
                    <a:pt x="1518031" y="47735"/>
                  </a:cubicBezTo>
                  <a:lnTo>
                    <a:pt x="1518031" y="428054"/>
                  </a:lnTo>
                  <a:cubicBezTo>
                    <a:pt x="1518031" y="440715"/>
                    <a:pt x="1513002" y="452856"/>
                    <a:pt x="1504050" y="461808"/>
                  </a:cubicBezTo>
                  <a:cubicBezTo>
                    <a:pt x="1495098" y="470760"/>
                    <a:pt x="1482956" y="475789"/>
                    <a:pt x="1470296" y="475789"/>
                  </a:cubicBezTo>
                  <a:lnTo>
                    <a:pt x="47735" y="475789"/>
                  </a:lnTo>
                  <a:cubicBezTo>
                    <a:pt x="21372" y="475789"/>
                    <a:pt x="0" y="454418"/>
                    <a:pt x="0" y="428054"/>
                  </a:cubicBezTo>
                  <a:lnTo>
                    <a:pt x="0" y="47735"/>
                  </a:lnTo>
                  <a:cubicBezTo>
                    <a:pt x="0" y="35075"/>
                    <a:pt x="5029" y="22933"/>
                    <a:pt x="13981" y="13981"/>
                  </a:cubicBezTo>
                  <a:cubicBezTo>
                    <a:pt x="22933" y="5029"/>
                    <a:pt x="35075" y="0"/>
                    <a:pt x="47735" y="0"/>
                  </a:cubicBezTo>
                  <a:close/>
                </a:path>
              </a:pathLst>
            </a:custGeom>
            <a:solidFill>
              <a:srgbClr val="E5D7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28575"/>
              <a:ext cx="1518031" cy="504364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</a:pPr>
              <a:endParaRPr lang="es-CO" noProof="0" dirty="0"/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6525547" y="4855926"/>
            <a:ext cx="5087956" cy="8867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12"/>
              </a:lnSpc>
            </a:pPr>
            <a:r>
              <a:rPr lang="es-CO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2. Promover y ampliar las soluciones tecnológicas apropiadas de generación eléctrica, de acuerdo con las particularidades del medio rural y de las comunidades</a:t>
            </a:r>
          </a:p>
        </p:txBody>
      </p:sp>
      <p:grpSp>
        <p:nvGrpSpPr>
          <p:cNvPr id="26" name="Group 26"/>
          <p:cNvGrpSpPr/>
          <p:nvPr/>
        </p:nvGrpSpPr>
        <p:grpSpPr>
          <a:xfrm>
            <a:off x="6525545" y="6097467"/>
            <a:ext cx="5203151" cy="1381837"/>
            <a:chOff x="0" y="0"/>
            <a:chExt cx="1518031" cy="475789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518031" cy="475789"/>
            </a:xfrm>
            <a:custGeom>
              <a:avLst/>
              <a:gdLst/>
              <a:ahLst/>
              <a:cxnLst/>
              <a:rect l="l" t="t" r="r" b="b"/>
              <a:pathLst>
                <a:path w="1518031" h="475789">
                  <a:moveTo>
                    <a:pt x="47735" y="0"/>
                  </a:moveTo>
                  <a:lnTo>
                    <a:pt x="1470296" y="0"/>
                  </a:lnTo>
                  <a:cubicBezTo>
                    <a:pt x="1482956" y="0"/>
                    <a:pt x="1495098" y="5029"/>
                    <a:pt x="1504050" y="13981"/>
                  </a:cubicBezTo>
                  <a:cubicBezTo>
                    <a:pt x="1513002" y="22933"/>
                    <a:pt x="1518031" y="35075"/>
                    <a:pt x="1518031" y="47735"/>
                  </a:cubicBezTo>
                  <a:lnTo>
                    <a:pt x="1518031" y="428054"/>
                  </a:lnTo>
                  <a:cubicBezTo>
                    <a:pt x="1518031" y="440715"/>
                    <a:pt x="1513002" y="452856"/>
                    <a:pt x="1504050" y="461808"/>
                  </a:cubicBezTo>
                  <a:cubicBezTo>
                    <a:pt x="1495098" y="470760"/>
                    <a:pt x="1482956" y="475789"/>
                    <a:pt x="1470296" y="475789"/>
                  </a:cubicBezTo>
                  <a:lnTo>
                    <a:pt x="47735" y="475789"/>
                  </a:lnTo>
                  <a:cubicBezTo>
                    <a:pt x="21372" y="475789"/>
                    <a:pt x="0" y="454418"/>
                    <a:pt x="0" y="428054"/>
                  </a:cubicBezTo>
                  <a:lnTo>
                    <a:pt x="0" y="47735"/>
                  </a:lnTo>
                  <a:cubicBezTo>
                    <a:pt x="0" y="35075"/>
                    <a:pt x="5029" y="22933"/>
                    <a:pt x="13981" y="13981"/>
                  </a:cubicBezTo>
                  <a:cubicBezTo>
                    <a:pt x="22933" y="5029"/>
                    <a:pt x="35075" y="0"/>
                    <a:pt x="47735" y="0"/>
                  </a:cubicBezTo>
                  <a:close/>
                </a:path>
              </a:pathLst>
            </a:custGeom>
            <a:solidFill>
              <a:srgbClr val="E5D7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28575"/>
              <a:ext cx="1518031" cy="504364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</a:pPr>
              <a:endParaRPr lang="es-CO" noProof="0" dirty="0"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6689286" y="6261880"/>
            <a:ext cx="4924216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5"/>
              </a:lnSpc>
            </a:pPr>
            <a:r>
              <a:rPr lang="es-CO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3. Asistir técnicamente y promover las capacidades organizativas de las comunidades para pro- pender por el mantenimiento y la sostenibilidad de las obras.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6526034" y="7656690"/>
            <a:ext cx="5235932" cy="885326"/>
            <a:chOff x="0" y="0"/>
            <a:chExt cx="1518031" cy="475789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518031" cy="475789"/>
            </a:xfrm>
            <a:custGeom>
              <a:avLst/>
              <a:gdLst/>
              <a:ahLst/>
              <a:cxnLst/>
              <a:rect l="l" t="t" r="r" b="b"/>
              <a:pathLst>
                <a:path w="1518031" h="475789">
                  <a:moveTo>
                    <a:pt x="47735" y="0"/>
                  </a:moveTo>
                  <a:lnTo>
                    <a:pt x="1470296" y="0"/>
                  </a:lnTo>
                  <a:cubicBezTo>
                    <a:pt x="1482956" y="0"/>
                    <a:pt x="1495098" y="5029"/>
                    <a:pt x="1504050" y="13981"/>
                  </a:cubicBezTo>
                  <a:cubicBezTo>
                    <a:pt x="1513002" y="22933"/>
                    <a:pt x="1518031" y="35075"/>
                    <a:pt x="1518031" y="47735"/>
                  </a:cubicBezTo>
                  <a:lnTo>
                    <a:pt x="1518031" y="428054"/>
                  </a:lnTo>
                  <a:cubicBezTo>
                    <a:pt x="1518031" y="440715"/>
                    <a:pt x="1513002" y="452856"/>
                    <a:pt x="1504050" y="461808"/>
                  </a:cubicBezTo>
                  <a:cubicBezTo>
                    <a:pt x="1495098" y="470760"/>
                    <a:pt x="1482956" y="475789"/>
                    <a:pt x="1470296" y="475789"/>
                  </a:cubicBezTo>
                  <a:lnTo>
                    <a:pt x="47735" y="475789"/>
                  </a:lnTo>
                  <a:cubicBezTo>
                    <a:pt x="21372" y="475789"/>
                    <a:pt x="0" y="454418"/>
                    <a:pt x="0" y="428054"/>
                  </a:cubicBezTo>
                  <a:lnTo>
                    <a:pt x="0" y="47735"/>
                  </a:lnTo>
                  <a:cubicBezTo>
                    <a:pt x="0" y="35075"/>
                    <a:pt x="5029" y="22933"/>
                    <a:pt x="13981" y="13981"/>
                  </a:cubicBezTo>
                  <a:cubicBezTo>
                    <a:pt x="22933" y="5029"/>
                    <a:pt x="35075" y="0"/>
                    <a:pt x="47735" y="0"/>
                  </a:cubicBezTo>
                  <a:close/>
                </a:path>
              </a:pathLst>
            </a:custGeom>
            <a:solidFill>
              <a:srgbClr val="E5D7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28575"/>
              <a:ext cx="1518031" cy="504364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</a:pPr>
              <a:endParaRPr lang="es-CO" noProof="0" dirty="0"/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6697467" y="7836856"/>
            <a:ext cx="4924216" cy="5405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5"/>
              </a:lnSpc>
            </a:pPr>
            <a:r>
              <a:rPr lang="es-CO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4. Capacitar a las comunidades en el uso adecuado de la energía para su sostenibilidad. </a:t>
            </a:r>
          </a:p>
        </p:txBody>
      </p:sp>
      <p:sp>
        <p:nvSpPr>
          <p:cNvPr id="36" name="Freeform 8"/>
          <p:cNvSpPr/>
          <p:nvPr/>
        </p:nvSpPr>
        <p:spPr>
          <a:xfrm>
            <a:off x="12021879" y="4505718"/>
            <a:ext cx="5943600" cy="3211531"/>
          </a:xfrm>
          <a:custGeom>
            <a:avLst/>
            <a:gdLst/>
            <a:ahLst/>
            <a:cxnLst/>
            <a:rect l="l" t="t" r="r" b="b"/>
            <a:pathLst>
              <a:path w="7054706" h="4118185">
                <a:moveTo>
                  <a:pt x="0" y="0"/>
                </a:moveTo>
                <a:lnTo>
                  <a:pt x="7054706" y="0"/>
                </a:lnTo>
                <a:lnTo>
                  <a:pt x="7054706" y="4118185"/>
                </a:lnTo>
                <a:lnTo>
                  <a:pt x="0" y="41181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37" name="TextBox 15">
            <a:extLst>
              <a:ext uri="{FF2B5EF4-FFF2-40B4-BE49-F238E27FC236}">
                <a16:creationId xmlns:a16="http://schemas.microsoft.com/office/drawing/2014/main" id="{F4699CA6-F991-112A-67B1-6A8B145C1453}"/>
              </a:ext>
            </a:extLst>
          </p:cNvPr>
          <p:cNvSpPr txBox="1"/>
          <p:nvPr/>
        </p:nvSpPr>
        <p:spPr>
          <a:xfrm>
            <a:off x="13337735" y="3149408"/>
            <a:ext cx="3311887" cy="517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  <a:spcBef>
                <a:spcPct val="0"/>
              </a:spcBef>
            </a:pPr>
            <a:r>
              <a:rPr lang="es-CO" sz="3079" noProof="0" dirty="0">
                <a:solidFill>
                  <a:srgbClr val="FB8B24"/>
                </a:solidFill>
                <a:latin typeface="Anton"/>
                <a:ea typeface="Anton"/>
                <a:cs typeface="Anton"/>
                <a:sym typeface="Anton"/>
              </a:rPr>
              <a:t> PROBLEMA CENTRAL </a:t>
            </a:r>
          </a:p>
        </p:txBody>
      </p:sp>
      <p:sp>
        <p:nvSpPr>
          <p:cNvPr id="38" name="TextBox 13"/>
          <p:cNvSpPr txBox="1"/>
          <p:nvPr/>
        </p:nvSpPr>
        <p:spPr>
          <a:xfrm>
            <a:off x="11826386" y="3821999"/>
            <a:ext cx="5855494" cy="264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39"/>
              </a:lnSpc>
              <a:spcBef>
                <a:spcPct val="0"/>
              </a:spcBef>
            </a:pPr>
            <a:r>
              <a:rPr lang="es-CO" sz="1599" b="1" noProof="0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Viviendas con servicio de energía eléctrica (ICCE 2023)</a:t>
            </a:r>
          </a:p>
        </p:txBody>
      </p:sp>
      <p:sp>
        <p:nvSpPr>
          <p:cNvPr id="39" name="TextBox 12"/>
          <p:cNvSpPr txBox="1"/>
          <p:nvPr/>
        </p:nvSpPr>
        <p:spPr>
          <a:xfrm>
            <a:off x="11548260" y="7894167"/>
            <a:ext cx="6391819" cy="4451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819"/>
              </a:lnSpc>
              <a:spcBef>
                <a:spcPct val="0"/>
              </a:spcBef>
            </a:pPr>
            <a:r>
              <a:rPr lang="es-CO" sz="1299" u="none" strike="noStrike" noProof="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Fuente: Elaboración propia a partir de los datos ICEE 2023 </a:t>
            </a:r>
          </a:p>
          <a:p>
            <a:pPr marL="0" lvl="0" indent="0" algn="ctr">
              <a:lnSpc>
                <a:spcPts val="1819"/>
              </a:lnSpc>
              <a:spcBef>
                <a:spcPct val="0"/>
              </a:spcBef>
            </a:pPr>
            <a:r>
              <a:rPr lang="es-CO" sz="1299" u="none" strike="noStrike" noProof="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UPME (2025)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6804782"/>
            <a:ext cx="18288000" cy="6093912"/>
          </a:xfrm>
          <a:custGeom>
            <a:avLst/>
            <a:gdLst/>
            <a:ahLst/>
            <a:cxnLst/>
            <a:rect l="l" t="t" r="r" b="b"/>
            <a:pathLst>
              <a:path w="20233002" h="6227007">
                <a:moveTo>
                  <a:pt x="0" y="0"/>
                </a:moveTo>
                <a:lnTo>
                  <a:pt x="20233001" y="0"/>
                </a:lnTo>
                <a:lnTo>
                  <a:pt x="20233001" y="6227007"/>
                </a:lnTo>
                <a:lnTo>
                  <a:pt x="0" y="62270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0000"/>
            </a:blip>
            <a:stretch>
              <a:fillRect t="-118299" b="-25392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/>
          <p:cNvGrpSpPr/>
          <p:nvPr/>
        </p:nvGrpSpPr>
        <p:grpSpPr>
          <a:xfrm rot="-8932819">
            <a:off x="3395129" y="3649047"/>
            <a:ext cx="1801720" cy="3953908"/>
            <a:chOff x="0" y="0"/>
            <a:chExt cx="433016" cy="95026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33016" cy="950261"/>
            </a:xfrm>
            <a:custGeom>
              <a:avLst/>
              <a:gdLst/>
              <a:ahLst/>
              <a:cxnLst/>
              <a:rect l="l" t="t" r="r" b="b"/>
              <a:pathLst>
                <a:path w="433016" h="950261">
                  <a:moveTo>
                    <a:pt x="0" y="0"/>
                  </a:moveTo>
                  <a:lnTo>
                    <a:pt x="433016" y="0"/>
                  </a:lnTo>
                  <a:lnTo>
                    <a:pt x="433016" y="950261"/>
                  </a:lnTo>
                  <a:lnTo>
                    <a:pt x="0" y="950261"/>
                  </a:lnTo>
                  <a:close/>
                </a:path>
              </a:pathLst>
            </a:custGeom>
            <a:solidFill>
              <a:srgbClr val="E36414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33016" cy="978836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6" name="Group 6"/>
          <p:cNvGrpSpPr/>
          <p:nvPr/>
        </p:nvGrpSpPr>
        <p:grpSpPr>
          <a:xfrm rot="-8932819">
            <a:off x="9850680" y="3649047"/>
            <a:ext cx="1801720" cy="3953908"/>
            <a:chOff x="0" y="0"/>
            <a:chExt cx="433016" cy="95026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3016" cy="950261"/>
            </a:xfrm>
            <a:custGeom>
              <a:avLst/>
              <a:gdLst/>
              <a:ahLst/>
              <a:cxnLst/>
              <a:rect l="l" t="t" r="r" b="b"/>
              <a:pathLst>
                <a:path w="433016" h="950261">
                  <a:moveTo>
                    <a:pt x="0" y="0"/>
                  </a:moveTo>
                  <a:lnTo>
                    <a:pt x="433016" y="0"/>
                  </a:lnTo>
                  <a:lnTo>
                    <a:pt x="433016" y="950261"/>
                  </a:lnTo>
                  <a:lnTo>
                    <a:pt x="0" y="950261"/>
                  </a:lnTo>
                  <a:close/>
                </a:path>
              </a:pathLst>
            </a:custGeom>
            <a:solidFill>
              <a:srgbClr val="E2CF96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433016" cy="978836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9" name="Group 9"/>
          <p:cNvGrpSpPr/>
          <p:nvPr/>
        </p:nvGrpSpPr>
        <p:grpSpPr>
          <a:xfrm rot="-8932819">
            <a:off x="13078455" y="3649047"/>
            <a:ext cx="1801720" cy="3953908"/>
            <a:chOff x="0" y="0"/>
            <a:chExt cx="433016" cy="95026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33016" cy="950261"/>
            </a:xfrm>
            <a:custGeom>
              <a:avLst/>
              <a:gdLst/>
              <a:ahLst/>
              <a:cxnLst/>
              <a:rect l="l" t="t" r="r" b="b"/>
              <a:pathLst>
                <a:path w="433016" h="950261">
                  <a:moveTo>
                    <a:pt x="0" y="0"/>
                  </a:moveTo>
                  <a:lnTo>
                    <a:pt x="433016" y="0"/>
                  </a:lnTo>
                  <a:lnTo>
                    <a:pt x="433016" y="950261"/>
                  </a:lnTo>
                  <a:lnTo>
                    <a:pt x="0" y="950261"/>
                  </a:lnTo>
                  <a:close/>
                </a:path>
              </a:pathLst>
            </a:custGeom>
            <a:solidFill>
              <a:srgbClr val="99756B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433016" cy="978836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12" name="Group 12"/>
          <p:cNvGrpSpPr/>
          <p:nvPr/>
        </p:nvGrpSpPr>
        <p:grpSpPr>
          <a:xfrm rot="-8932819">
            <a:off x="6622904" y="3649047"/>
            <a:ext cx="1801720" cy="3953908"/>
            <a:chOff x="0" y="0"/>
            <a:chExt cx="433016" cy="95026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33016" cy="950261"/>
            </a:xfrm>
            <a:custGeom>
              <a:avLst/>
              <a:gdLst/>
              <a:ahLst/>
              <a:cxnLst/>
              <a:rect l="l" t="t" r="r" b="b"/>
              <a:pathLst>
                <a:path w="433016" h="950261">
                  <a:moveTo>
                    <a:pt x="0" y="0"/>
                  </a:moveTo>
                  <a:lnTo>
                    <a:pt x="433016" y="0"/>
                  </a:lnTo>
                  <a:lnTo>
                    <a:pt x="433016" y="950261"/>
                  </a:lnTo>
                  <a:lnTo>
                    <a:pt x="0" y="950261"/>
                  </a:lnTo>
                  <a:close/>
                </a:path>
              </a:pathLst>
            </a:custGeom>
            <a:solidFill>
              <a:srgbClr val="DBB44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433016" cy="978836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4236584" y="3467962"/>
            <a:ext cx="2728483" cy="5548849"/>
            <a:chOff x="0" y="0"/>
            <a:chExt cx="660400" cy="134303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60400" cy="1343039"/>
            </a:xfrm>
            <a:custGeom>
              <a:avLst/>
              <a:gdLst/>
              <a:ahLst/>
              <a:cxnLst/>
              <a:rect l="l" t="t" r="r" b="b"/>
              <a:pathLst>
                <a:path w="660400" h="1343039">
                  <a:moveTo>
                    <a:pt x="220252" y="1323970"/>
                  </a:moveTo>
                  <a:cubicBezTo>
                    <a:pt x="254109" y="1335484"/>
                    <a:pt x="292600" y="1343039"/>
                    <a:pt x="330378" y="1343039"/>
                  </a:cubicBezTo>
                  <a:cubicBezTo>
                    <a:pt x="368157" y="1343039"/>
                    <a:pt x="404509" y="1336562"/>
                    <a:pt x="438009" y="1325048"/>
                  </a:cubicBezTo>
                  <a:cubicBezTo>
                    <a:pt x="438723" y="1324689"/>
                    <a:pt x="439435" y="1324689"/>
                    <a:pt x="440148" y="1324330"/>
                  </a:cubicBezTo>
                  <a:cubicBezTo>
                    <a:pt x="565955" y="1278274"/>
                    <a:pt x="658618" y="1156660"/>
                    <a:pt x="660400" y="100275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002015"/>
                  </a:lnTo>
                  <a:cubicBezTo>
                    <a:pt x="1782" y="1157379"/>
                    <a:pt x="93019" y="1278994"/>
                    <a:pt x="220252" y="1323970"/>
                  </a:cubicBezTo>
                  <a:close/>
                </a:path>
              </a:pathLst>
            </a:custGeom>
            <a:solidFill>
              <a:srgbClr val="FED5CA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660400" cy="1244614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1005760" y="3467962"/>
            <a:ext cx="2728483" cy="5548849"/>
            <a:chOff x="0" y="0"/>
            <a:chExt cx="660400" cy="1343039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60400" cy="1343039"/>
            </a:xfrm>
            <a:custGeom>
              <a:avLst/>
              <a:gdLst/>
              <a:ahLst/>
              <a:cxnLst/>
              <a:rect l="l" t="t" r="r" b="b"/>
              <a:pathLst>
                <a:path w="660400" h="1343039">
                  <a:moveTo>
                    <a:pt x="220252" y="1323970"/>
                  </a:moveTo>
                  <a:cubicBezTo>
                    <a:pt x="254109" y="1335484"/>
                    <a:pt x="292600" y="1343039"/>
                    <a:pt x="330378" y="1343039"/>
                  </a:cubicBezTo>
                  <a:cubicBezTo>
                    <a:pt x="368157" y="1343039"/>
                    <a:pt x="404509" y="1336562"/>
                    <a:pt x="438009" y="1325048"/>
                  </a:cubicBezTo>
                  <a:cubicBezTo>
                    <a:pt x="438723" y="1324689"/>
                    <a:pt x="439435" y="1324689"/>
                    <a:pt x="440148" y="1324330"/>
                  </a:cubicBezTo>
                  <a:cubicBezTo>
                    <a:pt x="565955" y="1278274"/>
                    <a:pt x="658618" y="1156660"/>
                    <a:pt x="660400" y="100275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002015"/>
                  </a:lnTo>
                  <a:cubicBezTo>
                    <a:pt x="1782" y="1157379"/>
                    <a:pt x="93019" y="1278994"/>
                    <a:pt x="220252" y="1323970"/>
                  </a:cubicBezTo>
                  <a:close/>
                </a:path>
              </a:pathLst>
            </a:custGeom>
            <a:solidFill>
              <a:srgbClr val="FFF0C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28575"/>
              <a:ext cx="660400" cy="1244614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7797588" y="3467962"/>
            <a:ext cx="2728483" cy="5548849"/>
            <a:chOff x="0" y="0"/>
            <a:chExt cx="660400" cy="1343039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60400" cy="1343039"/>
            </a:xfrm>
            <a:custGeom>
              <a:avLst/>
              <a:gdLst/>
              <a:ahLst/>
              <a:cxnLst/>
              <a:rect l="l" t="t" r="r" b="b"/>
              <a:pathLst>
                <a:path w="660400" h="1343039">
                  <a:moveTo>
                    <a:pt x="220252" y="1323970"/>
                  </a:moveTo>
                  <a:cubicBezTo>
                    <a:pt x="254109" y="1335484"/>
                    <a:pt x="292600" y="1343039"/>
                    <a:pt x="330378" y="1343039"/>
                  </a:cubicBezTo>
                  <a:cubicBezTo>
                    <a:pt x="368157" y="1343039"/>
                    <a:pt x="404509" y="1336562"/>
                    <a:pt x="438009" y="1325048"/>
                  </a:cubicBezTo>
                  <a:cubicBezTo>
                    <a:pt x="438723" y="1324689"/>
                    <a:pt x="439435" y="1324689"/>
                    <a:pt x="440148" y="1324330"/>
                  </a:cubicBezTo>
                  <a:cubicBezTo>
                    <a:pt x="565955" y="1278274"/>
                    <a:pt x="658618" y="1156660"/>
                    <a:pt x="660400" y="100275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002015"/>
                  </a:lnTo>
                  <a:cubicBezTo>
                    <a:pt x="1782" y="1157379"/>
                    <a:pt x="93019" y="1278994"/>
                    <a:pt x="220252" y="1323970"/>
                  </a:cubicBezTo>
                  <a:close/>
                </a:path>
              </a:pathLst>
            </a:custGeom>
            <a:solidFill>
              <a:srgbClr val="FFDA68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28575"/>
              <a:ext cx="660400" cy="1244614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560260" y="3467962"/>
            <a:ext cx="2728483" cy="5548849"/>
            <a:chOff x="0" y="0"/>
            <a:chExt cx="660400" cy="1343039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60400" cy="1343039"/>
            </a:xfrm>
            <a:custGeom>
              <a:avLst/>
              <a:gdLst/>
              <a:ahLst/>
              <a:cxnLst/>
              <a:rect l="l" t="t" r="r" b="b"/>
              <a:pathLst>
                <a:path w="660400" h="1343039">
                  <a:moveTo>
                    <a:pt x="220252" y="1323970"/>
                  </a:moveTo>
                  <a:cubicBezTo>
                    <a:pt x="254109" y="1335484"/>
                    <a:pt x="292600" y="1343039"/>
                    <a:pt x="330378" y="1343039"/>
                  </a:cubicBezTo>
                  <a:cubicBezTo>
                    <a:pt x="368157" y="1343039"/>
                    <a:pt x="404509" y="1336562"/>
                    <a:pt x="438009" y="1325048"/>
                  </a:cubicBezTo>
                  <a:cubicBezTo>
                    <a:pt x="438723" y="1324689"/>
                    <a:pt x="439435" y="1324689"/>
                    <a:pt x="440148" y="1324330"/>
                  </a:cubicBezTo>
                  <a:cubicBezTo>
                    <a:pt x="565955" y="1278274"/>
                    <a:pt x="658618" y="1156660"/>
                    <a:pt x="660400" y="100275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002015"/>
                  </a:lnTo>
                  <a:cubicBezTo>
                    <a:pt x="1782" y="1157379"/>
                    <a:pt x="93019" y="1278994"/>
                    <a:pt x="220252" y="1323970"/>
                  </a:cubicBezTo>
                  <a:close/>
                </a:path>
              </a:pathLst>
            </a:custGeom>
            <a:solidFill>
              <a:srgbClr val="F29A6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28575"/>
              <a:ext cx="660400" cy="1244614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322933" y="3467962"/>
            <a:ext cx="2728483" cy="5548849"/>
            <a:chOff x="0" y="0"/>
            <a:chExt cx="660400" cy="134303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60400" cy="1343039"/>
            </a:xfrm>
            <a:custGeom>
              <a:avLst/>
              <a:gdLst/>
              <a:ahLst/>
              <a:cxnLst/>
              <a:rect l="l" t="t" r="r" b="b"/>
              <a:pathLst>
                <a:path w="660400" h="1343039">
                  <a:moveTo>
                    <a:pt x="220252" y="1323970"/>
                  </a:moveTo>
                  <a:cubicBezTo>
                    <a:pt x="254109" y="1335484"/>
                    <a:pt x="292600" y="1343039"/>
                    <a:pt x="330378" y="1343039"/>
                  </a:cubicBezTo>
                  <a:cubicBezTo>
                    <a:pt x="368157" y="1343039"/>
                    <a:pt x="404509" y="1336562"/>
                    <a:pt x="438009" y="1325048"/>
                  </a:cubicBezTo>
                  <a:cubicBezTo>
                    <a:pt x="438723" y="1324689"/>
                    <a:pt x="439435" y="1324689"/>
                    <a:pt x="440148" y="1324330"/>
                  </a:cubicBezTo>
                  <a:cubicBezTo>
                    <a:pt x="565955" y="1278274"/>
                    <a:pt x="658618" y="1156660"/>
                    <a:pt x="660400" y="1002759"/>
                  </a:cubicBezTo>
                  <a:lnTo>
                    <a:pt x="660400" y="0"/>
                  </a:lnTo>
                  <a:lnTo>
                    <a:pt x="0" y="0"/>
                  </a:lnTo>
                  <a:lnTo>
                    <a:pt x="0" y="1002015"/>
                  </a:lnTo>
                  <a:cubicBezTo>
                    <a:pt x="1782" y="1157379"/>
                    <a:pt x="93019" y="1278994"/>
                    <a:pt x="220252" y="1323970"/>
                  </a:cubicBezTo>
                  <a:close/>
                </a:path>
              </a:pathLst>
            </a:custGeom>
            <a:solidFill>
              <a:srgbClr val="DBB44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28575"/>
              <a:ext cx="660400" cy="1244614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847633" y="7137909"/>
            <a:ext cx="1679082" cy="1679082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068119" y="7137909"/>
            <a:ext cx="1654397" cy="1654397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sp>
        <p:nvSpPr>
          <p:cNvPr id="36" name="Freeform 36"/>
          <p:cNvSpPr/>
          <p:nvPr/>
        </p:nvSpPr>
        <p:spPr>
          <a:xfrm>
            <a:off x="5237403" y="7529190"/>
            <a:ext cx="1255260" cy="871835"/>
          </a:xfrm>
          <a:custGeom>
            <a:avLst/>
            <a:gdLst/>
            <a:ahLst/>
            <a:cxnLst/>
            <a:rect l="l" t="t" r="r" b="b"/>
            <a:pathLst>
              <a:path w="1255260" h="871835">
                <a:moveTo>
                  <a:pt x="0" y="0"/>
                </a:moveTo>
                <a:lnTo>
                  <a:pt x="1255260" y="0"/>
                </a:lnTo>
                <a:lnTo>
                  <a:pt x="1255260" y="871835"/>
                </a:lnTo>
                <a:lnTo>
                  <a:pt x="0" y="87183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37" name="Freeform 37"/>
          <p:cNvSpPr/>
          <p:nvPr/>
        </p:nvSpPr>
        <p:spPr>
          <a:xfrm>
            <a:off x="2223104" y="7315707"/>
            <a:ext cx="1260831" cy="1233411"/>
          </a:xfrm>
          <a:custGeom>
            <a:avLst/>
            <a:gdLst/>
            <a:ahLst/>
            <a:cxnLst/>
            <a:rect l="l" t="t" r="r" b="b"/>
            <a:pathLst>
              <a:path w="1260831" h="1233411">
                <a:moveTo>
                  <a:pt x="0" y="0"/>
                </a:moveTo>
                <a:lnTo>
                  <a:pt x="1260831" y="0"/>
                </a:lnTo>
                <a:lnTo>
                  <a:pt x="1260831" y="1233411"/>
                </a:lnTo>
                <a:lnTo>
                  <a:pt x="0" y="123341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8" name="Group 38"/>
          <p:cNvGrpSpPr/>
          <p:nvPr/>
        </p:nvGrpSpPr>
        <p:grpSpPr>
          <a:xfrm rot="-10800000">
            <a:off x="1322933" y="2602640"/>
            <a:ext cx="2732503" cy="1490956"/>
            <a:chOff x="0" y="0"/>
            <a:chExt cx="744172" cy="406048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744172" cy="406048"/>
            </a:xfrm>
            <a:custGeom>
              <a:avLst/>
              <a:gdLst/>
              <a:ahLst/>
              <a:cxnLst/>
              <a:rect l="l" t="t" r="r" b="b"/>
              <a:pathLst>
                <a:path w="744172" h="406048">
                  <a:moveTo>
                    <a:pt x="744172" y="0"/>
                  </a:moveTo>
                  <a:lnTo>
                    <a:pt x="744172" y="406048"/>
                  </a:lnTo>
                  <a:lnTo>
                    <a:pt x="372086" y="279048"/>
                  </a:lnTo>
                  <a:lnTo>
                    <a:pt x="0" y="406048"/>
                  </a:lnTo>
                  <a:lnTo>
                    <a:pt x="0" y="0"/>
                  </a:lnTo>
                  <a:lnTo>
                    <a:pt x="744172" y="0"/>
                  </a:lnTo>
                  <a:close/>
                </a:path>
              </a:pathLst>
            </a:custGeom>
            <a:solidFill>
              <a:srgbClr val="DBB44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28575"/>
              <a:ext cx="744172" cy="307623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41" name="Group 41"/>
          <p:cNvGrpSpPr/>
          <p:nvPr/>
        </p:nvGrpSpPr>
        <p:grpSpPr>
          <a:xfrm rot="-10800000">
            <a:off x="4556241" y="2602640"/>
            <a:ext cx="2732503" cy="1490956"/>
            <a:chOff x="0" y="0"/>
            <a:chExt cx="744172" cy="406048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44172" cy="406048"/>
            </a:xfrm>
            <a:custGeom>
              <a:avLst/>
              <a:gdLst/>
              <a:ahLst/>
              <a:cxnLst/>
              <a:rect l="l" t="t" r="r" b="b"/>
              <a:pathLst>
                <a:path w="744172" h="406048">
                  <a:moveTo>
                    <a:pt x="744172" y="0"/>
                  </a:moveTo>
                  <a:lnTo>
                    <a:pt x="744172" y="406048"/>
                  </a:lnTo>
                  <a:lnTo>
                    <a:pt x="372086" y="279048"/>
                  </a:lnTo>
                  <a:lnTo>
                    <a:pt x="0" y="406048"/>
                  </a:lnTo>
                  <a:lnTo>
                    <a:pt x="0" y="0"/>
                  </a:lnTo>
                  <a:lnTo>
                    <a:pt x="744172" y="0"/>
                  </a:lnTo>
                  <a:close/>
                </a:path>
              </a:pathLst>
            </a:custGeom>
            <a:solidFill>
              <a:srgbClr val="F29A6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0" y="-28575"/>
              <a:ext cx="744172" cy="307623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44" name="Group 44"/>
          <p:cNvGrpSpPr/>
          <p:nvPr/>
        </p:nvGrpSpPr>
        <p:grpSpPr>
          <a:xfrm rot="-10800000">
            <a:off x="7797588" y="2602640"/>
            <a:ext cx="2732503" cy="1490956"/>
            <a:chOff x="0" y="0"/>
            <a:chExt cx="744172" cy="406048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44172" cy="406048"/>
            </a:xfrm>
            <a:custGeom>
              <a:avLst/>
              <a:gdLst/>
              <a:ahLst/>
              <a:cxnLst/>
              <a:rect l="l" t="t" r="r" b="b"/>
              <a:pathLst>
                <a:path w="744172" h="406048">
                  <a:moveTo>
                    <a:pt x="744172" y="0"/>
                  </a:moveTo>
                  <a:lnTo>
                    <a:pt x="744172" y="406048"/>
                  </a:lnTo>
                  <a:lnTo>
                    <a:pt x="372086" y="279048"/>
                  </a:lnTo>
                  <a:lnTo>
                    <a:pt x="0" y="406048"/>
                  </a:lnTo>
                  <a:lnTo>
                    <a:pt x="0" y="0"/>
                  </a:lnTo>
                  <a:lnTo>
                    <a:pt x="744172" y="0"/>
                  </a:lnTo>
                  <a:close/>
                </a:path>
              </a:pathLst>
            </a:custGeom>
            <a:solidFill>
              <a:srgbClr val="FFDA68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0" y="-28575"/>
              <a:ext cx="744172" cy="307623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8334631" y="7162594"/>
            <a:ext cx="1654397" cy="1654397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sp>
        <p:nvSpPr>
          <p:cNvPr id="50" name="Freeform 50"/>
          <p:cNvSpPr/>
          <p:nvPr/>
        </p:nvSpPr>
        <p:spPr>
          <a:xfrm>
            <a:off x="8607277" y="7315707"/>
            <a:ext cx="1094075" cy="1352227"/>
          </a:xfrm>
          <a:custGeom>
            <a:avLst/>
            <a:gdLst/>
            <a:ahLst/>
            <a:cxnLst/>
            <a:rect l="l" t="t" r="r" b="b"/>
            <a:pathLst>
              <a:path w="1094075" h="1352227">
                <a:moveTo>
                  <a:pt x="0" y="0"/>
                </a:moveTo>
                <a:lnTo>
                  <a:pt x="1094074" y="0"/>
                </a:lnTo>
                <a:lnTo>
                  <a:pt x="1094074" y="1352227"/>
                </a:lnTo>
                <a:lnTo>
                  <a:pt x="0" y="135222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51" name="Group 51"/>
          <p:cNvGrpSpPr/>
          <p:nvPr/>
        </p:nvGrpSpPr>
        <p:grpSpPr>
          <a:xfrm rot="-10800000">
            <a:off x="11005760" y="2602640"/>
            <a:ext cx="2732503" cy="1576215"/>
            <a:chOff x="0" y="0"/>
            <a:chExt cx="744172" cy="429268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744172" cy="429268"/>
            </a:xfrm>
            <a:custGeom>
              <a:avLst/>
              <a:gdLst/>
              <a:ahLst/>
              <a:cxnLst/>
              <a:rect l="l" t="t" r="r" b="b"/>
              <a:pathLst>
                <a:path w="744172" h="429268">
                  <a:moveTo>
                    <a:pt x="744172" y="0"/>
                  </a:moveTo>
                  <a:lnTo>
                    <a:pt x="744172" y="429268"/>
                  </a:lnTo>
                  <a:lnTo>
                    <a:pt x="372086" y="302268"/>
                  </a:lnTo>
                  <a:lnTo>
                    <a:pt x="0" y="429268"/>
                  </a:lnTo>
                  <a:lnTo>
                    <a:pt x="0" y="0"/>
                  </a:lnTo>
                  <a:lnTo>
                    <a:pt x="744172" y="0"/>
                  </a:lnTo>
                  <a:close/>
                </a:path>
              </a:pathLst>
            </a:custGeom>
            <a:solidFill>
              <a:srgbClr val="FFF0C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0" y="-28575"/>
              <a:ext cx="744172" cy="330843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1507711" y="7221300"/>
            <a:ext cx="1654397" cy="1654397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sp>
        <p:nvSpPr>
          <p:cNvPr id="57" name="Freeform 57"/>
          <p:cNvSpPr/>
          <p:nvPr/>
        </p:nvSpPr>
        <p:spPr>
          <a:xfrm>
            <a:off x="11754545" y="7629016"/>
            <a:ext cx="1234932" cy="838965"/>
          </a:xfrm>
          <a:custGeom>
            <a:avLst/>
            <a:gdLst/>
            <a:ahLst/>
            <a:cxnLst/>
            <a:rect l="l" t="t" r="r" b="b"/>
            <a:pathLst>
              <a:path w="1234932" h="838965">
                <a:moveTo>
                  <a:pt x="0" y="0"/>
                </a:moveTo>
                <a:lnTo>
                  <a:pt x="1234932" y="0"/>
                </a:lnTo>
                <a:lnTo>
                  <a:pt x="1234932" y="838965"/>
                </a:lnTo>
                <a:lnTo>
                  <a:pt x="0" y="83896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58" name="Group 58"/>
          <p:cNvGrpSpPr/>
          <p:nvPr/>
        </p:nvGrpSpPr>
        <p:grpSpPr>
          <a:xfrm rot="-10800000">
            <a:off x="14243087" y="2602640"/>
            <a:ext cx="2732503" cy="1599589"/>
            <a:chOff x="0" y="0"/>
            <a:chExt cx="744172" cy="435634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44172" cy="435634"/>
            </a:xfrm>
            <a:custGeom>
              <a:avLst/>
              <a:gdLst/>
              <a:ahLst/>
              <a:cxnLst/>
              <a:rect l="l" t="t" r="r" b="b"/>
              <a:pathLst>
                <a:path w="744172" h="435634">
                  <a:moveTo>
                    <a:pt x="744172" y="0"/>
                  </a:moveTo>
                  <a:lnTo>
                    <a:pt x="744172" y="435634"/>
                  </a:lnTo>
                  <a:lnTo>
                    <a:pt x="372086" y="308634"/>
                  </a:lnTo>
                  <a:lnTo>
                    <a:pt x="0" y="435634"/>
                  </a:lnTo>
                  <a:lnTo>
                    <a:pt x="0" y="0"/>
                  </a:lnTo>
                  <a:lnTo>
                    <a:pt x="744172" y="0"/>
                  </a:lnTo>
                  <a:close/>
                </a:path>
              </a:pathLst>
            </a:custGeom>
            <a:solidFill>
              <a:srgbClr val="FED5CA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28575"/>
              <a:ext cx="744172" cy="337209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4810568" y="7221300"/>
            <a:ext cx="1654397" cy="1654397"/>
            <a:chOff x="0" y="0"/>
            <a:chExt cx="812800" cy="8128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7876" tIns="57876" rIns="57876" bIns="57876" rtlCol="0" anchor="ctr"/>
            <a:lstStyle/>
            <a:p>
              <a:pPr algn="ctr">
                <a:lnSpc>
                  <a:spcPts val="1959"/>
                </a:lnSpc>
              </a:pPr>
              <a:endParaRPr lang="es-CO" noProof="0" dirty="0"/>
            </a:p>
          </p:txBody>
        </p:sp>
      </p:grpSp>
      <p:sp>
        <p:nvSpPr>
          <p:cNvPr id="64" name="Freeform 64"/>
          <p:cNvSpPr/>
          <p:nvPr/>
        </p:nvSpPr>
        <p:spPr>
          <a:xfrm>
            <a:off x="15075927" y="7503075"/>
            <a:ext cx="1123679" cy="1046043"/>
          </a:xfrm>
          <a:custGeom>
            <a:avLst/>
            <a:gdLst/>
            <a:ahLst/>
            <a:cxnLst/>
            <a:rect l="l" t="t" r="r" b="b"/>
            <a:pathLst>
              <a:path w="1123679" h="1046043">
                <a:moveTo>
                  <a:pt x="0" y="0"/>
                </a:moveTo>
                <a:lnTo>
                  <a:pt x="1123678" y="0"/>
                </a:lnTo>
                <a:lnTo>
                  <a:pt x="1123678" y="1046043"/>
                </a:lnTo>
                <a:lnTo>
                  <a:pt x="0" y="104604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65" name="TextBox 65"/>
          <p:cNvSpPr txBox="1"/>
          <p:nvPr/>
        </p:nvSpPr>
        <p:spPr>
          <a:xfrm>
            <a:off x="1480683" y="443705"/>
            <a:ext cx="15190151" cy="1046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87"/>
              </a:lnSpc>
              <a:spcBef>
                <a:spcPct val="0"/>
              </a:spcBef>
            </a:pPr>
            <a:r>
              <a:rPr lang="es-CO" sz="6062" noProof="0" dirty="0">
                <a:solidFill>
                  <a:srgbClr val="E3B23C"/>
                </a:solidFill>
                <a:latin typeface="Anton"/>
                <a:ea typeface="Anton"/>
                <a:cs typeface="Anton"/>
                <a:sym typeface="Anton"/>
              </a:rPr>
              <a:t>0.3. INCORPORACIÓN ENFOQUES DIFERENCIALES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1606595" y="4495976"/>
            <a:ext cx="2165177" cy="2194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45"/>
              </a:lnSpc>
            </a:pPr>
            <a:r>
              <a:rPr lang="es-CO" sz="1478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La paz estable y duradera se garantiza priorizando a las comunidades rurales vulnerables, con acceso a energía adaptada a su contexto, participación activa y respeto por la diversidad cultural y territorial.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4907370" y="4495976"/>
            <a:ext cx="2038283" cy="24135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46"/>
              </a:lnSpc>
            </a:pPr>
            <a:r>
              <a:rPr lang="es-CO" sz="1480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Reconoce la diversidad y complejidad de los territorios, promoviendo soluciones energéticas construidas con las comunidades, para reducir la pobreza energética y consolidar el desarrollo rural sostenible en el marco del postconflicto.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7945172" y="4202229"/>
            <a:ext cx="2433315" cy="2851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45"/>
              </a:lnSpc>
            </a:pPr>
            <a:r>
              <a:rPr lang="es-CO" sz="1478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Reconoce los derechos colectivos y territoriales de los pueblos indígenas, afrocolombianos, raizales, palenqueros y Rom, integrando su participación, cosmovisión y autonomía en las soluciones energéticas, como parte de una reparación histórica y de la construcción de una transición energética justa y equitativa.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11230246" y="4640379"/>
            <a:ext cx="2283530" cy="2413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45"/>
              </a:lnSpc>
            </a:pPr>
            <a:r>
              <a:rPr lang="es-CO" sz="1478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 Busca visibilizar y superar las desigualdades estructurales que afectan a mujeres y grupos históricamente excluidos, promoviendo su participación en la toma de decisiones y garantizando un acceso equitativo a los servicios energéticos en los territorios rurales.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14453042" y="4859454"/>
            <a:ext cx="2312593" cy="2194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45"/>
              </a:lnSpc>
            </a:pPr>
            <a:r>
              <a:rPr lang="es-CO" sz="1478" noProof="0" dirty="0">
                <a:solidFill>
                  <a:srgbClr val="343432"/>
                </a:solidFill>
                <a:latin typeface="Nunito"/>
                <a:ea typeface="Nunito"/>
                <a:cs typeface="Nunito"/>
                <a:sym typeface="Nunito"/>
              </a:rPr>
              <a:t>El campesinado, como sujeto de especial protección, debe acceder a la energía en las zonas rurales para garantizar sus derechos fundamentales y participar en las decisiones que afectan su vida, territorio y medios de subsistencia.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619506" y="3467962"/>
            <a:ext cx="2150180" cy="358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s-CO" sz="2378" noProof="0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Principio de Paz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4844905" y="3467962"/>
            <a:ext cx="2163214" cy="710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s-CO" sz="2378" noProof="0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Enfoque Territorial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8080222" y="3467962"/>
            <a:ext cx="2163214" cy="358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s-CO" sz="2378" noProof="0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Enfoque Étnico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1281877" y="3467962"/>
            <a:ext cx="2163214" cy="710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s-CO" sz="2378" noProof="0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Enfoque de Género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4556159" y="3491337"/>
            <a:ext cx="2163214" cy="1063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7"/>
              </a:lnSpc>
            </a:pPr>
            <a:r>
              <a:rPr lang="es-CO" sz="2378" noProof="0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Campesino como Sujeto de Derechos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57200" y="-419100"/>
            <a:ext cx="18916372" cy="10828527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sp>
        <p:nvSpPr>
          <p:cNvPr id="28" name="AutoShape 28"/>
          <p:cNvSpPr/>
          <p:nvPr/>
        </p:nvSpPr>
        <p:spPr>
          <a:xfrm flipV="1">
            <a:off x="4187853" y="8279040"/>
            <a:ext cx="985374" cy="19702"/>
          </a:xfrm>
          <a:prstGeom prst="line">
            <a:avLst/>
          </a:prstGeom>
          <a:ln w="28575" cap="rnd">
            <a:solidFill>
              <a:srgbClr val="30387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 noProof="0" dirty="0"/>
          </a:p>
        </p:txBody>
      </p:sp>
      <p:sp>
        <p:nvSpPr>
          <p:cNvPr id="59" name="AutoShape 28">
            <a:extLst>
              <a:ext uri="{FF2B5EF4-FFF2-40B4-BE49-F238E27FC236}">
                <a16:creationId xmlns:a16="http://schemas.microsoft.com/office/drawing/2014/main" id="{0F14ED0C-2984-C9CD-22C0-65696BF70362}"/>
              </a:ext>
            </a:extLst>
          </p:cNvPr>
          <p:cNvSpPr/>
          <p:nvPr/>
        </p:nvSpPr>
        <p:spPr>
          <a:xfrm>
            <a:off x="4489564" y="6439887"/>
            <a:ext cx="592462" cy="4"/>
          </a:xfrm>
          <a:prstGeom prst="line">
            <a:avLst/>
          </a:prstGeom>
          <a:ln w="28575" cap="rnd">
            <a:solidFill>
              <a:srgbClr val="30387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 noProof="0" dirty="0"/>
          </a:p>
        </p:txBody>
      </p:sp>
      <p:grpSp>
        <p:nvGrpSpPr>
          <p:cNvPr id="9" name="Group 9"/>
          <p:cNvGrpSpPr/>
          <p:nvPr/>
        </p:nvGrpSpPr>
        <p:grpSpPr>
          <a:xfrm>
            <a:off x="5069135" y="7707805"/>
            <a:ext cx="11546256" cy="1021999"/>
            <a:chOff x="0" y="0"/>
            <a:chExt cx="1473483" cy="37961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73483" cy="379616"/>
            </a:xfrm>
            <a:custGeom>
              <a:avLst/>
              <a:gdLst/>
              <a:ahLst/>
              <a:cxnLst/>
              <a:rect l="l" t="t" r="r" b="b"/>
              <a:pathLst>
                <a:path w="1473483" h="379616">
                  <a:moveTo>
                    <a:pt x="49178" y="0"/>
                  </a:moveTo>
                  <a:lnTo>
                    <a:pt x="1424304" y="0"/>
                  </a:lnTo>
                  <a:cubicBezTo>
                    <a:pt x="1451465" y="0"/>
                    <a:pt x="1473483" y="22018"/>
                    <a:pt x="1473483" y="49178"/>
                  </a:cubicBezTo>
                  <a:lnTo>
                    <a:pt x="1473483" y="330437"/>
                  </a:lnTo>
                  <a:cubicBezTo>
                    <a:pt x="1473483" y="343480"/>
                    <a:pt x="1468301" y="355989"/>
                    <a:pt x="1459079" y="365212"/>
                  </a:cubicBezTo>
                  <a:cubicBezTo>
                    <a:pt x="1449856" y="374434"/>
                    <a:pt x="1437347" y="379616"/>
                    <a:pt x="1424304" y="379616"/>
                  </a:cubicBezTo>
                  <a:lnTo>
                    <a:pt x="49178" y="379616"/>
                  </a:lnTo>
                  <a:cubicBezTo>
                    <a:pt x="36135" y="379616"/>
                    <a:pt x="23627" y="374434"/>
                    <a:pt x="14404" y="365212"/>
                  </a:cubicBezTo>
                  <a:cubicBezTo>
                    <a:pt x="5181" y="355989"/>
                    <a:pt x="0" y="343480"/>
                    <a:pt x="0" y="330437"/>
                  </a:cubicBezTo>
                  <a:lnTo>
                    <a:pt x="0" y="49178"/>
                  </a:lnTo>
                  <a:cubicBezTo>
                    <a:pt x="0" y="36135"/>
                    <a:pt x="5181" y="23627"/>
                    <a:pt x="14404" y="14404"/>
                  </a:cubicBezTo>
                  <a:cubicBezTo>
                    <a:pt x="23627" y="5181"/>
                    <a:pt x="36135" y="0"/>
                    <a:pt x="49178" y="0"/>
                  </a:cubicBezTo>
                  <a:close/>
                </a:path>
              </a:pathLst>
            </a:custGeom>
            <a:solidFill>
              <a:srgbClr val="E5D7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1473483" cy="408191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</a:pPr>
              <a:endParaRPr lang="es-CO" noProof="0" dirty="0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036834" y="4611623"/>
            <a:ext cx="11578557" cy="1178735"/>
            <a:chOff x="0" y="0"/>
            <a:chExt cx="1505276" cy="51541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505276" cy="515415"/>
            </a:xfrm>
            <a:custGeom>
              <a:avLst/>
              <a:gdLst/>
              <a:ahLst/>
              <a:cxnLst/>
              <a:rect l="l" t="t" r="r" b="b"/>
              <a:pathLst>
                <a:path w="1505276" h="515415">
                  <a:moveTo>
                    <a:pt x="48140" y="0"/>
                  </a:moveTo>
                  <a:lnTo>
                    <a:pt x="1457136" y="0"/>
                  </a:lnTo>
                  <a:cubicBezTo>
                    <a:pt x="1483723" y="0"/>
                    <a:pt x="1505276" y="21553"/>
                    <a:pt x="1505276" y="48140"/>
                  </a:cubicBezTo>
                  <a:lnTo>
                    <a:pt x="1505276" y="467275"/>
                  </a:lnTo>
                  <a:cubicBezTo>
                    <a:pt x="1505276" y="480043"/>
                    <a:pt x="1500204" y="492287"/>
                    <a:pt x="1491176" y="501315"/>
                  </a:cubicBezTo>
                  <a:cubicBezTo>
                    <a:pt x="1482148" y="510343"/>
                    <a:pt x="1469904" y="515415"/>
                    <a:pt x="1457136" y="515415"/>
                  </a:cubicBezTo>
                  <a:lnTo>
                    <a:pt x="48140" y="515415"/>
                  </a:lnTo>
                  <a:cubicBezTo>
                    <a:pt x="35372" y="515415"/>
                    <a:pt x="23128" y="510343"/>
                    <a:pt x="14100" y="501315"/>
                  </a:cubicBezTo>
                  <a:cubicBezTo>
                    <a:pt x="5072" y="492287"/>
                    <a:pt x="0" y="480043"/>
                    <a:pt x="0" y="467275"/>
                  </a:cubicBezTo>
                  <a:lnTo>
                    <a:pt x="0" y="48140"/>
                  </a:lnTo>
                  <a:cubicBezTo>
                    <a:pt x="0" y="35372"/>
                    <a:pt x="5072" y="23128"/>
                    <a:pt x="14100" y="14100"/>
                  </a:cubicBezTo>
                  <a:cubicBezTo>
                    <a:pt x="23128" y="5072"/>
                    <a:pt x="35372" y="0"/>
                    <a:pt x="48140" y="0"/>
                  </a:cubicBezTo>
                  <a:close/>
                </a:path>
              </a:pathLst>
            </a:custGeom>
            <a:solidFill>
              <a:srgbClr val="E5D7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1505276" cy="543990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</a:pPr>
              <a:endParaRPr lang="es-CO" noProof="0" dirty="0"/>
            </a:p>
          </p:txBody>
        </p:sp>
      </p:grpSp>
      <p:sp>
        <p:nvSpPr>
          <p:cNvPr id="18" name="AutoShape 18"/>
          <p:cNvSpPr/>
          <p:nvPr/>
        </p:nvSpPr>
        <p:spPr>
          <a:xfrm flipV="1">
            <a:off x="4479348" y="4024414"/>
            <a:ext cx="10216" cy="2415473"/>
          </a:xfrm>
          <a:prstGeom prst="line">
            <a:avLst/>
          </a:prstGeom>
          <a:ln w="28575" cap="flat">
            <a:solidFill>
              <a:srgbClr val="30387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 noProof="0" dirty="0"/>
          </a:p>
        </p:txBody>
      </p:sp>
      <p:grpSp>
        <p:nvGrpSpPr>
          <p:cNvPr id="21" name="Group 21"/>
          <p:cNvGrpSpPr/>
          <p:nvPr/>
        </p:nvGrpSpPr>
        <p:grpSpPr>
          <a:xfrm>
            <a:off x="919121" y="4762025"/>
            <a:ext cx="3156101" cy="1168585"/>
            <a:chOff x="0" y="0"/>
            <a:chExt cx="844018" cy="130009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44018" cy="130009"/>
            </a:xfrm>
            <a:custGeom>
              <a:avLst/>
              <a:gdLst/>
              <a:ahLst/>
              <a:cxnLst/>
              <a:rect l="l" t="t" r="r" b="b"/>
              <a:pathLst>
                <a:path w="844018" h="130009">
                  <a:moveTo>
                    <a:pt x="65004" y="0"/>
                  </a:moveTo>
                  <a:lnTo>
                    <a:pt x="779014" y="0"/>
                  </a:lnTo>
                  <a:cubicBezTo>
                    <a:pt x="814915" y="0"/>
                    <a:pt x="844018" y="29103"/>
                    <a:pt x="844018" y="65004"/>
                  </a:cubicBezTo>
                  <a:lnTo>
                    <a:pt x="844018" y="65004"/>
                  </a:lnTo>
                  <a:cubicBezTo>
                    <a:pt x="844018" y="100905"/>
                    <a:pt x="814915" y="130009"/>
                    <a:pt x="779014" y="130009"/>
                  </a:cubicBezTo>
                  <a:lnTo>
                    <a:pt x="65004" y="130009"/>
                  </a:lnTo>
                  <a:cubicBezTo>
                    <a:pt x="29103" y="130009"/>
                    <a:pt x="0" y="100905"/>
                    <a:pt x="0" y="65004"/>
                  </a:cubicBezTo>
                  <a:lnTo>
                    <a:pt x="0" y="65004"/>
                  </a:lnTo>
                  <a:cubicBezTo>
                    <a:pt x="0" y="29103"/>
                    <a:pt x="29103" y="0"/>
                    <a:pt x="65004" y="0"/>
                  </a:cubicBezTo>
                  <a:close/>
                </a:path>
              </a:pathLst>
            </a:custGeom>
            <a:solidFill>
              <a:srgbClr val="B5B3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28575"/>
              <a:ext cx="844018" cy="158584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</a:pPr>
              <a:endParaRPr lang="es-CO" noProof="0" dirty="0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28708" y="7688755"/>
            <a:ext cx="3156101" cy="1287508"/>
            <a:chOff x="0" y="0"/>
            <a:chExt cx="844018" cy="130009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44018" cy="130009"/>
            </a:xfrm>
            <a:custGeom>
              <a:avLst/>
              <a:gdLst/>
              <a:ahLst/>
              <a:cxnLst/>
              <a:rect l="l" t="t" r="r" b="b"/>
              <a:pathLst>
                <a:path w="844018" h="130009">
                  <a:moveTo>
                    <a:pt x="65004" y="0"/>
                  </a:moveTo>
                  <a:lnTo>
                    <a:pt x="779014" y="0"/>
                  </a:lnTo>
                  <a:cubicBezTo>
                    <a:pt x="814915" y="0"/>
                    <a:pt x="844018" y="29103"/>
                    <a:pt x="844018" y="65004"/>
                  </a:cubicBezTo>
                  <a:lnTo>
                    <a:pt x="844018" y="65004"/>
                  </a:lnTo>
                  <a:cubicBezTo>
                    <a:pt x="844018" y="100905"/>
                    <a:pt x="814915" y="130009"/>
                    <a:pt x="779014" y="130009"/>
                  </a:cubicBezTo>
                  <a:lnTo>
                    <a:pt x="65004" y="130009"/>
                  </a:lnTo>
                  <a:cubicBezTo>
                    <a:pt x="29103" y="130009"/>
                    <a:pt x="0" y="100905"/>
                    <a:pt x="0" y="65004"/>
                  </a:cubicBezTo>
                  <a:lnTo>
                    <a:pt x="0" y="65004"/>
                  </a:lnTo>
                  <a:cubicBezTo>
                    <a:pt x="0" y="29103"/>
                    <a:pt x="29103" y="0"/>
                    <a:pt x="65004" y="0"/>
                  </a:cubicBezTo>
                  <a:close/>
                </a:path>
              </a:pathLst>
            </a:custGeom>
            <a:solidFill>
              <a:srgbClr val="B5B3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28575"/>
              <a:ext cx="844018" cy="158584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</a:pPr>
              <a:endParaRPr lang="es-CO" noProof="0" dirty="0"/>
            </a:p>
          </p:txBody>
        </p:sp>
      </p:grpSp>
      <p:sp>
        <p:nvSpPr>
          <p:cNvPr id="27" name="AutoShape 27"/>
          <p:cNvSpPr/>
          <p:nvPr/>
        </p:nvSpPr>
        <p:spPr>
          <a:xfrm>
            <a:off x="4075773" y="5161059"/>
            <a:ext cx="413792" cy="0"/>
          </a:xfrm>
          <a:prstGeom prst="line">
            <a:avLst/>
          </a:prstGeom>
          <a:ln w="28575" cap="rnd">
            <a:solidFill>
              <a:srgbClr val="30387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 noProof="0" dirty="0"/>
          </a:p>
        </p:txBody>
      </p:sp>
      <p:grpSp>
        <p:nvGrpSpPr>
          <p:cNvPr id="29" name="Group 29"/>
          <p:cNvGrpSpPr/>
          <p:nvPr/>
        </p:nvGrpSpPr>
        <p:grpSpPr>
          <a:xfrm>
            <a:off x="133072" y="122427"/>
            <a:ext cx="1791255" cy="1604708"/>
            <a:chOff x="0" y="0"/>
            <a:chExt cx="2388340" cy="2139611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2688952" y="959639"/>
            <a:ext cx="12910096" cy="110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19"/>
              </a:lnSpc>
              <a:spcBef>
                <a:spcPct val="0"/>
              </a:spcBef>
            </a:pPr>
            <a:r>
              <a:rPr lang="es-CO" sz="6442" noProof="0" dirty="0">
                <a:solidFill>
                  <a:srgbClr val="E3B23C"/>
                </a:solidFill>
                <a:latin typeface="Anton"/>
                <a:ea typeface="Anton"/>
                <a:cs typeface="Anton"/>
                <a:sym typeface="Anton"/>
              </a:rPr>
              <a:t>0.4. MATERIALIZACIÒN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030533" y="5039269"/>
            <a:ext cx="2931149" cy="702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28"/>
              </a:lnSpc>
            </a:pPr>
            <a:r>
              <a:rPr lang="es-CO" sz="2871" spc="31" noProof="0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Fondos de Inversión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158929" y="8029483"/>
            <a:ext cx="2931149" cy="702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28"/>
              </a:lnSpc>
            </a:pPr>
            <a:r>
              <a:rPr lang="es-CO" sz="2871" spc="31" noProof="0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Otras fuentes de financiación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5573887" y="4986833"/>
            <a:ext cx="10520011" cy="6008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317"/>
              </a:lnSpc>
            </a:pPr>
            <a:r>
              <a:rPr lang="es-CO" sz="2200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Fondo De Apoyo Financiero Para La Energización De Las Zonas Rurales Interconectadas - FAER</a:t>
            </a:r>
          </a:p>
        </p:txBody>
      </p:sp>
      <p:sp>
        <p:nvSpPr>
          <p:cNvPr id="44" name="AutoShape 28">
            <a:extLst>
              <a:ext uri="{FF2B5EF4-FFF2-40B4-BE49-F238E27FC236}">
                <a16:creationId xmlns:a16="http://schemas.microsoft.com/office/drawing/2014/main" id="{C652379B-E155-4865-B8B5-E0A6F110CF03}"/>
              </a:ext>
            </a:extLst>
          </p:cNvPr>
          <p:cNvSpPr/>
          <p:nvPr/>
        </p:nvSpPr>
        <p:spPr>
          <a:xfrm>
            <a:off x="4498736" y="4033783"/>
            <a:ext cx="537054" cy="0"/>
          </a:xfrm>
          <a:prstGeom prst="line">
            <a:avLst/>
          </a:prstGeom>
          <a:ln w="28575" cap="rnd">
            <a:solidFill>
              <a:srgbClr val="30387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 noProof="0" dirty="0"/>
          </a:p>
        </p:txBody>
      </p:sp>
      <p:sp>
        <p:nvSpPr>
          <p:cNvPr id="45" name="AutoShape 28">
            <a:extLst>
              <a:ext uri="{FF2B5EF4-FFF2-40B4-BE49-F238E27FC236}">
                <a16:creationId xmlns:a16="http://schemas.microsoft.com/office/drawing/2014/main" id="{565BF532-29C0-45E1-AFDB-81D3172F24F8}"/>
              </a:ext>
            </a:extLst>
          </p:cNvPr>
          <p:cNvSpPr/>
          <p:nvPr/>
        </p:nvSpPr>
        <p:spPr>
          <a:xfrm>
            <a:off x="4489564" y="5161059"/>
            <a:ext cx="537054" cy="0"/>
          </a:xfrm>
          <a:prstGeom prst="line">
            <a:avLst/>
          </a:prstGeom>
          <a:ln w="28575" cap="rnd">
            <a:solidFill>
              <a:srgbClr val="30387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 noProof="0" dirty="0"/>
          </a:p>
        </p:txBody>
      </p:sp>
      <p:grpSp>
        <p:nvGrpSpPr>
          <p:cNvPr id="46" name="Group 9">
            <a:extLst>
              <a:ext uri="{FF2B5EF4-FFF2-40B4-BE49-F238E27FC236}">
                <a16:creationId xmlns:a16="http://schemas.microsoft.com/office/drawing/2014/main" id="{89AA69C4-47F4-3204-8772-098D832C4353}"/>
              </a:ext>
            </a:extLst>
          </p:cNvPr>
          <p:cNvGrpSpPr/>
          <p:nvPr/>
        </p:nvGrpSpPr>
        <p:grpSpPr>
          <a:xfrm>
            <a:off x="5069135" y="5928892"/>
            <a:ext cx="11546256" cy="1021998"/>
            <a:chOff x="0" y="0"/>
            <a:chExt cx="1473483" cy="379616"/>
          </a:xfrm>
        </p:grpSpPr>
        <p:sp>
          <p:nvSpPr>
            <p:cNvPr id="47" name="Freeform 10">
              <a:extLst>
                <a:ext uri="{FF2B5EF4-FFF2-40B4-BE49-F238E27FC236}">
                  <a16:creationId xmlns:a16="http://schemas.microsoft.com/office/drawing/2014/main" id="{E3FDFB11-69EB-F511-EFA9-30820E08AB00}"/>
                </a:ext>
              </a:extLst>
            </p:cNvPr>
            <p:cNvSpPr/>
            <p:nvPr/>
          </p:nvSpPr>
          <p:spPr>
            <a:xfrm>
              <a:off x="0" y="0"/>
              <a:ext cx="1473483" cy="379616"/>
            </a:xfrm>
            <a:custGeom>
              <a:avLst/>
              <a:gdLst/>
              <a:ahLst/>
              <a:cxnLst/>
              <a:rect l="l" t="t" r="r" b="b"/>
              <a:pathLst>
                <a:path w="1473483" h="379616">
                  <a:moveTo>
                    <a:pt x="49178" y="0"/>
                  </a:moveTo>
                  <a:lnTo>
                    <a:pt x="1424304" y="0"/>
                  </a:lnTo>
                  <a:cubicBezTo>
                    <a:pt x="1451465" y="0"/>
                    <a:pt x="1473483" y="22018"/>
                    <a:pt x="1473483" y="49178"/>
                  </a:cubicBezTo>
                  <a:lnTo>
                    <a:pt x="1473483" y="330437"/>
                  </a:lnTo>
                  <a:cubicBezTo>
                    <a:pt x="1473483" y="343480"/>
                    <a:pt x="1468301" y="355989"/>
                    <a:pt x="1459079" y="365212"/>
                  </a:cubicBezTo>
                  <a:cubicBezTo>
                    <a:pt x="1449856" y="374434"/>
                    <a:pt x="1437347" y="379616"/>
                    <a:pt x="1424304" y="379616"/>
                  </a:cubicBezTo>
                  <a:lnTo>
                    <a:pt x="49178" y="379616"/>
                  </a:lnTo>
                  <a:cubicBezTo>
                    <a:pt x="36135" y="379616"/>
                    <a:pt x="23627" y="374434"/>
                    <a:pt x="14404" y="365212"/>
                  </a:cubicBezTo>
                  <a:cubicBezTo>
                    <a:pt x="5181" y="355989"/>
                    <a:pt x="0" y="343480"/>
                    <a:pt x="0" y="330437"/>
                  </a:cubicBezTo>
                  <a:lnTo>
                    <a:pt x="0" y="49178"/>
                  </a:lnTo>
                  <a:cubicBezTo>
                    <a:pt x="0" y="36135"/>
                    <a:pt x="5181" y="23627"/>
                    <a:pt x="14404" y="14404"/>
                  </a:cubicBezTo>
                  <a:cubicBezTo>
                    <a:pt x="23627" y="5181"/>
                    <a:pt x="36135" y="0"/>
                    <a:pt x="49178" y="0"/>
                  </a:cubicBezTo>
                  <a:close/>
                </a:path>
              </a:pathLst>
            </a:custGeom>
            <a:solidFill>
              <a:srgbClr val="E5D7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48" name="TextBox 11">
              <a:extLst>
                <a:ext uri="{FF2B5EF4-FFF2-40B4-BE49-F238E27FC236}">
                  <a16:creationId xmlns:a16="http://schemas.microsoft.com/office/drawing/2014/main" id="{3D4E1F41-FABF-4DC9-48D7-0BC1846C8EB3}"/>
                </a:ext>
              </a:extLst>
            </p:cNvPr>
            <p:cNvSpPr txBox="1"/>
            <p:nvPr/>
          </p:nvSpPr>
          <p:spPr>
            <a:xfrm>
              <a:off x="0" y="-28575"/>
              <a:ext cx="1473483" cy="408191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</a:pPr>
              <a:endParaRPr lang="es-CO" noProof="0" dirty="0"/>
            </a:p>
          </p:txBody>
        </p:sp>
      </p:grpSp>
      <p:grpSp>
        <p:nvGrpSpPr>
          <p:cNvPr id="51" name="Group 12">
            <a:extLst>
              <a:ext uri="{FF2B5EF4-FFF2-40B4-BE49-F238E27FC236}">
                <a16:creationId xmlns:a16="http://schemas.microsoft.com/office/drawing/2014/main" id="{4DF84B99-007A-A894-4C86-9DEE78E61DDE}"/>
              </a:ext>
            </a:extLst>
          </p:cNvPr>
          <p:cNvGrpSpPr/>
          <p:nvPr/>
        </p:nvGrpSpPr>
        <p:grpSpPr>
          <a:xfrm>
            <a:off x="5044962" y="3048533"/>
            <a:ext cx="11578557" cy="1178735"/>
            <a:chOff x="0" y="0"/>
            <a:chExt cx="1505276" cy="515415"/>
          </a:xfrm>
        </p:grpSpPr>
        <p:sp>
          <p:nvSpPr>
            <p:cNvPr id="52" name="Freeform 13">
              <a:extLst>
                <a:ext uri="{FF2B5EF4-FFF2-40B4-BE49-F238E27FC236}">
                  <a16:creationId xmlns:a16="http://schemas.microsoft.com/office/drawing/2014/main" id="{EBA8AA19-3C45-D5F4-E78B-5B211FCE5DFF}"/>
                </a:ext>
              </a:extLst>
            </p:cNvPr>
            <p:cNvSpPr/>
            <p:nvPr/>
          </p:nvSpPr>
          <p:spPr>
            <a:xfrm>
              <a:off x="0" y="0"/>
              <a:ext cx="1505276" cy="515415"/>
            </a:xfrm>
            <a:custGeom>
              <a:avLst/>
              <a:gdLst/>
              <a:ahLst/>
              <a:cxnLst/>
              <a:rect l="l" t="t" r="r" b="b"/>
              <a:pathLst>
                <a:path w="1505276" h="515415">
                  <a:moveTo>
                    <a:pt x="48140" y="0"/>
                  </a:moveTo>
                  <a:lnTo>
                    <a:pt x="1457136" y="0"/>
                  </a:lnTo>
                  <a:cubicBezTo>
                    <a:pt x="1483723" y="0"/>
                    <a:pt x="1505276" y="21553"/>
                    <a:pt x="1505276" y="48140"/>
                  </a:cubicBezTo>
                  <a:lnTo>
                    <a:pt x="1505276" y="467275"/>
                  </a:lnTo>
                  <a:cubicBezTo>
                    <a:pt x="1505276" y="480043"/>
                    <a:pt x="1500204" y="492287"/>
                    <a:pt x="1491176" y="501315"/>
                  </a:cubicBezTo>
                  <a:cubicBezTo>
                    <a:pt x="1482148" y="510343"/>
                    <a:pt x="1469904" y="515415"/>
                    <a:pt x="1457136" y="515415"/>
                  </a:cubicBezTo>
                  <a:lnTo>
                    <a:pt x="48140" y="515415"/>
                  </a:lnTo>
                  <a:cubicBezTo>
                    <a:pt x="35372" y="515415"/>
                    <a:pt x="23128" y="510343"/>
                    <a:pt x="14100" y="501315"/>
                  </a:cubicBezTo>
                  <a:cubicBezTo>
                    <a:pt x="5072" y="492287"/>
                    <a:pt x="0" y="480043"/>
                    <a:pt x="0" y="467275"/>
                  </a:cubicBezTo>
                  <a:lnTo>
                    <a:pt x="0" y="48140"/>
                  </a:lnTo>
                  <a:cubicBezTo>
                    <a:pt x="0" y="35372"/>
                    <a:pt x="5072" y="23128"/>
                    <a:pt x="14100" y="14100"/>
                  </a:cubicBezTo>
                  <a:cubicBezTo>
                    <a:pt x="23128" y="5072"/>
                    <a:pt x="35372" y="0"/>
                    <a:pt x="48140" y="0"/>
                  </a:cubicBezTo>
                  <a:close/>
                </a:path>
              </a:pathLst>
            </a:custGeom>
            <a:solidFill>
              <a:srgbClr val="E5D7B3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53" name="TextBox 14">
              <a:extLst>
                <a:ext uri="{FF2B5EF4-FFF2-40B4-BE49-F238E27FC236}">
                  <a16:creationId xmlns:a16="http://schemas.microsoft.com/office/drawing/2014/main" id="{43363519-73B5-2ED4-603A-020E3098F3EE}"/>
                </a:ext>
              </a:extLst>
            </p:cNvPr>
            <p:cNvSpPr txBox="1"/>
            <p:nvPr/>
          </p:nvSpPr>
          <p:spPr>
            <a:xfrm>
              <a:off x="0" y="-28575"/>
              <a:ext cx="1505276" cy="543990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</a:pPr>
              <a:endParaRPr lang="es-CO" noProof="0" dirty="0"/>
            </a:p>
          </p:txBody>
        </p:sp>
      </p:grpSp>
      <p:sp>
        <p:nvSpPr>
          <p:cNvPr id="56" name="TextBox 14">
            <a:extLst>
              <a:ext uri="{FF2B5EF4-FFF2-40B4-BE49-F238E27FC236}">
                <a16:creationId xmlns:a16="http://schemas.microsoft.com/office/drawing/2014/main" id="{1B785E0B-41B9-EA6A-AB7B-58232C62AA3F}"/>
              </a:ext>
            </a:extLst>
          </p:cNvPr>
          <p:cNvSpPr txBox="1"/>
          <p:nvPr/>
        </p:nvSpPr>
        <p:spPr>
          <a:xfrm>
            <a:off x="5189234" y="4585170"/>
            <a:ext cx="11578557" cy="1244085"/>
          </a:xfrm>
          <a:prstGeom prst="rect">
            <a:avLst/>
          </a:prstGeom>
        </p:spPr>
        <p:txBody>
          <a:bodyPr lIns="48876" tIns="48876" rIns="48876" bIns="48876" rtlCol="0" anchor="ctr"/>
          <a:lstStyle/>
          <a:p>
            <a:pPr algn="ctr">
              <a:lnSpc>
                <a:spcPts val="1885"/>
              </a:lnSpc>
            </a:pPr>
            <a:endParaRPr lang="es-CO" noProof="0" dirty="0"/>
          </a:p>
        </p:txBody>
      </p:sp>
      <p:sp>
        <p:nvSpPr>
          <p:cNvPr id="57" name="TextBox 41">
            <a:extLst>
              <a:ext uri="{FF2B5EF4-FFF2-40B4-BE49-F238E27FC236}">
                <a16:creationId xmlns:a16="http://schemas.microsoft.com/office/drawing/2014/main" id="{E42C65AB-469A-DA5E-C23D-52BCEF80C57A}"/>
              </a:ext>
            </a:extLst>
          </p:cNvPr>
          <p:cNvSpPr txBox="1"/>
          <p:nvPr/>
        </p:nvSpPr>
        <p:spPr>
          <a:xfrm>
            <a:off x="5573887" y="3365192"/>
            <a:ext cx="10520011" cy="6008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317"/>
              </a:lnSpc>
            </a:pPr>
            <a:r>
              <a:rPr lang="es-CO" sz="2200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Fondo de apoyo financiero para la energización de las zonas no interconectadas - FAZNI</a:t>
            </a:r>
          </a:p>
        </p:txBody>
      </p:sp>
      <p:sp>
        <p:nvSpPr>
          <p:cNvPr id="58" name="TextBox 41">
            <a:extLst>
              <a:ext uri="{FF2B5EF4-FFF2-40B4-BE49-F238E27FC236}">
                <a16:creationId xmlns:a16="http://schemas.microsoft.com/office/drawing/2014/main" id="{8BD15B68-C519-2A77-374B-84CE469CFF74}"/>
              </a:ext>
            </a:extLst>
          </p:cNvPr>
          <p:cNvSpPr txBox="1"/>
          <p:nvPr/>
        </p:nvSpPr>
        <p:spPr>
          <a:xfrm>
            <a:off x="5680647" y="6286960"/>
            <a:ext cx="11184753" cy="3058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317"/>
              </a:lnSpc>
            </a:pPr>
            <a:r>
              <a:rPr lang="es-CO" sz="2200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Programa de Normalización de Redes Eléctricas - PRONE</a:t>
            </a:r>
          </a:p>
        </p:txBody>
      </p:sp>
      <p:sp>
        <p:nvSpPr>
          <p:cNvPr id="60" name="TextBox 41">
            <a:extLst>
              <a:ext uri="{FF2B5EF4-FFF2-40B4-BE49-F238E27FC236}">
                <a16:creationId xmlns:a16="http://schemas.microsoft.com/office/drawing/2014/main" id="{5330F7E3-4E34-E90A-188E-F36EB9BB5EF7}"/>
              </a:ext>
            </a:extLst>
          </p:cNvPr>
          <p:cNvSpPr txBox="1"/>
          <p:nvPr/>
        </p:nvSpPr>
        <p:spPr>
          <a:xfrm>
            <a:off x="2688952" y="8126114"/>
            <a:ext cx="11184753" cy="3058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17"/>
              </a:lnSpc>
            </a:pPr>
            <a:r>
              <a:rPr lang="es-CO" sz="2200" noProof="0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Mecanismo de Obras por Impuestos - OXI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8684" y="-286145"/>
            <a:ext cx="18669000" cy="10859289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/>
          <p:cNvGrpSpPr/>
          <p:nvPr/>
        </p:nvGrpSpPr>
        <p:grpSpPr>
          <a:xfrm>
            <a:off x="195119" y="8767491"/>
            <a:ext cx="1405081" cy="1233670"/>
            <a:chOff x="0" y="0"/>
            <a:chExt cx="2388340" cy="213961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7" name="object 2">
            <a:extLst>
              <a:ext uri="{FF2B5EF4-FFF2-40B4-BE49-F238E27FC236}">
                <a16:creationId xmlns:a16="http://schemas.microsoft.com/office/drawing/2014/main" id="{FF520D35-EF8A-AFC6-EB83-145B6FCF30AA}"/>
              </a:ext>
            </a:extLst>
          </p:cNvPr>
          <p:cNvSpPr txBox="1">
            <a:spLocks/>
          </p:cNvSpPr>
          <p:nvPr/>
        </p:nvSpPr>
        <p:spPr>
          <a:xfrm>
            <a:off x="2334243" y="3796940"/>
            <a:ext cx="88245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CO" sz="5000" spc="50" noProof="0" dirty="0"/>
              <a:t>Procesos</a:t>
            </a:r>
            <a:r>
              <a:rPr lang="es-CO" sz="5000" spc="-35" noProof="0" dirty="0"/>
              <a:t> </a:t>
            </a:r>
            <a:r>
              <a:rPr lang="es-CO" sz="5000" noProof="0" dirty="0"/>
              <a:t>de</a:t>
            </a:r>
            <a:r>
              <a:rPr lang="es-CO" sz="5000" spc="-165" noProof="0" dirty="0"/>
              <a:t> </a:t>
            </a:r>
            <a:r>
              <a:rPr lang="es-CO" sz="5000" spc="-65" noProof="0" dirty="0"/>
              <a:t>asignación</a:t>
            </a:r>
            <a:r>
              <a:rPr lang="es-CO" sz="5000" spc="-165" noProof="0" dirty="0"/>
              <a:t> </a:t>
            </a:r>
            <a:r>
              <a:rPr lang="es-CO" sz="5000" spc="-10" noProof="0" dirty="0">
                <a:latin typeface="Verdana"/>
                <a:cs typeface="Verdana"/>
              </a:rPr>
              <a:t>FAZNI</a:t>
            </a:r>
            <a:endParaRPr lang="es-CO" sz="5000" noProof="0" dirty="0">
              <a:latin typeface="Verdana"/>
              <a:cs typeface="Verdana"/>
            </a:endParaRP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B9569EFC-4C19-6C8D-B0BB-13FDEA96B5D7}"/>
              </a:ext>
            </a:extLst>
          </p:cNvPr>
          <p:cNvSpPr txBox="1"/>
          <p:nvPr/>
        </p:nvSpPr>
        <p:spPr>
          <a:xfrm>
            <a:off x="2743200" y="9779474"/>
            <a:ext cx="12991409" cy="1664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Resolución 40378 de 2023 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T: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Entidad</a:t>
            </a:r>
            <a:r>
              <a:rPr lang="es-CO" sz="10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Territorial.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OR: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Operador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Red.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IPSE: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Instituto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0" noProof="0" dirty="0">
                <a:solidFill>
                  <a:srgbClr val="4D4D4D"/>
                </a:solidFill>
                <a:latin typeface="Arial MT"/>
                <a:cs typeface="Arial MT"/>
              </a:rPr>
              <a:t>Planificación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Promoción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Soluciones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Energéticas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0" noProof="0" dirty="0">
                <a:solidFill>
                  <a:srgbClr val="4D4D4D"/>
                </a:solidFill>
                <a:latin typeface="Arial MT"/>
                <a:cs typeface="Arial MT"/>
              </a:rPr>
              <a:t>para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Zonas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No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Interconectadas.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UPME: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Unidad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Planeación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Minero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Energética.</a:t>
            </a:r>
            <a:endParaRPr lang="es-CO" sz="1000" noProof="0" dirty="0">
              <a:latin typeface="Arial MT"/>
              <a:cs typeface="Arial MT"/>
            </a:endParaRPr>
          </a:p>
        </p:txBody>
      </p:sp>
      <p:sp>
        <p:nvSpPr>
          <p:cNvPr id="16" name="object 4">
            <a:extLst>
              <a:ext uri="{FF2B5EF4-FFF2-40B4-BE49-F238E27FC236}">
                <a16:creationId xmlns:a16="http://schemas.microsoft.com/office/drawing/2014/main" id="{666A0856-515E-456A-A9E1-9959865DCA5C}"/>
              </a:ext>
            </a:extLst>
          </p:cNvPr>
          <p:cNvSpPr txBox="1"/>
          <p:nvPr/>
        </p:nvSpPr>
        <p:spPr>
          <a:xfrm>
            <a:off x="13234099" y="7776254"/>
            <a:ext cx="3596004" cy="9918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 indent="20320">
              <a:lnSpc>
                <a:spcPct val="100000"/>
              </a:lnSpc>
              <a:spcBef>
                <a:spcPts val="860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Viabilidad</a:t>
            </a:r>
            <a:r>
              <a:rPr lang="es-CO" sz="2000" spc="10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Técnica</a:t>
            </a:r>
            <a:r>
              <a:rPr lang="es-CO" sz="2000" spc="10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y</a:t>
            </a:r>
            <a:r>
              <a:rPr lang="es-CO" sz="2000" spc="10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Financiera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21590">
              <a:lnSpc>
                <a:spcPct val="100000"/>
              </a:lnSpc>
              <a:spcBef>
                <a:spcPts val="605"/>
              </a:spcBef>
            </a:pP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IPSE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viabiliza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los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ubicados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en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la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ZNI.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EB55D4C4-088D-01D2-3B0C-F5D30DBC03BD}"/>
              </a:ext>
            </a:extLst>
          </p:cNvPr>
          <p:cNvSpPr txBox="1"/>
          <p:nvPr/>
        </p:nvSpPr>
        <p:spPr>
          <a:xfrm>
            <a:off x="12697914" y="7981274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3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18" name="object 6">
            <a:extLst>
              <a:ext uri="{FF2B5EF4-FFF2-40B4-BE49-F238E27FC236}">
                <a16:creationId xmlns:a16="http://schemas.microsoft.com/office/drawing/2014/main" id="{F3003268-C710-C54E-653C-F5FD20387C28}"/>
              </a:ext>
            </a:extLst>
          </p:cNvPr>
          <p:cNvSpPr txBox="1"/>
          <p:nvPr/>
        </p:nvSpPr>
        <p:spPr>
          <a:xfrm>
            <a:off x="7272323" y="7776254"/>
            <a:ext cx="4983480" cy="1233671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860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Estructuración</a:t>
            </a:r>
            <a:r>
              <a:rPr lang="es-CO" sz="2000" spc="7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y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Presentación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60" noProof="0" dirty="0">
                <a:solidFill>
                  <a:srgbClr val="282828"/>
                </a:solidFill>
                <a:latin typeface="Arial MT"/>
                <a:cs typeface="Arial MT"/>
              </a:rPr>
              <a:t>del</a:t>
            </a:r>
            <a:r>
              <a:rPr lang="es-CO" sz="2000" spc="7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proyecto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640715" algn="just">
              <a:lnSpc>
                <a:spcPct val="100000"/>
              </a:lnSpc>
              <a:spcBef>
                <a:spcPts val="605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Los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ET</a:t>
            </a: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o</a:t>
            </a:r>
            <a:r>
              <a:rPr lang="es-CO" sz="16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Prestadores de servicio público</a:t>
            </a:r>
            <a:r>
              <a:rPr lang="es-CO" sz="16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o</a:t>
            </a:r>
            <a:r>
              <a:rPr lang="es-CO" sz="16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40" noProof="0" dirty="0">
                <a:solidFill>
                  <a:srgbClr val="4D4D4D"/>
                </a:solidFill>
                <a:latin typeface="Arial MT"/>
                <a:cs typeface="Arial MT"/>
              </a:rPr>
              <a:t>IPSE</a:t>
            </a:r>
            <a:r>
              <a:rPr lang="es-CO" sz="1600" spc="-6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estructuran</a:t>
            </a:r>
            <a:r>
              <a:rPr lang="es-CO" sz="1600" spc="-6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lang="es-CO" sz="1600" spc="-6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presentan</a:t>
            </a:r>
            <a:r>
              <a:rPr lang="es-CO" sz="1600" spc="-6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los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expansión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cobertura.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48D349C-0AE8-0966-456D-2ED267DC5A51}"/>
              </a:ext>
            </a:extLst>
          </p:cNvPr>
          <p:cNvSpPr txBox="1"/>
          <p:nvPr/>
        </p:nvSpPr>
        <p:spPr>
          <a:xfrm>
            <a:off x="6736151" y="7981274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2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20" name="object 8">
            <a:extLst>
              <a:ext uri="{FF2B5EF4-FFF2-40B4-BE49-F238E27FC236}">
                <a16:creationId xmlns:a16="http://schemas.microsoft.com/office/drawing/2014/main" id="{FC7389EF-D9EA-2A51-0ED6-3042930C1289}"/>
              </a:ext>
            </a:extLst>
          </p:cNvPr>
          <p:cNvSpPr txBox="1"/>
          <p:nvPr/>
        </p:nvSpPr>
        <p:spPr>
          <a:xfrm>
            <a:off x="2878018" y="7776888"/>
            <a:ext cx="3416935" cy="99123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Identificación</a:t>
            </a:r>
            <a:r>
              <a:rPr lang="es-CO" sz="2000" spc="9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lang="es-CO" sz="2000" spc="9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50" noProof="0" dirty="0">
                <a:solidFill>
                  <a:srgbClr val="282828"/>
                </a:solidFill>
                <a:latin typeface="Arial MT"/>
                <a:cs typeface="Arial MT"/>
              </a:rPr>
              <a:t>la</a:t>
            </a:r>
            <a:r>
              <a:rPr lang="es-CO" sz="2000" spc="10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necesidad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22860">
              <a:lnSpc>
                <a:spcPct val="100000"/>
              </a:lnSpc>
              <a:spcBef>
                <a:spcPts val="605"/>
              </a:spcBef>
            </a:pP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Comunidad</a:t>
            </a:r>
            <a:r>
              <a:rPr lang="es-CO" sz="1600" spc="1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presenta</a:t>
            </a:r>
            <a:r>
              <a:rPr lang="es-CO" sz="1600" spc="2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la</a:t>
            </a:r>
            <a:r>
              <a:rPr lang="es-CO" sz="1600" spc="2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necesidad</a:t>
            </a:r>
            <a:r>
              <a:rPr lang="es-CO" sz="1600" spc="2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de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servicio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30" noProof="0" dirty="0">
                <a:solidFill>
                  <a:srgbClr val="4D4D4D"/>
                </a:solidFill>
                <a:latin typeface="Arial MT"/>
                <a:cs typeface="Arial MT"/>
              </a:rPr>
              <a:t>energía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eléctrica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04218EAA-788A-B73C-E086-F38339079CDD}"/>
              </a:ext>
            </a:extLst>
          </p:cNvPr>
          <p:cNvSpPr txBox="1"/>
          <p:nvPr/>
        </p:nvSpPr>
        <p:spPr>
          <a:xfrm>
            <a:off x="2310611" y="7981274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1</a:t>
            </a:r>
            <a:endParaRPr lang="es-CO" sz="4000" noProof="0" dirty="0">
              <a:latin typeface="Verdana"/>
              <a:cs typeface="Verdana"/>
            </a:endParaRPr>
          </a:p>
        </p:txBody>
      </p:sp>
      <p:grpSp>
        <p:nvGrpSpPr>
          <p:cNvPr id="22" name="object 10">
            <a:extLst>
              <a:ext uri="{FF2B5EF4-FFF2-40B4-BE49-F238E27FC236}">
                <a16:creationId xmlns:a16="http://schemas.microsoft.com/office/drawing/2014/main" id="{3E946427-E490-4554-F17C-D053DF9A2339}"/>
              </a:ext>
            </a:extLst>
          </p:cNvPr>
          <p:cNvGrpSpPr/>
          <p:nvPr/>
        </p:nvGrpSpPr>
        <p:grpSpPr>
          <a:xfrm>
            <a:off x="3527652" y="5336281"/>
            <a:ext cx="1746250" cy="1731645"/>
            <a:chOff x="2072034" y="3395450"/>
            <a:chExt cx="1746250" cy="1731645"/>
          </a:xfrm>
        </p:grpSpPr>
        <p:pic>
          <p:nvPicPr>
            <p:cNvPr id="23" name="object 11">
              <a:extLst>
                <a:ext uri="{FF2B5EF4-FFF2-40B4-BE49-F238E27FC236}">
                  <a16:creationId xmlns:a16="http://schemas.microsoft.com/office/drawing/2014/main" id="{A5A654BC-86B6-2D36-91B9-550E17167D5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8148" y="3395450"/>
              <a:ext cx="1367878" cy="1731241"/>
            </a:xfrm>
            <a:prstGeom prst="rect">
              <a:avLst/>
            </a:prstGeom>
          </p:spPr>
        </p:pic>
        <p:sp>
          <p:nvSpPr>
            <p:cNvPr id="24" name="object 12">
              <a:extLst>
                <a:ext uri="{FF2B5EF4-FFF2-40B4-BE49-F238E27FC236}">
                  <a16:creationId xmlns:a16="http://schemas.microsoft.com/office/drawing/2014/main" id="{542AEF2F-900D-E1D3-39E9-0B10EFBFA570}"/>
                </a:ext>
              </a:extLst>
            </p:cNvPr>
            <p:cNvSpPr/>
            <p:nvPr/>
          </p:nvSpPr>
          <p:spPr>
            <a:xfrm>
              <a:off x="2072030" y="3720718"/>
              <a:ext cx="1746250" cy="434340"/>
            </a:xfrm>
            <a:custGeom>
              <a:avLst/>
              <a:gdLst/>
              <a:ahLst/>
              <a:cxnLst/>
              <a:rect l="l" t="t" r="r" b="b"/>
              <a:pathLst>
                <a:path w="1746250" h="434339">
                  <a:moveTo>
                    <a:pt x="126758" y="42176"/>
                  </a:moveTo>
                  <a:lnTo>
                    <a:pt x="126301" y="28511"/>
                  </a:lnTo>
                  <a:lnTo>
                    <a:pt x="120307" y="15963"/>
                  </a:lnTo>
                  <a:lnTo>
                    <a:pt x="109321" y="5626"/>
                  </a:lnTo>
                  <a:lnTo>
                    <a:pt x="95656" y="0"/>
                  </a:lnTo>
                  <a:lnTo>
                    <a:pt x="81991" y="457"/>
                  </a:lnTo>
                  <a:lnTo>
                    <a:pt x="33655" y="65024"/>
                  </a:lnTo>
                  <a:lnTo>
                    <a:pt x="15138" y="114554"/>
                  </a:lnTo>
                  <a:lnTo>
                    <a:pt x="3822" y="165760"/>
                  </a:lnTo>
                  <a:lnTo>
                    <a:pt x="0" y="218338"/>
                  </a:lnTo>
                  <a:lnTo>
                    <a:pt x="3822" y="269201"/>
                  </a:lnTo>
                  <a:lnTo>
                    <a:pt x="15138" y="319519"/>
                  </a:lnTo>
                  <a:lnTo>
                    <a:pt x="33655" y="368731"/>
                  </a:lnTo>
                  <a:lnTo>
                    <a:pt x="59093" y="416280"/>
                  </a:lnTo>
                  <a:lnTo>
                    <a:pt x="91592" y="434009"/>
                  </a:lnTo>
                  <a:lnTo>
                    <a:pt x="106362" y="434009"/>
                  </a:lnTo>
                  <a:lnTo>
                    <a:pt x="109321" y="425145"/>
                  </a:lnTo>
                  <a:lnTo>
                    <a:pt x="120307" y="416052"/>
                  </a:lnTo>
                  <a:lnTo>
                    <a:pt x="126301" y="403352"/>
                  </a:lnTo>
                  <a:lnTo>
                    <a:pt x="126758" y="389001"/>
                  </a:lnTo>
                  <a:lnTo>
                    <a:pt x="121132" y="374929"/>
                  </a:lnTo>
                  <a:lnTo>
                    <a:pt x="101282" y="337527"/>
                  </a:lnTo>
                  <a:lnTo>
                    <a:pt x="86423" y="297370"/>
                  </a:lnTo>
                  <a:lnTo>
                    <a:pt x="77089" y="256095"/>
                  </a:lnTo>
                  <a:lnTo>
                    <a:pt x="73863" y="215366"/>
                  </a:lnTo>
                  <a:lnTo>
                    <a:pt x="77089" y="173837"/>
                  </a:lnTo>
                  <a:lnTo>
                    <a:pt x="86423" y="133400"/>
                  </a:lnTo>
                  <a:lnTo>
                    <a:pt x="101282" y="94068"/>
                  </a:lnTo>
                  <a:lnTo>
                    <a:pt x="121132" y="55841"/>
                  </a:lnTo>
                  <a:lnTo>
                    <a:pt x="126758" y="42176"/>
                  </a:lnTo>
                  <a:close/>
                </a:path>
                <a:path w="1746250" h="434339">
                  <a:moveTo>
                    <a:pt x="231406" y="118567"/>
                  </a:moveTo>
                  <a:lnTo>
                    <a:pt x="230073" y="104216"/>
                  </a:lnTo>
                  <a:lnTo>
                    <a:pt x="223748" y="91516"/>
                  </a:lnTo>
                  <a:lnTo>
                    <a:pt x="212725" y="82423"/>
                  </a:lnTo>
                  <a:lnTo>
                    <a:pt x="198640" y="78498"/>
                  </a:lnTo>
                  <a:lnTo>
                    <a:pt x="184277" y="79844"/>
                  </a:lnTo>
                  <a:lnTo>
                    <a:pt x="148691" y="126568"/>
                  </a:lnTo>
                  <a:lnTo>
                    <a:pt x="132168" y="188607"/>
                  </a:lnTo>
                  <a:lnTo>
                    <a:pt x="129997" y="221284"/>
                  </a:lnTo>
                  <a:lnTo>
                    <a:pt x="132168" y="252260"/>
                  </a:lnTo>
                  <a:lnTo>
                    <a:pt x="148691" y="313105"/>
                  </a:lnTo>
                  <a:lnTo>
                    <a:pt x="168402" y="350177"/>
                  </a:lnTo>
                  <a:lnTo>
                    <a:pt x="194995" y="360146"/>
                  </a:lnTo>
                  <a:lnTo>
                    <a:pt x="200901" y="360146"/>
                  </a:lnTo>
                  <a:lnTo>
                    <a:pt x="206806" y="357174"/>
                  </a:lnTo>
                  <a:lnTo>
                    <a:pt x="212725" y="357174"/>
                  </a:lnTo>
                  <a:lnTo>
                    <a:pt x="223748" y="348081"/>
                  </a:lnTo>
                  <a:lnTo>
                    <a:pt x="230073" y="335394"/>
                  </a:lnTo>
                  <a:lnTo>
                    <a:pt x="231406" y="321043"/>
                  </a:lnTo>
                  <a:lnTo>
                    <a:pt x="227482" y="306946"/>
                  </a:lnTo>
                  <a:lnTo>
                    <a:pt x="217563" y="286499"/>
                  </a:lnTo>
                  <a:lnTo>
                    <a:pt x="210134" y="265226"/>
                  </a:lnTo>
                  <a:lnTo>
                    <a:pt x="205473" y="243395"/>
                  </a:lnTo>
                  <a:lnTo>
                    <a:pt x="203860" y="221284"/>
                  </a:lnTo>
                  <a:lnTo>
                    <a:pt x="205473" y="197472"/>
                  </a:lnTo>
                  <a:lnTo>
                    <a:pt x="210134" y="174764"/>
                  </a:lnTo>
                  <a:lnTo>
                    <a:pt x="217563" y="153162"/>
                  </a:lnTo>
                  <a:lnTo>
                    <a:pt x="227482" y="132651"/>
                  </a:lnTo>
                  <a:lnTo>
                    <a:pt x="231406" y="118567"/>
                  </a:lnTo>
                  <a:close/>
                </a:path>
                <a:path w="1746250" h="434339">
                  <a:moveTo>
                    <a:pt x="1618983" y="215366"/>
                  </a:moveTo>
                  <a:lnTo>
                    <a:pt x="1610487" y="153695"/>
                  </a:lnTo>
                  <a:lnTo>
                    <a:pt x="1586484" y="94259"/>
                  </a:lnTo>
                  <a:lnTo>
                    <a:pt x="1550339" y="75565"/>
                  </a:lnTo>
                  <a:lnTo>
                    <a:pt x="1536268" y="79476"/>
                  </a:lnTo>
                  <a:lnTo>
                    <a:pt x="1525231" y="88569"/>
                  </a:lnTo>
                  <a:lnTo>
                    <a:pt x="1518907" y="101269"/>
                  </a:lnTo>
                  <a:lnTo>
                    <a:pt x="1517561" y="115620"/>
                  </a:lnTo>
                  <a:lnTo>
                    <a:pt x="1521485" y="129705"/>
                  </a:lnTo>
                  <a:lnTo>
                    <a:pt x="1531416" y="150152"/>
                  </a:lnTo>
                  <a:lnTo>
                    <a:pt x="1538846" y="171437"/>
                  </a:lnTo>
                  <a:lnTo>
                    <a:pt x="1543507" y="193268"/>
                  </a:lnTo>
                  <a:lnTo>
                    <a:pt x="1545120" y="215366"/>
                  </a:lnTo>
                  <a:lnTo>
                    <a:pt x="1543507" y="239191"/>
                  </a:lnTo>
                  <a:lnTo>
                    <a:pt x="1538846" y="261899"/>
                  </a:lnTo>
                  <a:lnTo>
                    <a:pt x="1531416" y="283514"/>
                  </a:lnTo>
                  <a:lnTo>
                    <a:pt x="1521485" y="304012"/>
                  </a:lnTo>
                  <a:lnTo>
                    <a:pt x="1517561" y="318084"/>
                  </a:lnTo>
                  <a:lnTo>
                    <a:pt x="1518907" y="332435"/>
                  </a:lnTo>
                  <a:lnTo>
                    <a:pt x="1525231" y="345135"/>
                  </a:lnTo>
                  <a:lnTo>
                    <a:pt x="1536268" y="354228"/>
                  </a:lnTo>
                  <a:lnTo>
                    <a:pt x="1548066" y="360146"/>
                  </a:lnTo>
                  <a:lnTo>
                    <a:pt x="1553984" y="360146"/>
                  </a:lnTo>
                  <a:lnTo>
                    <a:pt x="1586484" y="339458"/>
                  </a:lnTo>
                  <a:lnTo>
                    <a:pt x="1610487" y="279641"/>
                  </a:lnTo>
                  <a:lnTo>
                    <a:pt x="1616811" y="248056"/>
                  </a:lnTo>
                  <a:lnTo>
                    <a:pt x="1618983" y="215366"/>
                  </a:lnTo>
                  <a:close/>
                </a:path>
                <a:path w="1746250" h="434339">
                  <a:moveTo>
                    <a:pt x="1746008" y="218338"/>
                  </a:moveTo>
                  <a:lnTo>
                    <a:pt x="1742186" y="167462"/>
                  </a:lnTo>
                  <a:lnTo>
                    <a:pt x="1730870" y="117144"/>
                  </a:lnTo>
                  <a:lnTo>
                    <a:pt x="1712366" y="67932"/>
                  </a:lnTo>
                  <a:lnTo>
                    <a:pt x="1686928" y="20396"/>
                  </a:lnTo>
                  <a:lnTo>
                    <a:pt x="1650796" y="2946"/>
                  </a:lnTo>
                  <a:lnTo>
                    <a:pt x="1636712" y="8559"/>
                  </a:lnTo>
                  <a:lnTo>
                    <a:pt x="1625727" y="17653"/>
                  </a:lnTo>
                  <a:lnTo>
                    <a:pt x="1619719" y="30353"/>
                  </a:lnTo>
                  <a:lnTo>
                    <a:pt x="1619262" y="44704"/>
                  </a:lnTo>
                  <a:lnTo>
                    <a:pt x="1624888" y="58788"/>
                  </a:lnTo>
                  <a:lnTo>
                    <a:pt x="1644738" y="96189"/>
                  </a:lnTo>
                  <a:lnTo>
                    <a:pt x="1659610" y="136347"/>
                  </a:lnTo>
                  <a:lnTo>
                    <a:pt x="1668945" y="177622"/>
                  </a:lnTo>
                  <a:lnTo>
                    <a:pt x="1672170" y="218338"/>
                  </a:lnTo>
                  <a:lnTo>
                    <a:pt x="1668945" y="259880"/>
                  </a:lnTo>
                  <a:lnTo>
                    <a:pt x="1659610" y="300316"/>
                  </a:lnTo>
                  <a:lnTo>
                    <a:pt x="1644738" y="339648"/>
                  </a:lnTo>
                  <a:lnTo>
                    <a:pt x="1624888" y="377875"/>
                  </a:lnTo>
                  <a:lnTo>
                    <a:pt x="1619262" y="391541"/>
                  </a:lnTo>
                  <a:lnTo>
                    <a:pt x="1636712" y="428091"/>
                  </a:lnTo>
                  <a:lnTo>
                    <a:pt x="1651469" y="434009"/>
                  </a:lnTo>
                  <a:lnTo>
                    <a:pt x="1657388" y="434009"/>
                  </a:lnTo>
                  <a:lnTo>
                    <a:pt x="1712366" y="371627"/>
                  </a:lnTo>
                  <a:lnTo>
                    <a:pt x="1730870" y="322097"/>
                  </a:lnTo>
                  <a:lnTo>
                    <a:pt x="1742186" y="270903"/>
                  </a:lnTo>
                  <a:lnTo>
                    <a:pt x="1746008" y="218338"/>
                  </a:lnTo>
                  <a:close/>
                </a:path>
              </a:pathLst>
            </a:custGeom>
            <a:solidFill>
              <a:srgbClr val="70AD47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pic>
        <p:nvPicPr>
          <p:cNvPr id="25" name="object 13">
            <a:extLst>
              <a:ext uri="{FF2B5EF4-FFF2-40B4-BE49-F238E27FC236}">
                <a16:creationId xmlns:a16="http://schemas.microsoft.com/office/drawing/2014/main" id="{D1489D2C-AB22-F33C-511C-A27CB591460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746038" y="5327409"/>
            <a:ext cx="1754898" cy="1748980"/>
          </a:xfrm>
          <a:prstGeom prst="rect">
            <a:avLst/>
          </a:prstGeom>
        </p:spPr>
      </p:pic>
      <p:grpSp>
        <p:nvGrpSpPr>
          <p:cNvPr id="26" name="object 14">
            <a:extLst>
              <a:ext uri="{FF2B5EF4-FFF2-40B4-BE49-F238E27FC236}">
                <a16:creationId xmlns:a16="http://schemas.microsoft.com/office/drawing/2014/main" id="{56E1C7FD-61A9-FB48-A33B-663197453F93}"/>
              </a:ext>
            </a:extLst>
          </p:cNvPr>
          <p:cNvGrpSpPr/>
          <p:nvPr/>
        </p:nvGrpSpPr>
        <p:grpSpPr>
          <a:xfrm>
            <a:off x="13958513" y="5314122"/>
            <a:ext cx="1776095" cy="1776095"/>
            <a:chOff x="12502895" y="3373291"/>
            <a:chExt cx="1776095" cy="1776095"/>
          </a:xfrm>
        </p:grpSpPr>
        <p:sp>
          <p:nvSpPr>
            <p:cNvPr id="27" name="object 15">
              <a:extLst>
                <a:ext uri="{FF2B5EF4-FFF2-40B4-BE49-F238E27FC236}">
                  <a16:creationId xmlns:a16="http://schemas.microsoft.com/office/drawing/2014/main" id="{D8408256-26B5-4AA1-A7C7-62AC091A99FB}"/>
                </a:ext>
              </a:extLst>
            </p:cNvPr>
            <p:cNvSpPr/>
            <p:nvPr/>
          </p:nvSpPr>
          <p:spPr>
            <a:xfrm>
              <a:off x="12541313" y="3414648"/>
              <a:ext cx="1699260" cy="1368425"/>
            </a:xfrm>
            <a:custGeom>
              <a:avLst/>
              <a:gdLst/>
              <a:ahLst/>
              <a:cxnLst/>
              <a:rect l="l" t="t" r="r" b="b"/>
              <a:pathLst>
                <a:path w="1699259" h="1368425">
                  <a:moveTo>
                    <a:pt x="517004" y="1143330"/>
                  </a:moveTo>
                  <a:lnTo>
                    <a:pt x="369277" y="1143330"/>
                  </a:lnTo>
                  <a:lnTo>
                    <a:pt x="369277" y="1364881"/>
                  </a:lnTo>
                  <a:lnTo>
                    <a:pt x="517004" y="1364881"/>
                  </a:lnTo>
                  <a:lnTo>
                    <a:pt x="517004" y="1143330"/>
                  </a:lnTo>
                  <a:close/>
                </a:path>
                <a:path w="1699259" h="1368425">
                  <a:moveTo>
                    <a:pt x="774026" y="1069467"/>
                  </a:moveTo>
                  <a:lnTo>
                    <a:pt x="626287" y="1069467"/>
                  </a:lnTo>
                  <a:lnTo>
                    <a:pt x="626287" y="1364881"/>
                  </a:lnTo>
                  <a:lnTo>
                    <a:pt x="774026" y="1364881"/>
                  </a:lnTo>
                  <a:lnTo>
                    <a:pt x="774026" y="1069467"/>
                  </a:lnTo>
                  <a:close/>
                </a:path>
                <a:path w="1699259" h="1368425">
                  <a:moveTo>
                    <a:pt x="1034034" y="960170"/>
                  </a:moveTo>
                  <a:lnTo>
                    <a:pt x="886307" y="960170"/>
                  </a:lnTo>
                  <a:lnTo>
                    <a:pt x="886307" y="1367866"/>
                  </a:lnTo>
                  <a:lnTo>
                    <a:pt x="1034034" y="1367866"/>
                  </a:lnTo>
                  <a:lnTo>
                    <a:pt x="1034034" y="960170"/>
                  </a:lnTo>
                  <a:close/>
                </a:path>
                <a:path w="1699259" h="1368425">
                  <a:moveTo>
                    <a:pt x="1291056" y="886307"/>
                  </a:moveTo>
                  <a:lnTo>
                    <a:pt x="1143330" y="886307"/>
                  </a:lnTo>
                  <a:lnTo>
                    <a:pt x="1143330" y="1367866"/>
                  </a:lnTo>
                  <a:lnTo>
                    <a:pt x="1291056" y="1367866"/>
                  </a:lnTo>
                  <a:lnTo>
                    <a:pt x="1291056" y="886307"/>
                  </a:lnTo>
                  <a:close/>
                </a:path>
                <a:path w="1699259" h="1368425">
                  <a:moveTo>
                    <a:pt x="1512608" y="443141"/>
                  </a:moveTo>
                  <a:lnTo>
                    <a:pt x="183172" y="443141"/>
                  </a:lnTo>
                  <a:lnTo>
                    <a:pt x="183172" y="703135"/>
                  </a:lnTo>
                  <a:lnTo>
                    <a:pt x="1512608" y="703135"/>
                  </a:lnTo>
                  <a:lnTo>
                    <a:pt x="1512608" y="443141"/>
                  </a:lnTo>
                  <a:close/>
                </a:path>
                <a:path w="1699259" h="1368425">
                  <a:moveTo>
                    <a:pt x="1698739" y="381"/>
                  </a:moveTo>
                  <a:lnTo>
                    <a:pt x="517004" y="381"/>
                  </a:lnTo>
                  <a:lnTo>
                    <a:pt x="517004" y="0"/>
                  </a:lnTo>
                  <a:lnTo>
                    <a:pt x="0" y="0"/>
                  </a:lnTo>
                  <a:lnTo>
                    <a:pt x="0" y="295414"/>
                  </a:lnTo>
                  <a:lnTo>
                    <a:pt x="517004" y="295414"/>
                  </a:lnTo>
                  <a:lnTo>
                    <a:pt x="517004" y="295021"/>
                  </a:lnTo>
                  <a:lnTo>
                    <a:pt x="1698739" y="295021"/>
                  </a:lnTo>
                  <a:lnTo>
                    <a:pt x="1698739" y="147701"/>
                  </a:lnTo>
                  <a:lnTo>
                    <a:pt x="1698739" y="381"/>
                  </a:lnTo>
                  <a:close/>
                </a:path>
              </a:pathLst>
            </a:custGeom>
            <a:solidFill>
              <a:srgbClr val="FFD2B3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28" name="object 16">
              <a:extLst>
                <a:ext uri="{FF2B5EF4-FFF2-40B4-BE49-F238E27FC236}">
                  <a16:creationId xmlns:a16="http://schemas.microsoft.com/office/drawing/2014/main" id="{3EE017C9-5B0F-CE80-B9D5-5C1C7E4CD062}"/>
                </a:ext>
              </a:extLst>
            </p:cNvPr>
            <p:cNvSpPr/>
            <p:nvPr/>
          </p:nvSpPr>
          <p:spPr>
            <a:xfrm>
              <a:off x="12502896" y="3373297"/>
              <a:ext cx="1776095" cy="1776095"/>
            </a:xfrm>
            <a:custGeom>
              <a:avLst/>
              <a:gdLst/>
              <a:ahLst/>
              <a:cxnLst/>
              <a:rect l="l" t="t" r="r" b="b"/>
              <a:pathLst>
                <a:path w="1776094" h="1776095">
                  <a:moveTo>
                    <a:pt x="221589" y="150660"/>
                  </a:moveTo>
                  <a:lnTo>
                    <a:pt x="147726" y="150660"/>
                  </a:lnTo>
                  <a:lnTo>
                    <a:pt x="147726" y="224523"/>
                  </a:lnTo>
                  <a:lnTo>
                    <a:pt x="221589" y="224523"/>
                  </a:lnTo>
                  <a:lnTo>
                    <a:pt x="221589" y="150660"/>
                  </a:lnTo>
                  <a:close/>
                </a:path>
                <a:path w="1776094" h="1776095">
                  <a:moveTo>
                    <a:pt x="260007" y="1518513"/>
                  </a:moveTo>
                  <a:lnTo>
                    <a:pt x="186143" y="1518513"/>
                  </a:lnTo>
                  <a:lnTo>
                    <a:pt x="186143" y="1592376"/>
                  </a:lnTo>
                  <a:lnTo>
                    <a:pt x="260007" y="1592376"/>
                  </a:lnTo>
                  <a:lnTo>
                    <a:pt x="260007" y="1518513"/>
                  </a:lnTo>
                  <a:close/>
                </a:path>
                <a:path w="1776094" h="1776095">
                  <a:moveTo>
                    <a:pt x="333832" y="150660"/>
                  </a:moveTo>
                  <a:lnTo>
                    <a:pt x="260007" y="150660"/>
                  </a:lnTo>
                  <a:lnTo>
                    <a:pt x="260007" y="224523"/>
                  </a:lnTo>
                  <a:lnTo>
                    <a:pt x="333832" y="224523"/>
                  </a:lnTo>
                  <a:lnTo>
                    <a:pt x="333832" y="150660"/>
                  </a:lnTo>
                  <a:close/>
                </a:path>
                <a:path w="1776094" h="1776095">
                  <a:moveTo>
                    <a:pt x="407695" y="1518513"/>
                  </a:moveTo>
                  <a:lnTo>
                    <a:pt x="333832" y="1518513"/>
                  </a:lnTo>
                  <a:lnTo>
                    <a:pt x="333832" y="1592376"/>
                  </a:lnTo>
                  <a:lnTo>
                    <a:pt x="407695" y="1592376"/>
                  </a:lnTo>
                  <a:lnTo>
                    <a:pt x="407695" y="1518513"/>
                  </a:lnTo>
                  <a:close/>
                </a:path>
                <a:path w="1776094" h="1776095">
                  <a:moveTo>
                    <a:pt x="443179" y="150660"/>
                  </a:moveTo>
                  <a:lnTo>
                    <a:pt x="369316" y="150660"/>
                  </a:lnTo>
                  <a:lnTo>
                    <a:pt x="369316" y="224523"/>
                  </a:lnTo>
                  <a:lnTo>
                    <a:pt x="443179" y="224523"/>
                  </a:lnTo>
                  <a:lnTo>
                    <a:pt x="443179" y="150660"/>
                  </a:lnTo>
                  <a:close/>
                </a:path>
                <a:path w="1776094" h="1776095">
                  <a:moveTo>
                    <a:pt x="555421" y="1518513"/>
                  </a:moveTo>
                  <a:lnTo>
                    <a:pt x="481558" y="1518513"/>
                  </a:lnTo>
                  <a:lnTo>
                    <a:pt x="481558" y="1592376"/>
                  </a:lnTo>
                  <a:lnTo>
                    <a:pt x="555421" y="1592376"/>
                  </a:lnTo>
                  <a:lnTo>
                    <a:pt x="555421" y="1518513"/>
                  </a:lnTo>
                  <a:close/>
                </a:path>
                <a:path w="1776094" h="1776095">
                  <a:moveTo>
                    <a:pt x="593839" y="1184681"/>
                  </a:moveTo>
                  <a:lnTo>
                    <a:pt x="590740" y="1169962"/>
                  </a:lnTo>
                  <a:lnTo>
                    <a:pt x="582383" y="1157719"/>
                  </a:lnTo>
                  <a:lnTo>
                    <a:pt x="570141" y="1149362"/>
                  </a:lnTo>
                  <a:lnTo>
                    <a:pt x="555421" y="1146263"/>
                  </a:lnTo>
                  <a:lnTo>
                    <a:pt x="517029" y="1146263"/>
                  </a:lnTo>
                  <a:lnTo>
                    <a:pt x="517029" y="1223073"/>
                  </a:lnTo>
                  <a:lnTo>
                    <a:pt x="517029" y="1370799"/>
                  </a:lnTo>
                  <a:lnTo>
                    <a:pt x="443166" y="1370799"/>
                  </a:lnTo>
                  <a:lnTo>
                    <a:pt x="443166" y="1223073"/>
                  </a:lnTo>
                  <a:lnTo>
                    <a:pt x="517029" y="1223073"/>
                  </a:lnTo>
                  <a:lnTo>
                    <a:pt x="517029" y="1146263"/>
                  </a:lnTo>
                  <a:lnTo>
                    <a:pt x="407695" y="1146263"/>
                  </a:lnTo>
                  <a:lnTo>
                    <a:pt x="392976" y="1149362"/>
                  </a:lnTo>
                  <a:lnTo>
                    <a:pt x="380746" y="1157719"/>
                  </a:lnTo>
                  <a:lnTo>
                    <a:pt x="372402" y="1169962"/>
                  </a:lnTo>
                  <a:lnTo>
                    <a:pt x="369316" y="1184681"/>
                  </a:lnTo>
                  <a:lnTo>
                    <a:pt x="369316" y="1406245"/>
                  </a:lnTo>
                  <a:lnTo>
                    <a:pt x="372402" y="1420977"/>
                  </a:lnTo>
                  <a:lnTo>
                    <a:pt x="380746" y="1433220"/>
                  </a:lnTo>
                  <a:lnTo>
                    <a:pt x="392976" y="1441577"/>
                  </a:lnTo>
                  <a:lnTo>
                    <a:pt x="407695" y="1444663"/>
                  </a:lnTo>
                  <a:lnTo>
                    <a:pt x="555421" y="1444663"/>
                  </a:lnTo>
                  <a:lnTo>
                    <a:pt x="568477" y="1441577"/>
                  </a:lnTo>
                  <a:lnTo>
                    <a:pt x="580161" y="1433220"/>
                  </a:lnTo>
                  <a:lnTo>
                    <a:pt x="589076" y="1420977"/>
                  </a:lnTo>
                  <a:lnTo>
                    <a:pt x="593839" y="1406245"/>
                  </a:lnTo>
                  <a:lnTo>
                    <a:pt x="593839" y="1370799"/>
                  </a:lnTo>
                  <a:lnTo>
                    <a:pt x="593839" y="1223073"/>
                  </a:lnTo>
                  <a:lnTo>
                    <a:pt x="593839" y="1184681"/>
                  </a:lnTo>
                  <a:close/>
                </a:path>
                <a:path w="1776094" h="1776095">
                  <a:moveTo>
                    <a:pt x="703148" y="1518513"/>
                  </a:moveTo>
                  <a:lnTo>
                    <a:pt x="629285" y="1518513"/>
                  </a:lnTo>
                  <a:lnTo>
                    <a:pt x="629285" y="1592376"/>
                  </a:lnTo>
                  <a:lnTo>
                    <a:pt x="703148" y="1592376"/>
                  </a:lnTo>
                  <a:lnTo>
                    <a:pt x="703148" y="1518513"/>
                  </a:lnTo>
                  <a:close/>
                </a:path>
                <a:path w="1776094" h="1776095">
                  <a:moveTo>
                    <a:pt x="813562" y="866495"/>
                  </a:moveTo>
                  <a:lnTo>
                    <a:pt x="812685" y="852373"/>
                  </a:lnTo>
                  <a:lnTo>
                    <a:pt x="806551" y="839927"/>
                  </a:lnTo>
                  <a:lnTo>
                    <a:pt x="794080" y="831100"/>
                  </a:lnTo>
                  <a:lnTo>
                    <a:pt x="779957" y="826985"/>
                  </a:lnTo>
                  <a:lnTo>
                    <a:pt x="765822" y="827862"/>
                  </a:lnTo>
                  <a:lnTo>
                    <a:pt x="753351" y="834009"/>
                  </a:lnTo>
                  <a:lnTo>
                    <a:pt x="584962" y="966952"/>
                  </a:lnTo>
                  <a:lnTo>
                    <a:pt x="419519" y="901954"/>
                  </a:lnTo>
                  <a:lnTo>
                    <a:pt x="410197" y="899185"/>
                  </a:lnTo>
                  <a:lnTo>
                    <a:pt x="400316" y="899731"/>
                  </a:lnTo>
                  <a:lnTo>
                    <a:pt x="390436" y="903617"/>
                  </a:lnTo>
                  <a:lnTo>
                    <a:pt x="381101" y="910805"/>
                  </a:lnTo>
                  <a:lnTo>
                    <a:pt x="233387" y="1058532"/>
                  </a:lnTo>
                  <a:lnTo>
                    <a:pt x="225082" y="1071003"/>
                  </a:lnTo>
                  <a:lnTo>
                    <a:pt x="222300" y="1085126"/>
                  </a:lnTo>
                  <a:lnTo>
                    <a:pt x="225082" y="1099248"/>
                  </a:lnTo>
                  <a:lnTo>
                    <a:pt x="259994" y="1123530"/>
                  </a:lnTo>
                  <a:lnTo>
                    <a:pt x="266649" y="1122921"/>
                  </a:lnTo>
                  <a:lnTo>
                    <a:pt x="273291" y="1120940"/>
                  </a:lnTo>
                  <a:lnTo>
                    <a:pt x="279933" y="1117282"/>
                  </a:lnTo>
                  <a:lnTo>
                    <a:pt x="286575" y="1111694"/>
                  </a:lnTo>
                  <a:lnTo>
                    <a:pt x="416547" y="981722"/>
                  </a:lnTo>
                  <a:lnTo>
                    <a:pt x="579043" y="1046721"/>
                  </a:lnTo>
                  <a:lnTo>
                    <a:pt x="587921" y="1049528"/>
                  </a:lnTo>
                  <a:lnTo>
                    <a:pt x="596785" y="1049299"/>
                  </a:lnTo>
                  <a:lnTo>
                    <a:pt x="605637" y="1046302"/>
                  </a:lnTo>
                  <a:lnTo>
                    <a:pt x="614489" y="1040815"/>
                  </a:lnTo>
                  <a:lnTo>
                    <a:pt x="800633" y="893089"/>
                  </a:lnTo>
                  <a:lnTo>
                    <a:pt x="809459" y="880618"/>
                  </a:lnTo>
                  <a:lnTo>
                    <a:pt x="813562" y="866495"/>
                  </a:lnTo>
                  <a:close/>
                </a:path>
                <a:path w="1776094" h="1776095">
                  <a:moveTo>
                    <a:pt x="850861" y="1518513"/>
                  </a:moveTo>
                  <a:lnTo>
                    <a:pt x="776998" y="1518513"/>
                  </a:lnTo>
                  <a:lnTo>
                    <a:pt x="776998" y="1592376"/>
                  </a:lnTo>
                  <a:lnTo>
                    <a:pt x="850861" y="1592376"/>
                  </a:lnTo>
                  <a:lnTo>
                    <a:pt x="850861" y="1518513"/>
                  </a:lnTo>
                  <a:close/>
                </a:path>
                <a:path w="1776094" h="1776095">
                  <a:moveTo>
                    <a:pt x="850861" y="1110818"/>
                  </a:moveTo>
                  <a:lnTo>
                    <a:pt x="847763" y="1096098"/>
                  </a:lnTo>
                  <a:lnTo>
                    <a:pt x="839406" y="1083868"/>
                  </a:lnTo>
                  <a:lnTo>
                    <a:pt x="827176" y="1075512"/>
                  </a:lnTo>
                  <a:lnTo>
                    <a:pt x="812444" y="1072413"/>
                  </a:lnTo>
                  <a:lnTo>
                    <a:pt x="776998" y="1072413"/>
                  </a:lnTo>
                  <a:lnTo>
                    <a:pt x="776998" y="1149210"/>
                  </a:lnTo>
                  <a:lnTo>
                    <a:pt x="776998" y="1370799"/>
                  </a:lnTo>
                  <a:lnTo>
                    <a:pt x="703135" y="1370799"/>
                  </a:lnTo>
                  <a:lnTo>
                    <a:pt x="703135" y="1149210"/>
                  </a:lnTo>
                  <a:lnTo>
                    <a:pt x="776998" y="1149210"/>
                  </a:lnTo>
                  <a:lnTo>
                    <a:pt x="776998" y="1072413"/>
                  </a:lnTo>
                  <a:lnTo>
                    <a:pt x="664705" y="1072413"/>
                  </a:lnTo>
                  <a:lnTo>
                    <a:pt x="649998" y="1075512"/>
                  </a:lnTo>
                  <a:lnTo>
                    <a:pt x="637768" y="1083868"/>
                  </a:lnTo>
                  <a:lnTo>
                    <a:pt x="629424" y="1096098"/>
                  </a:lnTo>
                  <a:lnTo>
                    <a:pt x="626338" y="1110818"/>
                  </a:lnTo>
                  <a:lnTo>
                    <a:pt x="626338" y="1406245"/>
                  </a:lnTo>
                  <a:lnTo>
                    <a:pt x="629424" y="1420977"/>
                  </a:lnTo>
                  <a:lnTo>
                    <a:pt x="637768" y="1433220"/>
                  </a:lnTo>
                  <a:lnTo>
                    <a:pt x="649998" y="1441577"/>
                  </a:lnTo>
                  <a:lnTo>
                    <a:pt x="664705" y="1444663"/>
                  </a:lnTo>
                  <a:lnTo>
                    <a:pt x="812444" y="1444663"/>
                  </a:lnTo>
                  <a:lnTo>
                    <a:pt x="827176" y="1441577"/>
                  </a:lnTo>
                  <a:lnTo>
                    <a:pt x="839406" y="1433220"/>
                  </a:lnTo>
                  <a:lnTo>
                    <a:pt x="847763" y="1420977"/>
                  </a:lnTo>
                  <a:lnTo>
                    <a:pt x="850861" y="1406245"/>
                  </a:lnTo>
                  <a:lnTo>
                    <a:pt x="850861" y="1370799"/>
                  </a:lnTo>
                  <a:lnTo>
                    <a:pt x="850861" y="1149210"/>
                  </a:lnTo>
                  <a:lnTo>
                    <a:pt x="850861" y="1110818"/>
                  </a:lnTo>
                  <a:close/>
                </a:path>
                <a:path w="1776094" h="1776095">
                  <a:moveTo>
                    <a:pt x="998588" y="1518513"/>
                  </a:moveTo>
                  <a:lnTo>
                    <a:pt x="924725" y="1518513"/>
                  </a:lnTo>
                  <a:lnTo>
                    <a:pt x="924725" y="1592376"/>
                  </a:lnTo>
                  <a:lnTo>
                    <a:pt x="998588" y="1592376"/>
                  </a:lnTo>
                  <a:lnTo>
                    <a:pt x="998588" y="1518513"/>
                  </a:lnTo>
                  <a:close/>
                </a:path>
                <a:path w="1776094" h="1776095">
                  <a:moveTo>
                    <a:pt x="1110830" y="1001522"/>
                  </a:moveTo>
                  <a:lnTo>
                    <a:pt x="1107732" y="986790"/>
                  </a:lnTo>
                  <a:lnTo>
                    <a:pt x="1099388" y="974559"/>
                  </a:lnTo>
                  <a:lnTo>
                    <a:pt x="1087158" y="966203"/>
                  </a:lnTo>
                  <a:lnTo>
                    <a:pt x="1072438" y="963104"/>
                  </a:lnTo>
                  <a:lnTo>
                    <a:pt x="1034034" y="963104"/>
                  </a:lnTo>
                  <a:lnTo>
                    <a:pt x="1034034" y="1036967"/>
                  </a:lnTo>
                  <a:lnTo>
                    <a:pt x="1034034" y="1370799"/>
                  </a:lnTo>
                  <a:lnTo>
                    <a:pt x="960170" y="1370799"/>
                  </a:lnTo>
                  <a:lnTo>
                    <a:pt x="960170" y="1036967"/>
                  </a:lnTo>
                  <a:lnTo>
                    <a:pt x="1034034" y="1036967"/>
                  </a:lnTo>
                  <a:lnTo>
                    <a:pt x="1034034" y="963104"/>
                  </a:lnTo>
                  <a:lnTo>
                    <a:pt x="924725" y="963104"/>
                  </a:lnTo>
                  <a:lnTo>
                    <a:pt x="909980" y="966203"/>
                  </a:lnTo>
                  <a:lnTo>
                    <a:pt x="897750" y="974559"/>
                  </a:lnTo>
                  <a:lnTo>
                    <a:pt x="889393" y="986790"/>
                  </a:lnTo>
                  <a:lnTo>
                    <a:pt x="886307" y="1001522"/>
                  </a:lnTo>
                  <a:lnTo>
                    <a:pt x="886307" y="1406245"/>
                  </a:lnTo>
                  <a:lnTo>
                    <a:pt x="889393" y="1420977"/>
                  </a:lnTo>
                  <a:lnTo>
                    <a:pt x="897750" y="1433220"/>
                  </a:lnTo>
                  <a:lnTo>
                    <a:pt x="909980" y="1441577"/>
                  </a:lnTo>
                  <a:lnTo>
                    <a:pt x="924725" y="1444663"/>
                  </a:lnTo>
                  <a:lnTo>
                    <a:pt x="1072438" y="1444663"/>
                  </a:lnTo>
                  <a:lnTo>
                    <a:pt x="1085494" y="1441577"/>
                  </a:lnTo>
                  <a:lnTo>
                    <a:pt x="1097178" y="1433220"/>
                  </a:lnTo>
                  <a:lnTo>
                    <a:pt x="1106081" y="1420977"/>
                  </a:lnTo>
                  <a:lnTo>
                    <a:pt x="1110830" y="1406245"/>
                  </a:lnTo>
                  <a:lnTo>
                    <a:pt x="1110830" y="1370799"/>
                  </a:lnTo>
                  <a:lnTo>
                    <a:pt x="1110830" y="1036967"/>
                  </a:lnTo>
                  <a:lnTo>
                    <a:pt x="1110830" y="1001522"/>
                  </a:lnTo>
                  <a:close/>
                </a:path>
                <a:path w="1776094" h="1776095">
                  <a:moveTo>
                    <a:pt x="1146302" y="1518513"/>
                  </a:moveTo>
                  <a:lnTo>
                    <a:pt x="1072438" y="1518513"/>
                  </a:lnTo>
                  <a:lnTo>
                    <a:pt x="1072438" y="1592376"/>
                  </a:lnTo>
                  <a:lnTo>
                    <a:pt x="1146302" y="1592376"/>
                  </a:lnTo>
                  <a:lnTo>
                    <a:pt x="1146302" y="1518513"/>
                  </a:lnTo>
                  <a:close/>
                </a:path>
                <a:path w="1776094" h="1776095">
                  <a:moveTo>
                    <a:pt x="1294003" y="1518513"/>
                  </a:moveTo>
                  <a:lnTo>
                    <a:pt x="1220139" y="1518513"/>
                  </a:lnTo>
                  <a:lnTo>
                    <a:pt x="1220139" y="1592376"/>
                  </a:lnTo>
                  <a:lnTo>
                    <a:pt x="1294003" y="1592376"/>
                  </a:lnTo>
                  <a:lnTo>
                    <a:pt x="1294003" y="1518513"/>
                  </a:lnTo>
                  <a:close/>
                </a:path>
                <a:path w="1776094" h="1776095">
                  <a:moveTo>
                    <a:pt x="1367866" y="927658"/>
                  </a:moveTo>
                  <a:lnTo>
                    <a:pt x="1364767" y="912939"/>
                  </a:lnTo>
                  <a:lnTo>
                    <a:pt x="1356410" y="900696"/>
                  </a:lnTo>
                  <a:lnTo>
                    <a:pt x="1344180" y="892340"/>
                  </a:lnTo>
                  <a:lnTo>
                    <a:pt x="1329474" y="889241"/>
                  </a:lnTo>
                  <a:lnTo>
                    <a:pt x="1294003" y="889241"/>
                  </a:lnTo>
                  <a:lnTo>
                    <a:pt x="1294003" y="963104"/>
                  </a:lnTo>
                  <a:lnTo>
                    <a:pt x="1294003" y="1370799"/>
                  </a:lnTo>
                  <a:lnTo>
                    <a:pt x="1220139" y="1370799"/>
                  </a:lnTo>
                  <a:lnTo>
                    <a:pt x="1220139" y="963104"/>
                  </a:lnTo>
                  <a:lnTo>
                    <a:pt x="1294003" y="963104"/>
                  </a:lnTo>
                  <a:lnTo>
                    <a:pt x="1294003" y="889241"/>
                  </a:lnTo>
                  <a:lnTo>
                    <a:pt x="1181747" y="889241"/>
                  </a:lnTo>
                  <a:lnTo>
                    <a:pt x="1167015" y="892340"/>
                  </a:lnTo>
                  <a:lnTo>
                    <a:pt x="1154772" y="900696"/>
                  </a:lnTo>
                  <a:lnTo>
                    <a:pt x="1146416" y="912939"/>
                  </a:lnTo>
                  <a:lnTo>
                    <a:pt x="1143330" y="927658"/>
                  </a:lnTo>
                  <a:lnTo>
                    <a:pt x="1143330" y="1406245"/>
                  </a:lnTo>
                  <a:lnTo>
                    <a:pt x="1146416" y="1420977"/>
                  </a:lnTo>
                  <a:lnTo>
                    <a:pt x="1154772" y="1433220"/>
                  </a:lnTo>
                  <a:lnTo>
                    <a:pt x="1167015" y="1441577"/>
                  </a:lnTo>
                  <a:lnTo>
                    <a:pt x="1181747" y="1444663"/>
                  </a:lnTo>
                  <a:lnTo>
                    <a:pt x="1329474" y="1444663"/>
                  </a:lnTo>
                  <a:lnTo>
                    <a:pt x="1344180" y="1441577"/>
                  </a:lnTo>
                  <a:lnTo>
                    <a:pt x="1356410" y="1433220"/>
                  </a:lnTo>
                  <a:lnTo>
                    <a:pt x="1364767" y="1420977"/>
                  </a:lnTo>
                  <a:lnTo>
                    <a:pt x="1367866" y="1406245"/>
                  </a:lnTo>
                  <a:lnTo>
                    <a:pt x="1367866" y="1370799"/>
                  </a:lnTo>
                  <a:lnTo>
                    <a:pt x="1367866" y="963104"/>
                  </a:lnTo>
                  <a:lnTo>
                    <a:pt x="1367866" y="927658"/>
                  </a:lnTo>
                  <a:close/>
                </a:path>
                <a:path w="1776094" h="1776095">
                  <a:moveTo>
                    <a:pt x="1441729" y="1518513"/>
                  </a:moveTo>
                  <a:lnTo>
                    <a:pt x="1367866" y="1518513"/>
                  </a:lnTo>
                  <a:lnTo>
                    <a:pt x="1367866" y="1592376"/>
                  </a:lnTo>
                  <a:lnTo>
                    <a:pt x="1441729" y="1592376"/>
                  </a:lnTo>
                  <a:lnTo>
                    <a:pt x="1441729" y="1518513"/>
                  </a:lnTo>
                  <a:close/>
                </a:path>
                <a:path w="1776094" h="1776095">
                  <a:moveTo>
                    <a:pt x="1589443" y="1518513"/>
                  </a:moveTo>
                  <a:lnTo>
                    <a:pt x="1515579" y="1518513"/>
                  </a:lnTo>
                  <a:lnTo>
                    <a:pt x="1515579" y="1592376"/>
                  </a:lnTo>
                  <a:lnTo>
                    <a:pt x="1589443" y="1592376"/>
                  </a:lnTo>
                  <a:lnTo>
                    <a:pt x="1589443" y="1518513"/>
                  </a:lnTo>
                  <a:close/>
                </a:path>
                <a:path w="1776094" h="1776095">
                  <a:moveTo>
                    <a:pt x="1589443" y="481545"/>
                  </a:moveTo>
                  <a:lnTo>
                    <a:pt x="1586344" y="466826"/>
                  </a:lnTo>
                  <a:lnTo>
                    <a:pt x="1577987" y="454583"/>
                  </a:lnTo>
                  <a:lnTo>
                    <a:pt x="1565757" y="446227"/>
                  </a:lnTo>
                  <a:lnTo>
                    <a:pt x="1551025" y="443128"/>
                  </a:lnTo>
                  <a:lnTo>
                    <a:pt x="1515592" y="443128"/>
                  </a:lnTo>
                  <a:lnTo>
                    <a:pt x="1515592" y="519950"/>
                  </a:lnTo>
                  <a:lnTo>
                    <a:pt x="1515592" y="706081"/>
                  </a:lnTo>
                  <a:lnTo>
                    <a:pt x="260007" y="706081"/>
                  </a:lnTo>
                  <a:lnTo>
                    <a:pt x="260007" y="519950"/>
                  </a:lnTo>
                  <a:lnTo>
                    <a:pt x="1515592" y="519950"/>
                  </a:lnTo>
                  <a:lnTo>
                    <a:pt x="1515592" y="443128"/>
                  </a:lnTo>
                  <a:lnTo>
                    <a:pt x="221589" y="443128"/>
                  </a:lnTo>
                  <a:lnTo>
                    <a:pt x="206844" y="446227"/>
                  </a:lnTo>
                  <a:lnTo>
                    <a:pt x="194614" y="454583"/>
                  </a:lnTo>
                  <a:lnTo>
                    <a:pt x="186258" y="466826"/>
                  </a:lnTo>
                  <a:lnTo>
                    <a:pt x="183172" y="481545"/>
                  </a:lnTo>
                  <a:lnTo>
                    <a:pt x="183172" y="741514"/>
                  </a:lnTo>
                  <a:lnTo>
                    <a:pt x="186258" y="756259"/>
                  </a:lnTo>
                  <a:lnTo>
                    <a:pt x="194614" y="768489"/>
                  </a:lnTo>
                  <a:lnTo>
                    <a:pt x="206844" y="776846"/>
                  </a:lnTo>
                  <a:lnTo>
                    <a:pt x="221589" y="779932"/>
                  </a:lnTo>
                  <a:lnTo>
                    <a:pt x="1551025" y="779932"/>
                  </a:lnTo>
                  <a:lnTo>
                    <a:pt x="1565757" y="776846"/>
                  </a:lnTo>
                  <a:lnTo>
                    <a:pt x="1577987" y="768489"/>
                  </a:lnTo>
                  <a:lnTo>
                    <a:pt x="1586344" y="756259"/>
                  </a:lnTo>
                  <a:lnTo>
                    <a:pt x="1589443" y="741514"/>
                  </a:lnTo>
                  <a:lnTo>
                    <a:pt x="1589443" y="706081"/>
                  </a:lnTo>
                  <a:lnTo>
                    <a:pt x="1589443" y="519950"/>
                  </a:lnTo>
                  <a:lnTo>
                    <a:pt x="1589443" y="481545"/>
                  </a:lnTo>
                  <a:close/>
                </a:path>
                <a:path w="1776094" h="1776095">
                  <a:moveTo>
                    <a:pt x="1775587" y="41351"/>
                  </a:moveTo>
                  <a:lnTo>
                    <a:pt x="1772488" y="26631"/>
                  </a:lnTo>
                  <a:lnTo>
                    <a:pt x="1764118" y="14389"/>
                  </a:lnTo>
                  <a:lnTo>
                    <a:pt x="1751888" y="6032"/>
                  </a:lnTo>
                  <a:lnTo>
                    <a:pt x="1737169" y="2933"/>
                  </a:lnTo>
                  <a:lnTo>
                    <a:pt x="1698752" y="2933"/>
                  </a:lnTo>
                  <a:lnTo>
                    <a:pt x="1698752" y="76822"/>
                  </a:lnTo>
                  <a:lnTo>
                    <a:pt x="1698752" y="147688"/>
                  </a:lnTo>
                  <a:lnTo>
                    <a:pt x="960158" y="147688"/>
                  </a:lnTo>
                  <a:lnTo>
                    <a:pt x="945438" y="150787"/>
                  </a:lnTo>
                  <a:lnTo>
                    <a:pt x="933208" y="159156"/>
                  </a:lnTo>
                  <a:lnTo>
                    <a:pt x="924839" y="171386"/>
                  </a:lnTo>
                  <a:lnTo>
                    <a:pt x="921740" y="186105"/>
                  </a:lnTo>
                  <a:lnTo>
                    <a:pt x="924839" y="200837"/>
                  </a:lnTo>
                  <a:lnTo>
                    <a:pt x="933208" y="213080"/>
                  </a:lnTo>
                  <a:lnTo>
                    <a:pt x="945438" y="221437"/>
                  </a:lnTo>
                  <a:lnTo>
                    <a:pt x="960158" y="224523"/>
                  </a:lnTo>
                  <a:lnTo>
                    <a:pt x="1698752" y="224523"/>
                  </a:lnTo>
                  <a:lnTo>
                    <a:pt x="1698752" y="295414"/>
                  </a:lnTo>
                  <a:lnTo>
                    <a:pt x="1698752" y="372249"/>
                  </a:lnTo>
                  <a:lnTo>
                    <a:pt x="1698752" y="1701685"/>
                  </a:lnTo>
                  <a:lnTo>
                    <a:pt x="73863" y="1701685"/>
                  </a:lnTo>
                  <a:lnTo>
                    <a:pt x="73863" y="372249"/>
                  </a:lnTo>
                  <a:lnTo>
                    <a:pt x="555409" y="372249"/>
                  </a:lnTo>
                  <a:lnTo>
                    <a:pt x="1698752" y="372249"/>
                  </a:lnTo>
                  <a:lnTo>
                    <a:pt x="1698752" y="295414"/>
                  </a:lnTo>
                  <a:lnTo>
                    <a:pt x="593826" y="295414"/>
                  </a:lnTo>
                  <a:lnTo>
                    <a:pt x="593826" y="76822"/>
                  </a:lnTo>
                  <a:lnTo>
                    <a:pt x="1698752" y="76822"/>
                  </a:lnTo>
                  <a:lnTo>
                    <a:pt x="1698752" y="2933"/>
                  </a:lnTo>
                  <a:lnTo>
                    <a:pt x="569353" y="2933"/>
                  </a:lnTo>
                  <a:lnTo>
                    <a:pt x="555409" y="0"/>
                  </a:lnTo>
                  <a:lnTo>
                    <a:pt x="541477" y="2933"/>
                  </a:lnTo>
                  <a:lnTo>
                    <a:pt x="517017" y="2933"/>
                  </a:lnTo>
                  <a:lnTo>
                    <a:pt x="517017" y="76822"/>
                  </a:lnTo>
                  <a:lnTo>
                    <a:pt x="517017" y="295414"/>
                  </a:lnTo>
                  <a:lnTo>
                    <a:pt x="73863" y="295414"/>
                  </a:lnTo>
                  <a:lnTo>
                    <a:pt x="73863" y="76822"/>
                  </a:lnTo>
                  <a:lnTo>
                    <a:pt x="517017" y="76822"/>
                  </a:lnTo>
                  <a:lnTo>
                    <a:pt x="517017" y="2933"/>
                  </a:lnTo>
                  <a:lnTo>
                    <a:pt x="38417" y="2933"/>
                  </a:lnTo>
                  <a:lnTo>
                    <a:pt x="23685" y="6032"/>
                  </a:lnTo>
                  <a:lnTo>
                    <a:pt x="11442" y="14389"/>
                  </a:lnTo>
                  <a:lnTo>
                    <a:pt x="3086" y="26631"/>
                  </a:lnTo>
                  <a:lnTo>
                    <a:pt x="0" y="41351"/>
                  </a:lnTo>
                  <a:lnTo>
                    <a:pt x="0" y="333832"/>
                  </a:lnTo>
                  <a:lnTo>
                    <a:pt x="0" y="1737131"/>
                  </a:lnTo>
                  <a:lnTo>
                    <a:pt x="3086" y="1751863"/>
                  </a:lnTo>
                  <a:lnTo>
                    <a:pt x="11442" y="1764106"/>
                  </a:lnTo>
                  <a:lnTo>
                    <a:pt x="23685" y="1772462"/>
                  </a:lnTo>
                  <a:lnTo>
                    <a:pt x="38417" y="1775548"/>
                  </a:lnTo>
                  <a:lnTo>
                    <a:pt x="1737169" y="1775548"/>
                  </a:lnTo>
                  <a:lnTo>
                    <a:pt x="1750225" y="1772513"/>
                  </a:lnTo>
                  <a:lnTo>
                    <a:pt x="1761896" y="1764474"/>
                  </a:lnTo>
                  <a:lnTo>
                    <a:pt x="1770811" y="1753120"/>
                  </a:lnTo>
                  <a:lnTo>
                    <a:pt x="1775587" y="1740103"/>
                  </a:lnTo>
                  <a:lnTo>
                    <a:pt x="1775587" y="1701685"/>
                  </a:lnTo>
                  <a:lnTo>
                    <a:pt x="1775587" y="76822"/>
                  </a:lnTo>
                  <a:lnTo>
                    <a:pt x="1775587" y="41351"/>
                  </a:lnTo>
                  <a:close/>
                </a:path>
              </a:pathLst>
            </a:custGeom>
            <a:solidFill>
              <a:srgbClr val="ED7D31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sp>
        <p:nvSpPr>
          <p:cNvPr id="29" name="object 17">
            <a:extLst>
              <a:ext uri="{FF2B5EF4-FFF2-40B4-BE49-F238E27FC236}">
                <a16:creationId xmlns:a16="http://schemas.microsoft.com/office/drawing/2014/main" id="{90E81C93-21BA-BB0A-B8AD-293760340115}"/>
              </a:ext>
            </a:extLst>
          </p:cNvPr>
          <p:cNvSpPr/>
          <p:nvPr/>
        </p:nvSpPr>
        <p:spPr>
          <a:xfrm>
            <a:off x="6492562" y="5688185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937183E2-8349-C2AB-FB35-C100BBD2B0EC}"/>
              </a:ext>
            </a:extLst>
          </p:cNvPr>
          <p:cNvSpPr/>
          <p:nvPr/>
        </p:nvSpPr>
        <p:spPr>
          <a:xfrm>
            <a:off x="11715387" y="5688185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grpSp>
        <p:nvGrpSpPr>
          <p:cNvPr id="31" name="object 35">
            <a:extLst>
              <a:ext uri="{FF2B5EF4-FFF2-40B4-BE49-F238E27FC236}">
                <a16:creationId xmlns:a16="http://schemas.microsoft.com/office/drawing/2014/main" id="{BB91B8E4-AF75-6939-2AF5-4343F8AED973}"/>
              </a:ext>
            </a:extLst>
          </p:cNvPr>
          <p:cNvGrpSpPr/>
          <p:nvPr/>
        </p:nvGrpSpPr>
        <p:grpSpPr>
          <a:xfrm>
            <a:off x="11378058" y="3855749"/>
            <a:ext cx="773430" cy="773430"/>
            <a:chOff x="9922440" y="1914918"/>
            <a:chExt cx="773430" cy="773430"/>
          </a:xfrm>
        </p:grpSpPr>
        <p:sp>
          <p:nvSpPr>
            <p:cNvPr id="32" name="object 36">
              <a:extLst>
                <a:ext uri="{FF2B5EF4-FFF2-40B4-BE49-F238E27FC236}">
                  <a16:creationId xmlns:a16="http://schemas.microsoft.com/office/drawing/2014/main" id="{B9A46220-7D97-79B5-8336-1F4E4B3A4A71}"/>
                </a:ext>
              </a:extLst>
            </p:cNvPr>
            <p:cNvSpPr/>
            <p:nvPr/>
          </p:nvSpPr>
          <p:spPr>
            <a:xfrm>
              <a:off x="9922440" y="1914918"/>
              <a:ext cx="773430" cy="773430"/>
            </a:xfrm>
            <a:custGeom>
              <a:avLst/>
              <a:gdLst/>
              <a:ahLst/>
              <a:cxnLst/>
              <a:rect l="l" t="t" r="r" b="b"/>
              <a:pathLst>
                <a:path w="773429" h="773430">
                  <a:moveTo>
                    <a:pt x="386664" y="0"/>
                  </a:moveTo>
                  <a:lnTo>
                    <a:pt x="338161" y="3012"/>
                  </a:lnTo>
                  <a:lnTo>
                    <a:pt x="291456" y="11808"/>
                  </a:lnTo>
                  <a:lnTo>
                    <a:pt x="246912" y="26026"/>
                  </a:lnTo>
                  <a:lnTo>
                    <a:pt x="204890" y="45303"/>
                  </a:lnTo>
                  <a:lnTo>
                    <a:pt x="165753" y="69276"/>
                  </a:lnTo>
                  <a:lnTo>
                    <a:pt x="129864" y="97584"/>
                  </a:lnTo>
                  <a:lnTo>
                    <a:pt x="97584" y="129864"/>
                  </a:lnTo>
                  <a:lnTo>
                    <a:pt x="69276" y="165753"/>
                  </a:lnTo>
                  <a:lnTo>
                    <a:pt x="45303" y="204890"/>
                  </a:lnTo>
                  <a:lnTo>
                    <a:pt x="26026" y="246912"/>
                  </a:lnTo>
                  <a:lnTo>
                    <a:pt x="11808" y="291456"/>
                  </a:lnTo>
                  <a:lnTo>
                    <a:pt x="3012" y="338161"/>
                  </a:lnTo>
                  <a:lnTo>
                    <a:pt x="0" y="386664"/>
                  </a:lnTo>
                  <a:lnTo>
                    <a:pt x="3012" y="435166"/>
                  </a:lnTo>
                  <a:lnTo>
                    <a:pt x="11808" y="481871"/>
                  </a:lnTo>
                  <a:lnTo>
                    <a:pt x="26026" y="526416"/>
                  </a:lnTo>
                  <a:lnTo>
                    <a:pt x="45303" y="568437"/>
                  </a:lnTo>
                  <a:lnTo>
                    <a:pt x="69276" y="607574"/>
                  </a:lnTo>
                  <a:lnTo>
                    <a:pt x="97584" y="643463"/>
                  </a:lnTo>
                  <a:lnTo>
                    <a:pt x="129864" y="675743"/>
                  </a:lnTo>
                  <a:lnTo>
                    <a:pt x="165753" y="704051"/>
                  </a:lnTo>
                  <a:lnTo>
                    <a:pt x="204890" y="728024"/>
                  </a:lnTo>
                  <a:lnTo>
                    <a:pt x="246912" y="747301"/>
                  </a:lnTo>
                  <a:lnTo>
                    <a:pt x="291456" y="761519"/>
                  </a:lnTo>
                  <a:lnTo>
                    <a:pt x="338161" y="770315"/>
                  </a:lnTo>
                  <a:lnTo>
                    <a:pt x="386664" y="773328"/>
                  </a:lnTo>
                  <a:lnTo>
                    <a:pt x="435164" y="770315"/>
                  </a:lnTo>
                  <a:lnTo>
                    <a:pt x="481866" y="761519"/>
                  </a:lnTo>
                  <a:lnTo>
                    <a:pt x="526409" y="747301"/>
                  </a:lnTo>
                  <a:lnTo>
                    <a:pt x="568429" y="728024"/>
                  </a:lnTo>
                  <a:lnTo>
                    <a:pt x="607564" y="704051"/>
                  </a:lnTo>
                  <a:lnTo>
                    <a:pt x="643453" y="675743"/>
                  </a:lnTo>
                  <a:lnTo>
                    <a:pt x="675732" y="643463"/>
                  </a:lnTo>
                  <a:lnTo>
                    <a:pt x="704039" y="607574"/>
                  </a:lnTo>
                  <a:lnTo>
                    <a:pt x="728012" y="568437"/>
                  </a:lnTo>
                  <a:lnTo>
                    <a:pt x="747289" y="526416"/>
                  </a:lnTo>
                  <a:lnTo>
                    <a:pt x="761506" y="481871"/>
                  </a:lnTo>
                  <a:lnTo>
                    <a:pt x="770303" y="435166"/>
                  </a:lnTo>
                  <a:lnTo>
                    <a:pt x="773315" y="386664"/>
                  </a:lnTo>
                  <a:lnTo>
                    <a:pt x="770303" y="338161"/>
                  </a:lnTo>
                  <a:lnTo>
                    <a:pt x="761506" y="291456"/>
                  </a:lnTo>
                  <a:lnTo>
                    <a:pt x="747289" y="246912"/>
                  </a:lnTo>
                  <a:lnTo>
                    <a:pt x="728012" y="204890"/>
                  </a:lnTo>
                  <a:lnTo>
                    <a:pt x="704039" y="165753"/>
                  </a:lnTo>
                  <a:lnTo>
                    <a:pt x="675732" y="129864"/>
                  </a:lnTo>
                  <a:lnTo>
                    <a:pt x="643453" y="97584"/>
                  </a:lnTo>
                  <a:lnTo>
                    <a:pt x="607564" y="69276"/>
                  </a:lnTo>
                  <a:lnTo>
                    <a:pt x="568429" y="45303"/>
                  </a:lnTo>
                  <a:lnTo>
                    <a:pt x="526409" y="26026"/>
                  </a:lnTo>
                  <a:lnTo>
                    <a:pt x="481866" y="11808"/>
                  </a:lnTo>
                  <a:lnTo>
                    <a:pt x="435164" y="3012"/>
                  </a:lnTo>
                  <a:lnTo>
                    <a:pt x="386664" y="0"/>
                  </a:lnTo>
                  <a:close/>
                </a:path>
              </a:pathLst>
            </a:custGeom>
            <a:solidFill>
              <a:srgbClr val="E4B33C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33" name="object 37">
              <a:extLst>
                <a:ext uri="{FF2B5EF4-FFF2-40B4-BE49-F238E27FC236}">
                  <a16:creationId xmlns:a16="http://schemas.microsoft.com/office/drawing/2014/main" id="{CB08A1DD-9D55-D559-0EB4-F488AE68AC5B}"/>
                </a:ext>
              </a:extLst>
            </p:cNvPr>
            <p:cNvSpPr/>
            <p:nvPr/>
          </p:nvSpPr>
          <p:spPr>
            <a:xfrm>
              <a:off x="10060194" y="2118040"/>
              <a:ext cx="497840" cy="367665"/>
            </a:xfrm>
            <a:custGeom>
              <a:avLst/>
              <a:gdLst/>
              <a:ahLst/>
              <a:cxnLst/>
              <a:rect l="l" t="t" r="r" b="b"/>
              <a:pathLst>
                <a:path w="497840" h="367664">
                  <a:moveTo>
                    <a:pt x="339534" y="331800"/>
                  </a:moveTo>
                  <a:lnTo>
                    <a:pt x="155752" y="331800"/>
                  </a:lnTo>
                  <a:lnTo>
                    <a:pt x="155752" y="367080"/>
                  </a:lnTo>
                  <a:lnTo>
                    <a:pt x="339534" y="367080"/>
                  </a:lnTo>
                  <a:lnTo>
                    <a:pt x="339534" y="331800"/>
                  </a:lnTo>
                  <a:close/>
                </a:path>
                <a:path w="497840" h="367664">
                  <a:moveTo>
                    <a:pt x="294182" y="300621"/>
                  </a:moveTo>
                  <a:lnTo>
                    <a:pt x="201117" y="300621"/>
                  </a:lnTo>
                  <a:lnTo>
                    <a:pt x="201117" y="331800"/>
                  </a:lnTo>
                  <a:lnTo>
                    <a:pt x="294182" y="331800"/>
                  </a:lnTo>
                  <a:lnTo>
                    <a:pt x="294182" y="300621"/>
                  </a:lnTo>
                  <a:close/>
                </a:path>
                <a:path w="497840" h="367664">
                  <a:moveTo>
                    <a:pt x="447840" y="0"/>
                  </a:moveTo>
                  <a:lnTo>
                    <a:pt x="49987" y="0"/>
                  </a:lnTo>
                  <a:lnTo>
                    <a:pt x="0" y="300621"/>
                  </a:lnTo>
                  <a:lnTo>
                    <a:pt x="497801" y="300621"/>
                  </a:lnTo>
                  <a:lnTo>
                    <a:pt x="494471" y="280581"/>
                  </a:lnTo>
                  <a:lnTo>
                    <a:pt x="19113" y="280581"/>
                  </a:lnTo>
                  <a:lnTo>
                    <a:pt x="30111" y="209956"/>
                  </a:lnTo>
                  <a:lnTo>
                    <a:pt x="482733" y="209956"/>
                  </a:lnTo>
                  <a:lnTo>
                    <a:pt x="481119" y="200240"/>
                  </a:lnTo>
                  <a:lnTo>
                    <a:pt x="31610" y="200240"/>
                  </a:lnTo>
                  <a:lnTo>
                    <a:pt x="41465" y="136931"/>
                  </a:lnTo>
                  <a:lnTo>
                    <a:pt x="470597" y="136931"/>
                  </a:lnTo>
                  <a:lnTo>
                    <a:pt x="469143" y="128181"/>
                  </a:lnTo>
                  <a:lnTo>
                    <a:pt x="42824" y="128181"/>
                  </a:lnTo>
                  <a:lnTo>
                    <a:pt x="51714" y="71094"/>
                  </a:lnTo>
                  <a:lnTo>
                    <a:pt x="459655" y="71094"/>
                  </a:lnTo>
                  <a:lnTo>
                    <a:pt x="458353" y="63258"/>
                  </a:lnTo>
                  <a:lnTo>
                    <a:pt x="52920" y="63258"/>
                  </a:lnTo>
                  <a:lnTo>
                    <a:pt x="60985" y="11468"/>
                  </a:lnTo>
                  <a:lnTo>
                    <a:pt x="449746" y="11468"/>
                  </a:lnTo>
                  <a:lnTo>
                    <a:pt x="447840" y="0"/>
                  </a:lnTo>
                  <a:close/>
                </a:path>
                <a:path w="497840" h="367664">
                  <a:moveTo>
                    <a:pt x="118960" y="209956"/>
                  </a:moveTo>
                  <a:lnTo>
                    <a:pt x="109499" y="209956"/>
                  </a:lnTo>
                  <a:lnTo>
                    <a:pt x="102501" y="280581"/>
                  </a:lnTo>
                  <a:lnTo>
                    <a:pt x="112433" y="280581"/>
                  </a:lnTo>
                  <a:lnTo>
                    <a:pt x="118960" y="209956"/>
                  </a:lnTo>
                  <a:close/>
                </a:path>
                <a:path w="497840" h="367664">
                  <a:moveTo>
                    <a:pt x="207810" y="209956"/>
                  </a:moveTo>
                  <a:lnTo>
                    <a:pt x="198348" y="209956"/>
                  </a:lnTo>
                  <a:lnTo>
                    <a:pt x="195808" y="280581"/>
                  </a:lnTo>
                  <a:lnTo>
                    <a:pt x="205739" y="280581"/>
                  </a:lnTo>
                  <a:lnTo>
                    <a:pt x="207810" y="209956"/>
                  </a:lnTo>
                  <a:close/>
                </a:path>
                <a:path w="497840" h="367664">
                  <a:moveTo>
                    <a:pt x="296646" y="209956"/>
                  </a:moveTo>
                  <a:lnTo>
                    <a:pt x="287197" y="209956"/>
                  </a:lnTo>
                  <a:lnTo>
                    <a:pt x="289115" y="280581"/>
                  </a:lnTo>
                  <a:lnTo>
                    <a:pt x="299046" y="280581"/>
                  </a:lnTo>
                  <a:lnTo>
                    <a:pt x="296646" y="209956"/>
                  </a:lnTo>
                  <a:close/>
                </a:path>
                <a:path w="497840" h="367664">
                  <a:moveTo>
                    <a:pt x="385508" y="209956"/>
                  </a:moveTo>
                  <a:lnTo>
                    <a:pt x="376046" y="209956"/>
                  </a:lnTo>
                  <a:lnTo>
                    <a:pt x="382422" y="280581"/>
                  </a:lnTo>
                  <a:lnTo>
                    <a:pt x="392366" y="280581"/>
                  </a:lnTo>
                  <a:lnTo>
                    <a:pt x="385508" y="209956"/>
                  </a:lnTo>
                  <a:close/>
                </a:path>
                <a:path w="497840" h="367664">
                  <a:moveTo>
                    <a:pt x="482733" y="209956"/>
                  </a:moveTo>
                  <a:lnTo>
                    <a:pt x="464819" y="209956"/>
                  </a:lnTo>
                  <a:lnTo>
                    <a:pt x="475665" y="280581"/>
                  </a:lnTo>
                  <a:lnTo>
                    <a:pt x="494471" y="280581"/>
                  </a:lnTo>
                  <a:lnTo>
                    <a:pt x="482733" y="209956"/>
                  </a:lnTo>
                  <a:close/>
                </a:path>
                <a:path w="497840" h="367664">
                  <a:moveTo>
                    <a:pt x="125704" y="136931"/>
                  </a:moveTo>
                  <a:lnTo>
                    <a:pt x="116738" y="136931"/>
                  </a:lnTo>
                  <a:lnTo>
                    <a:pt x="110451" y="200240"/>
                  </a:lnTo>
                  <a:lnTo>
                    <a:pt x="119862" y="200240"/>
                  </a:lnTo>
                  <a:lnTo>
                    <a:pt x="125704" y="136931"/>
                  </a:lnTo>
                  <a:close/>
                </a:path>
                <a:path w="497840" h="367664">
                  <a:moveTo>
                    <a:pt x="209943" y="136931"/>
                  </a:moveTo>
                  <a:lnTo>
                    <a:pt x="200964" y="136931"/>
                  </a:lnTo>
                  <a:lnTo>
                    <a:pt x="198691" y="200240"/>
                  </a:lnTo>
                  <a:lnTo>
                    <a:pt x="208089" y="200240"/>
                  </a:lnTo>
                  <a:lnTo>
                    <a:pt x="209943" y="136931"/>
                  </a:lnTo>
                  <a:close/>
                </a:path>
                <a:path w="497840" h="367664">
                  <a:moveTo>
                    <a:pt x="294182" y="136931"/>
                  </a:moveTo>
                  <a:lnTo>
                    <a:pt x="285203" y="136931"/>
                  </a:lnTo>
                  <a:lnTo>
                    <a:pt x="286931" y="200240"/>
                  </a:lnTo>
                  <a:lnTo>
                    <a:pt x="296329" y="200240"/>
                  </a:lnTo>
                  <a:lnTo>
                    <a:pt x="294182" y="136931"/>
                  </a:lnTo>
                  <a:close/>
                </a:path>
                <a:path w="497840" h="367664">
                  <a:moveTo>
                    <a:pt x="378409" y="136931"/>
                  </a:moveTo>
                  <a:lnTo>
                    <a:pt x="369442" y="136931"/>
                  </a:lnTo>
                  <a:lnTo>
                    <a:pt x="375157" y="200240"/>
                  </a:lnTo>
                  <a:lnTo>
                    <a:pt x="384555" y="200240"/>
                  </a:lnTo>
                  <a:lnTo>
                    <a:pt x="378409" y="136931"/>
                  </a:lnTo>
                  <a:close/>
                </a:path>
                <a:path w="497840" h="367664">
                  <a:moveTo>
                    <a:pt x="470597" y="136931"/>
                  </a:moveTo>
                  <a:lnTo>
                    <a:pt x="453618" y="136931"/>
                  </a:lnTo>
                  <a:lnTo>
                    <a:pt x="463334" y="200240"/>
                  </a:lnTo>
                  <a:lnTo>
                    <a:pt x="481119" y="200240"/>
                  </a:lnTo>
                  <a:lnTo>
                    <a:pt x="470597" y="136931"/>
                  </a:lnTo>
                  <a:close/>
                </a:path>
                <a:path w="497840" h="367664">
                  <a:moveTo>
                    <a:pt x="131787" y="71094"/>
                  </a:moveTo>
                  <a:lnTo>
                    <a:pt x="123253" y="71094"/>
                  </a:lnTo>
                  <a:lnTo>
                    <a:pt x="117601" y="128181"/>
                  </a:lnTo>
                  <a:lnTo>
                    <a:pt x="126517" y="128181"/>
                  </a:lnTo>
                  <a:lnTo>
                    <a:pt x="131787" y="71094"/>
                  </a:lnTo>
                  <a:close/>
                </a:path>
                <a:path w="497840" h="367664">
                  <a:moveTo>
                    <a:pt x="211861" y="71094"/>
                  </a:moveTo>
                  <a:lnTo>
                    <a:pt x="203339" y="71094"/>
                  </a:lnTo>
                  <a:lnTo>
                    <a:pt x="201282" y="128181"/>
                  </a:lnTo>
                  <a:lnTo>
                    <a:pt x="210210" y="128181"/>
                  </a:lnTo>
                  <a:lnTo>
                    <a:pt x="211861" y="71094"/>
                  </a:lnTo>
                  <a:close/>
                </a:path>
                <a:path w="497840" h="367664">
                  <a:moveTo>
                    <a:pt x="291947" y="71094"/>
                  </a:moveTo>
                  <a:lnTo>
                    <a:pt x="283425" y="71094"/>
                  </a:lnTo>
                  <a:lnTo>
                    <a:pt x="284975" y="128181"/>
                  </a:lnTo>
                  <a:lnTo>
                    <a:pt x="293877" y="128181"/>
                  </a:lnTo>
                  <a:lnTo>
                    <a:pt x="291947" y="71094"/>
                  </a:lnTo>
                  <a:close/>
                </a:path>
                <a:path w="497840" h="367664">
                  <a:moveTo>
                    <a:pt x="372021" y="71094"/>
                  </a:moveTo>
                  <a:lnTo>
                    <a:pt x="363486" y="71094"/>
                  </a:lnTo>
                  <a:lnTo>
                    <a:pt x="368655" y="128181"/>
                  </a:lnTo>
                  <a:lnTo>
                    <a:pt x="377570" y="128181"/>
                  </a:lnTo>
                  <a:lnTo>
                    <a:pt x="372021" y="71094"/>
                  </a:lnTo>
                  <a:close/>
                </a:path>
                <a:path w="497840" h="367664">
                  <a:moveTo>
                    <a:pt x="459655" y="71094"/>
                  </a:moveTo>
                  <a:lnTo>
                    <a:pt x="443509" y="71094"/>
                  </a:lnTo>
                  <a:lnTo>
                    <a:pt x="452272" y="128181"/>
                  </a:lnTo>
                  <a:lnTo>
                    <a:pt x="469143" y="128181"/>
                  </a:lnTo>
                  <a:lnTo>
                    <a:pt x="459655" y="71094"/>
                  </a:lnTo>
                  <a:close/>
                </a:path>
                <a:path w="497840" h="367664">
                  <a:moveTo>
                    <a:pt x="137286" y="11468"/>
                  </a:moveTo>
                  <a:lnTo>
                    <a:pt x="129158" y="11468"/>
                  </a:lnTo>
                  <a:lnTo>
                    <a:pt x="124040" y="63258"/>
                  </a:lnTo>
                  <a:lnTo>
                    <a:pt x="132511" y="63258"/>
                  </a:lnTo>
                  <a:lnTo>
                    <a:pt x="137286" y="11468"/>
                  </a:lnTo>
                  <a:close/>
                </a:path>
                <a:path w="497840" h="367664">
                  <a:moveTo>
                    <a:pt x="213613" y="11468"/>
                  </a:moveTo>
                  <a:lnTo>
                    <a:pt x="205473" y="11468"/>
                  </a:lnTo>
                  <a:lnTo>
                    <a:pt x="203619" y="63258"/>
                  </a:lnTo>
                  <a:lnTo>
                    <a:pt x="212102" y="63258"/>
                  </a:lnTo>
                  <a:lnTo>
                    <a:pt x="213613" y="11468"/>
                  </a:lnTo>
                  <a:close/>
                </a:path>
                <a:path w="497840" h="367664">
                  <a:moveTo>
                    <a:pt x="289928" y="11468"/>
                  </a:moveTo>
                  <a:lnTo>
                    <a:pt x="281787" y="11468"/>
                  </a:lnTo>
                  <a:lnTo>
                    <a:pt x="283197" y="63258"/>
                  </a:lnTo>
                  <a:lnTo>
                    <a:pt x="291680" y="63258"/>
                  </a:lnTo>
                  <a:lnTo>
                    <a:pt x="289928" y="11468"/>
                  </a:lnTo>
                  <a:close/>
                </a:path>
                <a:path w="497840" h="367664">
                  <a:moveTo>
                    <a:pt x="366229" y="11468"/>
                  </a:moveTo>
                  <a:lnTo>
                    <a:pt x="358101" y="11468"/>
                  </a:lnTo>
                  <a:lnTo>
                    <a:pt x="362788" y="63258"/>
                  </a:lnTo>
                  <a:lnTo>
                    <a:pt x="371259" y="63258"/>
                  </a:lnTo>
                  <a:lnTo>
                    <a:pt x="366229" y="11468"/>
                  </a:lnTo>
                  <a:close/>
                </a:path>
                <a:path w="497840" h="367664">
                  <a:moveTo>
                    <a:pt x="449746" y="11468"/>
                  </a:moveTo>
                  <a:lnTo>
                    <a:pt x="434416" y="11468"/>
                  </a:lnTo>
                  <a:lnTo>
                    <a:pt x="442366" y="63258"/>
                  </a:lnTo>
                  <a:lnTo>
                    <a:pt x="458353" y="63258"/>
                  </a:lnTo>
                  <a:lnTo>
                    <a:pt x="449746" y="114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grpSp>
        <p:nvGrpSpPr>
          <p:cNvPr id="35" name="Group 5">
            <a:extLst>
              <a:ext uri="{FF2B5EF4-FFF2-40B4-BE49-F238E27FC236}">
                <a16:creationId xmlns:a16="http://schemas.microsoft.com/office/drawing/2014/main" id="{55320F9E-143A-64AD-69FA-159A50EDE598}"/>
              </a:ext>
            </a:extLst>
          </p:cNvPr>
          <p:cNvGrpSpPr/>
          <p:nvPr/>
        </p:nvGrpSpPr>
        <p:grpSpPr>
          <a:xfrm>
            <a:off x="-118684" y="-625366"/>
            <a:ext cx="18863884" cy="4429718"/>
            <a:chOff x="0" y="0"/>
            <a:chExt cx="2833290" cy="652934"/>
          </a:xfrm>
        </p:grpSpPr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605EE0CB-5A36-648C-9802-96C3943078DF}"/>
                </a:ext>
              </a:extLst>
            </p:cNvPr>
            <p:cNvSpPr/>
            <p:nvPr/>
          </p:nvSpPr>
          <p:spPr>
            <a:xfrm>
              <a:off x="0" y="0"/>
              <a:ext cx="2833290" cy="652934"/>
            </a:xfrm>
            <a:custGeom>
              <a:avLst/>
              <a:gdLst/>
              <a:ahLst/>
              <a:cxnLst/>
              <a:rect l="l" t="t" r="r" b="b"/>
              <a:pathLst>
                <a:path w="2833290" h="652934">
                  <a:moveTo>
                    <a:pt x="0" y="0"/>
                  </a:moveTo>
                  <a:lnTo>
                    <a:pt x="2833290" y="0"/>
                  </a:lnTo>
                  <a:lnTo>
                    <a:pt x="2833290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6"/>
              <a:stretch>
                <a:fillRect t="-112724" b="-112724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E538C-E1DA-4FFC-B3D5-2D17423D7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9AD1FD5-13ED-F46E-8D08-0F9AC5464330}"/>
              </a:ext>
            </a:extLst>
          </p:cNvPr>
          <p:cNvSpPr/>
          <p:nvPr/>
        </p:nvSpPr>
        <p:spPr>
          <a:xfrm>
            <a:off x="-266092" y="675999"/>
            <a:ext cx="18669000" cy="10859289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5638" b="-75638"/>
            </a:stretch>
          </a:blipFill>
        </p:spPr>
        <p:txBody>
          <a:bodyPr/>
          <a:lstStyle/>
          <a:p>
            <a:endParaRPr lang="es-CO" noProof="0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2F79CBB1-2D4B-7475-918D-B09D4D4884F6}"/>
              </a:ext>
            </a:extLst>
          </p:cNvPr>
          <p:cNvGrpSpPr/>
          <p:nvPr/>
        </p:nvGrpSpPr>
        <p:grpSpPr>
          <a:xfrm>
            <a:off x="195119" y="8767491"/>
            <a:ext cx="1405081" cy="1233670"/>
            <a:chOff x="0" y="0"/>
            <a:chExt cx="2388340" cy="2139611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5A04E2F-2249-AEEB-D68F-FC90B125CD8C}"/>
                </a:ext>
              </a:extLst>
            </p:cNvPr>
            <p:cNvSpPr/>
            <p:nvPr/>
          </p:nvSpPr>
          <p:spPr>
            <a:xfrm>
              <a:off x="0" y="0"/>
              <a:ext cx="2388362" cy="2139569"/>
            </a:xfrm>
            <a:custGeom>
              <a:avLst/>
              <a:gdLst/>
              <a:ahLst/>
              <a:cxnLst/>
              <a:rect l="l" t="t" r="r" b="b"/>
              <a:pathLst>
                <a:path w="2388362" h="2139569">
                  <a:moveTo>
                    <a:pt x="0" y="0"/>
                  </a:moveTo>
                  <a:lnTo>
                    <a:pt x="2388362" y="0"/>
                  </a:lnTo>
                  <a:lnTo>
                    <a:pt x="2388362" y="2139569"/>
                  </a:lnTo>
                  <a:lnTo>
                    <a:pt x="0" y="2139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511" r="-1510" b="-1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7" name="object 2">
            <a:extLst>
              <a:ext uri="{FF2B5EF4-FFF2-40B4-BE49-F238E27FC236}">
                <a16:creationId xmlns:a16="http://schemas.microsoft.com/office/drawing/2014/main" id="{58376001-AD10-751A-E55D-661D795EFB79}"/>
              </a:ext>
            </a:extLst>
          </p:cNvPr>
          <p:cNvSpPr txBox="1">
            <a:spLocks/>
          </p:cNvSpPr>
          <p:nvPr/>
        </p:nvSpPr>
        <p:spPr>
          <a:xfrm>
            <a:off x="2334243" y="3796940"/>
            <a:ext cx="88245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CO" sz="5000" spc="50" noProof="0" dirty="0"/>
              <a:t>Procesos</a:t>
            </a:r>
            <a:r>
              <a:rPr lang="es-CO" sz="5000" spc="-35" noProof="0" dirty="0"/>
              <a:t> </a:t>
            </a:r>
            <a:r>
              <a:rPr lang="es-CO" sz="5000" noProof="0" dirty="0"/>
              <a:t>de</a:t>
            </a:r>
            <a:r>
              <a:rPr lang="es-CO" sz="5000" spc="-165" noProof="0" dirty="0"/>
              <a:t> </a:t>
            </a:r>
            <a:r>
              <a:rPr lang="es-CO" sz="5000" spc="-65" noProof="0" dirty="0"/>
              <a:t>asignación</a:t>
            </a:r>
            <a:r>
              <a:rPr lang="es-CO" sz="5000" spc="-165" noProof="0" dirty="0"/>
              <a:t> </a:t>
            </a:r>
            <a:r>
              <a:rPr lang="es-CO" sz="5000" spc="-10" noProof="0" dirty="0">
                <a:latin typeface="Verdana"/>
                <a:cs typeface="Verdana"/>
              </a:rPr>
              <a:t>FAZNI</a:t>
            </a:r>
            <a:endParaRPr lang="es-CO" sz="5000" noProof="0" dirty="0">
              <a:latin typeface="Verdana"/>
              <a:cs typeface="Verdana"/>
            </a:endParaRP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1CD68EAC-D6EA-6BA3-6E1C-5D47FE06B955}"/>
              </a:ext>
            </a:extLst>
          </p:cNvPr>
          <p:cNvSpPr txBox="1"/>
          <p:nvPr/>
        </p:nvSpPr>
        <p:spPr>
          <a:xfrm>
            <a:off x="2743200" y="9779474"/>
            <a:ext cx="12991409" cy="1664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Resolución 40378 de 2023 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T: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Entidad</a:t>
            </a:r>
            <a:r>
              <a:rPr lang="es-CO" sz="10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Territorial.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OR: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Operador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Red.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50" noProof="0" dirty="0">
                <a:solidFill>
                  <a:srgbClr val="4D4D4D"/>
                </a:solidFill>
                <a:latin typeface="Arial MT"/>
                <a:cs typeface="Arial MT"/>
              </a:rPr>
              <a:t>IPSE:</a:t>
            </a:r>
            <a:r>
              <a:rPr lang="es-CO" sz="1000" spc="-3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Instituto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0" noProof="0" dirty="0">
                <a:solidFill>
                  <a:srgbClr val="4D4D4D"/>
                </a:solidFill>
                <a:latin typeface="Arial MT"/>
                <a:cs typeface="Arial MT"/>
              </a:rPr>
              <a:t>Planificación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Promoción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Soluciones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Energéticas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0" noProof="0" dirty="0">
                <a:solidFill>
                  <a:srgbClr val="4D4D4D"/>
                </a:solidFill>
                <a:latin typeface="Arial MT"/>
                <a:cs typeface="Arial MT"/>
              </a:rPr>
              <a:t>para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Zonas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No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Interconectadas.</a:t>
            </a:r>
            <a:r>
              <a:rPr lang="es-CO" sz="1000" spc="4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|</a:t>
            </a:r>
            <a:r>
              <a:rPr lang="es-CO" sz="1000" spc="434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UPME: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Unidad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25" noProof="0" dirty="0">
                <a:solidFill>
                  <a:srgbClr val="4D4D4D"/>
                </a:solidFill>
                <a:latin typeface="Arial MT"/>
                <a:cs typeface="Arial MT"/>
              </a:rPr>
              <a:t>Planeación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Minero</a:t>
            </a:r>
            <a:r>
              <a:rPr lang="es-CO" sz="1000" spc="-4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000" spc="-10" noProof="0" dirty="0">
                <a:solidFill>
                  <a:srgbClr val="4D4D4D"/>
                </a:solidFill>
                <a:latin typeface="Arial MT"/>
                <a:cs typeface="Arial MT"/>
              </a:rPr>
              <a:t>Energética.</a:t>
            </a:r>
            <a:endParaRPr lang="es-CO" sz="1000" noProof="0" dirty="0">
              <a:latin typeface="Arial MT"/>
              <a:cs typeface="Arial MT"/>
            </a:endParaRPr>
          </a:p>
        </p:txBody>
      </p:sp>
      <p:grpSp>
        <p:nvGrpSpPr>
          <p:cNvPr id="31" name="object 35">
            <a:extLst>
              <a:ext uri="{FF2B5EF4-FFF2-40B4-BE49-F238E27FC236}">
                <a16:creationId xmlns:a16="http://schemas.microsoft.com/office/drawing/2014/main" id="{71BCC341-D5A7-D7FA-589E-AAE2926A46A9}"/>
              </a:ext>
            </a:extLst>
          </p:cNvPr>
          <p:cNvGrpSpPr/>
          <p:nvPr/>
        </p:nvGrpSpPr>
        <p:grpSpPr>
          <a:xfrm>
            <a:off x="11378058" y="3855749"/>
            <a:ext cx="773430" cy="773430"/>
            <a:chOff x="9922440" y="1914918"/>
            <a:chExt cx="773430" cy="773430"/>
          </a:xfrm>
        </p:grpSpPr>
        <p:sp>
          <p:nvSpPr>
            <p:cNvPr id="32" name="object 36">
              <a:extLst>
                <a:ext uri="{FF2B5EF4-FFF2-40B4-BE49-F238E27FC236}">
                  <a16:creationId xmlns:a16="http://schemas.microsoft.com/office/drawing/2014/main" id="{28568792-48C6-613A-5C3B-44856D806EA8}"/>
                </a:ext>
              </a:extLst>
            </p:cNvPr>
            <p:cNvSpPr/>
            <p:nvPr/>
          </p:nvSpPr>
          <p:spPr>
            <a:xfrm>
              <a:off x="9922440" y="1914918"/>
              <a:ext cx="773430" cy="773430"/>
            </a:xfrm>
            <a:custGeom>
              <a:avLst/>
              <a:gdLst/>
              <a:ahLst/>
              <a:cxnLst/>
              <a:rect l="l" t="t" r="r" b="b"/>
              <a:pathLst>
                <a:path w="773429" h="773430">
                  <a:moveTo>
                    <a:pt x="386664" y="0"/>
                  </a:moveTo>
                  <a:lnTo>
                    <a:pt x="338161" y="3012"/>
                  </a:lnTo>
                  <a:lnTo>
                    <a:pt x="291456" y="11808"/>
                  </a:lnTo>
                  <a:lnTo>
                    <a:pt x="246912" y="26026"/>
                  </a:lnTo>
                  <a:lnTo>
                    <a:pt x="204890" y="45303"/>
                  </a:lnTo>
                  <a:lnTo>
                    <a:pt x="165753" y="69276"/>
                  </a:lnTo>
                  <a:lnTo>
                    <a:pt x="129864" y="97584"/>
                  </a:lnTo>
                  <a:lnTo>
                    <a:pt x="97584" y="129864"/>
                  </a:lnTo>
                  <a:lnTo>
                    <a:pt x="69276" y="165753"/>
                  </a:lnTo>
                  <a:lnTo>
                    <a:pt x="45303" y="204890"/>
                  </a:lnTo>
                  <a:lnTo>
                    <a:pt x="26026" y="246912"/>
                  </a:lnTo>
                  <a:lnTo>
                    <a:pt x="11808" y="291456"/>
                  </a:lnTo>
                  <a:lnTo>
                    <a:pt x="3012" y="338161"/>
                  </a:lnTo>
                  <a:lnTo>
                    <a:pt x="0" y="386664"/>
                  </a:lnTo>
                  <a:lnTo>
                    <a:pt x="3012" y="435166"/>
                  </a:lnTo>
                  <a:lnTo>
                    <a:pt x="11808" y="481871"/>
                  </a:lnTo>
                  <a:lnTo>
                    <a:pt x="26026" y="526416"/>
                  </a:lnTo>
                  <a:lnTo>
                    <a:pt x="45303" y="568437"/>
                  </a:lnTo>
                  <a:lnTo>
                    <a:pt x="69276" y="607574"/>
                  </a:lnTo>
                  <a:lnTo>
                    <a:pt x="97584" y="643463"/>
                  </a:lnTo>
                  <a:lnTo>
                    <a:pt x="129864" y="675743"/>
                  </a:lnTo>
                  <a:lnTo>
                    <a:pt x="165753" y="704051"/>
                  </a:lnTo>
                  <a:lnTo>
                    <a:pt x="204890" y="728024"/>
                  </a:lnTo>
                  <a:lnTo>
                    <a:pt x="246912" y="747301"/>
                  </a:lnTo>
                  <a:lnTo>
                    <a:pt x="291456" y="761519"/>
                  </a:lnTo>
                  <a:lnTo>
                    <a:pt x="338161" y="770315"/>
                  </a:lnTo>
                  <a:lnTo>
                    <a:pt x="386664" y="773328"/>
                  </a:lnTo>
                  <a:lnTo>
                    <a:pt x="435164" y="770315"/>
                  </a:lnTo>
                  <a:lnTo>
                    <a:pt x="481866" y="761519"/>
                  </a:lnTo>
                  <a:lnTo>
                    <a:pt x="526409" y="747301"/>
                  </a:lnTo>
                  <a:lnTo>
                    <a:pt x="568429" y="728024"/>
                  </a:lnTo>
                  <a:lnTo>
                    <a:pt x="607564" y="704051"/>
                  </a:lnTo>
                  <a:lnTo>
                    <a:pt x="643453" y="675743"/>
                  </a:lnTo>
                  <a:lnTo>
                    <a:pt x="675732" y="643463"/>
                  </a:lnTo>
                  <a:lnTo>
                    <a:pt x="704039" y="607574"/>
                  </a:lnTo>
                  <a:lnTo>
                    <a:pt x="728012" y="568437"/>
                  </a:lnTo>
                  <a:lnTo>
                    <a:pt x="747289" y="526416"/>
                  </a:lnTo>
                  <a:lnTo>
                    <a:pt x="761506" y="481871"/>
                  </a:lnTo>
                  <a:lnTo>
                    <a:pt x="770303" y="435166"/>
                  </a:lnTo>
                  <a:lnTo>
                    <a:pt x="773315" y="386664"/>
                  </a:lnTo>
                  <a:lnTo>
                    <a:pt x="770303" y="338161"/>
                  </a:lnTo>
                  <a:lnTo>
                    <a:pt x="761506" y="291456"/>
                  </a:lnTo>
                  <a:lnTo>
                    <a:pt x="747289" y="246912"/>
                  </a:lnTo>
                  <a:lnTo>
                    <a:pt x="728012" y="204890"/>
                  </a:lnTo>
                  <a:lnTo>
                    <a:pt x="704039" y="165753"/>
                  </a:lnTo>
                  <a:lnTo>
                    <a:pt x="675732" y="129864"/>
                  </a:lnTo>
                  <a:lnTo>
                    <a:pt x="643453" y="97584"/>
                  </a:lnTo>
                  <a:lnTo>
                    <a:pt x="607564" y="69276"/>
                  </a:lnTo>
                  <a:lnTo>
                    <a:pt x="568429" y="45303"/>
                  </a:lnTo>
                  <a:lnTo>
                    <a:pt x="526409" y="26026"/>
                  </a:lnTo>
                  <a:lnTo>
                    <a:pt x="481866" y="11808"/>
                  </a:lnTo>
                  <a:lnTo>
                    <a:pt x="435164" y="3012"/>
                  </a:lnTo>
                  <a:lnTo>
                    <a:pt x="386664" y="0"/>
                  </a:lnTo>
                  <a:close/>
                </a:path>
              </a:pathLst>
            </a:custGeom>
            <a:solidFill>
              <a:srgbClr val="E4B33C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33" name="object 37">
              <a:extLst>
                <a:ext uri="{FF2B5EF4-FFF2-40B4-BE49-F238E27FC236}">
                  <a16:creationId xmlns:a16="http://schemas.microsoft.com/office/drawing/2014/main" id="{1BE5FBE3-E501-7C75-5791-0C688294D84B}"/>
                </a:ext>
              </a:extLst>
            </p:cNvPr>
            <p:cNvSpPr/>
            <p:nvPr/>
          </p:nvSpPr>
          <p:spPr>
            <a:xfrm>
              <a:off x="10060194" y="2118040"/>
              <a:ext cx="497840" cy="367665"/>
            </a:xfrm>
            <a:custGeom>
              <a:avLst/>
              <a:gdLst/>
              <a:ahLst/>
              <a:cxnLst/>
              <a:rect l="l" t="t" r="r" b="b"/>
              <a:pathLst>
                <a:path w="497840" h="367664">
                  <a:moveTo>
                    <a:pt x="339534" y="331800"/>
                  </a:moveTo>
                  <a:lnTo>
                    <a:pt x="155752" y="331800"/>
                  </a:lnTo>
                  <a:lnTo>
                    <a:pt x="155752" y="367080"/>
                  </a:lnTo>
                  <a:lnTo>
                    <a:pt x="339534" y="367080"/>
                  </a:lnTo>
                  <a:lnTo>
                    <a:pt x="339534" y="331800"/>
                  </a:lnTo>
                  <a:close/>
                </a:path>
                <a:path w="497840" h="367664">
                  <a:moveTo>
                    <a:pt x="294182" y="300621"/>
                  </a:moveTo>
                  <a:lnTo>
                    <a:pt x="201117" y="300621"/>
                  </a:lnTo>
                  <a:lnTo>
                    <a:pt x="201117" y="331800"/>
                  </a:lnTo>
                  <a:lnTo>
                    <a:pt x="294182" y="331800"/>
                  </a:lnTo>
                  <a:lnTo>
                    <a:pt x="294182" y="300621"/>
                  </a:lnTo>
                  <a:close/>
                </a:path>
                <a:path w="497840" h="367664">
                  <a:moveTo>
                    <a:pt x="447840" y="0"/>
                  </a:moveTo>
                  <a:lnTo>
                    <a:pt x="49987" y="0"/>
                  </a:lnTo>
                  <a:lnTo>
                    <a:pt x="0" y="300621"/>
                  </a:lnTo>
                  <a:lnTo>
                    <a:pt x="497801" y="300621"/>
                  </a:lnTo>
                  <a:lnTo>
                    <a:pt x="494471" y="280581"/>
                  </a:lnTo>
                  <a:lnTo>
                    <a:pt x="19113" y="280581"/>
                  </a:lnTo>
                  <a:lnTo>
                    <a:pt x="30111" y="209956"/>
                  </a:lnTo>
                  <a:lnTo>
                    <a:pt x="482733" y="209956"/>
                  </a:lnTo>
                  <a:lnTo>
                    <a:pt x="481119" y="200240"/>
                  </a:lnTo>
                  <a:lnTo>
                    <a:pt x="31610" y="200240"/>
                  </a:lnTo>
                  <a:lnTo>
                    <a:pt x="41465" y="136931"/>
                  </a:lnTo>
                  <a:lnTo>
                    <a:pt x="470597" y="136931"/>
                  </a:lnTo>
                  <a:lnTo>
                    <a:pt x="469143" y="128181"/>
                  </a:lnTo>
                  <a:lnTo>
                    <a:pt x="42824" y="128181"/>
                  </a:lnTo>
                  <a:lnTo>
                    <a:pt x="51714" y="71094"/>
                  </a:lnTo>
                  <a:lnTo>
                    <a:pt x="459655" y="71094"/>
                  </a:lnTo>
                  <a:lnTo>
                    <a:pt x="458353" y="63258"/>
                  </a:lnTo>
                  <a:lnTo>
                    <a:pt x="52920" y="63258"/>
                  </a:lnTo>
                  <a:lnTo>
                    <a:pt x="60985" y="11468"/>
                  </a:lnTo>
                  <a:lnTo>
                    <a:pt x="449746" y="11468"/>
                  </a:lnTo>
                  <a:lnTo>
                    <a:pt x="447840" y="0"/>
                  </a:lnTo>
                  <a:close/>
                </a:path>
                <a:path w="497840" h="367664">
                  <a:moveTo>
                    <a:pt x="118960" y="209956"/>
                  </a:moveTo>
                  <a:lnTo>
                    <a:pt x="109499" y="209956"/>
                  </a:lnTo>
                  <a:lnTo>
                    <a:pt x="102501" y="280581"/>
                  </a:lnTo>
                  <a:lnTo>
                    <a:pt x="112433" y="280581"/>
                  </a:lnTo>
                  <a:lnTo>
                    <a:pt x="118960" y="209956"/>
                  </a:lnTo>
                  <a:close/>
                </a:path>
                <a:path w="497840" h="367664">
                  <a:moveTo>
                    <a:pt x="207810" y="209956"/>
                  </a:moveTo>
                  <a:lnTo>
                    <a:pt x="198348" y="209956"/>
                  </a:lnTo>
                  <a:lnTo>
                    <a:pt x="195808" y="280581"/>
                  </a:lnTo>
                  <a:lnTo>
                    <a:pt x="205739" y="280581"/>
                  </a:lnTo>
                  <a:lnTo>
                    <a:pt x="207810" y="209956"/>
                  </a:lnTo>
                  <a:close/>
                </a:path>
                <a:path w="497840" h="367664">
                  <a:moveTo>
                    <a:pt x="296646" y="209956"/>
                  </a:moveTo>
                  <a:lnTo>
                    <a:pt x="287197" y="209956"/>
                  </a:lnTo>
                  <a:lnTo>
                    <a:pt x="289115" y="280581"/>
                  </a:lnTo>
                  <a:lnTo>
                    <a:pt x="299046" y="280581"/>
                  </a:lnTo>
                  <a:lnTo>
                    <a:pt x="296646" y="209956"/>
                  </a:lnTo>
                  <a:close/>
                </a:path>
                <a:path w="497840" h="367664">
                  <a:moveTo>
                    <a:pt x="385508" y="209956"/>
                  </a:moveTo>
                  <a:lnTo>
                    <a:pt x="376046" y="209956"/>
                  </a:lnTo>
                  <a:lnTo>
                    <a:pt x="382422" y="280581"/>
                  </a:lnTo>
                  <a:lnTo>
                    <a:pt x="392366" y="280581"/>
                  </a:lnTo>
                  <a:lnTo>
                    <a:pt x="385508" y="209956"/>
                  </a:lnTo>
                  <a:close/>
                </a:path>
                <a:path w="497840" h="367664">
                  <a:moveTo>
                    <a:pt x="482733" y="209956"/>
                  </a:moveTo>
                  <a:lnTo>
                    <a:pt x="464819" y="209956"/>
                  </a:lnTo>
                  <a:lnTo>
                    <a:pt x="475665" y="280581"/>
                  </a:lnTo>
                  <a:lnTo>
                    <a:pt x="494471" y="280581"/>
                  </a:lnTo>
                  <a:lnTo>
                    <a:pt x="482733" y="209956"/>
                  </a:lnTo>
                  <a:close/>
                </a:path>
                <a:path w="497840" h="367664">
                  <a:moveTo>
                    <a:pt x="125704" y="136931"/>
                  </a:moveTo>
                  <a:lnTo>
                    <a:pt x="116738" y="136931"/>
                  </a:lnTo>
                  <a:lnTo>
                    <a:pt x="110451" y="200240"/>
                  </a:lnTo>
                  <a:lnTo>
                    <a:pt x="119862" y="200240"/>
                  </a:lnTo>
                  <a:lnTo>
                    <a:pt x="125704" y="136931"/>
                  </a:lnTo>
                  <a:close/>
                </a:path>
                <a:path w="497840" h="367664">
                  <a:moveTo>
                    <a:pt x="209943" y="136931"/>
                  </a:moveTo>
                  <a:lnTo>
                    <a:pt x="200964" y="136931"/>
                  </a:lnTo>
                  <a:lnTo>
                    <a:pt x="198691" y="200240"/>
                  </a:lnTo>
                  <a:lnTo>
                    <a:pt x="208089" y="200240"/>
                  </a:lnTo>
                  <a:lnTo>
                    <a:pt x="209943" y="136931"/>
                  </a:lnTo>
                  <a:close/>
                </a:path>
                <a:path w="497840" h="367664">
                  <a:moveTo>
                    <a:pt x="294182" y="136931"/>
                  </a:moveTo>
                  <a:lnTo>
                    <a:pt x="285203" y="136931"/>
                  </a:lnTo>
                  <a:lnTo>
                    <a:pt x="286931" y="200240"/>
                  </a:lnTo>
                  <a:lnTo>
                    <a:pt x="296329" y="200240"/>
                  </a:lnTo>
                  <a:lnTo>
                    <a:pt x="294182" y="136931"/>
                  </a:lnTo>
                  <a:close/>
                </a:path>
                <a:path w="497840" h="367664">
                  <a:moveTo>
                    <a:pt x="378409" y="136931"/>
                  </a:moveTo>
                  <a:lnTo>
                    <a:pt x="369442" y="136931"/>
                  </a:lnTo>
                  <a:lnTo>
                    <a:pt x="375157" y="200240"/>
                  </a:lnTo>
                  <a:lnTo>
                    <a:pt x="384555" y="200240"/>
                  </a:lnTo>
                  <a:lnTo>
                    <a:pt x="378409" y="136931"/>
                  </a:lnTo>
                  <a:close/>
                </a:path>
                <a:path w="497840" h="367664">
                  <a:moveTo>
                    <a:pt x="470597" y="136931"/>
                  </a:moveTo>
                  <a:lnTo>
                    <a:pt x="453618" y="136931"/>
                  </a:lnTo>
                  <a:lnTo>
                    <a:pt x="463334" y="200240"/>
                  </a:lnTo>
                  <a:lnTo>
                    <a:pt x="481119" y="200240"/>
                  </a:lnTo>
                  <a:lnTo>
                    <a:pt x="470597" y="136931"/>
                  </a:lnTo>
                  <a:close/>
                </a:path>
                <a:path w="497840" h="367664">
                  <a:moveTo>
                    <a:pt x="131787" y="71094"/>
                  </a:moveTo>
                  <a:lnTo>
                    <a:pt x="123253" y="71094"/>
                  </a:lnTo>
                  <a:lnTo>
                    <a:pt x="117601" y="128181"/>
                  </a:lnTo>
                  <a:lnTo>
                    <a:pt x="126517" y="128181"/>
                  </a:lnTo>
                  <a:lnTo>
                    <a:pt x="131787" y="71094"/>
                  </a:lnTo>
                  <a:close/>
                </a:path>
                <a:path w="497840" h="367664">
                  <a:moveTo>
                    <a:pt x="211861" y="71094"/>
                  </a:moveTo>
                  <a:lnTo>
                    <a:pt x="203339" y="71094"/>
                  </a:lnTo>
                  <a:lnTo>
                    <a:pt x="201282" y="128181"/>
                  </a:lnTo>
                  <a:lnTo>
                    <a:pt x="210210" y="128181"/>
                  </a:lnTo>
                  <a:lnTo>
                    <a:pt x="211861" y="71094"/>
                  </a:lnTo>
                  <a:close/>
                </a:path>
                <a:path w="497840" h="367664">
                  <a:moveTo>
                    <a:pt x="291947" y="71094"/>
                  </a:moveTo>
                  <a:lnTo>
                    <a:pt x="283425" y="71094"/>
                  </a:lnTo>
                  <a:lnTo>
                    <a:pt x="284975" y="128181"/>
                  </a:lnTo>
                  <a:lnTo>
                    <a:pt x="293877" y="128181"/>
                  </a:lnTo>
                  <a:lnTo>
                    <a:pt x="291947" y="71094"/>
                  </a:lnTo>
                  <a:close/>
                </a:path>
                <a:path w="497840" h="367664">
                  <a:moveTo>
                    <a:pt x="372021" y="71094"/>
                  </a:moveTo>
                  <a:lnTo>
                    <a:pt x="363486" y="71094"/>
                  </a:lnTo>
                  <a:lnTo>
                    <a:pt x="368655" y="128181"/>
                  </a:lnTo>
                  <a:lnTo>
                    <a:pt x="377570" y="128181"/>
                  </a:lnTo>
                  <a:lnTo>
                    <a:pt x="372021" y="71094"/>
                  </a:lnTo>
                  <a:close/>
                </a:path>
                <a:path w="497840" h="367664">
                  <a:moveTo>
                    <a:pt x="459655" y="71094"/>
                  </a:moveTo>
                  <a:lnTo>
                    <a:pt x="443509" y="71094"/>
                  </a:lnTo>
                  <a:lnTo>
                    <a:pt x="452272" y="128181"/>
                  </a:lnTo>
                  <a:lnTo>
                    <a:pt x="469143" y="128181"/>
                  </a:lnTo>
                  <a:lnTo>
                    <a:pt x="459655" y="71094"/>
                  </a:lnTo>
                  <a:close/>
                </a:path>
                <a:path w="497840" h="367664">
                  <a:moveTo>
                    <a:pt x="137286" y="11468"/>
                  </a:moveTo>
                  <a:lnTo>
                    <a:pt x="129158" y="11468"/>
                  </a:lnTo>
                  <a:lnTo>
                    <a:pt x="124040" y="63258"/>
                  </a:lnTo>
                  <a:lnTo>
                    <a:pt x="132511" y="63258"/>
                  </a:lnTo>
                  <a:lnTo>
                    <a:pt x="137286" y="11468"/>
                  </a:lnTo>
                  <a:close/>
                </a:path>
                <a:path w="497840" h="367664">
                  <a:moveTo>
                    <a:pt x="213613" y="11468"/>
                  </a:moveTo>
                  <a:lnTo>
                    <a:pt x="205473" y="11468"/>
                  </a:lnTo>
                  <a:lnTo>
                    <a:pt x="203619" y="63258"/>
                  </a:lnTo>
                  <a:lnTo>
                    <a:pt x="212102" y="63258"/>
                  </a:lnTo>
                  <a:lnTo>
                    <a:pt x="213613" y="11468"/>
                  </a:lnTo>
                  <a:close/>
                </a:path>
                <a:path w="497840" h="367664">
                  <a:moveTo>
                    <a:pt x="289928" y="11468"/>
                  </a:moveTo>
                  <a:lnTo>
                    <a:pt x="281787" y="11468"/>
                  </a:lnTo>
                  <a:lnTo>
                    <a:pt x="283197" y="63258"/>
                  </a:lnTo>
                  <a:lnTo>
                    <a:pt x="291680" y="63258"/>
                  </a:lnTo>
                  <a:lnTo>
                    <a:pt x="289928" y="11468"/>
                  </a:lnTo>
                  <a:close/>
                </a:path>
                <a:path w="497840" h="367664">
                  <a:moveTo>
                    <a:pt x="366229" y="11468"/>
                  </a:moveTo>
                  <a:lnTo>
                    <a:pt x="358101" y="11468"/>
                  </a:lnTo>
                  <a:lnTo>
                    <a:pt x="362788" y="63258"/>
                  </a:lnTo>
                  <a:lnTo>
                    <a:pt x="371259" y="63258"/>
                  </a:lnTo>
                  <a:lnTo>
                    <a:pt x="366229" y="11468"/>
                  </a:lnTo>
                  <a:close/>
                </a:path>
                <a:path w="497840" h="367664">
                  <a:moveTo>
                    <a:pt x="449746" y="11468"/>
                  </a:moveTo>
                  <a:lnTo>
                    <a:pt x="434416" y="11468"/>
                  </a:lnTo>
                  <a:lnTo>
                    <a:pt x="442366" y="63258"/>
                  </a:lnTo>
                  <a:lnTo>
                    <a:pt x="458353" y="63258"/>
                  </a:lnTo>
                  <a:lnTo>
                    <a:pt x="449746" y="114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sp>
        <p:nvSpPr>
          <p:cNvPr id="8" name="object 6">
            <a:extLst>
              <a:ext uri="{FF2B5EF4-FFF2-40B4-BE49-F238E27FC236}">
                <a16:creationId xmlns:a16="http://schemas.microsoft.com/office/drawing/2014/main" id="{142ED397-AB39-3F34-5DB9-FDB5C8D138F2}"/>
              </a:ext>
            </a:extLst>
          </p:cNvPr>
          <p:cNvSpPr txBox="1"/>
          <p:nvPr/>
        </p:nvSpPr>
        <p:spPr>
          <a:xfrm>
            <a:off x="13585149" y="7288576"/>
            <a:ext cx="2522220" cy="99123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VF</a:t>
            </a:r>
            <a:r>
              <a:rPr lang="es-CO" sz="2000" spc="-5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y</a:t>
            </a:r>
            <a:r>
              <a:rPr lang="es-CO" sz="2000" spc="-50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Contratos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605"/>
              </a:spcBef>
            </a:pP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Trámite</a:t>
            </a:r>
            <a:r>
              <a:rPr lang="es-CO" sz="1600" spc="-10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10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vigencias</a:t>
            </a:r>
            <a:r>
              <a:rPr lang="es-CO" sz="1600" spc="-9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futuras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suscripción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contratos.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C9385C6A-04CD-4019-E685-BDED0513B051}"/>
              </a:ext>
            </a:extLst>
          </p:cNvPr>
          <p:cNvSpPr txBox="1"/>
          <p:nvPr/>
        </p:nvSpPr>
        <p:spPr>
          <a:xfrm>
            <a:off x="13048977" y="7512463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6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1F5F8A49-9926-FBFB-C5E9-390602900BEC}"/>
              </a:ext>
            </a:extLst>
          </p:cNvPr>
          <p:cNvSpPr txBox="1"/>
          <p:nvPr/>
        </p:nvSpPr>
        <p:spPr>
          <a:xfrm>
            <a:off x="8026580" y="7288576"/>
            <a:ext cx="3864610" cy="147891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3020" algn="just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Comité</a:t>
            </a:r>
            <a:r>
              <a:rPr lang="es-CO" sz="2000" spc="9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CAFAZNI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El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comité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objetará</a:t>
            </a:r>
            <a:r>
              <a:rPr lang="es-CO" sz="1600" spc="-6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impartirá</a:t>
            </a:r>
            <a:r>
              <a:rPr lang="es-CO" sz="1600" spc="-7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instrucciones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y</a:t>
            </a:r>
            <a:r>
              <a:rPr lang="es-CO" sz="1600" spc="250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recomendaciones</a:t>
            </a:r>
            <a:r>
              <a:rPr lang="es-CO" sz="1600" spc="254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sobre</a:t>
            </a:r>
            <a:r>
              <a:rPr lang="es-CO" sz="1600" spc="254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los</a:t>
            </a:r>
            <a:r>
              <a:rPr lang="es-CO" sz="1600" spc="254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planes, programas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y/o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que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le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hayan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sido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presentados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para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financiación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del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FAZNI.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DA82A429-5477-5F7B-F0FF-182E7C33FE9E}"/>
              </a:ext>
            </a:extLst>
          </p:cNvPr>
          <p:cNvSpPr txBox="1"/>
          <p:nvPr/>
        </p:nvSpPr>
        <p:spPr>
          <a:xfrm>
            <a:off x="7490407" y="7736709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5</a:t>
            </a:r>
            <a:endParaRPr lang="es-CO" sz="4000" noProof="0" dirty="0">
              <a:latin typeface="Verdana"/>
              <a:cs typeface="Verdana"/>
            </a:endParaRPr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E9ABA7BC-93DB-67BD-4D41-E84EA2BEBE5B}"/>
              </a:ext>
            </a:extLst>
          </p:cNvPr>
          <p:cNvSpPr txBox="1"/>
          <p:nvPr/>
        </p:nvSpPr>
        <p:spPr>
          <a:xfrm>
            <a:off x="3260334" y="7288565"/>
            <a:ext cx="2906395" cy="123507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3020" algn="just">
              <a:lnSpc>
                <a:spcPct val="100000"/>
              </a:lnSpc>
              <a:spcBef>
                <a:spcPts val="855"/>
              </a:spcBef>
            </a:pP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Orden</a:t>
            </a:r>
            <a:r>
              <a:rPr lang="es-CO" sz="2000" spc="3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noProof="0" dirty="0">
                <a:solidFill>
                  <a:srgbClr val="282828"/>
                </a:solidFill>
                <a:latin typeface="Arial MT"/>
                <a:cs typeface="Arial MT"/>
              </a:rPr>
              <a:t>de</a:t>
            </a:r>
            <a:r>
              <a:rPr lang="es-CO" sz="2000" spc="35" noProof="0" dirty="0">
                <a:solidFill>
                  <a:srgbClr val="282828"/>
                </a:solidFill>
                <a:latin typeface="Arial MT"/>
                <a:cs typeface="Arial MT"/>
              </a:rPr>
              <a:t> </a:t>
            </a:r>
            <a:r>
              <a:rPr lang="es-CO" sz="2000" spc="-10" noProof="0" dirty="0">
                <a:solidFill>
                  <a:srgbClr val="282828"/>
                </a:solidFill>
                <a:latin typeface="Arial MT"/>
                <a:cs typeface="Arial MT"/>
              </a:rPr>
              <a:t>Elegibilidad</a:t>
            </a:r>
            <a:endParaRPr lang="es-CO" sz="2000" noProof="0" dirty="0">
              <a:latin typeface="Arial MT"/>
              <a:cs typeface="Arial MT"/>
            </a:endParaRPr>
          </a:p>
          <a:p>
            <a:pPr marL="12700" marR="5080" algn="just">
              <a:lnSpc>
                <a:spcPct val="100000"/>
              </a:lnSpc>
              <a:spcBef>
                <a:spcPts val="605"/>
              </a:spcBef>
            </a:pP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Dirección</a:t>
            </a:r>
            <a:r>
              <a:rPr lang="es-CO" sz="1600" spc="25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30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energía</a:t>
            </a:r>
            <a:r>
              <a:rPr lang="es-CO" sz="1600" spc="25" noProof="0" dirty="0">
                <a:solidFill>
                  <a:srgbClr val="4D4D4D"/>
                </a:solidFill>
                <a:latin typeface="Arial MT"/>
                <a:cs typeface="Arial MT"/>
              </a:rPr>
              <a:t> 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eléctrica </a:t>
            </a:r>
            <a:r>
              <a:rPr lang="es-CO" sz="1600" spc="-20" noProof="0" dirty="0">
                <a:solidFill>
                  <a:srgbClr val="4D4D4D"/>
                </a:solidFill>
                <a:latin typeface="Arial MT"/>
                <a:cs typeface="Arial MT"/>
              </a:rPr>
              <a:t>organiza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proyectos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acuerdo</a:t>
            </a:r>
            <a:r>
              <a:rPr lang="es-CO" sz="1600" spc="-5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50" noProof="0" dirty="0">
                <a:solidFill>
                  <a:srgbClr val="4D4D4D"/>
                </a:solidFill>
                <a:latin typeface="Arial MT"/>
                <a:cs typeface="Arial MT"/>
              </a:rPr>
              <a:t>a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la</a:t>
            </a:r>
            <a:r>
              <a:rPr lang="es-CO" sz="1600" spc="-4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-25" noProof="0" dirty="0">
                <a:solidFill>
                  <a:srgbClr val="4D4D4D"/>
                </a:solidFill>
                <a:latin typeface="Arial MT"/>
                <a:cs typeface="Arial MT"/>
              </a:rPr>
              <a:t>Res.</a:t>
            </a:r>
            <a:r>
              <a:rPr lang="es-CO" sz="1600" spc="-5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70" noProof="0" dirty="0">
                <a:solidFill>
                  <a:srgbClr val="4D4D4D"/>
                </a:solidFill>
                <a:latin typeface="Arial MT"/>
                <a:cs typeface="Arial MT"/>
              </a:rPr>
              <a:t>4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spc="70" noProof="0" dirty="0">
                <a:solidFill>
                  <a:srgbClr val="4D4D4D"/>
                </a:solidFill>
                <a:latin typeface="Arial MT"/>
                <a:cs typeface="Arial MT"/>
              </a:rPr>
              <a:t>0378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 </a:t>
            </a:r>
            <a:r>
              <a:rPr lang="es-CO" sz="1600" noProof="0" dirty="0">
                <a:solidFill>
                  <a:srgbClr val="4D4D4D"/>
                </a:solidFill>
                <a:latin typeface="Arial MT"/>
                <a:cs typeface="Arial MT"/>
              </a:rPr>
              <a:t>de</a:t>
            </a:r>
            <a:r>
              <a:rPr lang="es-CO" sz="1600" spc="-10" noProof="0" dirty="0">
                <a:solidFill>
                  <a:srgbClr val="4D4D4D"/>
                </a:solidFill>
                <a:latin typeface="Arial MT"/>
                <a:cs typeface="Arial MT"/>
              </a:rPr>
              <a:t> 2023.</a:t>
            </a:r>
            <a:endParaRPr lang="es-CO" sz="1600" noProof="0" dirty="0">
              <a:latin typeface="Arial MT"/>
              <a:cs typeface="Arial MT"/>
            </a:endParaRPr>
          </a:p>
        </p:txBody>
      </p:sp>
      <p:sp>
        <p:nvSpPr>
          <p:cNvPr id="13" name="object 11">
            <a:extLst>
              <a:ext uri="{FF2B5EF4-FFF2-40B4-BE49-F238E27FC236}">
                <a16:creationId xmlns:a16="http://schemas.microsoft.com/office/drawing/2014/main" id="{9F47C1EA-E5A3-70BA-8DCA-7A0990DD74BD}"/>
              </a:ext>
            </a:extLst>
          </p:cNvPr>
          <p:cNvSpPr txBox="1"/>
          <p:nvPr/>
        </p:nvSpPr>
        <p:spPr>
          <a:xfrm>
            <a:off x="2724150" y="7613224"/>
            <a:ext cx="33020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CO" sz="4000" spc="-95" noProof="0" dirty="0">
                <a:latin typeface="Verdana"/>
                <a:cs typeface="Verdana"/>
              </a:rPr>
              <a:t>4</a:t>
            </a:r>
            <a:endParaRPr lang="es-CO" sz="4000" noProof="0" dirty="0">
              <a:latin typeface="Verdana"/>
              <a:cs typeface="Verdana"/>
            </a:endParaRPr>
          </a:p>
        </p:txBody>
      </p:sp>
      <p:grpSp>
        <p:nvGrpSpPr>
          <p:cNvPr id="14" name="object 13">
            <a:extLst>
              <a:ext uri="{FF2B5EF4-FFF2-40B4-BE49-F238E27FC236}">
                <a16:creationId xmlns:a16="http://schemas.microsoft.com/office/drawing/2014/main" id="{B7B7FEF9-7AE7-3661-FF12-B50619E3A063}"/>
              </a:ext>
            </a:extLst>
          </p:cNvPr>
          <p:cNvGrpSpPr/>
          <p:nvPr/>
        </p:nvGrpSpPr>
        <p:grpSpPr>
          <a:xfrm>
            <a:off x="8604588" y="6067251"/>
            <a:ext cx="1701800" cy="741680"/>
            <a:chOff x="7317020" y="4383685"/>
            <a:chExt cx="1701800" cy="741680"/>
          </a:xfrm>
        </p:grpSpPr>
        <p:pic>
          <p:nvPicPr>
            <p:cNvPr id="34" name="object 14">
              <a:extLst>
                <a:ext uri="{FF2B5EF4-FFF2-40B4-BE49-F238E27FC236}">
                  <a16:creationId xmlns:a16="http://schemas.microsoft.com/office/drawing/2014/main" id="{5056D34A-6F70-FB73-ADAF-41CEC41E11E0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75577" y="4425051"/>
              <a:ext cx="183159" cy="183159"/>
            </a:xfrm>
            <a:prstGeom prst="rect">
              <a:avLst/>
            </a:prstGeom>
          </p:spPr>
        </p:pic>
        <p:pic>
          <p:nvPicPr>
            <p:cNvPr id="35" name="object 15">
              <a:extLst>
                <a:ext uri="{FF2B5EF4-FFF2-40B4-BE49-F238E27FC236}">
                  <a16:creationId xmlns:a16="http://schemas.microsoft.com/office/drawing/2014/main" id="{84154FCB-F3DD-862A-CC99-B6612AA5A04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94022" y="4422078"/>
              <a:ext cx="183159" cy="183159"/>
            </a:xfrm>
            <a:prstGeom prst="rect">
              <a:avLst/>
            </a:prstGeom>
          </p:spPr>
        </p:pic>
        <p:pic>
          <p:nvPicPr>
            <p:cNvPr id="36" name="object 16">
              <a:extLst>
                <a:ext uri="{FF2B5EF4-FFF2-40B4-BE49-F238E27FC236}">
                  <a16:creationId xmlns:a16="http://schemas.microsoft.com/office/drawing/2014/main" id="{6D05A830-6CD6-59B1-F8E5-47E422FFEE1E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15414" y="4422078"/>
              <a:ext cx="183159" cy="183159"/>
            </a:xfrm>
            <a:prstGeom prst="rect">
              <a:avLst/>
            </a:prstGeom>
          </p:spPr>
        </p:pic>
        <p:sp>
          <p:nvSpPr>
            <p:cNvPr id="37" name="object 17">
              <a:extLst>
                <a:ext uri="{FF2B5EF4-FFF2-40B4-BE49-F238E27FC236}">
                  <a16:creationId xmlns:a16="http://schemas.microsoft.com/office/drawing/2014/main" id="{FF1A3004-E8A5-6C3E-99C4-F3B77FB14B3C}"/>
                </a:ext>
              </a:extLst>
            </p:cNvPr>
            <p:cNvSpPr/>
            <p:nvPr/>
          </p:nvSpPr>
          <p:spPr>
            <a:xfrm>
              <a:off x="7317016" y="4383696"/>
              <a:ext cx="1701800" cy="741680"/>
            </a:xfrm>
            <a:custGeom>
              <a:avLst/>
              <a:gdLst/>
              <a:ahLst/>
              <a:cxnLst/>
              <a:rect l="l" t="t" r="r" b="b"/>
              <a:pathLst>
                <a:path w="1701800" h="741679">
                  <a:moveTo>
                    <a:pt x="1701685" y="443128"/>
                  </a:moveTo>
                  <a:lnTo>
                    <a:pt x="1692871" y="399427"/>
                  </a:lnTo>
                  <a:lnTo>
                    <a:pt x="1668818" y="363753"/>
                  </a:lnTo>
                  <a:lnTo>
                    <a:pt x="1633143" y="339712"/>
                  </a:lnTo>
                  <a:lnTo>
                    <a:pt x="1627835" y="338645"/>
                  </a:lnTo>
                  <a:lnTo>
                    <a:pt x="1627835" y="446074"/>
                  </a:lnTo>
                  <a:lnTo>
                    <a:pt x="1626819" y="453161"/>
                  </a:lnTo>
                  <a:lnTo>
                    <a:pt x="1596085" y="483895"/>
                  </a:lnTo>
                  <a:lnTo>
                    <a:pt x="1589443" y="484492"/>
                  </a:lnTo>
                  <a:lnTo>
                    <a:pt x="1293215" y="484492"/>
                  </a:lnTo>
                  <a:lnTo>
                    <a:pt x="1279220" y="481558"/>
                  </a:lnTo>
                  <a:lnTo>
                    <a:pt x="1265224" y="484492"/>
                  </a:lnTo>
                  <a:lnTo>
                    <a:pt x="1240828" y="484492"/>
                  </a:lnTo>
                  <a:lnTo>
                    <a:pt x="1240828" y="555409"/>
                  </a:lnTo>
                  <a:lnTo>
                    <a:pt x="1240828" y="658799"/>
                  </a:lnTo>
                  <a:lnTo>
                    <a:pt x="1234909" y="664718"/>
                  </a:lnTo>
                  <a:lnTo>
                    <a:pt x="1211275" y="664718"/>
                  </a:lnTo>
                  <a:lnTo>
                    <a:pt x="1205357" y="658799"/>
                  </a:lnTo>
                  <a:lnTo>
                    <a:pt x="1205357" y="555409"/>
                  </a:lnTo>
                  <a:lnTo>
                    <a:pt x="1240828" y="555409"/>
                  </a:lnTo>
                  <a:lnTo>
                    <a:pt x="1240828" y="484492"/>
                  </a:lnTo>
                  <a:lnTo>
                    <a:pt x="1180947" y="484492"/>
                  </a:lnTo>
                  <a:lnTo>
                    <a:pt x="1166977" y="481558"/>
                  </a:lnTo>
                  <a:lnTo>
                    <a:pt x="1152956" y="484492"/>
                  </a:lnTo>
                  <a:lnTo>
                    <a:pt x="1131570" y="484492"/>
                  </a:lnTo>
                  <a:lnTo>
                    <a:pt x="1131570" y="664718"/>
                  </a:lnTo>
                  <a:lnTo>
                    <a:pt x="574611" y="664718"/>
                  </a:lnTo>
                  <a:lnTo>
                    <a:pt x="579056" y="649947"/>
                  </a:lnTo>
                  <a:lnTo>
                    <a:pt x="579056" y="555409"/>
                  </a:lnTo>
                  <a:lnTo>
                    <a:pt x="1128560" y="555409"/>
                  </a:lnTo>
                  <a:lnTo>
                    <a:pt x="1128560" y="649947"/>
                  </a:lnTo>
                  <a:lnTo>
                    <a:pt x="1131570" y="664718"/>
                  </a:lnTo>
                  <a:lnTo>
                    <a:pt x="1131570" y="484492"/>
                  </a:lnTo>
                  <a:lnTo>
                    <a:pt x="554634" y="484492"/>
                  </a:lnTo>
                  <a:lnTo>
                    <a:pt x="540639" y="481558"/>
                  </a:lnTo>
                  <a:lnTo>
                    <a:pt x="526643" y="484492"/>
                  </a:lnTo>
                  <a:lnTo>
                    <a:pt x="502221" y="484492"/>
                  </a:lnTo>
                  <a:lnTo>
                    <a:pt x="502221" y="555409"/>
                  </a:lnTo>
                  <a:lnTo>
                    <a:pt x="502221" y="658799"/>
                  </a:lnTo>
                  <a:lnTo>
                    <a:pt x="496303" y="664718"/>
                  </a:lnTo>
                  <a:lnTo>
                    <a:pt x="472694" y="664718"/>
                  </a:lnTo>
                  <a:lnTo>
                    <a:pt x="466775" y="658799"/>
                  </a:lnTo>
                  <a:lnTo>
                    <a:pt x="466775" y="555409"/>
                  </a:lnTo>
                  <a:lnTo>
                    <a:pt x="502221" y="555409"/>
                  </a:lnTo>
                  <a:lnTo>
                    <a:pt x="502221" y="484492"/>
                  </a:lnTo>
                  <a:lnTo>
                    <a:pt x="442353" y="484492"/>
                  </a:lnTo>
                  <a:lnTo>
                    <a:pt x="428358" y="481558"/>
                  </a:lnTo>
                  <a:lnTo>
                    <a:pt x="414362" y="484492"/>
                  </a:lnTo>
                  <a:lnTo>
                    <a:pt x="112255" y="484492"/>
                  </a:lnTo>
                  <a:lnTo>
                    <a:pt x="97536" y="481406"/>
                  </a:lnTo>
                  <a:lnTo>
                    <a:pt x="85305" y="473049"/>
                  </a:lnTo>
                  <a:lnTo>
                    <a:pt x="76949" y="460819"/>
                  </a:lnTo>
                  <a:lnTo>
                    <a:pt x="73863" y="446074"/>
                  </a:lnTo>
                  <a:lnTo>
                    <a:pt x="74879" y="439026"/>
                  </a:lnTo>
                  <a:lnTo>
                    <a:pt x="105600" y="408292"/>
                  </a:lnTo>
                  <a:lnTo>
                    <a:pt x="112255" y="407682"/>
                  </a:lnTo>
                  <a:lnTo>
                    <a:pt x="259905" y="407682"/>
                  </a:lnTo>
                  <a:lnTo>
                    <a:pt x="519963" y="407695"/>
                  </a:lnTo>
                  <a:lnTo>
                    <a:pt x="1480134" y="407695"/>
                  </a:lnTo>
                  <a:lnTo>
                    <a:pt x="1589443" y="407682"/>
                  </a:lnTo>
                  <a:lnTo>
                    <a:pt x="1604162" y="410781"/>
                  </a:lnTo>
                  <a:lnTo>
                    <a:pt x="1616379" y="419138"/>
                  </a:lnTo>
                  <a:lnTo>
                    <a:pt x="1624736" y="431368"/>
                  </a:lnTo>
                  <a:lnTo>
                    <a:pt x="1627835" y="446074"/>
                  </a:lnTo>
                  <a:lnTo>
                    <a:pt x="1627835" y="338645"/>
                  </a:lnTo>
                  <a:lnTo>
                    <a:pt x="1589443" y="330885"/>
                  </a:lnTo>
                  <a:lnTo>
                    <a:pt x="1515579" y="330885"/>
                  </a:lnTo>
                  <a:lnTo>
                    <a:pt x="1515579" y="292468"/>
                  </a:lnTo>
                  <a:lnTo>
                    <a:pt x="1508988" y="259969"/>
                  </a:lnTo>
                  <a:lnTo>
                    <a:pt x="1506804" y="249212"/>
                  </a:lnTo>
                  <a:lnTo>
                    <a:pt x="1483080" y="214541"/>
                  </a:lnTo>
                  <a:lnTo>
                    <a:pt x="1457820" y="197840"/>
                  </a:lnTo>
                  <a:lnTo>
                    <a:pt x="1463776" y="189064"/>
                  </a:lnTo>
                  <a:lnTo>
                    <a:pt x="1469783" y="180200"/>
                  </a:lnTo>
                  <a:lnTo>
                    <a:pt x="1480134" y="129971"/>
                  </a:lnTo>
                  <a:lnTo>
                    <a:pt x="1469783" y="79756"/>
                  </a:lnTo>
                  <a:lnTo>
                    <a:pt x="1467789" y="76809"/>
                  </a:lnTo>
                  <a:lnTo>
                    <a:pt x="1444663" y="42748"/>
                  </a:lnTo>
                  <a:lnTo>
                    <a:pt x="1444663" y="295414"/>
                  </a:lnTo>
                  <a:lnTo>
                    <a:pt x="1444663" y="333832"/>
                  </a:lnTo>
                  <a:lnTo>
                    <a:pt x="1258557" y="333832"/>
                  </a:lnTo>
                  <a:lnTo>
                    <a:pt x="1258557" y="295414"/>
                  </a:lnTo>
                  <a:lnTo>
                    <a:pt x="1261592" y="281165"/>
                  </a:lnTo>
                  <a:lnTo>
                    <a:pt x="1269631" y="269938"/>
                  </a:lnTo>
                  <a:lnTo>
                    <a:pt x="1280985" y="262597"/>
                  </a:lnTo>
                  <a:lnTo>
                    <a:pt x="1294003" y="259969"/>
                  </a:lnTo>
                  <a:lnTo>
                    <a:pt x="1350073" y="259969"/>
                  </a:lnTo>
                  <a:lnTo>
                    <a:pt x="1409217" y="259969"/>
                  </a:lnTo>
                  <a:lnTo>
                    <a:pt x="1423479" y="263017"/>
                  </a:lnTo>
                  <a:lnTo>
                    <a:pt x="1434693" y="271043"/>
                  </a:lnTo>
                  <a:lnTo>
                    <a:pt x="1442034" y="282397"/>
                  </a:lnTo>
                  <a:lnTo>
                    <a:pt x="1444663" y="295414"/>
                  </a:lnTo>
                  <a:lnTo>
                    <a:pt x="1444663" y="42748"/>
                  </a:lnTo>
                  <a:lnTo>
                    <a:pt x="1441716" y="38404"/>
                  </a:lnTo>
                  <a:lnTo>
                    <a:pt x="1406271" y="14363"/>
                  </a:lnTo>
                  <a:lnTo>
                    <a:pt x="1406271" y="132943"/>
                  </a:lnTo>
                  <a:lnTo>
                    <a:pt x="1401648" y="155422"/>
                  </a:lnTo>
                  <a:lnTo>
                    <a:pt x="1389278" y="173189"/>
                  </a:lnTo>
                  <a:lnTo>
                    <a:pt x="1373962" y="183159"/>
                  </a:lnTo>
                  <a:lnTo>
                    <a:pt x="1325054" y="183159"/>
                  </a:lnTo>
                  <a:lnTo>
                    <a:pt x="1309878" y="173189"/>
                  </a:lnTo>
                  <a:lnTo>
                    <a:pt x="1298206" y="155422"/>
                  </a:lnTo>
                  <a:lnTo>
                    <a:pt x="1294003" y="132943"/>
                  </a:lnTo>
                  <a:lnTo>
                    <a:pt x="1298613" y="110451"/>
                  </a:lnTo>
                  <a:lnTo>
                    <a:pt x="1310982" y="92684"/>
                  </a:lnTo>
                  <a:lnTo>
                    <a:pt x="1328889" y="81000"/>
                  </a:lnTo>
                  <a:lnTo>
                    <a:pt x="1350137" y="76809"/>
                  </a:lnTo>
                  <a:lnTo>
                    <a:pt x="1371358" y="81000"/>
                  </a:lnTo>
                  <a:lnTo>
                    <a:pt x="1389278" y="92684"/>
                  </a:lnTo>
                  <a:lnTo>
                    <a:pt x="1401648" y="110451"/>
                  </a:lnTo>
                  <a:lnTo>
                    <a:pt x="1406271" y="132943"/>
                  </a:lnTo>
                  <a:lnTo>
                    <a:pt x="1406271" y="14363"/>
                  </a:lnTo>
                  <a:lnTo>
                    <a:pt x="1400352" y="10337"/>
                  </a:lnTo>
                  <a:lnTo>
                    <a:pt x="1350137" y="0"/>
                  </a:lnTo>
                  <a:lnTo>
                    <a:pt x="1299908" y="10337"/>
                  </a:lnTo>
                  <a:lnTo>
                    <a:pt x="1258544" y="38404"/>
                  </a:lnTo>
                  <a:lnTo>
                    <a:pt x="1230477" y="79756"/>
                  </a:lnTo>
                  <a:lnTo>
                    <a:pt x="1220139" y="129971"/>
                  </a:lnTo>
                  <a:lnTo>
                    <a:pt x="1230477" y="180200"/>
                  </a:lnTo>
                  <a:lnTo>
                    <a:pt x="1241399" y="196316"/>
                  </a:lnTo>
                  <a:lnTo>
                    <a:pt x="1213129" y="215658"/>
                  </a:lnTo>
                  <a:lnTo>
                    <a:pt x="1190091" y="250469"/>
                  </a:lnTo>
                  <a:lnTo>
                    <a:pt x="1181747" y="292468"/>
                  </a:lnTo>
                  <a:lnTo>
                    <a:pt x="1181747" y="330885"/>
                  </a:lnTo>
                  <a:lnTo>
                    <a:pt x="1034021" y="330885"/>
                  </a:lnTo>
                  <a:lnTo>
                    <a:pt x="1034021" y="292468"/>
                  </a:lnTo>
                  <a:lnTo>
                    <a:pt x="1027430" y="259969"/>
                  </a:lnTo>
                  <a:lnTo>
                    <a:pt x="1025245" y="249212"/>
                  </a:lnTo>
                  <a:lnTo>
                    <a:pt x="1001522" y="214541"/>
                  </a:lnTo>
                  <a:lnTo>
                    <a:pt x="976249" y="197827"/>
                  </a:lnTo>
                  <a:lnTo>
                    <a:pt x="982205" y="189064"/>
                  </a:lnTo>
                  <a:lnTo>
                    <a:pt x="988212" y="180200"/>
                  </a:lnTo>
                  <a:lnTo>
                    <a:pt x="998550" y="129971"/>
                  </a:lnTo>
                  <a:lnTo>
                    <a:pt x="988212" y="79756"/>
                  </a:lnTo>
                  <a:lnTo>
                    <a:pt x="986205" y="76809"/>
                  </a:lnTo>
                  <a:lnTo>
                    <a:pt x="963104" y="42773"/>
                  </a:lnTo>
                  <a:lnTo>
                    <a:pt x="963104" y="295414"/>
                  </a:lnTo>
                  <a:lnTo>
                    <a:pt x="963104" y="333832"/>
                  </a:lnTo>
                  <a:lnTo>
                    <a:pt x="776998" y="333832"/>
                  </a:lnTo>
                  <a:lnTo>
                    <a:pt x="776998" y="295414"/>
                  </a:lnTo>
                  <a:lnTo>
                    <a:pt x="780046" y="281165"/>
                  </a:lnTo>
                  <a:lnTo>
                    <a:pt x="788073" y="269938"/>
                  </a:lnTo>
                  <a:lnTo>
                    <a:pt x="799426" y="262597"/>
                  </a:lnTo>
                  <a:lnTo>
                    <a:pt x="812444" y="259969"/>
                  </a:lnTo>
                  <a:lnTo>
                    <a:pt x="868514" y="259969"/>
                  </a:lnTo>
                  <a:lnTo>
                    <a:pt x="927671" y="259969"/>
                  </a:lnTo>
                  <a:lnTo>
                    <a:pt x="941920" y="263017"/>
                  </a:lnTo>
                  <a:lnTo>
                    <a:pt x="953135" y="271043"/>
                  </a:lnTo>
                  <a:lnTo>
                    <a:pt x="960475" y="282397"/>
                  </a:lnTo>
                  <a:lnTo>
                    <a:pt x="963104" y="295414"/>
                  </a:lnTo>
                  <a:lnTo>
                    <a:pt x="963104" y="42773"/>
                  </a:lnTo>
                  <a:lnTo>
                    <a:pt x="960145" y="38404"/>
                  </a:lnTo>
                  <a:lnTo>
                    <a:pt x="924712" y="14363"/>
                  </a:lnTo>
                  <a:lnTo>
                    <a:pt x="924712" y="132943"/>
                  </a:lnTo>
                  <a:lnTo>
                    <a:pt x="920089" y="155422"/>
                  </a:lnTo>
                  <a:lnTo>
                    <a:pt x="907719" y="173189"/>
                  </a:lnTo>
                  <a:lnTo>
                    <a:pt x="892416" y="183159"/>
                  </a:lnTo>
                  <a:lnTo>
                    <a:pt x="843495" y="183159"/>
                  </a:lnTo>
                  <a:lnTo>
                    <a:pt x="828319" y="173189"/>
                  </a:lnTo>
                  <a:lnTo>
                    <a:pt x="816648" y="155422"/>
                  </a:lnTo>
                  <a:lnTo>
                    <a:pt x="812444" y="132943"/>
                  </a:lnTo>
                  <a:lnTo>
                    <a:pt x="817054" y="110451"/>
                  </a:lnTo>
                  <a:lnTo>
                    <a:pt x="829424" y="92684"/>
                  </a:lnTo>
                  <a:lnTo>
                    <a:pt x="847344" y="81000"/>
                  </a:lnTo>
                  <a:lnTo>
                    <a:pt x="868578" y="76809"/>
                  </a:lnTo>
                  <a:lnTo>
                    <a:pt x="891057" y="81000"/>
                  </a:lnTo>
                  <a:lnTo>
                    <a:pt x="908837" y="92684"/>
                  </a:lnTo>
                  <a:lnTo>
                    <a:pt x="920508" y="110451"/>
                  </a:lnTo>
                  <a:lnTo>
                    <a:pt x="924712" y="132943"/>
                  </a:lnTo>
                  <a:lnTo>
                    <a:pt x="924712" y="14363"/>
                  </a:lnTo>
                  <a:lnTo>
                    <a:pt x="918794" y="10337"/>
                  </a:lnTo>
                  <a:lnTo>
                    <a:pt x="868578" y="0"/>
                  </a:lnTo>
                  <a:lnTo>
                    <a:pt x="818349" y="10337"/>
                  </a:lnTo>
                  <a:lnTo>
                    <a:pt x="776986" y="38404"/>
                  </a:lnTo>
                  <a:lnTo>
                    <a:pt x="748919" y="79756"/>
                  </a:lnTo>
                  <a:lnTo>
                    <a:pt x="738581" y="129971"/>
                  </a:lnTo>
                  <a:lnTo>
                    <a:pt x="748919" y="180200"/>
                  </a:lnTo>
                  <a:lnTo>
                    <a:pt x="759841" y="196303"/>
                  </a:lnTo>
                  <a:lnTo>
                    <a:pt x="731558" y="215658"/>
                  </a:lnTo>
                  <a:lnTo>
                    <a:pt x="708520" y="250469"/>
                  </a:lnTo>
                  <a:lnTo>
                    <a:pt x="700163" y="292468"/>
                  </a:lnTo>
                  <a:lnTo>
                    <a:pt x="700163" y="330885"/>
                  </a:lnTo>
                  <a:lnTo>
                    <a:pt x="555409" y="330885"/>
                  </a:lnTo>
                  <a:lnTo>
                    <a:pt x="555409" y="292468"/>
                  </a:lnTo>
                  <a:lnTo>
                    <a:pt x="548817" y="259969"/>
                  </a:lnTo>
                  <a:lnTo>
                    <a:pt x="546646" y="249212"/>
                  </a:lnTo>
                  <a:lnTo>
                    <a:pt x="522922" y="214541"/>
                  </a:lnTo>
                  <a:lnTo>
                    <a:pt x="497662" y="197840"/>
                  </a:lnTo>
                  <a:lnTo>
                    <a:pt x="503618" y="189064"/>
                  </a:lnTo>
                  <a:lnTo>
                    <a:pt x="509625" y="180200"/>
                  </a:lnTo>
                  <a:lnTo>
                    <a:pt x="519963" y="129971"/>
                  </a:lnTo>
                  <a:lnTo>
                    <a:pt x="509625" y="79756"/>
                  </a:lnTo>
                  <a:lnTo>
                    <a:pt x="507619" y="76809"/>
                  </a:lnTo>
                  <a:lnTo>
                    <a:pt x="481558" y="38404"/>
                  </a:lnTo>
                  <a:lnTo>
                    <a:pt x="481558" y="295414"/>
                  </a:lnTo>
                  <a:lnTo>
                    <a:pt x="481558" y="333832"/>
                  </a:lnTo>
                  <a:lnTo>
                    <a:pt x="298386" y="333832"/>
                  </a:lnTo>
                  <a:lnTo>
                    <a:pt x="296672" y="333235"/>
                  </a:lnTo>
                  <a:lnTo>
                    <a:pt x="295783" y="329031"/>
                  </a:lnTo>
                  <a:lnTo>
                    <a:pt x="295465" y="317627"/>
                  </a:lnTo>
                  <a:lnTo>
                    <a:pt x="295414" y="295414"/>
                  </a:lnTo>
                  <a:lnTo>
                    <a:pt x="298462" y="281165"/>
                  </a:lnTo>
                  <a:lnTo>
                    <a:pt x="306501" y="269938"/>
                  </a:lnTo>
                  <a:lnTo>
                    <a:pt x="317868" y="262597"/>
                  </a:lnTo>
                  <a:lnTo>
                    <a:pt x="330885" y="259969"/>
                  </a:lnTo>
                  <a:lnTo>
                    <a:pt x="389902" y="259969"/>
                  </a:lnTo>
                  <a:lnTo>
                    <a:pt x="446112" y="259969"/>
                  </a:lnTo>
                  <a:lnTo>
                    <a:pt x="460375" y="263017"/>
                  </a:lnTo>
                  <a:lnTo>
                    <a:pt x="471589" y="271043"/>
                  </a:lnTo>
                  <a:lnTo>
                    <a:pt x="478929" y="282397"/>
                  </a:lnTo>
                  <a:lnTo>
                    <a:pt x="481558" y="295414"/>
                  </a:lnTo>
                  <a:lnTo>
                    <a:pt x="481558" y="38404"/>
                  </a:lnTo>
                  <a:lnTo>
                    <a:pt x="446100" y="14351"/>
                  </a:lnTo>
                  <a:lnTo>
                    <a:pt x="446100" y="132943"/>
                  </a:lnTo>
                  <a:lnTo>
                    <a:pt x="441490" y="155422"/>
                  </a:lnTo>
                  <a:lnTo>
                    <a:pt x="429107" y="173189"/>
                  </a:lnTo>
                  <a:lnTo>
                    <a:pt x="413804" y="183159"/>
                  </a:lnTo>
                  <a:lnTo>
                    <a:pt x="364896" y="183159"/>
                  </a:lnTo>
                  <a:lnTo>
                    <a:pt x="349719" y="173189"/>
                  </a:lnTo>
                  <a:lnTo>
                    <a:pt x="338035" y="155422"/>
                  </a:lnTo>
                  <a:lnTo>
                    <a:pt x="333832" y="132943"/>
                  </a:lnTo>
                  <a:lnTo>
                    <a:pt x="338455" y="110451"/>
                  </a:lnTo>
                  <a:lnTo>
                    <a:pt x="350824" y="92684"/>
                  </a:lnTo>
                  <a:lnTo>
                    <a:pt x="368731" y="81000"/>
                  </a:lnTo>
                  <a:lnTo>
                    <a:pt x="389966" y="76809"/>
                  </a:lnTo>
                  <a:lnTo>
                    <a:pt x="411200" y="81000"/>
                  </a:lnTo>
                  <a:lnTo>
                    <a:pt x="429107" y="92684"/>
                  </a:lnTo>
                  <a:lnTo>
                    <a:pt x="441490" y="110451"/>
                  </a:lnTo>
                  <a:lnTo>
                    <a:pt x="446100" y="132943"/>
                  </a:lnTo>
                  <a:lnTo>
                    <a:pt x="446100" y="14351"/>
                  </a:lnTo>
                  <a:lnTo>
                    <a:pt x="440194" y="10337"/>
                  </a:lnTo>
                  <a:lnTo>
                    <a:pt x="389966" y="0"/>
                  </a:lnTo>
                  <a:lnTo>
                    <a:pt x="339737" y="10337"/>
                  </a:lnTo>
                  <a:lnTo>
                    <a:pt x="298373" y="38404"/>
                  </a:lnTo>
                  <a:lnTo>
                    <a:pt x="270319" y="79756"/>
                  </a:lnTo>
                  <a:lnTo>
                    <a:pt x="259969" y="129971"/>
                  </a:lnTo>
                  <a:lnTo>
                    <a:pt x="270319" y="180200"/>
                  </a:lnTo>
                  <a:lnTo>
                    <a:pt x="281241" y="196316"/>
                  </a:lnTo>
                  <a:lnTo>
                    <a:pt x="252945" y="215658"/>
                  </a:lnTo>
                  <a:lnTo>
                    <a:pt x="229908" y="250469"/>
                  </a:lnTo>
                  <a:lnTo>
                    <a:pt x="221551" y="292468"/>
                  </a:lnTo>
                  <a:lnTo>
                    <a:pt x="221551" y="330885"/>
                  </a:lnTo>
                  <a:lnTo>
                    <a:pt x="112255" y="330885"/>
                  </a:lnTo>
                  <a:lnTo>
                    <a:pt x="69049" y="339369"/>
                  </a:lnTo>
                  <a:lnTo>
                    <a:pt x="32499" y="363359"/>
                  </a:lnTo>
                  <a:lnTo>
                    <a:pt x="8483" y="401040"/>
                  </a:lnTo>
                  <a:lnTo>
                    <a:pt x="0" y="443128"/>
                  </a:lnTo>
                  <a:lnTo>
                    <a:pt x="8813" y="486867"/>
                  </a:lnTo>
                  <a:lnTo>
                    <a:pt x="32867" y="522554"/>
                  </a:lnTo>
                  <a:lnTo>
                    <a:pt x="68541" y="546595"/>
                  </a:lnTo>
                  <a:lnTo>
                    <a:pt x="112255" y="555409"/>
                  </a:lnTo>
                  <a:lnTo>
                    <a:pt x="389978" y="555409"/>
                  </a:lnTo>
                  <a:lnTo>
                    <a:pt x="389978" y="649947"/>
                  </a:lnTo>
                  <a:lnTo>
                    <a:pt x="392988" y="664718"/>
                  </a:lnTo>
                  <a:lnTo>
                    <a:pt x="224523" y="664718"/>
                  </a:lnTo>
                  <a:lnTo>
                    <a:pt x="209791" y="667804"/>
                  </a:lnTo>
                  <a:lnTo>
                    <a:pt x="197561" y="676173"/>
                  </a:lnTo>
                  <a:lnTo>
                    <a:pt x="189204" y="688403"/>
                  </a:lnTo>
                  <a:lnTo>
                    <a:pt x="186105" y="703135"/>
                  </a:lnTo>
                  <a:lnTo>
                    <a:pt x="189204" y="717854"/>
                  </a:lnTo>
                  <a:lnTo>
                    <a:pt x="197561" y="730084"/>
                  </a:lnTo>
                  <a:lnTo>
                    <a:pt x="209791" y="738428"/>
                  </a:lnTo>
                  <a:lnTo>
                    <a:pt x="224523" y="741527"/>
                  </a:lnTo>
                  <a:lnTo>
                    <a:pt x="481558" y="741527"/>
                  </a:lnTo>
                  <a:lnTo>
                    <a:pt x="1220139" y="741527"/>
                  </a:lnTo>
                  <a:lnTo>
                    <a:pt x="1480134" y="741527"/>
                  </a:lnTo>
                  <a:lnTo>
                    <a:pt x="1493189" y="738428"/>
                  </a:lnTo>
                  <a:lnTo>
                    <a:pt x="1504873" y="730084"/>
                  </a:lnTo>
                  <a:lnTo>
                    <a:pt x="1513776" y="717854"/>
                  </a:lnTo>
                  <a:lnTo>
                    <a:pt x="1518526" y="703135"/>
                  </a:lnTo>
                  <a:lnTo>
                    <a:pt x="1515427" y="688403"/>
                  </a:lnTo>
                  <a:lnTo>
                    <a:pt x="1507083" y="676173"/>
                  </a:lnTo>
                  <a:lnTo>
                    <a:pt x="1494853" y="667804"/>
                  </a:lnTo>
                  <a:lnTo>
                    <a:pt x="1480134" y="664718"/>
                  </a:lnTo>
                  <a:lnTo>
                    <a:pt x="1313192" y="664718"/>
                  </a:lnTo>
                  <a:lnTo>
                    <a:pt x="1317637" y="649947"/>
                  </a:lnTo>
                  <a:lnTo>
                    <a:pt x="1317637" y="555409"/>
                  </a:lnTo>
                  <a:lnTo>
                    <a:pt x="1589443" y="555409"/>
                  </a:lnTo>
                  <a:lnTo>
                    <a:pt x="1611452" y="553656"/>
                  </a:lnTo>
                  <a:lnTo>
                    <a:pt x="1652155" y="537959"/>
                  </a:lnTo>
                  <a:lnTo>
                    <a:pt x="1682991" y="504634"/>
                  </a:lnTo>
                  <a:lnTo>
                    <a:pt x="1699514" y="464743"/>
                  </a:lnTo>
                  <a:lnTo>
                    <a:pt x="1701685" y="443128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grpSp>
        <p:nvGrpSpPr>
          <p:cNvPr id="38" name="object 18">
            <a:extLst>
              <a:ext uri="{FF2B5EF4-FFF2-40B4-BE49-F238E27FC236}">
                <a16:creationId xmlns:a16="http://schemas.microsoft.com/office/drawing/2014/main" id="{15F8CE4E-6D0D-7ED5-ED8A-177E3B10A838}"/>
              </a:ext>
            </a:extLst>
          </p:cNvPr>
          <p:cNvGrpSpPr/>
          <p:nvPr/>
        </p:nvGrpSpPr>
        <p:grpSpPr>
          <a:xfrm>
            <a:off x="8678446" y="5068679"/>
            <a:ext cx="1592580" cy="927735"/>
            <a:chOff x="7390878" y="3385113"/>
            <a:chExt cx="1592580" cy="927735"/>
          </a:xfrm>
        </p:grpSpPr>
        <p:sp>
          <p:nvSpPr>
            <p:cNvPr id="39" name="object 19">
              <a:extLst>
                <a:ext uri="{FF2B5EF4-FFF2-40B4-BE49-F238E27FC236}">
                  <a16:creationId xmlns:a16="http://schemas.microsoft.com/office/drawing/2014/main" id="{2BDB38C0-786D-CEC1-933B-769543BEB3EA}"/>
                </a:ext>
              </a:extLst>
            </p:cNvPr>
            <p:cNvSpPr/>
            <p:nvPr/>
          </p:nvSpPr>
          <p:spPr>
            <a:xfrm>
              <a:off x="8037879" y="3721914"/>
              <a:ext cx="266065" cy="266065"/>
            </a:xfrm>
            <a:custGeom>
              <a:avLst/>
              <a:gdLst/>
              <a:ahLst/>
              <a:cxnLst/>
              <a:rect l="l" t="t" r="r" b="b"/>
              <a:pathLst>
                <a:path w="266065" h="266064">
                  <a:moveTo>
                    <a:pt x="132943" y="0"/>
                  </a:moveTo>
                  <a:lnTo>
                    <a:pt x="90753" y="6735"/>
                  </a:lnTo>
                  <a:lnTo>
                    <a:pt x="54238" y="25523"/>
                  </a:lnTo>
                  <a:lnTo>
                    <a:pt x="25523" y="54238"/>
                  </a:lnTo>
                  <a:lnTo>
                    <a:pt x="6735" y="90753"/>
                  </a:lnTo>
                  <a:lnTo>
                    <a:pt x="0" y="132943"/>
                  </a:lnTo>
                  <a:lnTo>
                    <a:pt x="6735" y="175133"/>
                  </a:lnTo>
                  <a:lnTo>
                    <a:pt x="25523" y="211648"/>
                  </a:lnTo>
                  <a:lnTo>
                    <a:pt x="54238" y="240363"/>
                  </a:lnTo>
                  <a:lnTo>
                    <a:pt x="90753" y="259151"/>
                  </a:lnTo>
                  <a:lnTo>
                    <a:pt x="132943" y="265887"/>
                  </a:lnTo>
                  <a:lnTo>
                    <a:pt x="175133" y="259151"/>
                  </a:lnTo>
                  <a:lnTo>
                    <a:pt x="211648" y="240363"/>
                  </a:lnTo>
                  <a:lnTo>
                    <a:pt x="240363" y="211648"/>
                  </a:lnTo>
                  <a:lnTo>
                    <a:pt x="259151" y="175133"/>
                  </a:lnTo>
                  <a:lnTo>
                    <a:pt x="265887" y="132943"/>
                  </a:lnTo>
                  <a:lnTo>
                    <a:pt x="259151" y="90753"/>
                  </a:lnTo>
                  <a:lnTo>
                    <a:pt x="240363" y="54238"/>
                  </a:lnTo>
                  <a:lnTo>
                    <a:pt x="211648" y="25523"/>
                  </a:lnTo>
                  <a:lnTo>
                    <a:pt x="175133" y="6735"/>
                  </a:lnTo>
                  <a:lnTo>
                    <a:pt x="132943" y="0"/>
                  </a:lnTo>
                  <a:close/>
                </a:path>
              </a:pathLst>
            </a:custGeom>
            <a:solidFill>
              <a:srgbClr val="FFB3B3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40" name="object 20">
              <a:extLst>
                <a:ext uri="{FF2B5EF4-FFF2-40B4-BE49-F238E27FC236}">
                  <a16:creationId xmlns:a16="http://schemas.microsoft.com/office/drawing/2014/main" id="{AA692783-4E83-0B68-7F1E-243C35AF4C8F}"/>
                </a:ext>
              </a:extLst>
            </p:cNvPr>
            <p:cNvSpPr/>
            <p:nvPr/>
          </p:nvSpPr>
          <p:spPr>
            <a:xfrm>
              <a:off x="7390867" y="3385121"/>
              <a:ext cx="1592580" cy="927735"/>
            </a:xfrm>
            <a:custGeom>
              <a:avLst/>
              <a:gdLst/>
              <a:ahLst/>
              <a:cxnLst/>
              <a:rect l="l" t="t" r="r" b="b"/>
              <a:pathLst>
                <a:path w="1592579" h="927735">
                  <a:moveTo>
                    <a:pt x="1296949" y="815416"/>
                  </a:moveTo>
                  <a:lnTo>
                    <a:pt x="1293863" y="800684"/>
                  </a:lnTo>
                  <a:lnTo>
                    <a:pt x="1285506" y="788441"/>
                  </a:lnTo>
                  <a:lnTo>
                    <a:pt x="1273276" y="780084"/>
                  </a:lnTo>
                  <a:lnTo>
                    <a:pt x="1258557" y="776998"/>
                  </a:lnTo>
                  <a:lnTo>
                    <a:pt x="1001534" y="776998"/>
                  </a:lnTo>
                  <a:lnTo>
                    <a:pt x="1001534" y="706069"/>
                  </a:lnTo>
                  <a:lnTo>
                    <a:pt x="994460" y="662139"/>
                  </a:lnTo>
                  <a:lnTo>
                    <a:pt x="974775" y="624014"/>
                  </a:lnTo>
                  <a:lnTo>
                    <a:pt x="944727" y="593966"/>
                  </a:lnTo>
                  <a:lnTo>
                    <a:pt x="927671" y="585177"/>
                  </a:lnTo>
                  <a:lnTo>
                    <a:pt x="927671" y="706069"/>
                  </a:lnTo>
                  <a:lnTo>
                    <a:pt x="927671" y="776998"/>
                  </a:lnTo>
                  <a:lnTo>
                    <a:pt x="629285" y="776998"/>
                  </a:lnTo>
                  <a:lnTo>
                    <a:pt x="629285" y="706069"/>
                  </a:lnTo>
                  <a:lnTo>
                    <a:pt x="634453" y="680961"/>
                  </a:lnTo>
                  <a:lnTo>
                    <a:pt x="648474" y="660285"/>
                  </a:lnTo>
                  <a:lnTo>
                    <a:pt x="669163" y="646239"/>
                  </a:lnTo>
                  <a:lnTo>
                    <a:pt x="694283" y="641070"/>
                  </a:lnTo>
                  <a:lnTo>
                    <a:pt x="779843" y="641070"/>
                  </a:lnTo>
                  <a:lnTo>
                    <a:pt x="780034" y="641070"/>
                  </a:lnTo>
                  <a:lnTo>
                    <a:pt x="862672" y="641070"/>
                  </a:lnTo>
                  <a:lnTo>
                    <a:pt x="887780" y="646239"/>
                  </a:lnTo>
                  <a:lnTo>
                    <a:pt x="908456" y="660285"/>
                  </a:lnTo>
                  <a:lnTo>
                    <a:pt x="922489" y="680961"/>
                  </a:lnTo>
                  <a:lnTo>
                    <a:pt x="927671" y="706069"/>
                  </a:lnTo>
                  <a:lnTo>
                    <a:pt x="927671" y="585177"/>
                  </a:lnTo>
                  <a:lnTo>
                    <a:pt x="911148" y="576643"/>
                  </a:lnTo>
                  <a:lnTo>
                    <a:pt x="918552" y="567220"/>
                  </a:lnTo>
                  <a:lnTo>
                    <a:pt x="927239" y="556171"/>
                  </a:lnTo>
                  <a:lnTo>
                    <a:pt x="944981" y="515251"/>
                  </a:lnTo>
                  <a:lnTo>
                    <a:pt x="951306" y="469747"/>
                  </a:lnTo>
                  <a:lnTo>
                    <a:pt x="945184" y="424218"/>
                  </a:lnTo>
                  <a:lnTo>
                    <a:pt x="927887" y="383298"/>
                  </a:lnTo>
                  <a:lnTo>
                    <a:pt x="919353" y="372249"/>
                  </a:lnTo>
                  <a:lnTo>
                    <a:pt x="901077" y="348602"/>
                  </a:lnTo>
                  <a:lnTo>
                    <a:pt x="877443" y="330339"/>
                  </a:lnTo>
                  <a:lnTo>
                    <a:pt x="877443" y="469747"/>
                  </a:lnTo>
                  <a:lnTo>
                    <a:pt x="869696" y="507403"/>
                  </a:lnTo>
                  <a:lnTo>
                    <a:pt x="848639" y="538416"/>
                  </a:lnTo>
                  <a:lnTo>
                    <a:pt x="817613" y="559460"/>
                  </a:lnTo>
                  <a:lnTo>
                    <a:pt x="779995" y="567207"/>
                  </a:lnTo>
                  <a:lnTo>
                    <a:pt x="742276" y="559460"/>
                  </a:lnTo>
                  <a:lnTo>
                    <a:pt x="711250" y="538416"/>
                  </a:lnTo>
                  <a:lnTo>
                    <a:pt x="690206" y="507403"/>
                  </a:lnTo>
                  <a:lnTo>
                    <a:pt x="682447" y="469747"/>
                  </a:lnTo>
                  <a:lnTo>
                    <a:pt x="690206" y="432066"/>
                  </a:lnTo>
                  <a:lnTo>
                    <a:pt x="711250" y="401040"/>
                  </a:lnTo>
                  <a:lnTo>
                    <a:pt x="742276" y="379996"/>
                  </a:lnTo>
                  <a:lnTo>
                    <a:pt x="779945" y="372249"/>
                  </a:lnTo>
                  <a:lnTo>
                    <a:pt x="817194" y="379996"/>
                  </a:lnTo>
                  <a:lnTo>
                    <a:pt x="847521" y="401040"/>
                  </a:lnTo>
                  <a:lnTo>
                    <a:pt x="868438" y="432066"/>
                  </a:lnTo>
                  <a:lnTo>
                    <a:pt x="877443" y="469747"/>
                  </a:lnTo>
                  <a:lnTo>
                    <a:pt x="877443" y="330339"/>
                  </a:lnTo>
                  <a:lnTo>
                    <a:pt x="866394" y="321792"/>
                  </a:lnTo>
                  <a:lnTo>
                    <a:pt x="825461" y="304507"/>
                  </a:lnTo>
                  <a:lnTo>
                    <a:pt x="779945" y="298386"/>
                  </a:lnTo>
                  <a:lnTo>
                    <a:pt x="734428" y="304507"/>
                  </a:lnTo>
                  <a:lnTo>
                    <a:pt x="693496" y="321792"/>
                  </a:lnTo>
                  <a:lnTo>
                    <a:pt x="658812" y="348602"/>
                  </a:lnTo>
                  <a:lnTo>
                    <a:pt x="632002" y="383298"/>
                  </a:lnTo>
                  <a:lnTo>
                    <a:pt x="614718" y="424218"/>
                  </a:lnTo>
                  <a:lnTo>
                    <a:pt x="608584" y="469747"/>
                  </a:lnTo>
                  <a:lnTo>
                    <a:pt x="614718" y="515251"/>
                  </a:lnTo>
                  <a:lnTo>
                    <a:pt x="632002" y="556171"/>
                  </a:lnTo>
                  <a:lnTo>
                    <a:pt x="647230" y="575894"/>
                  </a:lnTo>
                  <a:lnTo>
                    <a:pt x="612216" y="593966"/>
                  </a:lnTo>
                  <a:lnTo>
                    <a:pt x="582168" y="624014"/>
                  </a:lnTo>
                  <a:lnTo>
                    <a:pt x="562483" y="662139"/>
                  </a:lnTo>
                  <a:lnTo>
                    <a:pt x="555421" y="706069"/>
                  </a:lnTo>
                  <a:lnTo>
                    <a:pt x="555421" y="776998"/>
                  </a:lnTo>
                  <a:lnTo>
                    <a:pt x="333832" y="776998"/>
                  </a:lnTo>
                  <a:lnTo>
                    <a:pt x="319112" y="780084"/>
                  </a:lnTo>
                  <a:lnTo>
                    <a:pt x="306870" y="788441"/>
                  </a:lnTo>
                  <a:lnTo>
                    <a:pt x="298513" y="800684"/>
                  </a:lnTo>
                  <a:lnTo>
                    <a:pt x="295414" y="815416"/>
                  </a:lnTo>
                  <a:lnTo>
                    <a:pt x="295414" y="889241"/>
                  </a:lnTo>
                  <a:lnTo>
                    <a:pt x="298513" y="903973"/>
                  </a:lnTo>
                  <a:lnTo>
                    <a:pt x="306870" y="916216"/>
                  </a:lnTo>
                  <a:lnTo>
                    <a:pt x="319112" y="924560"/>
                  </a:lnTo>
                  <a:lnTo>
                    <a:pt x="333832" y="927658"/>
                  </a:lnTo>
                  <a:lnTo>
                    <a:pt x="348564" y="924560"/>
                  </a:lnTo>
                  <a:lnTo>
                    <a:pt x="360794" y="916216"/>
                  </a:lnTo>
                  <a:lnTo>
                    <a:pt x="369163" y="903973"/>
                  </a:lnTo>
                  <a:lnTo>
                    <a:pt x="372249" y="889241"/>
                  </a:lnTo>
                  <a:lnTo>
                    <a:pt x="372249" y="850849"/>
                  </a:lnTo>
                  <a:lnTo>
                    <a:pt x="577240" y="850849"/>
                  </a:lnTo>
                  <a:lnTo>
                    <a:pt x="590867" y="853795"/>
                  </a:lnTo>
                  <a:lnTo>
                    <a:pt x="604926" y="850849"/>
                  </a:lnTo>
                  <a:lnTo>
                    <a:pt x="952004" y="850849"/>
                  </a:lnTo>
                  <a:lnTo>
                    <a:pt x="966063" y="853795"/>
                  </a:lnTo>
                  <a:lnTo>
                    <a:pt x="979690" y="850849"/>
                  </a:lnTo>
                  <a:lnTo>
                    <a:pt x="1220139" y="850849"/>
                  </a:lnTo>
                  <a:lnTo>
                    <a:pt x="1220139" y="889241"/>
                  </a:lnTo>
                  <a:lnTo>
                    <a:pt x="1223238" y="903973"/>
                  </a:lnTo>
                  <a:lnTo>
                    <a:pt x="1231595" y="916216"/>
                  </a:lnTo>
                  <a:lnTo>
                    <a:pt x="1243838" y="924560"/>
                  </a:lnTo>
                  <a:lnTo>
                    <a:pt x="1258557" y="927658"/>
                  </a:lnTo>
                  <a:lnTo>
                    <a:pt x="1271625" y="924560"/>
                  </a:lnTo>
                  <a:lnTo>
                    <a:pt x="1283296" y="916216"/>
                  </a:lnTo>
                  <a:lnTo>
                    <a:pt x="1292199" y="903973"/>
                  </a:lnTo>
                  <a:lnTo>
                    <a:pt x="1296949" y="889241"/>
                  </a:lnTo>
                  <a:lnTo>
                    <a:pt x="1296949" y="815416"/>
                  </a:lnTo>
                  <a:close/>
                </a:path>
                <a:path w="1592579" h="927735">
                  <a:moveTo>
                    <a:pt x="1592389" y="112242"/>
                  </a:moveTo>
                  <a:lnTo>
                    <a:pt x="1583575" y="68541"/>
                  </a:lnTo>
                  <a:lnTo>
                    <a:pt x="1559521" y="32854"/>
                  </a:lnTo>
                  <a:lnTo>
                    <a:pt x="1523834" y="8813"/>
                  </a:lnTo>
                  <a:lnTo>
                    <a:pt x="1518526" y="7747"/>
                  </a:lnTo>
                  <a:lnTo>
                    <a:pt x="1518526" y="109296"/>
                  </a:lnTo>
                  <a:lnTo>
                    <a:pt x="1517510" y="117614"/>
                  </a:lnTo>
                  <a:lnTo>
                    <a:pt x="1486776" y="147104"/>
                  </a:lnTo>
                  <a:lnTo>
                    <a:pt x="1480108" y="147713"/>
                  </a:lnTo>
                  <a:lnTo>
                    <a:pt x="1441716" y="147713"/>
                  </a:lnTo>
                  <a:lnTo>
                    <a:pt x="1427657" y="150660"/>
                  </a:lnTo>
                  <a:lnTo>
                    <a:pt x="200177" y="150660"/>
                  </a:lnTo>
                  <a:lnTo>
                    <a:pt x="186118" y="147713"/>
                  </a:lnTo>
                  <a:lnTo>
                    <a:pt x="112255" y="147713"/>
                  </a:lnTo>
                  <a:lnTo>
                    <a:pt x="97548" y="144614"/>
                  </a:lnTo>
                  <a:lnTo>
                    <a:pt x="85318" y="136271"/>
                  </a:lnTo>
                  <a:lnTo>
                    <a:pt x="76962" y="124028"/>
                  </a:lnTo>
                  <a:lnTo>
                    <a:pt x="73863" y="109296"/>
                  </a:lnTo>
                  <a:lnTo>
                    <a:pt x="74879" y="102235"/>
                  </a:lnTo>
                  <a:lnTo>
                    <a:pt x="105613" y="71475"/>
                  </a:lnTo>
                  <a:lnTo>
                    <a:pt x="112255" y="70878"/>
                  </a:lnTo>
                  <a:lnTo>
                    <a:pt x="1480108" y="70878"/>
                  </a:lnTo>
                  <a:lnTo>
                    <a:pt x="1494853" y="73977"/>
                  </a:lnTo>
                  <a:lnTo>
                    <a:pt x="1507083" y="82334"/>
                  </a:lnTo>
                  <a:lnTo>
                    <a:pt x="1515440" y="94576"/>
                  </a:lnTo>
                  <a:lnTo>
                    <a:pt x="1518526" y="109296"/>
                  </a:lnTo>
                  <a:lnTo>
                    <a:pt x="1518526" y="7747"/>
                  </a:lnTo>
                  <a:lnTo>
                    <a:pt x="1480108" y="0"/>
                  </a:lnTo>
                  <a:lnTo>
                    <a:pt x="112255" y="0"/>
                  </a:lnTo>
                  <a:lnTo>
                    <a:pt x="69062" y="8483"/>
                  </a:lnTo>
                  <a:lnTo>
                    <a:pt x="32499" y="32499"/>
                  </a:lnTo>
                  <a:lnTo>
                    <a:pt x="8496" y="70154"/>
                  </a:lnTo>
                  <a:lnTo>
                    <a:pt x="0" y="112242"/>
                  </a:lnTo>
                  <a:lnTo>
                    <a:pt x="8826" y="155968"/>
                  </a:lnTo>
                  <a:lnTo>
                    <a:pt x="32867" y="191655"/>
                  </a:lnTo>
                  <a:lnTo>
                    <a:pt x="68554" y="215709"/>
                  </a:lnTo>
                  <a:lnTo>
                    <a:pt x="112255" y="224523"/>
                  </a:lnTo>
                  <a:lnTo>
                    <a:pt x="144767" y="224523"/>
                  </a:lnTo>
                  <a:lnTo>
                    <a:pt x="144767" y="815403"/>
                  </a:lnTo>
                  <a:lnTo>
                    <a:pt x="147853" y="830122"/>
                  </a:lnTo>
                  <a:lnTo>
                    <a:pt x="156210" y="842352"/>
                  </a:lnTo>
                  <a:lnTo>
                    <a:pt x="168440" y="850709"/>
                  </a:lnTo>
                  <a:lnTo>
                    <a:pt x="183184" y="853795"/>
                  </a:lnTo>
                  <a:lnTo>
                    <a:pt x="197891" y="850709"/>
                  </a:lnTo>
                  <a:lnTo>
                    <a:pt x="210121" y="842352"/>
                  </a:lnTo>
                  <a:lnTo>
                    <a:pt x="218465" y="830122"/>
                  </a:lnTo>
                  <a:lnTo>
                    <a:pt x="221564" y="815403"/>
                  </a:lnTo>
                  <a:lnTo>
                    <a:pt x="221564" y="224523"/>
                  </a:lnTo>
                  <a:lnTo>
                    <a:pt x="1403311" y="224523"/>
                  </a:lnTo>
                  <a:lnTo>
                    <a:pt x="1403311" y="815403"/>
                  </a:lnTo>
                  <a:lnTo>
                    <a:pt x="1406398" y="830122"/>
                  </a:lnTo>
                  <a:lnTo>
                    <a:pt x="1414754" y="842352"/>
                  </a:lnTo>
                  <a:lnTo>
                    <a:pt x="1426997" y="850709"/>
                  </a:lnTo>
                  <a:lnTo>
                    <a:pt x="1441729" y="853795"/>
                  </a:lnTo>
                  <a:lnTo>
                    <a:pt x="1456448" y="850747"/>
                  </a:lnTo>
                  <a:lnTo>
                    <a:pt x="1468666" y="842721"/>
                  </a:lnTo>
                  <a:lnTo>
                    <a:pt x="1477022" y="831367"/>
                  </a:lnTo>
                  <a:lnTo>
                    <a:pt x="1480121" y="818349"/>
                  </a:lnTo>
                  <a:lnTo>
                    <a:pt x="1480121" y="224523"/>
                  </a:lnTo>
                  <a:lnTo>
                    <a:pt x="1501724" y="222351"/>
                  </a:lnTo>
                  <a:lnTo>
                    <a:pt x="1541614" y="205828"/>
                  </a:lnTo>
                  <a:lnTo>
                    <a:pt x="1573695" y="173736"/>
                  </a:lnTo>
                  <a:lnTo>
                    <a:pt x="1590230" y="133845"/>
                  </a:lnTo>
                  <a:lnTo>
                    <a:pt x="1592389" y="112242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pic>
          <p:nvPicPr>
            <p:cNvPr id="41" name="object 21">
              <a:extLst>
                <a:ext uri="{FF2B5EF4-FFF2-40B4-BE49-F238E27FC236}">
                  <a16:creationId xmlns:a16="http://schemas.microsoft.com/office/drawing/2014/main" id="{B85CEB17-6389-C56E-3D7B-81E276D6E4F9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03323" y="4088240"/>
              <a:ext cx="76809" cy="150672"/>
            </a:xfrm>
            <a:prstGeom prst="rect">
              <a:avLst/>
            </a:prstGeom>
          </p:spPr>
        </p:pic>
        <p:pic>
          <p:nvPicPr>
            <p:cNvPr id="42" name="object 22">
              <a:extLst>
                <a:ext uri="{FF2B5EF4-FFF2-40B4-BE49-F238E27FC236}">
                  <a16:creationId xmlns:a16="http://schemas.microsoft.com/office/drawing/2014/main" id="{6BE9A0B2-88DA-99BB-DE08-359338F2A453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55601" y="4088240"/>
              <a:ext cx="76809" cy="150672"/>
            </a:xfrm>
            <a:prstGeom prst="rect">
              <a:avLst/>
            </a:prstGeom>
          </p:spPr>
        </p:pic>
        <p:pic>
          <p:nvPicPr>
            <p:cNvPr id="43" name="object 23">
              <a:extLst>
                <a:ext uri="{FF2B5EF4-FFF2-40B4-BE49-F238E27FC236}">
                  <a16:creationId xmlns:a16="http://schemas.microsoft.com/office/drawing/2014/main" id="{3DD9275A-6B05-39DA-028F-E990E5EB49C0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86295" y="3680550"/>
              <a:ext cx="189090" cy="76809"/>
            </a:xfrm>
            <a:prstGeom prst="rect">
              <a:avLst/>
            </a:prstGeom>
          </p:spPr>
        </p:pic>
        <p:sp>
          <p:nvSpPr>
            <p:cNvPr id="44" name="object 24">
              <a:extLst>
                <a:ext uri="{FF2B5EF4-FFF2-40B4-BE49-F238E27FC236}">
                  <a16:creationId xmlns:a16="http://schemas.microsoft.com/office/drawing/2014/main" id="{9CFDA279-A56D-4BEE-79FE-1D0157B5DA3F}"/>
                </a:ext>
              </a:extLst>
            </p:cNvPr>
            <p:cNvSpPr/>
            <p:nvPr/>
          </p:nvSpPr>
          <p:spPr>
            <a:xfrm>
              <a:off x="7686300" y="3792797"/>
              <a:ext cx="263525" cy="76835"/>
            </a:xfrm>
            <a:custGeom>
              <a:avLst/>
              <a:gdLst/>
              <a:ahLst/>
              <a:cxnLst/>
              <a:rect l="l" t="t" r="r" b="b"/>
              <a:pathLst>
                <a:path w="263525" h="76835">
                  <a:moveTo>
                    <a:pt x="224523" y="0"/>
                  </a:moveTo>
                  <a:lnTo>
                    <a:pt x="38417" y="0"/>
                  </a:lnTo>
                  <a:lnTo>
                    <a:pt x="23681" y="3093"/>
                  </a:lnTo>
                  <a:lnTo>
                    <a:pt x="11445" y="11450"/>
                  </a:lnTo>
                  <a:lnTo>
                    <a:pt x="3091" y="23686"/>
                  </a:lnTo>
                  <a:lnTo>
                    <a:pt x="0" y="38417"/>
                  </a:lnTo>
                  <a:lnTo>
                    <a:pt x="3091" y="53138"/>
                  </a:lnTo>
                  <a:lnTo>
                    <a:pt x="11445" y="65366"/>
                  </a:lnTo>
                  <a:lnTo>
                    <a:pt x="23681" y="73718"/>
                  </a:lnTo>
                  <a:lnTo>
                    <a:pt x="38417" y="76809"/>
                  </a:lnTo>
                  <a:lnTo>
                    <a:pt x="224523" y="76809"/>
                  </a:lnTo>
                  <a:lnTo>
                    <a:pt x="238016" y="73718"/>
                  </a:lnTo>
                  <a:lnTo>
                    <a:pt x="250390" y="65366"/>
                  </a:lnTo>
                  <a:lnTo>
                    <a:pt x="259434" y="53138"/>
                  </a:lnTo>
                  <a:lnTo>
                    <a:pt x="262940" y="38417"/>
                  </a:lnTo>
                  <a:lnTo>
                    <a:pt x="259849" y="23686"/>
                  </a:lnTo>
                  <a:lnTo>
                    <a:pt x="251494" y="11450"/>
                  </a:lnTo>
                  <a:lnTo>
                    <a:pt x="239259" y="3093"/>
                  </a:lnTo>
                  <a:lnTo>
                    <a:pt x="224523" y="0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pic>
          <p:nvPicPr>
            <p:cNvPr id="45" name="object 25">
              <a:extLst>
                <a:ext uri="{FF2B5EF4-FFF2-40B4-BE49-F238E27FC236}">
                  <a16:creationId xmlns:a16="http://schemas.microsoft.com/office/drawing/2014/main" id="{B66E6F1C-550A-CE82-EBA5-492C996990B1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534217" y="3680550"/>
              <a:ext cx="189077" cy="76809"/>
            </a:xfrm>
            <a:prstGeom prst="rect">
              <a:avLst/>
            </a:prstGeom>
          </p:spPr>
        </p:pic>
        <p:sp>
          <p:nvSpPr>
            <p:cNvPr id="46" name="object 26">
              <a:extLst>
                <a:ext uri="{FF2B5EF4-FFF2-40B4-BE49-F238E27FC236}">
                  <a16:creationId xmlns:a16="http://schemas.microsoft.com/office/drawing/2014/main" id="{B69C4FED-B5F6-73A1-4D8A-0A9BA429223B}"/>
                </a:ext>
              </a:extLst>
            </p:cNvPr>
            <p:cNvSpPr/>
            <p:nvPr/>
          </p:nvSpPr>
          <p:spPr>
            <a:xfrm>
              <a:off x="8460354" y="3792797"/>
              <a:ext cx="263525" cy="76835"/>
            </a:xfrm>
            <a:custGeom>
              <a:avLst/>
              <a:gdLst/>
              <a:ahLst/>
              <a:cxnLst/>
              <a:rect l="l" t="t" r="r" b="b"/>
              <a:pathLst>
                <a:path w="263525" h="76835">
                  <a:moveTo>
                    <a:pt x="224523" y="0"/>
                  </a:moveTo>
                  <a:lnTo>
                    <a:pt x="38417" y="0"/>
                  </a:lnTo>
                  <a:lnTo>
                    <a:pt x="23681" y="3093"/>
                  </a:lnTo>
                  <a:lnTo>
                    <a:pt x="11445" y="11450"/>
                  </a:lnTo>
                  <a:lnTo>
                    <a:pt x="3091" y="23686"/>
                  </a:lnTo>
                  <a:lnTo>
                    <a:pt x="0" y="38417"/>
                  </a:lnTo>
                  <a:lnTo>
                    <a:pt x="3091" y="53138"/>
                  </a:lnTo>
                  <a:lnTo>
                    <a:pt x="11445" y="65366"/>
                  </a:lnTo>
                  <a:lnTo>
                    <a:pt x="23681" y="73718"/>
                  </a:lnTo>
                  <a:lnTo>
                    <a:pt x="38417" y="76809"/>
                  </a:lnTo>
                  <a:lnTo>
                    <a:pt x="224523" y="76809"/>
                  </a:lnTo>
                  <a:lnTo>
                    <a:pt x="239243" y="73718"/>
                  </a:lnTo>
                  <a:lnTo>
                    <a:pt x="251480" y="65366"/>
                  </a:lnTo>
                  <a:lnTo>
                    <a:pt x="259843" y="53138"/>
                  </a:lnTo>
                  <a:lnTo>
                    <a:pt x="262940" y="38417"/>
                  </a:lnTo>
                  <a:lnTo>
                    <a:pt x="259843" y="23686"/>
                  </a:lnTo>
                  <a:lnTo>
                    <a:pt x="251480" y="11450"/>
                  </a:lnTo>
                  <a:lnTo>
                    <a:pt x="239243" y="3093"/>
                  </a:lnTo>
                  <a:lnTo>
                    <a:pt x="224523" y="0"/>
                  </a:lnTo>
                  <a:close/>
                </a:path>
              </a:pathLst>
            </a:custGeom>
            <a:solidFill>
              <a:srgbClr val="DB1919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pic>
        <p:nvPicPr>
          <p:cNvPr id="47" name="object 27">
            <a:extLst>
              <a:ext uri="{FF2B5EF4-FFF2-40B4-BE49-F238E27FC236}">
                <a16:creationId xmlns:a16="http://schemas.microsoft.com/office/drawing/2014/main" id="{FD27BDEC-D6D7-911E-53DD-0A8604F03846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364033" y="5087873"/>
            <a:ext cx="1737150" cy="1701714"/>
          </a:xfrm>
          <a:prstGeom prst="rect">
            <a:avLst/>
          </a:prstGeom>
        </p:spPr>
      </p:pic>
      <p:grpSp>
        <p:nvGrpSpPr>
          <p:cNvPr id="48" name="object 28">
            <a:extLst>
              <a:ext uri="{FF2B5EF4-FFF2-40B4-BE49-F238E27FC236}">
                <a16:creationId xmlns:a16="http://schemas.microsoft.com/office/drawing/2014/main" id="{5BDD41D2-83E0-BEC3-854A-968F2A7D493D}"/>
              </a:ext>
            </a:extLst>
          </p:cNvPr>
          <p:cNvGrpSpPr/>
          <p:nvPr/>
        </p:nvGrpSpPr>
        <p:grpSpPr>
          <a:xfrm>
            <a:off x="13790463" y="5056857"/>
            <a:ext cx="1776095" cy="1776095"/>
            <a:chOff x="12502895" y="3373291"/>
            <a:chExt cx="1776095" cy="1776095"/>
          </a:xfrm>
        </p:grpSpPr>
        <p:sp>
          <p:nvSpPr>
            <p:cNvPr id="49" name="object 29">
              <a:extLst>
                <a:ext uri="{FF2B5EF4-FFF2-40B4-BE49-F238E27FC236}">
                  <a16:creationId xmlns:a16="http://schemas.microsoft.com/office/drawing/2014/main" id="{32D03F00-0BBF-114E-8E14-9B60195BE567}"/>
                </a:ext>
              </a:extLst>
            </p:cNvPr>
            <p:cNvSpPr/>
            <p:nvPr/>
          </p:nvSpPr>
          <p:spPr>
            <a:xfrm>
              <a:off x="12541313" y="3414648"/>
              <a:ext cx="1699260" cy="1368425"/>
            </a:xfrm>
            <a:custGeom>
              <a:avLst/>
              <a:gdLst/>
              <a:ahLst/>
              <a:cxnLst/>
              <a:rect l="l" t="t" r="r" b="b"/>
              <a:pathLst>
                <a:path w="1699259" h="1368425">
                  <a:moveTo>
                    <a:pt x="517004" y="1143330"/>
                  </a:moveTo>
                  <a:lnTo>
                    <a:pt x="369277" y="1143330"/>
                  </a:lnTo>
                  <a:lnTo>
                    <a:pt x="369277" y="1364881"/>
                  </a:lnTo>
                  <a:lnTo>
                    <a:pt x="517004" y="1364881"/>
                  </a:lnTo>
                  <a:lnTo>
                    <a:pt x="517004" y="1143330"/>
                  </a:lnTo>
                  <a:close/>
                </a:path>
                <a:path w="1699259" h="1368425">
                  <a:moveTo>
                    <a:pt x="774026" y="1069467"/>
                  </a:moveTo>
                  <a:lnTo>
                    <a:pt x="626287" y="1069467"/>
                  </a:lnTo>
                  <a:lnTo>
                    <a:pt x="626287" y="1364881"/>
                  </a:lnTo>
                  <a:lnTo>
                    <a:pt x="774026" y="1364881"/>
                  </a:lnTo>
                  <a:lnTo>
                    <a:pt x="774026" y="1069467"/>
                  </a:lnTo>
                  <a:close/>
                </a:path>
                <a:path w="1699259" h="1368425">
                  <a:moveTo>
                    <a:pt x="1034034" y="960170"/>
                  </a:moveTo>
                  <a:lnTo>
                    <a:pt x="886307" y="960170"/>
                  </a:lnTo>
                  <a:lnTo>
                    <a:pt x="886307" y="1367866"/>
                  </a:lnTo>
                  <a:lnTo>
                    <a:pt x="1034034" y="1367866"/>
                  </a:lnTo>
                  <a:lnTo>
                    <a:pt x="1034034" y="960170"/>
                  </a:lnTo>
                  <a:close/>
                </a:path>
                <a:path w="1699259" h="1368425">
                  <a:moveTo>
                    <a:pt x="1291056" y="886307"/>
                  </a:moveTo>
                  <a:lnTo>
                    <a:pt x="1143330" y="886307"/>
                  </a:lnTo>
                  <a:lnTo>
                    <a:pt x="1143330" y="1367866"/>
                  </a:lnTo>
                  <a:lnTo>
                    <a:pt x="1291056" y="1367866"/>
                  </a:lnTo>
                  <a:lnTo>
                    <a:pt x="1291056" y="886307"/>
                  </a:lnTo>
                  <a:close/>
                </a:path>
                <a:path w="1699259" h="1368425">
                  <a:moveTo>
                    <a:pt x="1512608" y="443141"/>
                  </a:moveTo>
                  <a:lnTo>
                    <a:pt x="183172" y="443141"/>
                  </a:lnTo>
                  <a:lnTo>
                    <a:pt x="183172" y="703135"/>
                  </a:lnTo>
                  <a:lnTo>
                    <a:pt x="1512608" y="703135"/>
                  </a:lnTo>
                  <a:lnTo>
                    <a:pt x="1512608" y="443141"/>
                  </a:lnTo>
                  <a:close/>
                </a:path>
                <a:path w="1699259" h="1368425">
                  <a:moveTo>
                    <a:pt x="1698739" y="381"/>
                  </a:moveTo>
                  <a:lnTo>
                    <a:pt x="517004" y="381"/>
                  </a:lnTo>
                  <a:lnTo>
                    <a:pt x="517004" y="0"/>
                  </a:lnTo>
                  <a:lnTo>
                    <a:pt x="0" y="0"/>
                  </a:lnTo>
                  <a:lnTo>
                    <a:pt x="0" y="295414"/>
                  </a:lnTo>
                  <a:lnTo>
                    <a:pt x="517004" y="295414"/>
                  </a:lnTo>
                  <a:lnTo>
                    <a:pt x="517004" y="295021"/>
                  </a:lnTo>
                  <a:lnTo>
                    <a:pt x="1698739" y="295021"/>
                  </a:lnTo>
                  <a:lnTo>
                    <a:pt x="1698739" y="147701"/>
                  </a:lnTo>
                  <a:lnTo>
                    <a:pt x="1698739" y="381"/>
                  </a:lnTo>
                  <a:close/>
                </a:path>
              </a:pathLst>
            </a:custGeom>
            <a:solidFill>
              <a:srgbClr val="C5E4FC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  <p:sp>
          <p:nvSpPr>
            <p:cNvPr id="50" name="object 30">
              <a:extLst>
                <a:ext uri="{FF2B5EF4-FFF2-40B4-BE49-F238E27FC236}">
                  <a16:creationId xmlns:a16="http://schemas.microsoft.com/office/drawing/2014/main" id="{545BD7D3-1F0A-B4D4-30B8-D3C4A3E6E613}"/>
                </a:ext>
              </a:extLst>
            </p:cNvPr>
            <p:cNvSpPr/>
            <p:nvPr/>
          </p:nvSpPr>
          <p:spPr>
            <a:xfrm>
              <a:off x="12502896" y="3373297"/>
              <a:ext cx="1776095" cy="1776095"/>
            </a:xfrm>
            <a:custGeom>
              <a:avLst/>
              <a:gdLst/>
              <a:ahLst/>
              <a:cxnLst/>
              <a:rect l="l" t="t" r="r" b="b"/>
              <a:pathLst>
                <a:path w="1776094" h="1776095">
                  <a:moveTo>
                    <a:pt x="221589" y="150660"/>
                  </a:moveTo>
                  <a:lnTo>
                    <a:pt x="147726" y="150660"/>
                  </a:lnTo>
                  <a:lnTo>
                    <a:pt x="147726" y="224523"/>
                  </a:lnTo>
                  <a:lnTo>
                    <a:pt x="221589" y="224523"/>
                  </a:lnTo>
                  <a:lnTo>
                    <a:pt x="221589" y="150660"/>
                  </a:lnTo>
                  <a:close/>
                </a:path>
                <a:path w="1776094" h="1776095">
                  <a:moveTo>
                    <a:pt x="260007" y="1518513"/>
                  </a:moveTo>
                  <a:lnTo>
                    <a:pt x="186143" y="1518513"/>
                  </a:lnTo>
                  <a:lnTo>
                    <a:pt x="186143" y="1592376"/>
                  </a:lnTo>
                  <a:lnTo>
                    <a:pt x="260007" y="1592376"/>
                  </a:lnTo>
                  <a:lnTo>
                    <a:pt x="260007" y="1518513"/>
                  </a:lnTo>
                  <a:close/>
                </a:path>
                <a:path w="1776094" h="1776095">
                  <a:moveTo>
                    <a:pt x="333832" y="150660"/>
                  </a:moveTo>
                  <a:lnTo>
                    <a:pt x="260007" y="150660"/>
                  </a:lnTo>
                  <a:lnTo>
                    <a:pt x="260007" y="224523"/>
                  </a:lnTo>
                  <a:lnTo>
                    <a:pt x="333832" y="224523"/>
                  </a:lnTo>
                  <a:lnTo>
                    <a:pt x="333832" y="150660"/>
                  </a:lnTo>
                  <a:close/>
                </a:path>
                <a:path w="1776094" h="1776095">
                  <a:moveTo>
                    <a:pt x="407695" y="1518513"/>
                  </a:moveTo>
                  <a:lnTo>
                    <a:pt x="333832" y="1518513"/>
                  </a:lnTo>
                  <a:lnTo>
                    <a:pt x="333832" y="1592376"/>
                  </a:lnTo>
                  <a:lnTo>
                    <a:pt x="407695" y="1592376"/>
                  </a:lnTo>
                  <a:lnTo>
                    <a:pt x="407695" y="1518513"/>
                  </a:lnTo>
                  <a:close/>
                </a:path>
                <a:path w="1776094" h="1776095">
                  <a:moveTo>
                    <a:pt x="443179" y="150660"/>
                  </a:moveTo>
                  <a:lnTo>
                    <a:pt x="369316" y="150660"/>
                  </a:lnTo>
                  <a:lnTo>
                    <a:pt x="369316" y="224523"/>
                  </a:lnTo>
                  <a:lnTo>
                    <a:pt x="443179" y="224523"/>
                  </a:lnTo>
                  <a:lnTo>
                    <a:pt x="443179" y="150660"/>
                  </a:lnTo>
                  <a:close/>
                </a:path>
                <a:path w="1776094" h="1776095">
                  <a:moveTo>
                    <a:pt x="555421" y="1518513"/>
                  </a:moveTo>
                  <a:lnTo>
                    <a:pt x="481558" y="1518513"/>
                  </a:lnTo>
                  <a:lnTo>
                    <a:pt x="481558" y="1592376"/>
                  </a:lnTo>
                  <a:lnTo>
                    <a:pt x="555421" y="1592376"/>
                  </a:lnTo>
                  <a:lnTo>
                    <a:pt x="555421" y="1518513"/>
                  </a:lnTo>
                  <a:close/>
                </a:path>
                <a:path w="1776094" h="1776095">
                  <a:moveTo>
                    <a:pt x="593839" y="1184681"/>
                  </a:moveTo>
                  <a:lnTo>
                    <a:pt x="590740" y="1169962"/>
                  </a:lnTo>
                  <a:lnTo>
                    <a:pt x="582383" y="1157719"/>
                  </a:lnTo>
                  <a:lnTo>
                    <a:pt x="570141" y="1149362"/>
                  </a:lnTo>
                  <a:lnTo>
                    <a:pt x="555421" y="1146263"/>
                  </a:lnTo>
                  <a:lnTo>
                    <a:pt x="517029" y="1146263"/>
                  </a:lnTo>
                  <a:lnTo>
                    <a:pt x="517029" y="1223073"/>
                  </a:lnTo>
                  <a:lnTo>
                    <a:pt x="517029" y="1370799"/>
                  </a:lnTo>
                  <a:lnTo>
                    <a:pt x="443166" y="1370799"/>
                  </a:lnTo>
                  <a:lnTo>
                    <a:pt x="443166" y="1223073"/>
                  </a:lnTo>
                  <a:lnTo>
                    <a:pt x="517029" y="1223073"/>
                  </a:lnTo>
                  <a:lnTo>
                    <a:pt x="517029" y="1146263"/>
                  </a:lnTo>
                  <a:lnTo>
                    <a:pt x="407695" y="1146263"/>
                  </a:lnTo>
                  <a:lnTo>
                    <a:pt x="392976" y="1149362"/>
                  </a:lnTo>
                  <a:lnTo>
                    <a:pt x="380746" y="1157719"/>
                  </a:lnTo>
                  <a:lnTo>
                    <a:pt x="372402" y="1169962"/>
                  </a:lnTo>
                  <a:lnTo>
                    <a:pt x="369316" y="1184681"/>
                  </a:lnTo>
                  <a:lnTo>
                    <a:pt x="369316" y="1406245"/>
                  </a:lnTo>
                  <a:lnTo>
                    <a:pt x="372402" y="1420977"/>
                  </a:lnTo>
                  <a:lnTo>
                    <a:pt x="380746" y="1433220"/>
                  </a:lnTo>
                  <a:lnTo>
                    <a:pt x="392976" y="1441577"/>
                  </a:lnTo>
                  <a:lnTo>
                    <a:pt x="407695" y="1444663"/>
                  </a:lnTo>
                  <a:lnTo>
                    <a:pt x="555421" y="1444663"/>
                  </a:lnTo>
                  <a:lnTo>
                    <a:pt x="568477" y="1441577"/>
                  </a:lnTo>
                  <a:lnTo>
                    <a:pt x="580161" y="1433220"/>
                  </a:lnTo>
                  <a:lnTo>
                    <a:pt x="589076" y="1420977"/>
                  </a:lnTo>
                  <a:lnTo>
                    <a:pt x="593839" y="1406245"/>
                  </a:lnTo>
                  <a:lnTo>
                    <a:pt x="593839" y="1370799"/>
                  </a:lnTo>
                  <a:lnTo>
                    <a:pt x="593839" y="1223073"/>
                  </a:lnTo>
                  <a:lnTo>
                    <a:pt x="593839" y="1184681"/>
                  </a:lnTo>
                  <a:close/>
                </a:path>
                <a:path w="1776094" h="1776095">
                  <a:moveTo>
                    <a:pt x="703148" y="1518513"/>
                  </a:moveTo>
                  <a:lnTo>
                    <a:pt x="629285" y="1518513"/>
                  </a:lnTo>
                  <a:lnTo>
                    <a:pt x="629285" y="1592376"/>
                  </a:lnTo>
                  <a:lnTo>
                    <a:pt x="703148" y="1592376"/>
                  </a:lnTo>
                  <a:lnTo>
                    <a:pt x="703148" y="1518513"/>
                  </a:lnTo>
                  <a:close/>
                </a:path>
                <a:path w="1776094" h="1776095">
                  <a:moveTo>
                    <a:pt x="813562" y="853795"/>
                  </a:moveTo>
                  <a:lnTo>
                    <a:pt x="812685" y="839673"/>
                  </a:lnTo>
                  <a:lnTo>
                    <a:pt x="806551" y="827227"/>
                  </a:lnTo>
                  <a:lnTo>
                    <a:pt x="794080" y="818400"/>
                  </a:lnTo>
                  <a:lnTo>
                    <a:pt x="779957" y="814285"/>
                  </a:lnTo>
                  <a:lnTo>
                    <a:pt x="765822" y="815162"/>
                  </a:lnTo>
                  <a:lnTo>
                    <a:pt x="753351" y="821309"/>
                  </a:lnTo>
                  <a:lnTo>
                    <a:pt x="584962" y="954252"/>
                  </a:lnTo>
                  <a:lnTo>
                    <a:pt x="419519" y="889254"/>
                  </a:lnTo>
                  <a:lnTo>
                    <a:pt x="410197" y="886485"/>
                  </a:lnTo>
                  <a:lnTo>
                    <a:pt x="400316" y="887031"/>
                  </a:lnTo>
                  <a:lnTo>
                    <a:pt x="390436" y="890917"/>
                  </a:lnTo>
                  <a:lnTo>
                    <a:pt x="381101" y="898105"/>
                  </a:lnTo>
                  <a:lnTo>
                    <a:pt x="233387" y="1045832"/>
                  </a:lnTo>
                  <a:lnTo>
                    <a:pt x="225082" y="1058303"/>
                  </a:lnTo>
                  <a:lnTo>
                    <a:pt x="222300" y="1072426"/>
                  </a:lnTo>
                  <a:lnTo>
                    <a:pt x="225082" y="1086548"/>
                  </a:lnTo>
                  <a:lnTo>
                    <a:pt x="259994" y="1110830"/>
                  </a:lnTo>
                  <a:lnTo>
                    <a:pt x="266649" y="1110221"/>
                  </a:lnTo>
                  <a:lnTo>
                    <a:pt x="273291" y="1108240"/>
                  </a:lnTo>
                  <a:lnTo>
                    <a:pt x="279933" y="1104582"/>
                  </a:lnTo>
                  <a:lnTo>
                    <a:pt x="286575" y="1098994"/>
                  </a:lnTo>
                  <a:lnTo>
                    <a:pt x="416547" y="969022"/>
                  </a:lnTo>
                  <a:lnTo>
                    <a:pt x="579043" y="1034021"/>
                  </a:lnTo>
                  <a:lnTo>
                    <a:pt x="587921" y="1036828"/>
                  </a:lnTo>
                  <a:lnTo>
                    <a:pt x="596785" y="1036599"/>
                  </a:lnTo>
                  <a:lnTo>
                    <a:pt x="605637" y="1033602"/>
                  </a:lnTo>
                  <a:lnTo>
                    <a:pt x="614489" y="1028115"/>
                  </a:lnTo>
                  <a:lnTo>
                    <a:pt x="800633" y="880389"/>
                  </a:lnTo>
                  <a:lnTo>
                    <a:pt x="809459" y="867918"/>
                  </a:lnTo>
                  <a:lnTo>
                    <a:pt x="813562" y="853795"/>
                  </a:lnTo>
                  <a:close/>
                </a:path>
                <a:path w="1776094" h="1776095">
                  <a:moveTo>
                    <a:pt x="850861" y="1518513"/>
                  </a:moveTo>
                  <a:lnTo>
                    <a:pt x="776998" y="1518513"/>
                  </a:lnTo>
                  <a:lnTo>
                    <a:pt x="776998" y="1592376"/>
                  </a:lnTo>
                  <a:lnTo>
                    <a:pt x="850861" y="1592376"/>
                  </a:lnTo>
                  <a:lnTo>
                    <a:pt x="850861" y="1518513"/>
                  </a:lnTo>
                  <a:close/>
                </a:path>
                <a:path w="1776094" h="1776095">
                  <a:moveTo>
                    <a:pt x="850861" y="1110818"/>
                  </a:moveTo>
                  <a:lnTo>
                    <a:pt x="847763" y="1096098"/>
                  </a:lnTo>
                  <a:lnTo>
                    <a:pt x="839406" y="1083868"/>
                  </a:lnTo>
                  <a:lnTo>
                    <a:pt x="827176" y="1075512"/>
                  </a:lnTo>
                  <a:lnTo>
                    <a:pt x="812444" y="1072413"/>
                  </a:lnTo>
                  <a:lnTo>
                    <a:pt x="776998" y="1072413"/>
                  </a:lnTo>
                  <a:lnTo>
                    <a:pt x="776998" y="1149210"/>
                  </a:lnTo>
                  <a:lnTo>
                    <a:pt x="776998" y="1370799"/>
                  </a:lnTo>
                  <a:lnTo>
                    <a:pt x="703135" y="1370799"/>
                  </a:lnTo>
                  <a:lnTo>
                    <a:pt x="703135" y="1149210"/>
                  </a:lnTo>
                  <a:lnTo>
                    <a:pt x="776998" y="1149210"/>
                  </a:lnTo>
                  <a:lnTo>
                    <a:pt x="776998" y="1072413"/>
                  </a:lnTo>
                  <a:lnTo>
                    <a:pt x="664705" y="1072413"/>
                  </a:lnTo>
                  <a:lnTo>
                    <a:pt x="649998" y="1075512"/>
                  </a:lnTo>
                  <a:lnTo>
                    <a:pt x="637768" y="1083868"/>
                  </a:lnTo>
                  <a:lnTo>
                    <a:pt x="629424" y="1096098"/>
                  </a:lnTo>
                  <a:lnTo>
                    <a:pt x="626338" y="1110818"/>
                  </a:lnTo>
                  <a:lnTo>
                    <a:pt x="626338" y="1406245"/>
                  </a:lnTo>
                  <a:lnTo>
                    <a:pt x="629424" y="1420977"/>
                  </a:lnTo>
                  <a:lnTo>
                    <a:pt x="637768" y="1433220"/>
                  </a:lnTo>
                  <a:lnTo>
                    <a:pt x="649998" y="1441577"/>
                  </a:lnTo>
                  <a:lnTo>
                    <a:pt x="664705" y="1444663"/>
                  </a:lnTo>
                  <a:lnTo>
                    <a:pt x="812444" y="1444663"/>
                  </a:lnTo>
                  <a:lnTo>
                    <a:pt x="827176" y="1441577"/>
                  </a:lnTo>
                  <a:lnTo>
                    <a:pt x="839406" y="1433220"/>
                  </a:lnTo>
                  <a:lnTo>
                    <a:pt x="847763" y="1420977"/>
                  </a:lnTo>
                  <a:lnTo>
                    <a:pt x="850861" y="1406245"/>
                  </a:lnTo>
                  <a:lnTo>
                    <a:pt x="850861" y="1370799"/>
                  </a:lnTo>
                  <a:lnTo>
                    <a:pt x="850861" y="1149210"/>
                  </a:lnTo>
                  <a:lnTo>
                    <a:pt x="850861" y="1110818"/>
                  </a:lnTo>
                  <a:close/>
                </a:path>
                <a:path w="1776094" h="1776095">
                  <a:moveTo>
                    <a:pt x="998588" y="1518513"/>
                  </a:moveTo>
                  <a:lnTo>
                    <a:pt x="924725" y="1518513"/>
                  </a:lnTo>
                  <a:lnTo>
                    <a:pt x="924725" y="1592376"/>
                  </a:lnTo>
                  <a:lnTo>
                    <a:pt x="998588" y="1592376"/>
                  </a:lnTo>
                  <a:lnTo>
                    <a:pt x="998588" y="1518513"/>
                  </a:lnTo>
                  <a:close/>
                </a:path>
                <a:path w="1776094" h="1776095">
                  <a:moveTo>
                    <a:pt x="1110830" y="1001522"/>
                  </a:moveTo>
                  <a:lnTo>
                    <a:pt x="1107732" y="986790"/>
                  </a:lnTo>
                  <a:lnTo>
                    <a:pt x="1099388" y="974559"/>
                  </a:lnTo>
                  <a:lnTo>
                    <a:pt x="1087158" y="966203"/>
                  </a:lnTo>
                  <a:lnTo>
                    <a:pt x="1072438" y="963104"/>
                  </a:lnTo>
                  <a:lnTo>
                    <a:pt x="1034034" y="963104"/>
                  </a:lnTo>
                  <a:lnTo>
                    <a:pt x="1034034" y="1036967"/>
                  </a:lnTo>
                  <a:lnTo>
                    <a:pt x="1034034" y="1370799"/>
                  </a:lnTo>
                  <a:lnTo>
                    <a:pt x="960170" y="1370799"/>
                  </a:lnTo>
                  <a:lnTo>
                    <a:pt x="960170" y="1036967"/>
                  </a:lnTo>
                  <a:lnTo>
                    <a:pt x="1034034" y="1036967"/>
                  </a:lnTo>
                  <a:lnTo>
                    <a:pt x="1034034" y="963104"/>
                  </a:lnTo>
                  <a:lnTo>
                    <a:pt x="924725" y="963104"/>
                  </a:lnTo>
                  <a:lnTo>
                    <a:pt x="909980" y="966203"/>
                  </a:lnTo>
                  <a:lnTo>
                    <a:pt x="897750" y="974559"/>
                  </a:lnTo>
                  <a:lnTo>
                    <a:pt x="889393" y="986790"/>
                  </a:lnTo>
                  <a:lnTo>
                    <a:pt x="886307" y="1001522"/>
                  </a:lnTo>
                  <a:lnTo>
                    <a:pt x="886307" y="1406245"/>
                  </a:lnTo>
                  <a:lnTo>
                    <a:pt x="889393" y="1420977"/>
                  </a:lnTo>
                  <a:lnTo>
                    <a:pt x="897750" y="1433220"/>
                  </a:lnTo>
                  <a:lnTo>
                    <a:pt x="909980" y="1441577"/>
                  </a:lnTo>
                  <a:lnTo>
                    <a:pt x="924725" y="1444663"/>
                  </a:lnTo>
                  <a:lnTo>
                    <a:pt x="1072438" y="1444663"/>
                  </a:lnTo>
                  <a:lnTo>
                    <a:pt x="1085494" y="1441577"/>
                  </a:lnTo>
                  <a:lnTo>
                    <a:pt x="1097178" y="1433220"/>
                  </a:lnTo>
                  <a:lnTo>
                    <a:pt x="1106081" y="1420977"/>
                  </a:lnTo>
                  <a:lnTo>
                    <a:pt x="1110830" y="1406245"/>
                  </a:lnTo>
                  <a:lnTo>
                    <a:pt x="1110830" y="1370799"/>
                  </a:lnTo>
                  <a:lnTo>
                    <a:pt x="1110830" y="1036967"/>
                  </a:lnTo>
                  <a:lnTo>
                    <a:pt x="1110830" y="1001522"/>
                  </a:lnTo>
                  <a:close/>
                </a:path>
                <a:path w="1776094" h="1776095">
                  <a:moveTo>
                    <a:pt x="1146302" y="1518513"/>
                  </a:moveTo>
                  <a:lnTo>
                    <a:pt x="1072438" y="1518513"/>
                  </a:lnTo>
                  <a:lnTo>
                    <a:pt x="1072438" y="1592376"/>
                  </a:lnTo>
                  <a:lnTo>
                    <a:pt x="1146302" y="1592376"/>
                  </a:lnTo>
                  <a:lnTo>
                    <a:pt x="1146302" y="1518513"/>
                  </a:lnTo>
                  <a:close/>
                </a:path>
                <a:path w="1776094" h="1776095">
                  <a:moveTo>
                    <a:pt x="1294003" y="1518513"/>
                  </a:moveTo>
                  <a:lnTo>
                    <a:pt x="1220139" y="1518513"/>
                  </a:lnTo>
                  <a:lnTo>
                    <a:pt x="1220139" y="1592376"/>
                  </a:lnTo>
                  <a:lnTo>
                    <a:pt x="1294003" y="1592376"/>
                  </a:lnTo>
                  <a:lnTo>
                    <a:pt x="1294003" y="1518513"/>
                  </a:lnTo>
                  <a:close/>
                </a:path>
                <a:path w="1776094" h="1776095">
                  <a:moveTo>
                    <a:pt x="1367866" y="927658"/>
                  </a:moveTo>
                  <a:lnTo>
                    <a:pt x="1364767" y="912939"/>
                  </a:lnTo>
                  <a:lnTo>
                    <a:pt x="1356410" y="900696"/>
                  </a:lnTo>
                  <a:lnTo>
                    <a:pt x="1344180" y="892340"/>
                  </a:lnTo>
                  <a:lnTo>
                    <a:pt x="1329474" y="889241"/>
                  </a:lnTo>
                  <a:lnTo>
                    <a:pt x="1294003" y="889241"/>
                  </a:lnTo>
                  <a:lnTo>
                    <a:pt x="1294003" y="963104"/>
                  </a:lnTo>
                  <a:lnTo>
                    <a:pt x="1294003" y="1370799"/>
                  </a:lnTo>
                  <a:lnTo>
                    <a:pt x="1220139" y="1370799"/>
                  </a:lnTo>
                  <a:lnTo>
                    <a:pt x="1220139" y="963104"/>
                  </a:lnTo>
                  <a:lnTo>
                    <a:pt x="1294003" y="963104"/>
                  </a:lnTo>
                  <a:lnTo>
                    <a:pt x="1294003" y="889241"/>
                  </a:lnTo>
                  <a:lnTo>
                    <a:pt x="1181747" y="889241"/>
                  </a:lnTo>
                  <a:lnTo>
                    <a:pt x="1167015" y="892340"/>
                  </a:lnTo>
                  <a:lnTo>
                    <a:pt x="1154772" y="900696"/>
                  </a:lnTo>
                  <a:lnTo>
                    <a:pt x="1146416" y="912939"/>
                  </a:lnTo>
                  <a:lnTo>
                    <a:pt x="1143330" y="927658"/>
                  </a:lnTo>
                  <a:lnTo>
                    <a:pt x="1143330" y="1406245"/>
                  </a:lnTo>
                  <a:lnTo>
                    <a:pt x="1146416" y="1420977"/>
                  </a:lnTo>
                  <a:lnTo>
                    <a:pt x="1154772" y="1433220"/>
                  </a:lnTo>
                  <a:lnTo>
                    <a:pt x="1167015" y="1441577"/>
                  </a:lnTo>
                  <a:lnTo>
                    <a:pt x="1181747" y="1444663"/>
                  </a:lnTo>
                  <a:lnTo>
                    <a:pt x="1329474" y="1444663"/>
                  </a:lnTo>
                  <a:lnTo>
                    <a:pt x="1344180" y="1441577"/>
                  </a:lnTo>
                  <a:lnTo>
                    <a:pt x="1356410" y="1433220"/>
                  </a:lnTo>
                  <a:lnTo>
                    <a:pt x="1364767" y="1420977"/>
                  </a:lnTo>
                  <a:lnTo>
                    <a:pt x="1367866" y="1406245"/>
                  </a:lnTo>
                  <a:lnTo>
                    <a:pt x="1367866" y="1370799"/>
                  </a:lnTo>
                  <a:lnTo>
                    <a:pt x="1367866" y="963104"/>
                  </a:lnTo>
                  <a:lnTo>
                    <a:pt x="1367866" y="927658"/>
                  </a:lnTo>
                  <a:close/>
                </a:path>
                <a:path w="1776094" h="1776095">
                  <a:moveTo>
                    <a:pt x="1441729" y="1518513"/>
                  </a:moveTo>
                  <a:lnTo>
                    <a:pt x="1367866" y="1518513"/>
                  </a:lnTo>
                  <a:lnTo>
                    <a:pt x="1367866" y="1592376"/>
                  </a:lnTo>
                  <a:lnTo>
                    <a:pt x="1441729" y="1592376"/>
                  </a:lnTo>
                  <a:lnTo>
                    <a:pt x="1441729" y="1518513"/>
                  </a:lnTo>
                  <a:close/>
                </a:path>
                <a:path w="1776094" h="1776095">
                  <a:moveTo>
                    <a:pt x="1589443" y="1518513"/>
                  </a:moveTo>
                  <a:lnTo>
                    <a:pt x="1515579" y="1518513"/>
                  </a:lnTo>
                  <a:lnTo>
                    <a:pt x="1515579" y="1592376"/>
                  </a:lnTo>
                  <a:lnTo>
                    <a:pt x="1589443" y="1592376"/>
                  </a:lnTo>
                  <a:lnTo>
                    <a:pt x="1589443" y="1518513"/>
                  </a:lnTo>
                  <a:close/>
                </a:path>
                <a:path w="1776094" h="1776095">
                  <a:moveTo>
                    <a:pt x="1589443" y="481545"/>
                  </a:moveTo>
                  <a:lnTo>
                    <a:pt x="1586344" y="466826"/>
                  </a:lnTo>
                  <a:lnTo>
                    <a:pt x="1577987" y="454583"/>
                  </a:lnTo>
                  <a:lnTo>
                    <a:pt x="1565757" y="446227"/>
                  </a:lnTo>
                  <a:lnTo>
                    <a:pt x="1551025" y="443128"/>
                  </a:lnTo>
                  <a:lnTo>
                    <a:pt x="1515592" y="443128"/>
                  </a:lnTo>
                  <a:lnTo>
                    <a:pt x="1515592" y="519950"/>
                  </a:lnTo>
                  <a:lnTo>
                    <a:pt x="1515592" y="706081"/>
                  </a:lnTo>
                  <a:lnTo>
                    <a:pt x="260007" y="706081"/>
                  </a:lnTo>
                  <a:lnTo>
                    <a:pt x="260007" y="519950"/>
                  </a:lnTo>
                  <a:lnTo>
                    <a:pt x="1515592" y="519950"/>
                  </a:lnTo>
                  <a:lnTo>
                    <a:pt x="1515592" y="443128"/>
                  </a:lnTo>
                  <a:lnTo>
                    <a:pt x="221589" y="443128"/>
                  </a:lnTo>
                  <a:lnTo>
                    <a:pt x="206844" y="446227"/>
                  </a:lnTo>
                  <a:lnTo>
                    <a:pt x="194614" y="454583"/>
                  </a:lnTo>
                  <a:lnTo>
                    <a:pt x="186258" y="466826"/>
                  </a:lnTo>
                  <a:lnTo>
                    <a:pt x="183172" y="481545"/>
                  </a:lnTo>
                  <a:lnTo>
                    <a:pt x="183172" y="741514"/>
                  </a:lnTo>
                  <a:lnTo>
                    <a:pt x="186258" y="756259"/>
                  </a:lnTo>
                  <a:lnTo>
                    <a:pt x="194614" y="768489"/>
                  </a:lnTo>
                  <a:lnTo>
                    <a:pt x="206844" y="776846"/>
                  </a:lnTo>
                  <a:lnTo>
                    <a:pt x="221589" y="779932"/>
                  </a:lnTo>
                  <a:lnTo>
                    <a:pt x="1551025" y="779932"/>
                  </a:lnTo>
                  <a:lnTo>
                    <a:pt x="1565757" y="776846"/>
                  </a:lnTo>
                  <a:lnTo>
                    <a:pt x="1577987" y="768489"/>
                  </a:lnTo>
                  <a:lnTo>
                    <a:pt x="1586344" y="756259"/>
                  </a:lnTo>
                  <a:lnTo>
                    <a:pt x="1589443" y="741514"/>
                  </a:lnTo>
                  <a:lnTo>
                    <a:pt x="1589443" y="706081"/>
                  </a:lnTo>
                  <a:lnTo>
                    <a:pt x="1589443" y="519950"/>
                  </a:lnTo>
                  <a:lnTo>
                    <a:pt x="1589443" y="481545"/>
                  </a:lnTo>
                  <a:close/>
                </a:path>
                <a:path w="1776094" h="1776095">
                  <a:moveTo>
                    <a:pt x="1775587" y="41351"/>
                  </a:moveTo>
                  <a:lnTo>
                    <a:pt x="1772488" y="26631"/>
                  </a:lnTo>
                  <a:lnTo>
                    <a:pt x="1764118" y="14389"/>
                  </a:lnTo>
                  <a:lnTo>
                    <a:pt x="1751888" y="6032"/>
                  </a:lnTo>
                  <a:lnTo>
                    <a:pt x="1737169" y="2933"/>
                  </a:lnTo>
                  <a:lnTo>
                    <a:pt x="1698752" y="2933"/>
                  </a:lnTo>
                  <a:lnTo>
                    <a:pt x="1698752" y="76822"/>
                  </a:lnTo>
                  <a:lnTo>
                    <a:pt x="1698752" y="147688"/>
                  </a:lnTo>
                  <a:lnTo>
                    <a:pt x="960158" y="147688"/>
                  </a:lnTo>
                  <a:lnTo>
                    <a:pt x="945438" y="150787"/>
                  </a:lnTo>
                  <a:lnTo>
                    <a:pt x="933208" y="159156"/>
                  </a:lnTo>
                  <a:lnTo>
                    <a:pt x="924839" y="171386"/>
                  </a:lnTo>
                  <a:lnTo>
                    <a:pt x="921740" y="186105"/>
                  </a:lnTo>
                  <a:lnTo>
                    <a:pt x="924839" y="200837"/>
                  </a:lnTo>
                  <a:lnTo>
                    <a:pt x="933208" y="213080"/>
                  </a:lnTo>
                  <a:lnTo>
                    <a:pt x="945438" y="221437"/>
                  </a:lnTo>
                  <a:lnTo>
                    <a:pt x="960158" y="224523"/>
                  </a:lnTo>
                  <a:lnTo>
                    <a:pt x="1698752" y="224523"/>
                  </a:lnTo>
                  <a:lnTo>
                    <a:pt x="1698752" y="295414"/>
                  </a:lnTo>
                  <a:lnTo>
                    <a:pt x="1698752" y="372249"/>
                  </a:lnTo>
                  <a:lnTo>
                    <a:pt x="1698752" y="1701685"/>
                  </a:lnTo>
                  <a:lnTo>
                    <a:pt x="73863" y="1701685"/>
                  </a:lnTo>
                  <a:lnTo>
                    <a:pt x="73863" y="372249"/>
                  </a:lnTo>
                  <a:lnTo>
                    <a:pt x="555409" y="372249"/>
                  </a:lnTo>
                  <a:lnTo>
                    <a:pt x="1698752" y="372249"/>
                  </a:lnTo>
                  <a:lnTo>
                    <a:pt x="1698752" y="295414"/>
                  </a:lnTo>
                  <a:lnTo>
                    <a:pt x="593826" y="295414"/>
                  </a:lnTo>
                  <a:lnTo>
                    <a:pt x="593826" y="76822"/>
                  </a:lnTo>
                  <a:lnTo>
                    <a:pt x="1698752" y="76822"/>
                  </a:lnTo>
                  <a:lnTo>
                    <a:pt x="1698752" y="2933"/>
                  </a:lnTo>
                  <a:lnTo>
                    <a:pt x="569353" y="2933"/>
                  </a:lnTo>
                  <a:lnTo>
                    <a:pt x="555409" y="0"/>
                  </a:lnTo>
                  <a:lnTo>
                    <a:pt x="541477" y="2933"/>
                  </a:lnTo>
                  <a:lnTo>
                    <a:pt x="517017" y="2933"/>
                  </a:lnTo>
                  <a:lnTo>
                    <a:pt x="517017" y="76822"/>
                  </a:lnTo>
                  <a:lnTo>
                    <a:pt x="517017" y="295414"/>
                  </a:lnTo>
                  <a:lnTo>
                    <a:pt x="73863" y="295414"/>
                  </a:lnTo>
                  <a:lnTo>
                    <a:pt x="73863" y="76822"/>
                  </a:lnTo>
                  <a:lnTo>
                    <a:pt x="517017" y="76822"/>
                  </a:lnTo>
                  <a:lnTo>
                    <a:pt x="517017" y="2933"/>
                  </a:lnTo>
                  <a:lnTo>
                    <a:pt x="38417" y="2933"/>
                  </a:lnTo>
                  <a:lnTo>
                    <a:pt x="23685" y="6032"/>
                  </a:lnTo>
                  <a:lnTo>
                    <a:pt x="11442" y="14389"/>
                  </a:lnTo>
                  <a:lnTo>
                    <a:pt x="3086" y="26631"/>
                  </a:lnTo>
                  <a:lnTo>
                    <a:pt x="0" y="41351"/>
                  </a:lnTo>
                  <a:lnTo>
                    <a:pt x="0" y="333832"/>
                  </a:lnTo>
                  <a:lnTo>
                    <a:pt x="0" y="1737131"/>
                  </a:lnTo>
                  <a:lnTo>
                    <a:pt x="3086" y="1751863"/>
                  </a:lnTo>
                  <a:lnTo>
                    <a:pt x="11442" y="1764106"/>
                  </a:lnTo>
                  <a:lnTo>
                    <a:pt x="23685" y="1772462"/>
                  </a:lnTo>
                  <a:lnTo>
                    <a:pt x="38417" y="1775548"/>
                  </a:lnTo>
                  <a:lnTo>
                    <a:pt x="1737169" y="1775548"/>
                  </a:lnTo>
                  <a:lnTo>
                    <a:pt x="1750225" y="1772513"/>
                  </a:lnTo>
                  <a:lnTo>
                    <a:pt x="1761896" y="1764474"/>
                  </a:lnTo>
                  <a:lnTo>
                    <a:pt x="1770811" y="1753120"/>
                  </a:lnTo>
                  <a:lnTo>
                    <a:pt x="1775587" y="1740103"/>
                  </a:lnTo>
                  <a:lnTo>
                    <a:pt x="1775587" y="1701685"/>
                  </a:lnTo>
                  <a:lnTo>
                    <a:pt x="1775587" y="76822"/>
                  </a:lnTo>
                  <a:lnTo>
                    <a:pt x="1775587" y="41351"/>
                  </a:lnTo>
                  <a:close/>
                </a:path>
              </a:pathLst>
            </a:custGeom>
            <a:solidFill>
              <a:srgbClr val="5B9BD5"/>
            </a:solidFill>
          </p:spPr>
          <p:txBody>
            <a:bodyPr wrap="square" lIns="0" tIns="0" rIns="0" bIns="0" rtlCol="0"/>
            <a:lstStyle/>
            <a:p>
              <a:endParaRPr lang="es-CO" noProof="0" dirty="0"/>
            </a:p>
          </p:txBody>
        </p:sp>
      </p:grpSp>
      <p:sp>
        <p:nvSpPr>
          <p:cNvPr id="51" name="object 31">
            <a:extLst>
              <a:ext uri="{FF2B5EF4-FFF2-40B4-BE49-F238E27FC236}">
                <a16:creationId xmlns:a16="http://schemas.microsoft.com/office/drawing/2014/main" id="{2A5FBA56-E32F-260A-75FE-6F298FADD582}"/>
              </a:ext>
            </a:extLst>
          </p:cNvPr>
          <p:cNvSpPr/>
          <p:nvPr/>
        </p:nvSpPr>
        <p:spPr>
          <a:xfrm>
            <a:off x="6324512" y="5430920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sp>
        <p:nvSpPr>
          <p:cNvPr id="52" name="object 32">
            <a:extLst>
              <a:ext uri="{FF2B5EF4-FFF2-40B4-BE49-F238E27FC236}">
                <a16:creationId xmlns:a16="http://schemas.microsoft.com/office/drawing/2014/main" id="{6234D5EA-A057-FEE9-F197-35EE3032F4F3}"/>
              </a:ext>
            </a:extLst>
          </p:cNvPr>
          <p:cNvSpPr/>
          <p:nvPr/>
        </p:nvSpPr>
        <p:spPr>
          <a:xfrm>
            <a:off x="11547337" y="5430920"/>
            <a:ext cx="1041400" cy="1027430"/>
          </a:xfrm>
          <a:custGeom>
            <a:avLst/>
            <a:gdLst/>
            <a:ahLst/>
            <a:cxnLst/>
            <a:rect l="l" t="t" r="r" b="b"/>
            <a:pathLst>
              <a:path w="1041400" h="1027429">
                <a:moveTo>
                  <a:pt x="424611" y="0"/>
                </a:moveTo>
                <a:lnTo>
                  <a:pt x="387418" y="17214"/>
                </a:lnTo>
                <a:lnTo>
                  <a:pt x="364854" y="51435"/>
                </a:lnTo>
                <a:lnTo>
                  <a:pt x="361604" y="73124"/>
                </a:lnTo>
                <a:lnTo>
                  <a:pt x="361604" y="220012"/>
                </a:lnTo>
                <a:lnTo>
                  <a:pt x="74000" y="220012"/>
                </a:lnTo>
                <a:lnTo>
                  <a:pt x="40156" y="228423"/>
                </a:lnTo>
                <a:lnTo>
                  <a:pt x="14340" y="250599"/>
                </a:lnTo>
                <a:lnTo>
                  <a:pt x="0" y="281954"/>
                </a:lnTo>
                <a:lnTo>
                  <a:pt x="581" y="317904"/>
                </a:lnTo>
                <a:lnTo>
                  <a:pt x="1534" y="327080"/>
                </a:lnTo>
                <a:lnTo>
                  <a:pt x="5725" y="345443"/>
                </a:lnTo>
                <a:lnTo>
                  <a:pt x="6677" y="354620"/>
                </a:lnTo>
                <a:lnTo>
                  <a:pt x="20167" y="383108"/>
                </a:lnTo>
                <a:lnTo>
                  <a:pt x="41107" y="403567"/>
                </a:lnTo>
                <a:lnTo>
                  <a:pt x="67781" y="414847"/>
                </a:lnTo>
                <a:lnTo>
                  <a:pt x="98473" y="415796"/>
                </a:lnTo>
                <a:lnTo>
                  <a:pt x="115687" y="409117"/>
                </a:lnTo>
                <a:lnTo>
                  <a:pt x="130605" y="398989"/>
                </a:lnTo>
                <a:lnTo>
                  <a:pt x="143230" y="386558"/>
                </a:lnTo>
                <a:lnTo>
                  <a:pt x="153565" y="372971"/>
                </a:lnTo>
                <a:lnTo>
                  <a:pt x="435048" y="372971"/>
                </a:lnTo>
                <a:lnTo>
                  <a:pt x="465532" y="366565"/>
                </a:lnTo>
                <a:lnTo>
                  <a:pt x="490868" y="349260"/>
                </a:lnTo>
                <a:lnTo>
                  <a:pt x="508179" y="323926"/>
                </a:lnTo>
                <a:lnTo>
                  <a:pt x="514588" y="293431"/>
                </a:lnTo>
                <a:lnTo>
                  <a:pt x="514588" y="232242"/>
                </a:lnTo>
                <a:lnTo>
                  <a:pt x="844991" y="501470"/>
                </a:lnTo>
                <a:lnTo>
                  <a:pt x="520684" y="770722"/>
                </a:lnTo>
                <a:lnTo>
                  <a:pt x="520684" y="709534"/>
                </a:lnTo>
                <a:lnTo>
                  <a:pt x="514280" y="679030"/>
                </a:lnTo>
                <a:lnTo>
                  <a:pt x="496978" y="653687"/>
                </a:lnTo>
                <a:lnTo>
                  <a:pt x="471644" y="636376"/>
                </a:lnTo>
                <a:lnTo>
                  <a:pt x="441144" y="629968"/>
                </a:lnTo>
                <a:lnTo>
                  <a:pt x="153565" y="629968"/>
                </a:lnTo>
                <a:lnTo>
                  <a:pt x="146769" y="617352"/>
                </a:lnTo>
                <a:lnTo>
                  <a:pt x="135963" y="607031"/>
                </a:lnTo>
                <a:lnTo>
                  <a:pt x="121718" y="599002"/>
                </a:lnTo>
                <a:lnTo>
                  <a:pt x="104607" y="593265"/>
                </a:lnTo>
                <a:lnTo>
                  <a:pt x="73053" y="594214"/>
                </a:lnTo>
                <a:lnTo>
                  <a:pt x="44941" y="605495"/>
                </a:lnTo>
                <a:lnTo>
                  <a:pt x="23713" y="625959"/>
                </a:lnTo>
                <a:lnTo>
                  <a:pt x="12811" y="654454"/>
                </a:lnTo>
                <a:lnTo>
                  <a:pt x="12811" y="678927"/>
                </a:lnTo>
                <a:lnTo>
                  <a:pt x="6677" y="691182"/>
                </a:lnTo>
                <a:lnTo>
                  <a:pt x="4201" y="709716"/>
                </a:lnTo>
                <a:lnTo>
                  <a:pt x="5158" y="729409"/>
                </a:lnTo>
                <a:lnTo>
                  <a:pt x="8408" y="751408"/>
                </a:lnTo>
                <a:lnTo>
                  <a:pt x="24094" y="789370"/>
                </a:lnTo>
                <a:lnTo>
                  <a:pt x="74000" y="807425"/>
                </a:lnTo>
                <a:lnTo>
                  <a:pt x="361604" y="807425"/>
                </a:lnTo>
                <a:lnTo>
                  <a:pt x="361604" y="954288"/>
                </a:lnTo>
                <a:lnTo>
                  <a:pt x="373840" y="994835"/>
                </a:lnTo>
                <a:lnTo>
                  <a:pt x="404441" y="1021598"/>
                </a:lnTo>
                <a:lnTo>
                  <a:pt x="423750" y="1027429"/>
                </a:lnTo>
                <a:lnTo>
                  <a:pt x="444206" y="1026956"/>
                </a:lnTo>
                <a:lnTo>
                  <a:pt x="483981" y="1009368"/>
                </a:lnTo>
                <a:lnTo>
                  <a:pt x="1010231" y="574901"/>
                </a:lnTo>
                <a:lnTo>
                  <a:pt x="1038617" y="531028"/>
                </a:lnTo>
                <a:lnTo>
                  <a:pt x="1040813" y="513725"/>
                </a:lnTo>
                <a:lnTo>
                  <a:pt x="1038617" y="495553"/>
                </a:lnTo>
                <a:lnTo>
                  <a:pt x="1010231" y="452537"/>
                </a:lnTo>
                <a:lnTo>
                  <a:pt x="483981" y="18070"/>
                </a:lnTo>
                <a:lnTo>
                  <a:pt x="446502" y="477"/>
                </a:lnTo>
                <a:lnTo>
                  <a:pt x="424611" y="0"/>
                </a:lnTo>
                <a:close/>
              </a:path>
            </a:pathLst>
          </a:custGeom>
          <a:solidFill>
            <a:srgbClr val="EDB600"/>
          </a:solidFill>
        </p:spPr>
        <p:txBody>
          <a:bodyPr wrap="square" lIns="0" tIns="0" rIns="0" bIns="0" rtlCol="0"/>
          <a:lstStyle/>
          <a:p>
            <a:endParaRPr lang="es-CO" noProof="0" dirty="0"/>
          </a:p>
        </p:txBody>
      </p:sp>
      <p:grpSp>
        <p:nvGrpSpPr>
          <p:cNvPr id="53" name="Group 5">
            <a:extLst>
              <a:ext uri="{FF2B5EF4-FFF2-40B4-BE49-F238E27FC236}">
                <a16:creationId xmlns:a16="http://schemas.microsoft.com/office/drawing/2014/main" id="{FF74E449-147D-901B-13A0-2468A1FCF8FA}"/>
              </a:ext>
            </a:extLst>
          </p:cNvPr>
          <p:cNvGrpSpPr/>
          <p:nvPr/>
        </p:nvGrpSpPr>
        <p:grpSpPr>
          <a:xfrm>
            <a:off x="-38370" y="-460296"/>
            <a:ext cx="18288000" cy="4214484"/>
            <a:chOff x="0" y="0"/>
            <a:chExt cx="2833290" cy="652934"/>
          </a:xfrm>
        </p:grpSpPr>
        <p:sp>
          <p:nvSpPr>
            <p:cNvPr id="54" name="Freeform 6">
              <a:extLst>
                <a:ext uri="{FF2B5EF4-FFF2-40B4-BE49-F238E27FC236}">
                  <a16:creationId xmlns:a16="http://schemas.microsoft.com/office/drawing/2014/main" id="{C872DFF2-AD63-492D-F84A-D16723A45DA9}"/>
                </a:ext>
              </a:extLst>
            </p:cNvPr>
            <p:cNvSpPr/>
            <p:nvPr/>
          </p:nvSpPr>
          <p:spPr>
            <a:xfrm>
              <a:off x="0" y="0"/>
              <a:ext cx="2833290" cy="652934"/>
            </a:xfrm>
            <a:custGeom>
              <a:avLst/>
              <a:gdLst/>
              <a:ahLst/>
              <a:cxnLst/>
              <a:rect l="l" t="t" r="r" b="b"/>
              <a:pathLst>
                <a:path w="2833290" h="652934">
                  <a:moveTo>
                    <a:pt x="0" y="0"/>
                  </a:moveTo>
                  <a:lnTo>
                    <a:pt x="2833290" y="0"/>
                  </a:lnTo>
                  <a:lnTo>
                    <a:pt x="2833290" y="652934"/>
                  </a:lnTo>
                  <a:lnTo>
                    <a:pt x="0" y="652934"/>
                  </a:lnTo>
                  <a:close/>
                </a:path>
              </a:pathLst>
            </a:custGeom>
            <a:blipFill>
              <a:blip r:embed="rId11"/>
              <a:stretch>
                <a:fillRect t="-112724" b="-112724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680426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D2AC1A0CAA71244BE1C830520B3580B" ma:contentTypeVersion="20" ma:contentTypeDescription="Crear nuevo documento." ma:contentTypeScope="" ma:versionID="d5c3a08b4f380d25d30e14ea7bdd62ac">
  <xsd:schema xmlns:xsd="http://www.w3.org/2001/XMLSchema" xmlns:xs="http://www.w3.org/2001/XMLSchema" xmlns:p="http://schemas.microsoft.com/office/2006/metadata/properties" xmlns:ns2="ccaf9895-93ab-4536-b1cb-77a268359520" xmlns:ns3="189b51a7-d269-4f29-b142-79e8ee84f3f3" targetNamespace="http://schemas.microsoft.com/office/2006/metadata/properties" ma:root="true" ma:fieldsID="bff250eede24884c95f6806f9ee1f194" ns2:_="" ns3:_="">
    <xsd:import namespace="ccaf9895-93ab-4536-b1cb-77a268359520"/>
    <xsd:import namespace="189b51a7-d269-4f29-b142-79e8ee84f3f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af9895-93ab-4536-b1cb-77a2683595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Etiquetas de imagen" ma:readOnly="false" ma:fieldId="{5cf76f15-5ced-4ddc-b409-7134ff3c332f}" ma:taxonomyMulti="true" ma:sspId="c2231ce5-edc9-4cf3-bcdc-afedc95ebd1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9b51a7-d269-4f29-b142-79e8ee84f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c517a5c-2787-4b84-b078-20a6da190105}" ma:internalName="TaxCatchAll" ma:showField="CatchAllData" ma:web="189b51a7-d269-4f29-b142-79e8ee84f3f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af9895-93ab-4536-b1cb-77a268359520">
      <Terms xmlns="http://schemas.microsoft.com/office/infopath/2007/PartnerControls"/>
    </lcf76f155ced4ddcb4097134ff3c332f>
    <TaxCatchAll xmlns="189b51a7-d269-4f29-b142-79e8ee84f3f3" xsi:nil="true"/>
  </documentManagement>
</p:properties>
</file>

<file path=customXml/itemProps1.xml><?xml version="1.0" encoding="utf-8"?>
<ds:datastoreItem xmlns:ds="http://schemas.openxmlformats.org/officeDocument/2006/customXml" ds:itemID="{D0D08E96-6876-4F2D-AB87-CDA9D673F5BF}"/>
</file>

<file path=customXml/itemProps2.xml><?xml version="1.0" encoding="utf-8"?>
<ds:datastoreItem xmlns:ds="http://schemas.openxmlformats.org/officeDocument/2006/customXml" ds:itemID="{FDC7F384-D9DD-4354-884B-B4A849DC8918}"/>
</file>

<file path=customXml/itemProps3.xml><?xml version="1.0" encoding="utf-8"?>
<ds:datastoreItem xmlns:ds="http://schemas.openxmlformats.org/officeDocument/2006/customXml" ds:itemID="{591AE42F-6EE4-4DC1-8056-D954EFBE83A0}"/>
</file>

<file path=docProps/app.xml><?xml version="1.0" encoding="utf-8"?>
<Properties xmlns="http://schemas.openxmlformats.org/officeDocument/2006/extended-properties" xmlns:vt="http://schemas.openxmlformats.org/officeDocument/2006/docPropsVTypes">
  <TotalTime>3582</TotalTime>
  <Words>2098</Words>
  <Application>Microsoft Office PowerPoint</Application>
  <PresentationFormat>Personalizado</PresentationFormat>
  <Paragraphs>456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40" baseType="lpstr">
      <vt:lpstr>Anton</vt:lpstr>
      <vt:lpstr>Aptos</vt:lpstr>
      <vt:lpstr>Calibri</vt:lpstr>
      <vt:lpstr>Nunito</vt:lpstr>
      <vt:lpstr>Arial MT</vt:lpstr>
      <vt:lpstr>Glacial Indifference Bold</vt:lpstr>
      <vt:lpstr>Arial</vt:lpstr>
      <vt:lpstr>Montserrat</vt:lpstr>
      <vt:lpstr>Nunito Ultra-Bold</vt:lpstr>
      <vt:lpstr>Verdana</vt:lpstr>
      <vt:lpstr>Times New Roman</vt:lpstr>
      <vt:lpstr>Nunito Bold</vt:lpstr>
      <vt:lpstr>Montserrat Bold</vt:lpstr>
      <vt:lpstr>Barlow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Actualización PNER 2025</dc:title>
  <cp:lastModifiedBy>Sol Deviia</cp:lastModifiedBy>
  <cp:revision>4</cp:revision>
  <dcterms:created xsi:type="dcterms:W3CDTF">2006-08-16T00:00:00Z</dcterms:created>
  <dcterms:modified xsi:type="dcterms:W3CDTF">2026-06-01T06:42:13Z</dcterms:modified>
  <dc:identifier>DAGygomjpBs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0x0101001D2AC1A0CAA71244BE1C830520B3580B</vt:lpwstr>
  </property>
</Properties>
</file>