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473A45-74EA-401E-94F1-604058E22D05}" v="1" dt="2025-12-17T16:12:45.1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na Castro Miranda" userId="bcd91b8e-f665-45f6-9aa9-beb8896a1265" providerId="ADAL" clId="{38430007-AEC6-4526-A385-9465E473506A}"/>
    <pc:docChg chg="custSel mod modSld">
      <pc:chgData name="Juliana Castro Miranda" userId="bcd91b8e-f665-45f6-9aa9-beb8896a1265" providerId="ADAL" clId="{38430007-AEC6-4526-A385-9465E473506A}" dt="2025-12-17T16:13:08.538" v="12" actId="1076"/>
      <pc:docMkLst>
        <pc:docMk/>
      </pc:docMkLst>
      <pc:sldChg chg="addSp delSp modSp mod">
        <pc:chgData name="Juliana Castro Miranda" userId="bcd91b8e-f665-45f6-9aa9-beb8896a1265" providerId="ADAL" clId="{38430007-AEC6-4526-A385-9465E473506A}" dt="2025-12-17T16:13:08.538" v="12" actId="1076"/>
        <pc:sldMkLst>
          <pc:docMk/>
          <pc:sldMk cId="922544943" sldId="258"/>
        </pc:sldMkLst>
        <pc:picChg chg="del">
          <ac:chgData name="Juliana Castro Miranda" userId="bcd91b8e-f665-45f6-9aa9-beb8896a1265" providerId="ADAL" clId="{38430007-AEC6-4526-A385-9465E473506A}" dt="2025-12-17T16:12:37.016" v="1" actId="478"/>
          <ac:picMkLst>
            <pc:docMk/>
            <pc:sldMk cId="922544943" sldId="258"/>
            <ac:picMk id="2" creationId="{7CBCD4E8-8631-4246-955A-AEB91CA21E5E}"/>
          </ac:picMkLst>
        </pc:picChg>
        <pc:picChg chg="add mod">
          <ac:chgData name="Juliana Castro Miranda" userId="bcd91b8e-f665-45f6-9aa9-beb8896a1265" providerId="ADAL" clId="{38430007-AEC6-4526-A385-9465E473506A}" dt="2025-12-17T16:13:08.538" v="12" actId="1076"/>
          <ac:picMkLst>
            <pc:docMk/>
            <pc:sldMk cId="922544943" sldId="258"/>
            <ac:picMk id="4" creationId="{3B6A9230-6C1C-DD6F-CD18-7BD146593FE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C720B0-2B09-4B4E-9F09-6FB3EF2F72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AADE3E4-443A-404F-B3C3-9476C4F1E2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64E9D41-80FA-4E3D-9ADB-1B69E95BC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20C0B-162C-45BA-A933-9F5D99141534}" type="datetimeFigureOut">
              <a:rPr lang="es-CO" smtClean="0"/>
              <a:t>17/12/2025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E8CE7C-FDAF-43D8-96AD-6F75E75A7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F5898ED-E55E-4198-BE92-4AF908501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2175-ECDB-409A-8042-F4BB9314600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4551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6C6CAD-0DD1-49A8-8D61-B67354CA0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DA51501-DBB8-4511-A8D9-EACC9FE9CE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1FE72A7-4502-4955-A00D-7C4E7539A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20C0B-162C-45BA-A933-9F5D99141534}" type="datetimeFigureOut">
              <a:rPr lang="es-CO" smtClean="0"/>
              <a:t>17/12/2025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C4EEBAB-9470-4BC5-835A-EBE940B0C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2889D5B-1265-43E6-8031-2A5777890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2175-ECDB-409A-8042-F4BB9314600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244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4A7B4C1-4B70-4B36-8CAB-65C5D50F23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A3767B9-7EAD-4A78-9669-501AE3ED28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07AFEB4-C92C-402F-89D6-89AC67F4D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20C0B-162C-45BA-A933-9F5D99141534}" type="datetimeFigureOut">
              <a:rPr lang="es-CO" smtClean="0"/>
              <a:t>17/12/2025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C2A884F-BDF3-475E-AA7E-74498FD4F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3A5783-9B0D-4FE0-AF35-FC78DB79F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2175-ECDB-409A-8042-F4BB9314600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8037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EEB01A-1A40-4FF7-851B-4EDC73F70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7680225-6681-47E9-83EF-D42A13B5FD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77D1ED4-A23E-4977-B9AA-DBA189BA8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20C0B-162C-45BA-A933-9F5D99141534}" type="datetimeFigureOut">
              <a:rPr lang="es-CO" smtClean="0"/>
              <a:t>17/12/2025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1C9B3F1-D2B2-47DC-9EF2-312DE2568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C15E094-790B-4DA0-B6EE-802B79088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2175-ECDB-409A-8042-F4BB9314600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10399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31E99B-C930-44B7-8E32-BC961D084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76A8273-8703-49B5-B3FE-1985AA203F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4BC0082-FF9B-4A49-A524-FC4C7A41C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20C0B-162C-45BA-A933-9F5D99141534}" type="datetimeFigureOut">
              <a:rPr lang="es-CO" smtClean="0"/>
              <a:t>17/12/2025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A5632D0-D1DB-419E-A859-AED386114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03D3199-333D-43CB-9F22-EB3DEB57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2175-ECDB-409A-8042-F4BB9314600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9031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58C055-FD28-4CED-BC2A-E5675E7A5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CDD46C2-68B7-49BE-8EE8-7C434D403E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282C427-5B66-48F8-AFEE-B5A1C116A6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11CAD28-386D-46C1-AE40-B9A7E72E4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20C0B-162C-45BA-A933-9F5D99141534}" type="datetimeFigureOut">
              <a:rPr lang="es-CO" smtClean="0"/>
              <a:t>17/12/2025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76FD5B7-6061-40E1-83AD-A63C0C822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41477A6-C5B6-46C0-9C27-598764813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2175-ECDB-409A-8042-F4BB9314600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610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42591A-3A56-44B6-8DD6-B92E07308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FEE2981-1A5A-4BC5-8506-BDDBC3BC3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8B97CD-7191-4B65-9A76-78EA4C3F8A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8F31B3D-A392-4E92-9940-3BD41C8D68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F136E55-5A5B-4963-8E79-432576F1C7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C3BB082-65BC-4606-BC38-6851981B8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20C0B-162C-45BA-A933-9F5D99141534}" type="datetimeFigureOut">
              <a:rPr lang="es-CO" smtClean="0"/>
              <a:t>17/12/2025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356BF3E-E44C-46F6-8CAE-A68D27C85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4C18E58-9DCA-410C-B0CB-12942912F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2175-ECDB-409A-8042-F4BB9314600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939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EBCDFC-B786-42B1-A6AD-E4E8553A3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B700954-3D3A-4542-82A5-D85BCAE3F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20C0B-162C-45BA-A933-9F5D99141534}" type="datetimeFigureOut">
              <a:rPr lang="es-CO" smtClean="0"/>
              <a:t>17/12/2025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9CD2019-9BDF-4680-852B-0EBE324C4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EAD4B37-B025-404A-9D8E-34BAD57B9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2175-ECDB-409A-8042-F4BB9314600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9557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C4FB03F-50CD-4E18-8F37-5F8753F1B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20C0B-162C-45BA-A933-9F5D99141534}" type="datetimeFigureOut">
              <a:rPr lang="es-CO" smtClean="0"/>
              <a:t>17/12/2025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7DDF222-6E59-49D2-BABA-2DB72C9E8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3FAFC17-1E10-47E3-928B-F95F66646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2175-ECDB-409A-8042-F4BB9314600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8767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63F15-2435-415B-8618-222159768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8597050-3F10-452F-A7F7-81F95F2CF3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774EDA8-E839-4081-9119-BBEC640B64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67C62F6-F658-46C7-8D6A-76076D70A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20C0B-162C-45BA-A933-9F5D99141534}" type="datetimeFigureOut">
              <a:rPr lang="es-CO" smtClean="0"/>
              <a:t>17/12/2025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CCC2FCC-14E4-4EE0-AB59-B5274339F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091880-8A50-4CB0-9B95-45318CC7A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2175-ECDB-409A-8042-F4BB9314600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8503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A91EEC-1B9E-4AB4-A3B2-45A82D97A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6B0D75B-0930-4704-B0FF-B7A58EC51D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AE1136F-EBC5-424A-8071-D6B4C10AD8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6055BC-2368-44AF-9089-46A6464C1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20C0B-162C-45BA-A933-9F5D99141534}" type="datetimeFigureOut">
              <a:rPr lang="es-CO" smtClean="0"/>
              <a:t>17/12/2025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D8A4F69-9301-44BF-A57B-3BEA10D6F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8D7CF7D-E102-440F-93E1-021625AB6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2175-ECDB-409A-8042-F4BB9314600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8797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92E9065-5014-451C-B2E7-07244A1FC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5B0F295-C490-4814-B6A7-7654F3F83B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83172C-9E74-45A4-A400-0A444610CF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20C0B-162C-45BA-A933-9F5D99141534}" type="datetimeFigureOut">
              <a:rPr lang="es-CO" smtClean="0"/>
              <a:t>17/12/2025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D25A52-9330-4941-8E12-F1B6C05AE9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7E50731-E459-41A7-9D95-1DCEB7CAF4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B2175-ECDB-409A-8042-F4BB9314600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78982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na - EVA - Función Pública">
            <a:extLst>
              <a:ext uri="{FF2B5EF4-FFF2-40B4-BE49-F238E27FC236}">
                <a16:creationId xmlns:a16="http://schemas.microsoft.com/office/drawing/2014/main" id="{3E39DEFA-A2D9-4841-84BB-D6D90ED1B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35" y="5998399"/>
            <a:ext cx="755374" cy="73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D892D69-E077-4578-B6BE-892C2A50B721}"/>
              </a:ext>
            </a:extLst>
          </p:cNvPr>
          <p:cNvSpPr txBox="1"/>
          <p:nvPr/>
        </p:nvSpPr>
        <p:spPr>
          <a:xfrm>
            <a:off x="0" y="77013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>
                <a:solidFill>
                  <a:schemeClr val="bg1"/>
                </a:solidFill>
              </a:rPr>
              <a:t>Informe de Gestión</a:t>
            </a:r>
            <a:endParaRPr lang="es-CO" sz="3600" dirty="0">
              <a:solidFill>
                <a:schemeClr val="bg1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824CFF7-1C50-45E7-9893-B5544982BE3B}"/>
              </a:ext>
            </a:extLst>
          </p:cNvPr>
          <p:cNvSpPr/>
          <p:nvPr/>
        </p:nvSpPr>
        <p:spPr>
          <a:xfrm>
            <a:off x="0" y="357810"/>
            <a:ext cx="12192000" cy="1205948"/>
          </a:xfrm>
          <a:prstGeom prst="rect">
            <a:avLst/>
          </a:prstGeom>
          <a:solidFill>
            <a:srgbClr val="3FA606"/>
          </a:solidFill>
          <a:ln>
            <a:solidFill>
              <a:srgbClr val="3FA6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FFD7AD1-453A-42E2-9B6F-983848CCE790}"/>
              </a:ext>
            </a:extLst>
          </p:cNvPr>
          <p:cNvSpPr txBox="1"/>
          <p:nvPr/>
        </p:nvSpPr>
        <p:spPr>
          <a:xfrm>
            <a:off x="0" y="571358"/>
            <a:ext cx="12192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500" dirty="0">
                <a:solidFill>
                  <a:schemeClr val="bg1"/>
                </a:solidFill>
              </a:rPr>
              <a:t>Informe de gestión</a:t>
            </a:r>
            <a:endParaRPr lang="es-CO" sz="4500" dirty="0">
              <a:solidFill>
                <a:schemeClr val="bg1"/>
              </a:solidFill>
            </a:endParaRPr>
          </a:p>
        </p:txBody>
      </p:sp>
      <p:pic>
        <p:nvPicPr>
          <p:cNvPr id="4" name="Imagen 3" descr="Calendario&#10;&#10;El contenido generado por IA puede ser incorrecto.">
            <a:extLst>
              <a:ext uri="{FF2B5EF4-FFF2-40B4-BE49-F238E27FC236}">
                <a16:creationId xmlns:a16="http://schemas.microsoft.com/office/drawing/2014/main" id="{3B6A9230-6C1C-DD6F-CD18-7BD146593F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849" y="1762538"/>
            <a:ext cx="6302302" cy="4951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4494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Panorámica</PresentationFormat>
  <Paragraphs>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SENA</dc:creator>
  <cp:lastModifiedBy>Juliana Castro Miranda</cp:lastModifiedBy>
  <cp:revision>2</cp:revision>
  <dcterms:created xsi:type="dcterms:W3CDTF">2025-09-18T17:23:05Z</dcterms:created>
  <dcterms:modified xsi:type="dcterms:W3CDTF">2025-12-17T16:13:11Z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2025-12-17T16:12:35Z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e7365f94-3b81-461c-96a3-e2ae39126a6e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