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440" r:id="rId2"/>
    <p:sldId id="441" r:id="rId3"/>
    <p:sldId id="442" r:id="rId4"/>
    <p:sldId id="443" r:id="rId5"/>
    <p:sldId id="444" r:id="rId6"/>
    <p:sldId id="445" r:id="rId7"/>
    <p:sldId id="446" r:id="rId8"/>
    <p:sldId id="454" r:id="rId9"/>
    <p:sldId id="432" r:id="rId10"/>
    <p:sldId id="455" r:id="rId11"/>
    <p:sldId id="448" r:id="rId12"/>
    <p:sldId id="449" r:id="rId13"/>
    <p:sldId id="450" r:id="rId14"/>
    <p:sldId id="452" r:id="rId15"/>
    <p:sldId id="460" r:id="rId16"/>
    <p:sldId id="453" r:id="rId17"/>
    <p:sldId id="456" r:id="rId18"/>
    <p:sldId id="437" r:id="rId19"/>
    <p:sldId id="458" r:id="rId20"/>
    <p:sldId id="459" r:id="rId2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2384E6-8667-1325-CEC3-A79F45E32850}" name="Yury Janeth Murcia Doncel" initials="YM" userId="S::yjmurciad@minambiente.gov.co::0507ee3b-7bcf-4dcb-9cba-d7504a5dd91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BB54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940B1F-FFC0-4503-9F70-264AA9651D65}" v="147" dt="2026-05-27T22:31:10.744"/>
    <p1510:client id="{4ED8E35D-F854-6AA2-5922-14DA7A58FB59}" v="185" dt="2026-05-28T19:44:45.446"/>
    <p1510:client id="{98F75A42-9529-8EAA-63D5-64CE055679A0}" v="107" dt="2026-05-28T20:33:02.119"/>
    <p1510:client id="{E9AEBA56-329F-409A-8A06-D94F31751379}" v="64" dt="2026-05-28T20:54:17.989"/>
  </p1510:revLst>
</p1510:revInfo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83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userId="S::urn:spo:tenantanon#2a8829ee-2246-461e-86bd-aac44a8a8113::" providerId="AD" clId="Web-{AB71037D-2805-B4D4-096E-F466DFE9BF45}"/>
    <pc:docChg chg="addSld modSld">
      <pc:chgData name="Guest User" userId="S::urn:spo:tenantanon#2a8829ee-2246-461e-86bd-aac44a8a8113::" providerId="AD" clId="Web-{AB71037D-2805-B4D4-096E-F466DFE9BF45}" dt="2026-05-27T20:23:55.169" v="5"/>
      <pc:docMkLst>
        <pc:docMk/>
      </pc:docMkLst>
      <pc:sldChg chg="modSp">
        <pc:chgData name="Guest User" userId="S::urn:spo:tenantanon#2a8829ee-2246-461e-86bd-aac44a8a8113::" providerId="AD" clId="Web-{AB71037D-2805-B4D4-096E-F466DFE9BF45}" dt="2026-05-27T17:15:42.260" v="2" actId="20577"/>
        <pc:sldMkLst>
          <pc:docMk/>
          <pc:sldMk cId="1171934577" sldId="299"/>
        </pc:sldMkLst>
        <pc:spChg chg="mod">
          <ac:chgData name="Guest User" userId="S::urn:spo:tenantanon#2a8829ee-2246-461e-86bd-aac44a8a8113::" providerId="AD" clId="Web-{AB71037D-2805-B4D4-096E-F466DFE9BF45}" dt="2026-05-27T17:15:42.260" v="2" actId="20577"/>
          <ac:spMkLst>
            <pc:docMk/>
            <pc:sldMk cId="1171934577" sldId="299"/>
            <ac:spMk id="4" creationId="{334558AF-D2F7-4680-8E54-2ABF3C3E5CC7}"/>
          </ac:spMkLst>
        </pc:spChg>
      </pc:sldChg>
      <pc:sldChg chg="modSp">
        <pc:chgData name="Guest User" userId="S::urn:spo:tenantanon#2a8829ee-2246-461e-86bd-aac44a8a8113::" providerId="AD" clId="Web-{AB71037D-2805-B4D4-096E-F466DFE9BF45}" dt="2026-05-27T17:15:36.322" v="1" actId="20577"/>
        <pc:sldMkLst>
          <pc:docMk/>
          <pc:sldMk cId="1911151964" sldId="302"/>
        </pc:sldMkLst>
        <pc:spChg chg="mod">
          <ac:chgData name="Guest User" userId="S::urn:spo:tenantanon#2a8829ee-2246-461e-86bd-aac44a8a8113::" providerId="AD" clId="Web-{AB71037D-2805-B4D4-096E-F466DFE9BF45}" dt="2026-05-27T17:15:36.322" v="1" actId="20577"/>
          <ac:spMkLst>
            <pc:docMk/>
            <pc:sldMk cId="1911151964" sldId="302"/>
            <ac:spMk id="6" creationId="{81D7FE9B-651A-6726-4F26-C9D222764EA4}"/>
          </ac:spMkLst>
        </pc:spChg>
      </pc:sldChg>
      <pc:sldChg chg="modSp">
        <pc:chgData name="Guest User" userId="S::urn:spo:tenantanon#2a8829ee-2246-461e-86bd-aac44a8a8113::" providerId="AD" clId="Web-{AB71037D-2805-B4D4-096E-F466DFE9BF45}" dt="2026-05-27T17:15:03.400" v="0" actId="20577"/>
        <pc:sldMkLst>
          <pc:docMk/>
          <pc:sldMk cId="3847260773" sldId="433"/>
        </pc:sldMkLst>
        <pc:spChg chg="mod">
          <ac:chgData name="Guest User" userId="S::urn:spo:tenantanon#2a8829ee-2246-461e-86bd-aac44a8a8113::" providerId="AD" clId="Web-{AB71037D-2805-B4D4-096E-F466DFE9BF45}" dt="2026-05-27T17:15:03.400" v="0" actId="20577"/>
          <ac:spMkLst>
            <pc:docMk/>
            <pc:sldMk cId="3847260773" sldId="433"/>
            <ac:spMk id="4" creationId="{9980FFE4-9A0F-CEB8-DF1D-81A1CD4A64E3}"/>
          </ac:spMkLst>
        </pc:spChg>
      </pc:sldChg>
      <pc:sldChg chg="modSp">
        <pc:chgData name="Guest User" userId="S::urn:spo:tenantanon#2a8829ee-2246-461e-86bd-aac44a8a8113::" providerId="AD" clId="Web-{AB71037D-2805-B4D4-096E-F466DFE9BF45}" dt="2026-05-27T17:16:00.698" v="4" actId="20577"/>
        <pc:sldMkLst>
          <pc:docMk/>
          <pc:sldMk cId="2006993590" sldId="434"/>
        </pc:sldMkLst>
        <pc:spChg chg="mod">
          <ac:chgData name="Guest User" userId="S::urn:spo:tenantanon#2a8829ee-2246-461e-86bd-aac44a8a8113::" providerId="AD" clId="Web-{AB71037D-2805-B4D4-096E-F466DFE9BF45}" dt="2026-05-27T17:16:00.698" v="4" actId="20577"/>
          <ac:spMkLst>
            <pc:docMk/>
            <pc:sldMk cId="2006993590" sldId="434"/>
            <ac:spMk id="4" creationId="{57244DE6-9173-0ED0-FCD6-BBEA10207C7E}"/>
          </ac:spMkLst>
        </pc:spChg>
      </pc:sldChg>
      <pc:sldChg chg="new">
        <pc:chgData name="Guest User" userId="S::urn:spo:tenantanon#2a8829ee-2246-461e-86bd-aac44a8a8113::" providerId="AD" clId="Web-{AB71037D-2805-B4D4-096E-F466DFE9BF45}" dt="2026-05-27T20:23:55.169" v="5"/>
        <pc:sldMkLst>
          <pc:docMk/>
          <pc:sldMk cId="3957414626" sldId="438"/>
        </pc:sldMkLst>
      </pc:sldChg>
    </pc:docChg>
  </pc:docChgLst>
  <pc:docChgLst>
    <pc:chgData name="Diana Carolina Callejas Moncaleano" userId="76830a9e-2e28-4957-8293-09136a558c71" providerId="ADAL" clId="{AA196E4E-42A5-4ED8-B6B1-7466F89E31A1}"/>
    <pc:docChg chg="undo custSel addSld delSld modSld sldOrd">
      <pc:chgData name="Diana Carolina Callejas Moncaleano" userId="76830a9e-2e28-4957-8293-09136a558c71" providerId="ADAL" clId="{AA196E4E-42A5-4ED8-B6B1-7466F89E31A1}" dt="2026-05-27T20:47:52.437" v="273" actId="20577"/>
      <pc:docMkLst>
        <pc:docMk/>
      </pc:docMkLst>
      <pc:sldChg chg="addSp delSp del mod ord">
        <pc:chgData name="Diana Carolina Callejas Moncaleano" userId="76830a9e-2e28-4957-8293-09136a558c71" providerId="ADAL" clId="{AA196E4E-42A5-4ED8-B6B1-7466F89E31A1}" dt="2026-05-27T20:43:30.355" v="154" actId="47"/>
        <pc:sldMkLst>
          <pc:docMk/>
          <pc:sldMk cId="2278250767" sldId="263"/>
        </pc:sldMkLst>
        <pc:picChg chg="add del">
          <ac:chgData name="Diana Carolina Callejas Moncaleano" userId="76830a9e-2e28-4957-8293-09136a558c71" providerId="ADAL" clId="{AA196E4E-42A5-4ED8-B6B1-7466F89E31A1}" dt="2026-05-27T20:42:43.235" v="147" actId="478"/>
          <ac:picMkLst>
            <pc:docMk/>
            <pc:sldMk cId="2278250767" sldId="263"/>
            <ac:picMk id="2" creationId="{9378F6CC-DD10-329B-18E3-31AE461AF51D}"/>
          </ac:picMkLst>
        </pc:picChg>
      </pc:sldChg>
      <pc:sldChg chg="addSp delSp modSp mod ord">
        <pc:chgData name="Diana Carolina Callejas Moncaleano" userId="76830a9e-2e28-4957-8293-09136a558c71" providerId="ADAL" clId="{AA196E4E-42A5-4ED8-B6B1-7466F89E31A1}" dt="2026-05-27T20:45:05.530" v="201" actId="108"/>
        <pc:sldMkLst>
          <pc:docMk/>
          <pc:sldMk cId="3544458596" sldId="432"/>
        </pc:sldMkLst>
        <pc:spChg chg="mod">
          <ac:chgData name="Diana Carolina Callejas Moncaleano" userId="76830a9e-2e28-4957-8293-09136a558c71" providerId="ADAL" clId="{AA196E4E-42A5-4ED8-B6B1-7466F89E31A1}" dt="2026-05-27T20:45:05.530" v="201" actId="108"/>
          <ac:spMkLst>
            <pc:docMk/>
            <pc:sldMk cId="3544458596" sldId="432"/>
            <ac:spMk id="6" creationId="{41B2FAF7-1E67-45ED-D880-E337194491AC}"/>
          </ac:spMkLst>
        </pc:spChg>
        <pc:picChg chg="add mod">
          <ac:chgData name="Diana Carolina Callejas Moncaleano" userId="76830a9e-2e28-4957-8293-09136a558c71" providerId="ADAL" clId="{AA196E4E-42A5-4ED8-B6B1-7466F89E31A1}" dt="2026-05-27T20:44:45.843" v="197" actId="1076"/>
          <ac:picMkLst>
            <pc:docMk/>
            <pc:sldMk cId="3544458596" sldId="432"/>
            <ac:picMk id="3" creationId="{6E4853BB-4E50-77A2-75A7-10BB57652B7E}"/>
          </ac:picMkLst>
        </pc:picChg>
        <pc:picChg chg="add mod">
          <ac:chgData name="Diana Carolina Callejas Moncaleano" userId="76830a9e-2e28-4957-8293-09136a558c71" providerId="ADAL" clId="{AA196E4E-42A5-4ED8-B6B1-7466F89E31A1}" dt="2026-05-27T20:44:43.595" v="196" actId="14100"/>
          <ac:picMkLst>
            <pc:docMk/>
            <pc:sldMk cId="3544458596" sldId="432"/>
            <ac:picMk id="4" creationId="{2646FB9D-167A-A6A2-6AE1-49716B6594CF}"/>
          </ac:picMkLst>
        </pc:picChg>
        <pc:picChg chg="del">
          <ac:chgData name="Diana Carolina Callejas Moncaleano" userId="76830a9e-2e28-4957-8293-09136a558c71" providerId="ADAL" clId="{AA196E4E-42A5-4ED8-B6B1-7466F89E31A1}" dt="2026-05-27T20:42:48.063" v="148" actId="478"/>
          <ac:picMkLst>
            <pc:docMk/>
            <pc:sldMk cId="3544458596" sldId="432"/>
            <ac:picMk id="9" creationId="{293E8AB7-9C04-585A-6307-18172FBFE574}"/>
          </ac:picMkLst>
        </pc:picChg>
      </pc:sldChg>
      <pc:sldChg chg="addSp delSp modSp mod">
        <pc:chgData name="Diana Carolina Callejas Moncaleano" userId="76830a9e-2e28-4957-8293-09136a558c71" providerId="ADAL" clId="{AA196E4E-42A5-4ED8-B6B1-7466F89E31A1}" dt="2026-05-27T20:28:04.870" v="11" actId="1076"/>
        <pc:sldMkLst>
          <pc:docMk/>
          <pc:sldMk cId="2385921757" sldId="442"/>
        </pc:sldMkLst>
        <pc:cxnChg chg="del mod">
          <ac:chgData name="Diana Carolina Callejas Moncaleano" userId="76830a9e-2e28-4957-8293-09136a558c71" providerId="ADAL" clId="{AA196E4E-42A5-4ED8-B6B1-7466F89E31A1}" dt="2026-05-27T20:27:37.144" v="3" actId="478"/>
          <ac:cxnSpMkLst>
            <pc:docMk/>
            <pc:sldMk cId="2385921757" sldId="442"/>
            <ac:cxnSpMk id="3" creationId="{4ECDA6F4-E1CF-237E-A2DD-20E2C207C259}"/>
          </ac:cxnSpMkLst>
        </pc:cxnChg>
        <pc:cxnChg chg="add del">
          <ac:chgData name="Diana Carolina Callejas Moncaleano" userId="76830a9e-2e28-4957-8293-09136a558c71" providerId="ADAL" clId="{AA196E4E-42A5-4ED8-B6B1-7466F89E31A1}" dt="2026-05-27T20:27:26.433" v="2" actId="478"/>
          <ac:cxnSpMkLst>
            <pc:docMk/>
            <pc:sldMk cId="2385921757" sldId="442"/>
            <ac:cxnSpMk id="5" creationId="{FE28E517-C497-C0A1-BD8E-947A7FD8D8E5}"/>
          </ac:cxnSpMkLst>
        </pc:cxnChg>
        <pc:cxnChg chg="add mod">
          <ac:chgData name="Diana Carolina Callejas Moncaleano" userId="76830a9e-2e28-4957-8293-09136a558c71" providerId="ADAL" clId="{AA196E4E-42A5-4ED8-B6B1-7466F89E31A1}" dt="2026-05-27T20:28:04.870" v="11" actId="1076"/>
          <ac:cxnSpMkLst>
            <pc:docMk/>
            <pc:sldMk cId="2385921757" sldId="442"/>
            <ac:cxnSpMk id="19" creationId="{0A552FE3-C808-6EBE-3084-61DD28F5F16C}"/>
          </ac:cxnSpMkLst>
        </pc:cxnChg>
      </pc:sldChg>
      <pc:sldChg chg="del">
        <pc:chgData name="Diana Carolina Callejas Moncaleano" userId="76830a9e-2e28-4957-8293-09136a558c71" providerId="ADAL" clId="{AA196E4E-42A5-4ED8-B6B1-7466F89E31A1}" dt="2026-05-27T20:32:27.681" v="41" actId="47"/>
        <pc:sldMkLst>
          <pc:docMk/>
          <pc:sldMk cId="2089036133" sldId="447"/>
        </pc:sldMkLst>
      </pc:sldChg>
      <pc:sldChg chg="modSp mod">
        <pc:chgData name="Diana Carolina Callejas Moncaleano" userId="76830a9e-2e28-4957-8293-09136a558c71" providerId="ADAL" clId="{AA196E4E-42A5-4ED8-B6B1-7466F89E31A1}" dt="2026-05-27T20:31:08.158" v="40" actId="120"/>
        <pc:sldMkLst>
          <pc:docMk/>
          <pc:sldMk cId="102024545" sldId="448"/>
        </pc:sldMkLst>
        <pc:spChg chg="mod">
          <ac:chgData name="Diana Carolina Callejas Moncaleano" userId="76830a9e-2e28-4957-8293-09136a558c71" providerId="ADAL" clId="{AA196E4E-42A5-4ED8-B6B1-7466F89E31A1}" dt="2026-05-27T20:30:21.805" v="31" actId="1076"/>
          <ac:spMkLst>
            <pc:docMk/>
            <pc:sldMk cId="102024545" sldId="448"/>
            <ac:spMk id="46" creationId="{933F7952-1951-20FE-2F15-B26675C93E41}"/>
          </ac:spMkLst>
        </pc:spChg>
        <pc:spChg chg="mod">
          <ac:chgData name="Diana Carolina Callejas Moncaleano" userId="76830a9e-2e28-4957-8293-09136a558c71" providerId="ADAL" clId="{AA196E4E-42A5-4ED8-B6B1-7466F89E31A1}" dt="2026-05-27T20:30:21.805" v="31" actId="1076"/>
          <ac:spMkLst>
            <pc:docMk/>
            <pc:sldMk cId="102024545" sldId="448"/>
            <ac:spMk id="47" creationId="{B4BF0571-3E8C-D6BF-76B2-FCF22B3089F0}"/>
          </ac:spMkLst>
        </pc:spChg>
        <pc:spChg chg="mod">
          <ac:chgData name="Diana Carolina Callejas Moncaleano" userId="76830a9e-2e28-4957-8293-09136a558c71" providerId="ADAL" clId="{AA196E4E-42A5-4ED8-B6B1-7466F89E31A1}" dt="2026-05-27T20:30:21.805" v="31" actId="1076"/>
          <ac:spMkLst>
            <pc:docMk/>
            <pc:sldMk cId="102024545" sldId="448"/>
            <ac:spMk id="48" creationId="{673FB085-CF75-42E9-2624-D9DB6B1437EE}"/>
          </ac:spMkLst>
        </pc:spChg>
        <pc:spChg chg="mod">
          <ac:chgData name="Diana Carolina Callejas Moncaleano" userId="76830a9e-2e28-4957-8293-09136a558c71" providerId="ADAL" clId="{AA196E4E-42A5-4ED8-B6B1-7466F89E31A1}" dt="2026-05-27T20:30:28.922" v="32" actId="1076"/>
          <ac:spMkLst>
            <pc:docMk/>
            <pc:sldMk cId="102024545" sldId="448"/>
            <ac:spMk id="49" creationId="{825B16EC-0DB2-DFD0-CD31-5D7DDCE1C890}"/>
          </ac:spMkLst>
        </pc:spChg>
        <pc:spChg chg="mod">
          <ac:chgData name="Diana Carolina Callejas Moncaleano" userId="76830a9e-2e28-4957-8293-09136a558c71" providerId="ADAL" clId="{AA196E4E-42A5-4ED8-B6B1-7466F89E31A1}" dt="2026-05-27T20:30:28.922" v="32" actId="1076"/>
          <ac:spMkLst>
            <pc:docMk/>
            <pc:sldMk cId="102024545" sldId="448"/>
            <ac:spMk id="50" creationId="{35C9CF08-12CA-747B-6619-75969DECFBA0}"/>
          </ac:spMkLst>
        </pc:spChg>
        <pc:spChg chg="mod">
          <ac:chgData name="Diana Carolina Callejas Moncaleano" userId="76830a9e-2e28-4957-8293-09136a558c71" providerId="ADAL" clId="{AA196E4E-42A5-4ED8-B6B1-7466F89E31A1}" dt="2026-05-27T20:30:21.805" v="31" actId="1076"/>
          <ac:spMkLst>
            <pc:docMk/>
            <pc:sldMk cId="102024545" sldId="448"/>
            <ac:spMk id="51" creationId="{C2CFB19F-2AAA-95BD-5097-B191E1566C40}"/>
          </ac:spMkLst>
        </pc:spChg>
        <pc:spChg chg="mod">
          <ac:chgData name="Diana Carolina Callejas Moncaleano" userId="76830a9e-2e28-4957-8293-09136a558c71" providerId="ADAL" clId="{AA196E4E-42A5-4ED8-B6B1-7466F89E31A1}" dt="2026-05-27T20:30:28.922" v="32" actId="1076"/>
          <ac:spMkLst>
            <pc:docMk/>
            <pc:sldMk cId="102024545" sldId="448"/>
            <ac:spMk id="52" creationId="{D12AE28D-00B1-E066-FCED-3CD1BBDED5C6}"/>
          </ac:spMkLst>
        </pc:spChg>
        <pc:spChg chg="mod">
          <ac:chgData name="Diana Carolina Callejas Moncaleano" userId="76830a9e-2e28-4957-8293-09136a558c71" providerId="ADAL" clId="{AA196E4E-42A5-4ED8-B6B1-7466F89E31A1}" dt="2026-05-27T20:30:21.805" v="31" actId="1076"/>
          <ac:spMkLst>
            <pc:docMk/>
            <pc:sldMk cId="102024545" sldId="448"/>
            <ac:spMk id="56" creationId="{A7AAF15B-7F2D-C04D-68A6-999358FD757A}"/>
          </ac:spMkLst>
        </pc:spChg>
        <pc:spChg chg="mod">
          <ac:chgData name="Diana Carolina Callejas Moncaleano" userId="76830a9e-2e28-4957-8293-09136a558c71" providerId="ADAL" clId="{AA196E4E-42A5-4ED8-B6B1-7466F89E31A1}" dt="2026-05-27T20:30:21.805" v="31" actId="1076"/>
          <ac:spMkLst>
            <pc:docMk/>
            <pc:sldMk cId="102024545" sldId="448"/>
            <ac:spMk id="59" creationId="{F277AA1E-A192-C1E2-10FB-A9D40405625E}"/>
          </ac:spMkLst>
        </pc:spChg>
        <pc:spChg chg="mod">
          <ac:chgData name="Diana Carolina Callejas Moncaleano" userId="76830a9e-2e28-4957-8293-09136a558c71" providerId="ADAL" clId="{AA196E4E-42A5-4ED8-B6B1-7466F89E31A1}" dt="2026-05-27T20:30:45.162" v="35" actId="1076"/>
          <ac:spMkLst>
            <pc:docMk/>
            <pc:sldMk cId="102024545" sldId="448"/>
            <ac:spMk id="62" creationId="{8FBCCD86-2E58-0E26-CF96-10B241DF12FA}"/>
          </ac:spMkLst>
        </pc:spChg>
        <pc:spChg chg="mod">
          <ac:chgData name="Diana Carolina Callejas Moncaleano" userId="76830a9e-2e28-4957-8293-09136a558c71" providerId="ADAL" clId="{AA196E4E-42A5-4ED8-B6B1-7466F89E31A1}" dt="2026-05-27T20:31:08.158" v="40" actId="120"/>
          <ac:spMkLst>
            <pc:docMk/>
            <pc:sldMk cId="102024545" sldId="448"/>
            <ac:spMk id="65" creationId="{EA04F5D9-0E56-1C6D-C8CF-BEB168747929}"/>
          </ac:spMkLst>
        </pc:spChg>
        <pc:spChg chg="mod">
          <ac:chgData name="Diana Carolina Callejas Moncaleano" userId="76830a9e-2e28-4957-8293-09136a558c71" providerId="ADAL" clId="{AA196E4E-42A5-4ED8-B6B1-7466F89E31A1}" dt="2026-05-27T20:31:04.326" v="39" actId="120"/>
          <ac:spMkLst>
            <pc:docMk/>
            <pc:sldMk cId="102024545" sldId="448"/>
            <ac:spMk id="68" creationId="{109B87DB-42C4-6D30-7374-B2078CA31570}"/>
          </ac:spMkLst>
        </pc:spChg>
        <pc:spChg chg="mod">
          <ac:chgData name="Diana Carolina Callejas Moncaleano" userId="76830a9e-2e28-4957-8293-09136a558c71" providerId="ADAL" clId="{AA196E4E-42A5-4ED8-B6B1-7466F89E31A1}" dt="2026-05-27T20:29:06.308" v="14" actId="207"/>
          <ac:spMkLst>
            <pc:docMk/>
            <pc:sldMk cId="102024545" sldId="448"/>
            <ac:spMk id="69" creationId="{DD05F35B-8612-E670-0A6F-1FA2F3D4A3F3}"/>
          </ac:spMkLst>
        </pc:spChg>
        <pc:spChg chg="mod">
          <ac:chgData name="Diana Carolina Callejas Moncaleano" userId="76830a9e-2e28-4957-8293-09136a558c71" providerId="ADAL" clId="{AA196E4E-42A5-4ED8-B6B1-7466F89E31A1}" dt="2026-05-27T20:29:06.308" v="14" actId="207"/>
          <ac:spMkLst>
            <pc:docMk/>
            <pc:sldMk cId="102024545" sldId="448"/>
            <ac:spMk id="70" creationId="{51A245F9-A6EA-FC90-60EC-541E9F23E787}"/>
          </ac:spMkLst>
        </pc:spChg>
        <pc:spChg chg="mod">
          <ac:chgData name="Diana Carolina Callejas Moncaleano" userId="76830a9e-2e28-4957-8293-09136a558c71" providerId="ADAL" clId="{AA196E4E-42A5-4ED8-B6B1-7466F89E31A1}" dt="2026-05-27T20:29:06.308" v="14" actId="207"/>
          <ac:spMkLst>
            <pc:docMk/>
            <pc:sldMk cId="102024545" sldId="448"/>
            <ac:spMk id="71" creationId="{D06BBBC6-2CFD-B8B4-3107-ED7D218D65C6}"/>
          </ac:spMkLst>
        </pc:spChg>
        <pc:spChg chg="mod">
          <ac:chgData name="Diana Carolina Callejas Moncaleano" userId="76830a9e-2e28-4957-8293-09136a558c71" providerId="ADAL" clId="{AA196E4E-42A5-4ED8-B6B1-7466F89E31A1}" dt="2026-05-27T20:29:49.785" v="22" actId="1076"/>
          <ac:spMkLst>
            <pc:docMk/>
            <pc:sldMk cId="102024545" sldId="448"/>
            <ac:spMk id="73" creationId="{C8FA7758-54E0-63AD-9A05-D04FDFF1246E}"/>
          </ac:spMkLst>
        </pc:spChg>
        <pc:spChg chg="mod">
          <ac:chgData name="Diana Carolina Callejas Moncaleano" userId="76830a9e-2e28-4957-8293-09136a558c71" providerId="ADAL" clId="{AA196E4E-42A5-4ED8-B6B1-7466F89E31A1}" dt="2026-05-27T20:29:15.788" v="15" actId="207"/>
          <ac:spMkLst>
            <pc:docMk/>
            <pc:sldMk cId="102024545" sldId="448"/>
            <ac:spMk id="74" creationId="{12E6746A-EB1F-1599-365E-C5315E08AF8C}"/>
          </ac:spMkLst>
        </pc:spChg>
        <pc:spChg chg="mod">
          <ac:chgData name="Diana Carolina Callejas Moncaleano" userId="76830a9e-2e28-4957-8293-09136a558c71" providerId="ADAL" clId="{AA196E4E-42A5-4ED8-B6B1-7466F89E31A1}" dt="2026-05-27T20:29:32.267" v="19" actId="207"/>
          <ac:spMkLst>
            <pc:docMk/>
            <pc:sldMk cId="102024545" sldId="448"/>
            <ac:spMk id="75" creationId="{89701FAA-6F59-32AE-33F2-D5DA06A57DAE}"/>
          </ac:spMkLst>
        </pc:spChg>
        <pc:spChg chg="mod">
          <ac:chgData name="Diana Carolina Callejas Moncaleano" userId="76830a9e-2e28-4957-8293-09136a558c71" providerId="ADAL" clId="{AA196E4E-42A5-4ED8-B6B1-7466F89E31A1}" dt="2026-05-27T20:29:21.579" v="16" actId="207"/>
          <ac:spMkLst>
            <pc:docMk/>
            <pc:sldMk cId="102024545" sldId="448"/>
            <ac:spMk id="76" creationId="{780ACFA9-BACD-BC96-6184-7EE04BAE53F7}"/>
          </ac:spMkLst>
        </pc:spChg>
        <pc:spChg chg="mod">
          <ac:chgData name="Diana Carolina Callejas Moncaleano" userId="76830a9e-2e28-4957-8293-09136a558c71" providerId="ADAL" clId="{AA196E4E-42A5-4ED8-B6B1-7466F89E31A1}" dt="2026-05-27T20:29:29.767" v="18" actId="207"/>
          <ac:spMkLst>
            <pc:docMk/>
            <pc:sldMk cId="102024545" sldId="448"/>
            <ac:spMk id="77" creationId="{0C463D6F-6A3C-D672-7CDD-67FBAAFB8629}"/>
          </ac:spMkLst>
        </pc:spChg>
        <pc:spChg chg="mod">
          <ac:chgData name="Diana Carolina Callejas Moncaleano" userId="76830a9e-2e28-4957-8293-09136a558c71" providerId="ADAL" clId="{AA196E4E-42A5-4ED8-B6B1-7466F89E31A1}" dt="2026-05-27T20:29:25.398" v="17" actId="207"/>
          <ac:spMkLst>
            <pc:docMk/>
            <pc:sldMk cId="102024545" sldId="448"/>
            <ac:spMk id="83" creationId="{BB5EBA9A-7216-4A42-51AE-7D51E84AACB6}"/>
          </ac:spMkLst>
        </pc:spChg>
        <pc:picChg chg="mod">
          <ac:chgData name="Diana Carolina Callejas Moncaleano" userId="76830a9e-2e28-4957-8293-09136a558c71" providerId="ADAL" clId="{AA196E4E-42A5-4ED8-B6B1-7466F89E31A1}" dt="2026-05-27T20:30:31.484" v="33" actId="1076"/>
          <ac:picMkLst>
            <pc:docMk/>
            <pc:sldMk cId="102024545" sldId="448"/>
            <ac:picMk id="2" creationId="{2EB7B6ED-B828-4DC8-9103-2A5096E8869E}"/>
          </ac:picMkLst>
        </pc:picChg>
        <pc:picChg chg="mod">
          <ac:chgData name="Diana Carolina Callejas Moncaleano" userId="76830a9e-2e28-4957-8293-09136a558c71" providerId="ADAL" clId="{AA196E4E-42A5-4ED8-B6B1-7466F89E31A1}" dt="2026-05-27T20:29:52.340" v="24" actId="14100"/>
          <ac:picMkLst>
            <pc:docMk/>
            <pc:sldMk cId="102024545" sldId="448"/>
            <ac:picMk id="81" creationId="{A2B89FD2-AB2B-4932-EC19-F0AEBDFDFA1E}"/>
          </ac:picMkLst>
        </pc:picChg>
        <pc:picChg chg="mod">
          <ac:chgData name="Diana Carolina Callejas Moncaleano" userId="76830a9e-2e28-4957-8293-09136a558c71" providerId="ADAL" clId="{AA196E4E-42A5-4ED8-B6B1-7466F89E31A1}" dt="2026-05-27T20:29:57.106" v="26" actId="14100"/>
          <ac:picMkLst>
            <pc:docMk/>
            <pc:sldMk cId="102024545" sldId="448"/>
            <ac:picMk id="82" creationId="{3CDAE31D-140E-F78C-402C-5D9A17EABE47}"/>
          </ac:picMkLst>
        </pc:picChg>
        <pc:picChg chg="mod">
          <ac:chgData name="Diana Carolina Callejas Moncaleano" userId="76830a9e-2e28-4957-8293-09136a558c71" providerId="ADAL" clId="{AA196E4E-42A5-4ED8-B6B1-7466F89E31A1}" dt="2026-05-27T20:30:02.149" v="29" actId="1076"/>
          <ac:picMkLst>
            <pc:docMk/>
            <pc:sldMk cId="102024545" sldId="448"/>
            <ac:picMk id="84" creationId="{BDCF8D04-2AA8-7F28-F4BA-D3A652217135}"/>
          </ac:picMkLst>
        </pc:picChg>
      </pc:sldChg>
      <pc:sldChg chg="modSp del mod">
        <pc:chgData name="Diana Carolina Callejas Moncaleano" userId="76830a9e-2e28-4957-8293-09136a558c71" providerId="ADAL" clId="{AA196E4E-42A5-4ED8-B6B1-7466F89E31A1}" dt="2026-05-27T20:39:47.812" v="137" actId="47"/>
        <pc:sldMkLst>
          <pc:docMk/>
          <pc:sldMk cId="1543619372" sldId="451"/>
        </pc:sldMkLst>
        <pc:spChg chg="mod">
          <ac:chgData name="Diana Carolina Callejas Moncaleano" userId="76830a9e-2e28-4957-8293-09136a558c71" providerId="ADAL" clId="{AA196E4E-42A5-4ED8-B6B1-7466F89E31A1}" dt="2026-05-27T20:33:37.544" v="48" actId="113"/>
          <ac:spMkLst>
            <pc:docMk/>
            <pc:sldMk cId="1543619372" sldId="451"/>
            <ac:spMk id="3" creationId="{4E9660B6-4F03-8679-CF79-528CDC7E88F9}"/>
          </ac:spMkLst>
        </pc:spChg>
        <pc:spChg chg="mod">
          <ac:chgData name="Diana Carolina Callejas Moncaleano" userId="76830a9e-2e28-4957-8293-09136a558c71" providerId="ADAL" clId="{AA196E4E-42A5-4ED8-B6B1-7466F89E31A1}" dt="2026-05-27T20:34:03.804" v="51" actId="113"/>
          <ac:spMkLst>
            <pc:docMk/>
            <pc:sldMk cId="1543619372" sldId="451"/>
            <ac:spMk id="6" creationId="{0FAD1264-822D-60D2-836D-7D2369C592A7}"/>
          </ac:spMkLst>
        </pc:spChg>
        <pc:spChg chg="mod">
          <ac:chgData name="Diana Carolina Callejas Moncaleano" userId="76830a9e-2e28-4957-8293-09136a558c71" providerId="ADAL" clId="{AA196E4E-42A5-4ED8-B6B1-7466F89E31A1}" dt="2026-05-27T20:34:14.683" v="52" actId="1076"/>
          <ac:spMkLst>
            <pc:docMk/>
            <pc:sldMk cId="1543619372" sldId="451"/>
            <ac:spMk id="8" creationId="{664BD938-4545-6CC9-5DC2-7DC1DECE2B07}"/>
          </ac:spMkLst>
        </pc:spChg>
        <pc:picChg chg="mod">
          <ac:chgData name="Diana Carolina Callejas Moncaleano" userId="76830a9e-2e28-4957-8293-09136a558c71" providerId="ADAL" clId="{AA196E4E-42A5-4ED8-B6B1-7466F89E31A1}" dt="2026-05-27T20:34:15.233" v="53" actId="1076"/>
          <ac:picMkLst>
            <pc:docMk/>
            <pc:sldMk cId="1543619372" sldId="451"/>
            <ac:picMk id="5" creationId="{8CF3E81A-5181-37EE-AAAC-B7E9762DE91E}"/>
          </ac:picMkLst>
        </pc:picChg>
        <pc:picChg chg="mod">
          <ac:chgData name="Diana Carolina Callejas Moncaleano" userId="76830a9e-2e28-4957-8293-09136a558c71" providerId="ADAL" clId="{AA196E4E-42A5-4ED8-B6B1-7466F89E31A1}" dt="2026-05-27T20:32:47.631" v="42" actId="1076"/>
          <ac:picMkLst>
            <pc:docMk/>
            <pc:sldMk cId="1543619372" sldId="451"/>
            <ac:picMk id="10" creationId="{73ACA7FE-EBCC-9EAB-FFB8-DF010DA0034D}"/>
          </ac:picMkLst>
        </pc:picChg>
        <pc:picChg chg="mod">
          <ac:chgData name="Diana Carolina Callejas Moncaleano" userId="76830a9e-2e28-4957-8293-09136a558c71" providerId="ADAL" clId="{AA196E4E-42A5-4ED8-B6B1-7466F89E31A1}" dt="2026-05-27T20:34:19.780" v="55" actId="14100"/>
          <ac:picMkLst>
            <pc:docMk/>
            <pc:sldMk cId="1543619372" sldId="451"/>
            <ac:picMk id="48" creationId="{9742ECBD-C627-F3F9-90BD-3F5B3E69A6AE}"/>
          </ac:picMkLst>
        </pc:picChg>
      </pc:sldChg>
      <pc:sldChg chg="modSp add mod">
        <pc:chgData name="Diana Carolina Callejas Moncaleano" userId="76830a9e-2e28-4957-8293-09136a558c71" providerId="ADAL" clId="{AA196E4E-42A5-4ED8-B6B1-7466F89E31A1}" dt="2026-05-27T20:39:27.008" v="136" actId="1076"/>
        <pc:sldMkLst>
          <pc:docMk/>
          <pc:sldMk cId="3767975963" sldId="452"/>
        </pc:sldMkLst>
        <pc:spChg chg="mod">
          <ac:chgData name="Diana Carolina Callejas Moncaleano" userId="76830a9e-2e28-4957-8293-09136a558c71" providerId="ADAL" clId="{AA196E4E-42A5-4ED8-B6B1-7466F89E31A1}" dt="2026-05-27T20:36:11.258" v="87" actId="1076"/>
          <ac:spMkLst>
            <pc:docMk/>
            <pc:sldMk cId="3767975963" sldId="452"/>
            <ac:spMk id="3" creationId="{D8976D74-7887-D2FA-F5DD-90CEC5DE62FC}"/>
          </ac:spMkLst>
        </pc:spChg>
        <pc:spChg chg="mod">
          <ac:chgData name="Diana Carolina Callejas Moncaleano" userId="76830a9e-2e28-4957-8293-09136a558c71" providerId="ADAL" clId="{AA196E4E-42A5-4ED8-B6B1-7466F89E31A1}" dt="2026-05-27T20:39:01.080" v="128" actId="1076"/>
          <ac:spMkLst>
            <pc:docMk/>
            <pc:sldMk cId="3767975963" sldId="452"/>
            <ac:spMk id="6" creationId="{32F76DC7-A084-6E02-1268-5FCE5F752633}"/>
          </ac:spMkLst>
        </pc:spChg>
        <pc:spChg chg="mod ord">
          <ac:chgData name="Diana Carolina Callejas Moncaleano" userId="76830a9e-2e28-4957-8293-09136a558c71" providerId="ADAL" clId="{AA196E4E-42A5-4ED8-B6B1-7466F89E31A1}" dt="2026-05-27T20:39:27.008" v="136" actId="1076"/>
          <ac:spMkLst>
            <pc:docMk/>
            <pc:sldMk cId="3767975963" sldId="452"/>
            <ac:spMk id="8" creationId="{67E9A8E2-BED1-1C49-A4C2-3111FDA23D77}"/>
          </ac:spMkLst>
        </pc:spChg>
        <pc:picChg chg="mod">
          <ac:chgData name="Diana Carolina Callejas Moncaleano" userId="76830a9e-2e28-4957-8293-09136a558c71" providerId="ADAL" clId="{AA196E4E-42A5-4ED8-B6B1-7466F89E31A1}" dt="2026-05-27T20:38:58.486" v="127" actId="1076"/>
          <ac:picMkLst>
            <pc:docMk/>
            <pc:sldMk cId="3767975963" sldId="452"/>
            <ac:picMk id="5" creationId="{6420C5EC-F1AC-4B48-4F36-6E55F65E513D}"/>
          </ac:picMkLst>
        </pc:picChg>
        <pc:picChg chg="mod">
          <ac:chgData name="Diana Carolina Callejas Moncaleano" userId="76830a9e-2e28-4957-8293-09136a558c71" providerId="ADAL" clId="{AA196E4E-42A5-4ED8-B6B1-7466F89E31A1}" dt="2026-05-27T20:39:19.176" v="134" actId="1076"/>
          <ac:picMkLst>
            <pc:docMk/>
            <pc:sldMk cId="3767975963" sldId="452"/>
            <ac:picMk id="7" creationId="{6831CE15-3E0F-3418-70AF-E5896AA67BDB}"/>
          </ac:picMkLst>
        </pc:picChg>
        <pc:picChg chg="mod">
          <ac:chgData name="Diana Carolina Callejas Moncaleano" userId="76830a9e-2e28-4957-8293-09136a558c71" providerId="ADAL" clId="{AA196E4E-42A5-4ED8-B6B1-7466F89E31A1}" dt="2026-05-27T20:39:24.004" v="135" actId="1076"/>
          <ac:picMkLst>
            <pc:docMk/>
            <pc:sldMk cId="3767975963" sldId="452"/>
            <ac:picMk id="9" creationId="{1C8DE333-4235-7D8E-B704-9B1DD356DC3F}"/>
          </ac:picMkLst>
        </pc:picChg>
        <pc:picChg chg="mod">
          <ac:chgData name="Diana Carolina Callejas Moncaleano" userId="76830a9e-2e28-4957-8293-09136a558c71" providerId="ADAL" clId="{AA196E4E-42A5-4ED8-B6B1-7466F89E31A1}" dt="2026-05-27T20:37:41.226" v="105" actId="208"/>
          <ac:picMkLst>
            <pc:docMk/>
            <pc:sldMk cId="3767975963" sldId="452"/>
            <ac:picMk id="10" creationId="{1BF2C34D-1318-8884-5BA4-081B2ADAC191}"/>
          </ac:picMkLst>
        </pc:picChg>
        <pc:picChg chg="mod">
          <ac:chgData name="Diana Carolina Callejas Moncaleano" userId="76830a9e-2e28-4957-8293-09136a558c71" providerId="ADAL" clId="{AA196E4E-42A5-4ED8-B6B1-7466F89E31A1}" dt="2026-05-27T20:37:18.787" v="96" actId="1076"/>
          <ac:picMkLst>
            <pc:docMk/>
            <pc:sldMk cId="3767975963" sldId="452"/>
            <ac:picMk id="48" creationId="{66AFF969-2B67-9CA0-5103-B1F6AA759B6B}"/>
          </ac:picMkLst>
        </pc:picChg>
        <pc:picChg chg="mod">
          <ac:chgData name="Diana Carolina Callejas Moncaleano" userId="76830a9e-2e28-4957-8293-09136a558c71" providerId="ADAL" clId="{AA196E4E-42A5-4ED8-B6B1-7466F89E31A1}" dt="2026-05-27T20:38:11.410" v="111" actId="207"/>
          <ac:picMkLst>
            <pc:docMk/>
            <pc:sldMk cId="3767975963" sldId="452"/>
            <ac:picMk id="49" creationId="{A9E66CC1-F707-806A-0E03-DF098B061D22}"/>
          </ac:picMkLst>
        </pc:picChg>
      </pc:sldChg>
      <pc:sldChg chg="addSp delSp modSp new del mod">
        <pc:chgData name="Diana Carolina Callejas Moncaleano" userId="76830a9e-2e28-4957-8293-09136a558c71" providerId="ADAL" clId="{AA196E4E-42A5-4ED8-B6B1-7466F89E31A1}" dt="2026-05-27T20:44:52.084" v="198" actId="47"/>
        <pc:sldMkLst>
          <pc:docMk/>
          <pc:sldMk cId="61745696" sldId="453"/>
        </pc:sldMkLst>
        <pc:spChg chg="del">
          <ac:chgData name="Diana Carolina Callejas Moncaleano" userId="76830a9e-2e28-4957-8293-09136a558c71" providerId="ADAL" clId="{AA196E4E-42A5-4ED8-B6B1-7466F89E31A1}" dt="2026-05-27T20:43:23.727" v="151" actId="478"/>
          <ac:spMkLst>
            <pc:docMk/>
            <pc:sldMk cId="61745696" sldId="453"/>
            <ac:spMk id="2" creationId="{9860D58D-3284-A6E3-D718-5CF29250A8B4}"/>
          </ac:spMkLst>
        </pc:spChg>
        <pc:spChg chg="del">
          <ac:chgData name="Diana Carolina Callejas Moncaleano" userId="76830a9e-2e28-4957-8293-09136a558c71" providerId="ADAL" clId="{AA196E4E-42A5-4ED8-B6B1-7466F89E31A1}" dt="2026-05-27T20:43:25.052" v="152" actId="478"/>
          <ac:spMkLst>
            <pc:docMk/>
            <pc:sldMk cId="61745696" sldId="453"/>
            <ac:spMk id="3" creationId="{E37451C3-C55A-BD6D-E01A-BB3A61BEDF67}"/>
          </ac:spMkLst>
        </pc:spChg>
        <pc:picChg chg="add mod">
          <ac:chgData name="Diana Carolina Callejas Moncaleano" userId="76830a9e-2e28-4957-8293-09136a558c71" providerId="ADAL" clId="{AA196E4E-42A5-4ED8-B6B1-7466F89E31A1}" dt="2026-05-27T20:43:25.983" v="153"/>
          <ac:picMkLst>
            <pc:docMk/>
            <pc:sldMk cId="61745696" sldId="453"/>
            <ac:picMk id="4" creationId="{736A0E7F-4A6E-AAAD-EB14-D06E39283E5C}"/>
          </ac:picMkLst>
        </pc:picChg>
      </pc:sldChg>
      <pc:sldChg chg="addSp delSp modSp new mod">
        <pc:chgData name="Diana Carolina Callejas Moncaleano" userId="76830a9e-2e28-4957-8293-09136a558c71" providerId="ADAL" clId="{AA196E4E-42A5-4ED8-B6B1-7466F89E31A1}" dt="2026-05-27T20:47:52.437" v="273" actId="20577"/>
        <pc:sldMkLst>
          <pc:docMk/>
          <pc:sldMk cId="2456325034" sldId="453"/>
        </pc:sldMkLst>
        <pc:spChg chg="del">
          <ac:chgData name="Diana Carolina Callejas Moncaleano" userId="76830a9e-2e28-4957-8293-09136a558c71" providerId="ADAL" clId="{AA196E4E-42A5-4ED8-B6B1-7466F89E31A1}" dt="2026-05-27T20:46:05.049" v="203" actId="478"/>
          <ac:spMkLst>
            <pc:docMk/>
            <pc:sldMk cId="2456325034" sldId="453"/>
            <ac:spMk id="2" creationId="{363BA23D-4EBE-151A-61ED-E06EA6B3DC62}"/>
          </ac:spMkLst>
        </pc:spChg>
        <pc:spChg chg="del">
          <ac:chgData name="Diana Carolina Callejas Moncaleano" userId="76830a9e-2e28-4957-8293-09136a558c71" providerId="ADAL" clId="{AA196E4E-42A5-4ED8-B6B1-7466F89E31A1}" dt="2026-05-27T20:46:06.025" v="204" actId="478"/>
          <ac:spMkLst>
            <pc:docMk/>
            <pc:sldMk cId="2456325034" sldId="453"/>
            <ac:spMk id="3" creationId="{34065CDD-B8B2-C3F5-426E-0F46CAE90A26}"/>
          </ac:spMkLst>
        </pc:spChg>
        <pc:spChg chg="add mod">
          <ac:chgData name="Diana Carolina Callejas Moncaleano" userId="76830a9e-2e28-4957-8293-09136a558c71" providerId="ADAL" clId="{AA196E4E-42A5-4ED8-B6B1-7466F89E31A1}" dt="2026-05-27T20:47:52.437" v="273" actId="20577"/>
          <ac:spMkLst>
            <pc:docMk/>
            <pc:sldMk cId="2456325034" sldId="453"/>
            <ac:spMk id="7" creationId="{99F60861-D243-D941-67C4-2904D240EA2A}"/>
          </ac:spMkLst>
        </pc:spChg>
        <pc:picChg chg="add mod">
          <ac:chgData name="Diana Carolina Callejas Moncaleano" userId="76830a9e-2e28-4957-8293-09136a558c71" providerId="ADAL" clId="{AA196E4E-42A5-4ED8-B6B1-7466F89E31A1}" dt="2026-05-27T20:46:51.499" v="216" actId="1076"/>
          <ac:picMkLst>
            <pc:docMk/>
            <pc:sldMk cId="2456325034" sldId="453"/>
            <ac:picMk id="5" creationId="{4C558AC6-B503-8ED7-5A8F-92E1B11ED414}"/>
          </ac:picMkLst>
        </pc:picChg>
        <pc:picChg chg="add mod">
          <ac:chgData name="Diana Carolina Callejas Moncaleano" userId="76830a9e-2e28-4957-8293-09136a558c71" providerId="ADAL" clId="{AA196E4E-42A5-4ED8-B6B1-7466F89E31A1}" dt="2026-05-27T20:46:52.899" v="217" actId="1076"/>
          <ac:picMkLst>
            <pc:docMk/>
            <pc:sldMk cId="2456325034" sldId="453"/>
            <ac:picMk id="6" creationId="{DD67374B-61CF-356F-F486-5FCD00BA2892}"/>
          </ac:picMkLst>
        </pc:picChg>
      </pc:sldChg>
    </pc:docChg>
  </pc:docChgLst>
  <pc:docChgLst>
    <pc:chgData name="Diana Carolina Callejas Moncaleano" userId="76830a9e-2e28-4957-8293-09136a558c71" providerId="ADAL" clId="{2A6084EA-278B-4BE3-B4E5-B7B61CAD5F90}"/>
    <pc:docChg chg="undo custSel addSld delSld modSld sldOrd">
      <pc:chgData name="Diana Carolina Callejas Moncaleano" userId="76830a9e-2e28-4957-8293-09136a558c71" providerId="ADAL" clId="{2A6084EA-278B-4BE3-B4E5-B7B61CAD5F90}" dt="2026-05-28T17:39:18.079" v="2800" actId="1076"/>
      <pc:docMkLst>
        <pc:docMk/>
      </pc:docMkLst>
      <pc:sldChg chg="del">
        <pc:chgData name="Diana Carolina Callejas Moncaleano" userId="76830a9e-2e28-4957-8293-09136a558c71" providerId="ADAL" clId="{2A6084EA-278B-4BE3-B4E5-B7B61CAD5F90}" dt="2026-05-27T02:14:36.214" v="1192" actId="47"/>
        <pc:sldMkLst>
          <pc:docMk/>
          <pc:sldMk cId="3278096176" sldId="256"/>
        </pc:sldMkLst>
      </pc:sldChg>
      <pc:sldChg chg="modSp del mod">
        <pc:chgData name="Diana Carolina Callejas Moncaleano" userId="76830a9e-2e28-4957-8293-09136a558c71" providerId="ADAL" clId="{2A6084EA-278B-4BE3-B4E5-B7B61CAD5F90}" dt="2026-05-28T01:37:55.386" v="2478" actId="47"/>
        <pc:sldMkLst>
          <pc:docMk/>
          <pc:sldMk cId="1482975956" sldId="257"/>
        </pc:sldMkLst>
      </pc:sldChg>
      <pc:sldChg chg="modSp mod ord">
        <pc:chgData name="Diana Carolina Callejas Moncaleano" userId="76830a9e-2e28-4957-8293-09136a558c71" providerId="ADAL" clId="{2A6084EA-278B-4BE3-B4E5-B7B61CAD5F90}" dt="2026-05-27T02:57:32.122" v="2359" actId="20577"/>
        <pc:sldMkLst>
          <pc:docMk/>
          <pc:sldMk cId="2278250767" sldId="263"/>
        </pc:sldMkLst>
        <pc:spChg chg="mod">
          <ac:chgData name="Diana Carolina Callejas Moncaleano" userId="76830a9e-2e28-4957-8293-09136a558c71" providerId="ADAL" clId="{2A6084EA-278B-4BE3-B4E5-B7B61CAD5F90}" dt="2026-05-27T02:57:32.122" v="2359" actId="20577"/>
          <ac:spMkLst>
            <pc:docMk/>
            <pc:sldMk cId="2278250767" sldId="263"/>
            <ac:spMk id="6" creationId="{6ECA7C19-B8E0-6CE1-6749-182BC1A13BC0}"/>
          </ac:spMkLst>
        </pc:spChg>
        <pc:picChg chg="mod">
          <ac:chgData name="Diana Carolina Callejas Moncaleano" userId="76830a9e-2e28-4957-8293-09136a558c71" providerId="ADAL" clId="{2A6084EA-278B-4BE3-B4E5-B7B61CAD5F90}" dt="2026-05-27T02:57:24.288" v="2353" actId="1076"/>
          <ac:picMkLst>
            <pc:docMk/>
            <pc:sldMk cId="2278250767" sldId="263"/>
            <ac:picMk id="2" creationId="{9378F6CC-DD10-329B-18E3-31AE461AF51D}"/>
          </ac:picMkLst>
        </pc:picChg>
      </pc:sldChg>
      <pc:sldChg chg="del ord">
        <pc:chgData name="Diana Carolina Callejas Moncaleano" userId="76830a9e-2e28-4957-8293-09136a558c71" providerId="ADAL" clId="{2A6084EA-278B-4BE3-B4E5-B7B61CAD5F90}" dt="2026-05-27T03:01:13.881" v="2477" actId="47"/>
        <pc:sldMkLst>
          <pc:docMk/>
          <pc:sldMk cId="1877944256" sldId="264"/>
        </pc:sldMkLst>
      </pc:sldChg>
      <pc:sldChg chg="del">
        <pc:chgData name="Diana Carolina Callejas Moncaleano" userId="76830a9e-2e28-4957-8293-09136a558c71" providerId="ADAL" clId="{2A6084EA-278B-4BE3-B4E5-B7B61CAD5F90}" dt="2026-05-27T03:00:57.090" v="2476" actId="47"/>
        <pc:sldMkLst>
          <pc:docMk/>
          <pc:sldMk cId="3875286674" sldId="267"/>
        </pc:sldMkLst>
      </pc:sldChg>
      <pc:sldChg chg="del ord">
        <pc:chgData name="Diana Carolina Callejas Moncaleano" userId="76830a9e-2e28-4957-8293-09136a558c71" providerId="ADAL" clId="{2A6084EA-278B-4BE3-B4E5-B7B61CAD5F90}" dt="2026-05-27T03:00:57.090" v="2476" actId="47"/>
        <pc:sldMkLst>
          <pc:docMk/>
          <pc:sldMk cId="1477191787" sldId="270"/>
        </pc:sldMkLst>
      </pc:sldChg>
      <pc:sldChg chg="del">
        <pc:chgData name="Diana Carolina Callejas Moncaleano" userId="76830a9e-2e28-4957-8293-09136a558c71" providerId="ADAL" clId="{2A6084EA-278B-4BE3-B4E5-B7B61CAD5F90}" dt="2026-05-27T03:00:57.090" v="2476" actId="47"/>
        <pc:sldMkLst>
          <pc:docMk/>
          <pc:sldMk cId="3043583228" sldId="271"/>
        </pc:sldMkLst>
      </pc:sldChg>
      <pc:sldChg chg="del mod modShow">
        <pc:chgData name="Diana Carolina Callejas Moncaleano" userId="76830a9e-2e28-4957-8293-09136a558c71" providerId="ADAL" clId="{2A6084EA-278B-4BE3-B4E5-B7B61CAD5F90}" dt="2026-05-27T02:06:42.490" v="1060" actId="47"/>
        <pc:sldMkLst>
          <pc:docMk/>
          <pc:sldMk cId="4022603645" sldId="274"/>
        </pc:sldMkLst>
      </pc:sldChg>
      <pc:sldChg chg="addSp delSp modSp del mod ord">
        <pc:chgData name="Diana Carolina Callejas Moncaleano" userId="76830a9e-2e28-4957-8293-09136a558c71" providerId="ADAL" clId="{2A6084EA-278B-4BE3-B4E5-B7B61CAD5F90}" dt="2026-05-28T01:37:55.386" v="2478" actId="47"/>
        <pc:sldMkLst>
          <pc:docMk/>
          <pc:sldMk cId="1051242228" sldId="275"/>
        </pc:sldMkLst>
        <pc:spChg chg="add del mod">
          <ac:chgData name="Diana Carolina Callejas Moncaleano" userId="76830a9e-2e28-4957-8293-09136a558c71" providerId="ADAL" clId="{2A6084EA-278B-4BE3-B4E5-B7B61CAD5F90}" dt="2026-05-27T02:40:34.001" v="1723" actId="478"/>
          <ac:spMkLst>
            <pc:docMk/>
            <pc:sldMk cId="1051242228" sldId="275"/>
            <ac:spMk id="3" creationId="{278396E7-B80B-C4E2-5F66-1C963288418F}"/>
          </ac:spMkLst>
        </pc:spChg>
        <pc:spChg chg="add del mod">
          <ac:chgData name="Diana Carolina Callejas Moncaleano" userId="76830a9e-2e28-4957-8293-09136a558c71" providerId="ADAL" clId="{2A6084EA-278B-4BE3-B4E5-B7B61CAD5F90}" dt="2026-05-27T02:41:08.010" v="1730" actId="20577"/>
          <ac:spMkLst>
            <pc:docMk/>
            <pc:sldMk cId="1051242228" sldId="275"/>
            <ac:spMk id="6" creationId="{57E61976-6E13-3EEB-0236-D81F9CB3A778}"/>
          </ac:spMkLst>
        </pc:spChg>
        <pc:spChg chg="mod">
          <ac:chgData name="Diana Carolina Callejas Moncaleano" userId="76830a9e-2e28-4957-8293-09136a558c71" providerId="ADAL" clId="{2A6084EA-278B-4BE3-B4E5-B7B61CAD5F90}" dt="2026-05-27T02:16:55.282" v="1216" actId="1076"/>
          <ac:spMkLst>
            <pc:docMk/>
            <pc:sldMk cId="1051242228" sldId="275"/>
            <ac:spMk id="7" creationId="{2E31739C-3787-488E-96EC-7B335D7439AD}"/>
          </ac:spMkLst>
        </pc:spChg>
        <pc:spChg chg="mod">
          <ac:chgData name="Diana Carolina Callejas Moncaleano" userId="76830a9e-2e28-4957-8293-09136a558c71" providerId="ADAL" clId="{2A6084EA-278B-4BE3-B4E5-B7B61CAD5F90}" dt="2026-05-27T02:16:55.282" v="1216" actId="1076"/>
          <ac:spMkLst>
            <pc:docMk/>
            <pc:sldMk cId="1051242228" sldId="275"/>
            <ac:spMk id="8" creationId="{31711440-D777-4E8C-8228-4FBFEE50E69A}"/>
          </ac:spMkLst>
        </pc:spChg>
        <pc:spChg chg="mod">
          <ac:chgData name="Diana Carolina Callejas Moncaleano" userId="76830a9e-2e28-4957-8293-09136a558c71" providerId="ADAL" clId="{2A6084EA-278B-4BE3-B4E5-B7B61CAD5F90}" dt="2026-05-27T02:16:55.282" v="1216" actId="1076"/>
          <ac:spMkLst>
            <pc:docMk/>
            <pc:sldMk cId="1051242228" sldId="275"/>
            <ac:spMk id="9" creationId="{36F4C0E5-B8B2-4C7D-BB05-70A2AC0C61C0}"/>
          </ac:spMkLst>
        </pc:spChg>
        <pc:spChg chg="mod">
          <ac:chgData name="Diana Carolina Callejas Moncaleano" userId="76830a9e-2e28-4957-8293-09136a558c71" providerId="ADAL" clId="{2A6084EA-278B-4BE3-B4E5-B7B61CAD5F90}" dt="2026-05-27T02:16:55.282" v="1216" actId="1076"/>
          <ac:spMkLst>
            <pc:docMk/>
            <pc:sldMk cId="1051242228" sldId="275"/>
            <ac:spMk id="14" creationId="{427FEE40-DBAF-47DD-B1AD-35C5C9E19182}"/>
          </ac:spMkLst>
        </pc:spChg>
        <pc:spChg chg="mod">
          <ac:chgData name="Diana Carolina Callejas Moncaleano" userId="76830a9e-2e28-4957-8293-09136a558c71" providerId="ADAL" clId="{2A6084EA-278B-4BE3-B4E5-B7B61CAD5F90}" dt="2026-05-27T02:16:55.282" v="1216" actId="1076"/>
          <ac:spMkLst>
            <pc:docMk/>
            <pc:sldMk cId="1051242228" sldId="275"/>
            <ac:spMk id="21" creationId="{CCEA91CD-9549-4BD2-94DD-2267CCD4AF4A}"/>
          </ac:spMkLst>
        </pc:spChg>
        <pc:spChg chg="mod">
          <ac:chgData name="Diana Carolina Callejas Moncaleano" userId="76830a9e-2e28-4957-8293-09136a558c71" providerId="ADAL" clId="{2A6084EA-278B-4BE3-B4E5-B7B61CAD5F90}" dt="2026-05-27T02:16:55.282" v="1216" actId="1076"/>
          <ac:spMkLst>
            <pc:docMk/>
            <pc:sldMk cId="1051242228" sldId="275"/>
            <ac:spMk id="32" creationId="{A2C3F6BF-E810-41E3-A4E2-ECA91E5353C7}"/>
          </ac:spMkLst>
        </pc:spChg>
        <pc:spChg chg="mod">
          <ac:chgData name="Diana Carolina Callejas Moncaleano" userId="76830a9e-2e28-4957-8293-09136a558c71" providerId="ADAL" clId="{2A6084EA-278B-4BE3-B4E5-B7B61CAD5F90}" dt="2026-05-27T02:16:55.282" v="1216" actId="1076"/>
          <ac:spMkLst>
            <pc:docMk/>
            <pc:sldMk cId="1051242228" sldId="275"/>
            <ac:spMk id="35" creationId="{CE22FF73-27E9-4777-8C96-CA3CA8FEA4D7}"/>
          </ac:spMkLst>
        </pc:spChg>
        <pc:spChg chg="mod">
          <ac:chgData name="Diana Carolina Callejas Moncaleano" userId="76830a9e-2e28-4957-8293-09136a558c71" providerId="ADAL" clId="{2A6084EA-278B-4BE3-B4E5-B7B61CAD5F90}" dt="2026-05-27T02:16:55.282" v="1216" actId="1076"/>
          <ac:spMkLst>
            <pc:docMk/>
            <pc:sldMk cId="1051242228" sldId="275"/>
            <ac:spMk id="38" creationId="{3F4C385C-029C-4E80-8AF3-C8D2330AB800}"/>
          </ac:spMkLst>
        </pc:spChg>
        <pc:spChg chg="mod">
          <ac:chgData name="Diana Carolina Callejas Moncaleano" userId="76830a9e-2e28-4957-8293-09136a558c71" providerId="ADAL" clId="{2A6084EA-278B-4BE3-B4E5-B7B61CAD5F90}" dt="2026-05-27T02:16:55.282" v="1216" actId="1076"/>
          <ac:spMkLst>
            <pc:docMk/>
            <pc:sldMk cId="1051242228" sldId="275"/>
            <ac:spMk id="41" creationId="{31D9422A-5DF6-472C-A935-C9AFD7FBA2D9}"/>
          </ac:spMkLst>
        </pc:spChg>
        <pc:spChg chg="mod">
          <ac:chgData name="Diana Carolina Callejas Moncaleano" userId="76830a9e-2e28-4957-8293-09136a558c71" providerId="ADAL" clId="{2A6084EA-278B-4BE3-B4E5-B7B61CAD5F90}" dt="2026-05-27T02:16:55.282" v="1216" actId="1076"/>
          <ac:spMkLst>
            <pc:docMk/>
            <pc:sldMk cId="1051242228" sldId="275"/>
            <ac:spMk id="50" creationId="{2B1A362B-8AA0-405A-A659-A65904409258}"/>
          </ac:spMkLst>
        </pc:spChg>
        <pc:spChg chg="mod">
          <ac:chgData name="Diana Carolina Callejas Moncaleano" userId="76830a9e-2e28-4957-8293-09136a558c71" providerId="ADAL" clId="{2A6084EA-278B-4BE3-B4E5-B7B61CAD5F90}" dt="2026-05-27T02:16:48.216" v="1215" actId="1076"/>
          <ac:spMkLst>
            <pc:docMk/>
            <pc:sldMk cId="1051242228" sldId="275"/>
            <ac:spMk id="51" creationId="{5B2F7445-4EB2-4C0E-A914-8FDAA45A3216}"/>
          </ac:spMkLst>
        </pc:spChg>
        <pc:cxnChg chg="mod">
          <ac:chgData name="Diana Carolina Callejas Moncaleano" userId="76830a9e-2e28-4957-8293-09136a558c71" providerId="ADAL" clId="{2A6084EA-278B-4BE3-B4E5-B7B61CAD5F90}" dt="2026-05-27T02:16:48.216" v="1215" actId="1076"/>
          <ac:cxnSpMkLst>
            <pc:docMk/>
            <pc:sldMk cId="1051242228" sldId="275"/>
            <ac:cxnSpMk id="16" creationId="{1C6D2373-C1E5-485D-8C6D-B2E811AA51A4}"/>
          </ac:cxnSpMkLst>
        </pc:cxnChg>
      </pc:sldChg>
      <pc:sldChg chg="del ord">
        <pc:chgData name="Diana Carolina Callejas Moncaleano" userId="76830a9e-2e28-4957-8293-09136a558c71" providerId="ADAL" clId="{2A6084EA-278B-4BE3-B4E5-B7B61CAD5F90}" dt="2026-05-27T03:00:57.090" v="2476" actId="47"/>
        <pc:sldMkLst>
          <pc:docMk/>
          <pc:sldMk cId="912080194" sldId="276"/>
        </pc:sldMkLst>
      </pc:sldChg>
      <pc:sldChg chg="modSp del mod ord">
        <pc:chgData name="Diana Carolina Callejas Moncaleano" userId="76830a9e-2e28-4957-8293-09136a558c71" providerId="ADAL" clId="{2A6084EA-278B-4BE3-B4E5-B7B61CAD5F90}" dt="2026-05-28T01:37:55.386" v="2478" actId="47"/>
        <pc:sldMkLst>
          <pc:docMk/>
          <pc:sldMk cId="1955827116" sldId="277"/>
        </pc:sldMkLst>
        <pc:spChg chg="mod">
          <ac:chgData name="Diana Carolina Callejas Moncaleano" userId="76830a9e-2e28-4957-8293-09136a558c71" providerId="ADAL" clId="{2A6084EA-278B-4BE3-B4E5-B7B61CAD5F90}" dt="2026-05-27T02:25:58.560" v="1536" actId="255"/>
          <ac:spMkLst>
            <pc:docMk/>
            <pc:sldMk cId="1955827116" sldId="277"/>
            <ac:spMk id="4" creationId="{334558AF-D2F7-4680-8E54-2ABF3C3E5CC7}"/>
          </ac:spMkLst>
        </pc:spChg>
      </pc:sldChg>
      <pc:sldChg chg="modSp del mod ord">
        <pc:chgData name="Diana Carolina Callejas Moncaleano" userId="76830a9e-2e28-4957-8293-09136a558c71" providerId="ADAL" clId="{2A6084EA-278B-4BE3-B4E5-B7B61CAD5F90}" dt="2026-05-28T01:37:55.386" v="2478" actId="47"/>
        <pc:sldMkLst>
          <pc:docMk/>
          <pc:sldMk cId="1759014519" sldId="278"/>
        </pc:sldMkLst>
        <pc:spChg chg="mod">
          <ac:chgData name="Diana Carolina Callejas Moncaleano" userId="76830a9e-2e28-4957-8293-09136a558c71" providerId="ADAL" clId="{2A6084EA-278B-4BE3-B4E5-B7B61CAD5F90}" dt="2026-05-27T02:41:03.037" v="1729" actId="20577"/>
          <ac:spMkLst>
            <pc:docMk/>
            <pc:sldMk cId="1759014519" sldId="278"/>
            <ac:spMk id="9" creationId="{DCABE48D-80F2-4D9E-ACDF-574AA661CD1D}"/>
          </ac:spMkLst>
        </pc:spChg>
      </pc:sldChg>
      <pc:sldChg chg="addSp delSp modSp del mod ord">
        <pc:chgData name="Diana Carolina Callejas Moncaleano" userId="76830a9e-2e28-4957-8293-09136a558c71" providerId="ADAL" clId="{2A6084EA-278B-4BE3-B4E5-B7B61CAD5F90}" dt="2026-05-27T02:42:40.560" v="1744" actId="47"/>
        <pc:sldMkLst>
          <pc:docMk/>
          <pc:sldMk cId="2348110290" sldId="279"/>
        </pc:sldMkLst>
        <pc:spChg chg="mod">
          <ac:chgData name="Diana Carolina Callejas Moncaleano" userId="76830a9e-2e28-4957-8293-09136a558c71" providerId="ADAL" clId="{2A6084EA-278B-4BE3-B4E5-B7B61CAD5F90}" dt="2026-05-27T02:42:04.070" v="1736" actId="1076"/>
          <ac:spMkLst>
            <pc:docMk/>
            <pc:sldMk cId="2348110290" sldId="279"/>
            <ac:spMk id="2" creationId="{F8D52F52-5A22-5525-0F00-EAA9AA9830AC}"/>
          </ac:spMkLst>
        </pc:spChg>
        <pc:spChg chg="del mod">
          <ac:chgData name="Diana Carolina Callejas Moncaleano" userId="76830a9e-2e28-4957-8293-09136a558c71" providerId="ADAL" clId="{2A6084EA-278B-4BE3-B4E5-B7B61CAD5F90}" dt="2026-05-27T02:23:46.233" v="1453" actId="478"/>
          <ac:spMkLst>
            <pc:docMk/>
            <pc:sldMk cId="2348110290" sldId="279"/>
            <ac:spMk id="4" creationId="{6428F47A-3D13-6E6E-8FC5-9F5D162EFB3A}"/>
          </ac:spMkLst>
        </pc:spChg>
        <pc:spChg chg="add del mod">
          <ac:chgData name="Diana Carolina Callejas Moncaleano" userId="76830a9e-2e28-4957-8293-09136a558c71" providerId="ADAL" clId="{2A6084EA-278B-4BE3-B4E5-B7B61CAD5F90}" dt="2026-05-27T02:23:53.503" v="1457" actId="478"/>
          <ac:spMkLst>
            <pc:docMk/>
            <pc:sldMk cId="2348110290" sldId="279"/>
            <ac:spMk id="6" creationId="{E4E8F57A-1E5A-5D2C-8E49-67C2D8C8835E}"/>
          </ac:spMkLst>
        </pc:spChg>
        <pc:picChg chg="add del mod">
          <ac:chgData name="Diana Carolina Callejas Moncaleano" userId="76830a9e-2e28-4957-8293-09136a558c71" providerId="ADAL" clId="{2A6084EA-278B-4BE3-B4E5-B7B61CAD5F90}" dt="2026-05-27T02:23:56.143" v="1458" actId="1076"/>
          <ac:picMkLst>
            <pc:docMk/>
            <pc:sldMk cId="2348110290" sldId="279"/>
            <ac:picMk id="3" creationId="{B66AB35F-4F35-1983-073B-06B7F0E52776}"/>
          </ac:picMkLst>
        </pc:picChg>
      </pc:sldChg>
      <pc:sldChg chg="addSp delSp modSp del mod ord">
        <pc:chgData name="Diana Carolina Callejas Moncaleano" userId="76830a9e-2e28-4957-8293-09136a558c71" providerId="ADAL" clId="{2A6084EA-278B-4BE3-B4E5-B7B61CAD5F90}" dt="2026-05-28T01:37:55.386" v="2478" actId="47"/>
        <pc:sldMkLst>
          <pc:docMk/>
          <pc:sldMk cId="999951321" sldId="280"/>
        </pc:sldMkLst>
        <pc:spChg chg="add del mod">
          <ac:chgData name="Diana Carolina Callejas Moncaleano" userId="76830a9e-2e28-4957-8293-09136a558c71" providerId="ADAL" clId="{2A6084EA-278B-4BE3-B4E5-B7B61CAD5F90}" dt="2026-05-27T02:31:16.622" v="1602" actId="478"/>
          <ac:spMkLst>
            <pc:docMk/>
            <pc:sldMk cId="999951321" sldId="280"/>
            <ac:spMk id="3" creationId="{3C4EDACD-C64D-CC94-51BD-D44804CAD6CD}"/>
          </ac:spMkLst>
        </pc:spChg>
        <pc:spChg chg="add mod">
          <ac:chgData name="Diana Carolina Callejas Moncaleano" userId="76830a9e-2e28-4957-8293-09136a558c71" providerId="ADAL" clId="{2A6084EA-278B-4BE3-B4E5-B7B61CAD5F90}" dt="2026-05-27T02:56:47.510" v="2338" actId="20577"/>
          <ac:spMkLst>
            <pc:docMk/>
            <pc:sldMk cId="999951321" sldId="280"/>
            <ac:spMk id="4" creationId="{3478314A-3E9F-6AD6-7814-A5486FDF9013}"/>
          </ac:spMkLst>
        </pc:spChg>
        <pc:spChg chg="del">
          <ac:chgData name="Diana Carolina Callejas Moncaleano" userId="76830a9e-2e28-4957-8293-09136a558c71" providerId="ADAL" clId="{2A6084EA-278B-4BE3-B4E5-B7B61CAD5F90}" dt="2026-05-27T02:31:12.218" v="1601" actId="478"/>
          <ac:spMkLst>
            <pc:docMk/>
            <pc:sldMk cId="999951321" sldId="280"/>
            <ac:spMk id="9" creationId="{DCABE48D-80F2-4D9E-ACDF-574AA661CD1D}"/>
          </ac:spMkLst>
        </pc:spChg>
        <pc:spChg chg="del">
          <ac:chgData name="Diana Carolina Callejas Moncaleano" userId="76830a9e-2e28-4957-8293-09136a558c71" providerId="ADAL" clId="{2A6084EA-278B-4BE3-B4E5-B7B61CAD5F90}" dt="2026-05-27T02:30:55.711" v="1599" actId="478"/>
          <ac:spMkLst>
            <pc:docMk/>
            <pc:sldMk cId="999951321" sldId="280"/>
            <ac:spMk id="10" creationId="{0FA83308-CCF0-4224-A351-92BBE8857626}"/>
          </ac:spMkLst>
        </pc:spChg>
        <pc:spChg chg="del">
          <ac:chgData name="Diana Carolina Callejas Moncaleano" userId="76830a9e-2e28-4957-8293-09136a558c71" providerId="ADAL" clId="{2A6084EA-278B-4BE3-B4E5-B7B61CAD5F90}" dt="2026-05-27T02:30:57.182" v="1600" actId="478"/>
          <ac:spMkLst>
            <pc:docMk/>
            <pc:sldMk cId="999951321" sldId="280"/>
            <ac:spMk id="18" creationId="{95D9C489-EFAC-4979-904C-E04FB140469D}"/>
          </ac:spMkLst>
        </pc:spChg>
        <pc:spChg chg="mod">
          <ac:chgData name="Diana Carolina Callejas Moncaleano" userId="76830a9e-2e28-4957-8293-09136a558c71" providerId="ADAL" clId="{2A6084EA-278B-4BE3-B4E5-B7B61CAD5F90}" dt="2026-05-27T02:31:37.183" v="1609" actId="1076"/>
          <ac:spMkLst>
            <pc:docMk/>
            <pc:sldMk cId="999951321" sldId="280"/>
            <ac:spMk id="28" creationId="{F33380C2-9D25-46CE-AED8-5D84814E4F7B}"/>
          </ac:spMkLst>
        </pc:spChg>
        <pc:spChg chg="del">
          <ac:chgData name="Diana Carolina Callejas Moncaleano" userId="76830a9e-2e28-4957-8293-09136a558c71" providerId="ADAL" clId="{2A6084EA-278B-4BE3-B4E5-B7B61CAD5F90}" dt="2026-05-27T02:30:51.956" v="1598" actId="478"/>
          <ac:spMkLst>
            <pc:docMk/>
            <pc:sldMk cId="999951321" sldId="280"/>
            <ac:spMk id="29" creationId="{EA6F0BB0-A58F-4D74-BEE2-1689028EAED3}"/>
          </ac:spMkLst>
        </pc:spChg>
        <pc:spChg chg="mod">
          <ac:chgData name="Diana Carolina Callejas Moncaleano" userId="76830a9e-2e28-4957-8293-09136a558c71" providerId="ADAL" clId="{2A6084EA-278B-4BE3-B4E5-B7B61CAD5F90}" dt="2026-05-27T02:31:31.911" v="1607" actId="1076"/>
          <ac:spMkLst>
            <pc:docMk/>
            <pc:sldMk cId="999951321" sldId="280"/>
            <ac:spMk id="31" creationId="{A61DEDCC-7922-48C4-94C4-4F37F5AF5B7D}"/>
          </ac:spMkLst>
        </pc:spChg>
        <pc:picChg chg="mod">
          <ac:chgData name="Diana Carolina Callejas Moncaleano" userId="76830a9e-2e28-4957-8293-09136a558c71" providerId="ADAL" clId="{2A6084EA-278B-4BE3-B4E5-B7B61CAD5F90}" dt="2026-05-27T02:31:30.174" v="1606" actId="1076"/>
          <ac:picMkLst>
            <pc:docMk/>
            <pc:sldMk cId="999951321" sldId="280"/>
            <ac:picMk id="5" creationId="{AA014183-EB05-4C92-898E-9FC789DAD420}"/>
          </ac:picMkLst>
        </pc:picChg>
        <pc:picChg chg="mod">
          <ac:chgData name="Diana Carolina Callejas Moncaleano" userId="76830a9e-2e28-4957-8293-09136a558c71" providerId="ADAL" clId="{2A6084EA-278B-4BE3-B4E5-B7B61CAD5F90}" dt="2026-05-27T02:31:34.416" v="1608" actId="1076"/>
          <ac:picMkLst>
            <pc:docMk/>
            <pc:sldMk cId="999951321" sldId="280"/>
            <ac:picMk id="7" creationId="{C12E83C0-0589-46F8-874E-5BED19EA6506}"/>
          </ac:picMkLst>
        </pc:picChg>
        <pc:picChg chg="mod">
          <ac:chgData name="Diana Carolina Callejas Moncaleano" userId="76830a9e-2e28-4957-8293-09136a558c71" providerId="ADAL" clId="{2A6084EA-278B-4BE3-B4E5-B7B61CAD5F90}" dt="2026-05-27T02:31:28.627" v="1605" actId="1076"/>
          <ac:picMkLst>
            <pc:docMk/>
            <pc:sldMk cId="999951321" sldId="280"/>
            <ac:picMk id="27" creationId="{4A06A78B-37CA-49FA-B8E7-D84C587264B3}"/>
          </ac:picMkLst>
        </pc:picChg>
      </pc:sldChg>
      <pc:sldChg chg="del">
        <pc:chgData name="Diana Carolina Callejas Moncaleano" userId="76830a9e-2e28-4957-8293-09136a558c71" providerId="ADAL" clId="{2A6084EA-278B-4BE3-B4E5-B7B61CAD5F90}" dt="2026-05-27T02:13:51.404" v="1185" actId="47"/>
        <pc:sldMkLst>
          <pc:docMk/>
          <pc:sldMk cId="204797309" sldId="285"/>
        </pc:sldMkLst>
      </pc:sldChg>
      <pc:sldChg chg="del">
        <pc:chgData name="Diana Carolina Callejas Moncaleano" userId="76830a9e-2e28-4957-8293-09136a558c71" providerId="ADAL" clId="{2A6084EA-278B-4BE3-B4E5-B7B61CAD5F90}" dt="2026-05-27T02:12:27.644" v="1166" actId="47"/>
        <pc:sldMkLst>
          <pc:docMk/>
          <pc:sldMk cId="2718874317" sldId="289"/>
        </pc:sldMkLst>
      </pc:sldChg>
      <pc:sldChg chg="del">
        <pc:chgData name="Diana Carolina Callejas Moncaleano" userId="76830a9e-2e28-4957-8293-09136a558c71" providerId="ADAL" clId="{2A6084EA-278B-4BE3-B4E5-B7B61CAD5F90}" dt="2026-05-27T02:12:27.644" v="1166" actId="47"/>
        <pc:sldMkLst>
          <pc:docMk/>
          <pc:sldMk cId="1831149995" sldId="290"/>
        </pc:sldMkLst>
      </pc:sldChg>
      <pc:sldChg chg="modSp del mod">
        <pc:chgData name="Diana Carolina Callejas Moncaleano" userId="76830a9e-2e28-4957-8293-09136a558c71" providerId="ADAL" clId="{2A6084EA-278B-4BE3-B4E5-B7B61CAD5F90}" dt="2026-05-28T01:37:55.386" v="2478" actId="47"/>
        <pc:sldMkLst>
          <pc:docMk/>
          <pc:sldMk cId="2371807352" sldId="291"/>
        </pc:sldMkLst>
        <pc:spChg chg="mod">
          <ac:chgData name="Diana Carolina Callejas Moncaleano" userId="76830a9e-2e28-4957-8293-09136a558c71" providerId="ADAL" clId="{2A6084EA-278B-4BE3-B4E5-B7B61CAD5F90}" dt="2026-05-27T02:59:34.318" v="2475" actId="1076"/>
          <ac:spMkLst>
            <pc:docMk/>
            <pc:sldMk cId="2371807352" sldId="291"/>
            <ac:spMk id="2" creationId="{57CB4654-42C0-9D81-2930-EBDE551AD5F9}"/>
          </ac:spMkLst>
        </pc:spChg>
      </pc:sldChg>
      <pc:sldChg chg="del ord">
        <pc:chgData name="Diana Carolina Callejas Moncaleano" userId="76830a9e-2e28-4957-8293-09136a558c71" providerId="ADAL" clId="{2A6084EA-278B-4BE3-B4E5-B7B61CAD5F90}" dt="2026-05-27T03:00:57.090" v="2476" actId="47"/>
        <pc:sldMkLst>
          <pc:docMk/>
          <pc:sldMk cId="1082007211" sldId="296"/>
        </pc:sldMkLst>
      </pc:sldChg>
      <pc:sldChg chg="modSp del mod ord">
        <pc:chgData name="Diana Carolina Callejas Moncaleano" userId="76830a9e-2e28-4957-8293-09136a558c71" providerId="ADAL" clId="{2A6084EA-278B-4BE3-B4E5-B7B61CAD5F90}" dt="2026-05-28T01:37:55.386" v="2478" actId="47"/>
        <pc:sldMkLst>
          <pc:docMk/>
          <pc:sldMk cId="537771247" sldId="297"/>
        </pc:sldMkLst>
        <pc:spChg chg="mod">
          <ac:chgData name="Diana Carolina Callejas Moncaleano" userId="76830a9e-2e28-4957-8293-09136a558c71" providerId="ADAL" clId="{2A6084EA-278B-4BE3-B4E5-B7B61CAD5F90}" dt="2026-05-27T02:36:43.374" v="1693" actId="255"/>
          <ac:spMkLst>
            <pc:docMk/>
            <pc:sldMk cId="537771247" sldId="297"/>
            <ac:spMk id="4" creationId="{334558AF-D2F7-4680-8E54-2ABF3C3E5CC7}"/>
          </ac:spMkLst>
        </pc:spChg>
        <pc:spChg chg="mod">
          <ac:chgData name="Diana Carolina Callejas Moncaleano" userId="76830a9e-2e28-4957-8293-09136a558c71" providerId="ADAL" clId="{2A6084EA-278B-4BE3-B4E5-B7B61CAD5F90}" dt="2026-05-27T02:17:09.228" v="1218" actId="1076"/>
          <ac:spMkLst>
            <pc:docMk/>
            <pc:sldMk cId="537771247" sldId="297"/>
            <ac:spMk id="8" creationId="{31711440-D777-4E8C-8228-4FBFEE50E69A}"/>
          </ac:spMkLst>
        </pc:spChg>
        <pc:spChg chg="mod">
          <ac:chgData name="Diana Carolina Callejas Moncaleano" userId="76830a9e-2e28-4957-8293-09136a558c71" providerId="ADAL" clId="{2A6084EA-278B-4BE3-B4E5-B7B61CAD5F90}" dt="2026-05-27T02:17:09.228" v="1218" actId="1076"/>
          <ac:spMkLst>
            <pc:docMk/>
            <pc:sldMk cId="537771247" sldId="297"/>
            <ac:spMk id="12" creationId="{13450BDF-058F-42DE-8C21-B7FCA6CC1A39}"/>
          </ac:spMkLst>
        </pc:spChg>
        <pc:spChg chg="mod">
          <ac:chgData name="Diana Carolina Callejas Moncaleano" userId="76830a9e-2e28-4957-8293-09136a558c71" providerId="ADAL" clId="{2A6084EA-278B-4BE3-B4E5-B7B61CAD5F90}" dt="2026-05-27T02:17:09.228" v="1218" actId="1076"/>
          <ac:spMkLst>
            <pc:docMk/>
            <pc:sldMk cId="537771247" sldId="297"/>
            <ac:spMk id="15" creationId="{2B97DE69-2BA6-4764-B45E-D5A9886ED3E5}"/>
          </ac:spMkLst>
        </pc:spChg>
        <pc:spChg chg="mod">
          <ac:chgData name="Diana Carolina Callejas Moncaleano" userId="76830a9e-2e28-4957-8293-09136a558c71" providerId="ADAL" clId="{2A6084EA-278B-4BE3-B4E5-B7B61CAD5F90}" dt="2026-05-27T02:17:09.228" v="1218" actId="1076"/>
          <ac:spMkLst>
            <pc:docMk/>
            <pc:sldMk cId="537771247" sldId="297"/>
            <ac:spMk id="16" creationId="{63C5AAC8-B25F-4FDC-9770-DADDFD3067F4}"/>
          </ac:spMkLst>
        </pc:spChg>
        <pc:spChg chg="mod">
          <ac:chgData name="Diana Carolina Callejas Moncaleano" userId="76830a9e-2e28-4957-8293-09136a558c71" providerId="ADAL" clId="{2A6084EA-278B-4BE3-B4E5-B7B61CAD5F90}" dt="2026-05-27T02:17:09.228" v="1218" actId="1076"/>
          <ac:spMkLst>
            <pc:docMk/>
            <pc:sldMk cId="537771247" sldId="297"/>
            <ac:spMk id="17" creationId="{F69C7843-E372-4814-ADB4-9936F386B343}"/>
          </ac:spMkLst>
        </pc:spChg>
        <pc:picChg chg="mod">
          <ac:chgData name="Diana Carolina Callejas Moncaleano" userId="76830a9e-2e28-4957-8293-09136a558c71" providerId="ADAL" clId="{2A6084EA-278B-4BE3-B4E5-B7B61CAD5F90}" dt="2026-05-27T02:17:09.228" v="1218" actId="1076"/>
          <ac:picMkLst>
            <pc:docMk/>
            <pc:sldMk cId="537771247" sldId="297"/>
            <ac:picMk id="13" creationId="{7D7158E6-F0DF-4825-B17E-C3AABB4D5361}"/>
          </ac:picMkLst>
        </pc:picChg>
        <pc:picChg chg="mod">
          <ac:chgData name="Diana Carolina Callejas Moncaleano" userId="76830a9e-2e28-4957-8293-09136a558c71" providerId="ADAL" clId="{2A6084EA-278B-4BE3-B4E5-B7B61CAD5F90}" dt="2026-05-27T02:17:09.228" v="1218" actId="1076"/>
          <ac:picMkLst>
            <pc:docMk/>
            <pc:sldMk cId="537771247" sldId="297"/>
            <ac:picMk id="20" creationId="{B3F52B00-C5CB-4384-BABE-E2765AC3178D}"/>
          </ac:picMkLst>
        </pc:picChg>
      </pc:sldChg>
      <pc:sldChg chg="delSp modSp del mod ord">
        <pc:chgData name="Diana Carolina Callejas Moncaleano" userId="76830a9e-2e28-4957-8293-09136a558c71" providerId="ADAL" clId="{2A6084EA-278B-4BE3-B4E5-B7B61CAD5F90}" dt="2026-05-28T01:37:55.386" v="2478" actId="47"/>
        <pc:sldMkLst>
          <pc:docMk/>
          <pc:sldMk cId="1171934577" sldId="299"/>
        </pc:sldMkLst>
        <pc:spChg chg="mod">
          <ac:chgData name="Diana Carolina Callejas Moncaleano" userId="76830a9e-2e28-4957-8293-09136a558c71" providerId="ADAL" clId="{2A6084EA-278B-4BE3-B4E5-B7B61CAD5F90}" dt="2026-05-27T02:58:07.208" v="2383" actId="207"/>
          <ac:spMkLst>
            <pc:docMk/>
            <pc:sldMk cId="1171934577" sldId="299"/>
            <ac:spMk id="4" creationId="{334558AF-D2F7-4680-8E54-2ABF3C3E5CC7}"/>
          </ac:spMkLst>
        </pc:spChg>
        <pc:spChg chg="mod">
          <ac:chgData name="Diana Carolina Callejas Moncaleano" userId="76830a9e-2e28-4957-8293-09136a558c71" providerId="ADAL" clId="{2A6084EA-278B-4BE3-B4E5-B7B61CAD5F90}" dt="2026-05-27T02:46:51.319" v="1845" actId="14100"/>
          <ac:spMkLst>
            <pc:docMk/>
            <pc:sldMk cId="1171934577" sldId="299"/>
            <ac:spMk id="5" creationId="{E0F2162F-30A0-4B9E-9946-362D36C751E9}"/>
          </ac:spMkLst>
        </pc:spChg>
        <pc:spChg chg="del mod">
          <ac:chgData name="Diana Carolina Callejas Moncaleano" userId="76830a9e-2e28-4957-8293-09136a558c71" providerId="ADAL" clId="{2A6084EA-278B-4BE3-B4E5-B7B61CAD5F90}" dt="2026-05-27T02:46:33.761" v="1844"/>
          <ac:spMkLst>
            <pc:docMk/>
            <pc:sldMk cId="1171934577" sldId="299"/>
            <ac:spMk id="12" creationId="{13450BDF-058F-42DE-8C21-B7FCA6CC1A39}"/>
          </ac:spMkLst>
        </pc:spChg>
        <pc:graphicFrameChg chg="modGraphic">
          <ac:chgData name="Diana Carolina Callejas Moncaleano" userId="76830a9e-2e28-4957-8293-09136a558c71" providerId="ADAL" clId="{2A6084EA-278B-4BE3-B4E5-B7B61CAD5F90}" dt="2026-05-27T02:43:31.490" v="1753" actId="20577"/>
          <ac:graphicFrameMkLst>
            <pc:docMk/>
            <pc:sldMk cId="1171934577" sldId="299"/>
            <ac:graphicFrameMk id="6" creationId="{8F384954-9681-4CF4-AA0A-64371E5778B5}"/>
          </ac:graphicFrameMkLst>
        </pc:graphicFrameChg>
        <pc:picChg chg="mod">
          <ac:chgData name="Diana Carolina Callejas Moncaleano" userId="76830a9e-2e28-4957-8293-09136a558c71" providerId="ADAL" clId="{2A6084EA-278B-4BE3-B4E5-B7B61CAD5F90}" dt="2026-05-27T02:46:14.820" v="1834" actId="14100"/>
          <ac:picMkLst>
            <pc:docMk/>
            <pc:sldMk cId="1171934577" sldId="299"/>
            <ac:picMk id="3" creationId="{F1870D1C-8B16-4278-9C11-7D6DDF23BAB3}"/>
          </ac:picMkLst>
        </pc:picChg>
      </pc:sldChg>
      <pc:sldChg chg="modSp del mod ord">
        <pc:chgData name="Diana Carolina Callejas Moncaleano" userId="76830a9e-2e28-4957-8293-09136a558c71" providerId="ADAL" clId="{2A6084EA-278B-4BE3-B4E5-B7B61CAD5F90}" dt="2026-05-27T02:46:59.319" v="1846" actId="47"/>
        <pc:sldMkLst>
          <pc:docMk/>
          <pc:sldMk cId="341108011" sldId="300"/>
        </pc:sldMkLst>
        <pc:spChg chg="mod">
          <ac:chgData name="Diana Carolina Callejas Moncaleano" userId="76830a9e-2e28-4957-8293-09136a558c71" providerId="ADAL" clId="{2A6084EA-278B-4BE3-B4E5-B7B61CAD5F90}" dt="2026-05-27T02:44:28.636" v="1763" actId="6549"/>
          <ac:spMkLst>
            <pc:docMk/>
            <pc:sldMk cId="341108011" sldId="300"/>
            <ac:spMk id="5" creationId="{E0F2162F-30A0-4B9E-9946-362D36C751E9}"/>
          </ac:spMkLst>
        </pc:spChg>
      </pc:sldChg>
      <pc:sldChg chg="del">
        <pc:chgData name="Diana Carolina Callejas Moncaleano" userId="76830a9e-2e28-4957-8293-09136a558c71" providerId="ADAL" clId="{2A6084EA-278B-4BE3-B4E5-B7B61CAD5F90}" dt="2026-05-27T02:14:24.518" v="1188" actId="47"/>
        <pc:sldMkLst>
          <pc:docMk/>
          <pc:sldMk cId="2573277884" sldId="301"/>
        </pc:sldMkLst>
      </pc:sldChg>
      <pc:sldChg chg="addSp delSp modSp del mod ord">
        <pc:chgData name="Diana Carolina Callejas Moncaleano" userId="76830a9e-2e28-4957-8293-09136a558c71" providerId="ADAL" clId="{2A6084EA-278B-4BE3-B4E5-B7B61CAD5F90}" dt="2026-05-28T01:37:55.386" v="2478" actId="47"/>
        <pc:sldMkLst>
          <pc:docMk/>
          <pc:sldMk cId="1911151964" sldId="302"/>
        </pc:sldMkLst>
        <pc:spChg chg="del">
          <ac:chgData name="Diana Carolina Callejas Moncaleano" userId="76830a9e-2e28-4957-8293-09136a558c71" providerId="ADAL" clId="{2A6084EA-278B-4BE3-B4E5-B7B61CAD5F90}" dt="2026-05-27T02:47:48.440" v="1871" actId="478"/>
          <ac:spMkLst>
            <pc:docMk/>
            <pc:sldMk cId="1911151964" sldId="302"/>
            <ac:spMk id="4" creationId="{334558AF-D2F7-4680-8E54-2ABF3C3E5CC7}"/>
          </ac:spMkLst>
        </pc:spChg>
        <pc:spChg chg="add del mod">
          <ac:chgData name="Diana Carolina Callejas Moncaleano" userId="76830a9e-2e28-4957-8293-09136a558c71" providerId="ADAL" clId="{2A6084EA-278B-4BE3-B4E5-B7B61CAD5F90}" dt="2026-05-27T02:47:57.649" v="1875" actId="478"/>
          <ac:spMkLst>
            <pc:docMk/>
            <pc:sldMk cId="1911151964" sldId="302"/>
            <ac:spMk id="5" creationId="{167BD5BA-C1F1-BC90-5487-8766C86403A0}"/>
          </ac:spMkLst>
        </pc:spChg>
        <pc:spChg chg="add mod">
          <ac:chgData name="Diana Carolina Callejas Moncaleano" userId="76830a9e-2e28-4957-8293-09136a558c71" providerId="ADAL" clId="{2A6084EA-278B-4BE3-B4E5-B7B61CAD5F90}" dt="2026-05-27T02:57:59.128" v="2380" actId="207"/>
          <ac:spMkLst>
            <pc:docMk/>
            <pc:sldMk cId="1911151964" sldId="302"/>
            <ac:spMk id="6" creationId="{81D7FE9B-651A-6726-4F26-C9D222764EA4}"/>
          </ac:spMkLst>
        </pc:spChg>
        <pc:spChg chg="mod">
          <ac:chgData name="Diana Carolina Callejas Moncaleano" userId="76830a9e-2e28-4957-8293-09136a558c71" providerId="ADAL" clId="{2A6084EA-278B-4BE3-B4E5-B7B61CAD5F90}" dt="2026-05-27T02:48:35.690" v="1935" actId="20577"/>
          <ac:spMkLst>
            <pc:docMk/>
            <pc:sldMk cId="1911151964" sldId="302"/>
            <ac:spMk id="10" creationId="{ADC2777C-EC45-4C99-84D1-D4D93986F98A}"/>
          </ac:spMkLst>
        </pc:spChg>
        <pc:picChg chg="add del">
          <ac:chgData name="Diana Carolina Callejas Moncaleano" userId="76830a9e-2e28-4957-8293-09136a558c71" providerId="ADAL" clId="{2A6084EA-278B-4BE3-B4E5-B7B61CAD5F90}" dt="2026-05-27T02:47:55.470" v="1873" actId="478"/>
          <ac:picMkLst>
            <pc:docMk/>
            <pc:sldMk cId="1911151964" sldId="302"/>
            <ac:picMk id="2" creationId="{45FEF2F9-2030-426C-A1EB-01BE1B754697}"/>
          </ac:picMkLst>
        </pc:picChg>
      </pc:sldChg>
      <pc:sldChg chg="addSp modSp del mod ord">
        <pc:chgData name="Diana Carolina Callejas Moncaleano" userId="76830a9e-2e28-4957-8293-09136a558c71" providerId="ADAL" clId="{2A6084EA-278B-4BE3-B4E5-B7B61CAD5F90}" dt="2026-05-28T01:37:55.386" v="2478" actId="47"/>
        <pc:sldMkLst>
          <pc:docMk/>
          <pc:sldMk cId="3930777262" sldId="303"/>
        </pc:sldMkLst>
        <pc:spChg chg="add mod">
          <ac:chgData name="Diana Carolina Callejas Moncaleano" userId="76830a9e-2e28-4957-8293-09136a558c71" providerId="ADAL" clId="{2A6084EA-278B-4BE3-B4E5-B7B61CAD5F90}" dt="2026-05-27T02:58:20.969" v="2394" actId="20577"/>
          <ac:spMkLst>
            <pc:docMk/>
            <pc:sldMk cId="3930777262" sldId="303"/>
            <ac:spMk id="2" creationId="{2AD8E659-9102-9E3E-F9E0-ADF5A472D8A5}"/>
          </ac:spMkLst>
        </pc:spChg>
        <pc:spChg chg="mod">
          <ac:chgData name="Diana Carolina Callejas Moncaleano" userId="76830a9e-2e28-4957-8293-09136a558c71" providerId="ADAL" clId="{2A6084EA-278B-4BE3-B4E5-B7B61CAD5F90}" dt="2026-05-27T02:50:19.917" v="2004" actId="1076"/>
          <ac:spMkLst>
            <pc:docMk/>
            <pc:sldMk cId="3930777262" sldId="303"/>
            <ac:spMk id="4" creationId="{334558AF-D2F7-4680-8E54-2ABF3C3E5CC7}"/>
          </ac:spMkLst>
        </pc:spChg>
        <pc:spChg chg="mod">
          <ac:chgData name="Diana Carolina Callejas Moncaleano" userId="76830a9e-2e28-4957-8293-09136a558c71" providerId="ADAL" clId="{2A6084EA-278B-4BE3-B4E5-B7B61CAD5F90}" dt="2026-05-27T02:50:17.939" v="2003" actId="1076"/>
          <ac:spMkLst>
            <pc:docMk/>
            <pc:sldMk cId="3930777262" sldId="303"/>
            <ac:spMk id="10" creationId="{ADC2777C-EC45-4C99-84D1-D4D93986F98A}"/>
          </ac:spMkLst>
        </pc:spChg>
        <pc:picChg chg="mod">
          <ac:chgData name="Diana Carolina Callejas Moncaleano" userId="76830a9e-2e28-4957-8293-09136a558c71" providerId="ADAL" clId="{2A6084EA-278B-4BE3-B4E5-B7B61CAD5F90}" dt="2026-05-27T02:50:21.516" v="2005" actId="1076"/>
          <ac:picMkLst>
            <pc:docMk/>
            <pc:sldMk cId="3930777262" sldId="303"/>
            <ac:picMk id="3" creationId="{5D9CDE0A-8718-4B62-AFB9-034C2A25BF83}"/>
          </ac:picMkLst>
        </pc:picChg>
      </pc:sldChg>
      <pc:sldChg chg="del">
        <pc:chgData name="Diana Carolina Callejas Moncaleano" userId="76830a9e-2e28-4957-8293-09136a558c71" providerId="ADAL" clId="{2A6084EA-278B-4BE3-B4E5-B7B61CAD5F90}" dt="2026-05-27T02:14:25.898" v="1189" actId="47"/>
        <pc:sldMkLst>
          <pc:docMk/>
          <pc:sldMk cId="2543721610" sldId="304"/>
        </pc:sldMkLst>
      </pc:sldChg>
      <pc:sldChg chg="modSp del mod ord">
        <pc:chgData name="Diana Carolina Callejas Moncaleano" userId="76830a9e-2e28-4957-8293-09136a558c71" providerId="ADAL" clId="{2A6084EA-278B-4BE3-B4E5-B7B61CAD5F90}" dt="2026-05-27T03:00:57.090" v="2476" actId="47"/>
        <pc:sldMkLst>
          <pc:docMk/>
          <pc:sldMk cId="3116702953" sldId="416"/>
        </pc:sldMkLst>
        <pc:spChg chg="mod">
          <ac:chgData name="Diana Carolina Callejas Moncaleano" userId="76830a9e-2e28-4957-8293-09136a558c71" providerId="ADAL" clId="{2A6084EA-278B-4BE3-B4E5-B7B61CAD5F90}" dt="2026-05-27T02:21:32.873" v="1405" actId="20577"/>
          <ac:spMkLst>
            <pc:docMk/>
            <pc:sldMk cId="3116702953" sldId="416"/>
            <ac:spMk id="5" creationId="{25001C07-6391-E73F-2DB4-6029CA723CC8}"/>
          </ac:spMkLst>
        </pc:spChg>
      </pc:sldChg>
      <pc:sldChg chg="del mod modShow">
        <pc:chgData name="Diana Carolina Callejas Moncaleano" userId="76830a9e-2e28-4957-8293-09136a558c71" providerId="ADAL" clId="{2A6084EA-278B-4BE3-B4E5-B7B61CAD5F90}" dt="2026-05-27T02:06:42.490" v="1060" actId="47"/>
        <pc:sldMkLst>
          <pc:docMk/>
          <pc:sldMk cId="2665571594" sldId="417"/>
        </pc:sldMkLst>
      </pc:sldChg>
      <pc:sldChg chg="del">
        <pc:chgData name="Diana Carolina Callejas Moncaleano" userId="76830a9e-2e28-4957-8293-09136a558c71" providerId="ADAL" clId="{2A6084EA-278B-4BE3-B4E5-B7B61CAD5F90}" dt="2026-05-27T02:12:27.644" v="1166" actId="47"/>
        <pc:sldMkLst>
          <pc:docMk/>
          <pc:sldMk cId="2394271810" sldId="418"/>
        </pc:sldMkLst>
      </pc:sldChg>
      <pc:sldChg chg="del">
        <pc:chgData name="Diana Carolina Callejas Moncaleano" userId="76830a9e-2e28-4957-8293-09136a558c71" providerId="ADAL" clId="{2A6084EA-278B-4BE3-B4E5-B7B61CAD5F90}" dt="2026-05-27T02:12:27.644" v="1166" actId="47"/>
        <pc:sldMkLst>
          <pc:docMk/>
          <pc:sldMk cId="3924419238" sldId="419"/>
        </pc:sldMkLst>
      </pc:sldChg>
      <pc:sldChg chg="modSp del mod ord">
        <pc:chgData name="Diana Carolina Callejas Moncaleano" userId="76830a9e-2e28-4957-8293-09136a558c71" providerId="ADAL" clId="{2A6084EA-278B-4BE3-B4E5-B7B61CAD5F90}" dt="2026-05-28T01:37:55.386" v="2478" actId="47"/>
        <pc:sldMkLst>
          <pc:docMk/>
          <pc:sldMk cId="325636689" sldId="420"/>
        </pc:sldMkLst>
        <pc:spChg chg="mod">
          <ac:chgData name="Diana Carolina Callejas Moncaleano" userId="76830a9e-2e28-4957-8293-09136a558c71" providerId="ADAL" clId="{2A6084EA-278B-4BE3-B4E5-B7B61CAD5F90}" dt="2026-05-27T02:56:43.258" v="2337" actId="20577"/>
          <ac:spMkLst>
            <pc:docMk/>
            <pc:sldMk cId="325636689" sldId="420"/>
            <ac:spMk id="2" creationId="{0FA5362D-29A5-F955-7BFE-BFB001B4E635}"/>
          </ac:spMkLst>
        </pc:spChg>
        <pc:graphicFrameChg chg="mod modGraphic">
          <ac:chgData name="Diana Carolina Callejas Moncaleano" userId="76830a9e-2e28-4957-8293-09136a558c71" providerId="ADAL" clId="{2A6084EA-278B-4BE3-B4E5-B7B61CAD5F90}" dt="2026-05-27T02:34:19.626" v="1631" actId="1076"/>
          <ac:graphicFrameMkLst>
            <pc:docMk/>
            <pc:sldMk cId="325636689" sldId="420"/>
            <ac:graphicFrameMk id="4" creationId="{941BFC28-071E-1AB9-096F-A810E0B40E53}"/>
          </ac:graphicFrameMkLst>
        </pc:graphicFrameChg>
      </pc:sldChg>
      <pc:sldChg chg="del">
        <pc:chgData name="Diana Carolina Callejas Moncaleano" userId="76830a9e-2e28-4957-8293-09136a558c71" providerId="ADAL" clId="{2A6084EA-278B-4BE3-B4E5-B7B61CAD5F90}" dt="2026-05-27T02:27:49.962" v="1582" actId="47"/>
        <pc:sldMkLst>
          <pc:docMk/>
          <pc:sldMk cId="2569664897" sldId="422"/>
        </pc:sldMkLst>
      </pc:sldChg>
      <pc:sldChg chg="del">
        <pc:chgData name="Diana Carolina Callejas Moncaleano" userId="76830a9e-2e28-4957-8293-09136a558c71" providerId="ADAL" clId="{2A6084EA-278B-4BE3-B4E5-B7B61CAD5F90}" dt="2026-05-27T03:00:57.090" v="2476" actId="47"/>
        <pc:sldMkLst>
          <pc:docMk/>
          <pc:sldMk cId="1357588616" sldId="423"/>
        </pc:sldMkLst>
      </pc:sldChg>
      <pc:sldChg chg="del ord">
        <pc:chgData name="Diana Carolina Callejas Moncaleano" userId="76830a9e-2e28-4957-8293-09136a558c71" providerId="ADAL" clId="{2A6084EA-278B-4BE3-B4E5-B7B61CAD5F90}" dt="2026-05-27T03:00:57.090" v="2476" actId="47"/>
        <pc:sldMkLst>
          <pc:docMk/>
          <pc:sldMk cId="3054136424" sldId="424"/>
        </pc:sldMkLst>
      </pc:sldChg>
      <pc:sldChg chg="del ord">
        <pc:chgData name="Diana Carolina Callejas Moncaleano" userId="76830a9e-2e28-4957-8293-09136a558c71" providerId="ADAL" clId="{2A6084EA-278B-4BE3-B4E5-B7B61CAD5F90}" dt="2026-05-27T03:00:57.090" v="2476" actId="47"/>
        <pc:sldMkLst>
          <pc:docMk/>
          <pc:sldMk cId="2630430735" sldId="425"/>
        </pc:sldMkLst>
      </pc:sldChg>
      <pc:sldChg chg="del ord">
        <pc:chgData name="Diana Carolina Callejas Moncaleano" userId="76830a9e-2e28-4957-8293-09136a558c71" providerId="ADAL" clId="{2A6084EA-278B-4BE3-B4E5-B7B61CAD5F90}" dt="2026-05-27T03:00:57.090" v="2476" actId="47"/>
        <pc:sldMkLst>
          <pc:docMk/>
          <pc:sldMk cId="1573356380" sldId="426"/>
        </pc:sldMkLst>
      </pc:sldChg>
      <pc:sldChg chg="delSp modSp new del mod ord">
        <pc:chgData name="Diana Carolina Callejas Moncaleano" userId="76830a9e-2e28-4957-8293-09136a558c71" providerId="ADAL" clId="{2A6084EA-278B-4BE3-B4E5-B7B61CAD5F90}" dt="2026-05-27T03:00:57.090" v="2476" actId="47"/>
        <pc:sldMkLst>
          <pc:docMk/>
          <pc:sldMk cId="826899664" sldId="427"/>
        </pc:sldMkLst>
        <pc:spChg chg="mod">
          <ac:chgData name="Diana Carolina Callejas Moncaleano" userId="76830a9e-2e28-4957-8293-09136a558c71" providerId="ADAL" clId="{2A6084EA-278B-4BE3-B4E5-B7B61CAD5F90}" dt="2026-05-27T02:12:11.224" v="1164" actId="20577"/>
          <ac:spMkLst>
            <pc:docMk/>
            <pc:sldMk cId="826899664" sldId="427"/>
            <ac:spMk id="2" creationId="{594D7E29-1602-3FE8-1537-6AC0856A2561}"/>
          </ac:spMkLst>
        </pc:spChg>
        <pc:spChg chg="del">
          <ac:chgData name="Diana Carolina Callejas Moncaleano" userId="76830a9e-2e28-4957-8293-09136a558c71" providerId="ADAL" clId="{2A6084EA-278B-4BE3-B4E5-B7B61CAD5F90}" dt="2026-05-27T02:12:15.004" v="1165" actId="478"/>
          <ac:spMkLst>
            <pc:docMk/>
            <pc:sldMk cId="826899664" sldId="427"/>
            <ac:spMk id="3" creationId="{641A3526-72D4-D4E7-E4D7-E4236BD2424A}"/>
          </ac:spMkLst>
        </pc:spChg>
      </pc:sldChg>
      <pc:sldChg chg="delSp modSp add del mod ord">
        <pc:chgData name="Diana Carolina Callejas Moncaleano" userId="76830a9e-2e28-4957-8293-09136a558c71" providerId="ADAL" clId="{2A6084EA-278B-4BE3-B4E5-B7B61CAD5F90}" dt="2026-05-27T02:44:12.700" v="1761" actId="47"/>
        <pc:sldMkLst>
          <pc:docMk/>
          <pc:sldMk cId="971381942" sldId="428"/>
        </pc:sldMkLst>
        <pc:spChg chg="del mod">
          <ac:chgData name="Diana Carolina Callejas Moncaleano" userId="76830a9e-2e28-4957-8293-09136a558c71" providerId="ADAL" clId="{2A6084EA-278B-4BE3-B4E5-B7B61CAD5F90}" dt="2026-05-27T02:44:05.143" v="1757" actId="21"/>
          <ac:spMkLst>
            <pc:docMk/>
            <pc:sldMk cId="971381942" sldId="428"/>
            <ac:spMk id="2" creationId="{9980FFE4-9A0F-CEB8-DF1D-81A1CD4A64E3}"/>
          </ac:spMkLst>
        </pc:spChg>
        <pc:picChg chg="del">
          <ac:chgData name="Diana Carolina Callejas Moncaleano" userId="76830a9e-2e28-4957-8293-09136a558c71" providerId="ADAL" clId="{2A6084EA-278B-4BE3-B4E5-B7B61CAD5F90}" dt="2026-05-27T02:25:43.119" v="1534" actId="478"/>
          <ac:picMkLst>
            <pc:docMk/>
            <pc:sldMk cId="971381942" sldId="428"/>
            <ac:picMk id="3" creationId="{23B3373B-8E55-C8D4-6DD6-1A51E0CE2A8D}"/>
          </ac:picMkLst>
        </pc:picChg>
      </pc:sldChg>
      <pc:sldChg chg="add del">
        <pc:chgData name="Diana Carolina Callejas Moncaleano" userId="76830a9e-2e28-4957-8293-09136a558c71" providerId="ADAL" clId="{2A6084EA-278B-4BE3-B4E5-B7B61CAD5F90}" dt="2026-05-27T02:43:51.720" v="1754" actId="47"/>
        <pc:sldMkLst>
          <pc:docMk/>
          <pc:sldMk cId="1369355982" sldId="429"/>
        </pc:sldMkLst>
      </pc:sldChg>
      <pc:sldChg chg="add del">
        <pc:chgData name="Diana Carolina Callejas Moncaleano" userId="76830a9e-2e28-4957-8293-09136a558c71" providerId="ADAL" clId="{2A6084EA-278B-4BE3-B4E5-B7B61CAD5F90}" dt="2026-05-27T02:43:53.020" v="1755" actId="47"/>
        <pc:sldMkLst>
          <pc:docMk/>
          <pc:sldMk cId="2724926739" sldId="430"/>
        </pc:sldMkLst>
      </pc:sldChg>
      <pc:sldChg chg="add del">
        <pc:chgData name="Diana Carolina Callejas Moncaleano" userId="76830a9e-2e28-4957-8293-09136a558c71" providerId="ADAL" clId="{2A6084EA-278B-4BE3-B4E5-B7B61CAD5F90}" dt="2026-05-27T02:42:20.304" v="1739" actId="47"/>
        <pc:sldMkLst>
          <pc:docMk/>
          <pc:sldMk cId="2345821095" sldId="431"/>
        </pc:sldMkLst>
      </pc:sldChg>
      <pc:sldChg chg="add del">
        <pc:chgData name="Diana Carolina Callejas Moncaleano" userId="76830a9e-2e28-4957-8293-09136a558c71" providerId="ADAL" clId="{2A6084EA-278B-4BE3-B4E5-B7B61CAD5F90}" dt="2026-05-27T02:39:57.353" v="1714"/>
        <pc:sldMkLst>
          <pc:docMk/>
          <pc:sldMk cId="3687541601" sldId="431"/>
        </pc:sldMkLst>
      </pc:sldChg>
      <pc:sldChg chg="addSp delSp modSp add mod">
        <pc:chgData name="Diana Carolina Callejas Moncaleano" userId="76830a9e-2e28-4957-8293-09136a558c71" providerId="ADAL" clId="{2A6084EA-278B-4BE3-B4E5-B7B61CAD5F90}" dt="2026-05-27T02:57:17.125" v="2349" actId="20577"/>
        <pc:sldMkLst>
          <pc:docMk/>
          <pc:sldMk cId="3544458596" sldId="432"/>
        </pc:sldMkLst>
        <pc:spChg chg="add del mod">
          <ac:chgData name="Diana Carolina Callejas Moncaleano" userId="76830a9e-2e28-4957-8293-09136a558c71" providerId="ADAL" clId="{2A6084EA-278B-4BE3-B4E5-B7B61CAD5F90}" dt="2026-05-27T02:42:27.750" v="1741" actId="478"/>
          <ac:spMkLst>
            <pc:docMk/>
            <pc:sldMk cId="3544458596" sldId="432"/>
            <ac:spMk id="3" creationId="{7E86FCF7-42A6-A128-DF07-7A167CE70F2F}"/>
          </ac:spMkLst>
        </pc:spChg>
        <pc:spChg chg="del">
          <ac:chgData name="Diana Carolina Callejas Moncaleano" userId="76830a9e-2e28-4957-8293-09136a558c71" providerId="ADAL" clId="{2A6084EA-278B-4BE3-B4E5-B7B61CAD5F90}" dt="2026-05-27T02:42:25.680" v="1740" actId="478"/>
          <ac:spMkLst>
            <pc:docMk/>
            <pc:sldMk cId="3544458596" sldId="432"/>
            <ac:spMk id="4" creationId="{69847106-7149-0834-D2A0-C697C28A246D}"/>
          </ac:spMkLst>
        </pc:spChg>
        <pc:spChg chg="add mod">
          <ac:chgData name="Diana Carolina Callejas Moncaleano" userId="76830a9e-2e28-4957-8293-09136a558c71" providerId="ADAL" clId="{2A6084EA-278B-4BE3-B4E5-B7B61CAD5F90}" dt="2026-05-27T02:57:17.125" v="2349" actId="20577"/>
          <ac:spMkLst>
            <pc:docMk/>
            <pc:sldMk cId="3544458596" sldId="432"/>
            <ac:spMk id="6" creationId="{41B2FAF7-1E67-45ED-D880-E337194491AC}"/>
          </ac:spMkLst>
        </pc:spChg>
        <pc:spChg chg="del">
          <ac:chgData name="Diana Carolina Callejas Moncaleano" userId="76830a9e-2e28-4957-8293-09136a558c71" providerId="ADAL" clId="{2A6084EA-278B-4BE3-B4E5-B7B61CAD5F90}" dt="2026-05-27T02:42:25.680" v="1740" actId="478"/>
          <ac:spMkLst>
            <pc:docMk/>
            <pc:sldMk cId="3544458596" sldId="432"/>
            <ac:spMk id="8" creationId="{B5A37E9C-9BAD-B3E1-084E-F2050FC8F807}"/>
          </ac:spMkLst>
        </pc:spChg>
        <pc:spChg chg="del">
          <ac:chgData name="Diana Carolina Callejas Moncaleano" userId="76830a9e-2e28-4957-8293-09136a558c71" providerId="ADAL" clId="{2A6084EA-278B-4BE3-B4E5-B7B61CAD5F90}" dt="2026-05-27T02:42:25.680" v="1740" actId="478"/>
          <ac:spMkLst>
            <pc:docMk/>
            <pc:sldMk cId="3544458596" sldId="432"/>
            <ac:spMk id="24" creationId="{A97BE96B-88F6-9F0D-340F-DE102799B80C}"/>
          </ac:spMkLst>
        </pc:spChg>
        <pc:spChg chg="del">
          <ac:chgData name="Diana Carolina Callejas Moncaleano" userId="76830a9e-2e28-4957-8293-09136a558c71" providerId="ADAL" clId="{2A6084EA-278B-4BE3-B4E5-B7B61CAD5F90}" dt="2026-05-27T02:42:25.680" v="1740" actId="478"/>
          <ac:spMkLst>
            <pc:docMk/>
            <pc:sldMk cId="3544458596" sldId="432"/>
            <ac:spMk id="28" creationId="{350E5DF2-19D1-9FC4-1CD2-A8E57E265CEB}"/>
          </ac:spMkLst>
        </pc:spChg>
        <pc:spChg chg="del">
          <ac:chgData name="Diana Carolina Callejas Moncaleano" userId="76830a9e-2e28-4957-8293-09136a558c71" providerId="ADAL" clId="{2A6084EA-278B-4BE3-B4E5-B7B61CAD5F90}" dt="2026-05-27T02:42:25.680" v="1740" actId="478"/>
          <ac:spMkLst>
            <pc:docMk/>
            <pc:sldMk cId="3544458596" sldId="432"/>
            <ac:spMk id="31" creationId="{5ED89EBA-63C9-3591-958B-9214A4473114}"/>
          </ac:spMkLst>
        </pc:spChg>
        <pc:picChg chg="del">
          <ac:chgData name="Diana Carolina Callejas Moncaleano" userId="76830a9e-2e28-4957-8293-09136a558c71" providerId="ADAL" clId="{2A6084EA-278B-4BE3-B4E5-B7B61CAD5F90}" dt="2026-05-27T02:42:25.680" v="1740" actId="478"/>
          <ac:picMkLst>
            <pc:docMk/>
            <pc:sldMk cId="3544458596" sldId="432"/>
            <ac:picMk id="5" creationId="{0627C269-6108-702C-FA56-16CF2AE99757}"/>
          </ac:picMkLst>
        </pc:picChg>
        <pc:picChg chg="del">
          <ac:chgData name="Diana Carolina Callejas Moncaleano" userId="76830a9e-2e28-4957-8293-09136a558c71" providerId="ADAL" clId="{2A6084EA-278B-4BE3-B4E5-B7B61CAD5F90}" dt="2026-05-27T02:42:25.680" v="1740" actId="478"/>
          <ac:picMkLst>
            <pc:docMk/>
            <pc:sldMk cId="3544458596" sldId="432"/>
            <ac:picMk id="7" creationId="{F4ED6E9D-494F-C2E9-7772-AADB629177F3}"/>
          </ac:picMkLst>
        </pc:picChg>
        <pc:picChg chg="add mod">
          <ac:chgData name="Diana Carolina Callejas Moncaleano" userId="76830a9e-2e28-4957-8293-09136a558c71" providerId="ADAL" clId="{2A6084EA-278B-4BE3-B4E5-B7B61CAD5F90}" dt="2026-05-27T02:42:36.874" v="1743" actId="1076"/>
          <ac:picMkLst>
            <pc:docMk/>
            <pc:sldMk cId="3544458596" sldId="432"/>
            <ac:picMk id="9" creationId="{293E8AB7-9C04-585A-6307-18172FBFE574}"/>
          </ac:picMkLst>
        </pc:picChg>
        <pc:picChg chg="del">
          <ac:chgData name="Diana Carolina Callejas Moncaleano" userId="76830a9e-2e28-4957-8293-09136a558c71" providerId="ADAL" clId="{2A6084EA-278B-4BE3-B4E5-B7B61CAD5F90}" dt="2026-05-27T02:42:25.680" v="1740" actId="478"/>
          <ac:picMkLst>
            <pc:docMk/>
            <pc:sldMk cId="3544458596" sldId="432"/>
            <ac:picMk id="27" creationId="{D57EC2E3-936C-C497-F210-D9B40E286DC6}"/>
          </ac:picMkLst>
        </pc:picChg>
      </pc:sldChg>
      <pc:sldChg chg="addSp delSp modSp new del mod">
        <pc:chgData name="Diana Carolina Callejas Moncaleano" userId="76830a9e-2e28-4957-8293-09136a558c71" providerId="ADAL" clId="{2A6084EA-278B-4BE3-B4E5-B7B61CAD5F90}" dt="2026-05-28T01:37:55.386" v="2478" actId="47"/>
        <pc:sldMkLst>
          <pc:docMk/>
          <pc:sldMk cId="3847260773" sldId="433"/>
        </pc:sldMkLst>
        <pc:spChg chg="del">
          <ac:chgData name="Diana Carolina Callejas Moncaleano" userId="76830a9e-2e28-4957-8293-09136a558c71" providerId="ADAL" clId="{2A6084EA-278B-4BE3-B4E5-B7B61CAD5F90}" dt="2026-05-27T02:44:09.050" v="1758" actId="478"/>
          <ac:spMkLst>
            <pc:docMk/>
            <pc:sldMk cId="3847260773" sldId="433"/>
            <ac:spMk id="2" creationId="{E76F83CA-0ED1-5533-4D76-8B01C8346B7A}"/>
          </ac:spMkLst>
        </pc:spChg>
        <pc:spChg chg="del">
          <ac:chgData name="Diana Carolina Callejas Moncaleano" userId="76830a9e-2e28-4957-8293-09136a558c71" providerId="ADAL" clId="{2A6084EA-278B-4BE3-B4E5-B7B61CAD5F90}" dt="2026-05-27T02:44:10.259" v="1759" actId="478"/>
          <ac:spMkLst>
            <pc:docMk/>
            <pc:sldMk cId="3847260773" sldId="433"/>
            <ac:spMk id="3" creationId="{6FBE7FCE-9AE5-DF17-BC03-9450F6AF5E55}"/>
          </ac:spMkLst>
        </pc:spChg>
        <pc:spChg chg="add mod">
          <ac:chgData name="Diana Carolina Callejas Moncaleano" userId="76830a9e-2e28-4957-8293-09136a558c71" providerId="ADAL" clId="{2A6084EA-278B-4BE3-B4E5-B7B61CAD5F90}" dt="2026-05-27T02:57:37.038" v="2364" actId="20577"/>
          <ac:spMkLst>
            <pc:docMk/>
            <pc:sldMk cId="3847260773" sldId="433"/>
            <ac:spMk id="4" creationId="{9980FFE4-9A0F-CEB8-DF1D-81A1CD4A64E3}"/>
          </ac:spMkLst>
        </pc:spChg>
      </pc:sldChg>
      <pc:sldChg chg="modSp add del mod">
        <pc:chgData name="Diana Carolina Callejas Moncaleano" userId="76830a9e-2e28-4957-8293-09136a558c71" providerId="ADAL" clId="{2A6084EA-278B-4BE3-B4E5-B7B61CAD5F90}" dt="2026-05-28T01:37:55.386" v="2478" actId="47"/>
        <pc:sldMkLst>
          <pc:docMk/>
          <pc:sldMk cId="2006993590" sldId="434"/>
        </pc:sldMkLst>
        <pc:spChg chg="mod">
          <ac:chgData name="Diana Carolina Callejas Moncaleano" userId="76830a9e-2e28-4957-8293-09136a558c71" providerId="ADAL" clId="{2A6084EA-278B-4BE3-B4E5-B7B61CAD5F90}" dt="2026-05-27T02:58:14.725" v="2388" actId="20577"/>
          <ac:spMkLst>
            <pc:docMk/>
            <pc:sldMk cId="2006993590" sldId="434"/>
            <ac:spMk id="4" creationId="{57244DE6-9173-0ED0-FCD6-BBEA10207C7E}"/>
          </ac:spMkLst>
        </pc:spChg>
      </pc:sldChg>
      <pc:sldChg chg="addSp delSp modSp add del mod">
        <pc:chgData name="Diana Carolina Callejas Moncaleano" userId="76830a9e-2e28-4957-8293-09136a558c71" providerId="ADAL" clId="{2A6084EA-278B-4BE3-B4E5-B7B61CAD5F90}" dt="2026-05-28T01:37:55.386" v="2478" actId="47"/>
        <pc:sldMkLst>
          <pc:docMk/>
          <pc:sldMk cId="1644444434" sldId="435"/>
        </pc:sldMkLst>
        <pc:spChg chg="mod">
          <ac:chgData name="Diana Carolina Callejas Moncaleano" userId="76830a9e-2e28-4957-8293-09136a558c71" providerId="ADAL" clId="{2A6084EA-278B-4BE3-B4E5-B7B61CAD5F90}" dt="2026-05-27T02:58:31.209" v="2404" actId="20577"/>
          <ac:spMkLst>
            <pc:docMk/>
            <pc:sldMk cId="1644444434" sldId="435"/>
            <ac:spMk id="2" creationId="{FE79D5FA-B880-6FAC-8981-0ABCAEAAC359}"/>
          </ac:spMkLst>
        </pc:spChg>
        <pc:spChg chg="del">
          <ac:chgData name="Diana Carolina Callejas Moncaleano" userId="76830a9e-2e28-4957-8293-09136a558c71" providerId="ADAL" clId="{2A6084EA-278B-4BE3-B4E5-B7B61CAD5F90}" dt="2026-05-27T02:51:17.784" v="2070" actId="478"/>
          <ac:spMkLst>
            <pc:docMk/>
            <pc:sldMk cId="1644444434" sldId="435"/>
            <ac:spMk id="4" creationId="{CCB5018F-92FF-D2A2-3A34-A519E794B591}"/>
          </ac:spMkLst>
        </pc:spChg>
        <pc:spChg chg="del">
          <ac:chgData name="Diana Carolina Callejas Moncaleano" userId="76830a9e-2e28-4957-8293-09136a558c71" providerId="ADAL" clId="{2A6084EA-278B-4BE3-B4E5-B7B61CAD5F90}" dt="2026-05-27T02:51:22.432" v="2074" actId="478"/>
          <ac:spMkLst>
            <pc:docMk/>
            <pc:sldMk cId="1644444434" sldId="435"/>
            <ac:spMk id="5" creationId="{FBE9C5C3-2D52-9E57-BCB9-9E292BF7437B}"/>
          </ac:spMkLst>
        </pc:spChg>
        <pc:spChg chg="add del mod">
          <ac:chgData name="Diana Carolina Callejas Moncaleano" userId="76830a9e-2e28-4957-8293-09136a558c71" providerId="ADAL" clId="{2A6084EA-278B-4BE3-B4E5-B7B61CAD5F90}" dt="2026-05-27T02:51:19.151" v="2071" actId="478"/>
          <ac:spMkLst>
            <pc:docMk/>
            <pc:sldMk cId="1644444434" sldId="435"/>
            <ac:spMk id="7" creationId="{AA64B669-FF88-135F-9581-08BEC62E2E3B}"/>
          </ac:spMkLst>
        </pc:spChg>
        <pc:spChg chg="del">
          <ac:chgData name="Diana Carolina Callejas Moncaleano" userId="76830a9e-2e28-4957-8293-09136a558c71" providerId="ADAL" clId="{2A6084EA-278B-4BE3-B4E5-B7B61CAD5F90}" dt="2026-05-27T02:51:21.510" v="2073" actId="478"/>
          <ac:spMkLst>
            <pc:docMk/>
            <pc:sldMk cId="1644444434" sldId="435"/>
            <ac:spMk id="9" creationId="{18FB311B-F81C-CABF-9855-CE5A6570C712}"/>
          </ac:spMkLst>
        </pc:spChg>
        <pc:spChg chg="del">
          <ac:chgData name="Diana Carolina Callejas Moncaleano" userId="76830a9e-2e28-4957-8293-09136a558c71" providerId="ADAL" clId="{2A6084EA-278B-4BE3-B4E5-B7B61CAD5F90}" dt="2026-05-27T02:51:20.529" v="2072" actId="478"/>
          <ac:spMkLst>
            <pc:docMk/>
            <pc:sldMk cId="1644444434" sldId="435"/>
            <ac:spMk id="10" creationId="{09E72422-559D-53CB-2B3C-6921E33C2EB0}"/>
          </ac:spMkLst>
        </pc:spChg>
        <pc:picChg chg="del">
          <ac:chgData name="Diana Carolina Callejas Moncaleano" userId="76830a9e-2e28-4957-8293-09136a558c71" providerId="ADAL" clId="{2A6084EA-278B-4BE3-B4E5-B7B61CAD5F90}" dt="2026-05-27T02:51:23.909" v="2076" actId="478"/>
          <ac:picMkLst>
            <pc:docMk/>
            <pc:sldMk cId="1644444434" sldId="435"/>
            <ac:picMk id="3" creationId="{11B94F6E-35A8-B2CB-34BA-CB889CE51283}"/>
          </ac:picMkLst>
        </pc:picChg>
        <pc:picChg chg="del">
          <ac:chgData name="Diana Carolina Callejas Moncaleano" userId="76830a9e-2e28-4957-8293-09136a558c71" providerId="ADAL" clId="{2A6084EA-278B-4BE3-B4E5-B7B61CAD5F90}" dt="2026-05-27T02:51:23.494" v="2075" actId="478"/>
          <ac:picMkLst>
            <pc:docMk/>
            <pc:sldMk cId="1644444434" sldId="435"/>
            <ac:picMk id="11" creationId="{DCC86A6A-1DF7-0DB4-E21D-E806980B6A02}"/>
          </ac:picMkLst>
        </pc:picChg>
      </pc:sldChg>
      <pc:sldChg chg="modSp add del mod">
        <pc:chgData name="Diana Carolina Callejas Moncaleano" userId="76830a9e-2e28-4957-8293-09136a558c71" providerId="ADAL" clId="{2A6084EA-278B-4BE3-B4E5-B7B61CAD5F90}" dt="2026-05-28T01:38:00.025" v="2479" actId="47"/>
        <pc:sldMkLst>
          <pc:docMk/>
          <pc:sldMk cId="4129343395" sldId="436"/>
        </pc:sldMkLst>
        <pc:spChg chg="mod">
          <ac:chgData name="Diana Carolina Callejas Moncaleano" userId="76830a9e-2e28-4957-8293-09136a558c71" providerId="ADAL" clId="{2A6084EA-278B-4BE3-B4E5-B7B61CAD5F90}" dt="2026-05-27T02:58:39.248" v="2412" actId="20577"/>
          <ac:spMkLst>
            <pc:docMk/>
            <pc:sldMk cId="4129343395" sldId="436"/>
            <ac:spMk id="2" creationId="{9F55818F-D9D7-72D0-02C5-D6FD177A5460}"/>
          </ac:spMkLst>
        </pc:spChg>
      </pc:sldChg>
      <pc:sldChg chg="modSp add mod">
        <pc:chgData name="Diana Carolina Callejas Moncaleano" userId="76830a9e-2e28-4957-8293-09136a558c71" providerId="ADAL" clId="{2A6084EA-278B-4BE3-B4E5-B7B61CAD5F90}" dt="2026-05-28T17:39:18.079" v="2800" actId="1076"/>
        <pc:sldMkLst>
          <pc:docMk/>
          <pc:sldMk cId="48289600" sldId="437"/>
        </pc:sldMkLst>
        <pc:spChg chg="mod">
          <ac:chgData name="Diana Carolina Callejas Moncaleano" userId="76830a9e-2e28-4957-8293-09136a558c71" providerId="ADAL" clId="{2A6084EA-278B-4BE3-B4E5-B7B61CAD5F90}" dt="2026-05-27T02:58:51.602" v="2421" actId="1076"/>
          <ac:spMkLst>
            <pc:docMk/>
            <pc:sldMk cId="48289600" sldId="437"/>
            <ac:spMk id="2" creationId="{49D5569D-CBC3-8D55-AF90-66BF3C4BE395}"/>
          </ac:spMkLst>
        </pc:spChg>
        <pc:picChg chg="mod">
          <ac:chgData name="Diana Carolina Callejas Moncaleano" userId="76830a9e-2e28-4957-8293-09136a558c71" providerId="ADAL" clId="{2A6084EA-278B-4BE3-B4E5-B7B61CAD5F90}" dt="2026-05-28T17:39:18.079" v="2800" actId="1076"/>
          <ac:picMkLst>
            <pc:docMk/>
            <pc:sldMk cId="48289600" sldId="437"/>
            <ac:picMk id="4" creationId="{F6E33F68-4C76-6AFB-F041-8738D87BCC0C}"/>
          </ac:picMkLst>
        </pc:picChg>
      </pc:sldChg>
      <pc:sldChg chg="del">
        <pc:chgData name="Diana Carolina Callejas Moncaleano" userId="76830a9e-2e28-4957-8293-09136a558c71" providerId="ADAL" clId="{2A6084EA-278B-4BE3-B4E5-B7B61CAD5F90}" dt="2026-05-28T01:37:55.386" v="2478" actId="47"/>
        <pc:sldMkLst>
          <pc:docMk/>
          <pc:sldMk cId="3957414626" sldId="438"/>
        </pc:sldMkLst>
      </pc:sldChg>
      <pc:sldChg chg="modNotesTx">
        <pc:chgData name="Diana Carolina Callejas Moncaleano" userId="76830a9e-2e28-4957-8293-09136a558c71" providerId="ADAL" clId="{2A6084EA-278B-4BE3-B4E5-B7B61CAD5F90}" dt="2026-05-28T16:10:03.676" v="2528" actId="20577"/>
        <pc:sldMkLst>
          <pc:docMk/>
          <pc:sldMk cId="1543770396" sldId="445"/>
        </pc:sldMkLst>
      </pc:sldChg>
      <pc:sldChg chg="modSp mod">
        <pc:chgData name="Diana Carolina Callejas Moncaleano" userId="76830a9e-2e28-4957-8293-09136a558c71" providerId="ADAL" clId="{2A6084EA-278B-4BE3-B4E5-B7B61CAD5F90}" dt="2026-05-28T15:50:01.915" v="2509" actId="20577"/>
        <pc:sldMkLst>
          <pc:docMk/>
          <pc:sldMk cId="1618006530" sldId="450"/>
        </pc:sldMkLst>
        <pc:spChg chg="mod">
          <ac:chgData name="Diana Carolina Callejas Moncaleano" userId="76830a9e-2e28-4957-8293-09136a558c71" providerId="ADAL" clId="{2A6084EA-278B-4BE3-B4E5-B7B61CAD5F90}" dt="2026-05-28T15:50:01.915" v="2509" actId="20577"/>
          <ac:spMkLst>
            <pc:docMk/>
            <pc:sldMk cId="1618006530" sldId="450"/>
            <ac:spMk id="10" creationId="{ADC2777C-EC45-4C99-84D1-D4D93986F98A}"/>
          </ac:spMkLst>
        </pc:spChg>
      </pc:sldChg>
      <pc:sldChg chg="modSp mod">
        <pc:chgData name="Diana Carolina Callejas Moncaleano" userId="76830a9e-2e28-4957-8293-09136a558c71" providerId="ADAL" clId="{2A6084EA-278B-4BE3-B4E5-B7B61CAD5F90}" dt="2026-05-28T17:14:24.930" v="2539" actId="1076"/>
        <pc:sldMkLst>
          <pc:docMk/>
          <pc:sldMk cId="3767975963" sldId="452"/>
        </pc:sldMkLst>
        <pc:grpChg chg="mod">
          <ac:chgData name="Diana Carolina Callejas Moncaleano" userId="76830a9e-2e28-4957-8293-09136a558c71" providerId="ADAL" clId="{2A6084EA-278B-4BE3-B4E5-B7B61CAD5F90}" dt="2026-05-28T16:56:36.212" v="2536" actId="1076"/>
          <ac:grpSpMkLst>
            <pc:docMk/>
            <pc:sldMk cId="3767975963" sldId="452"/>
            <ac:grpSpMk id="2" creationId="{410AC1DA-C55D-DC2E-4A86-0234A12339B0}"/>
          </ac:grpSpMkLst>
        </pc:grpChg>
        <pc:grpChg chg="mod">
          <ac:chgData name="Diana Carolina Callejas Moncaleano" userId="76830a9e-2e28-4957-8293-09136a558c71" providerId="ADAL" clId="{2A6084EA-278B-4BE3-B4E5-B7B61CAD5F90}" dt="2026-05-28T16:56:38.179" v="2537" actId="1076"/>
          <ac:grpSpMkLst>
            <pc:docMk/>
            <pc:sldMk cId="3767975963" sldId="452"/>
            <ac:grpSpMk id="11" creationId="{DA308598-D3A1-3803-4362-C64539A23325}"/>
          </ac:grpSpMkLst>
        </pc:grpChg>
        <pc:grpChg chg="mod">
          <ac:chgData name="Diana Carolina Callejas Moncaleano" userId="76830a9e-2e28-4957-8293-09136a558c71" providerId="ADAL" clId="{2A6084EA-278B-4BE3-B4E5-B7B61CAD5F90}" dt="2026-05-28T17:14:24.930" v="2539" actId="1076"/>
          <ac:grpSpMkLst>
            <pc:docMk/>
            <pc:sldMk cId="3767975963" sldId="452"/>
            <ac:grpSpMk id="13" creationId="{15125834-F30D-7881-595C-6B29C5790CF6}"/>
          </ac:grpSpMkLst>
        </pc:grpChg>
        <pc:grpChg chg="mod">
          <ac:chgData name="Diana Carolina Callejas Moncaleano" userId="76830a9e-2e28-4957-8293-09136a558c71" providerId="ADAL" clId="{2A6084EA-278B-4BE3-B4E5-B7B61CAD5F90}" dt="2026-05-28T16:56:31.956" v="2534" actId="1076"/>
          <ac:grpSpMkLst>
            <pc:docMk/>
            <pc:sldMk cId="3767975963" sldId="452"/>
            <ac:grpSpMk id="14" creationId="{5664A4C9-E9CB-634C-5DC3-CA3D35321EE1}"/>
          </ac:grpSpMkLst>
        </pc:grpChg>
        <pc:picChg chg="mod">
          <ac:chgData name="Diana Carolina Callejas Moncaleano" userId="76830a9e-2e28-4957-8293-09136a558c71" providerId="ADAL" clId="{2A6084EA-278B-4BE3-B4E5-B7B61CAD5F90}" dt="2026-05-28T16:56:34.204" v="2535" actId="1076"/>
          <ac:picMkLst>
            <pc:docMk/>
            <pc:sldMk cId="3767975963" sldId="452"/>
            <ac:picMk id="7" creationId="{6831CE15-3E0F-3418-70AF-E5896AA67BDB}"/>
          </ac:picMkLst>
        </pc:picChg>
      </pc:sldChg>
      <pc:sldChg chg="modSp mod">
        <pc:chgData name="Diana Carolina Callejas Moncaleano" userId="76830a9e-2e28-4957-8293-09136a558c71" providerId="ADAL" clId="{2A6084EA-278B-4BE3-B4E5-B7B61CAD5F90}" dt="2026-05-28T15:34:41.386" v="2480" actId="20577"/>
        <pc:sldMkLst>
          <pc:docMk/>
          <pc:sldMk cId="3732509139" sldId="454"/>
        </pc:sldMkLst>
        <pc:spChg chg="mod">
          <ac:chgData name="Diana Carolina Callejas Moncaleano" userId="76830a9e-2e28-4957-8293-09136a558c71" providerId="ADAL" clId="{2A6084EA-278B-4BE3-B4E5-B7B61CAD5F90}" dt="2026-05-28T15:34:41.386" v="2480" actId="20577"/>
          <ac:spMkLst>
            <pc:docMk/>
            <pc:sldMk cId="3732509139" sldId="454"/>
            <ac:spMk id="57" creationId="{6A959BA6-8E42-F2F1-BCBE-389A6671F80A}"/>
          </ac:spMkLst>
        </pc:spChg>
      </pc:sldChg>
      <pc:sldChg chg="modNotesTx">
        <pc:chgData name="Diana Carolina Callejas Moncaleano" userId="76830a9e-2e28-4957-8293-09136a558c71" providerId="ADAL" clId="{2A6084EA-278B-4BE3-B4E5-B7B61CAD5F90}" dt="2026-05-28T15:36:51.559" v="2507" actId="20577"/>
        <pc:sldMkLst>
          <pc:docMk/>
          <pc:sldMk cId="636264315" sldId="455"/>
        </pc:sldMkLst>
      </pc:sldChg>
      <pc:sldChg chg="modNotesTx">
        <pc:chgData name="Diana Carolina Callejas Moncaleano" userId="76830a9e-2e28-4957-8293-09136a558c71" providerId="ADAL" clId="{2A6084EA-278B-4BE3-B4E5-B7B61CAD5F90}" dt="2026-05-28T17:38:55.575" v="2799" actId="20577"/>
        <pc:sldMkLst>
          <pc:docMk/>
          <pc:sldMk cId="2048431242" sldId="456"/>
        </pc:sldMkLst>
      </pc:sldChg>
      <pc:sldChg chg="del">
        <pc:chgData name="Diana Carolina Callejas Moncaleano" userId="76830a9e-2e28-4957-8293-09136a558c71" providerId="ADAL" clId="{2A6084EA-278B-4BE3-B4E5-B7B61CAD5F90}" dt="2026-05-28T01:37:55.386" v="2478" actId="47"/>
        <pc:sldMkLst>
          <pc:docMk/>
          <pc:sldMk cId="3545669239" sldId="457"/>
        </pc:sldMkLst>
      </pc:sldChg>
    </pc:docChg>
  </pc:docChgLst>
  <pc:docChgLst>
    <pc:chgData name="Luisa Fernanda Uribe Laverde" userId="S::luribe@minambiente.gov.co::1d34695a-9440-4071-a188-0f12766de71a" providerId="AD" clId="Web-{4ED8E35D-F854-6AA2-5922-14DA7A58FB59}"/>
    <pc:docChg chg="modSld">
      <pc:chgData name="Luisa Fernanda Uribe Laverde" userId="S::luribe@minambiente.gov.co::1d34695a-9440-4071-a188-0f12766de71a" providerId="AD" clId="Web-{4ED8E35D-F854-6AA2-5922-14DA7A58FB59}" dt="2026-05-28T19:44:45.446" v="138" actId="1076"/>
      <pc:docMkLst>
        <pc:docMk/>
      </pc:docMkLst>
      <pc:sldChg chg="addSp delSp modSp">
        <pc:chgData name="Luisa Fernanda Uribe Laverde" userId="S::luribe@minambiente.gov.co::1d34695a-9440-4071-a188-0f12766de71a" providerId="AD" clId="Web-{4ED8E35D-F854-6AA2-5922-14DA7A58FB59}" dt="2026-05-28T19:44:45.446" v="138" actId="1076"/>
        <pc:sldMkLst>
          <pc:docMk/>
          <pc:sldMk cId="1543770396" sldId="445"/>
        </pc:sldMkLst>
        <pc:spChg chg="mod">
          <ac:chgData name="Luisa Fernanda Uribe Laverde" userId="S::luribe@minambiente.gov.co::1d34695a-9440-4071-a188-0f12766de71a" providerId="AD" clId="Web-{4ED8E35D-F854-6AA2-5922-14DA7A58FB59}" dt="2026-05-28T19:42:07.410" v="57" actId="1076"/>
          <ac:spMkLst>
            <pc:docMk/>
            <pc:sldMk cId="1543770396" sldId="445"/>
            <ac:spMk id="4" creationId="{F3642406-947F-C643-AD71-6F2CF5DED6F8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4:45.415" v="137" actId="1076"/>
          <ac:spMkLst>
            <pc:docMk/>
            <pc:sldMk cId="1543770396" sldId="445"/>
            <ac:spMk id="6" creationId="{D4EBF3CC-C080-845A-87B6-59E94D1D31CA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2:07.441" v="59" actId="1076"/>
          <ac:spMkLst>
            <pc:docMk/>
            <pc:sldMk cId="1543770396" sldId="445"/>
            <ac:spMk id="7" creationId="{182FDA74-1873-47B7-885B-92D81BA58DCB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2:07.472" v="61" actId="1076"/>
          <ac:spMkLst>
            <pc:docMk/>
            <pc:sldMk cId="1543770396" sldId="445"/>
            <ac:spMk id="13" creationId="{993747EB-A6D2-F87C-14FF-9A4223C2D2D9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2:07.519" v="63" actId="1076"/>
          <ac:spMkLst>
            <pc:docMk/>
            <pc:sldMk cId="1543770396" sldId="445"/>
            <ac:spMk id="19" creationId="{FA919C70-47FC-8E30-4E04-C313C62076AD}"/>
          </ac:spMkLst>
        </pc:spChg>
        <pc:spChg chg="add del">
          <ac:chgData name="Luisa Fernanda Uribe Laverde" userId="S::luribe@minambiente.gov.co::1d34695a-9440-4071-a188-0f12766de71a" providerId="AD" clId="Web-{4ED8E35D-F854-6AA2-5922-14DA7A58FB59}" dt="2026-05-28T19:41:12.736" v="38"/>
          <ac:spMkLst>
            <pc:docMk/>
            <pc:sldMk cId="1543770396" sldId="445"/>
            <ac:spMk id="20" creationId="{7B86D09F-C99B-FE76-EDCB-82930881E476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4:45.446" v="138" actId="1076"/>
          <ac:spMkLst>
            <pc:docMk/>
            <pc:sldMk cId="1543770396" sldId="445"/>
            <ac:spMk id="21" creationId="{3B407804-333C-E10B-9ADD-1DC386DCCB99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2:07.550" v="65" actId="1076"/>
          <ac:spMkLst>
            <pc:docMk/>
            <pc:sldMk cId="1543770396" sldId="445"/>
            <ac:spMk id="22" creationId="{456BB2C3-D2ED-D13A-04E8-39749548BA01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2:07.582" v="67" actId="1076"/>
          <ac:spMkLst>
            <pc:docMk/>
            <pc:sldMk cId="1543770396" sldId="445"/>
            <ac:spMk id="43" creationId="{F01E836B-06F8-FF6E-69E4-69362F76D8CC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2:28.114" v="87" actId="1076"/>
          <ac:spMkLst>
            <pc:docMk/>
            <pc:sldMk cId="1543770396" sldId="445"/>
            <ac:spMk id="46" creationId="{2052A59E-4072-57A8-1727-5D65664CEFD4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2:28.114" v="86" actId="1076"/>
          <ac:spMkLst>
            <pc:docMk/>
            <pc:sldMk cId="1543770396" sldId="445"/>
            <ac:spMk id="48" creationId="{F8B11D39-045B-3F0E-F425-966C9CFFB9B2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2:07.644" v="70" actId="1076"/>
          <ac:spMkLst>
            <pc:docMk/>
            <pc:sldMk cId="1543770396" sldId="445"/>
            <ac:spMk id="56" creationId="{AC9E38DC-FAB0-FB8F-C9BE-0FD89AE09547}"/>
          </ac:spMkLst>
        </pc:spChg>
        <pc:spChg chg="del">
          <ac:chgData name="Luisa Fernanda Uribe Laverde" userId="S::luribe@minambiente.gov.co::1d34695a-9440-4071-a188-0f12766de71a" providerId="AD" clId="Web-{4ED8E35D-F854-6AA2-5922-14DA7A58FB59}" dt="2026-05-28T19:40:13.421" v="23"/>
          <ac:spMkLst>
            <pc:docMk/>
            <pc:sldMk cId="1543770396" sldId="445"/>
            <ac:spMk id="57" creationId="{F00FC2C4-FAF5-7CD1-EB41-42EC9D58DC2A}"/>
          </ac:spMkLst>
        </pc:spChg>
        <pc:spChg chg="del mod">
          <ac:chgData name="Luisa Fernanda Uribe Laverde" userId="S::luribe@minambiente.gov.co::1d34695a-9440-4071-a188-0f12766de71a" providerId="AD" clId="Web-{4ED8E35D-F854-6AA2-5922-14DA7A58FB59}" dt="2026-05-28T19:40:14.640" v="24"/>
          <ac:spMkLst>
            <pc:docMk/>
            <pc:sldMk cId="1543770396" sldId="445"/>
            <ac:spMk id="58" creationId="{062AFC4A-B8CC-FAA8-2AFC-A672CE97E335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4:38.868" v="136" actId="1076"/>
          <ac:spMkLst>
            <pc:docMk/>
            <pc:sldMk cId="1543770396" sldId="445"/>
            <ac:spMk id="59" creationId="{FD672200-BBBA-8547-42A0-B8358D8F7CDA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2:07.660" v="72" actId="1076"/>
          <ac:spMkLst>
            <pc:docMk/>
            <pc:sldMk cId="1543770396" sldId="445"/>
            <ac:spMk id="60" creationId="{C91AB7DD-4DD4-A127-962B-24F8132F321D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4:18.571" v="131" actId="1076"/>
          <ac:spMkLst>
            <pc:docMk/>
            <pc:sldMk cId="1543770396" sldId="445"/>
            <ac:spMk id="61" creationId="{3B193013-5632-63B4-D2D0-2A4813315177}"/>
          </ac:spMkLst>
        </pc:spChg>
        <pc:spChg chg="del">
          <ac:chgData name="Luisa Fernanda Uribe Laverde" userId="S::luribe@minambiente.gov.co::1d34695a-9440-4071-a188-0f12766de71a" providerId="AD" clId="Web-{4ED8E35D-F854-6AA2-5922-14DA7A58FB59}" dt="2026-05-28T19:41:49.706" v="48"/>
          <ac:spMkLst>
            <pc:docMk/>
            <pc:sldMk cId="1543770396" sldId="445"/>
            <ac:spMk id="62" creationId="{3D3A8628-D6D4-6B58-0538-07FA95800C27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2:07.691" v="74" actId="1076"/>
          <ac:spMkLst>
            <pc:docMk/>
            <pc:sldMk cId="1543770396" sldId="445"/>
            <ac:spMk id="63" creationId="{8B8B9842-D4E2-D647-2E6D-CB48E0985FEE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2:49.083" v="91" actId="1076"/>
          <ac:spMkLst>
            <pc:docMk/>
            <pc:sldMk cId="1543770396" sldId="445"/>
            <ac:spMk id="64" creationId="{BBBCA7C9-CF72-0C8F-CDD9-7FC8EA8475CB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4:07.601" v="129" actId="1076"/>
          <ac:spMkLst>
            <pc:docMk/>
            <pc:sldMk cId="1543770396" sldId="445"/>
            <ac:spMk id="65" creationId="{80E6833A-1C55-E09C-0AB9-436FBDE9BBCA}"/>
          </ac:spMkLst>
        </pc:spChg>
        <pc:spChg chg="mod">
          <ac:chgData name="Luisa Fernanda Uribe Laverde" userId="S::luribe@minambiente.gov.co::1d34695a-9440-4071-a188-0f12766de71a" providerId="AD" clId="Web-{4ED8E35D-F854-6AA2-5922-14DA7A58FB59}" dt="2026-05-28T19:43:04.381" v="96" actId="1076"/>
          <ac:spMkLst>
            <pc:docMk/>
            <pc:sldMk cId="1543770396" sldId="445"/>
            <ac:spMk id="66" creationId="{EE768392-1A52-BD58-3258-3053DA487F9F}"/>
          </ac:spMkLst>
        </pc:spChg>
        <pc:grpChg chg="mod">
          <ac:chgData name="Luisa Fernanda Uribe Laverde" userId="S::luribe@minambiente.gov.co::1d34695a-9440-4071-a188-0f12766de71a" providerId="AD" clId="Web-{4ED8E35D-F854-6AA2-5922-14DA7A58FB59}" dt="2026-05-28T19:42:07.457" v="60" actId="1076"/>
          <ac:grpSpMkLst>
            <pc:docMk/>
            <pc:sldMk cId="1543770396" sldId="445"/>
            <ac:grpSpMk id="8" creationId="{1DB364CE-B249-11E1-8EB6-6D988E2BC2A0}"/>
          </ac:grpSpMkLst>
        </pc:grpChg>
        <pc:grpChg chg="mod">
          <ac:chgData name="Luisa Fernanda Uribe Laverde" userId="S::luribe@minambiente.gov.co::1d34695a-9440-4071-a188-0f12766de71a" providerId="AD" clId="Web-{4ED8E35D-F854-6AA2-5922-14DA7A58FB59}" dt="2026-05-28T19:42:07.504" v="62" actId="1076"/>
          <ac:grpSpMkLst>
            <pc:docMk/>
            <pc:sldMk cId="1543770396" sldId="445"/>
            <ac:grpSpMk id="16" creationId="{E2D51167-8C23-8148-C5B5-8E2FD094B978}"/>
          </ac:grpSpMkLst>
        </pc:grpChg>
        <pc:grpChg chg="del">
          <ac:chgData name="Luisa Fernanda Uribe Laverde" userId="S::luribe@minambiente.gov.co::1d34695a-9440-4071-a188-0f12766de71a" providerId="AD" clId="Web-{4ED8E35D-F854-6AA2-5922-14DA7A58FB59}" dt="2026-05-28T19:41:49.706" v="49"/>
          <ac:grpSpMkLst>
            <pc:docMk/>
            <pc:sldMk cId="1543770396" sldId="445"/>
            <ac:grpSpMk id="23" creationId="{AF2CA8B0-32D3-2337-D66B-58D324980AAB}"/>
          </ac:grpSpMkLst>
        </pc:grpChg>
        <pc:grpChg chg="mod">
          <ac:chgData name="Luisa Fernanda Uribe Laverde" userId="S::luribe@minambiente.gov.co::1d34695a-9440-4071-a188-0f12766de71a" providerId="AD" clId="Web-{4ED8E35D-F854-6AA2-5922-14DA7A58FB59}" dt="2026-05-28T19:44:38.852" v="135" actId="1076"/>
          <ac:grpSpMkLst>
            <pc:docMk/>
            <pc:sldMk cId="1543770396" sldId="445"/>
            <ac:grpSpMk id="27" creationId="{267670E4-91DA-92B0-CA74-1F90956DE279}"/>
          </ac:grpSpMkLst>
        </pc:grpChg>
        <pc:grpChg chg="mod">
          <ac:chgData name="Luisa Fernanda Uribe Laverde" userId="S::luribe@minambiente.gov.co::1d34695a-9440-4071-a188-0f12766de71a" providerId="AD" clId="Web-{4ED8E35D-F854-6AA2-5922-14DA7A58FB59}" dt="2026-05-28T19:44:23.196" v="132" actId="1076"/>
          <ac:grpSpMkLst>
            <pc:docMk/>
            <pc:sldMk cId="1543770396" sldId="445"/>
            <ac:grpSpMk id="45" creationId="{B81DA229-23CA-FC25-C70F-23C321D00923}"/>
          </ac:grpSpMkLst>
        </pc:grpChg>
        <pc:grpChg chg="mod">
          <ac:chgData name="Luisa Fernanda Uribe Laverde" userId="S::luribe@minambiente.gov.co::1d34695a-9440-4071-a188-0f12766de71a" providerId="AD" clId="Web-{4ED8E35D-F854-6AA2-5922-14DA7A58FB59}" dt="2026-05-28T19:42:55.568" v="94" actId="1076"/>
          <ac:grpSpMkLst>
            <pc:docMk/>
            <pc:sldMk cId="1543770396" sldId="445"/>
            <ac:grpSpMk id="51" creationId="{F12E3C64-84A5-853C-14AD-C8890C1908C8}"/>
          </ac:grpSpMkLst>
        </pc:grpChg>
        <pc:picChg chg="mod">
          <ac:chgData name="Luisa Fernanda Uribe Laverde" userId="S::luribe@minambiente.gov.co::1d34695a-9440-4071-a188-0f12766de71a" providerId="AD" clId="Web-{4ED8E35D-F854-6AA2-5922-14DA7A58FB59}" dt="2026-05-28T19:44:26.180" v="133" actId="1076"/>
          <ac:picMkLst>
            <pc:docMk/>
            <pc:sldMk cId="1543770396" sldId="445"/>
            <ac:picMk id="28" creationId="{F6937B95-A519-39AD-2E86-D9FE2D71686A}"/>
          </ac:picMkLst>
        </pc:picChg>
      </pc:sldChg>
    </pc:docChg>
  </pc:docChgLst>
  <pc:docChgLst>
    <pc:chgData name="Luisa Fernanda Uribe Laverde" userId="S::luribe@minambiente.gov.co::1d34695a-9440-4071-a188-0f12766de71a" providerId="AD" clId="Web-{98F75A42-9529-8EAA-63D5-64CE055679A0}"/>
    <pc:docChg chg="modSld">
      <pc:chgData name="Luisa Fernanda Uribe Laverde" userId="S::luribe@minambiente.gov.co::1d34695a-9440-4071-a188-0f12766de71a" providerId="AD" clId="Web-{98F75A42-9529-8EAA-63D5-64CE055679A0}" dt="2026-05-28T20:33:02.119" v="58" actId="1076"/>
      <pc:docMkLst>
        <pc:docMk/>
      </pc:docMkLst>
      <pc:sldChg chg="modSp">
        <pc:chgData name="Luisa Fernanda Uribe Laverde" userId="S::luribe@minambiente.gov.co::1d34695a-9440-4071-a188-0f12766de71a" providerId="AD" clId="Web-{98F75A42-9529-8EAA-63D5-64CE055679A0}" dt="2026-05-28T19:46:54.099" v="54" actId="1076"/>
        <pc:sldMkLst>
          <pc:docMk/>
          <pc:sldMk cId="1543770396" sldId="445"/>
        </pc:sldMkLst>
        <pc:spChg chg="mod">
          <ac:chgData name="Luisa Fernanda Uribe Laverde" userId="S::luribe@minambiente.gov.co::1d34695a-9440-4071-a188-0f12766de71a" providerId="AD" clId="Web-{98F75A42-9529-8EAA-63D5-64CE055679A0}" dt="2026-05-28T19:46:10.816" v="22" actId="20577"/>
          <ac:spMkLst>
            <pc:docMk/>
            <pc:sldMk cId="1543770396" sldId="445"/>
            <ac:spMk id="13" creationId="{993747EB-A6D2-F87C-14FF-9A4223C2D2D9}"/>
          </ac:spMkLst>
        </pc:spChg>
        <pc:spChg chg="mod">
          <ac:chgData name="Luisa Fernanda Uribe Laverde" userId="S::luribe@minambiente.gov.co::1d34695a-9440-4071-a188-0f12766de71a" providerId="AD" clId="Web-{98F75A42-9529-8EAA-63D5-64CE055679A0}" dt="2026-05-28T19:46:39.880" v="49" actId="1076"/>
          <ac:spMkLst>
            <pc:docMk/>
            <pc:sldMk cId="1543770396" sldId="445"/>
            <ac:spMk id="21" creationId="{3B407804-333C-E10B-9ADD-1DC386DCCB99}"/>
          </ac:spMkLst>
        </pc:spChg>
        <pc:spChg chg="mod">
          <ac:chgData name="Luisa Fernanda Uribe Laverde" userId="S::luribe@minambiente.gov.co::1d34695a-9440-4071-a188-0f12766de71a" providerId="AD" clId="Web-{98F75A42-9529-8EAA-63D5-64CE055679A0}" dt="2026-05-28T19:46:42.958" v="50" actId="1076"/>
          <ac:spMkLst>
            <pc:docMk/>
            <pc:sldMk cId="1543770396" sldId="445"/>
            <ac:spMk id="22" creationId="{456BB2C3-D2ED-D13A-04E8-39749548BA01}"/>
          </ac:spMkLst>
        </pc:spChg>
        <pc:spChg chg="mod">
          <ac:chgData name="Luisa Fernanda Uribe Laverde" userId="S::luribe@minambiente.gov.co::1d34695a-9440-4071-a188-0f12766de71a" providerId="AD" clId="Web-{98F75A42-9529-8EAA-63D5-64CE055679A0}" dt="2026-05-28T19:46:29.958" v="48" actId="20577"/>
          <ac:spMkLst>
            <pc:docMk/>
            <pc:sldMk cId="1543770396" sldId="445"/>
            <ac:spMk id="61" creationId="{3B193013-5632-63B4-D2D0-2A4813315177}"/>
          </ac:spMkLst>
        </pc:spChg>
        <pc:spChg chg="mod">
          <ac:chgData name="Luisa Fernanda Uribe Laverde" userId="S::luribe@minambiente.gov.co::1d34695a-9440-4071-a188-0f12766de71a" providerId="AD" clId="Web-{98F75A42-9529-8EAA-63D5-64CE055679A0}" dt="2026-05-28T19:46:47.724" v="53" actId="20577"/>
          <ac:spMkLst>
            <pc:docMk/>
            <pc:sldMk cId="1543770396" sldId="445"/>
            <ac:spMk id="63" creationId="{8B8B9842-D4E2-D647-2E6D-CB48E0985FEE}"/>
          </ac:spMkLst>
        </pc:spChg>
        <pc:spChg chg="mod">
          <ac:chgData name="Luisa Fernanda Uribe Laverde" userId="S::luribe@minambiente.gov.co::1d34695a-9440-4071-a188-0f12766de71a" providerId="AD" clId="Web-{98F75A42-9529-8EAA-63D5-64CE055679A0}" dt="2026-05-28T19:46:54.099" v="54" actId="1076"/>
          <ac:spMkLst>
            <pc:docMk/>
            <pc:sldMk cId="1543770396" sldId="445"/>
            <ac:spMk id="64" creationId="{BBBCA7C9-CF72-0C8F-CDD9-7FC8EA8475CB}"/>
          </ac:spMkLst>
        </pc:spChg>
      </pc:sldChg>
      <pc:sldChg chg="modSp">
        <pc:chgData name="Luisa Fernanda Uribe Laverde" userId="S::luribe@minambiente.gov.co::1d34695a-9440-4071-a188-0f12766de71a" providerId="AD" clId="Web-{98F75A42-9529-8EAA-63D5-64CE055679A0}" dt="2026-05-28T20:33:02.119" v="58" actId="1076"/>
        <pc:sldMkLst>
          <pc:docMk/>
          <pc:sldMk cId="3732509139" sldId="454"/>
        </pc:sldMkLst>
        <pc:spChg chg="mod">
          <ac:chgData name="Luisa Fernanda Uribe Laverde" userId="S::luribe@minambiente.gov.co::1d34695a-9440-4071-a188-0f12766de71a" providerId="AD" clId="Web-{98F75A42-9529-8EAA-63D5-64CE055679A0}" dt="2026-05-28T20:33:02.119" v="58" actId="1076"/>
          <ac:spMkLst>
            <pc:docMk/>
            <pc:sldMk cId="3732509139" sldId="454"/>
            <ac:spMk id="61" creationId="{8EF3663A-1EA8-F948-FAA1-CA78CC8E374C}"/>
          </ac:spMkLst>
        </pc:spChg>
        <pc:spChg chg="mod">
          <ac:chgData name="Luisa Fernanda Uribe Laverde" userId="S::luribe@minambiente.gov.co::1d34695a-9440-4071-a188-0f12766de71a" providerId="AD" clId="Web-{98F75A42-9529-8EAA-63D5-64CE055679A0}" dt="2026-05-28T20:32:54.165" v="56" actId="1076"/>
          <ac:spMkLst>
            <pc:docMk/>
            <pc:sldMk cId="3732509139" sldId="454"/>
            <ac:spMk id="63" creationId="{D08E53D6-61A9-F1CA-24CD-04BA4EA65FD0}"/>
          </ac:spMkLst>
        </pc:spChg>
        <pc:picChg chg="mod">
          <ac:chgData name="Luisa Fernanda Uribe Laverde" userId="S::luribe@minambiente.gov.co::1d34695a-9440-4071-a188-0f12766de71a" providerId="AD" clId="Web-{98F75A42-9529-8EAA-63D5-64CE055679A0}" dt="2026-05-28T20:32:57.775" v="57" actId="1076"/>
          <ac:picMkLst>
            <pc:docMk/>
            <pc:sldMk cId="3732509139" sldId="454"/>
            <ac:picMk id="58" creationId="{1692FDEB-5554-0FA8-8D81-217B03CF74A0}"/>
          </ac:picMkLst>
        </pc:picChg>
        <pc:picChg chg="mod">
          <ac:chgData name="Luisa Fernanda Uribe Laverde" userId="S::luribe@minambiente.gov.co::1d34695a-9440-4071-a188-0f12766de71a" providerId="AD" clId="Web-{98F75A42-9529-8EAA-63D5-64CE055679A0}" dt="2026-05-28T20:32:52.134" v="55" actId="1076"/>
          <ac:picMkLst>
            <pc:docMk/>
            <pc:sldMk cId="3732509139" sldId="454"/>
            <ac:picMk id="59" creationId="{191F8206-3366-4145-9DE3-71FE06F52E27}"/>
          </ac:picMkLst>
        </pc:picChg>
      </pc:sldChg>
    </pc:docChg>
  </pc:docChgLst>
  <pc:docChgLst>
    <pc:chgData name="Luisa Fernanda Uribe Laverde" userId="1d34695a-9440-4071-a188-0f12766de71a" providerId="ADAL" clId="{442FEA69-EA0E-4983-9A7A-2F549B3B8EA6}"/>
    <pc:docChg chg="undo custSel addSld delSld modSld sldOrd">
      <pc:chgData name="Luisa Fernanda Uribe Laverde" userId="1d34695a-9440-4071-a188-0f12766de71a" providerId="ADAL" clId="{442FEA69-EA0E-4983-9A7A-2F549B3B8EA6}" dt="2026-05-28T20:54:17.989" v="1377" actId="14100"/>
      <pc:docMkLst>
        <pc:docMk/>
      </pc:docMkLst>
      <pc:sldChg chg="add del ord">
        <pc:chgData name="Luisa Fernanda Uribe Laverde" userId="1d34695a-9440-4071-a188-0f12766de71a" providerId="ADAL" clId="{442FEA69-EA0E-4983-9A7A-2F549B3B8EA6}" dt="2026-05-27T20:58:54.952" v="76" actId="47"/>
        <pc:sldMkLst>
          <pc:docMk/>
          <pc:sldMk cId="1482975956" sldId="257"/>
        </pc:sldMkLst>
      </pc:sldChg>
      <pc:sldChg chg="add del">
        <pc:chgData name="Luisa Fernanda Uribe Laverde" userId="1d34695a-9440-4071-a188-0f12766de71a" providerId="ADAL" clId="{442FEA69-EA0E-4983-9A7A-2F549B3B8EA6}" dt="2026-05-27T20:58:53.971" v="75" actId="47"/>
        <pc:sldMkLst>
          <pc:docMk/>
          <pc:sldMk cId="2371807352" sldId="291"/>
        </pc:sldMkLst>
      </pc:sldChg>
      <pc:sldChg chg="delSp modSp mod ord">
        <pc:chgData name="Luisa Fernanda Uribe Laverde" userId="1d34695a-9440-4071-a188-0f12766de71a" providerId="ADAL" clId="{442FEA69-EA0E-4983-9A7A-2F549B3B8EA6}" dt="2026-05-27T22:05:58.872" v="872" actId="14100"/>
        <pc:sldMkLst>
          <pc:docMk/>
          <pc:sldMk cId="3544458596" sldId="432"/>
        </pc:sldMkLst>
        <pc:spChg chg="mod">
          <ac:chgData name="Luisa Fernanda Uribe Laverde" userId="1d34695a-9440-4071-a188-0f12766de71a" providerId="ADAL" clId="{442FEA69-EA0E-4983-9A7A-2F549B3B8EA6}" dt="2026-05-27T22:05:50.101" v="870" actId="1076"/>
          <ac:spMkLst>
            <pc:docMk/>
            <pc:sldMk cId="3544458596" sldId="432"/>
            <ac:spMk id="6" creationId="{41B2FAF7-1E67-45ED-D880-E337194491AC}"/>
          </ac:spMkLst>
        </pc:spChg>
        <pc:picChg chg="mod">
          <ac:chgData name="Luisa Fernanda Uribe Laverde" userId="1d34695a-9440-4071-a188-0f12766de71a" providerId="ADAL" clId="{442FEA69-EA0E-4983-9A7A-2F549B3B8EA6}" dt="2026-05-27T22:05:58.872" v="872" actId="14100"/>
          <ac:picMkLst>
            <pc:docMk/>
            <pc:sldMk cId="3544458596" sldId="432"/>
            <ac:picMk id="3" creationId="{6E4853BB-4E50-77A2-75A7-10BB57652B7E}"/>
          </ac:picMkLst>
        </pc:picChg>
        <pc:picChg chg="del">
          <ac:chgData name="Luisa Fernanda Uribe Laverde" userId="1d34695a-9440-4071-a188-0f12766de71a" providerId="ADAL" clId="{442FEA69-EA0E-4983-9A7A-2F549B3B8EA6}" dt="2026-05-27T20:56:08.878" v="60" actId="21"/>
          <ac:picMkLst>
            <pc:docMk/>
            <pc:sldMk cId="3544458596" sldId="432"/>
            <ac:picMk id="4" creationId="{2646FB9D-167A-A6A2-6AE1-49716B6594CF}"/>
          </ac:picMkLst>
        </pc:picChg>
      </pc:sldChg>
      <pc:sldChg chg="addSp modSp mod ord">
        <pc:chgData name="Luisa Fernanda Uribe Laverde" userId="1d34695a-9440-4071-a188-0f12766de71a" providerId="ADAL" clId="{442FEA69-EA0E-4983-9A7A-2F549B3B8EA6}" dt="2026-05-27T22:28:17.318" v="1291" actId="1076"/>
        <pc:sldMkLst>
          <pc:docMk/>
          <pc:sldMk cId="48289600" sldId="437"/>
        </pc:sldMkLst>
        <pc:spChg chg="mod">
          <ac:chgData name="Luisa Fernanda Uribe Laverde" userId="1d34695a-9440-4071-a188-0f12766de71a" providerId="ADAL" clId="{442FEA69-EA0E-4983-9A7A-2F549B3B8EA6}" dt="2026-05-27T22:27:19.797" v="1288" actId="33524"/>
          <ac:spMkLst>
            <pc:docMk/>
            <pc:sldMk cId="48289600" sldId="437"/>
            <ac:spMk id="2" creationId="{49D5569D-CBC3-8D55-AF90-66BF3C4BE395}"/>
          </ac:spMkLst>
        </pc:spChg>
        <pc:picChg chg="add mod">
          <ac:chgData name="Luisa Fernanda Uribe Laverde" userId="1d34695a-9440-4071-a188-0f12766de71a" providerId="ADAL" clId="{442FEA69-EA0E-4983-9A7A-2F549B3B8EA6}" dt="2026-05-27T22:28:17.318" v="1291" actId="1076"/>
          <ac:picMkLst>
            <pc:docMk/>
            <pc:sldMk cId="48289600" sldId="437"/>
            <ac:picMk id="4" creationId="{F6E33F68-4C76-6AFB-F041-8738D87BCC0C}"/>
          </ac:picMkLst>
        </pc:picChg>
        <pc:picChg chg="add mod">
          <ac:chgData name="Luisa Fernanda Uribe Laverde" userId="1d34695a-9440-4071-a188-0f12766de71a" providerId="ADAL" clId="{442FEA69-EA0E-4983-9A7A-2F549B3B8EA6}" dt="2026-05-27T22:28:16.013" v="1290" actId="1076"/>
          <ac:picMkLst>
            <pc:docMk/>
            <pc:sldMk cId="48289600" sldId="437"/>
            <ac:picMk id="6" creationId="{811507BD-08E4-7901-A5D4-72B8BC283059}"/>
          </ac:picMkLst>
        </pc:picChg>
      </pc:sldChg>
      <pc:sldChg chg="new del">
        <pc:chgData name="Luisa Fernanda Uribe Laverde" userId="1d34695a-9440-4071-a188-0f12766de71a" providerId="ADAL" clId="{442FEA69-EA0E-4983-9A7A-2F549B3B8EA6}" dt="2026-05-27T20:24:45.491" v="1" actId="680"/>
        <pc:sldMkLst>
          <pc:docMk/>
          <pc:sldMk cId="1781034798" sldId="439"/>
        </pc:sldMkLst>
      </pc:sldChg>
      <pc:sldChg chg="new del">
        <pc:chgData name="Luisa Fernanda Uribe Laverde" userId="1d34695a-9440-4071-a188-0f12766de71a" providerId="ADAL" clId="{442FEA69-EA0E-4983-9A7A-2F549B3B8EA6}" dt="2026-05-27T20:25:07.424" v="9" actId="47"/>
        <pc:sldMkLst>
          <pc:docMk/>
          <pc:sldMk cId="2558355604" sldId="439"/>
        </pc:sldMkLst>
      </pc:sldChg>
      <pc:sldChg chg="modSp add mod">
        <pc:chgData name="Luisa Fernanda Uribe Laverde" userId="1d34695a-9440-4071-a188-0f12766de71a" providerId="ADAL" clId="{442FEA69-EA0E-4983-9A7A-2F549B3B8EA6}" dt="2026-05-27T22:31:44.896" v="1313" actId="1076"/>
        <pc:sldMkLst>
          <pc:docMk/>
          <pc:sldMk cId="2551844862" sldId="440"/>
        </pc:sldMkLst>
        <pc:spChg chg="mod">
          <ac:chgData name="Luisa Fernanda Uribe Laverde" userId="1d34695a-9440-4071-a188-0f12766de71a" providerId="ADAL" clId="{442FEA69-EA0E-4983-9A7A-2F549B3B8EA6}" dt="2026-05-27T22:31:44.896" v="1313" actId="1076"/>
          <ac:spMkLst>
            <pc:docMk/>
            <pc:sldMk cId="2551844862" sldId="440"/>
            <ac:spMk id="6" creationId="{50703695-DCC9-2B2B-CE25-CD632F0261C9}"/>
          </ac:spMkLst>
        </pc:spChg>
        <pc:picChg chg="mod">
          <ac:chgData name="Luisa Fernanda Uribe Laverde" userId="1d34695a-9440-4071-a188-0f12766de71a" providerId="ADAL" clId="{442FEA69-EA0E-4983-9A7A-2F549B3B8EA6}" dt="2026-05-27T22:31:10.732" v="1310" actId="1076"/>
          <ac:picMkLst>
            <pc:docMk/>
            <pc:sldMk cId="2551844862" sldId="440"/>
            <ac:picMk id="1026" creationId="{82289314-CB35-0F62-6600-FCEFA002AC78}"/>
          </ac:picMkLst>
        </pc:picChg>
      </pc:sldChg>
      <pc:sldChg chg="delSp modSp add mod setBg delDesignElem">
        <pc:chgData name="Luisa Fernanda Uribe Laverde" userId="1d34695a-9440-4071-a188-0f12766de71a" providerId="ADAL" clId="{442FEA69-EA0E-4983-9A7A-2F549B3B8EA6}" dt="2026-05-27T21:50:30.291" v="313" actId="14100"/>
        <pc:sldMkLst>
          <pc:docMk/>
          <pc:sldMk cId="3142662777" sldId="441"/>
        </pc:sldMkLst>
        <pc:spChg chg="mod">
          <ac:chgData name="Luisa Fernanda Uribe Laverde" userId="1d34695a-9440-4071-a188-0f12766de71a" providerId="ADAL" clId="{442FEA69-EA0E-4983-9A7A-2F549B3B8EA6}" dt="2026-05-27T21:50:30.291" v="313" actId="14100"/>
          <ac:spMkLst>
            <pc:docMk/>
            <pc:sldMk cId="3142662777" sldId="441"/>
            <ac:spMk id="2" creationId="{57CB4654-42C0-9D81-2930-EBDE551AD5F9}"/>
          </ac:spMkLst>
        </pc:spChg>
        <pc:spChg chg="mod">
          <ac:chgData name="Luisa Fernanda Uribe Laverde" userId="1d34695a-9440-4071-a188-0f12766de71a" providerId="ADAL" clId="{442FEA69-EA0E-4983-9A7A-2F549B3B8EA6}" dt="2026-05-27T21:48:59.930" v="259" actId="1076"/>
          <ac:spMkLst>
            <pc:docMk/>
            <pc:sldMk cId="3142662777" sldId="441"/>
            <ac:spMk id="3" creationId="{AD1783F8-7A3C-7BDE-1509-F1BF82C6C53D}"/>
          </ac:spMkLst>
        </pc:spChg>
        <pc:spChg chg="del">
          <ac:chgData name="Luisa Fernanda Uribe Laverde" userId="1d34695a-9440-4071-a188-0f12766de71a" providerId="ADAL" clId="{442FEA69-EA0E-4983-9A7A-2F549B3B8EA6}" dt="2026-05-27T20:25:04.935" v="8"/>
          <ac:spMkLst>
            <pc:docMk/>
            <pc:sldMk cId="3142662777" sldId="441"/>
            <ac:spMk id="1046" creationId="{D2B783EE-0239-4717-BBEA-8C9EAC61C824}"/>
          </ac:spMkLst>
        </pc:spChg>
        <pc:spChg chg="del">
          <ac:chgData name="Luisa Fernanda Uribe Laverde" userId="1d34695a-9440-4071-a188-0f12766de71a" providerId="ADAL" clId="{442FEA69-EA0E-4983-9A7A-2F549B3B8EA6}" dt="2026-05-27T20:25:04.935" v="8"/>
          <ac:spMkLst>
            <pc:docMk/>
            <pc:sldMk cId="3142662777" sldId="441"/>
            <ac:spMk id="1047" creationId="{A7B99495-F43F-4D80-A44F-2CB4764EB90B}"/>
          </ac:spMkLst>
        </pc:spChg>
        <pc:spChg chg="del">
          <ac:chgData name="Luisa Fernanda Uribe Laverde" userId="1d34695a-9440-4071-a188-0f12766de71a" providerId="ADAL" clId="{442FEA69-EA0E-4983-9A7A-2F549B3B8EA6}" dt="2026-05-27T20:25:04.935" v="8"/>
          <ac:spMkLst>
            <pc:docMk/>
            <pc:sldMk cId="3142662777" sldId="441"/>
            <ac:spMk id="1048" creationId="{70BEB1E7-2F88-40BC-B73D-42E5B6F80BFC}"/>
          </ac:spMkLst>
        </pc:spChg>
      </pc:sldChg>
      <pc:sldChg chg="modSp add mod modAnim">
        <pc:chgData name="Luisa Fernanda Uribe Laverde" userId="1d34695a-9440-4071-a188-0f12766de71a" providerId="ADAL" clId="{442FEA69-EA0E-4983-9A7A-2F549B3B8EA6}" dt="2026-05-27T22:22:03.412" v="1195" actId="14100"/>
        <pc:sldMkLst>
          <pc:docMk/>
          <pc:sldMk cId="2385921757" sldId="442"/>
        </pc:sldMkLst>
        <pc:spChg chg="mod">
          <ac:chgData name="Luisa Fernanda Uribe Laverde" userId="1d34695a-9440-4071-a188-0f12766de71a" providerId="ADAL" clId="{442FEA69-EA0E-4983-9A7A-2F549B3B8EA6}" dt="2026-05-27T22:21:46.015" v="1194" actId="255"/>
          <ac:spMkLst>
            <pc:docMk/>
            <pc:sldMk cId="2385921757" sldId="442"/>
            <ac:spMk id="12" creationId="{13450BDF-058F-42DE-8C21-B7FCA6CC1A39}"/>
          </ac:spMkLst>
        </pc:spChg>
        <pc:spChg chg="mod">
          <ac:chgData name="Luisa Fernanda Uribe Laverde" userId="1d34695a-9440-4071-a188-0f12766de71a" providerId="ADAL" clId="{442FEA69-EA0E-4983-9A7A-2F549B3B8EA6}" dt="2026-05-27T22:21:46.015" v="1194" actId="255"/>
          <ac:spMkLst>
            <pc:docMk/>
            <pc:sldMk cId="2385921757" sldId="442"/>
            <ac:spMk id="14" creationId="{AE9B38D1-BD56-8FD5-029B-5BBC770F02C4}"/>
          </ac:spMkLst>
        </pc:spChg>
        <pc:spChg chg="mod">
          <ac:chgData name="Luisa Fernanda Uribe Laverde" userId="1d34695a-9440-4071-a188-0f12766de71a" providerId="ADAL" clId="{442FEA69-EA0E-4983-9A7A-2F549B3B8EA6}" dt="2026-05-27T22:22:03.412" v="1195" actId="14100"/>
          <ac:spMkLst>
            <pc:docMk/>
            <pc:sldMk cId="2385921757" sldId="442"/>
            <ac:spMk id="16" creationId="{63C5AAC8-B25F-4FDC-9770-DADDFD3067F4}"/>
          </ac:spMkLst>
        </pc:spChg>
        <pc:spChg chg="mod">
          <ac:chgData name="Luisa Fernanda Uribe Laverde" userId="1d34695a-9440-4071-a188-0f12766de71a" providerId="ADAL" clId="{442FEA69-EA0E-4983-9A7A-2F549B3B8EA6}" dt="2026-05-27T22:21:46.015" v="1194" actId="255"/>
          <ac:spMkLst>
            <pc:docMk/>
            <pc:sldMk cId="2385921757" sldId="442"/>
            <ac:spMk id="17" creationId="{F69C7843-E372-4814-ADB4-9936F386B343}"/>
          </ac:spMkLst>
        </pc:spChg>
        <pc:spChg chg="mod">
          <ac:chgData name="Luisa Fernanda Uribe Laverde" userId="1d34695a-9440-4071-a188-0f12766de71a" providerId="ADAL" clId="{442FEA69-EA0E-4983-9A7A-2F549B3B8EA6}" dt="2026-05-27T22:21:46.015" v="1194" actId="255"/>
          <ac:spMkLst>
            <pc:docMk/>
            <pc:sldMk cId="2385921757" sldId="442"/>
            <ac:spMk id="18" creationId="{70517208-0B5B-2327-1FB2-09298A931667}"/>
          </ac:spMkLst>
        </pc:spChg>
        <pc:spChg chg="mod">
          <ac:chgData name="Luisa Fernanda Uribe Laverde" userId="1d34695a-9440-4071-a188-0f12766de71a" providerId="ADAL" clId="{442FEA69-EA0E-4983-9A7A-2F549B3B8EA6}" dt="2026-05-27T22:21:46.015" v="1194" actId="255"/>
          <ac:spMkLst>
            <pc:docMk/>
            <pc:sldMk cId="2385921757" sldId="442"/>
            <ac:spMk id="22" creationId="{674D2C54-81F3-2064-B26D-CF5DDD722A0B}"/>
          </ac:spMkLst>
        </pc:spChg>
        <pc:cxnChg chg="mod">
          <ac:chgData name="Luisa Fernanda Uribe Laverde" userId="1d34695a-9440-4071-a188-0f12766de71a" providerId="ADAL" clId="{442FEA69-EA0E-4983-9A7A-2F549B3B8EA6}" dt="2026-05-27T22:21:31.369" v="1192" actId="208"/>
          <ac:cxnSpMkLst>
            <pc:docMk/>
            <pc:sldMk cId="2385921757" sldId="442"/>
            <ac:cxnSpMk id="19" creationId="{0A552FE3-C808-6EBE-3084-61DD28F5F16C}"/>
          </ac:cxnSpMkLst>
        </pc:cxnChg>
      </pc:sldChg>
      <pc:sldChg chg="delSp modSp add mod">
        <pc:chgData name="Luisa Fernanda Uribe Laverde" userId="1d34695a-9440-4071-a188-0f12766de71a" providerId="ADAL" clId="{442FEA69-EA0E-4983-9A7A-2F549B3B8EA6}" dt="2026-05-27T21:51:41.717" v="356" actId="1038"/>
        <pc:sldMkLst>
          <pc:docMk/>
          <pc:sldMk cId="3908567306" sldId="443"/>
        </pc:sldMkLst>
        <pc:spChg chg="mod">
          <ac:chgData name="Luisa Fernanda Uribe Laverde" userId="1d34695a-9440-4071-a188-0f12766de71a" providerId="ADAL" clId="{442FEA69-EA0E-4983-9A7A-2F549B3B8EA6}" dt="2026-05-27T21:51:41.717" v="356" actId="1038"/>
          <ac:spMkLst>
            <pc:docMk/>
            <pc:sldMk cId="3908567306" sldId="443"/>
            <ac:spMk id="8" creationId="{31711440-D777-4E8C-8228-4FBFEE50E69A}"/>
          </ac:spMkLst>
        </pc:spChg>
        <pc:spChg chg="mod">
          <ac:chgData name="Luisa Fernanda Uribe Laverde" userId="1d34695a-9440-4071-a188-0f12766de71a" providerId="ADAL" clId="{442FEA69-EA0E-4983-9A7A-2F549B3B8EA6}" dt="2026-05-27T21:51:16.082" v="317" actId="1076"/>
          <ac:spMkLst>
            <pc:docMk/>
            <pc:sldMk cId="3908567306" sldId="443"/>
            <ac:spMk id="9" creationId="{DCABE48D-80F2-4D9E-ACDF-574AA661CD1D}"/>
          </ac:spMkLst>
        </pc:spChg>
        <pc:spChg chg="mod">
          <ac:chgData name="Luisa Fernanda Uribe Laverde" userId="1d34695a-9440-4071-a188-0f12766de71a" providerId="ADAL" clId="{442FEA69-EA0E-4983-9A7A-2F549B3B8EA6}" dt="2026-05-27T21:51:41.717" v="356" actId="1038"/>
          <ac:spMkLst>
            <pc:docMk/>
            <pc:sldMk cId="3908567306" sldId="443"/>
            <ac:spMk id="21" creationId="{B2B20CA3-D7A7-4A7C-B88A-8AC5AC2D5E46}"/>
          </ac:spMkLst>
        </pc:spChg>
        <pc:spChg chg="mod">
          <ac:chgData name="Luisa Fernanda Uribe Laverde" userId="1d34695a-9440-4071-a188-0f12766de71a" providerId="ADAL" clId="{442FEA69-EA0E-4983-9A7A-2F549B3B8EA6}" dt="2026-05-27T21:51:41.717" v="356" actId="1038"/>
          <ac:spMkLst>
            <pc:docMk/>
            <pc:sldMk cId="3908567306" sldId="443"/>
            <ac:spMk id="22" creationId="{A493BA85-A035-4E6C-B9E0-7A8DE51716B8}"/>
          </ac:spMkLst>
        </pc:spChg>
        <pc:spChg chg="del mod">
          <ac:chgData name="Luisa Fernanda Uribe Laverde" userId="1d34695a-9440-4071-a188-0f12766de71a" providerId="ADAL" clId="{442FEA69-EA0E-4983-9A7A-2F549B3B8EA6}" dt="2026-05-27T21:51:00.847" v="315" actId="478"/>
          <ac:spMkLst>
            <pc:docMk/>
            <pc:sldMk cId="3908567306" sldId="443"/>
            <ac:spMk id="25" creationId="{D54D1E50-E6D4-405E-A3D1-C1DEDCD61A91}"/>
          </ac:spMkLst>
        </pc:spChg>
        <pc:spChg chg="mod">
          <ac:chgData name="Luisa Fernanda Uribe Laverde" userId="1d34695a-9440-4071-a188-0f12766de71a" providerId="ADAL" clId="{442FEA69-EA0E-4983-9A7A-2F549B3B8EA6}" dt="2026-05-27T21:51:41.717" v="356" actId="1038"/>
          <ac:spMkLst>
            <pc:docMk/>
            <pc:sldMk cId="3908567306" sldId="443"/>
            <ac:spMk id="26" creationId="{5720C74F-8114-4CFB-865F-24B331B12080}"/>
          </ac:spMkLst>
        </pc:spChg>
        <pc:picChg chg="mod">
          <ac:chgData name="Luisa Fernanda Uribe Laverde" userId="1d34695a-9440-4071-a188-0f12766de71a" providerId="ADAL" clId="{442FEA69-EA0E-4983-9A7A-2F549B3B8EA6}" dt="2026-05-27T21:51:41.717" v="356" actId="1038"/>
          <ac:picMkLst>
            <pc:docMk/>
            <pc:sldMk cId="3908567306" sldId="443"/>
            <ac:picMk id="4" creationId="{331EA186-D760-BDD9-6106-CCFEFCABDB9F}"/>
          </ac:picMkLst>
        </pc:picChg>
        <pc:picChg chg="mod">
          <ac:chgData name="Luisa Fernanda Uribe Laverde" userId="1d34695a-9440-4071-a188-0f12766de71a" providerId="ADAL" clId="{442FEA69-EA0E-4983-9A7A-2F549B3B8EA6}" dt="2026-05-27T21:51:41.717" v="356" actId="1038"/>
          <ac:picMkLst>
            <pc:docMk/>
            <pc:sldMk cId="3908567306" sldId="443"/>
            <ac:picMk id="13" creationId="{88FA3663-553D-40ED-BE64-012ED684F5F1}"/>
          </ac:picMkLst>
        </pc:picChg>
        <pc:picChg chg="mod">
          <ac:chgData name="Luisa Fernanda Uribe Laverde" userId="1d34695a-9440-4071-a188-0f12766de71a" providerId="ADAL" clId="{442FEA69-EA0E-4983-9A7A-2F549B3B8EA6}" dt="2026-05-27T21:51:41.717" v="356" actId="1038"/>
          <ac:picMkLst>
            <pc:docMk/>
            <pc:sldMk cId="3908567306" sldId="443"/>
            <ac:picMk id="15" creationId="{98C50B61-26E6-4BA7-A6A6-0D1382CA3CA7}"/>
          </ac:picMkLst>
        </pc:picChg>
        <pc:picChg chg="mod">
          <ac:chgData name="Luisa Fernanda Uribe Laverde" userId="1d34695a-9440-4071-a188-0f12766de71a" providerId="ADAL" clId="{442FEA69-EA0E-4983-9A7A-2F549B3B8EA6}" dt="2026-05-27T21:51:41.717" v="356" actId="1038"/>
          <ac:picMkLst>
            <pc:docMk/>
            <pc:sldMk cId="3908567306" sldId="443"/>
            <ac:picMk id="17" creationId="{9D464EF9-B9A6-4689-B598-53CE1BB73EA4}"/>
          </ac:picMkLst>
        </pc:picChg>
        <pc:picChg chg="mod">
          <ac:chgData name="Luisa Fernanda Uribe Laverde" userId="1d34695a-9440-4071-a188-0f12766de71a" providerId="ADAL" clId="{442FEA69-EA0E-4983-9A7A-2F549B3B8EA6}" dt="2026-05-27T21:51:41.717" v="356" actId="1038"/>
          <ac:picMkLst>
            <pc:docMk/>
            <pc:sldMk cId="3908567306" sldId="443"/>
            <ac:picMk id="19" creationId="{7AF6D6B1-1526-41D7-9AC8-FE75E97B00B8}"/>
          </ac:picMkLst>
        </pc:picChg>
      </pc:sldChg>
      <pc:sldChg chg="modSp add mod">
        <pc:chgData name="Luisa Fernanda Uribe Laverde" userId="1d34695a-9440-4071-a188-0f12766de71a" providerId="ADAL" clId="{442FEA69-EA0E-4983-9A7A-2F549B3B8EA6}" dt="2026-05-27T21:40:42.758" v="103" actId="1076"/>
        <pc:sldMkLst>
          <pc:docMk/>
          <pc:sldMk cId="1934304138" sldId="444"/>
        </pc:sldMkLst>
        <pc:spChg chg="mod">
          <ac:chgData name="Luisa Fernanda Uribe Laverde" userId="1d34695a-9440-4071-a188-0f12766de71a" providerId="ADAL" clId="{442FEA69-EA0E-4983-9A7A-2F549B3B8EA6}" dt="2026-05-27T21:40:42.758" v="103" actId="1076"/>
          <ac:spMkLst>
            <pc:docMk/>
            <pc:sldMk cId="1934304138" sldId="444"/>
            <ac:spMk id="6" creationId="{57E61976-6E13-3EEB-0236-D81F9CB3A778}"/>
          </ac:spMkLst>
        </pc:spChg>
      </pc:sldChg>
      <pc:sldChg chg="modSp add mod">
        <pc:chgData name="Luisa Fernanda Uribe Laverde" userId="1d34695a-9440-4071-a188-0f12766de71a" providerId="ADAL" clId="{442FEA69-EA0E-4983-9A7A-2F549B3B8EA6}" dt="2026-05-27T21:40:51.998" v="104" actId="1076"/>
        <pc:sldMkLst>
          <pc:docMk/>
          <pc:sldMk cId="1543770396" sldId="445"/>
        </pc:sldMkLst>
        <pc:spChg chg="mod">
          <ac:chgData name="Luisa Fernanda Uribe Laverde" userId="1d34695a-9440-4071-a188-0f12766de71a" providerId="ADAL" clId="{442FEA69-EA0E-4983-9A7A-2F549B3B8EA6}" dt="2026-05-27T21:40:51.998" v="104" actId="1076"/>
          <ac:spMkLst>
            <pc:docMk/>
            <pc:sldMk cId="1543770396" sldId="445"/>
            <ac:spMk id="67" creationId="{FE96D289-A4C2-F4BA-C2F6-DFCA8214D276}"/>
          </ac:spMkLst>
        </pc:spChg>
      </pc:sldChg>
      <pc:sldChg chg="modSp add mod">
        <pc:chgData name="Luisa Fernanda Uribe Laverde" userId="1d34695a-9440-4071-a188-0f12766de71a" providerId="ADAL" clId="{442FEA69-EA0E-4983-9A7A-2F549B3B8EA6}" dt="2026-05-27T21:40:25.686" v="101" actId="1076"/>
        <pc:sldMkLst>
          <pc:docMk/>
          <pc:sldMk cId="704932852" sldId="446"/>
        </pc:sldMkLst>
        <pc:spChg chg="mod">
          <ac:chgData name="Luisa Fernanda Uribe Laverde" userId="1d34695a-9440-4071-a188-0f12766de71a" providerId="ADAL" clId="{442FEA69-EA0E-4983-9A7A-2F549B3B8EA6}" dt="2026-05-27T21:40:25.686" v="101" actId="1076"/>
          <ac:spMkLst>
            <pc:docMk/>
            <pc:sldMk cId="704932852" sldId="446"/>
            <ac:spMk id="4" creationId="{57FD4FA9-DC96-0FF1-9711-3CBDD5D82BE2}"/>
          </ac:spMkLst>
        </pc:spChg>
      </pc:sldChg>
      <pc:sldChg chg="add">
        <pc:chgData name="Luisa Fernanda Uribe Laverde" userId="1d34695a-9440-4071-a188-0f12766de71a" providerId="ADAL" clId="{442FEA69-EA0E-4983-9A7A-2F549B3B8EA6}" dt="2026-05-27T20:25:04.935" v="8"/>
        <pc:sldMkLst>
          <pc:docMk/>
          <pc:sldMk cId="2089036133" sldId="447"/>
        </pc:sldMkLst>
      </pc:sldChg>
      <pc:sldChg chg="modSp add mod modAnim">
        <pc:chgData name="Luisa Fernanda Uribe Laverde" userId="1d34695a-9440-4071-a188-0f12766de71a" providerId="ADAL" clId="{442FEA69-EA0E-4983-9A7A-2F549B3B8EA6}" dt="2026-05-27T22:23:41.147" v="1211" actId="207"/>
        <pc:sldMkLst>
          <pc:docMk/>
          <pc:sldMk cId="102024545" sldId="448"/>
        </pc:sldMkLst>
        <pc:spChg chg="mod">
          <ac:chgData name="Luisa Fernanda Uribe Laverde" userId="1d34695a-9440-4071-a188-0f12766de71a" providerId="ADAL" clId="{442FEA69-EA0E-4983-9A7A-2F549B3B8EA6}" dt="2026-05-27T22:06:51.425" v="889" actId="1076"/>
          <ac:spMkLst>
            <pc:docMk/>
            <pc:sldMk cId="102024545" sldId="448"/>
            <ac:spMk id="4" creationId="{9980FFE4-9A0F-CEB8-DF1D-81A1CD4A64E3}"/>
          </ac:spMkLst>
        </pc:spChg>
        <pc:spChg chg="mod">
          <ac:chgData name="Luisa Fernanda Uribe Laverde" userId="1d34695a-9440-4071-a188-0f12766de71a" providerId="ADAL" clId="{442FEA69-EA0E-4983-9A7A-2F549B3B8EA6}" dt="2026-05-27T22:07:02.031" v="890" actId="255"/>
          <ac:spMkLst>
            <pc:docMk/>
            <pc:sldMk cId="102024545" sldId="448"/>
            <ac:spMk id="46" creationId="{933F7952-1951-20FE-2F15-B26675C93E41}"/>
          </ac:spMkLst>
        </pc:spChg>
        <pc:spChg chg="mod">
          <ac:chgData name="Luisa Fernanda Uribe Laverde" userId="1d34695a-9440-4071-a188-0f12766de71a" providerId="ADAL" clId="{442FEA69-EA0E-4983-9A7A-2F549B3B8EA6}" dt="2026-05-27T22:23:41.147" v="1211" actId="207"/>
          <ac:spMkLst>
            <pc:docMk/>
            <pc:sldMk cId="102024545" sldId="448"/>
            <ac:spMk id="47" creationId="{B4BF0571-3E8C-D6BF-76B2-FCF22B3089F0}"/>
          </ac:spMkLst>
        </pc:spChg>
        <pc:spChg chg="mod">
          <ac:chgData name="Luisa Fernanda Uribe Laverde" userId="1d34695a-9440-4071-a188-0f12766de71a" providerId="ADAL" clId="{442FEA69-EA0E-4983-9A7A-2F549B3B8EA6}" dt="2026-05-27T22:23:41.147" v="1211" actId="207"/>
          <ac:spMkLst>
            <pc:docMk/>
            <pc:sldMk cId="102024545" sldId="448"/>
            <ac:spMk id="48" creationId="{673FB085-CF75-42E9-2624-D9DB6B1437EE}"/>
          </ac:spMkLst>
        </pc:spChg>
        <pc:spChg chg="mod">
          <ac:chgData name="Luisa Fernanda Uribe Laverde" userId="1d34695a-9440-4071-a188-0f12766de71a" providerId="ADAL" clId="{442FEA69-EA0E-4983-9A7A-2F549B3B8EA6}" dt="2026-05-27T22:23:41.147" v="1211" actId="207"/>
          <ac:spMkLst>
            <pc:docMk/>
            <pc:sldMk cId="102024545" sldId="448"/>
            <ac:spMk id="49" creationId="{825B16EC-0DB2-DFD0-CD31-5D7DDCE1C890}"/>
          </ac:spMkLst>
        </pc:spChg>
        <pc:spChg chg="mod">
          <ac:chgData name="Luisa Fernanda Uribe Laverde" userId="1d34695a-9440-4071-a188-0f12766de71a" providerId="ADAL" clId="{442FEA69-EA0E-4983-9A7A-2F549B3B8EA6}" dt="2026-05-27T22:23:41.147" v="1211" actId="207"/>
          <ac:spMkLst>
            <pc:docMk/>
            <pc:sldMk cId="102024545" sldId="448"/>
            <ac:spMk id="50" creationId="{35C9CF08-12CA-747B-6619-75969DECFBA0}"/>
          </ac:spMkLst>
        </pc:spChg>
        <pc:spChg chg="mod">
          <ac:chgData name="Luisa Fernanda Uribe Laverde" userId="1d34695a-9440-4071-a188-0f12766de71a" providerId="ADAL" clId="{442FEA69-EA0E-4983-9A7A-2F549B3B8EA6}" dt="2026-05-27T22:23:41.147" v="1211" actId="207"/>
          <ac:spMkLst>
            <pc:docMk/>
            <pc:sldMk cId="102024545" sldId="448"/>
            <ac:spMk id="51" creationId="{C2CFB19F-2AAA-95BD-5097-B191E1566C40}"/>
          </ac:spMkLst>
        </pc:spChg>
        <pc:spChg chg="mod">
          <ac:chgData name="Luisa Fernanda Uribe Laverde" userId="1d34695a-9440-4071-a188-0f12766de71a" providerId="ADAL" clId="{442FEA69-EA0E-4983-9A7A-2F549B3B8EA6}" dt="2026-05-27T22:23:41.147" v="1211" actId="207"/>
          <ac:spMkLst>
            <pc:docMk/>
            <pc:sldMk cId="102024545" sldId="448"/>
            <ac:spMk id="52" creationId="{D12AE28D-00B1-E066-FCED-3CD1BBDED5C6}"/>
          </ac:spMkLst>
        </pc:spChg>
        <pc:spChg chg="mod">
          <ac:chgData name="Luisa Fernanda Uribe Laverde" userId="1d34695a-9440-4071-a188-0f12766de71a" providerId="ADAL" clId="{442FEA69-EA0E-4983-9A7A-2F549B3B8EA6}" dt="2026-05-27T22:07:02.031" v="890" actId="255"/>
          <ac:spMkLst>
            <pc:docMk/>
            <pc:sldMk cId="102024545" sldId="448"/>
            <ac:spMk id="56" creationId="{A7AAF15B-7F2D-C04D-68A6-999358FD757A}"/>
          </ac:spMkLst>
        </pc:spChg>
        <pc:spChg chg="mod">
          <ac:chgData name="Luisa Fernanda Uribe Laverde" userId="1d34695a-9440-4071-a188-0f12766de71a" providerId="ADAL" clId="{442FEA69-EA0E-4983-9A7A-2F549B3B8EA6}" dt="2026-05-27T22:07:02.031" v="890" actId="255"/>
          <ac:spMkLst>
            <pc:docMk/>
            <pc:sldMk cId="102024545" sldId="448"/>
            <ac:spMk id="59" creationId="{F277AA1E-A192-C1E2-10FB-A9D40405625E}"/>
          </ac:spMkLst>
        </pc:spChg>
        <pc:spChg chg="mod">
          <ac:chgData name="Luisa Fernanda Uribe Laverde" userId="1d34695a-9440-4071-a188-0f12766de71a" providerId="ADAL" clId="{442FEA69-EA0E-4983-9A7A-2F549B3B8EA6}" dt="2026-05-27T22:07:02.031" v="890" actId="255"/>
          <ac:spMkLst>
            <pc:docMk/>
            <pc:sldMk cId="102024545" sldId="448"/>
            <ac:spMk id="62" creationId="{8FBCCD86-2E58-0E26-CF96-10B241DF12FA}"/>
          </ac:spMkLst>
        </pc:spChg>
        <pc:spChg chg="mod">
          <ac:chgData name="Luisa Fernanda Uribe Laverde" userId="1d34695a-9440-4071-a188-0f12766de71a" providerId="ADAL" clId="{442FEA69-EA0E-4983-9A7A-2F549B3B8EA6}" dt="2026-05-27T22:07:02.031" v="890" actId="255"/>
          <ac:spMkLst>
            <pc:docMk/>
            <pc:sldMk cId="102024545" sldId="448"/>
            <ac:spMk id="65" creationId="{EA04F5D9-0E56-1C6D-C8CF-BEB168747929}"/>
          </ac:spMkLst>
        </pc:spChg>
        <pc:spChg chg="mod">
          <ac:chgData name="Luisa Fernanda Uribe Laverde" userId="1d34695a-9440-4071-a188-0f12766de71a" providerId="ADAL" clId="{442FEA69-EA0E-4983-9A7A-2F549B3B8EA6}" dt="2026-05-27T22:07:02.031" v="890" actId="255"/>
          <ac:spMkLst>
            <pc:docMk/>
            <pc:sldMk cId="102024545" sldId="448"/>
            <ac:spMk id="68" creationId="{109B87DB-42C4-6D30-7374-B2078CA31570}"/>
          </ac:spMkLst>
        </pc:spChg>
        <pc:spChg chg="mod">
          <ac:chgData name="Luisa Fernanda Uribe Laverde" userId="1d34695a-9440-4071-a188-0f12766de71a" providerId="ADAL" clId="{442FEA69-EA0E-4983-9A7A-2F549B3B8EA6}" dt="2026-05-27T22:23:16.676" v="1209" actId="1076"/>
          <ac:spMkLst>
            <pc:docMk/>
            <pc:sldMk cId="102024545" sldId="448"/>
            <ac:spMk id="75" creationId="{89701FAA-6F59-32AE-33F2-D5DA06A57DAE}"/>
          </ac:spMkLst>
        </pc:spChg>
        <pc:picChg chg="mod">
          <ac:chgData name="Luisa Fernanda Uribe Laverde" userId="1d34695a-9440-4071-a188-0f12766de71a" providerId="ADAL" clId="{442FEA69-EA0E-4983-9A7A-2F549B3B8EA6}" dt="2026-05-27T22:06:32.527" v="878" actId="1076"/>
          <ac:picMkLst>
            <pc:docMk/>
            <pc:sldMk cId="102024545" sldId="448"/>
            <ac:picMk id="2" creationId="{2EB7B6ED-B828-4DC8-9103-2A5096E8869E}"/>
          </ac:picMkLst>
        </pc:picChg>
        <pc:picChg chg="mod">
          <ac:chgData name="Luisa Fernanda Uribe Laverde" userId="1d34695a-9440-4071-a188-0f12766de71a" providerId="ADAL" clId="{442FEA69-EA0E-4983-9A7A-2F549B3B8EA6}" dt="2026-05-27T22:23:08.656" v="1208" actId="1038"/>
          <ac:picMkLst>
            <pc:docMk/>
            <pc:sldMk cId="102024545" sldId="448"/>
            <ac:picMk id="82" creationId="{3CDAE31D-140E-F78C-402C-5D9A17EABE47}"/>
          </ac:picMkLst>
        </pc:picChg>
      </pc:sldChg>
      <pc:sldChg chg="modSp add mod">
        <pc:chgData name="Luisa Fernanda Uribe Laverde" userId="1d34695a-9440-4071-a188-0f12766de71a" providerId="ADAL" clId="{442FEA69-EA0E-4983-9A7A-2F549B3B8EA6}" dt="2026-05-27T22:07:40.002" v="919" actId="1037"/>
        <pc:sldMkLst>
          <pc:docMk/>
          <pc:sldMk cId="851666064" sldId="449"/>
        </pc:sldMkLst>
        <pc:spChg chg="mod">
          <ac:chgData name="Luisa Fernanda Uribe Laverde" userId="1d34695a-9440-4071-a188-0f12766de71a" providerId="ADAL" clId="{442FEA69-EA0E-4983-9A7A-2F549B3B8EA6}" dt="2026-05-27T22:07:40.002" v="919" actId="1037"/>
          <ac:spMkLst>
            <pc:docMk/>
            <pc:sldMk cId="851666064" sldId="449"/>
            <ac:spMk id="4" creationId="{334558AF-D2F7-4680-8E54-2ABF3C3E5CC7}"/>
          </ac:spMkLst>
        </pc:spChg>
      </pc:sldChg>
      <pc:sldChg chg="modSp add mod">
        <pc:chgData name="Luisa Fernanda Uribe Laverde" userId="1d34695a-9440-4071-a188-0f12766de71a" providerId="ADAL" clId="{442FEA69-EA0E-4983-9A7A-2F549B3B8EA6}" dt="2026-05-27T22:08:06.349" v="931" actId="1076"/>
        <pc:sldMkLst>
          <pc:docMk/>
          <pc:sldMk cId="1618006530" sldId="450"/>
        </pc:sldMkLst>
        <pc:spChg chg="mod">
          <ac:chgData name="Luisa Fernanda Uribe Laverde" userId="1d34695a-9440-4071-a188-0f12766de71a" providerId="ADAL" clId="{442FEA69-EA0E-4983-9A7A-2F549B3B8EA6}" dt="2026-05-27T22:08:06.349" v="931" actId="1076"/>
          <ac:spMkLst>
            <pc:docMk/>
            <pc:sldMk cId="1618006530" sldId="450"/>
            <ac:spMk id="6" creationId="{81D7FE9B-651A-6726-4F26-C9D222764EA4}"/>
          </ac:spMkLst>
        </pc:spChg>
      </pc:sldChg>
      <pc:sldChg chg="addSp modSp add mod">
        <pc:chgData name="Luisa Fernanda Uribe Laverde" userId="1d34695a-9440-4071-a188-0f12766de71a" providerId="ADAL" clId="{442FEA69-EA0E-4983-9A7A-2F549B3B8EA6}" dt="2026-05-27T20:30:12.195" v="55" actId="1076"/>
        <pc:sldMkLst>
          <pc:docMk/>
          <pc:sldMk cId="1543619372" sldId="451"/>
        </pc:sldMkLst>
        <pc:spChg chg="add mod">
          <ac:chgData name="Luisa Fernanda Uribe Laverde" userId="1d34695a-9440-4071-a188-0f12766de71a" providerId="ADAL" clId="{442FEA69-EA0E-4983-9A7A-2F549B3B8EA6}" dt="2026-05-27T20:27:20.883" v="25" actId="1076"/>
          <ac:spMkLst>
            <pc:docMk/>
            <pc:sldMk cId="1543619372" sldId="451"/>
            <ac:spMk id="3" creationId="{4E9660B6-4F03-8679-CF79-528CDC7E88F9}"/>
          </ac:spMkLst>
        </pc:spChg>
        <pc:spChg chg="add mod">
          <ac:chgData name="Luisa Fernanda Uribe Laverde" userId="1d34695a-9440-4071-a188-0f12766de71a" providerId="ADAL" clId="{442FEA69-EA0E-4983-9A7A-2F549B3B8EA6}" dt="2026-05-27T20:27:28.505" v="30" actId="20577"/>
          <ac:spMkLst>
            <pc:docMk/>
            <pc:sldMk cId="1543619372" sldId="451"/>
            <ac:spMk id="6" creationId="{0FAD1264-822D-60D2-836D-7D2369C592A7}"/>
          </ac:spMkLst>
        </pc:spChg>
        <pc:spChg chg="add mod">
          <ac:chgData name="Luisa Fernanda Uribe Laverde" userId="1d34695a-9440-4071-a188-0f12766de71a" providerId="ADAL" clId="{442FEA69-EA0E-4983-9A7A-2F549B3B8EA6}" dt="2026-05-27T20:28:22.300" v="41" actId="1076"/>
          <ac:spMkLst>
            <pc:docMk/>
            <pc:sldMk cId="1543619372" sldId="451"/>
            <ac:spMk id="8" creationId="{664BD938-4545-6CC9-5DC2-7DC1DECE2B07}"/>
          </ac:spMkLst>
        </pc:spChg>
        <pc:picChg chg="add mod">
          <ac:chgData name="Luisa Fernanda Uribe Laverde" userId="1d34695a-9440-4071-a188-0f12766de71a" providerId="ADAL" clId="{442FEA69-EA0E-4983-9A7A-2F549B3B8EA6}" dt="2026-05-27T20:30:12.195" v="55" actId="1076"/>
          <ac:picMkLst>
            <pc:docMk/>
            <pc:sldMk cId="1543619372" sldId="451"/>
            <ac:picMk id="5" creationId="{8CF3E81A-5181-37EE-AAAC-B7E9762DE91E}"/>
          </ac:picMkLst>
        </pc:picChg>
        <pc:picChg chg="add mod">
          <ac:chgData name="Luisa Fernanda Uribe Laverde" userId="1d34695a-9440-4071-a188-0f12766de71a" providerId="ADAL" clId="{442FEA69-EA0E-4983-9A7A-2F549B3B8EA6}" dt="2026-05-27T20:28:18.815" v="40" actId="1076"/>
          <ac:picMkLst>
            <pc:docMk/>
            <pc:sldMk cId="1543619372" sldId="451"/>
            <ac:picMk id="7" creationId="{5247DE02-3564-FEEF-A38D-D11FB253EB97}"/>
          </ac:picMkLst>
        </pc:picChg>
        <pc:picChg chg="add mod">
          <ac:chgData name="Luisa Fernanda Uribe Laverde" userId="1d34695a-9440-4071-a188-0f12766de71a" providerId="ADAL" clId="{442FEA69-EA0E-4983-9A7A-2F549B3B8EA6}" dt="2026-05-27T20:29:43.623" v="50" actId="1076"/>
          <ac:picMkLst>
            <pc:docMk/>
            <pc:sldMk cId="1543619372" sldId="451"/>
            <ac:picMk id="9" creationId="{AF8B87A9-6C12-E709-941D-6BB6CAA907E7}"/>
          </ac:picMkLst>
        </pc:picChg>
        <pc:picChg chg="add mod">
          <ac:chgData name="Luisa Fernanda Uribe Laverde" userId="1d34695a-9440-4071-a188-0f12766de71a" providerId="ADAL" clId="{442FEA69-EA0E-4983-9A7A-2F549B3B8EA6}" dt="2026-05-27T20:30:08.397" v="53" actId="1076"/>
          <ac:picMkLst>
            <pc:docMk/>
            <pc:sldMk cId="1543619372" sldId="451"/>
            <ac:picMk id="10" creationId="{73ACA7FE-EBCC-9EAB-FFB8-DF010DA0034D}"/>
          </ac:picMkLst>
        </pc:picChg>
        <pc:picChg chg="mod">
          <ac:chgData name="Luisa Fernanda Uribe Laverde" userId="1d34695a-9440-4071-a188-0f12766de71a" providerId="ADAL" clId="{442FEA69-EA0E-4983-9A7A-2F549B3B8EA6}" dt="2026-05-27T20:30:09.954" v="54" actId="1076"/>
          <ac:picMkLst>
            <pc:docMk/>
            <pc:sldMk cId="1543619372" sldId="451"/>
            <ac:picMk id="48" creationId="{9742ECBD-C627-F3F9-90BD-3F5B3E69A6AE}"/>
          </ac:picMkLst>
        </pc:picChg>
        <pc:picChg chg="mod">
          <ac:chgData name="Luisa Fernanda Uribe Laverde" userId="1d34695a-9440-4071-a188-0f12766de71a" providerId="ADAL" clId="{442FEA69-EA0E-4983-9A7A-2F549B3B8EA6}" dt="2026-05-27T20:27:22.355" v="26" actId="1076"/>
          <ac:picMkLst>
            <pc:docMk/>
            <pc:sldMk cId="1543619372" sldId="451"/>
            <ac:picMk id="49" creationId="{306BBAD9-6556-DC00-39A0-3F944D2A5C92}"/>
          </ac:picMkLst>
        </pc:picChg>
      </pc:sldChg>
      <pc:sldChg chg="addSp delSp modSp mod addAnim delAnim modAnim">
        <pc:chgData name="Luisa Fernanda Uribe Laverde" userId="1d34695a-9440-4071-a188-0f12766de71a" providerId="ADAL" clId="{442FEA69-EA0E-4983-9A7A-2F549B3B8EA6}" dt="2026-05-28T20:41:17.909" v="1338" actId="1076"/>
        <pc:sldMkLst>
          <pc:docMk/>
          <pc:sldMk cId="3767975963" sldId="452"/>
        </pc:sldMkLst>
        <pc:spChg chg="mod">
          <ac:chgData name="Luisa Fernanda Uribe Laverde" userId="1d34695a-9440-4071-a188-0f12766de71a" providerId="ADAL" clId="{442FEA69-EA0E-4983-9A7A-2F549B3B8EA6}" dt="2026-05-27T22:10:10.613" v="973" actId="164"/>
          <ac:spMkLst>
            <pc:docMk/>
            <pc:sldMk cId="3767975963" sldId="452"/>
            <ac:spMk id="3" creationId="{D8976D74-7887-D2FA-F5DD-90CEC5DE62FC}"/>
          </ac:spMkLst>
        </pc:spChg>
        <pc:spChg chg="mod">
          <ac:chgData name="Luisa Fernanda Uribe Laverde" userId="1d34695a-9440-4071-a188-0f12766de71a" providerId="ADAL" clId="{442FEA69-EA0E-4983-9A7A-2F549B3B8EA6}" dt="2026-05-27T22:08:19.464" v="942" actId="1076"/>
          <ac:spMkLst>
            <pc:docMk/>
            <pc:sldMk cId="3767975963" sldId="452"/>
            <ac:spMk id="4" creationId="{7D99B651-1FD4-DE77-89E1-EB77A13A940D}"/>
          </ac:spMkLst>
        </pc:spChg>
        <pc:spChg chg="mod">
          <ac:chgData name="Luisa Fernanda Uribe Laverde" userId="1d34695a-9440-4071-a188-0f12766de71a" providerId="ADAL" clId="{442FEA69-EA0E-4983-9A7A-2F549B3B8EA6}" dt="2026-05-27T22:10:32.820" v="975" actId="164"/>
          <ac:spMkLst>
            <pc:docMk/>
            <pc:sldMk cId="3767975963" sldId="452"/>
            <ac:spMk id="6" creationId="{32F76DC7-A084-6E02-1268-5FCE5F752633}"/>
          </ac:spMkLst>
        </pc:spChg>
        <pc:spChg chg="mod">
          <ac:chgData name="Luisa Fernanda Uribe Laverde" userId="1d34695a-9440-4071-a188-0f12766de71a" providerId="ADAL" clId="{442FEA69-EA0E-4983-9A7A-2F549B3B8EA6}" dt="2026-05-27T22:12:33.228" v="998" actId="164"/>
          <ac:spMkLst>
            <pc:docMk/>
            <pc:sldMk cId="3767975963" sldId="452"/>
            <ac:spMk id="8" creationId="{67E9A8E2-BED1-1C49-A4C2-3111FDA23D77}"/>
          </ac:spMkLst>
        </pc:spChg>
        <pc:spChg chg="add mod ord">
          <ac:chgData name="Luisa Fernanda Uribe Laverde" userId="1d34695a-9440-4071-a188-0f12766de71a" providerId="ADAL" clId="{442FEA69-EA0E-4983-9A7A-2F549B3B8EA6}" dt="2026-05-27T22:11:49.578" v="990" actId="164"/>
          <ac:spMkLst>
            <pc:docMk/>
            <pc:sldMk cId="3767975963" sldId="452"/>
            <ac:spMk id="12" creationId="{B8698462-89CA-52DE-F958-4076A682B645}"/>
          </ac:spMkLst>
        </pc:spChg>
        <pc:grpChg chg="add mod">
          <ac:chgData name="Luisa Fernanda Uribe Laverde" userId="1d34695a-9440-4071-a188-0f12766de71a" providerId="ADAL" clId="{442FEA69-EA0E-4983-9A7A-2F549B3B8EA6}" dt="2026-05-28T20:40:09.398" v="1328" actId="1076"/>
          <ac:grpSpMkLst>
            <pc:docMk/>
            <pc:sldMk cId="3767975963" sldId="452"/>
            <ac:grpSpMk id="2" creationId="{410AC1DA-C55D-DC2E-4A86-0234A12339B0}"/>
          </ac:grpSpMkLst>
        </pc:grpChg>
        <pc:grpChg chg="add mod">
          <ac:chgData name="Luisa Fernanda Uribe Laverde" userId="1d34695a-9440-4071-a188-0f12766de71a" providerId="ADAL" clId="{442FEA69-EA0E-4983-9A7A-2F549B3B8EA6}" dt="2026-05-28T20:40:13.644" v="1330" actId="1076"/>
          <ac:grpSpMkLst>
            <pc:docMk/>
            <pc:sldMk cId="3767975963" sldId="452"/>
            <ac:grpSpMk id="11" creationId="{DA308598-D3A1-3803-4362-C64539A23325}"/>
          </ac:grpSpMkLst>
        </pc:grpChg>
        <pc:grpChg chg="add mod">
          <ac:chgData name="Luisa Fernanda Uribe Laverde" userId="1d34695a-9440-4071-a188-0f12766de71a" providerId="ADAL" clId="{442FEA69-EA0E-4983-9A7A-2F549B3B8EA6}" dt="2026-05-28T20:41:17.909" v="1338" actId="1076"/>
          <ac:grpSpMkLst>
            <pc:docMk/>
            <pc:sldMk cId="3767975963" sldId="452"/>
            <ac:grpSpMk id="13" creationId="{15125834-F30D-7881-595C-6B29C5790CF6}"/>
          </ac:grpSpMkLst>
        </pc:grpChg>
        <pc:grpChg chg="add del mod">
          <ac:chgData name="Luisa Fernanda Uribe Laverde" userId="1d34695a-9440-4071-a188-0f12766de71a" providerId="ADAL" clId="{442FEA69-EA0E-4983-9A7A-2F549B3B8EA6}" dt="2026-05-28T20:38:18.694" v="1316" actId="478"/>
          <ac:grpSpMkLst>
            <pc:docMk/>
            <pc:sldMk cId="3767975963" sldId="452"/>
            <ac:grpSpMk id="14" creationId="{5664A4C9-E9CB-634C-5DC3-CA3D35321EE1}"/>
          </ac:grpSpMkLst>
        </pc:grpChg>
        <pc:picChg chg="mod">
          <ac:chgData name="Luisa Fernanda Uribe Laverde" userId="1d34695a-9440-4071-a188-0f12766de71a" providerId="ADAL" clId="{442FEA69-EA0E-4983-9A7A-2F549B3B8EA6}" dt="2026-05-27T22:10:32.820" v="975" actId="164"/>
          <ac:picMkLst>
            <pc:docMk/>
            <pc:sldMk cId="3767975963" sldId="452"/>
            <ac:picMk id="5" creationId="{6420C5EC-F1AC-4B48-4F36-6E55F65E513D}"/>
          </ac:picMkLst>
        </pc:picChg>
        <pc:picChg chg="del mod">
          <ac:chgData name="Luisa Fernanda Uribe Laverde" userId="1d34695a-9440-4071-a188-0f12766de71a" providerId="ADAL" clId="{442FEA69-EA0E-4983-9A7A-2F549B3B8EA6}" dt="2026-05-28T20:38:17.970" v="1315" actId="478"/>
          <ac:picMkLst>
            <pc:docMk/>
            <pc:sldMk cId="3767975963" sldId="452"/>
            <ac:picMk id="7" creationId="{6831CE15-3E0F-3418-70AF-E5896AA67BDB}"/>
          </ac:picMkLst>
        </pc:picChg>
        <pc:picChg chg="mod">
          <ac:chgData name="Luisa Fernanda Uribe Laverde" userId="1d34695a-9440-4071-a188-0f12766de71a" providerId="ADAL" clId="{442FEA69-EA0E-4983-9A7A-2F549B3B8EA6}" dt="2026-05-27T22:12:33.228" v="998" actId="164"/>
          <ac:picMkLst>
            <pc:docMk/>
            <pc:sldMk cId="3767975963" sldId="452"/>
            <ac:picMk id="9" creationId="{1C8DE333-4235-7D8E-B704-9B1DD356DC3F}"/>
          </ac:picMkLst>
        </pc:picChg>
        <pc:picChg chg="mod ord">
          <ac:chgData name="Luisa Fernanda Uribe Laverde" userId="1d34695a-9440-4071-a188-0f12766de71a" providerId="ADAL" clId="{442FEA69-EA0E-4983-9A7A-2F549B3B8EA6}" dt="2026-05-27T22:11:49.578" v="990" actId="164"/>
          <ac:picMkLst>
            <pc:docMk/>
            <pc:sldMk cId="3767975963" sldId="452"/>
            <ac:picMk id="10" creationId="{1BF2C34D-1318-8884-5BA4-081B2ADAC191}"/>
          </ac:picMkLst>
        </pc:picChg>
        <pc:picChg chg="mod">
          <ac:chgData name="Luisa Fernanda Uribe Laverde" userId="1d34695a-9440-4071-a188-0f12766de71a" providerId="ADAL" clId="{442FEA69-EA0E-4983-9A7A-2F549B3B8EA6}" dt="2026-05-28T20:40:01.555" v="1325" actId="14100"/>
          <ac:picMkLst>
            <pc:docMk/>
            <pc:sldMk cId="3767975963" sldId="452"/>
            <ac:picMk id="48" creationId="{66AFF969-2B67-9CA0-5103-B1F6AA759B6B}"/>
          </ac:picMkLst>
        </pc:picChg>
        <pc:picChg chg="mod">
          <ac:chgData name="Luisa Fernanda Uribe Laverde" userId="1d34695a-9440-4071-a188-0f12766de71a" providerId="ADAL" clId="{442FEA69-EA0E-4983-9A7A-2F549B3B8EA6}" dt="2026-05-27T22:10:10.613" v="973" actId="164"/>
          <ac:picMkLst>
            <pc:docMk/>
            <pc:sldMk cId="3767975963" sldId="452"/>
            <ac:picMk id="49" creationId="{A9E66CC1-F707-806A-0E03-DF098B061D22}"/>
          </ac:picMkLst>
        </pc:picChg>
      </pc:sldChg>
      <pc:sldChg chg="addSp delSp modSp mod">
        <pc:chgData name="Luisa Fernanda Uribe Laverde" userId="1d34695a-9440-4071-a188-0f12766de71a" providerId="ADAL" clId="{442FEA69-EA0E-4983-9A7A-2F549B3B8EA6}" dt="2026-05-27T22:20:26.631" v="1167" actId="14100"/>
        <pc:sldMkLst>
          <pc:docMk/>
          <pc:sldMk cId="2456325034" sldId="453"/>
        </pc:sldMkLst>
        <pc:spChg chg="mod">
          <ac:chgData name="Luisa Fernanda Uribe Laverde" userId="1d34695a-9440-4071-a188-0f12766de71a" providerId="ADAL" clId="{442FEA69-EA0E-4983-9A7A-2F549B3B8EA6}" dt="2026-05-27T22:13:58.214" v="1078" actId="6549"/>
          <ac:spMkLst>
            <pc:docMk/>
            <pc:sldMk cId="2456325034" sldId="453"/>
            <ac:spMk id="7" creationId="{99F60861-D243-D941-67C4-2904D240EA2A}"/>
          </ac:spMkLst>
        </pc:spChg>
        <pc:spChg chg="add del mod">
          <ac:chgData name="Luisa Fernanda Uribe Laverde" userId="1d34695a-9440-4071-a188-0f12766de71a" providerId="ADAL" clId="{442FEA69-EA0E-4983-9A7A-2F549B3B8EA6}" dt="2026-05-27T22:15:44.937" v="1086" actId="478"/>
          <ac:spMkLst>
            <pc:docMk/>
            <pc:sldMk cId="2456325034" sldId="453"/>
            <ac:spMk id="9" creationId="{CDB7FC42-CA5E-859A-193F-04194A9BCE2C}"/>
          </ac:spMkLst>
        </pc:spChg>
        <pc:spChg chg="mod">
          <ac:chgData name="Luisa Fernanda Uribe Laverde" userId="1d34695a-9440-4071-a188-0f12766de71a" providerId="ADAL" clId="{442FEA69-EA0E-4983-9A7A-2F549B3B8EA6}" dt="2026-05-27T22:15:11.891" v="1082"/>
          <ac:spMkLst>
            <pc:docMk/>
            <pc:sldMk cId="2456325034" sldId="453"/>
            <ac:spMk id="11" creationId="{CACDD4F9-59EF-239D-2378-11F150C12933}"/>
          </ac:spMkLst>
        </pc:spChg>
        <pc:spChg chg="mod">
          <ac:chgData name="Luisa Fernanda Uribe Laverde" userId="1d34695a-9440-4071-a188-0f12766de71a" providerId="ADAL" clId="{442FEA69-EA0E-4983-9A7A-2F549B3B8EA6}" dt="2026-05-27T22:15:11.891" v="1082"/>
          <ac:spMkLst>
            <pc:docMk/>
            <pc:sldMk cId="2456325034" sldId="453"/>
            <ac:spMk id="12" creationId="{AA63CD80-8991-1BA0-CB4F-B85F41F9614D}"/>
          </ac:spMkLst>
        </pc:spChg>
        <pc:spChg chg="mod">
          <ac:chgData name="Luisa Fernanda Uribe Laverde" userId="1d34695a-9440-4071-a188-0f12766de71a" providerId="ADAL" clId="{442FEA69-EA0E-4983-9A7A-2F549B3B8EA6}" dt="2026-05-27T22:15:11.891" v="1082"/>
          <ac:spMkLst>
            <pc:docMk/>
            <pc:sldMk cId="2456325034" sldId="453"/>
            <ac:spMk id="13" creationId="{61D44AAA-AC70-3BB5-842B-428B2A5E8173}"/>
          </ac:spMkLst>
        </pc:spChg>
        <pc:spChg chg="mod">
          <ac:chgData name="Luisa Fernanda Uribe Laverde" userId="1d34695a-9440-4071-a188-0f12766de71a" providerId="ADAL" clId="{442FEA69-EA0E-4983-9A7A-2F549B3B8EA6}" dt="2026-05-27T22:15:11.891" v="1082"/>
          <ac:spMkLst>
            <pc:docMk/>
            <pc:sldMk cId="2456325034" sldId="453"/>
            <ac:spMk id="14" creationId="{809234A5-A401-1754-725B-771C4748CD5E}"/>
          </ac:spMkLst>
        </pc:spChg>
        <pc:spChg chg="mod">
          <ac:chgData name="Luisa Fernanda Uribe Laverde" userId="1d34695a-9440-4071-a188-0f12766de71a" providerId="ADAL" clId="{442FEA69-EA0E-4983-9A7A-2F549B3B8EA6}" dt="2026-05-27T22:15:11.891" v="1082"/>
          <ac:spMkLst>
            <pc:docMk/>
            <pc:sldMk cId="2456325034" sldId="453"/>
            <ac:spMk id="15" creationId="{4C38C152-88CD-971C-F211-8A99C6636161}"/>
          </ac:spMkLst>
        </pc:spChg>
        <pc:spChg chg="add mod">
          <ac:chgData name="Luisa Fernanda Uribe Laverde" userId="1d34695a-9440-4071-a188-0f12766de71a" providerId="ADAL" clId="{442FEA69-EA0E-4983-9A7A-2F549B3B8EA6}" dt="2026-05-27T22:20:21.518" v="1166" actId="1076"/>
          <ac:spMkLst>
            <pc:docMk/>
            <pc:sldMk cId="2456325034" sldId="453"/>
            <ac:spMk id="21" creationId="{91D724B1-7803-E92C-9BA0-62C9AA76AF95}"/>
          </ac:spMkLst>
        </pc:spChg>
        <pc:spChg chg="add mod">
          <ac:chgData name="Luisa Fernanda Uribe Laverde" userId="1d34695a-9440-4071-a188-0f12766de71a" providerId="ADAL" clId="{442FEA69-EA0E-4983-9A7A-2F549B3B8EA6}" dt="2026-05-27T22:20:21.518" v="1166" actId="1076"/>
          <ac:spMkLst>
            <pc:docMk/>
            <pc:sldMk cId="2456325034" sldId="453"/>
            <ac:spMk id="22" creationId="{47AA4EB3-3DD2-1BA0-8FC3-6F5C0A2C58D5}"/>
          </ac:spMkLst>
        </pc:spChg>
        <pc:grpChg chg="add del mod">
          <ac:chgData name="Luisa Fernanda Uribe Laverde" userId="1d34695a-9440-4071-a188-0f12766de71a" providerId="ADAL" clId="{442FEA69-EA0E-4983-9A7A-2F549B3B8EA6}" dt="2026-05-27T22:15:53.155" v="1091" actId="478"/>
          <ac:grpSpMkLst>
            <pc:docMk/>
            <pc:sldMk cId="2456325034" sldId="453"/>
            <ac:grpSpMk id="10" creationId="{A474C098-E7BD-E9EB-9E77-82474E8AF24C}"/>
          </ac:grpSpMkLst>
        </pc:grpChg>
        <pc:picChg chg="add mod">
          <ac:chgData name="Luisa Fernanda Uribe Laverde" userId="1d34695a-9440-4071-a188-0f12766de71a" providerId="ADAL" clId="{442FEA69-EA0E-4983-9A7A-2F549B3B8EA6}" dt="2026-05-27T22:20:21.518" v="1166" actId="1076"/>
          <ac:picMkLst>
            <pc:docMk/>
            <pc:sldMk cId="2456325034" sldId="453"/>
            <ac:picMk id="4" creationId="{20276847-DF81-CC09-DE87-40DD2A49F96D}"/>
          </ac:picMkLst>
        </pc:picChg>
        <pc:picChg chg="mod">
          <ac:chgData name="Luisa Fernanda Uribe Laverde" userId="1d34695a-9440-4071-a188-0f12766de71a" providerId="ADAL" clId="{442FEA69-EA0E-4983-9A7A-2F549B3B8EA6}" dt="2026-05-27T22:20:26.631" v="1167" actId="14100"/>
          <ac:picMkLst>
            <pc:docMk/>
            <pc:sldMk cId="2456325034" sldId="453"/>
            <ac:picMk id="5" creationId="{4C558AC6-B503-8ED7-5A8F-92E1B11ED414}"/>
          </ac:picMkLst>
        </pc:picChg>
        <pc:picChg chg="del">
          <ac:chgData name="Luisa Fernanda Uribe Laverde" userId="1d34695a-9440-4071-a188-0f12766de71a" providerId="ADAL" clId="{442FEA69-EA0E-4983-9A7A-2F549B3B8EA6}" dt="2026-05-27T22:13:31.020" v="999" actId="478"/>
          <ac:picMkLst>
            <pc:docMk/>
            <pc:sldMk cId="2456325034" sldId="453"/>
            <ac:picMk id="6" creationId="{DD67374B-61CF-356F-F486-5FCD00BA2892}"/>
          </ac:picMkLst>
        </pc:picChg>
        <pc:picChg chg="add mod">
          <ac:chgData name="Luisa Fernanda Uribe Laverde" userId="1d34695a-9440-4071-a188-0f12766de71a" providerId="ADAL" clId="{442FEA69-EA0E-4983-9A7A-2F549B3B8EA6}" dt="2026-05-27T22:20:21.518" v="1166" actId="1076"/>
          <ac:picMkLst>
            <pc:docMk/>
            <pc:sldMk cId="2456325034" sldId="453"/>
            <ac:picMk id="8" creationId="{B268AFAA-FC92-CE7D-2F79-EF00C7CD2DCF}"/>
          </ac:picMkLst>
        </pc:picChg>
        <pc:picChg chg="add mod">
          <ac:chgData name="Luisa Fernanda Uribe Laverde" userId="1d34695a-9440-4071-a188-0f12766de71a" providerId="ADAL" clId="{442FEA69-EA0E-4983-9A7A-2F549B3B8EA6}" dt="2026-05-27T22:20:21.518" v="1166" actId="1076"/>
          <ac:picMkLst>
            <pc:docMk/>
            <pc:sldMk cId="2456325034" sldId="453"/>
            <ac:picMk id="16" creationId="{257FBE05-10A7-36C0-9BBC-39EAACBE65A1}"/>
          </ac:picMkLst>
        </pc:picChg>
        <pc:picChg chg="add mod">
          <ac:chgData name="Luisa Fernanda Uribe Laverde" userId="1d34695a-9440-4071-a188-0f12766de71a" providerId="ADAL" clId="{442FEA69-EA0E-4983-9A7A-2F549B3B8EA6}" dt="2026-05-27T22:20:21.518" v="1166" actId="1076"/>
          <ac:picMkLst>
            <pc:docMk/>
            <pc:sldMk cId="2456325034" sldId="453"/>
            <ac:picMk id="18" creationId="{E0E048B8-ABC2-746E-0F38-16C0EDC77D91}"/>
          </ac:picMkLst>
        </pc:picChg>
        <pc:picChg chg="add del">
          <ac:chgData name="Luisa Fernanda Uribe Laverde" userId="1d34695a-9440-4071-a188-0f12766de71a" providerId="ADAL" clId="{442FEA69-EA0E-4983-9A7A-2F549B3B8EA6}" dt="2026-05-27T22:19:01.146" v="1109" actId="478"/>
          <ac:picMkLst>
            <pc:docMk/>
            <pc:sldMk cId="2456325034" sldId="453"/>
            <ac:picMk id="20" creationId="{3AD1CB95-4D77-BEA8-4D1F-8C3B4B2BE57E}"/>
          </ac:picMkLst>
        </pc:picChg>
      </pc:sldChg>
      <pc:sldChg chg="addSp delSp modSp new mod ord">
        <pc:chgData name="Luisa Fernanda Uribe Laverde" userId="1d34695a-9440-4071-a188-0f12766de71a" providerId="ADAL" clId="{442FEA69-EA0E-4983-9A7A-2F549B3B8EA6}" dt="2026-05-27T22:27:10.831" v="1287" actId="122"/>
        <pc:sldMkLst>
          <pc:docMk/>
          <pc:sldMk cId="3732509139" sldId="454"/>
        </pc:sldMkLst>
        <pc:spChg chg="del">
          <ac:chgData name="Luisa Fernanda Uribe Laverde" userId="1d34695a-9440-4071-a188-0f12766de71a" providerId="ADAL" clId="{442FEA69-EA0E-4983-9A7A-2F549B3B8EA6}" dt="2026-05-27T21:37:05.847" v="89" actId="478"/>
          <ac:spMkLst>
            <pc:docMk/>
            <pc:sldMk cId="3732509139" sldId="454"/>
            <ac:spMk id="2" creationId="{C08375ED-AD00-2316-1AA5-07A7194E2300}"/>
          </ac:spMkLst>
        </pc:spChg>
        <pc:spChg chg="del">
          <ac:chgData name="Luisa Fernanda Uribe Laverde" userId="1d34695a-9440-4071-a188-0f12766de71a" providerId="ADAL" clId="{442FEA69-EA0E-4983-9A7A-2F549B3B8EA6}" dt="2026-05-27T21:37:05.847" v="89" actId="478"/>
          <ac:spMkLst>
            <pc:docMk/>
            <pc:sldMk cId="3732509139" sldId="454"/>
            <ac:spMk id="3" creationId="{98F4A546-34AE-7BAC-B9D8-7D0394D127B1}"/>
          </ac:spMkLst>
        </pc:spChg>
        <pc:spChg chg="mod">
          <ac:chgData name="Luisa Fernanda Uribe Laverde" userId="1d34695a-9440-4071-a188-0f12766de71a" providerId="ADAL" clId="{442FEA69-EA0E-4983-9A7A-2F549B3B8EA6}" dt="2026-05-27T22:02:23.841" v="784" actId="1076"/>
          <ac:spMkLst>
            <pc:docMk/>
            <pc:sldMk cId="3732509139" sldId="454"/>
            <ac:spMk id="7" creationId="{D3C17BBA-3E81-8058-E0ED-1CB0961E2A61}"/>
          </ac:spMkLst>
        </pc:spChg>
        <pc:spChg chg="add del mod">
          <ac:chgData name="Luisa Fernanda Uribe Laverde" userId="1d34695a-9440-4071-a188-0f12766de71a" providerId="ADAL" clId="{442FEA69-EA0E-4983-9A7A-2F549B3B8EA6}" dt="2026-05-27T21:48:04.270" v="221" actId="478"/>
          <ac:spMkLst>
            <pc:docMk/>
            <pc:sldMk cId="3732509139" sldId="454"/>
            <ac:spMk id="10" creationId="{35FE483C-33B9-6472-93C5-64B6D5AEA425}"/>
          </ac:spMkLst>
        </pc:spChg>
        <pc:spChg chg="add mod">
          <ac:chgData name="Luisa Fernanda Uribe Laverde" userId="1d34695a-9440-4071-a188-0f12766de71a" providerId="ADAL" clId="{442FEA69-EA0E-4983-9A7A-2F549B3B8EA6}" dt="2026-05-27T21:53:53.085" v="438" actId="1076"/>
          <ac:spMkLst>
            <pc:docMk/>
            <pc:sldMk cId="3732509139" sldId="454"/>
            <ac:spMk id="11" creationId="{069B8A33-8CAE-5F7A-0AE1-D8B949175BD6}"/>
          </ac:spMkLst>
        </pc:spChg>
        <pc:spChg chg="del mod topLvl">
          <ac:chgData name="Luisa Fernanda Uribe Laverde" userId="1d34695a-9440-4071-a188-0f12766de71a" providerId="ADAL" clId="{442FEA69-EA0E-4983-9A7A-2F549B3B8EA6}" dt="2026-05-27T21:44:24.701" v="160" actId="478"/>
          <ac:spMkLst>
            <pc:docMk/>
            <pc:sldMk cId="3732509139" sldId="454"/>
            <ac:spMk id="15" creationId="{F4CFE61D-1568-566F-CBAB-6039304BF815}"/>
          </ac:spMkLst>
        </pc:spChg>
        <pc:spChg chg="del mod topLvl">
          <ac:chgData name="Luisa Fernanda Uribe Laverde" userId="1d34695a-9440-4071-a188-0f12766de71a" providerId="ADAL" clId="{442FEA69-EA0E-4983-9A7A-2F549B3B8EA6}" dt="2026-05-27T21:44:26.989" v="161" actId="478"/>
          <ac:spMkLst>
            <pc:docMk/>
            <pc:sldMk cId="3732509139" sldId="454"/>
            <ac:spMk id="20" creationId="{05D37DA4-8B5E-9CFA-99F3-C5C3573E6EB9}"/>
          </ac:spMkLst>
        </pc:spChg>
        <pc:spChg chg="del mod topLvl">
          <ac:chgData name="Luisa Fernanda Uribe Laverde" userId="1d34695a-9440-4071-a188-0f12766de71a" providerId="ADAL" clId="{442FEA69-EA0E-4983-9A7A-2F549B3B8EA6}" dt="2026-05-27T21:44:29.023" v="162" actId="478"/>
          <ac:spMkLst>
            <pc:docMk/>
            <pc:sldMk cId="3732509139" sldId="454"/>
            <ac:spMk id="25" creationId="{A0272BDE-32EF-B13A-E402-F95361D2FAF1}"/>
          </ac:spMkLst>
        </pc:spChg>
        <pc:spChg chg="add del">
          <ac:chgData name="Luisa Fernanda Uribe Laverde" userId="1d34695a-9440-4071-a188-0f12766de71a" providerId="ADAL" clId="{442FEA69-EA0E-4983-9A7A-2F549B3B8EA6}" dt="2026-05-27T21:43:27.538" v="141" actId="478"/>
          <ac:spMkLst>
            <pc:docMk/>
            <pc:sldMk cId="3732509139" sldId="454"/>
            <ac:spMk id="28" creationId="{6FF63AC7-3BB3-2A29-B691-93ABE1FA7FFE}"/>
          </ac:spMkLst>
        </pc:spChg>
        <pc:spChg chg="add mod">
          <ac:chgData name="Luisa Fernanda Uribe Laverde" userId="1d34695a-9440-4071-a188-0f12766de71a" providerId="ADAL" clId="{442FEA69-EA0E-4983-9A7A-2F549B3B8EA6}" dt="2026-05-27T22:02:34.521" v="786" actId="1076"/>
          <ac:spMkLst>
            <pc:docMk/>
            <pc:sldMk cId="3732509139" sldId="454"/>
            <ac:spMk id="29" creationId="{2719649A-6F92-626D-2523-A3A64FC5FBB1}"/>
          </ac:spMkLst>
        </pc:spChg>
        <pc:spChg chg="add mod">
          <ac:chgData name="Luisa Fernanda Uribe Laverde" userId="1d34695a-9440-4071-a188-0f12766de71a" providerId="ADAL" clId="{442FEA69-EA0E-4983-9A7A-2F549B3B8EA6}" dt="2026-05-27T22:02:58.124" v="802" actId="1038"/>
          <ac:spMkLst>
            <pc:docMk/>
            <pc:sldMk cId="3732509139" sldId="454"/>
            <ac:spMk id="30" creationId="{9D59F958-1550-22E1-EC99-FF79361488CE}"/>
          </ac:spMkLst>
        </pc:spChg>
        <pc:spChg chg="add del mod">
          <ac:chgData name="Luisa Fernanda Uribe Laverde" userId="1d34695a-9440-4071-a188-0f12766de71a" providerId="ADAL" clId="{442FEA69-EA0E-4983-9A7A-2F549B3B8EA6}" dt="2026-05-27T22:03:09.911" v="804" actId="1076"/>
          <ac:spMkLst>
            <pc:docMk/>
            <pc:sldMk cId="3732509139" sldId="454"/>
            <ac:spMk id="31" creationId="{0E6CEB0A-DB45-AD33-A4B7-E2D84CBE49DD}"/>
          </ac:spMkLst>
        </pc:spChg>
        <pc:spChg chg="add del">
          <ac:chgData name="Luisa Fernanda Uribe Laverde" userId="1d34695a-9440-4071-a188-0f12766de71a" providerId="ADAL" clId="{442FEA69-EA0E-4983-9A7A-2F549B3B8EA6}" dt="2026-05-27T21:44:36.687" v="164" actId="478"/>
          <ac:spMkLst>
            <pc:docMk/>
            <pc:sldMk cId="3732509139" sldId="454"/>
            <ac:spMk id="33" creationId="{75769D6B-76F0-C6E2-E21C-B93E3FAB7B28}"/>
          </ac:spMkLst>
        </pc:spChg>
        <pc:spChg chg="add mod">
          <ac:chgData name="Luisa Fernanda Uribe Laverde" userId="1d34695a-9440-4071-a188-0f12766de71a" providerId="ADAL" clId="{442FEA69-EA0E-4983-9A7A-2F549B3B8EA6}" dt="2026-05-27T22:03:30.542" v="810" actId="1076"/>
          <ac:spMkLst>
            <pc:docMk/>
            <pc:sldMk cId="3732509139" sldId="454"/>
            <ac:spMk id="34" creationId="{F1BFDCB3-5AAE-D932-8D1D-F0E93088B24C}"/>
          </ac:spMkLst>
        </pc:spChg>
        <pc:spChg chg="add mod">
          <ac:chgData name="Luisa Fernanda Uribe Laverde" userId="1d34695a-9440-4071-a188-0f12766de71a" providerId="ADAL" clId="{442FEA69-EA0E-4983-9A7A-2F549B3B8EA6}" dt="2026-05-27T22:03:39.105" v="812" actId="1076"/>
          <ac:spMkLst>
            <pc:docMk/>
            <pc:sldMk cId="3732509139" sldId="454"/>
            <ac:spMk id="35" creationId="{7ED6B00E-78A0-AC20-6A0D-3F0C3939803D}"/>
          </ac:spMkLst>
        </pc:spChg>
        <pc:spChg chg="add mod">
          <ac:chgData name="Luisa Fernanda Uribe Laverde" userId="1d34695a-9440-4071-a188-0f12766de71a" providerId="ADAL" clId="{442FEA69-EA0E-4983-9A7A-2F549B3B8EA6}" dt="2026-05-27T22:03:46.988" v="814" actId="1076"/>
          <ac:spMkLst>
            <pc:docMk/>
            <pc:sldMk cId="3732509139" sldId="454"/>
            <ac:spMk id="36" creationId="{418E18E3-66B6-5D72-8660-B3702E12E3F2}"/>
          </ac:spMkLst>
        </pc:spChg>
        <pc:spChg chg="add mod">
          <ac:chgData name="Luisa Fernanda Uribe Laverde" userId="1d34695a-9440-4071-a188-0f12766de71a" providerId="ADAL" clId="{442FEA69-EA0E-4983-9A7A-2F549B3B8EA6}" dt="2026-05-27T22:03:53.564" v="816" actId="1076"/>
          <ac:spMkLst>
            <pc:docMk/>
            <pc:sldMk cId="3732509139" sldId="454"/>
            <ac:spMk id="37" creationId="{60AC1FE8-9D3A-122D-B142-341DC68E8D2E}"/>
          </ac:spMkLst>
        </pc:spChg>
        <pc:spChg chg="add mod">
          <ac:chgData name="Luisa Fernanda Uribe Laverde" userId="1d34695a-9440-4071-a188-0f12766de71a" providerId="ADAL" clId="{442FEA69-EA0E-4983-9A7A-2F549B3B8EA6}" dt="2026-05-27T22:03:59.786" v="818" actId="1076"/>
          <ac:spMkLst>
            <pc:docMk/>
            <pc:sldMk cId="3732509139" sldId="454"/>
            <ac:spMk id="38" creationId="{87A23128-3560-634F-C613-74A1692118F1}"/>
          </ac:spMkLst>
        </pc:spChg>
        <pc:spChg chg="add mod">
          <ac:chgData name="Luisa Fernanda Uribe Laverde" userId="1d34695a-9440-4071-a188-0f12766de71a" providerId="ADAL" clId="{442FEA69-EA0E-4983-9A7A-2F549B3B8EA6}" dt="2026-05-27T22:04:16.417" v="823" actId="1076"/>
          <ac:spMkLst>
            <pc:docMk/>
            <pc:sldMk cId="3732509139" sldId="454"/>
            <ac:spMk id="39" creationId="{A86C1F5D-5FE8-8383-AEB0-656A49D23677}"/>
          </ac:spMkLst>
        </pc:spChg>
        <pc:spChg chg="add mod">
          <ac:chgData name="Luisa Fernanda Uribe Laverde" userId="1d34695a-9440-4071-a188-0f12766de71a" providerId="ADAL" clId="{442FEA69-EA0E-4983-9A7A-2F549B3B8EA6}" dt="2026-05-27T22:04:28.661" v="826" actId="1076"/>
          <ac:spMkLst>
            <pc:docMk/>
            <pc:sldMk cId="3732509139" sldId="454"/>
            <ac:spMk id="40" creationId="{C13EED6D-937E-37A7-73CA-4186761FBC4E}"/>
          </ac:spMkLst>
        </pc:spChg>
        <pc:spChg chg="add mod">
          <ac:chgData name="Luisa Fernanda Uribe Laverde" userId="1d34695a-9440-4071-a188-0f12766de71a" providerId="ADAL" clId="{442FEA69-EA0E-4983-9A7A-2F549B3B8EA6}" dt="2026-05-27T22:02:41.962" v="788" actId="1076"/>
          <ac:spMkLst>
            <pc:docMk/>
            <pc:sldMk cId="3732509139" sldId="454"/>
            <ac:spMk id="41" creationId="{DC852D31-4E46-0588-B023-CF6A36088815}"/>
          </ac:spMkLst>
        </pc:spChg>
        <pc:spChg chg="add mod">
          <ac:chgData name="Luisa Fernanda Uribe Laverde" userId="1d34695a-9440-4071-a188-0f12766de71a" providerId="ADAL" clId="{442FEA69-EA0E-4983-9A7A-2F549B3B8EA6}" dt="2026-05-27T22:02:50.354" v="791" actId="1076"/>
          <ac:spMkLst>
            <pc:docMk/>
            <pc:sldMk cId="3732509139" sldId="454"/>
            <ac:spMk id="42" creationId="{D5298F2A-592E-898B-026F-BA4A3D06FCF4}"/>
          </ac:spMkLst>
        </pc:spChg>
        <pc:spChg chg="add mod">
          <ac:chgData name="Luisa Fernanda Uribe Laverde" userId="1d34695a-9440-4071-a188-0f12766de71a" providerId="ADAL" clId="{442FEA69-EA0E-4983-9A7A-2F549B3B8EA6}" dt="2026-05-27T22:03:03.787" v="803" actId="1076"/>
          <ac:spMkLst>
            <pc:docMk/>
            <pc:sldMk cId="3732509139" sldId="454"/>
            <ac:spMk id="43" creationId="{D603B3D5-F9CC-C020-A2CB-E6067DD8B3E1}"/>
          </ac:spMkLst>
        </pc:spChg>
        <pc:spChg chg="add mod">
          <ac:chgData name="Luisa Fernanda Uribe Laverde" userId="1d34695a-9440-4071-a188-0f12766de71a" providerId="ADAL" clId="{442FEA69-EA0E-4983-9A7A-2F549B3B8EA6}" dt="2026-05-27T22:03:20.744" v="807" actId="1076"/>
          <ac:spMkLst>
            <pc:docMk/>
            <pc:sldMk cId="3732509139" sldId="454"/>
            <ac:spMk id="44" creationId="{21AFD36A-BF0D-E29D-00DC-0E38F1CC46A6}"/>
          </ac:spMkLst>
        </pc:spChg>
        <pc:spChg chg="add del mod topLvl">
          <ac:chgData name="Luisa Fernanda Uribe Laverde" userId="1d34695a-9440-4071-a188-0f12766de71a" providerId="ADAL" clId="{442FEA69-EA0E-4983-9A7A-2F549B3B8EA6}" dt="2026-05-27T21:55:42.936" v="502" actId="478"/>
          <ac:spMkLst>
            <pc:docMk/>
            <pc:sldMk cId="3732509139" sldId="454"/>
            <ac:spMk id="47" creationId="{3DA3FBA4-4CF8-5949-069A-8D6F75ECCFE8}"/>
          </ac:spMkLst>
        </pc:spChg>
        <pc:spChg chg="add mod">
          <ac:chgData name="Luisa Fernanda Uribe Laverde" userId="1d34695a-9440-4071-a188-0f12766de71a" providerId="ADAL" clId="{442FEA69-EA0E-4983-9A7A-2F549B3B8EA6}" dt="2026-05-27T22:02:15.746" v="782" actId="1076"/>
          <ac:spMkLst>
            <pc:docMk/>
            <pc:sldMk cId="3732509139" sldId="454"/>
            <ac:spMk id="48" creationId="{7FF0F6C1-0789-769F-03D1-0C9E27624021}"/>
          </ac:spMkLst>
        </pc:spChg>
        <pc:spChg chg="add del mod">
          <ac:chgData name="Luisa Fernanda Uribe Laverde" userId="1d34695a-9440-4071-a188-0f12766de71a" providerId="ADAL" clId="{442FEA69-EA0E-4983-9A7A-2F549B3B8EA6}" dt="2026-05-27T21:57:30.911" v="544" actId="478"/>
          <ac:spMkLst>
            <pc:docMk/>
            <pc:sldMk cId="3732509139" sldId="454"/>
            <ac:spMk id="49" creationId="{BEE76156-C0B8-C938-BCF1-13EB2CBD9883}"/>
          </ac:spMkLst>
        </pc:spChg>
        <pc:spChg chg="add del mod">
          <ac:chgData name="Luisa Fernanda Uribe Laverde" userId="1d34695a-9440-4071-a188-0f12766de71a" providerId="ADAL" clId="{442FEA69-EA0E-4983-9A7A-2F549B3B8EA6}" dt="2026-05-27T21:57:36.017" v="546" actId="478"/>
          <ac:spMkLst>
            <pc:docMk/>
            <pc:sldMk cId="3732509139" sldId="454"/>
            <ac:spMk id="50" creationId="{141AF6FE-D343-BD09-7149-01A944D39B07}"/>
          </ac:spMkLst>
        </pc:spChg>
        <pc:spChg chg="add mod">
          <ac:chgData name="Luisa Fernanda Uribe Laverde" userId="1d34695a-9440-4071-a188-0f12766de71a" providerId="ADAL" clId="{442FEA69-EA0E-4983-9A7A-2F549B3B8EA6}" dt="2026-05-27T22:03:34.082" v="811" actId="1076"/>
          <ac:spMkLst>
            <pc:docMk/>
            <pc:sldMk cId="3732509139" sldId="454"/>
            <ac:spMk id="51" creationId="{D28B3532-D44E-FA59-D8C8-A44CD9967EF0}"/>
          </ac:spMkLst>
        </pc:spChg>
        <pc:spChg chg="add mod">
          <ac:chgData name="Luisa Fernanda Uribe Laverde" userId="1d34695a-9440-4071-a188-0f12766de71a" providerId="ADAL" clId="{442FEA69-EA0E-4983-9A7A-2F549B3B8EA6}" dt="2026-05-27T22:03:43.110" v="813" actId="1076"/>
          <ac:spMkLst>
            <pc:docMk/>
            <pc:sldMk cId="3732509139" sldId="454"/>
            <ac:spMk id="52" creationId="{2C7EEA4C-967F-C0ED-F510-F2A85CFD603C}"/>
          </ac:spMkLst>
        </pc:spChg>
        <pc:spChg chg="add mod">
          <ac:chgData name="Luisa Fernanda Uribe Laverde" userId="1d34695a-9440-4071-a188-0f12766de71a" providerId="ADAL" clId="{442FEA69-EA0E-4983-9A7A-2F549B3B8EA6}" dt="2026-05-27T22:03:49.864" v="815" actId="1076"/>
          <ac:spMkLst>
            <pc:docMk/>
            <pc:sldMk cId="3732509139" sldId="454"/>
            <ac:spMk id="53" creationId="{D1173C26-915D-6865-6762-55D4CCDFE2AD}"/>
          </ac:spMkLst>
        </pc:spChg>
        <pc:spChg chg="add mod">
          <ac:chgData name="Luisa Fernanda Uribe Laverde" userId="1d34695a-9440-4071-a188-0f12766de71a" providerId="ADAL" clId="{442FEA69-EA0E-4983-9A7A-2F549B3B8EA6}" dt="2026-05-27T22:03:56.406" v="817" actId="1076"/>
          <ac:spMkLst>
            <pc:docMk/>
            <pc:sldMk cId="3732509139" sldId="454"/>
            <ac:spMk id="54" creationId="{880442F6-32B6-3AA7-7055-82C65AEECE5D}"/>
          </ac:spMkLst>
        </pc:spChg>
        <pc:spChg chg="add mod">
          <ac:chgData name="Luisa Fernanda Uribe Laverde" userId="1d34695a-9440-4071-a188-0f12766de71a" providerId="ADAL" clId="{442FEA69-EA0E-4983-9A7A-2F549B3B8EA6}" dt="2026-05-27T22:04:03.631" v="819" actId="1076"/>
          <ac:spMkLst>
            <pc:docMk/>
            <pc:sldMk cId="3732509139" sldId="454"/>
            <ac:spMk id="55" creationId="{88E6190D-43D4-BC8D-6B20-17A058A670A8}"/>
          </ac:spMkLst>
        </pc:spChg>
        <pc:spChg chg="add mod">
          <ac:chgData name="Luisa Fernanda Uribe Laverde" userId="1d34695a-9440-4071-a188-0f12766de71a" providerId="ADAL" clId="{442FEA69-EA0E-4983-9A7A-2F549B3B8EA6}" dt="2026-05-27T22:04:21.172" v="824" actId="1076"/>
          <ac:spMkLst>
            <pc:docMk/>
            <pc:sldMk cId="3732509139" sldId="454"/>
            <ac:spMk id="56" creationId="{91CE1B07-397A-F194-4524-8874D722542A}"/>
          </ac:spMkLst>
        </pc:spChg>
        <pc:spChg chg="add mod">
          <ac:chgData name="Luisa Fernanda Uribe Laverde" userId="1d34695a-9440-4071-a188-0f12766de71a" providerId="ADAL" clId="{442FEA69-EA0E-4983-9A7A-2F549B3B8EA6}" dt="2026-05-27T22:04:31.019" v="827" actId="1076"/>
          <ac:spMkLst>
            <pc:docMk/>
            <pc:sldMk cId="3732509139" sldId="454"/>
            <ac:spMk id="57" creationId="{6A959BA6-8E42-F2F1-BCBE-389A6671F80A}"/>
          </ac:spMkLst>
        </pc:spChg>
        <pc:spChg chg="add mod">
          <ac:chgData name="Luisa Fernanda Uribe Laverde" userId="1d34695a-9440-4071-a188-0f12766de71a" providerId="ADAL" clId="{442FEA69-EA0E-4983-9A7A-2F549B3B8EA6}" dt="2026-05-27T22:27:01.052" v="1283" actId="1076"/>
          <ac:spMkLst>
            <pc:docMk/>
            <pc:sldMk cId="3732509139" sldId="454"/>
            <ac:spMk id="61" creationId="{8EF3663A-1EA8-F948-FAA1-CA78CC8E374C}"/>
          </ac:spMkLst>
        </pc:spChg>
        <pc:spChg chg="add mod">
          <ac:chgData name="Luisa Fernanda Uribe Laverde" userId="1d34695a-9440-4071-a188-0f12766de71a" providerId="ADAL" clId="{442FEA69-EA0E-4983-9A7A-2F549B3B8EA6}" dt="2026-05-27T22:27:10.831" v="1287" actId="122"/>
          <ac:spMkLst>
            <pc:docMk/>
            <pc:sldMk cId="3732509139" sldId="454"/>
            <ac:spMk id="63" creationId="{D08E53D6-61A9-F1CA-24CD-04BA4EA65FD0}"/>
          </ac:spMkLst>
        </pc:spChg>
        <pc:grpChg chg="add mod">
          <ac:chgData name="Luisa Fernanda Uribe Laverde" userId="1d34695a-9440-4071-a188-0f12766de71a" providerId="ADAL" clId="{442FEA69-EA0E-4983-9A7A-2F549B3B8EA6}" dt="2026-05-27T21:54:14.951" v="475" actId="1076"/>
          <ac:grpSpMkLst>
            <pc:docMk/>
            <pc:sldMk cId="3732509139" sldId="454"/>
            <ac:grpSpMk id="5" creationId="{5B8C4901-B6BF-C48D-A9B1-1ECD49F21F35}"/>
          </ac:grpSpMkLst>
        </pc:grpChg>
        <pc:grpChg chg="add del mod">
          <ac:chgData name="Luisa Fernanda Uribe Laverde" userId="1d34695a-9440-4071-a188-0f12766de71a" providerId="ADAL" clId="{442FEA69-EA0E-4983-9A7A-2F549B3B8EA6}" dt="2026-05-27T21:44:24.701" v="160" actId="478"/>
          <ac:grpSpMkLst>
            <pc:docMk/>
            <pc:sldMk cId="3732509139" sldId="454"/>
            <ac:grpSpMk id="13" creationId="{78490725-67D5-EC4C-4490-B961CD61BA0A}"/>
          </ac:grpSpMkLst>
        </pc:grpChg>
        <pc:grpChg chg="add del mod">
          <ac:chgData name="Luisa Fernanda Uribe Laverde" userId="1d34695a-9440-4071-a188-0f12766de71a" providerId="ADAL" clId="{442FEA69-EA0E-4983-9A7A-2F549B3B8EA6}" dt="2026-05-27T21:44:26.989" v="161" actId="478"/>
          <ac:grpSpMkLst>
            <pc:docMk/>
            <pc:sldMk cId="3732509139" sldId="454"/>
            <ac:grpSpMk id="18" creationId="{C1580567-7342-FB80-8C7D-0288FC8818D3}"/>
          </ac:grpSpMkLst>
        </pc:grpChg>
        <pc:grpChg chg="add del mod">
          <ac:chgData name="Luisa Fernanda Uribe Laverde" userId="1d34695a-9440-4071-a188-0f12766de71a" providerId="ADAL" clId="{442FEA69-EA0E-4983-9A7A-2F549B3B8EA6}" dt="2026-05-27T21:44:29.023" v="162" actId="478"/>
          <ac:grpSpMkLst>
            <pc:docMk/>
            <pc:sldMk cId="3732509139" sldId="454"/>
            <ac:grpSpMk id="23" creationId="{32FBD558-BB5F-D381-4DC7-B634696B9C6E}"/>
          </ac:grpSpMkLst>
        </pc:grpChg>
        <pc:grpChg chg="add del mod">
          <ac:chgData name="Luisa Fernanda Uribe Laverde" userId="1d34695a-9440-4071-a188-0f12766de71a" providerId="ADAL" clId="{442FEA69-EA0E-4983-9A7A-2F549B3B8EA6}" dt="2026-05-27T21:55:42.936" v="502" actId="478"/>
          <ac:grpSpMkLst>
            <pc:docMk/>
            <pc:sldMk cId="3732509139" sldId="454"/>
            <ac:grpSpMk id="45" creationId="{7B566AB6-E1D0-8FFD-9F1E-9D04D313FB77}"/>
          </ac:grpSpMkLst>
        </pc:grpChg>
        <pc:picChg chg="add mod">
          <ac:chgData name="Luisa Fernanda Uribe Laverde" userId="1d34695a-9440-4071-a188-0f12766de71a" providerId="ADAL" clId="{442FEA69-EA0E-4983-9A7A-2F549B3B8EA6}" dt="2026-05-27T22:02:58.124" v="802" actId="1038"/>
          <ac:picMkLst>
            <pc:docMk/>
            <pc:sldMk cId="3732509139" sldId="454"/>
            <ac:picMk id="4" creationId="{02A24222-9D30-FBBF-65E1-149F3D130B1A}"/>
          </ac:picMkLst>
        </pc:picChg>
        <pc:picChg chg="mod">
          <ac:chgData name="Luisa Fernanda Uribe Laverde" userId="1d34695a-9440-4071-a188-0f12766de71a" providerId="ADAL" clId="{442FEA69-EA0E-4983-9A7A-2F549B3B8EA6}" dt="2026-05-27T22:02:19.906" v="783" actId="1076"/>
          <ac:picMkLst>
            <pc:docMk/>
            <pc:sldMk cId="3732509139" sldId="454"/>
            <ac:picMk id="6" creationId="{13257CCC-47BB-656B-09BC-CAE8982DA191}"/>
          </ac:picMkLst>
        </pc:picChg>
        <pc:picChg chg="add mod">
          <ac:chgData name="Luisa Fernanda Uribe Laverde" userId="1d34695a-9440-4071-a188-0f12766de71a" providerId="ADAL" clId="{442FEA69-EA0E-4983-9A7A-2F549B3B8EA6}" dt="2026-05-27T22:02:47.031" v="790" actId="1035"/>
          <ac:picMkLst>
            <pc:docMk/>
            <pc:sldMk cId="3732509139" sldId="454"/>
            <ac:picMk id="8" creationId="{919F8D43-F278-C7B8-65B4-03A04585A945}"/>
          </ac:picMkLst>
        </pc:picChg>
        <pc:picChg chg="add del mod">
          <ac:chgData name="Luisa Fernanda Uribe Laverde" userId="1d34695a-9440-4071-a188-0f12766de71a" providerId="ADAL" clId="{442FEA69-EA0E-4983-9A7A-2F549B3B8EA6}" dt="2026-05-27T21:41:24.099" v="114" actId="478"/>
          <ac:picMkLst>
            <pc:docMk/>
            <pc:sldMk cId="3732509139" sldId="454"/>
            <ac:picMk id="9" creationId="{AA7FEC6E-428D-7E37-EB4A-C95B1EB217DF}"/>
          </ac:picMkLst>
        </pc:picChg>
        <pc:picChg chg="add mod">
          <ac:chgData name="Luisa Fernanda Uribe Laverde" userId="1d34695a-9440-4071-a188-0f12766de71a" providerId="ADAL" clId="{442FEA69-EA0E-4983-9A7A-2F549B3B8EA6}" dt="2026-05-27T22:03:39.105" v="812" actId="1076"/>
          <ac:picMkLst>
            <pc:docMk/>
            <pc:sldMk cId="3732509139" sldId="454"/>
            <ac:picMk id="12" creationId="{5E31221A-F808-D4F2-1806-6168773B3BE3}"/>
          </ac:picMkLst>
        </pc:picChg>
        <pc:picChg chg="add del mod topLvl">
          <ac:chgData name="Luisa Fernanda Uribe Laverde" userId="1d34695a-9440-4071-a188-0f12766de71a" providerId="ADAL" clId="{442FEA69-EA0E-4983-9A7A-2F549B3B8EA6}" dt="2026-05-27T22:03:30.542" v="810" actId="1076"/>
          <ac:picMkLst>
            <pc:docMk/>
            <pc:sldMk cId="3732509139" sldId="454"/>
            <ac:picMk id="14" creationId="{35C1479D-A55C-35E2-CAF1-53B0570767E9}"/>
          </ac:picMkLst>
        </pc:picChg>
        <pc:picChg chg="add mod">
          <ac:chgData name="Luisa Fernanda Uribe Laverde" userId="1d34695a-9440-4071-a188-0f12766de71a" providerId="ADAL" clId="{442FEA69-EA0E-4983-9A7A-2F549B3B8EA6}" dt="2026-05-27T22:03:09.911" v="804" actId="1076"/>
          <ac:picMkLst>
            <pc:docMk/>
            <pc:sldMk cId="3732509139" sldId="454"/>
            <ac:picMk id="16" creationId="{24EB0751-B298-F248-FFFA-2D89EA104E7B}"/>
          </ac:picMkLst>
        </pc:picChg>
        <pc:picChg chg="add mod">
          <ac:chgData name="Luisa Fernanda Uribe Laverde" userId="1d34695a-9440-4071-a188-0f12766de71a" providerId="ADAL" clId="{442FEA69-EA0E-4983-9A7A-2F549B3B8EA6}" dt="2026-05-27T22:03:59.786" v="818" actId="1076"/>
          <ac:picMkLst>
            <pc:docMk/>
            <pc:sldMk cId="3732509139" sldId="454"/>
            <ac:picMk id="17" creationId="{8BDBE3BE-98FF-E6B9-6A2E-014E24353AAA}"/>
          </ac:picMkLst>
        </pc:picChg>
        <pc:picChg chg="mod topLvl">
          <ac:chgData name="Luisa Fernanda Uribe Laverde" userId="1d34695a-9440-4071-a188-0f12766de71a" providerId="ADAL" clId="{442FEA69-EA0E-4983-9A7A-2F549B3B8EA6}" dt="2026-05-27T22:03:46.988" v="814" actId="1076"/>
          <ac:picMkLst>
            <pc:docMk/>
            <pc:sldMk cId="3732509139" sldId="454"/>
            <ac:picMk id="19" creationId="{E5E31BAD-EFA6-E67C-FE0E-8EC8FA227856}"/>
          </ac:picMkLst>
        </pc:picChg>
        <pc:picChg chg="add mod">
          <ac:chgData name="Luisa Fernanda Uribe Laverde" userId="1d34695a-9440-4071-a188-0f12766de71a" providerId="ADAL" clId="{442FEA69-EA0E-4983-9A7A-2F549B3B8EA6}" dt="2026-05-27T22:03:53.564" v="816" actId="1076"/>
          <ac:picMkLst>
            <pc:docMk/>
            <pc:sldMk cId="3732509139" sldId="454"/>
            <ac:picMk id="21" creationId="{465ABB8B-90D9-80AD-0271-35BE0EE75052}"/>
          </ac:picMkLst>
        </pc:picChg>
        <pc:picChg chg="add del mod">
          <ac:chgData name="Luisa Fernanda Uribe Laverde" userId="1d34695a-9440-4071-a188-0f12766de71a" providerId="ADAL" clId="{442FEA69-EA0E-4983-9A7A-2F549B3B8EA6}" dt="2026-05-27T21:41:58.310" v="122" actId="478"/>
          <ac:picMkLst>
            <pc:docMk/>
            <pc:sldMk cId="3732509139" sldId="454"/>
            <ac:picMk id="22" creationId="{5DC130FE-0AE1-A531-45E1-B499FC3BD693}"/>
          </ac:picMkLst>
        </pc:picChg>
        <pc:picChg chg="mod topLvl">
          <ac:chgData name="Luisa Fernanda Uribe Laverde" userId="1d34695a-9440-4071-a188-0f12766de71a" providerId="ADAL" clId="{442FEA69-EA0E-4983-9A7A-2F549B3B8EA6}" dt="2026-05-27T22:04:13.271" v="821" actId="1076"/>
          <ac:picMkLst>
            <pc:docMk/>
            <pc:sldMk cId="3732509139" sldId="454"/>
            <ac:picMk id="24" creationId="{F7510F3B-2147-93E5-1030-E3F85E8583F6}"/>
          </ac:picMkLst>
        </pc:picChg>
        <pc:picChg chg="add mod">
          <ac:chgData name="Luisa Fernanda Uribe Laverde" userId="1d34695a-9440-4071-a188-0f12766de71a" providerId="ADAL" clId="{442FEA69-EA0E-4983-9A7A-2F549B3B8EA6}" dt="2026-05-27T22:04:25.274" v="825" actId="1076"/>
          <ac:picMkLst>
            <pc:docMk/>
            <pc:sldMk cId="3732509139" sldId="454"/>
            <ac:picMk id="26" creationId="{13E7B342-14E3-8CA7-ECE7-3E7848A6D954}"/>
          </ac:picMkLst>
        </pc:picChg>
        <pc:picChg chg="mod topLvl">
          <ac:chgData name="Luisa Fernanda Uribe Laverde" userId="1d34695a-9440-4071-a188-0f12766de71a" providerId="ADAL" clId="{442FEA69-EA0E-4983-9A7A-2F549B3B8EA6}" dt="2026-05-27T22:02:10.738" v="781" actId="1076"/>
          <ac:picMkLst>
            <pc:docMk/>
            <pc:sldMk cId="3732509139" sldId="454"/>
            <ac:picMk id="46" creationId="{0DB6C85A-4B91-8C43-D2F9-A033CD41251A}"/>
          </ac:picMkLst>
        </pc:picChg>
        <pc:picChg chg="add mod">
          <ac:chgData name="Luisa Fernanda Uribe Laverde" userId="1d34695a-9440-4071-a188-0f12766de71a" providerId="ADAL" clId="{442FEA69-EA0E-4983-9A7A-2F549B3B8EA6}" dt="2026-05-27T22:04:45.196" v="832" actId="1076"/>
          <ac:picMkLst>
            <pc:docMk/>
            <pc:sldMk cId="3732509139" sldId="454"/>
            <ac:picMk id="58" creationId="{1692FDEB-5554-0FA8-8D81-217B03CF74A0}"/>
          </ac:picMkLst>
        </pc:picChg>
        <pc:picChg chg="add mod">
          <ac:chgData name="Luisa Fernanda Uribe Laverde" userId="1d34695a-9440-4071-a188-0f12766de71a" providerId="ADAL" clId="{442FEA69-EA0E-4983-9A7A-2F549B3B8EA6}" dt="2026-05-27T22:04:49.202" v="833" actId="1076"/>
          <ac:picMkLst>
            <pc:docMk/>
            <pc:sldMk cId="3732509139" sldId="454"/>
            <ac:picMk id="59" creationId="{191F8206-3366-4145-9DE3-71FE06F52E27}"/>
          </ac:picMkLst>
        </pc:picChg>
      </pc:sldChg>
      <pc:sldChg chg="addSp delSp modSp new add del mod">
        <pc:chgData name="Luisa Fernanda Uribe Laverde" userId="1d34695a-9440-4071-a188-0f12766de71a" providerId="ADAL" clId="{442FEA69-EA0E-4983-9A7A-2F549B3B8EA6}" dt="2026-05-27T22:22:55.582" v="1200" actId="21"/>
        <pc:sldMkLst>
          <pc:docMk/>
          <pc:sldMk cId="636264315" sldId="455"/>
        </pc:sldMkLst>
        <pc:spChg chg="del">
          <ac:chgData name="Luisa Fernanda Uribe Laverde" userId="1d34695a-9440-4071-a188-0f12766de71a" providerId="ADAL" clId="{442FEA69-EA0E-4983-9A7A-2F549B3B8EA6}" dt="2026-05-27T20:56:12.551" v="61" actId="478"/>
          <ac:spMkLst>
            <pc:docMk/>
            <pc:sldMk cId="636264315" sldId="455"/>
            <ac:spMk id="2" creationId="{7D34CA95-F580-5316-40C8-275C9B926326}"/>
          </ac:spMkLst>
        </pc:spChg>
        <pc:spChg chg="del">
          <ac:chgData name="Luisa Fernanda Uribe Laverde" userId="1d34695a-9440-4071-a188-0f12766de71a" providerId="ADAL" clId="{442FEA69-EA0E-4983-9A7A-2F549B3B8EA6}" dt="2026-05-27T20:56:12.551" v="61" actId="478"/>
          <ac:spMkLst>
            <pc:docMk/>
            <pc:sldMk cId="636264315" sldId="455"/>
            <ac:spMk id="3" creationId="{848E45D6-8BFC-251F-D132-188871E8064A}"/>
          </ac:spMkLst>
        </pc:spChg>
        <pc:spChg chg="add mod">
          <ac:chgData name="Luisa Fernanda Uribe Laverde" userId="1d34695a-9440-4071-a188-0f12766de71a" providerId="ADAL" clId="{442FEA69-EA0E-4983-9A7A-2F549B3B8EA6}" dt="2026-05-27T22:06:07.966" v="873"/>
          <ac:spMkLst>
            <pc:docMk/>
            <pc:sldMk cId="636264315" sldId="455"/>
            <ac:spMk id="5" creationId="{1527F53B-41E2-5C5E-AF72-47FDAC40DA3B}"/>
          </ac:spMkLst>
        </pc:spChg>
        <pc:picChg chg="add del mod">
          <ac:chgData name="Luisa Fernanda Uribe Laverde" userId="1d34695a-9440-4071-a188-0f12766de71a" providerId="ADAL" clId="{442FEA69-EA0E-4983-9A7A-2F549B3B8EA6}" dt="2026-05-27T22:22:55.582" v="1200" actId="21"/>
          <ac:picMkLst>
            <pc:docMk/>
            <pc:sldMk cId="636264315" sldId="455"/>
            <ac:picMk id="4" creationId="{2646FB9D-167A-A6A2-6AE1-49716B6594CF}"/>
          </ac:picMkLst>
        </pc:picChg>
      </pc:sldChg>
      <pc:sldChg chg="addSp delSp modSp new mod">
        <pc:chgData name="Luisa Fernanda Uribe Laverde" userId="1d34695a-9440-4071-a188-0f12766de71a" providerId="ADAL" clId="{442FEA69-EA0E-4983-9A7A-2F549B3B8EA6}" dt="2026-05-27T22:25:56.834" v="1221" actId="20577"/>
        <pc:sldMkLst>
          <pc:docMk/>
          <pc:sldMk cId="2048431242" sldId="456"/>
        </pc:sldMkLst>
        <pc:spChg chg="del">
          <ac:chgData name="Luisa Fernanda Uribe Laverde" userId="1d34695a-9440-4071-a188-0f12766de71a" providerId="ADAL" clId="{442FEA69-EA0E-4983-9A7A-2F549B3B8EA6}" dt="2026-05-27T20:58:25.921" v="69" actId="478"/>
          <ac:spMkLst>
            <pc:docMk/>
            <pc:sldMk cId="2048431242" sldId="456"/>
            <ac:spMk id="2" creationId="{DCADABE4-AA8E-7B32-238F-1E78B68CEF45}"/>
          </ac:spMkLst>
        </pc:spChg>
        <pc:spChg chg="del">
          <ac:chgData name="Luisa Fernanda Uribe Laverde" userId="1d34695a-9440-4071-a188-0f12766de71a" providerId="ADAL" clId="{442FEA69-EA0E-4983-9A7A-2F549B3B8EA6}" dt="2026-05-27T20:58:25.921" v="69" actId="478"/>
          <ac:spMkLst>
            <pc:docMk/>
            <pc:sldMk cId="2048431242" sldId="456"/>
            <ac:spMk id="3" creationId="{1E3F8FF8-B908-A979-9450-C22980CF880A}"/>
          </ac:spMkLst>
        </pc:spChg>
        <pc:spChg chg="add mod">
          <ac:chgData name="Luisa Fernanda Uribe Laverde" userId="1d34695a-9440-4071-a188-0f12766de71a" providerId="ADAL" clId="{442FEA69-EA0E-4983-9A7A-2F549B3B8EA6}" dt="2026-05-27T22:25:56.834" v="1221" actId="20577"/>
          <ac:spMkLst>
            <pc:docMk/>
            <pc:sldMk cId="2048431242" sldId="456"/>
            <ac:spMk id="5" creationId="{612951A7-01E2-2836-C516-3949F189CB16}"/>
          </ac:spMkLst>
        </pc:spChg>
        <pc:picChg chg="add mod">
          <ac:chgData name="Luisa Fernanda Uribe Laverde" userId="1d34695a-9440-4071-a188-0f12766de71a" providerId="ADAL" clId="{442FEA69-EA0E-4983-9A7A-2F549B3B8EA6}" dt="2026-05-27T22:20:44.621" v="1173" actId="1076"/>
          <ac:picMkLst>
            <pc:docMk/>
            <pc:sldMk cId="2048431242" sldId="456"/>
            <ac:picMk id="4" creationId="{FB20426E-808B-5F3A-58D3-A3900B9D8A88}"/>
          </ac:picMkLst>
        </pc:picChg>
      </pc:sldChg>
      <pc:sldChg chg="delSp modSp new mod">
        <pc:chgData name="Luisa Fernanda Uribe Laverde" userId="1d34695a-9440-4071-a188-0f12766de71a" providerId="ADAL" clId="{442FEA69-EA0E-4983-9A7A-2F549B3B8EA6}" dt="2026-05-27T22:23:56.163" v="1212" actId="478"/>
        <pc:sldMkLst>
          <pc:docMk/>
          <pc:sldMk cId="3545669239" sldId="457"/>
        </pc:sldMkLst>
        <pc:spChg chg="mod">
          <ac:chgData name="Luisa Fernanda Uribe Laverde" userId="1d34695a-9440-4071-a188-0f12766de71a" providerId="ADAL" clId="{442FEA69-EA0E-4983-9A7A-2F549B3B8EA6}" dt="2026-05-27T20:59:13.189" v="86" actId="20577"/>
          <ac:spMkLst>
            <pc:docMk/>
            <pc:sldMk cId="3545669239" sldId="457"/>
            <ac:spMk id="2" creationId="{759CEB81-480E-8447-5987-87C65DD1008F}"/>
          </ac:spMkLst>
        </pc:spChg>
        <pc:spChg chg="del">
          <ac:chgData name="Luisa Fernanda Uribe Laverde" userId="1d34695a-9440-4071-a188-0f12766de71a" providerId="ADAL" clId="{442FEA69-EA0E-4983-9A7A-2F549B3B8EA6}" dt="2026-05-27T22:23:56.163" v="1212" actId="478"/>
          <ac:spMkLst>
            <pc:docMk/>
            <pc:sldMk cId="3545669239" sldId="457"/>
            <ac:spMk id="3" creationId="{F60287D9-0C5A-11EF-9D3D-11A32D04CB17}"/>
          </ac:spMkLst>
        </pc:spChg>
      </pc:sldChg>
      <pc:sldChg chg="addSp delSp modSp new mod">
        <pc:chgData name="Luisa Fernanda Uribe Laverde" userId="1d34695a-9440-4071-a188-0f12766de71a" providerId="ADAL" clId="{442FEA69-EA0E-4983-9A7A-2F549B3B8EA6}" dt="2026-05-27T22:29:42.770" v="1298" actId="1076"/>
        <pc:sldMkLst>
          <pc:docMk/>
          <pc:sldMk cId="3079376239" sldId="458"/>
        </pc:sldMkLst>
        <pc:spChg chg="del">
          <ac:chgData name="Luisa Fernanda Uribe Laverde" userId="1d34695a-9440-4071-a188-0f12766de71a" providerId="ADAL" clId="{442FEA69-EA0E-4983-9A7A-2F549B3B8EA6}" dt="2026-05-27T22:28:27.012" v="1294" actId="478"/>
          <ac:spMkLst>
            <pc:docMk/>
            <pc:sldMk cId="3079376239" sldId="458"/>
            <ac:spMk id="2" creationId="{8DB17F91-CF64-5915-7FCC-6EEB48CB09E5}"/>
          </ac:spMkLst>
        </pc:spChg>
        <pc:spChg chg="del">
          <ac:chgData name="Luisa Fernanda Uribe Laverde" userId="1d34695a-9440-4071-a188-0f12766de71a" providerId="ADAL" clId="{442FEA69-EA0E-4983-9A7A-2F549B3B8EA6}" dt="2026-05-27T22:28:27.012" v="1294" actId="478"/>
          <ac:spMkLst>
            <pc:docMk/>
            <pc:sldMk cId="3079376239" sldId="458"/>
            <ac:spMk id="3" creationId="{BB09933C-6497-458C-DD49-F84952EBEC26}"/>
          </ac:spMkLst>
        </pc:spChg>
        <pc:spChg chg="add mod">
          <ac:chgData name="Luisa Fernanda Uribe Laverde" userId="1d34695a-9440-4071-a188-0f12766de71a" providerId="ADAL" clId="{442FEA69-EA0E-4983-9A7A-2F549B3B8EA6}" dt="2026-05-27T22:28:23.592" v="1293"/>
          <ac:spMkLst>
            <pc:docMk/>
            <pc:sldMk cId="3079376239" sldId="458"/>
            <ac:spMk id="4" creationId="{1E9C8930-47D0-A829-09EE-37777B874550}"/>
          </ac:spMkLst>
        </pc:spChg>
        <pc:picChg chg="add mod">
          <ac:chgData name="Luisa Fernanda Uribe Laverde" userId="1d34695a-9440-4071-a188-0f12766de71a" providerId="ADAL" clId="{442FEA69-EA0E-4983-9A7A-2F549B3B8EA6}" dt="2026-05-27T22:28:56.517" v="1296" actId="1076"/>
          <ac:picMkLst>
            <pc:docMk/>
            <pc:sldMk cId="3079376239" sldId="458"/>
            <ac:picMk id="6" creationId="{ADAFBCA9-82C2-2820-D71C-CE6221F09838}"/>
          </ac:picMkLst>
        </pc:picChg>
        <pc:picChg chg="add mod">
          <ac:chgData name="Luisa Fernanda Uribe Laverde" userId="1d34695a-9440-4071-a188-0f12766de71a" providerId="ADAL" clId="{442FEA69-EA0E-4983-9A7A-2F549B3B8EA6}" dt="2026-05-27T22:29:42.770" v="1298" actId="1076"/>
          <ac:picMkLst>
            <pc:docMk/>
            <pc:sldMk cId="3079376239" sldId="458"/>
            <ac:picMk id="8" creationId="{CF5CE0B8-BAC4-263C-C686-E5BCBBF17A94}"/>
          </ac:picMkLst>
        </pc:picChg>
      </pc:sldChg>
      <pc:sldChg chg="addSp delSp modSp add mod">
        <pc:chgData name="Luisa Fernanda Uribe Laverde" userId="1d34695a-9440-4071-a188-0f12766de71a" providerId="ADAL" clId="{442FEA69-EA0E-4983-9A7A-2F549B3B8EA6}" dt="2026-05-27T22:30:13.450" v="1303" actId="1076"/>
        <pc:sldMkLst>
          <pc:docMk/>
          <pc:sldMk cId="2031915132" sldId="459"/>
        </pc:sldMkLst>
        <pc:picChg chg="add mod">
          <ac:chgData name="Luisa Fernanda Uribe Laverde" userId="1d34695a-9440-4071-a188-0f12766de71a" providerId="ADAL" clId="{442FEA69-EA0E-4983-9A7A-2F549B3B8EA6}" dt="2026-05-27T22:30:13.450" v="1303" actId="1076"/>
          <ac:picMkLst>
            <pc:docMk/>
            <pc:sldMk cId="2031915132" sldId="459"/>
            <ac:picMk id="3" creationId="{C37924CE-4800-72D3-921F-1F99A6B5C3CE}"/>
          </ac:picMkLst>
        </pc:picChg>
        <pc:picChg chg="del">
          <ac:chgData name="Luisa Fernanda Uribe Laverde" userId="1d34695a-9440-4071-a188-0f12766de71a" providerId="ADAL" clId="{442FEA69-EA0E-4983-9A7A-2F549B3B8EA6}" dt="2026-05-27T22:29:47.438" v="1300" actId="478"/>
          <ac:picMkLst>
            <pc:docMk/>
            <pc:sldMk cId="2031915132" sldId="459"/>
            <ac:picMk id="6" creationId="{199D1B96-239D-B56A-1DD2-D228A6959E56}"/>
          </ac:picMkLst>
        </pc:picChg>
        <pc:picChg chg="del">
          <ac:chgData name="Luisa Fernanda Uribe Laverde" userId="1d34695a-9440-4071-a188-0f12766de71a" providerId="ADAL" clId="{442FEA69-EA0E-4983-9A7A-2F549B3B8EA6}" dt="2026-05-27T22:29:47.834" v="1301" actId="478"/>
          <ac:picMkLst>
            <pc:docMk/>
            <pc:sldMk cId="2031915132" sldId="459"/>
            <ac:picMk id="8" creationId="{20297BDA-DDC2-0884-FAAD-FD44BF3C7401}"/>
          </ac:picMkLst>
        </pc:picChg>
      </pc:sldChg>
      <pc:sldChg chg="addSp delSp modSp add mod addAnim delAnim modAnim">
        <pc:chgData name="Luisa Fernanda Uribe Laverde" userId="1d34695a-9440-4071-a188-0f12766de71a" providerId="ADAL" clId="{442FEA69-EA0E-4983-9A7A-2F549B3B8EA6}" dt="2026-05-28T20:54:17.989" v="1377" actId="14100"/>
        <pc:sldMkLst>
          <pc:docMk/>
          <pc:sldMk cId="1305330624" sldId="460"/>
        </pc:sldMkLst>
        <pc:grpChg chg="del">
          <ac:chgData name="Luisa Fernanda Uribe Laverde" userId="1d34695a-9440-4071-a188-0f12766de71a" providerId="ADAL" clId="{442FEA69-EA0E-4983-9A7A-2F549B3B8EA6}" dt="2026-05-28T20:41:26.567" v="1339" actId="478"/>
          <ac:grpSpMkLst>
            <pc:docMk/>
            <pc:sldMk cId="1305330624" sldId="460"/>
            <ac:grpSpMk id="2" creationId="{C85B9D0E-B008-61B5-CABF-8E604D8484BD}"/>
          </ac:grpSpMkLst>
        </pc:grpChg>
        <pc:grpChg chg="del">
          <ac:chgData name="Luisa Fernanda Uribe Laverde" userId="1d34695a-9440-4071-a188-0f12766de71a" providerId="ADAL" clId="{442FEA69-EA0E-4983-9A7A-2F549B3B8EA6}" dt="2026-05-28T20:41:27.229" v="1340" actId="478"/>
          <ac:grpSpMkLst>
            <pc:docMk/>
            <pc:sldMk cId="1305330624" sldId="460"/>
            <ac:grpSpMk id="11" creationId="{F50AD75A-09D3-40B9-4F65-59769F7F049D}"/>
          </ac:grpSpMkLst>
        </pc:grpChg>
        <pc:grpChg chg="add del mod">
          <ac:chgData name="Luisa Fernanda Uribe Laverde" userId="1d34695a-9440-4071-a188-0f12766de71a" providerId="ADAL" clId="{442FEA69-EA0E-4983-9A7A-2F549B3B8EA6}" dt="2026-05-28T20:54:05.257" v="1373" actId="1076"/>
          <ac:grpSpMkLst>
            <pc:docMk/>
            <pc:sldMk cId="1305330624" sldId="460"/>
            <ac:grpSpMk id="13" creationId="{8B31B80E-0BBC-2E09-0143-B74B40C0EF5E}"/>
          </ac:grpSpMkLst>
        </pc:grpChg>
        <pc:grpChg chg="mod">
          <ac:chgData name="Luisa Fernanda Uribe Laverde" userId="1d34695a-9440-4071-a188-0f12766de71a" providerId="ADAL" clId="{442FEA69-EA0E-4983-9A7A-2F549B3B8EA6}" dt="2026-05-28T20:54:03.577" v="1372" actId="1076"/>
          <ac:grpSpMkLst>
            <pc:docMk/>
            <pc:sldMk cId="1305330624" sldId="460"/>
            <ac:grpSpMk id="14" creationId="{FFFA4F2C-6C46-FC9F-1E05-01B4AE76C96E}"/>
          </ac:grpSpMkLst>
        </pc:grpChg>
        <pc:picChg chg="del mod">
          <ac:chgData name="Luisa Fernanda Uribe Laverde" userId="1d34695a-9440-4071-a188-0f12766de71a" providerId="ADAL" clId="{442FEA69-EA0E-4983-9A7A-2F549B3B8EA6}" dt="2026-05-28T20:53:56.476" v="1369" actId="478"/>
          <ac:picMkLst>
            <pc:docMk/>
            <pc:sldMk cId="1305330624" sldId="460"/>
            <ac:picMk id="7" creationId="{585A6C7E-3D4E-81A7-84BD-E85C81604F80}"/>
          </ac:picMkLst>
        </pc:picChg>
        <pc:picChg chg="add mod">
          <ac:chgData name="Luisa Fernanda Uribe Laverde" userId="1d34695a-9440-4071-a188-0f12766de71a" providerId="ADAL" clId="{442FEA69-EA0E-4983-9A7A-2F549B3B8EA6}" dt="2026-05-28T20:54:17.989" v="1377" actId="14100"/>
          <ac:picMkLst>
            <pc:docMk/>
            <pc:sldMk cId="1305330624" sldId="460"/>
            <ac:picMk id="16" creationId="{CA6BD8F4-D853-037C-CAB3-C5F7A4316329}"/>
          </ac:picMkLst>
        </pc:picChg>
        <pc:picChg chg="del mod">
          <ac:chgData name="Luisa Fernanda Uribe Laverde" userId="1d34695a-9440-4071-a188-0f12766de71a" providerId="ADAL" clId="{442FEA69-EA0E-4983-9A7A-2F549B3B8EA6}" dt="2026-05-28T20:41:43.742" v="1347" actId="478"/>
          <ac:picMkLst>
            <pc:docMk/>
            <pc:sldMk cId="1305330624" sldId="460"/>
            <ac:picMk id="48" creationId="{B655136C-2C21-EF1B-6E16-39982F2D82A1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5E9996-BE2E-4773-BC2B-ACE1F0C1044D}" type="doc">
      <dgm:prSet loTypeId="urn:microsoft.com/office/officeart/2005/8/layout/process2" loCatId="process" qsTypeId="urn:microsoft.com/office/officeart/2005/8/quickstyle/simple5" qsCatId="simple" csTypeId="urn:microsoft.com/office/officeart/2005/8/colors/accent1_2" csCatId="accent1" phldr="1"/>
      <dgm:spPr/>
    </dgm:pt>
    <dgm:pt modelId="{AFE37CAB-4084-4D13-9232-9CD8A7F321E7}">
      <dgm:prSet phldrT="[Texto]" custT="1"/>
      <dgm:spPr/>
      <dgm:t>
        <a:bodyPr/>
        <a:lstStyle/>
        <a:p>
          <a:r>
            <a:rPr lang="es-ES" sz="1800" b="1">
              <a:latin typeface="Aptos"/>
            </a:rPr>
            <a:t>Técnicas de recolección y preservación de muestras</a:t>
          </a:r>
          <a:endParaRPr lang="es-CO" sz="1800" b="1">
            <a:latin typeface="Aptos"/>
          </a:endParaRPr>
        </a:p>
      </dgm:t>
    </dgm:pt>
    <dgm:pt modelId="{3BEF2970-2E21-402A-BE0D-432A5A59AF51}" type="parTrans" cxnId="{5C0FBE7A-0D77-489B-8B09-6D859A580E4E}">
      <dgm:prSet/>
      <dgm:spPr/>
      <dgm:t>
        <a:bodyPr/>
        <a:lstStyle/>
        <a:p>
          <a:endParaRPr lang="es-CO"/>
        </a:p>
      </dgm:t>
    </dgm:pt>
    <dgm:pt modelId="{9AEFEB42-7B89-472B-BB5B-C65C14DE4E32}" type="sibTrans" cxnId="{5C0FBE7A-0D77-489B-8B09-6D859A580E4E}">
      <dgm:prSet/>
      <dgm:spPr/>
      <dgm:t>
        <a:bodyPr/>
        <a:lstStyle/>
        <a:p>
          <a:endParaRPr lang="es-CO"/>
        </a:p>
      </dgm:t>
    </dgm:pt>
    <dgm:pt modelId="{EE3F89C6-CDBE-4F1A-9682-5784297BB775}">
      <dgm:prSet phldrT="[Texto]" custT="1"/>
      <dgm:spPr/>
      <dgm:t>
        <a:bodyPr/>
        <a:lstStyle/>
        <a:p>
          <a:r>
            <a:rPr lang="es-ES" sz="1800" b="1">
              <a:latin typeface="Aptos"/>
            </a:rPr>
            <a:t>Definición del método de monitoreo </a:t>
          </a:r>
        </a:p>
        <a:p>
          <a:r>
            <a:rPr lang="es-ES" sz="1800" b="1">
              <a:latin typeface="Aptos"/>
            </a:rPr>
            <a:t>(simple, compuesto)</a:t>
          </a:r>
          <a:endParaRPr lang="es-CO" sz="1800" b="1">
            <a:latin typeface="Aptos"/>
          </a:endParaRPr>
        </a:p>
      </dgm:t>
    </dgm:pt>
    <dgm:pt modelId="{AFA85CB5-42B4-4478-8F46-20DEDFBA6EFB}" type="parTrans" cxnId="{9D90BE14-6689-43A9-8DB1-A726AD3296A3}">
      <dgm:prSet/>
      <dgm:spPr/>
      <dgm:t>
        <a:bodyPr/>
        <a:lstStyle/>
        <a:p>
          <a:endParaRPr lang="es-CO"/>
        </a:p>
      </dgm:t>
    </dgm:pt>
    <dgm:pt modelId="{D729E6D7-AAB7-4C17-9CED-BF7F350DC078}" type="sibTrans" cxnId="{9D90BE14-6689-43A9-8DB1-A726AD3296A3}">
      <dgm:prSet/>
      <dgm:spPr/>
      <dgm:t>
        <a:bodyPr/>
        <a:lstStyle/>
        <a:p>
          <a:endParaRPr lang="es-CO"/>
        </a:p>
      </dgm:t>
    </dgm:pt>
    <dgm:pt modelId="{565302CF-A8E5-4C00-B2D6-209E60C59FA7}">
      <dgm:prSet phldrT="[Texto]" custT="1"/>
      <dgm:spPr/>
      <dgm:t>
        <a:bodyPr/>
        <a:lstStyle/>
        <a:p>
          <a:r>
            <a:rPr lang="es-ES" sz="1800" b="1">
              <a:latin typeface="Aptos"/>
            </a:rPr>
            <a:t>Manipulación de las muestras </a:t>
          </a:r>
        </a:p>
        <a:p>
          <a:r>
            <a:rPr lang="es-ES" sz="1800" b="1">
              <a:latin typeface="Aptos"/>
            </a:rPr>
            <a:t>(registro de datos en formatos)</a:t>
          </a:r>
          <a:endParaRPr lang="es-CO" sz="1800" b="1">
            <a:latin typeface="Aptos"/>
          </a:endParaRPr>
        </a:p>
      </dgm:t>
    </dgm:pt>
    <dgm:pt modelId="{1B2C94A4-B033-47A9-B809-7C5C3CAE1D7E}" type="parTrans" cxnId="{655C5AA7-6DB2-42E1-99E9-D395539C2DDF}">
      <dgm:prSet/>
      <dgm:spPr/>
      <dgm:t>
        <a:bodyPr/>
        <a:lstStyle/>
        <a:p>
          <a:endParaRPr lang="es-CO"/>
        </a:p>
      </dgm:t>
    </dgm:pt>
    <dgm:pt modelId="{CEE13735-4C1E-44E6-9FE2-62A8AC571114}" type="sibTrans" cxnId="{655C5AA7-6DB2-42E1-99E9-D395539C2DDF}">
      <dgm:prSet/>
      <dgm:spPr/>
      <dgm:t>
        <a:bodyPr/>
        <a:lstStyle/>
        <a:p>
          <a:endParaRPr lang="es-CO"/>
        </a:p>
      </dgm:t>
    </dgm:pt>
    <dgm:pt modelId="{AD0738C7-BA45-4D2A-981A-739058A6A1CE}">
      <dgm:prSet phldrT="[Texto]" custT="1"/>
      <dgm:spPr/>
      <dgm:t>
        <a:bodyPr/>
        <a:lstStyle/>
        <a:p>
          <a:r>
            <a:rPr lang="es-ES" sz="1800" b="1">
              <a:latin typeface="Aptos"/>
            </a:rPr>
            <a:t>Embalaje, control y envió de muestras</a:t>
          </a:r>
          <a:endParaRPr lang="es-CO" sz="1800" b="1">
            <a:latin typeface="Aptos"/>
          </a:endParaRPr>
        </a:p>
      </dgm:t>
    </dgm:pt>
    <dgm:pt modelId="{CD4243FF-CBC1-4BBC-A01C-99F39FDB43B6}" type="parTrans" cxnId="{FF075866-0132-4738-AE6B-811EF802CA34}">
      <dgm:prSet/>
      <dgm:spPr/>
      <dgm:t>
        <a:bodyPr/>
        <a:lstStyle/>
        <a:p>
          <a:endParaRPr lang="es-CO"/>
        </a:p>
      </dgm:t>
    </dgm:pt>
    <dgm:pt modelId="{748656E4-0C3B-4CA5-A17F-02F33F0A3C10}" type="sibTrans" cxnId="{FF075866-0132-4738-AE6B-811EF802CA34}">
      <dgm:prSet/>
      <dgm:spPr/>
      <dgm:t>
        <a:bodyPr/>
        <a:lstStyle/>
        <a:p>
          <a:endParaRPr lang="es-CO"/>
        </a:p>
      </dgm:t>
    </dgm:pt>
    <dgm:pt modelId="{92472C83-C157-4408-911A-5DC43FFBE3AF}" type="pres">
      <dgm:prSet presAssocID="{535E9996-BE2E-4773-BC2B-ACE1F0C1044D}" presName="linearFlow" presStyleCnt="0">
        <dgm:presLayoutVars>
          <dgm:resizeHandles val="exact"/>
        </dgm:presLayoutVars>
      </dgm:prSet>
      <dgm:spPr/>
    </dgm:pt>
    <dgm:pt modelId="{7FCD1A15-A1A3-4EE9-AA69-22A8639707ED}" type="pres">
      <dgm:prSet presAssocID="{AFE37CAB-4084-4D13-9232-9CD8A7F321E7}" presName="node" presStyleLbl="node1" presStyleIdx="0" presStyleCnt="4">
        <dgm:presLayoutVars>
          <dgm:bulletEnabled val="1"/>
        </dgm:presLayoutVars>
      </dgm:prSet>
      <dgm:spPr/>
    </dgm:pt>
    <dgm:pt modelId="{C1D4A4E9-5EDB-4B56-ABCF-EBB1CDED7114}" type="pres">
      <dgm:prSet presAssocID="{9AEFEB42-7B89-472B-BB5B-C65C14DE4E32}" presName="sibTrans" presStyleLbl="sibTrans2D1" presStyleIdx="0" presStyleCnt="3"/>
      <dgm:spPr/>
    </dgm:pt>
    <dgm:pt modelId="{DFDA575C-3BE1-4AD1-8D14-A5BE074ED730}" type="pres">
      <dgm:prSet presAssocID="{9AEFEB42-7B89-472B-BB5B-C65C14DE4E32}" presName="connectorText" presStyleLbl="sibTrans2D1" presStyleIdx="0" presStyleCnt="3"/>
      <dgm:spPr/>
    </dgm:pt>
    <dgm:pt modelId="{5E8637DE-CCCB-4E16-8587-EA0652383DA9}" type="pres">
      <dgm:prSet presAssocID="{EE3F89C6-CDBE-4F1A-9682-5784297BB775}" presName="node" presStyleLbl="node1" presStyleIdx="1" presStyleCnt="4">
        <dgm:presLayoutVars>
          <dgm:bulletEnabled val="1"/>
        </dgm:presLayoutVars>
      </dgm:prSet>
      <dgm:spPr/>
    </dgm:pt>
    <dgm:pt modelId="{C03AA3D0-DE54-494F-A4B8-A9A1FA99CC4B}" type="pres">
      <dgm:prSet presAssocID="{D729E6D7-AAB7-4C17-9CED-BF7F350DC078}" presName="sibTrans" presStyleLbl="sibTrans2D1" presStyleIdx="1" presStyleCnt="3"/>
      <dgm:spPr/>
    </dgm:pt>
    <dgm:pt modelId="{05DBCF99-AE82-4275-A49D-5B3BE87B09FE}" type="pres">
      <dgm:prSet presAssocID="{D729E6D7-AAB7-4C17-9CED-BF7F350DC078}" presName="connectorText" presStyleLbl="sibTrans2D1" presStyleIdx="1" presStyleCnt="3"/>
      <dgm:spPr/>
    </dgm:pt>
    <dgm:pt modelId="{2D7E924C-D376-41B7-BBFA-3D3B6602E2CA}" type="pres">
      <dgm:prSet presAssocID="{565302CF-A8E5-4C00-B2D6-209E60C59FA7}" presName="node" presStyleLbl="node1" presStyleIdx="2" presStyleCnt="4">
        <dgm:presLayoutVars>
          <dgm:bulletEnabled val="1"/>
        </dgm:presLayoutVars>
      </dgm:prSet>
      <dgm:spPr/>
    </dgm:pt>
    <dgm:pt modelId="{FACDD50B-B5D5-45A7-B12C-50912FBD982F}" type="pres">
      <dgm:prSet presAssocID="{CEE13735-4C1E-44E6-9FE2-62A8AC571114}" presName="sibTrans" presStyleLbl="sibTrans2D1" presStyleIdx="2" presStyleCnt="3"/>
      <dgm:spPr/>
    </dgm:pt>
    <dgm:pt modelId="{C0EA2474-56C6-4BA7-9392-0DC9658F040E}" type="pres">
      <dgm:prSet presAssocID="{CEE13735-4C1E-44E6-9FE2-62A8AC571114}" presName="connectorText" presStyleLbl="sibTrans2D1" presStyleIdx="2" presStyleCnt="3"/>
      <dgm:spPr/>
    </dgm:pt>
    <dgm:pt modelId="{C57A3778-5F07-4D33-9843-9844850789CF}" type="pres">
      <dgm:prSet presAssocID="{AD0738C7-BA45-4D2A-981A-739058A6A1CE}" presName="node" presStyleLbl="node1" presStyleIdx="3" presStyleCnt="4">
        <dgm:presLayoutVars>
          <dgm:bulletEnabled val="1"/>
        </dgm:presLayoutVars>
      </dgm:prSet>
      <dgm:spPr/>
    </dgm:pt>
  </dgm:ptLst>
  <dgm:cxnLst>
    <dgm:cxn modelId="{71959209-E0F6-4F5E-81F2-B52920FDB0AE}" type="presOf" srcId="{565302CF-A8E5-4C00-B2D6-209E60C59FA7}" destId="{2D7E924C-D376-41B7-BBFA-3D3B6602E2CA}" srcOrd="0" destOrd="0" presId="urn:microsoft.com/office/officeart/2005/8/layout/process2"/>
    <dgm:cxn modelId="{9D90BE14-6689-43A9-8DB1-A726AD3296A3}" srcId="{535E9996-BE2E-4773-BC2B-ACE1F0C1044D}" destId="{EE3F89C6-CDBE-4F1A-9682-5784297BB775}" srcOrd="1" destOrd="0" parTransId="{AFA85CB5-42B4-4478-8F46-20DEDFBA6EFB}" sibTransId="{D729E6D7-AAB7-4C17-9CED-BF7F350DC078}"/>
    <dgm:cxn modelId="{5385963A-3A0D-4CF2-B3C1-BA5E85BFBD93}" type="presOf" srcId="{D729E6D7-AAB7-4C17-9CED-BF7F350DC078}" destId="{05DBCF99-AE82-4275-A49D-5B3BE87B09FE}" srcOrd="1" destOrd="0" presId="urn:microsoft.com/office/officeart/2005/8/layout/process2"/>
    <dgm:cxn modelId="{F20D2C65-157D-40EC-8147-DFDFC0E2FD8E}" type="presOf" srcId="{AD0738C7-BA45-4D2A-981A-739058A6A1CE}" destId="{C57A3778-5F07-4D33-9843-9844850789CF}" srcOrd="0" destOrd="0" presId="urn:microsoft.com/office/officeart/2005/8/layout/process2"/>
    <dgm:cxn modelId="{FF075866-0132-4738-AE6B-811EF802CA34}" srcId="{535E9996-BE2E-4773-BC2B-ACE1F0C1044D}" destId="{AD0738C7-BA45-4D2A-981A-739058A6A1CE}" srcOrd="3" destOrd="0" parTransId="{CD4243FF-CBC1-4BBC-A01C-99F39FDB43B6}" sibTransId="{748656E4-0C3B-4CA5-A17F-02F33F0A3C10}"/>
    <dgm:cxn modelId="{C925DC4D-1A98-4562-8E07-E6041CA53E52}" type="presOf" srcId="{D729E6D7-AAB7-4C17-9CED-BF7F350DC078}" destId="{C03AA3D0-DE54-494F-A4B8-A9A1FA99CC4B}" srcOrd="0" destOrd="0" presId="urn:microsoft.com/office/officeart/2005/8/layout/process2"/>
    <dgm:cxn modelId="{F55A2456-AB93-4EE0-8300-7358944C81E9}" type="presOf" srcId="{CEE13735-4C1E-44E6-9FE2-62A8AC571114}" destId="{C0EA2474-56C6-4BA7-9392-0DC9658F040E}" srcOrd="1" destOrd="0" presId="urn:microsoft.com/office/officeart/2005/8/layout/process2"/>
    <dgm:cxn modelId="{5C0FBE7A-0D77-489B-8B09-6D859A580E4E}" srcId="{535E9996-BE2E-4773-BC2B-ACE1F0C1044D}" destId="{AFE37CAB-4084-4D13-9232-9CD8A7F321E7}" srcOrd="0" destOrd="0" parTransId="{3BEF2970-2E21-402A-BE0D-432A5A59AF51}" sibTransId="{9AEFEB42-7B89-472B-BB5B-C65C14DE4E32}"/>
    <dgm:cxn modelId="{7E6CCF80-3FE5-400E-BC13-8EA5D6293613}" type="presOf" srcId="{535E9996-BE2E-4773-BC2B-ACE1F0C1044D}" destId="{92472C83-C157-4408-911A-5DC43FFBE3AF}" srcOrd="0" destOrd="0" presId="urn:microsoft.com/office/officeart/2005/8/layout/process2"/>
    <dgm:cxn modelId="{8319309C-F374-4CA3-B5A1-97D39BC8BB74}" type="presOf" srcId="{AFE37CAB-4084-4D13-9232-9CD8A7F321E7}" destId="{7FCD1A15-A1A3-4EE9-AA69-22A8639707ED}" srcOrd="0" destOrd="0" presId="urn:microsoft.com/office/officeart/2005/8/layout/process2"/>
    <dgm:cxn modelId="{655C5AA7-6DB2-42E1-99E9-D395539C2DDF}" srcId="{535E9996-BE2E-4773-BC2B-ACE1F0C1044D}" destId="{565302CF-A8E5-4C00-B2D6-209E60C59FA7}" srcOrd="2" destOrd="0" parTransId="{1B2C94A4-B033-47A9-B809-7C5C3CAE1D7E}" sibTransId="{CEE13735-4C1E-44E6-9FE2-62A8AC571114}"/>
    <dgm:cxn modelId="{70666EBE-02C2-4401-ADB9-24BC03EAF374}" type="presOf" srcId="{CEE13735-4C1E-44E6-9FE2-62A8AC571114}" destId="{FACDD50B-B5D5-45A7-B12C-50912FBD982F}" srcOrd="0" destOrd="0" presId="urn:microsoft.com/office/officeart/2005/8/layout/process2"/>
    <dgm:cxn modelId="{DE4DC1CE-B247-4F1B-9683-7C9127F43D25}" type="presOf" srcId="{EE3F89C6-CDBE-4F1A-9682-5784297BB775}" destId="{5E8637DE-CCCB-4E16-8587-EA0652383DA9}" srcOrd="0" destOrd="0" presId="urn:microsoft.com/office/officeart/2005/8/layout/process2"/>
    <dgm:cxn modelId="{306733DC-4ED9-46DC-B215-709DD4545106}" type="presOf" srcId="{9AEFEB42-7B89-472B-BB5B-C65C14DE4E32}" destId="{DFDA575C-3BE1-4AD1-8D14-A5BE074ED730}" srcOrd="1" destOrd="0" presId="urn:microsoft.com/office/officeart/2005/8/layout/process2"/>
    <dgm:cxn modelId="{73A8AAE4-5616-4471-BC49-4EFE65A93367}" type="presOf" srcId="{9AEFEB42-7B89-472B-BB5B-C65C14DE4E32}" destId="{C1D4A4E9-5EDB-4B56-ABCF-EBB1CDED7114}" srcOrd="0" destOrd="0" presId="urn:microsoft.com/office/officeart/2005/8/layout/process2"/>
    <dgm:cxn modelId="{C376216A-489F-492D-BA13-84974B8257A7}" type="presParOf" srcId="{92472C83-C157-4408-911A-5DC43FFBE3AF}" destId="{7FCD1A15-A1A3-4EE9-AA69-22A8639707ED}" srcOrd="0" destOrd="0" presId="urn:microsoft.com/office/officeart/2005/8/layout/process2"/>
    <dgm:cxn modelId="{05FBA03E-8DE2-4EE4-85B8-7203F9BC90BF}" type="presParOf" srcId="{92472C83-C157-4408-911A-5DC43FFBE3AF}" destId="{C1D4A4E9-5EDB-4B56-ABCF-EBB1CDED7114}" srcOrd="1" destOrd="0" presId="urn:microsoft.com/office/officeart/2005/8/layout/process2"/>
    <dgm:cxn modelId="{FD1262C3-74E8-491C-A6F2-BF6534E7D5A0}" type="presParOf" srcId="{C1D4A4E9-5EDB-4B56-ABCF-EBB1CDED7114}" destId="{DFDA575C-3BE1-4AD1-8D14-A5BE074ED730}" srcOrd="0" destOrd="0" presId="urn:microsoft.com/office/officeart/2005/8/layout/process2"/>
    <dgm:cxn modelId="{16E5A659-D4D0-4F9D-963D-13E9FB2FA721}" type="presParOf" srcId="{92472C83-C157-4408-911A-5DC43FFBE3AF}" destId="{5E8637DE-CCCB-4E16-8587-EA0652383DA9}" srcOrd="2" destOrd="0" presId="urn:microsoft.com/office/officeart/2005/8/layout/process2"/>
    <dgm:cxn modelId="{88EA6064-72CA-4EF9-8C28-4FB097B3B467}" type="presParOf" srcId="{92472C83-C157-4408-911A-5DC43FFBE3AF}" destId="{C03AA3D0-DE54-494F-A4B8-A9A1FA99CC4B}" srcOrd="3" destOrd="0" presId="urn:microsoft.com/office/officeart/2005/8/layout/process2"/>
    <dgm:cxn modelId="{AF51A9D4-5EE5-488D-A0ED-C170D9FA578F}" type="presParOf" srcId="{C03AA3D0-DE54-494F-A4B8-A9A1FA99CC4B}" destId="{05DBCF99-AE82-4275-A49D-5B3BE87B09FE}" srcOrd="0" destOrd="0" presId="urn:microsoft.com/office/officeart/2005/8/layout/process2"/>
    <dgm:cxn modelId="{DD4495CE-85B5-4877-B723-C456994B5D9C}" type="presParOf" srcId="{92472C83-C157-4408-911A-5DC43FFBE3AF}" destId="{2D7E924C-D376-41B7-BBFA-3D3B6602E2CA}" srcOrd="4" destOrd="0" presId="urn:microsoft.com/office/officeart/2005/8/layout/process2"/>
    <dgm:cxn modelId="{5820E245-34A4-4037-B776-6A1C3577553D}" type="presParOf" srcId="{92472C83-C157-4408-911A-5DC43FFBE3AF}" destId="{FACDD50B-B5D5-45A7-B12C-50912FBD982F}" srcOrd="5" destOrd="0" presId="urn:microsoft.com/office/officeart/2005/8/layout/process2"/>
    <dgm:cxn modelId="{2AC02450-7138-447E-8196-DDB8EEF59E78}" type="presParOf" srcId="{FACDD50B-B5D5-45A7-B12C-50912FBD982F}" destId="{C0EA2474-56C6-4BA7-9392-0DC9658F040E}" srcOrd="0" destOrd="0" presId="urn:microsoft.com/office/officeart/2005/8/layout/process2"/>
    <dgm:cxn modelId="{7187CD18-727D-47F5-A2B3-3A9C591E9D8C}" type="presParOf" srcId="{92472C83-C157-4408-911A-5DC43FFBE3AF}" destId="{C57A3778-5F07-4D33-9843-9844850789CF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CD1A15-A1A3-4EE9-AA69-22A8639707ED}">
      <dsp:nvSpPr>
        <dsp:cNvPr id="0" name=""/>
        <dsp:cNvSpPr/>
      </dsp:nvSpPr>
      <dsp:spPr>
        <a:xfrm>
          <a:off x="748494" y="2645"/>
          <a:ext cx="3657873" cy="9842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>
              <a:latin typeface="Aptos"/>
            </a:rPr>
            <a:t>Técnicas de recolección y preservación de muestras</a:t>
          </a:r>
          <a:endParaRPr lang="es-CO" sz="1800" b="1" kern="1200">
            <a:latin typeface="Aptos"/>
          </a:endParaRPr>
        </a:p>
      </dsp:txBody>
      <dsp:txXfrm>
        <a:off x="777322" y="31473"/>
        <a:ext cx="3600217" cy="926594"/>
      </dsp:txXfrm>
    </dsp:sp>
    <dsp:sp modelId="{C1D4A4E9-5EDB-4B56-ABCF-EBB1CDED7114}">
      <dsp:nvSpPr>
        <dsp:cNvPr id="0" name=""/>
        <dsp:cNvSpPr/>
      </dsp:nvSpPr>
      <dsp:spPr>
        <a:xfrm rot="5400000">
          <a:off x="2392884" y="1011502"/>
          <a:ext cx="369093" cy="44291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900" kern="1200"/>
        </a:p>
      </dsp:txBody>
      <dsp:txXfrm rot="-5400000">
        <a:off x="2444557" y="1048411"/>
        <a:ext cx="265748" cy="258365"/>
      </dsp:txXfrm>
    </dsp:sp>
    <dsp:sp modelId="{5E8637DE-CCCB-4E16-8587-EA0652383DA9}">
      <dsp:nvSpPr>
        <dsp:cNvPr id="0" name=""/>
        <dsp:cNvSpPr/>
      </dsp:nvSpPr>
      <dsp:spPr>
        <a:xfrm>
          <a:off x="748494" y="1479020"/>
          <a:ext cx="3657873" cy="9842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>
              <a:latin typeface="Aptos"/>
            </a:rPr>
            <a:t>Definición del método de monitoreo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>
              <a:latin typeface="Aptos"/>
            </a:rPr>
            <a:t>(simple, compuesto)</a:t>
          </a:r>
          <a:endParaRPr lang="es-CO" sz="1800" b="1" kern="1200">
            <a:latin typeface="Aptos"/>
          </a:endParaRPr>
        </a:p>
      </dsp:txBody>
      <dsp:txXfrm>
        <a:off x="777322" y="1507848"/>
        <a:ext cx="3600217" cy="926594"/>
      </dsp:txXfrm>
    </dsp:sp>
    <dsp:sp modelId="{C03AA3D0-DE54-494F-A4B8-A9A1FA99CC4B}">
      <dsp:nvSpPr>
        <dsp:cNvPr id="0" name=""/>
        <dsp:cNvSpPr/>
      </dsp:nvSpPr>
      <dsp:spPr>
        <a:xfrm rot="5400000">
          <a:off x="2392884" y="2487877"/>
          <a:ext cx="369093" cy="44291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900" kern="1200"/>
        </a:p>
      </dsp:txBody>
      <dsp:txXfrm rot="-5400000">
        <a:off x="2444557" y="2524786"/>
        <a:ext cx="265748" cy="258365"/>
      </dsp:txXfrm>
    </dsp:sp>
    <dsp:sp modelId="{2D7E924C-D376-41B7-BBFA-3D3B6602E2CA}">
      <dsp:nvSpPr>
        <dsp:cNvPr id="0" name=""/>
        <dsp:cNvSpPr/>
      </dsp:nvSpPr>
      <dsp:spPr>
        <a:xfrm>
          <a:off x="748494" y="2955396"/>
          <a:ext cx="3657873" cy="9842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>
              <a:latin typeface="Aptos"/>
            </a:rPr>
            <a:t>Manipulación de las muestras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>
              <a:latin typeface="Aptos"/>
            </a:rPr>
            <a:t>(registro de datos en formatos)</a:t>
          </a:r>
          <a:endParaRPr lang="es-CO" sz="1800" b="1" kern="1200">
            <a:latin typeface="Aptos"/>
          </a:endParaRPr>
        </a:p>
      </dsp:txBody>
      <dsp:txXfrm>
        <a:off x="777322" y="2984224"/>
        <a:ext cx="3600217" cy="926594"/>
      </dsp:txXfrm>
    </dsp:sp>
    <dsp:sp modelId="{FACDD50B-B5D5-45A7-B12C-50912FBD982F}">
      <dsp:nvSpPr>
        <dsp:cNvPr id="0" name=""/>
        <dsp:cNvSpPr/>
      </dsp:nvSpPr>
      <dsp:spPr>
        <a:xfrm rot="5400000">
          <a:off x="2392884" y="3964252"/>
          <a:ext cx="369093" cy="44291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900" kern="1200"/>
        </a:p>
      </dsp:txBody>
      <dsp:txXfrm rot="-5400000">
        <a:off x="2444557" y="4001161"/>
        <a:ext cx="265748" cy="258365"/>
      </dsp:txXfrm>
    </dsp:sp>
    <dsp:sp modelId="{C57A3778-5F07-4D33-9843-9844850789CF}">
      <dsp:nvSpPr>
        <dsp:cNvPr id="0" name=""/>
        <dsp:cNvSpPr/>
      </dsp:nvSpPr>
      <dsp:spPr>
        <a:xfrm>
          <a:off x="748494" y="4431771"/>
          <a:ext cx="3657873" cy="9842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>
              <a:latin typeface="Aptos"/>
            </a:rPr>
            <a:t>Embalaje, control y envió de muestras</a:t>
          </a:r>
          <a:endParaRPr lang="es-CO" sz="1800" b="1" kern="1200">
            <a:latin typeface="Aptos"/>
          </a:endParaRPr>
        </a:p>
      </dsp:txBody>
      <dsp:txXfrm>
        <a:off x="777322" y="4460599"/>
        <a:ext cx="3600217" cy="9265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0A286F-5716-4A2C-9D6F-838AB6091AB8}" type="datetimeFigureOut">
              <a:rPr lang="es-CO" smtClean="0"/>
              <a:t>28/05/2026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85285E-E865-4BBD-B285-8C7E7106530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5423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85285E-E865-4BBD-B285-8C7E7106530D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17485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9DED28-E85E-4C7A-8592-10CE2C0DD082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86466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Actores</a:t>
            </a:r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85285E-E865-4BBD-B285-8C7E7106530D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25351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Mapa de interacciones</a:t>
            </a:r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85285E-E865-4BBD-B285-8C7E7106530D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001353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9DED28-E85E-4C7A-8592-10CE2C0DD082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52883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9DED28-E85E-4C7A-8592-10CE2C0DD082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893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Proceso sistemático – acreditación – resultados son utilizados para seguimiento de normatividad ambiental, alimenta base de datos para toma de decisiones</a:t>
            </a:r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85285E-E865-4BBD-B285-8C7E7106530D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98976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52063-F6F4-2B84-E6A9-47D4927EA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1FCEE79-20AE-A325-F59F-6D53013111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900D5AB-F6AA-DFE8-8A0F-D611EDAC68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F56A0C8-632B-DE4F-197C-DBC6CFB7DE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9DED28-E85E-4C7A-8592-10CE2C0DD082}" type="slidenum">
              <a:rPr lang="es-CO" smtClean="0"/>
              <a:t>18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26215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6573" y="2139929"/>
            <a:ext cx="2638853" cy="178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9407" y="159440"/>
            <a:ext cx="693185" cy="46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607" y="159440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07207" y="159440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94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6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072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28/05/2026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50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0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50703695-DCC9-2B2B-CE25-CD632F0261C9}"/>
              </a:ext>
            </a:extLst>
          </p:cNvPr>
          <p:cNvSpPr txBox="1">
            <a:spLocks/>
          </p:cNvSpPr>
          <p:nvPr/>
        </p:nvSpPr>
        <p:spPr>
          <a:xfrm>
            <a:off x="98508" y="1049350"/>
            <a:ext cx="8842292" cy="48323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3200" b="1">
                <a:solidFill>
                  <a:schemeClr val="bg1"/>
                </a:solidFill>
                <a:latin typeface="Verdana"/>
                <a:ea typeface="Verdana"/>
              </a:rPr>
              <a:t>Protocolo de Monitoreo de Vertimientos </a:t>
            </a:r>
            <a:endParaRPr lang="en-US" sz="3200">
              <a:solidFill>
                <a:schemeClr val="bg1"/>
              </a:solidFill>
              <a:latin typeface="Verdana"/>
              <a:ea typeface="Verdana"/>
            </a:endParaRPr>
          </a:p>
          <a:p>
            <a:r>
              <a:rPr lang="es-CO" sz="2400" b="1">
                <a:solidFill>
                  <a:schemeClr val="bg1"/>
                </a:solidFill>
              </a:rPr>
              <a:t>Decreto 1076 de 2015. Artículo 2.2.3.3.4.13</a:t>
            </a:r>
          </a:p>
          <a:p>
            <a:endParaRPr lang="es-CO" sz="2800" b="1">
              <a:solidFill>
                <a:schemeClr val="bg1"/>
              </a:solidFill>
            </a:endParaRPr>
          </a:p>
          <a:p>
            <a:endParaRPr lang="es-CO" sz="2800" b="1">
              <a:solidFill>
                <a:schemeClr val="bg1"/>
              </a:solidFill>
            </a:endParaRPr>
          </a:p>
          <a:p>
            <a:r>
              <a:rPr lang="es-CO" sz="2800" b="1">
                <a:solidFill>
                  <a:schemeClr val="bg1"/>
                </a:solidFill>
              </a:rPr>
              <a:t>Dirección de Gestión Integral de Recurso Hídrico</a:t>
            </a:r>
          </a:p>
          <a:p>
            <a:r>
              <a:rPr lang="es-CO" sz="2800" b="1">
                <a:solidFill>
                  <a:schemeClr val="bg1"/>
                </a:solidFill>
              </a:rPr>
              <a:t>Grupo de Administración del Recurso Hídrico</a:t>
            </a:r>
          </a:p>
          <a:p>
            <a:endParaRPr lang="es-CO" sz="2800" b="1">
              <a:solidFill>
                <a:schemeClr val="bg1"/>
              </a:solidFill>
            </a:endParaRPr>
          </a:p>
          <a:p>
            <a:r>
              <a:rPr lang="es-CO" sz="2800" b="1">
                <a:solidFill>
                  <a:schemeClr val="bg1"/>
                </a:solidFill>
              </a:rPr>
              <a:t>Mayo 28 de 2026</a:t>
            </a:r>
          </a:p>
          <a:p>
            <a:r>
              <a:rPr lang="es-CO" sz="2800" b="1">
                <a:solidFill>
                  <a:schemeClr val="bg1"/>
                </a:solidFill>
              </a:rPr>
              <a:t>Bogotá, D.C.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FF1ECA0-D3AB-B412-D3DB-41DB6DFA64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2289314-CB35-0F62-6600-FCEFA002A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4465" y="1564104"/>
            <a:ext cx="3567535" cy="30415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844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2646FB9D-167A-A6A2-6AE1-49716B659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367" y="835189"/>
            <a:ext cx="10233265" cy="5700581"/>
          </a:xfrm>
          <a:prstGeom prst="rect">
            <a:avLst/>
          </a:prstGeom>
        </p:spPr>
      </p:pic>
      <p:sp>
        <p:nvSpPr>
          <p:cNvPr id="5" name="Título 5">
            <a:extLst>
              <a:ext uri="{FF2B5EF4-FFF2-40B4-BE49-F238E27FC236}">
                <a16:creationId xmlns:a16="http://schemas.microsoft.com/office/drawing/2014/main" id="{1527F53B-41E2-5C5E-AF72-47FDAC40DA3B}"/>
              </a:ext>
            </a:extLst>
          </p:cNvPr>
          <p:cNvSpPr txBox="1">
            <a:spLocks/>
          </p:cNvSpPr>
          <p:nvPr/>
        </p:nvSpPr>
        <p:spPr>
          <a:xfrm>
            <a:off x="239324" y="134486"/>
            <a:ext cx="11293185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2400" b="1">
                <a:solidFill>
                  <a:schemeClr val="accent6">
                    <a:lumMod val="75000"/>
                  </a:schemeClr>
                </a:solidFill>
              </a:rPr>
              <a:t>7. PMVA. Alcance</a:t>
            </a:r>
          </a:p>
          <a:p>
            <a:endParaRPr lang="es-CO" sz="3000" b="1">
              <a:solidFill>
                <a:srgbClr val="0070C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36264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5">
            <a:extLst>
              <a:ext uri="{FF2B5EF4-FFF2-40B4-BE49-F238E27FC236}">
                <a16:creationId xmlns:a16="http://schemas.microsoft.com/office/drawing/2014/main" id="{9980FFE4-9A0F-CEB8-DF1D-81A1CD4A64E3}"/>
              </a:ext>
            </a:extLst>
          </p:cNvPr>
          <p:cNvSpPr txBox="1">
            <a:spLocks/>
          </p:cNvSpPr>
          <p:nvPr/>
        </p:nvSpPr>
        <p:spPr>
          <a:xfrm>
            <a:off x="294573" y="-86001"/>
            <a:ext cx="11465983" cy="7381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2400" b="1">
                <a:solidFill>
                  <a:schemeClr val="accent6">
                    <a:lumMod val="75000"/>
                  </a:schemeClr>
                </a:solidFill>
              </a:rPr>
              <a:t>7. PMVA. Punto de control e infraestructura</a:t>
            </a:r>
            <a:endParaRPr lang="es-CO" sz="2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EB7B6ED-B828-4DC8-9103-2A5096E886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745" b="4732"/>
          <a:stretch>
            <a:fillRect/>
          </a:stretch>
        </p:blipFill>
        <p:spPr bwMode="auto">
          <a:xfrm>
            <a:off x="3360045" y="1140839"/>
            <a:ext cx="5471910" cy="1968102"/>
          </a:xfrm>
          <a:prstGeom prst="rect">
            <a:avLst/>
          </a:prstGeom>
          <a:ln w="1905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6" name="Google Shape;347;p14">
            <a:extLst>
              <a:ext uri="{FF2B5EF4-FFF2-40B4-BE49-F238E27FC236}">
                <a16:creationId xmlns:a16="http://schemas.microsoft.com/office/drawing/2014/main" id="{933F7952-1951-20FE-2F15-B26675C93E41}"/>
              </a:ext>
            </a:extLst>
          </p:cNvPr>
          <p:cNvSpPr txBox="1"/>
          <p:nvPr/>
        </p:nvSpPr>
        <p:spPr>
          <a:xfrm>
            <a:off x="0" y="997472"/>
            <a:ext cx="3028509" cy="584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675" tIns="45675" rIns="45675" bIns="45675" numCol="1" anchor="t">
            <a:spAutoFit/>
          </a:bodyPr>
          <a:lstStyle>
            <a:lvl1pPr algn="r">
              <a:defRPr sz="1800">
                <a:solidFill>
                  <a:srgbClr val="595959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CO" sz="1600"/>
              <a:t>Muestreo y medición de caudal </a:t>
            </a:r>
            <a:endParaRPr sz="1600"/>
          </a:p>
        </p:txBody>
      </p:sp>
      <p:sp>
        <p:nvSpPr>
          <p:cNvPr id="47" name="Google Shape;348;p14">
            <a:extLst>
              <a:ext uri="{FF2B5EF4-FFF2-40B4-BE49-F238E27FC236}">
                <a16:creationId xmlns:a16="http://schemas.microsoft.com/office/drawing/2014/main" id="{B4BF0571-3E8C-D6BF-76B2-FCF22B3089F0}"/>
              </a:ext>
            </a:extLst>
          </p:cNvPr>
          <p:cNvSpPr/>
          <p:nvPr/>
        </p:nvSpPr>
        <p:spPr>
          <a:xfrm rot="10800000" flipH="1">
            <a:off x="3149014" y="1006910"/>
            <a:ext cx="79219" cy="6596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6765" y="0"/>
                  <a:pt x="21600" y="581"/>
                  <a:pt x="21600" y="1297"/>
                </a:cubicBezTo>
                <a:lnTo>
                  <a:pt x="21600" y="20303"/>
                </a:lnTo>
                <a:cubicBezTo>
                  <a:pt x="21600" y="21019"/>
                  <a:pt x="16765" y="21600"/>
                  <a:pt x="10800" y="21600"/>
                </a:cubicBezTo>
                <a:cubicBezTo>
                  <a:pt x="4835" y="21600"/>
                  <a:pt x="0" y="21019"/>
                  <a:pt x="0" y="20303"/>
                </a:cubicBezTo>
                <a:lnTo>
                  <a:pt x="0" y="1297"/>
                </a:lnTo>
                <a:cubicBezTo>
                  <a:pt x="0" y="581"/>
                  <a:pt x="4835" y="0"/>
                  <a:pt x="1080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 algn="ctr">
              <a:defRPr sz="900">
                <a:solidFill>
                  <a:srgbClr val="59595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endParaRPr/>
          </a:p>
        </p:txBody>
      </p:sp>
      <p:sp>
        <p:nvSpPr>
          <p:cNvPr id="48" name="Google Shape;349;p14">
            <a:extLst>
              <a:ext uri="{FF2B5EF4-FFF2-40B4-BE49-F238E27FC236}">
                <a16:creationId xmlns:a16="http://schemas.microsoft.com/office/drawing/2014/main" id="{673FB085-CF75-42E9-2624-D9DB6B1437EE}"/>
              </a:ext>
            </a:extLst>
          </p:cNvPr>
          <p:cNvSpPr/>
          <p:nvPr/>
        </p:nvSpPr>
        <p:spPr>
          <a:xfrm rot="10800000" flipH="1">
            <a:off x="3144743" y="1970031"/>
            <a:ext cx="79219" cy="6596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6765" y="0"/>
                  <a:pt x="21600" y="581"/>
                  <a:pt x="21600" y="1297"/>
                </a:cubicBezTo>
                <a:lnTo>
                  <a:pt x="21600" y="20303"/>
                </a:lnTo>
                <a:cubicBezTo>
                  <a:pt x="21600" y="21019"/>
                  <a:pt x="16765" y="21600"/>
                  <a:pt x="10800" y="21600"/>
                </a:cubicBezTo>
                <a:cubicBezTo>
                  <a:pt x="4835" y="21600"/>
                  <a:pt x="0" y="21019"/>
                  <a:pt x="0" y="20303"/>
                </a:cubicBezTo>
                <a:lnTo>
                  <a:pt x="0" y="1297"/>
                </a:lnTo>
                <a:cubicBezTo>
                  <a:pt x="0" y="581"/>
                  <a:pt x="4835" y="0"/>
                  <a:pt x="1080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 algn="ctr">
              <a:defRPr sz="900">
                <a:solidFill>
                  <a:srgbClr val="59595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endParaRPr/>
          </a:p>
        </p:txBody>
      </p:sp>
      <p:sp>
        <p:nvSpPr>
          <p:cNvPr id="49" name="Google Shape;350;p14">
            <a:extLst>
              <a:ext uri="{FF2B5EF4-FFF2-40B4-BE49-F238E27FC236}">
                <a16:creationId xmlns:a16="http://schemas.microsoft.com/office/drawing/2014/main" id="{825B16EC-0DB2-DFD0-CD31-5D7DDCE1C890}"/>
              </a:ext>
            </a:extLst>
          </p:cNvPr>
          <p:cNvSpPr/>
          <p:nvPr/>
        </p:nvSpPr>
        <p:spPr>
          <a:xfrm rot="10800000" flipH="1">
            <a:off x="9011867" y="815027"/>
            <a:ext cx="79219" cy="6596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6765" y="0"/>
                  <a:pt x="21600" y="581"/>
                  <a:pt x="21600" y="1297"/>
                </a:cubicBezTo>
                <a:lnTo>
                  <a:pt x="21600" y="20303"/>
                </a:lnTo>
                <a:cubicBezTo>
                  <a:pt x="21600" y="21019"/>
                  <a:pt x="16765" y="21600"/>
                  <a:pt x="10800" y="21600"/>
                </a:cubicBezTo>
                <a:cubicBezTo>
                  <a:pt x="4835" y="21600"/>
                  <a:pt x="0" y="21019"/>
                  <a:pt x="0" y="20303"/>
                </a:cubicBezTo>
                <a:lnTo>
                  <a:pt x="0" y="1297"/>
                </a:lnTo>
                <a:cubicBezTo>
                  <a:pt x="0" y="581"/>
                  <a:pt x="4835" y="0"/>
                  <a:pt x="1080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 algn="ctr">
              <a:defRPr sz="900">
                <a:solidFill>
                  <a:srgbClr val="59595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endParaRPr/>
          </a:p>
        </p:txBody>
      </p:sp>
      <p:sp>
        <p:nvSpPr>
          <p:cNvPr id="50" name="Google Shape;351;p14">
            <a:extLst>
              <a:ext uri="{FF2B5EF4-FFF2-40B4-BE49-F238E27FC236}">
                <a16:creationId xmlns:a16="http://schemas.microsoft.com/office/drawing/2014/main" id="{35C9CF08-12CA-747B-6619-75969DECFBA0}"/>
              </a:ext>
            </a:extLst>
          </p:cNvPr>
          <p:cNvSpPr/>
          <p:nvPr/>
        </p:nvSpPr>
        <p:spPr>
          <a:xfrm rot="10800000" flipH="1">
            <a:off x="9017773" y="1979304"/>
            <a:ext cx="79219" cy="6596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6765" y="0"/>
                  <a:pt x="21600" y="581"/>
                  <a:pt x="21600" y="1297"/>
                </a:cubicBezTo>
                <a:lnTo>
                  <a:pt x="21600" y="20303"/>
                </a:lnTo>
                <a:cubicBezTo>
                  <a:pt x="21600" y="21019"/>
                  <a:pt x="16765" y="21600"/>
                  <a:pt x="10800" y="21600"/>
                </a:cubicBezTo>
                <a:cubicBezTo>
                  <a:pt x="4835" y="21600"/>
                  <a:pt x="0" y="21019"/>
                  <a:pt x="0" y="20303"/>
                </a:cubicBezTo>
                <a:lnTo>
                  <a:pt x="0" y="1297"/>
                </a:lnTo>
                <a:cubicBezTo>
                  <a:pt x="0" y="581"/>
                  <a:pt x="4835" y="0"/>
                  <a:pt x="1080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 algn="ctr">
              <a:defRPr sz="900">
                <a:solidFill>
                  <a:srgbClr val="59595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endParaRPr/>
          </a:p>
        </p:txBody>
      </p:sp>
      <p:sp>
        <p:nvSpPr>
          <p:cNvPr id="51" name="Google Shape;352;p14">
            <a:extLst>
              <a:ext uri="{FF2B5EF4-FFF2-40B4-BE49-F238E27FC236}">
                <a16:creationId xmlns:a16="http://schemas.microsoft.com/office/drawing/2014/main" id="{C2CFB19F-2AAA-95BD-5097-B191E1566C40}"/>
              </a:ext>
            </a:extLst>
          </p:cNvPr>
          <p:cNvSpPr/>
          <p:nvPr/>
        </p:nvSpPr>
        <p:spPr>
          <a:xfrm rot="10800000" flipH="1">
            <a:off x="3136326" y="3033960"/>
            <a:ext cx="79219" cy="6596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6765" y="0"/>
                  <a:pt x="21600" y="581"/>
                  <a:pt x="21600" y="1297"/>
                </a:cubicBezTo>
                <a:lnTo>
                  <a:pt x="21600" y="20303"/>
                </a:lnTo>
                <a:cubicBezTo>
                  <a:pt x="21600" y="21019"/>
                  <a:pt x="16765" y="21600"/>
                  <a:pt x="10800" y="21600"/>
                </a:cubicBezTo>
                <a:cubicBezTo>
                  <a:pt x="4835" y="21600"/>
                  <a:pt x="0" y="21019"/>
                  <a:pt x="0" y="20303"/>
                </a:cubicBezTo>
                <a:lnTo>
                  <a:pt x="0" y="1297"/>
                </a:lnTo>
                <a:cubicBezTo>
                  <a:pt x="0" y="581"/>
                  <a:pt x="4835" y="0"/>
                  <a:pt x="1080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 algn="ctr">
              <a:defRPr sz="900">
                <a:solidFill>
                  <a:srgbClr val="59595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endParaRPr/>
          </a:p>
        </p:txBody>
      </p:sp>
      <p:sp>
        <p:nvSpPr>
          <p:cNvPr id="52" name="Google Shape;353;p14">
            <a:extLst>
              <a:ext uri="{FF2B5EF4-FFF2-40B4-BE49-F238E27FC236}">
                <a16:creationId xmlns:a16="http://schemas.microsoft.com/office/drawing/2014/main" id="{D12AE28D-00B1-E066-FCED-3CD1BBDED5C6}"/>
              </a:ext>
            </a:extLst>
          </p:cNvPr>
          <p:cNvSpPr/>
          <p:nvPr/>
        </p:nvSpPr>
        <p:spPr>
          <a:xfrm rot="10800000" flipH="1">
            <a:off x="8991938" y="2914692"/>
            <a:ext cx="79219" cy="6596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6765" y="0"/>
                  <a:pt x="21600" y="581"/>
                  <a:pt x="21600" y="1297"/>
                </a:cubicBezTo>
                <a:lnTo>
                  <a:pt x="21600" y="20303"/>
                </a:lnTo>
                <a:cubicBezTo>
                  <a:pt x="21600" y="21019"/>
                  <a:pt x="16765" y="21600"/>
                  <a:pt x="10800" y="21600"/>
                </a:cubicBezTo>
                <a:cubicBezTo>
                  <a:pt x="4835" y="21600"/>
                  <a:pt x="0" y="21019"/>
                  <a:pt x="0" y="20303"/>
                </a:cubicBezTo>
                <a:lnTo>
                  <a:pt x="0" y="1297"/>
                </a:lnTo>
                <a:cubicBezTo>
                  <a:pt x="0" y="581"/>
                  <a:pt x="4835" y="0"/>
                  <a:pt x="1080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 algn="ctr">
              <a:defRPr sz="900">
                <a:solidFill>
                  <a:srgbClr val="59595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pPr>
            <a:endParaRPr/>
          </a:p>
        </p:txBody>
      </p:sp>
      <p:sp>
        <p:nvSpPr>
          <p:cNvPr id="56" name="Google Shape;357;p14">
            <a:extLst>
              <a:ext uri="{FF2B5EF4-FFF2-40B4-BE49-F238E27FC236}">
                <a16:creationId xmlns:a16="http://schemas.microsoft.com/office/drawing/2014/main" id="{A7AAF15B-7F2D-C04D-68A6-999358FD757A}"/>
              </a:ext>
            </a:extLst>
          </p:cNvPr>
          <p:cNvSpPr txBox="1"/>
          <p:nvPr/>
        </p:nvSpPr>
        <p:spPr>
          <a:xfrm>
            <a:off x="66514" y="1761301"/>
            <a:ext cx="2967532" cy="10771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675" tIns="45675" rIns="45675" bIns="45675" numCol="1" anchor="t">
            <a:spAutoFit/>
          </a:bodyPr>
          <a:lstStyle>
            <a:lvl1pPr algn="r">
              <a:defRPr sz="1800">
                <a:solidFill>
                  <a:srgbClr val="595959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CO" sz="1600"/>
              <a:t>Flujos, no sedimentación,  no diluciones,  replicabilidad y representatividad</a:t>
            </a:r>
            <a:endParaRPr sz="1600"/>
          </a:p>
        </p:txBody>
      </p:sp>
      <p:sp>
        <p:nvSpPr>
          <p:cNvPr id="59" name="Google Shape;360;p14">
            <a:extLst>
              <a:ext uri="{FF2B5EF4-FFF2-40B4-BE49-F238E27FC236}">
                <a16:creationId xmlns:a16="http://schemas.microsoft.com/office/drawing/2014/main" id="{F277AA1E-A192-C1E2-10FB-A9D40405625E}"/>
              </a:ext>
            </a:extLst>
          </p:cNvPr>
          <p:cNvSpPr txBox="1"/>
          <p:nvPr/>
        </p:nvSpPr>
        <p:spPr>
          <a:xfrm>
            <a:off x="-65566" y="3179173"/>
            <a:ext cx="3063595" cy="3384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675" tIns="45675" rIns="45675" bIns="45675" numCol="1" anchor="t">
            <a:spAutoFit/>
          </a:bodyPr>
          <a:lstStyle>
            <a:lvl1pPr algn="r">
              <a:defRPr sz="1800">
                <a:solidFill>
                  <a:srgbClr val="595959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CO" sz="1600"/>
              <a:t>Georreferenciación </a:t>
            </a:r>
            <a:endParaRPr sz="1600"/>
          </a:p>
        </p:txBody>
      </p:sp>
      <p:sp>
        <p:nvSpPr>
          <p:cNvPr id="62" name="Google Shape;363;p14">
            <a:extLst>
              <a:ext uri="{FF2B5EF4-FFF2-40B4-BE49-F238E27FC236}">
                <a16:creationId xmlns:a16="http://schemas.microsoft.com/office/drawing/2014/main" id="{8FBCCD86-2E58-0E26-CF96-10B241DF12FA}"/>
              </a:ext>
            </a:extLst>
          </p:cNvPr>
          <p:cNvSpPr txBox="1"/>
          <p:nvPr/>
        </p:nvSpPr>
        <p:spPr>
          <a:xfrm>
            <a:off x="9187603" y="3108941"/>
            <a:ext cx="3028509" cy="584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675" tIns="45675" rIns="45675" bIns="45675" numCol="1" anchor="t">
            <a:spAutoFit/>
          </a:bodyPr>
          <a:lstStyle>
            <a:lvl1pPr>
              <a:defRPr sz="1800">
                <a:solidFill>
                  <a:srgbClr val="595959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CO" sz="1600"/>
              <a:t>No debe cambiar a menos que se justifique </a:t>
            </a:r>
            <a:endParaRPr sz="1600"/>
          </a:p>
        </p:txBody>
      </p:sp>
      <p:sp>
        <p:nvSpPr>
          <p:cNvPr id="65" name="Google Shape;366;p14">
            <a:extLst>
              <a:ext uri="{FF2B5EF4-FFF2-40B4-BE49-F238E27FC236}">
                <a16:creationId xmlns:a16="http://schemas.microsoft.com/office/drawing/2014/main" id="{EA04F5D9-0E56-1C6D-C8CF-BEB168747929}"/>
              </a:ext>
            </a:extLst>
          </p:cNvPr>
          <p:cNvSpPr txBox="1"/>
          <p:nvPr/>
        </p:nvSpPr>
        <p:spPr>
          <a:xfrm>
            <a:off x="9227214" y="795421"/>
            <a:ext cx="2949290" cy="584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675" tIns="45675" rIns="45675" bIns="45675" numCol="1" anchor="t">
            <a:spAutoFit/>
          </a:bodyPr>
          <a:lstStyle>
            <a:lvl1pPr>
              <a:defRPr sz="1800">
                <a:solidFill>
                  <a:srgbClr val="595959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CO" sz="1600"/>
              <a:t>Condiciones de seguridad y accesibilidad</a:t>
            </a:r>
            <a:endParaRPr sz="1600"/>
          </a:p>
        </p:txBody>
      </p:sp>
      <p:sp>
        <p:nvSpPr>
          <p:cNvPr id="68" name="Google Shape;369;p14">
            <a:extLst>
              <a:ext uri="{FF2B5EF4-FFF2-40B4-BE49-F238E27FC236}">
                <a16:creationId xmlns:a16="http://schemas.microsoft.com/office/drawing/2014/main" id="{109B87DB-42C4-6D30-7374-B2078CA31570}"/>
              </a:ext>
            </a:extLst>
          </p:cNvPr>
          <p:cNvSpPr txBox="1"/>
          <p:nvPr/>
        </p:nvSpPr>
        <p:spPr>
          <a:xfrm>
            <a:off x="9187603" y="1666575"/>
            <a:ext cx="2949289" cy="13233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675" tIns="45675" rIns="45675" bIns="45675" numCol="1" anchor="t">
            <a:spAutoFit/>
          </a:bodyPr>
          <a:lstStyle>
            <a:lvl1pPr>
              <a:defRPr sz="1800">
                <a:solidFill>
                  <a:srgbClr val="595959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CO" sz="1600"/>
              <a:t>Se recomienda se construya en concreto reforzado, mampostería impermeabilizada y/o elementos prefabricados</a:t>
            </a:r>
            <a:endParaRPr sz="1600"/>
          </a:p>
        </p:txBody>
      </p:sp>
      <p:sp>
        <p:nvSpPr>
          <p:cNvPr id="69" name="Google Shape;235;p11">
            <a:extLst>
              <a:ext uri="{FF2B5EF4-FFF2-40B4-BE49-F238E27FC236}">
                <a16:creationId xmlns:a16="http://schemas.microsoft.com/office/drawing/2014/main" id="{DD05F35B-8612-E670-0A6F-1FA2F3D4A3F3}"/>
              </a:ext>
            </a:extLst>
          </p:cNvPr>
          <p:cNvSpPr/>
          <p:nvPr/>
        </p:nvSpPr>
        <p:spPr>
          <a:xfrm>
            <a:off x="386957" y="4377029"/>
            <a:ext cx="2985037" cy="2386019"/>
          </a:xfrm>
          <a:prstGeom prst="roundRect">
            <a:avLst>
              <a:gd name="adj" fmla="val 5408"/>
            </a:avLst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 w="12700">
            <a:solidFill>
              <a:schemeClr val="accent2">
                <a:lumMod val="75000"/>
              </a:schemeClr>
            </a:solidFill>
            <a:miter lim="400000"/>
          </a:ln>
          <a:effectLst>
            <a:outerShdw blurRad="266700" dist="50800" dir="5400000" rotWithShape="0">
              <a:srgbClr val="000000">
                <a:alpha val="42745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70" name="Google Shape;236;p11">
            <a:extLst>
              <a:ext uri="{FF2B5EF4-FFF2-40B4-BE49-F238E27FC236}">
                <a16:creationId xmlns:a16="http://schemas.microsoft.com/office/drawing/2014/main" id="{51A245F9-A6EA-FC90-60EC-541E9F23E787}"/>
              </a:ext>
            </a:extLst>
          </p:cNvPr>
          <p:cNvSpPr/>
          <p:nvPr/>
        </p:nvSpPr>
        <p:spPr>
          <a:xfrm>
            <a:off x="4470003" y="4377029"/>
            <a:ext cx="3163243" cy="2428738"/>
          </a:xfrm>
          <a:prstGeom prst="roundRect">
            <a:avLst>
              <a:gd name="adj" fmla="val 4674"/>
            </a:avLst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 w="12700">
            <a:solidFill>
              <a:schemeClr val="accent2">
                <a:lumMod val="75000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>
              <a:defRPr sz="1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71" name="Google Shape;237;p11">
            <a:extLst>
              <a:ext uri="{FF2B5EF4-FFF2-40B4-BE49-F238E27FC236}">
                <a16:creationId xmlns:a16="http://schemas.microsoft.com/office/drawing/2014/main" id="{D06BBBC6-2CFD-B8B4-3107-ED7D218D65C6}"/>
              </a:ext>
            </a:extLst>
          </p:cNvPr>
          <p:cNvSpPr/>
          <p:nvPr/>
        </p:nvSpPr>
        <p:spPr>
          <a:xfrm>
            <a:off x="8722392" y="4377027"/>
            <a:ext cx="2943026" cy="2428739"/>
          </a:xfrm>
          <a:prstGeom prst="roundRect">
            <a:avLst>
              <a:gd name="adj" fmla="val 5164"/>
            </a:avLst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 w="12700">
            <a:solidFill>
              <a:schemeClr val="accent2">
                <a:lumMod val="75000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>
              <a:defRPr sz="1800">
                <a:solidFill>
                  <a:schemeClr val="accent2"/>
                </a:solidFill>
              </a:defRPr>
            </a:pPr>
            <a:endParaRPr/>
          </a:p>
        </p:txBody>
      </p:sp>
      <p:sp>
        <p:nvSpPr>
          <p:cNvPr id="73" name="Google Shape;239;p11">
            <a:extLst>
              <a:ext uri="{FF2B5EF4-FFF2-40B4-BE49-F238E27FC236}">
                <a16:creationId xmlns:a16="http://schemas.microsoft.com/office/drawing/2014/main" id="{C8FA7758-54E0-63AD-9A05-D04FDFF1246E}"/>
              </a:ext>
            </a:extLst>
          </p:cNvPr>
          <p:cNvSpPr txBox="1"/>
          <p:nvPr/>
        </p:nvSpPr>
        <p:spPr>
          <a:xfrm>
            <a:off x="1334168" y="5717582"/>
            <a:ext cx="951600" cy="338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 algn="just">
              <a:defRPr sz="4000" b="1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rPr lang="es-CO" sz="1600">
                <a:solidFill>
                  <a:schemeClr val="tx1"/>
                </a:solidFill>
              </a:rPr>
              <a:t>Caso 1</a:t>
            </a:r>
            <a:endParaRPr sz="1600">
              <a:solidFill>
                <a:schemeClr val="tx1"/>
              </a:solidFill>
            </a:endParaRPr>
          </a:p>
        </p:txBody>
      </p:sp>
      <p:sp>
        <p:nvSpPr>
          <p:cNvPr id="74" name="Google Shape;240;p11">
            <a:extLst>
              <a:ext uri="{FF2B5EF4-FFF2-40B4-BE49-F238E27FC236}">
                <a16:creationId xmlns:a16="http://schemas.microsoft.com/office/drawing/2014/main" id="{12E6746A-EB1F-1599-365E-C5315E08AF8C}"/>
              </a:ext>
            </a:extLst>
          </p:cNvPr>
          <p:cNvSpPr txBox="1"/>
          <p:nvPr/>
        </p:nvSpPr>
        <p:spPr>
          <a:xfrm>
            <a:off x="426471" y="6021791"/>
            <a:ext cx="2904883" cy="7386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 algn="ctr">
              <a:defRPr sz="13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</a:lstStyle>
          <a:p>
            <a:r>
              <a:rPr lang="es-ES" sz="1400">
                <a:solidFill>
                  <a:schemeClr val="tx1"/>
                </a:solidFill>
              </a:rPr>
              <a:t>Descarga al alcantarillado con red de drenaje de aguas lluvia, red de ARD y red de </a:t>
            </a:r>
            <a:r>
              <a:rPr lang="es-ES" sz="1400" err="1">
                <a:solidFill>
                  <a:schemeClr val="tx1"/>
                </a:solidFill>
              </a:rPr>
              <a:t>ARnD</a:t>
            </a:r>
            <a:r>
              <a:rPr lang="es-ES" sz="1400">
                <a:solidFill>
                  <a:schemeClr val="tx1"/>
                </a:solidFill>
              </a:rPr>
              <a:t> por separado</a:t>
            </a:r>
            <a:endParaRPr sz="1400">
              <a:solidFill>
                <a:schemeClr val="tx1"/>
              </a:solidFill>
            </a:endParaRPr>
          </a:p>
        </p:txBody>
      </p:sp>
      <p:sp>
        <p:nvSpPr>
          <p:cNvPr id="75" name="Google Shape;241;p11">
            <a:extLst>
              <a:ext uri="{FF2B5EF4-FFF2-40B4-BE49-F238E27FC236}">
                <a16:creationId xmlns:a16="http://schemas.microsoft.com/office/drawing/2014/main" id="{89701FAA-6F59-32AE-33F2-D5DA06A57DAE}"/>
              </a:ext>
            </a:extLst>
          </p:cNvPr>
          <p:cNvSpPr txBox="1"/>
          <p:nvPr/>
        </p:nvSpPr>
        <p:spPr>
          <a:xfrm>
            <a:off x="5559149" y="5736340"/>
            <a:ext cx="1073701" cy="338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 algn="just">
              <a:defRPr sz="4000" b="1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rPr lang="es-ES" sz="1600">
                <a:solidFill>
                  <a:schemeClr val="tx1"/>
                </a:solidFill>
              </a:rPr>
              <a:t>Caso 2</a:t>
            </a:r>
            <a:endParaRPr sz="1600">
              <a:solidFill>
                <a:schemeClr val="tx1"/>
              </a:solidFill>
            </a:endParaRPr>
          </a:p>
        </p:txBody>
      </p:sp>
      <p:sp>
        <p:nvSpPr>
          <p:cNvPr id="76" name="Google Shape;242;p11">
            <a:extLst>
              <a:ext uri="{FF2B5EF4-FFF2-40B4-BE49-F238E27FC236}">
                <a16:creationId xmlns:a16="http://schemas.microsoft.com/office/drawing/2014/main" id="{780ACFA9-BACD-BC96-6184-7EE04BAE53F7}"/>
              </a:ext>
            </a:extLst>
          </p:cNvPr>
          <p:cNvSpPr txBox="1"/>
          <p:nvPr/>
        </p:nvSpPr>
        <p:spPr>
          <a:xfrm>
            <a:off x="4445943" y="5999153"/>
            <a:ext cx="3163244" cy="7386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 algn="ctr">
              <a:defRPr sz="13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</a:lstStyle>
          <a:p>
            <a:r>
              <a:rPr lang="es-ES" sz="1400">
                <a:solidFill>
                  <a:schemeClr val="tx1"/>
                </a:solidFill>
              </a:rPr>
              <a:t>Descarga a un cuerpo de agua con red de drenaje de aguas lluvia, red de ARD y red de </a:t>
            </a:r>
            <a:r>
              <a:rPr lang="es-ES" sz="1400" err="1">
                <a:solidFill>
                  <a:schemeClr val="tx1"/>
                </a:solidFill>
              </a:rPr>
              <a:t>ARnD</a:t>
            </a:r>
            <a:r>
              <a:rPr lang="es-ES" sz="1400">
                <a:solidFill>
                  <a:schemeClr val="tx1"/>
                </a:solidFill>
              </a:rPr>
              <a:t> por separado</a:t>
            </a:r>
          </a:p>
        </p:txBody>
      </p:sp>
      <p:sp>
        <p:nvSpPr>
          <p:cNvPr id="77" name="Google Shape;243;p11">
            <a:extLst>
              <a:ext uri="{FF2B5EF4-FFF2-40B4-BE49-F238E27FC236}">
                <a16:creationId xmlns:a16="http://schemas.microsoft.com/office/drawing/2014/main" id="{0C463D6F-6A3C-D672-7CDD-67FBAAFB8629}"/>
              </a:ext>
            </a:extLst>
          </p:cNvPr>
          <p:cNvSpPr txBox="1"/>
          <p:nvPr/>
        </p:nvSpPr>
        <p:spPr>
          <a:xfrm>
            <a:off x="9823393" y="5695499"/>
            <a:ext cx="1333501" cy="338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 algn="just">
              <a:defRPr sz="4000" b="1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rPr lang="es-ES" sz="1600">
                <a:solidFill>
                  <a:schemeClr val="tx1"/>
                </a:solidFill>
              </a:rPr>
              <a:t>Caso 3</a:t>
            </a:r>
            <a:endParaRPr sz="1600">
              <a:solidFill>
                <a:schemeClr val="tx1"/>
              </a:solidFill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A2B89FD2-AB2B-4932-EC19-F0AEBDFDFA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" r="1554" b="19518"/>
          <a:stretch>
            <a:fillRect/>
          </a:stretch>
        </p:blipFill>
        <p:spPr bwMode="auto">
          <a:xfrm>
            <a:off x="515838" y="3979824"/>
            <a:ext cx="2674670" cy="1735122"/>
          </a:xfrm>
          <a:prstGeom prst="rect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2" name="Imagen 81">
            <a:extLst>
              <a:ext uri="{FF2B5EF4-FFF2-40B4-BE49-F238E27FC236}">
                <a16:creationId xmlns:a16="http://schemas.microsoft.com/office/drawing/2014/main" id="{3CDAE31D-140E-F78C-402C-5D9A17EABE4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33" r="1510" b="22411"/>
          <a:stretch>
            <a:fillRect/>
          </a:stretch>
        </p:blipFill>
        <p:spPr bwMode="auto">
          <a:xfrm>
            <a:off x="4713747" y="4018175"/>
            <a:ext cx="2674670" cy="1717431"/>
          </a:xfrm>
          <a:prstGeom prst="rect">
            <a:avLst/>
          </a:prstGeom>
          <a:ln w="19050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3" name="Google Shape;242;p11">
            <a:extLst>
              <a:ext uri="{FF2B5EF4-FFF2-40B4-BE49-F238E27FC236}">
                <a16:creationId xmlns:a16="http://schemas.microsoft.com/office/drawing/2014/main" id="{BB5EBA9A-7216-4A42-51AE-7D51E84AACB6}"/>
              </a:ext>
            </a:extLst>
          </p:cNvPr>
          <p:cNvSpPr txBox="1"/>
          <p:nvPr/>
        </p:nvSpPr>
        <p:spPr>
          <a:xfrm>
            <a:off x="8675075" y="6029258"/>
            <a:ext cx="3028508" cy="7386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 algn="ctr">
              <a:defRPr sz="13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</a:lstStyle>
          <a:p>
            <a:r>
              <a:rPr lang="es-ES" sz="1400">
                <a:solidFill>
                  <a:schemeClr val="tx1"/>
                </a:solidFill>
              </a:rPr>
              <a:t>Descarga a un cuerpo de agua con red de drenaje de aguas lluvia, y red de ARD y </a:t>
            </a:r>
            <a:r>
              <a:rPr lang="es-ES" sz="1400" err="1">
                <a:solidFill>
                  <a:schemeClr val="tx1"/>
                </a:solidFill>
              </a:rPr>
              <a:t>ARnD</a:t>
            </a:r>
            <a:r>
              <a:rPr lang="es-ES" sz="1400">
                <a:solidFill>
                  <a:schemeClr val="tx1"/>
                </a:solidFill>
              </a:rPr>
              <a:t> conjunta</a:t>
            </a:r>
          </a:p>
        </p:txBody>
      </p:sp>
      <p:pic>
        <p:nvPicPr>
          <p:cNvPr id="84" name="Imagen 83">
            <a:extLst>
              <a:ext uri="{FF2B5EF4-FFF2-40B4-BE49-F238E27FC236}">
                <a16:creationId xmlns:a16="http://schemas.microsoft.com/office/drawing/2014/main" id="{BDCF8D04-2AA8-7F28-F4BA-D3A6522171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91" r="2307" b="20143"/>
          <a:stretch>
            <a:fillRect/>
          </a:stretch>
        </p:blipFill>
        <p:spPr bwMode="auto">
          <a:xfrm>
            <a:off x="8893719" y="4018175"/>
            <a:ext cx="2674670" cy="1747066"/>
          </a:xfrm>
          <a:prstGeom prst="rect">
            <a:avLst/>
          </a:prstGeom>
          <a:ln w="1905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202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62" grpId="0"/>
      <p:bldP spid="65" grpId="0"/>
      <p:bldP spid="68" grpId="0"/>
      <p:bldP spid="69" grpId="0" animBg="1"/>
      <p:bldP spid="70" grpId="0" animBg="1"/>
      <p:bldP spid="71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5">
            <a:extLst>
              <a:ext uri="{FF2B5EF4-FFF2-40B4-BE49-F238E27FC236}">
                <a16:creationId xmlns:a16="http://schemas.microsoft.com/office/drawing/2014/main" id="{334558AF-D2F7-4680-8E54-2ABF3C3E5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99" y="-91440"/>
            <a:ext cx="10515600" cy="738187"/>
          </a:xfrm>
        </p:spPr>
        <p:txBody>
          <a:bodyPr>
            <a:noAutofit/>
          </a:bodyPr>
          <a:lstStyle/>
          <a:p>
            <a:r>
              <a:rPr lang="es-ES" sz="2400" b="1">
                <a:solidFill>
                  <a:schemeClr val="accent6">
                    <a:lumMod val="75000"/>
                  </a:schemeClr>
                </a:solidFill>
                <a:ea typeface="Verdana" panose="020B0604030504040204" pitchFamily="34" charset="0"/>
              </a:rPr>
              <a:t>7. PMVA. </a:t>
            </a:r>
            <a:r>
              <a:rPr lang="es-CO" sz="2400" b="1">
                <a:solidFill>
                  <a:schemeClr val="accent6">
                    <a:lumMod val="75000"/>
                  </a:schemeClr>
                </a:solidFill>
                <a:ea typeface="Verdana" panose="020B0604030504040204" pitchFamily="34" charset="0"/>
              </a:rPr>
              <a:t>Metodología para la toma de muestras</a:t>
            </a:r>
            <a:r>
              <a:rPr lang="es-ES" sz="2400" b="1">
                <a:ea typeface="Verdana" panose="020B0604030504040204" pitchFamily="34" charset="0"/>
              </a:rPr>
              <a:t> </a:t>
            </a:r>
            <a:endParaRPr lang="es-CO" sz="2400" b="1">
              <a:ea typeface="Verdana" panose="020B060403050404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1711440-D777-4E8C-8228-4FBFEE50E69A}"/>
              </a:ext>
            </a:extLst>
          </p:cNvPr>
          <p:cNvSpPr txBox="1"/>
          <p:nvPr/>
        </p:nvSpPr>
        <p:spPr>
          <a:xfrm rot="16200000">
            <a:off x="11395577" y="4596843"/>
            <a:ext cx="89971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000">
                <a:solidFill>
                  <a:schemeClr val="bg1"/>
                </a:solidFill>
              </a:rPr>
              <a:t>Referencia 3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1870D1C-8B16-4278-9C11-7D6DDF23BA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21" y="1185841"/>
            <a:ext cx="792479" cy="79247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0F2162F-30A0-4B9E-9946-362D36C751E9}"/>
              </a:ext>
            </a:extLst>
          </p:cNvPr>
          <p:cNvSpPr txBox="1"/>
          <p:nvPr/>
        </p:nvSpPr>
        <p:spPr>
          <a:xfrm>
            <a:off x="1409701" y="1252083"/>
            <a:ext cx="600676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600" b="1">
                <a:latin typeface="Aptos"/>
              </a:rPr>
              <a:t>Parámetros a monitorear</a:t>
            </a:r>
            <a:r>
              <a:rPr lang="es-ES" sz="1600">
                <a:latin typeface="Aptos"/>
              </a:rPr>
              <a:t>:</a:t>
            </a:r>
          </a:p>
          <a:p>
            <a:pPr marL="266700" indent="-266700"/>
            <a:r>
              <a:rPr lang="es-ES" sz="1600">
                <a:latin typeface="Aptos"/>
              </a:rPr>
              <a:t>       los establecidos en </a:t>
            </a:r>
            <a:r>
              <a:rPr lang="es-CO" sz="1600" b="1">
                <a:solidFill>
                  <a:schemeClr val="accent2">
                    <a:lumMod val="75000"/>
                  </a:schemeClr>
                </a:solidFill>
                <a:latin typeface="Aptos"/>
                <a:ea typeface="Calibri" panose="020F0502020204030204" pitchFamily="34" charset="0"/>
              </a:rPr>
              <a:t>Resolución 631 de 2015, permiso de vertimientos, tasa retributiva</a:t>
            </a:r>
          </a:p>
          <a:p>
            <a:pPr algn="just"/>
            <a:endParaRPr lang="es-ES" sz="1600">
              <a:latin typeface="Aptos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>
                <a:latin typeface="Aptos"/>
              </a:rPr>
              <a:t>Obtención de muestras que permitan obtener </a:t>
            </a:r>
            <a:r>
              <a:rPr lang="es-ES" sz="1600" b="1">
                <a:solidFill>
                  <a:srgbClr val="00B050"/>
                </a:solidFill>
                <a:latin typeface="Aptos"/>
              </a:rPr>
              <a:t>resultados confiables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1600">
              <a:latin typeface="Aptos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>
                <a:latin typeface="Aptos"/>
              </a:rPr>
              <a:t>Realizado por </a:t>
            </a:r>
            <a:r>
              <a:rPr lang="es-ES" sz="1600" b="1">
                <a:solidFill>
                  <a:srgbClr val="00B050"/>
                </a:solidFill>
                <a:latin typeface="Aptos"/>
              </a:rPr>
              <a:t>personal capacitado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1600">
              <a:latin typeface="Aptos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 b="1">
                <a:solidFill>
                  <a:srgbClr val="00B050"/>
                </a:solidFill>
                <a:latin typeface="Aptos"/>
              </a:rPr>
              <a:t>Calibración</a:t>
            </a:r>
            <a:r>
              <a:rPr lang="es-ES" sz="1600">
                <a:latin typeface="Aptos"/>
              </a:rPr>
              <a:t> de equipos para mediciones en campo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1600">
              <a:latin typeface="Aptos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>
                <a:latin typeface="Aptos"/>
              </a:rPr>
              <a:t>Recolección </a:t>
            </a:r>
            <a:r>
              <a:rPr lang="es-ES" sz="1600" b="1">
                <a:solidFill>
                  <a:srgbClr val="00B050"/>
                </a:solidFill>
                <a:latin typeface="Aptos"/>
              </a:rPr>
              <a:t>representativa</a:t>
            </a:r>
            <a:r>
              <a:rPr lang="es-ES" sz="1600">
                <a:latin typeface="Aptos"/>
              </a:rPr>
              <a:t> de la muestra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1600">
              <a:latin typeface="Aptos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>
                <a:latin typeface="Aptos"/>
              </a:rPr>
              <a:t>Registro de información en los </a:t>
            </a:r>
            <a:r>
              <a:rPr lang="es-ES" sz="1600" b="1">
                <a:solidFill>
                  <a:srgbClr val="00B050"/>
                </a:solidFill>
                <a:latin typeface="Aptos"/>
              </a:rPr>
              <a:t>formatos para mantener trazabilidad y custodia de la muestra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1600">
              <a:latin typeface="Aptos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>
                <a:latin typeface="Aptos"/>
              </a:rPr>
              <a:t>Medición de parámetros in situ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1600">
              <a:latin typeface="Aptos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>
                <a:latin typeface="Aptos"/>
              </a:rPr>
              <a:t>Tener en cuenta las </a:t>
            </a:r>
            <a:r>
              <a:rPr lang="es-ES" sz="1600" b="1">
                <a:solidFill>
                  <a:srgbClr val="00B050"/>
                </a:solidFill>
                <a:latin typeface="Aptos"/>
              </a:rPr>
              <a:t>condiciones de preservación, conservación, identificación y transporte</a:t>
            </a:r>
            <a:endParaRPr lang="es-CO" sz="1600" b="1">
              <a:solidFill>
                <a:srgbClr val="00B050"/>
              </a:solidFill>
              <a:latin typeface="Aptos"/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8F384954-9681-4CF4-AA0A-64371E5778B5}"/>
              </a:ext>
            </a:extLst>
          </p:cNvPr>
          <p:cNvGraphicFramePr/>
          <p:nvPr/>
        </p:nvGraphicFramePr>
        <p:xfrm>
          <a:off x="7134526" y="1252083"/>
          <a:ext cx="515486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8516660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31711440-D777-4E8C-8228-4FBFEE50E69A}"/>
              </a:ext>
            </a:extLst>
          </p:cNvPr>
          <p:cNvSpPr txBox="1"/>
          <p:nvPr/>
        </p:nvSpPr>
        <p:spPr>
          <a:xfrm rot="16200000">
            <a:off x="11395577" y="4596843"/>
            <a:ext cx="89971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000">
                <a:solidFill>
                  <a:schemeClr val="bg1"/>
                </a:solidFill>
              </a:rPr>
              <a:t>Referencia 3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5FEF2F9-2030-426C-A1EB-01BE1B7546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179" y="1185841"/>
            <a:ext cx="1219200" cy="121920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ADC2777C-EC45-4C99-84D1-D4D93986F98A}"/>
              </a:ext>
            </a:extLst>
          </p:cNvPr>
          <p:cNvSpPr txBox="1"/>
          <p:nvPr/>
        </p:nvSpPr>
        <p:spPr>
          <a:xfrm>
            <a:off x="1792705" y="1356090"/>
            <a:ext cx="956109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Los métodos de referencia para el análisis de los parámetros de laboratorio están definidos y acreditados por el IDEAM.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000">
              <a:latin typeface="Aptos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Existe literatura a nivel mundial como es el caso del</a:t>
            </a:r>
            <a:r>
              <a:rPr lang="es-ES" sz="2000" i="1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2000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“</a:t>
            </a:r>
            <a:r>
              <a:rPr lang="es-ES" sz="2000" i="1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Standard </a:t>
            </a:r>
            <a:r>
              <a:rPr lang="es-ES" sz="2000" i="1" err="1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Methods</a:t>
            </a:r>
            <a:r>
              <a:rPr lang="es-ES" sz="2000" i="1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2000" i="1" err="1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es-ES" sz="2000" i="1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2000" i="1" err="1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es-ES" sz="2000" i="1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2000" i="1" err="1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Examination</a:t>
            </a:r>
            <a:r>
              <a:rPr lang="es-ES" sz="2000" i="1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2000" i="1" err="1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of</a:t>
            </a:r>
            <a:r>
              <a:rPr lang="es-ES" sz="2000" i="1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 Water and </a:t>
            </a:r>
            <a:r>
              <a:rPr lang="es-ES" sz="2000" i="1" err="1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Wastewater</a:t>
            </a:r>
            <a:r>
              <a:rPr lang="es-ES" sz="2000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”, edición actual y las normas ISO y/o NTC-ISO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000">
              <a:latin typeface="Aptos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La descripción detallada de cada técnica o método excede el alcance de este Protocolo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000">
              <a:latin typeface="Aptos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>
                <a:latin typeface="Aptos"/>
                <a:cs typeface="Arial" panose="020B0604020202020204" pitchFamily="34" charset="0"/>
              </a:rPr>
              <a:t>Conceptos a tener en cuenta: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>
                <a:effectLst/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La </a:t>
            </a:r>
            <a:r>
              <a:rPr lang="es-CO" sz="2000" b="1">
                <a:solidFill>
                  <a:schemeClr val="accent2">
                    <a:lumMod val="75000"/>
                  </a:schemeClr>
                </a:solidFill>
                <a:effectLst/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concentración más baja del analito </a:t>
            </a:r>
            <a:r>
              <a:rPr lang="es-CO" sz="2000">
                <a:effectLst/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de interés</a:t>
            </a:r>
            <a:endParaRPr lang="es-ES" sz="2000">
              <a:effectLst/>
              <a:latin typeface="Aptos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ES" sz="2000" b="1">
                <a:solidFill>
                  <a:schemeClr val="accent2">
                    <a:lumMod val="75000"/>
                  </a:schemeClr>
                </a:solidFill>
                <a:latin typeface="Aptos"/>
                <a:cs typeface="Arial" panose="020B0604020202020204" pitchFamily="34" charset="0"/>
              </a:rPr>
              <a:t>Acreditación</a:t>
            </a:r>
            <a:r>
              <a:rPr lang="es-ES" sz="2000">
                <a:latin typeface="Aptos"/>
                <a:cs typeface="Arial" panose="020B0604020202020204" pitchFamily="34" charset="0"/>
              </a:rPr>
              <a:t>: </a:t>
            </a:r>
            <a:r>
              <a:rPr lang="es-CO" sz="2000">
                <a:effectLst/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Norma NTC ISO/IEC 17025:2017 “</a:t>
            </a:r>
            <a:r>
              <a:rPr lang="es-CO" sz="2000" i="1">
                <a:effectLst/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Requisitos generales para la competencia de laboratorios de ensayo y calibración”</a:t>
            </a:r>
            <a:r>
              <a:rPr lang="es-ES" sz="2000">
                <a:latin typeface="Aptos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>
                <a:effectLst/>
                <a:latin typeface="Aptos"/>
                <a:ea typeface="Calibri" panose="020F0502020204030204" pitchFamily="34" charset="0"/>
              </a:rPr>
              <a:t>Uso de la cantidad adecuada de </a:t>
            </a:r>
            <a:r>
              <a:rPr lang="es-CO" sz="2000" b="1">
                <a:solidFill>
                  <a:schemeClr val="accent2">
                    <a:lumMod val="75000"/>
                  </a:schemeClr>
                </a:solidFill>
                <a:effectLst/>
                <a:latin typeface="Aptos"/>
                <a:ea typeface="Calibri" panose="020F0502020204030204" pitchFamily="34" charset="0"/>
              </a:rPr>
              <a:t>cifras significativas requeridas </a:t>
            </a:r>
            <a:r>
              <a:rPr lang="es-CO" sz="2000">
                <a:effectLst/>
                <a:latin typeface="Aptos"/>
                <a:ea typeface="Calibri" panose="020F0502020204030204" pitchFamily="34" charset="0"/>
              </a:rPr>
              <a:t>que puedan ser representativas de acuerdo con la evaluación del método del laboratorio.</a:t>
            </a:r>
            <a:endParaRPr lang="es-CO" sz="2000">
              <a:latin typeface="Aptos"/>
            </a:endParaRPr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81D7FE9B-651A-6726-4F26-C9D222764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021" y="-91440"/>
            <a:ext cx="10515600" cy="738187"/>
          </a:xfrm>
        </p:spPr>
        <p:txBody>
          <a:bodyPr>
            <a:noAutofit/>
          </a:bodyPr>
          <a:lstStyle/>
          <a:p>
            <a:r>
              <a:rPr lang="es-ES" sz="2400" b="1">
                <a:solidFill>
                  <a:schemeClr val="accent6">
                    <a:lumMod val="75000"/>
                  </a:schemeClr>
                </a:solidFill>
                <a:ea typeface="Verdana" panose="020B0604030504040204" pitchFamily="34" charset="0"/>
              </a:rPr>
              <a:t>7. PMVA. </a:t>
            </a:r>
            <a:r>
              <a:rPr lang="es-CO" sz="2400" b="1">
                <a:solidFill>
                  <a:schemeClr val="accent6">
                    <a:lumMod val="75000"/>
                  </a:schemeClr>
                </a:solidFill>
                <a:ea typeface="Verdana" panose="020B0604030504040204" pitchFamily="34" charset="0"/>
              </a:rPr>
              <a:t>Metodología para el análisis de muestras</a:t>
            </a:r>
            <a:endParaRPr lang="es-CO" sz="3000" b="1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618006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2E0FF4-DA45-EE6A-B668-EEF8A7659C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5">
            <a:extLst>
              <a:ext uri="{FF2B5EF4-FFF2-40B4-BE49-F238E27FC236}">
                <a16:creationId xmlns:a16="http://schemas.microsoft.com/office/drawing/2014/main" id="{7D99B651-1FD4-DE77-89E1-EB77A13A940D}"/>
              </a:ext>
            </a:extLst>
          </p:cNvPr>
          <p:cNvSpPr txBox="1">
            <a:spLocks/>
          </p:cNvSpPr>
          <p:nvPr/>
        </p:nvSpPr>
        <p:spPr>
          <a:xfrm>
            <a:off x="271568" y="-135188"/>
            <a:ext cx="11465983" cy="7381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2400" b="1">
                <a:solidFill>
                  <a:schemeClr val="accent6">
                    <a:lumMod val="75000"/>
                  </a:schemeClr>
                </a:solidFill>
                <a:ea typeface="Verdana" panose="020B0604030504040204" pitchFamily="34" charset="0"/>
              </a:rPr>
              <a:t>7. PMVA. Parámetro de temperatura y zona de mezcla térmica</a:t>
            </a:r>
            <a:endParaRPr lang="es-CO" sz="2400" b="1">
              <a:solidFill>
                <a:schemeClr val="accent6">
                  <a:lumMod val="75000"/>
                </a:schemeClr>
              </a:solidFill>
              <a:ea typeface="Verdana" panose="020B0604030504040204" pitchFamily="34" charset="0"/>
            </a:endParaRPr>
          </a:p>
        </p:txBody>
      </p:sp>
      <p:pic>
        <p:nvPicPr>
          <p:cNvPr id="48" name="Imagen 47">
            <a:extLst>
              <a:ext uri="{FF2B5EF4-FFF2-40B4-BE49-F238E27FC236}">
                <a16:creationId xmlns:a16="http://schemas.microsoft.com/office/drawing/2014/main" id="{66AFF969-2B67-9CA0-5103-B1F6AA759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431" y="740847"/>
            <a:ext cx="8297496" cy="4715073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410AC1DA-C55D-DC2E-4A86-0234A12339B0}"/>
              </a:ext>
            </a:extLst>
          </p:cNvPr>
          <p:cNvGrpSpPr/>
          <p:nvPr/>
        </p:nvGrpSpPr>
        <p:grpSpPr>
          <a:xfrm>
            <a:off x="231073" y="690242"/>
            <a:ext cx="3103312" cy="2809241"/>
            <a:chOff x="193222" y="788035"/>
            <a:chExt cx="3338830" cy="2879725"/>
          </a:xfrm>
        </p:grpSpPr>
        <p:pic>
          <p:nvPicPr>
            <p:cNvPr id="49" name="Imagen 48" descr="Gráfico&#10;&#10;El contenido generado por IA puede ser incorrecto.">
              <a:extLst>
                <a:ext uri="{FF2B5EF4-FFF2-40B4-BE49-F238E27FC236}">
                  <a16:creationId xmlns:a16="http://schemas.microsoft.com/office/drawing/2014/main" id="{A9E66CC1-F707-806A-0E03-DF098B061D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"/>
            <a:stretch>
              <a:fillRect/>
            </a:stretch>
          </p:blipFill>
          <p:spPr bwMode="auto">
            <a:xfrm>
              <a:off x="193222" y="788035"/>
              <a:ext cx="3338830" cy="287972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3" name="CuadroTexto 2">
              <a:extLst>
                <a:ext uri="{FF2B5EF4-FFF2-40B4-BE49-F238E27FC236}">
                  <a16:creationId xmlns:a16="http://schemas.microsoft.com/office/drawing/2014/main" id="{D8976D74-7887-D2FA-F5DD-90CEC5DE62FC}"/>
                </a:ext>
              </a:extLst>
            </p:cNvPr>
            <p:cNvSpPr txBox="1"/>
            <p:nvPr/>
          </p:nvSpPr>
          <p:spPr>
            <a:xfrm>
              <a:off x="193222" y="3216206"/>
              <a:ext cx="10086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CO" sz="1800" b="1" i="1">
                  <a:effectLst/>
                  <a:latin typeface="Calibri" panose="020F0502020204030204" pitchFamily="34" charset="0"/>
                  <a:ea typeface="Yu Mincho" panose="02020400000000000000" pitchFamily="18" charset="-128"/>
                </a:rPr>
                <a:t>Caso 2a </a:t>
              </a:r>
              <a:endParaRPr lang="es-CO" b="1"/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DA308598-D3A1-3803-4362-C64539A23325}"/>
              </a:ext>
            </a:extLst>
          </p:cNvPr>
          <p:cNvGrpSpPr/>
          <p:nvPr/>
        </p:nvGrpSpPr>
        <p:grpSpPr>
          <a:xfrm>
            <a:off x="231073" y="3701214"/>
            <a:ext cx="3103312" cy="2809241"/>
            <a:chOff x="193222" y="3852796"/>
            <a:chExt cx="3294380" cy="2884326"/>
          </a:xfrm>
        </p:grpSpPr>
        <p:pic>
          <p:nvPicPr>
            <p:cNvPr id="5" name="Imagen 4" descr="Gráfico&#10;&#10;El contenido generado por IA puede ser incorrecto.">
              <a:extLst>
                <a:ext uri="{FF2B5EF4-FFF2-40B4-BE49-F238E27FC236}">
                  <a16:creationId xmlns:a16="http://schemas.microsoft.com/office/drawing/2014/main" id="{6420C5EC-F1AC-4B48-4F36-6E55F65E51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7" b="5526"/>
            <a:stretch>
              <a:fillRect/>
            </a:stretch>
          </p:blipFill>
          <p:spPr bwMode="auto">
            <a:xfrm>
              <a:off x="193222" y="3852796"/>
              <a:ext cx="3294380" cy="287972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32F76DC7-A084-6E02-1268-5FCE5F752633}"/>
                </a:ext>
              </a:extLst>
            </p:cNvPr>
            <p:cNvSpPr txBox="1"/>
            <p:nvPr/>
          </p:nvSpPr>
          <p:spPr>
            <a:xfrm>
              <a:off x="193222" y="6367790"/>
              <a:ext cx="112179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CO" sz="1800" b="1" i="1">
                  <a:effectLst/>
                  <a:latin typeface="Calibri" panose="020F0502020204030204" pitchFamily="34" charset="0"/>
                  <a:ea typeface="Yu Mincho" panose="02020400000000000000" pitchFamily="18" charset="-128"/>
                </a:rPr>
                <a:t>Caso 2b </a:t>
              </a:r>
              <a:endParaRPr lang="es-CO" b="1"/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15125834-F30D-7881-595C-6B29C5790CF6}"/>
              </a:ext>
            </a:extLst>
          </p:cNvPr>
          <p:cNvGrpSpPr/>
          <p:nvPr/>
        </p:nvGrpSpPr>
        <p:grpSpPr>
          <a:xfrm>
            <a:off x="9116271" y="4647260"/>
            <a:ext cx="2844656" cy="2088819"/>
            <a:chOff x="5262880" y="4734560"/>
            <a:chExt cx="2773680" cy="212344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B8698462-89CA-52DE-F958-4076A682B645}"/>
                </a:ext>
              </a:extLst>
            </p:cNvPr>
            <p:cNvSpPr/>
            <p:nvPr/>
          </p:nvSpPr>
          <p:spPr>
            <a:xfrm>
              <a:off x="5262880" y="4734560"/>
              <a:ext cx="2773680" cy="212344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0" name="Imagen 9" descr="Diagrama&#10;&#10;El contenido generado por IA puede ser incorrecto.">
              <a:extLst>
                <a:ext uri="{FF2B5EF4-FFF2-40B4-BE49-F238E27FC236}">
                  <a16:creationId xmlns:a16="http://schemas.microsoft.com/office/drawing/2014/main" id="{1BF2C34D-1318-8884-5BA4-081B2ADAC1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4" b="4244"/>
            <a:stretch>
              <a:fillRect/>
            </a:stretch>
          </p:blipFill>
          <p:spPr bwMode="auto">
            <a:xfrm>
              <a:off x="5321382" y="4807726"/>
              <a:ext cx="2575360" cy="1934360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6797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8D48B0-57E7-ED36-DC94-6755804C5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5">
            <a:extLst>
              <a:ext uri="{FF2B5EF4-FFF2-40B4-BE49-F238E27FC236}">
                <a16:creationId xmlns:a16="http://schemas.microsoft.com/office/drawing/2014/main" id="{3E4FE86A-74B2-33C8-0924-3B7CED68A93D}"/>
              </a:ext>
            </a:extLst>
          </p:cNvPr>
          <p:cNvSpPr txBox="1">
            <a:spLocks/>
          </p:cNvSpPr>
          <p:nvPr/>
        </p:nvSpPr>
        <p:spPr>
          <a:xfrm>
            <a:off x="271568" y="-135188"/>
            <a:ext cx="11465983" cy="7381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2400" b="1">
                <a:solidFill>
                  <a:schemeClr val="accent6">
                    <a:lumMod val="75000"/>
                  </a:schemeClr>
                </a:solidFill>
                <a:ea typeface="Verdana" panose="020B0604030504040204" pitchFamily="34" charset="0"/>
              </a:rPr>
              <a:t>7. PMVA. Parámetro de temperatura y zona de mezcla térmica</a:t>
            </a:r>
            <a:endParaRPr lang="es-CO" sz="2400" b="1">
              <a:solidFill>
                <a:schemeClr val="accent6">
                  <a:lumMod val="75000"/>
                </a:schemeClr>
              </a:solidFill>
              <a:ea typeface="Verdana" panose="020B0604030504040204" pitchFamily="34" charset="0"/>
            </a:endParaRPr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FFFA4F2C-6C46-FC9F-1E05-01B4AE76C96E}"/>
              </a:ext>
            </a:extLst>
          </p:cNvPr>
          <p:cNvGrpSpPr/>
          <p:nvPr/>
        </p:nvGrpSpPr>
        <p:grpSpPr>
          <a:xfrm>
            <a:off x="271568" y="929791"/>
            <a:ext cx="3700513" cy="2898856"/>
            <a:chOff x="8382645" y="3815061"/>
            <a:chExt cx="3700513" cy="2898856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565F3FC7-39B2-27EC-3300-C1F6F21243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36" b="9313"/>
            <a:stretch>
              <a:fillRect/>
            </a:stretch>
          </p:blipFill>
          <p:spPr bwMode="auto">
            <a:xfrm>
              <a:off x="8382645" y="3815061"/>
              <a:ext cx="3700513" cy="289885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CA23EA4E-4D35-B07F-B9DB-0911E6C76C3E}"/>
                </a:ext>
              </a:extLst>
            </p:cNvPr>
            <p:cNvSpPr txBox="1"/>
            <p:nvPr/>
          </p:nvSpPr>
          <p:spPr>
            <a:xfrm>
              <a:off x="8382645" y="6344585"/>
              <a:ext cx="8804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CO" sz="1800" b="1" i="1">
                  <a:effectLst/>
                  <a:latin typeface="Calibri" panose="020F0502020204030204" pitchFamily="34" charset="0"/>
                  <a:ea typeface="Yu Mincho" panose="02020400000000000000" pitchFamily="18" charset="-128"/>
                </a:rPr>
                <a:t>Caso 3</a:t>
              </a:r>
              <a:endParaRPr lang="es-CO" b="1"/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8B31B80E-0BBC-2E09-0143-B74B40C0EF5E}"/>
              </a:ext>
            </a:extLst>
          </p:cNvPr>
          <p:cNvGrpSpPr/>
          <p:nvPr/>
        </p:nvGrpSpPr>
        <p:grpSpPr>
          <a:xfrm>
            <a:off x="271568" y="4027621"/>
            <a:ext cx="3700513" cy="2560320"/>
            <a:chOff x="5262880" y="4734560"/>
            <a:chExt cx="2773680" cy="212344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FC10C2C2-6FF7-6B27-DB4B-DE8DEA018BB9}"/>
                </a:ext>
              </a:extLst>
            </p:cNvPr>
            <p:cNvSpPr/>
            <p:nvPr/>
          </p:nvSpPr>
          <p:spPr>
            <a:xfrm>
              <a:off x="5262880" y="4734560"/>
              <a:ext cx="2773680" cy="212344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0" name="Imagen 9" descr="Diagrama&#10;&#10;El contenido generado por IA puede ser incorrecto.">
              <a:extLst>
                <a:ext uri="{FF2B5EF4-FFF2-40B4-BE49-F238E27FC236}">
                  <a16:creationId xmlns:a16="http://schemas.microsoft.com/office/drawing/2014/main" id="{6BC60D3B-4708-7B92-9621-F78DB4F4F6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4" b="4244"/>
            <a:stretch>
              <a:fillRect/>
            </a:stretch>
          </p:blipFill>
          <p:spPr bwMode="auto">
            <a:xfrm>
              <a:off x="5321382" y="4807726"/>
              <a:ext cx="2575360" cy="1934360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6" name="Imagen 15">
            <a:extLst>
              <a:ext uri="{FF2B5EF4-FFF2-40B4-BE49-F238E27FC236}">
                <a16:creationId xmlns:a16="http://schemas.microsoft.com/office/drawing/2014/main" id="{CA6BD8F4-D853-037C-CAB3-C5F7A43163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1893269"/>
            <a:ext cx="7924800" cy="313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30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C558AC6-B503-8ED7-5A8F-92E1B11ED4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0855" y="1271263"/>
            <a:ext cx="8217057" cy="4621537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7" name="Título 5">
            <a:extLst>
              <a:ext uri="{FF2B5EF4-FFF2-40B4-BE49-F238E27FC236}">
                <a16:creationId xmlns:a16="http://schemas.microsoft.com/office/drawing/2014/main" id="{99F60861-D243-D941-67C4-2904D240EA2A}"/>
              </a:ext>
            </a:extLst>
          </p:cNvPr>
          <p:cNvSpPr txBox="1">
            <a:spLocks/>
          </p:cNvSpPr>
          <p:nvPr/>
        </p:nvSpPr>
        <p:spPr>
          <a:xfrm>
            <a:off x="237744" y="111761"/>
            <a:ext cx="11465983" cy="5394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2400" b="1">
                <a:solidFill>
                  <a:schemeClr val="accent6">
                    <a:lumMod val="75000"/>
                  </a:schemeClr>
                </a:solidFill>
                <a:ea typeface="Verdana" panose="020B0604030504040204" pitchFamily="34" charset="0"/>
              </a:rPr>
              <a:t>7. PMVA. Frecuencia de monitoreo</a:t>
            </a:r>
            <a:endParaRPr lang="es-CO" sz="2400" b="1">
              <a:solidFill>
                <a:schemeClr val="accent6">
                  <a:lumMod val="75000"/>
                </a:schemeClr>
              </a:solidFill>
              <a:ea typeface="Verdana" panose="020B0604030504040204" pitchFamily="34" charset="0"/>
            </a:endParaRPr>
          </a:p>
        </p:txBody>
      </p:sp>
      <p:pic>
        <p:nvPicPr>
          <p:cNvPr id="4" name="Google Shape;271;p13" descr="Google Shape;271;p13">
            <a:extLst>
              <a:ext uri="{FF2B5EF4-FFF2-40B4-BE49-F238E27FC236}">
                <a16:creationId xmlns:a16="http://schemas.microsoft.com/office/drawing/2014/main" id="{20276847-DF81-CC09-DE87-40DD2A49F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705" y="1848455"/>
            <a:ext cx="1346670" cy="1531351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Google Shape;272;p13" descr="Google Shape;272;p13">
            <a:extLst>
              <a:ext uri="{FF2B5EF4-FFF2-40B4-BE49-F238E27FC236}">
                <a16:creationId xmlns:a16="http://schemas.microsoft.com/office/drawing/2014/main" id="{B268AFAA-FC92-CE7D-2F79-EF00C7CD2D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016" y="3612829"/>
            <a:ext cx="1346670" cy="15313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Google Shape;413;p17" descr="Google Shape;413;p17">
            <a:extLst>
              <a:ext uri="{FF2B5EF4-FFF2-40B4-BE49-F238E27FC236}">
                <a16:creationId xmlns:a16="http://schemas.microsoft.com/office/drawing/2014/main" id="{257FBE05-10A7-36C0-9BBC-39EAACBE65A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4632" y="4002097"/>
            <a:ext cx="752816" cy="7528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E0E048B8-ABC2-746E-0F38-16C0EDC77D9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83779" y="2122976"/>
            <a:ext cx="954521" cy="915561"/>
          </a:xfrm>
          <a:prstGeom prst="rect">
            <a:avLst/>
          </a:prstGeom>
        </p:spPr>
      </p:pic>
      <p:sp>
        <p:nvSpPr>
          <p:cNvPr id="21" name="Google Shape;294;p13">
            <a:extLst>
              <a:ext uri="{FF2B5EF4-FFF2-40B4-BE49-F238E27FC236}">
                <a16:creationId xmlns:a16="http://schemas.microsoft.com/office/drawing/2014/main" id="{91D724B1-7803-E92C-9BA0-62C9AA76AF95}"/>
              </a:ext>
            </a:extLst>
          </p:cNvPr>
          <p:cNvSpPr txBox="1"/>
          <p:nvPr/>
        </p:nvSpPr>
        <p:spPr>
          <a:xfrm>
            <a:off x="1843493" y="2152486"/>
            <a:ext cx="2258537" cy="9232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Tipo 1</a:t>
            </a:r>
          </a:p>
          <a:p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Frecuencia de monitoreo</a:t>
            </a:r>
            <a:endParaRPr lang="es-CO" sz="1800" b="1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Google Shape;294;p13">
            <a:extLst>
              <a:ext uri="{FF2B5EF4-FFF2-40B4-BE49-F238E27FC236}">
                <a16:creationId xmlns:a16="http://schemas.microsoft.com/office/drawing/2014/main" id="{47AA4EB3-3DD2-1BA0-8FC3-6F5C0A2C58D5}"/>
              </a:ext>
            </a:extLst>
          </p:cNvPr>
          <p:cNvSpPr txBox="1"/>
          <p:nvPr/>
        </p:nvSpPr>
        <p:spPr>
          <a:xfrm>
            <a:off x="1843492" y="3916860"/>
            <a:ext cx="2258537" cy="9232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Tipo 2</a:t>
            </a:r>
          </a:p>
          <a:p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Frecuencia de reporte</a:t>
            </a:r>
            <a:endParaRPr lang="es-CO" sz="1800" b="1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63250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B20426E-808B-5F3A-58D3-A3900B9D8A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667" y="778913"/>
            <a:ext cx="8806666" cy="5882071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5" name="Título 5">
            <a:extLst>
              <a:ext uri="{FF2B5EF4-FFF2-40B4-BE49-F238E27FC236}">
                <a16:creationId xmlns:a16="http://schemas.microsoft.com/office/drawing/2014/main" id="{612951A7-01E2-2836-C516-3949F189CB16}"/>
              </a:ext>
            </a:extLst>
          </p:cNvPr>
          <p:cNvSpPr txBox="1">
            <a:spLocks/>
          </p:cNvSpPr>
          <p:nvPr/>
        </p:nvSpPr>
        <p:spPr>
          <a:xfrm>
            <a:off x="237744" y="111761"/>
            <a:ext cx="11465983" cy="5394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2400" b="1">
                <a:solidFill>
                  <a:schemeClr val="accent6">
                    <a:lumMod val="75000"/>
                  </a:schemeClr>
                </a:solidFill>
                <a:ea typeface="Verdana" panose="020B0604030504040204" pitchFamily="34" charset="0"/>
              </a:rPr>
              <a:t>7. PMVA. Plan de monitoreo</a:t>
            </a:r>
            <a:endParaRPr lang="es-CO" sz="2400" b="1">
              <a:solidFill>
                <a:schemeClr val="accent6">
                  <a:lumMod val="75000"/>
                </a:schemeClr>
              </a:solidFill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4312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47C3DD-E51B-6004-CE26-140D719722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1B177FD8-30BA-ACFE-BE1A-3DC23E657EC0}"/>
              </a:ext>
            </a:extLst>
          </p:cNvPr>
          <p:cNvSpPr txBox="1"/>
          <p:nvPr/>
        </p:nvSpPr>
        <p:spPr>
          <a:xfrm rot="16200000">
            <a:off x="11395577" y="4596843"/>
            <a:ext cx="89971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000">
                <a:solidFill>
                  <a:schemeClr val="bg1"/>
                </a:solidFill>
              </a:rPr>
              <a:t>Referencia 3</a:t>
            </a:r>
          </a:p>
        </p:txBody>
      </p:sp>
      <p:sp>
        <p:nvSpPr>
          <p:cNvPr id="2" name="Título 5">
            <a:extLst>
              <a:ext uri="{FF2B5EF4-FFF2-40B4-BE49-F238E27FC236}">
                <a16:creationId xmlns:a16="http://schemas.microsoft.com/office/drawing/2014/main" id="{49D5569D-CBC3-8D55-AF90-66BF3C4BE395}"/>
              </a:ext>
            </a:extLst>
          </p:cNvPr>
          <p:cNvSpPr txBox="1">
            <a:spLocks/>
          </p:cNvSpPr>
          <p:nvPr/>
        </p:nvSpPr>
        <p:spPr>
          <a:xfrm>
            <a:off x="256343" y="-89640"/>
            <a:ext cx="11465983" cy="7381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2400" b="1">
                <a:solidFill>
                  <a:schemeClr val="accent6">
                    <a:lumMod val="75000"/>
                  </a:schemeClr>
                </a:solidFill>
                <a:ea typeface="Verdana" panose="020B0604030504040204" pitchFamily="34" charset="0"/>
              </a:rPr>
              <a:t>Documentos jurídicos / técnicos soporte</a:t>
            </a:r>
            <a:endParaRPr lang="es-CO" sz="2400" b="1">
              <a:solidFill>
                <a:schemeClr val="accent6">
                  <a:lumMod val="75000"/>
                </a:schemeClr>
              </a:solidFill>
              <a:ea typeface="Verdana" panose="020B060403050404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6E33F68-4C76-6AFB-F041-8738D87BCC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87" y="841770"/>
            <a:ext cx="5465533" cy="471593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11507BD-08E4-7901-A5D4-72B8BC2830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5881" y="841770"/>
            <a:ext cx="5662151" cy="55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896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5">
            <a:extLst>
              <a:ext uri="{FF2B5EF4-FFF2-40B4-BE49-F238E27FC236}">
                <a16:creationId xmlns:a16="http://schemas.microsoft.com/office/drawing/2014/main" id="{1E9C8930-47D0-A829-09EE-37777B874550}"/>
              </a:ext>
            </a:extLst>
          </p:cNvPr>
          <p:cNvSpPr txBox="1">
            <a:spLocks/>
          </p:cNvSpPr>
          <p:nvPr/>
        </p:nvSpPr>
        <p:spPr>
          <a:xfrm>
            <a:off x="256343" y="-89640"/>
            <a:ext cx="11465983" cy="7381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2400" b="1">
                <a:solidFill>
                  <a:schemeClr val="accent6">
                    <a:lumMod val="75000"/>
                  </a:schemeClr>
                </a:solidFill>
                <a:ea typeface="Verdana" panose="020B0604030504040204" pitchFamily="34" charset="0"/>
              </a:rPr>
              <a:t>Documentos jurídicos / técnicos soporte</a:t>
            </a:r>
            <a:endParaRPr lang="es-CO" sz="2400" b="1">
              <a:solidFill>
                <a:schemeClr val="accent6">
                  <a:lumMod val="75000"/>
                </a:schemeClr>
              </a:solidFill>
              <a:ea typeface="Verdana" panose="020B060403050404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DAFBCA9-82C2-2820-D71C-CE6221F09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343" y="1103108"/>
            <a:ext cx="5662151" cy="472480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F5CE0B8-BAC4-263C-C686-E5BCBBF17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9413" y="981177"/>
            <a:ext cx="5685013" cy="496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376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EF547-27EB-EF10-0125-E376F391A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5">
            <a:extLst>
              <a:ext uri="{FF2B5EF4-FFF2-40B4-BE49-F238E27FC236}">
                <a16:creationId xmlns:a16="http://schemas.microsoft.com/office/drawing/2014/main" id="{AD1783F8-7A3C-7BDE-1509-F1BF82C6C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959" y="102439"/>
            <a:ext cx="3148542" cy="64663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b="1" err="1">
                <a:solidFill>
                  <a:schemeClr val="accent6">
                    <a:lumMod val="75000"/>
                  </a:schemeClr>
                </a:solidFill>
              </a:rPr>
              <a:t>Contenido</a:t>
            </a:r>
            <a:endParaRPr lang="en-US" sz="32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7CB4654-42C0-9D81-2930-EBDE551AD5F9}"/>
              </a:ext>
            </a:extLst>
          </p:cNvPr>
          <p:cNvSpPr txBox="1"/>
          <p:nvPr/>
        </p:nvSpPr>
        <p:spPr>
          <a:xfrm>
            <a:off x="614840" y="1615113"/>
            <a:ext cx="6849216" cy="48101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800" err="1"/>
              <a:t>Monitoreo</a:t>
            </a:r>
            <a:r>
              <a:rPr lang="en-US" sz="2800"/>
              <a:t> de </a:t>
            </a:r>
            <a:r>
              <a:rPr lang="en-US" sz="2800" err="1"/>
              <a:t>vertimientos</a:t>
            </a:r>
            <a:endParaRPr lang="en-US" sz="2800"/>
          </a:p>
          <a:p>
            <a:pPr marL="514350" indent="-51435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800" err="1"/>
              <a:t>Protocolo</a:t>
            </a:r>
            <a:r>
              <a:rPr lang="en-US" sz="2800"/>
              <a:t> de </a:t>
            </a:r>
            <a:r>
              <a:rPr lang="en-US" sz="2800" err="1"/>
              <a:t>monitoreo</a:t>
            </a:r>
            <a:r>
              <a:rPr lang="en-US" sz="2800"/>
              <a:t> de </a:t>
            </a:r>
            <a:r>
              <a:rPr lang="en-US" sz="2800" err="1"/>
              <a:t>vertimientos</a:t>
            </a:r>
            <a:endParaRPr lang="en-US" sz="2800"/>
          </a:p>
          <a:p>
            <a:pPr marL="514350" indent="-51435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800" err="1"/>
              <a:t>Antecedentes</a:t>
            </a:r>
            <a:endParaRPr lang="en-US" sz="2800"/>
          </a:p>
          <a:p>
            <a:pPr marL="514350" indent="-51435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800"/>
              <a:t>Marco </a:t>
            </a:r>
            <a:r>
              <a:rPr lang="en-US" sz="2800" err="1"/>
              <a:t>Normativo</a:t>
            </a:r>
            <a:endParaRPr lang="en-US" sz="2800"/>
          </a:p>
          <a:p>
            <a:pPr marL="514350" indent="-51435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800" err="1"/>
              <a:t>Iniciativa</a:t>
            </a:r>
            <a:r>
              <a:rPr lang="en-US" sz="2800"/>
              <a:t> </a:t>
            </a:r>
            <a:r>
              <a:rPr lang="en-US" sz="2800" err="1"/>
              <a:t>Normativa</a:t>
            </a:r>
            <a:endParaRPr lang="en-US" sz="2800"/>
          </a:p>
          <a:p>
            <a:pPr marL="514350" indent="-51435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800" err="1"/>
              <a:t>Aspectos</a:t>
            </a:r>
            <a:r>
              <a:rPr lang="en-US" sz="2800"/>
              <a:t> </a:t>
            </a:r>
            <a:r>
              <a:rPr lang="en-US" sz="2800" err="1"/>
              <a:t>mínimos</a:t>
            </a:r>
            <a:r>
              <a:rPr lang="en-US" sz="2800"/>
              <a:t> </a:t>
            </a:r>
            <a:r>
              <a:rPr lang="en-US" sz="2800" err="1"/>
              <a:t>Protocolo</a:t>
            </a:r>
            <a:endParaRPr lang="en-US" sz="2800"/>
          </a:p>
          <a:p>
            <a:pPr marL="514350" indent="-51435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s-ES" sz="2800"/>
              <a:t>Protocolo de Monitoreo de Vertimientos a las Aguas Superficiales y al Alcantarillado Público – PMVA (Contenido)  </a:t>
            </a:r>
            <a:endParaRPr lang="en-US" sz="280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79B116C-642D-E198-C1A8-90939800BE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5" r="3" b="3"/>
          <a:stretch>
            <a:fillRect/>
          </a:stretch>
        </p:blipFill>
        <p:spPr bwMode="auto"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6798FC9-2E3E-0BAE-B7B1-FD1E87EB9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87" b="11211"/>
          <a:stretch>
            <a:fillRect/>
          </a:stretch>
        </p:blipFill>
        <p:spPr bwMode="auto"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FB319DD-CE79-235B-4B77-5E7C0837977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72" r="3242" b="-1408"/>
          <a:stretch>
            <a:fillRect/>
          </a:stretch>
        </p:blipFill>
        <p:spPr>
          <a:xfrm>
            <a:off x="10724010" y="38412"/>
            <a:ext cx="888524" cy="77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6627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43634-48D0-34A0-8EF9-4768929C0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5">
            <a:extLst>
              <a:ext uri="{FF2B5EF4-FFF2-40B4-BE49-F238E27FC236}">
                <a16:creationId xmlns:a16="http://schemas.microsoft.com/office/drawing/2014/main" id="{932BB616-6A66-6A9C-5143-C8EC1B00B599}"/>
              </a:ext>
            </a:extLst>
          </p:cNvPr>
          <p:cNvSpPr txBox="1">
            <a:spLocks/>
          </p:cNvSpPr>
          <p:nvPr/>
        </p:nvSpPr>
        <p:spPr>
          <a:xfrm>
            <a:off x="256343" y="-89640"/>
            <a:ext cx="11465983" cy="7381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2400" b="1">
                <a:solidFill>
                  <a:schemeClr val="accent6">
                    <a:lumMod val="75000"/>
                  </a:schemeClr>
                </a:solidFill>
                <a:ea typeface="Verdana" panose="020B0604030504040204" pitchFamily="34" charset="0"/>
              </a:rPr>
              <a:t>Documentos jurídicos / técnicos soporte</a:t>
            </a:r>
            <a:endParaRPr lang="es-CO" sz="2400" b="1">
              <a:solidFill>
                <a:schemeClr val="accent6">
                  <a:lumMod val="75000"/>
                </a:schemeClr>
              </a:solidFill>
              <a:ea typeface="Verdana" panose="020B060403050404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37924CE-4800-72D3-921F-1F99A6B5C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343" y="1111156"/>
            <a:ext cx="5677392" cy="21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15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5">
            <a:extLst>
              <a:ext uri="{FF2B5EF4-FFF2-40B4-BE49-F238E27FC236}">
                <a16:creationId xmlns:a16="http://schemas.microsoft.com/office/drawing/2014/main" id="{334558AF-D2F7-4680-8E54-2ABF3C3E5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213" y="242303"/>
            <a:ext cx="4230666" cy="736616"/>
          </a:xfrm>
        </p:spPr>
        <p:txBody>
          <a:bodyPr>
            <a:noAutofit/>
          </a:bodyPr>
          <a:lstStyle/>
          <a:p>
            <a:pPr algn="ctr"/>
            <a:r>
              <a:rPr lang="es-ES" sz="2400" b="1">
                <a:solidFill>
                  <a:schemeClr val="accent6">
                    <a:lumMod val="75000"/>
                  </a:schemeClr>
                </a:solidFill>
              </a:rPr>
              <a:t>1. Monitoreo de vertimientos</a:t>
            </a:r>
            <a:endParaRPr lang="es-CO" sz="24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1711440-D777-4E8C-8228-4FBFEE50E69A}"/>
              </a:ext>
            </a:extLst>
          </p:cNvPr>
          <p:cNvSpPr txBox="1"/>
          <p:nvPr/>
        </p:nvSpPr>
        <p:spPr>
          <a:xfrm rot="16200000">
            <a:off x="11395577" y="4406343"/>
            <a:ext cx="89971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000">
                <a:solidFill>
                  <a:schemeClr val="bg1"/>
                </a:solidFill>
              </a:rPr>
              <a:t>Referencia 3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3450BDF-058F-42DE-8C21-B7FCA6CC1A39}"/>
              </a:ext>
            </a:extLst>
          </p:cNvPr>
          <p:cNvSpPr txBox="1"/>
          <p:nvPr/>
        </p:nvSpPr>
        <p:spPr>
          <a:xfrm>
            <a:off x="1029160" y="1196799"/>
            <a:ext cx="155010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600" b="1">
                <a:latin typeface="Aptos"/>
              </a:rPr>
              <a:t>¿Qué es?</a:t>
            </a:r>
            <a:endParaRPr lang="es-CO" sz="2600" b="1">
              <a:latin typeface="Aptos"/>
            </a:endParaRPr>
          </a:p>
          <a:p>
            <a:endParaRPr lang="es-CO" sz="260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7D7158E6-F0DF-4825-B17E-C3AABB4D5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60" y="1065888"/>
            <a:ext cx="720000" cy="720000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B97DE69-2BA6-4764-B45E-D5A9886ED3E5}"/>
              </a:ext>
            </a:extLst>
          </p:cNvPr>
          <p:cNvSpPr txBox="1"/>
          <p:nvPr/>
        </p:nvSpPr>
        <p:spPr>
          <a:xfrm>
            <a:off x="145361" y="1817968"/>
            <a:ext cx="41431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000">
                <a:effectLst/>
                <a:latin typeface="Aptos"/>
                <a:ea typeface="Calibri" panose="020F0502020204030204" pitchFamily="34" charset="0"/>
              </a:rPr>
              <a:t>Proceso sistemático de recolectar muestras de agua residual</a:t>
            </a:r>
            <a:endParaRPr lang="es-CO" sz="200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69C7843-E372-4814-ADB4-9936F386B343}"/>
              </a:ext>
            </a:extLst>
          </p:cNvPr>
          <p:cNvSpPr txBox="1"/>
          <p:nvPr/>
        </p:nvSpPr>
        <p:spPr>
          <a:xfrm>
            <a:off x="1098189" y="2834838"/>
            <a:ext cx="146219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600" b="1">
                <a:latin typeface="Aptos"/>
              </a:rPr>
              <a:t>Objetivo</a:t>
            </a:r>
            <a:endParaRPr lang="es-CO" sz="2600" b="1">
              <a:latin typeface="Aptos"/>
            </a:endParaRPr>
          </a:p>
          <a:p>
            <a:endParaRPr lang="es-CO" sz="260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63C5AAC8-B25F-4FDC-9770-DADDFD3067F4}"/>
              </a:ext>
            </a:extLst>
          </p:cNvPr>
          <p:cNvSpPr txBox="1"/>
          <p:nvPr/>
        </p:nvSpPr>
        <p:spPr>
          <a:xfrm>
            <a:off x="135350" y="3590884"/>
            <a:ext cx="423745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es-CO" sz="2000">
                <a:effectLst/>
                <a:latin typeface="Aptos"/>
                <a:ea typeface="Calibri" panose="020F0502020204030204" pitchFamily="34" charset="0"/>
              </a:rPr>
              <a:t>Analizar y utilizar la información para </a:t>
            </a:r>
            <a:r>
              <a:rPr lang="es-CO" sz="2000" b="1">
                <a:solidFill>
                  <a:schemeClr val="accent2">
                    <a:lumMod val="75000"/>
                  </a:schemeClr>
                </a:solidFill>
                <a:effectLst/>
                <a:latin typeface="Aptos"/>
                <a:ea typeface="Calibri" panose="020F0502020204030204" pitchFamily="34" charset="0"/>
              </a:rPr>
              <a:t>verificar el cumplimiento de la normatividad actual vigente en materia de vertimientos </a:t>
            </a:r>
            <a:r>
              <a:rPr lang="es-CO" sz="2000">
                <a:effectLst/>
                <a:latin typeface="Aptos"/>
                <a:ea typeface="Calibri" panose="020F0502020204030204" pitchFamily="34" charset="0"/>
              </a:rPr>
              <a:t>Resolución 631 de 2015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es-CO" sz="2000">
                <a:latin typeface="Aptos"/>
                <a:ea typeface="Calibri" panose="020F0502020204030204" pitchFamily="34" charset="0"/>
              </a:rPr>
              <a:t>R</a:t>
            </a:r>
            <a:r>
              <a:rPr lang="es-CO" sz="2000">
                <a:effectLst/>
                <a:latin typeface="Aptos"/>
                <a:ea typeface="Calibri" panose="020F0502020204030204" pitchFamily="34" charset="0"/>
              </a:rPr>
              <a:t>ealizar un </a:t>
            </a:r>
            <a:r>
              <a:rPr lang="es-CO" sz="2000" b="1">
                <a:solidFill>
                  <a:schemeClr val="accent2">
                    <a:lumMod val="75000"/>
                  </a:schemeClr>
                </a:solidFill>
                <a:effectLst/>
                <a:latin typeface="Aptos"/>
                <a:ea typeface="Calibri" panose="020F0502020204030204" pitchFamily="34" charset="0"/>
              </a:rPr>
              <a:t>seguimiento periódico al progreso de un programa de control de vertimientos</a:t>
            </a:r>
            <a:r>
              <a:rPr lang="es-CO" sz="2000">
                <a:effectLst/>
                <a:latin typeface="Aptos"/>
                <a:ea typeface="Calibri" panose="020F0502020204030204" pitchFamily="34" charset="0"/>
              </a:rPr>
              <a:t>, en pro de la consecución de sus objetivos y metas.</a:t>
            </a:r>
            <a:endParaRPr lang="es-CO" sz="2000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B3F52B00-C5CB-4384-BABE-E2765AC317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607" y="2709000"/>
            <a:ext cx="720000" cy="720000"/>
          </a:xfrm>
          <a:prstGeom prst="rect">
            <a:avLst/>
          </a:prstGeom>
        </p:spPr>
      </p:pic>
      <p:sp>
        <p:nvSpPr>
          <p:cNvPr id="6" name="Título 5">
            <a:extLst>
              <a:ext uri="{FF2B5EF4-FFF2-40B4-BE49-F238E27FC236}">
                <a16:creationId xmlns:a16="http://schemas.microsoft.com/office/drawing/2014/main" id="{6C40EE1D-B99F-56CC-784C-F8A32F293F95}"/>
              </a:ext>
            </a:extLst>
          </p:cNvPr>
          <p:cNvSpPr txBox="1">
            <a:spLocks/>
          </p:cNvSpPr>
          <p:nvPr/>
        </p:nvSpPr>
        <p:spPr>
          <a:xfrm>
            <a:off x="4875357" y="501864"/>
            <a:ext cx="6521990" cy="4770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s-ES" sz="2400" b="1">
                <a:solidFill>
                  <a:schemeClr val="accent6">
                    <a:lumMod val="75000"/>
                  </a:schemeClr>
                </a:solidFill>
              </a:rPr>
              <a:t>2. Protocolo de monitoreo de vertimientos</a:t>
            </a:r>
            <a:endParaRPr lang="es-CO" sz="24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6758EA7-8E3A-7E6A-A841-17A803100DD0}"/>
              </a:ext>
            </a:extLst>
          </p:cNvPr>
          <p:cNvSpPr txBox="1"/>
          <p:nvPr/>
        </p:nvSpPr>
        <p:spPr>
          <a:xfrm>
            <a:off x="5441151" y="1269233"/>
            <a:ext cx="65550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000" b="1">
                <a:solidFill>
                  <a:schemeClr val="accent2">
                    <a:lumMod val="75000"/>
                  </a:schemeClr>
                </a:solidFill>
                <a:latin typeface="Aptos"/>
              </a:rPr>
              <a:t>Doc</a:t>
            </a:r>
            <a:r>
              <a:rPr lang="es-ES" sz="2000" b="1" i="0">
                <a:solidFill>
                  <a:schemeClr val="accent2">
                    <a:lumMod val="75000"/>
                  </a:schemeClr>
                </a:solidFill>
                <a:effectLst/>
                <a:latin typeface="Aptos"/>
              </a:rPr>
              <a:t>umento técnico estándar </a:t>
            </a:r>
            <a:r>
              <a:rPr lang="es-ES" sz="2000" b="0" i="0">
                <a:solidFill>
                  <a:srgbClr val="000000"/>
                </a:solidFill>
                <a:effectLst/>
                <a:latin typeface="Aptos"/>
              </a:rPr>
              <a:t>a nivel nacional que establece </a:t>
            </a:r>
            <a:r>
              <a:rPr lang="es-ES" sz="2000" b="1" i="0">
                <a:solidFill>
                  <a:schemeClr val="accent2">
                    <a:lumMod val="75000"/>
                  </a:schemeClr>
                </a:solidFill>
                <a:effectLst/>
                <a:latin typeface="Aptos"/>
              </a:rPr>
              <a:t>directrices para el monitoreo de vertimientos</a:t>
            </a:r>
            <a:r>
              <a:rPr lang="es-ES" sz="2000" b="0" i="0">
                <a:solidFill>
                  <a:srgbClr val="000000"/>
                </a:solidFill>
                <a:effectLst/>
                <a:latin typeface="Aptos"/>
              </a:rPr>
              <a:t> de </a:t>
            </a:r>
            <a:r>
              <a:rPr lang="es-ES" sz="2000">
                <a:solidFill>
                  <a:srgbClr val="000000"/>
                </a:solidFill>
                <a:latin typeface="Aptos"/>
              </a:rPr>
              <a:t>ARD y </a:t>
            </a:r>
            <a:r>
              <a:rPr lang="es-ES" sz="2000" err="1">
                <a:solidFill>
                  <a:srgbClr val="000000"/>
                </a:solidFill>
                <a:latin typeface="Aptos"/>
              </a:rPr>
              <a:t>ARnD</a:t>
            </a:r>
            <a:r>
              <a:rPr lang="es-ES" sz="2000" b="0" i="0">
                <a:solidFill>
                  <a:srgbClr val="000000"/>
                </a:solidFill>
                <a:effectLst/>
                <a:latin typeface="Aptos"/>
              </a:rPr>
              <a:t> a fuentes superficiales y no domésticas al alcantarillado público.</a:t>
            </a:r>
            <a:endParaRPr lang="es-CO" sz="20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AE27E5-30CA-369F-607A-212894474C01}"/>
              </a:ext>
            </a:extLst>
          </p:cNvPr>
          <p:cNvSpPr txBox="1"/>
          <p:nvPr/>
        </p:nvSpPr>
        <p:spPr>
          <a:xfrm>
            <a:off x="5441152" y="3089870"/>
            <a:ext cx="64416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indent="-265113" algn="just">
              <a:buFont typeface="+mj-lt"/>
              <a:buAutoNum type="arabicPeriod"/>
            </a:pPr>
            <a:r>
              <a:rPr lang="es-ES" sz="2000">
                <a:solidFill>
                  <a:srgbClr val="000000"/>
                </a:solidFill>
                <a:latin typeface="Aptos"/>
              </a:rPr>
              <a:t>Política Nacional para la Gestión Integral del Recurso Hídrico. Objetivo 3. Calidad, Estrategia 3.3.Monitoreo, seguimiento y evaluación de la calidad del agua.</a:t>
            </a:r>
          </a:p>
          <a:p>
            <a:pPr marL="265113" indent="-265113" algn="just">
              <a:buFont typeface="+mj-lt"/>
              <a:buAutoNum type="arabicPeriod"/>
            </a:pPr>
            <a:r>
              <a:rPr lang="es-ES" sz="2000">
                <a:solidFill>
                  <a:srgbClr val="000000"/>
                </a:solidFill>
                <a:latin typeface="Aptos"/>
              </a:rPr>
              <a:t>Resolución 631 de 2015, Artículo 5</a:t>
            </a:r>
          </a:p>
          <a:p>
            <a:pPr marL="265113" indent="-265113" algn="just">
              <a:buFont typeface="+mj-lt"/>
              <a:buAutoNum type="arabicPeriod"/>
            </a:pPr>
            <a:r>
              <a:rPr lang="es-ES" sz="2000">
                <a:solidFill>
                  <a:srgbClr val="000000"/>
                </a:solidFill>
                <a:latin typeface="Aptos"/>
              </a:rPr>
              <a:t>Decreto 1076 de 2015, Artículo 2.2.3.3.4.13</a:t>
            </a:r>
            <a:r>
              <a:rPr lang="es-ES" sz="2000" i="0">
                <a:solidFill>
                  <a:srgbClr val="000000"/>
                </a:solidFill>
                <a:effectLst/>
                <a:latin typeface="Aptos"/>
              </a:rPr>
              <a:t> </a:t>
            </a:r>
            <a:endParaRPr lang="es-CO" sz="200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75A1AD7-F176-AC6F-80DD-84C0F403A3A5}"/>
              </a:ext>
            </a:extLst>
          </p:cNvPr>
          <p:cNvSpPr txBox="1"/>
          <p:nvPr/>
        </p:nvSpPr>
        <p:spPr>
          <a:xfrm>
            <a:off x="5441151" y="5131911"/>
            <a:ext cx="65273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Font typeface="Arial" panose="020B0604020202020204" pitchFamily="34" charset="0"/>
              <a:buChar char="•"/>
            </a:pPr>
            <a:r>
              <a:rPr lang="es-ES" sz="2000" b="1">
                <a:solidFill>
                  <a:schemeClr val="accent2">
                    <a:lumMod val="75000"/>
                  </a:schemeClr>
                </a:solidFill>
                <a:latin typeface="Aptos"/>
              </a:rPr>
              <a:t>Estandarizar</a:t>
            </a:r>
            <a:r>
              <a:rPr lang="es-ES" sz="2000">
                <a:solidFill>
                  <a:srgbClr val="000000"/>
                </a:solidFill>
                <a:latin typeface="Aptos"/>
              </a:rPr>
              <a:t> la toma de muestras de agua residual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s-ES" sz="2000" b="1">
                <a:solidFill>
                  <a:schemeClr val="accent2">
                    <a:lumMod val="75000"/>
                  </a:schemeClr>
                </a:solidFill>
                <a:latin typeface="Aptos"/>
              </a:rPr>
              <a:t>Replicar</a:t>
            </a:r>
            <a:r>
              <a:rPr lang="es-ES" sz="2000">
                <a:solidFill>
                  <a:schemeClr val="accent2">
                    <a:lumMod val="75000"/>
                  </a:schemeClr>
                </a:solidFill>
                <a:latin typeface="Aptos"/>
              </a:rPr>
              <a:t> </a:t>
            </a:r>
            <a:r>
              <a:rPr lang="es-ES" sz="2000">
                <a:solidFill>
                  <a:srgbClr val="000000"/>
                </a:solidFill>
                <a:latin typeface="Aptos"/>
              </a:rPr>
              <a:t>procesos para obtener información confiable y precisa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s-ES" sz="2000" b="1">
                <a:solidFill>
                  <a:schemeClr val="accent2">
                    <a:lumMod val="75000"/>
                  </a:schemeClr>
                </a:solidFill>
                <a:latin typeface="Aptos"/>
              </a:rPr>
              <a:t>Orientar</a:t>
            </a:r>
            <a:r>
              <a:rPr lang="es-ES" sz="2000">
                <a:solidFill>
                  <a:srgbClr val="000000"/>
                </a:solidFill>
                <a:latin typeface="Aptos"/>
              </a:rPr>
              <a:t> a los usuarios generadores de vertimientos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s-ES" sz="2000" b="1">
                <a:solidFill>
                  <a:schemeClr val="accent2">
                    <a:lumMod val="75000"/>
                  </a:schemeClr>
                </a:solidFill>
                <a:latin typeface="Aptos"/>
              </a:rPr>
              <a:t>Gestionar</a:t>
            </a:r>
            <a:r>
              <a:rPr lang="es-ES" sz="2000">
                <a:solidFill>
                  <a:srgbClr val="000000"/>
                </a:solidFill>
                <a:latin typeface="Aptos"/>
              </a:rPr>
              <a:t> y caracterizar los vertimientos</a:t>
            </a:r>
            <a:endParaRPr lang="es-CO" sz="2000">
              <a:solidFill>
                <a:srgbClr val="000000"/>
              </a:solidFill>
              <a:latin typeface="Aptos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E9B38D1-BD56-8FD5-029B-5BBC770F02C4}"/>
              </a:ext>
            </a:extLst>
          </p:cNvPr>
          <p:cNvSpPr txBox="1"/>
          <p:nvPr/>
        </p:nvSpPr>
        <p:spPr>
          <a:xfrm>
            <a:off x="4840068" y="2626567"/>
            <a:ext cx="167898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600" b="1">
                <a:latin typeface="Aptos"/>
              </a:rPr>
              <a:t>¿Por qué?</a:t>
            </a:r>
            <a:endParaRPr lang="es-CO" sz="2600" b="1">
              <a:latin typeface="Aptos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0517208-0B5B-2327-1FB2-09298A931667}"/>
              </a:ext>
            </a:extLst>
          </p:cNvPr>
          <p:cNvSpPr txBox="1"/>
          <p:nvPr/>
        </p:nvSpPr>
        <p:spPr>
          <a:xfrm>
            <a:off x="4840067" y="4689187"/>
            <a:ext cx="184742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600" b="1">
                <a:latin typeface="Aptos"/>
              </a:rPr>
              <a:t>¿Para qué?</a:t>
            </a:r>
            <a:endParaRPr lang="es-CO" sz="2600" b="1">
              <a:latin typeface="Aptos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674D2C54-81F3-2064-B26D-CF5DDD722A0B}"/>
              </a:ext>
            </a:extLst>
          </p:cNvPr>
          <p:cNvSpPr txBox="1"/>
          <p:nvPr/>
        </p:nvSpPr>
        <p:spPr>
          <a:xfrm>
            <a:off x="4763633" y="847775"/>
            <a:ext cx="155010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600" b="1">
                <a:latin typeface="Aptos"/>
              </a:rPr>
              <a:t>¿Qué es?</a:t>
            </a:r>
            <a:endParaRPr lang="es-CO" sz="2600" b="1">
              <a:latin typeface="Aptos"/>
            </a:endParaRPr>
          </a:p>
          <a:p>
            <a:endParaRPr lang="es-CO" sz="2600"/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83D4BF03-B53D-F70B-F537-AA85EFDD07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1210" y="3311891"/>
            <a:ext cx="720000" cy="720000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A058178E-D98D-ED30-2A59-DE954E4120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8428" y="1532546"/>
            <a:ext cx="720000" cy="720000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ED4C88D6-B92B-8CF7-3232-257486D2D2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1249" y="5509703"/>
            <a:ext cx="720000" cy="720000"/>
          </a:xfrm>
          <a:prstGeom prst="rect">
            <a:avLst/>
          </a:prstGeom>
        </p:spPr>
      </p:pic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0A552FE3-C808-6EBE-3084-61DD28F5F16C}"/>
              </a:ext>
            </a:extLst>
          </p:cNvPr>
          <p:cNvCxnSpPr>
            <a:cxnSpLocks/>
          </p:cNvCxnSpPr>
          <p:nvPr/>
        </p:nvCxnSpPr>
        <p:spPr>
          <a:xfrm flipH="1">
            <a:off x="4602597" y="226256"/>
            <a:ext cx="7677" cy="6534727"/>
          </a:xfrm>
          <a:prstGeom prst="line">
            <a:avLst/>
          </a:prstGeom>
          <a:ln w="57150">
            <a:solidFill>
              <a:srgbClr val="002060"/>
            </a:solidFill>
            <a:prstDash val="sys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92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2" grpId="0"/>
      <p:bldP spid="15" grpId="0"/>
      <p:bldP spid="17" grpId="0"/>
      <p:bldP spid="16" grpId="0"/>
      <p:bldP spid="6" grpId="0"/>
      <p:bldP spid="7" grpId="0"/>
      <p:bldP spid="9" grpId="0"/>
      <p:bldP spid="10" grpId="0"/>
      <p:bldP spid="14" grpId="0"/>
      <p:bldP spid="18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31711440-D777-4E8C-8228-4FBFEE50E69A}"/>
              </a:ext>
            </a:extLst>
          </p:cNvPr>
          <p:cNvSpPr txBox="1"/>
          <p:nvPr/>
        </p:nvSpPr>
        <p:spPr>
          <a:xfrm rot="16200000">
            <a:off x="10918629" y="4545463"/>
            <a:ext cx="89971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000">
                <a:solidFill>
                  <a:schemeClr val="bg1"/>
                </a:solidFill>
              </a:rPr>
              <a:t>Referencia 3</a:t>
            </a:r>
          </a:p>
        </p:txBody>
      </p:sp>
      <p:sp>
        <p:nvSpPr>
          <p:cNvPr id="9" name="Título 5">
            <a:extLst>
              <a:ext uri="{FF2B5EF4-FFF2-40B4-BE49-F238E27FC236}">
                <a16:creationId xmlns:a16="http://schemas.microsoft.com/office/drawing/2014/main" id="{DCABE48D-80F2-4D9E-ACDF-574AA661C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00" y="-99401"/>
            <a:ext cx="10403328" cy="746086"/>
          </a:xfrm>
        </p:spPr>
        <p:txBody>
          <a:bodyPr>
            <a:normAutofit/>
          </a:bodyPr>
          <a:lstStyle/>
          <a:p>
            <a:r>
              <a:rPr lang="es-ES" sz="2400" b="1">
                <a:solidFill>
                  <a:schemeClr val="accent6">
                    <a:lumMod val="75000"/>
                  </a:schemeClr>
                </a:solidFill>
              </a:rPr>
              <a:t>3. Antecedentes</a:t>
            </a:r>
            <a:endParaRPr lang="es-CO" sz="2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88FA3663-553D-40ED-BE64-012ED684F5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9" t="21988" r="3852" b="24616"/>
          <a:stretch/>
        </p:blipFill>
        <p:spPr>
          <a:xfrm>
            <a:off x="228904" y="1400074"/>
            <a:ext cx="9606653" cy="3193233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98C50B61-26E6-4BA7-A6A6-0D1382CA3C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711" y="3722676"/>
            <a:ext cx="2128363" cy="27106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9D464EF9-B9A6-4689-B598-53CE1BB73E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0728" y="625362"/>
            <a:ext cx="2073052" cy="271062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7AF6D6B1-1526-41D7-9AC8-FE75E97B00B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/>
          <a:stretch/>
        </p:blipFill>
        <p:spPr>
          <a:xfrm>
            <a:off x="5463331" y="3302446"/>
            <a:ext cx="1935084" cy="2581721"/>
          </a:xfrm>
          <a:prstGeom prst="rect">
            <a:avLst/>
          </a:prstGeom>
        </p:spPr>
      </p:pic>
      <p:sp>
        <p:nvSpPr>
          <p:cNvPr id="21" name="Flecha: hacia abajo 20">
            <a:extLst>
              <a:ext uri="{FF2B5EF4-FFF2-40B4-BE49-F238E27FC236}">
                <a16:creationId xmlns:a16="http://schemas.microsoft.com/office/drawing/2014/main" id="{B2B20CA3-D7A7-4A7C-B88A-8AC5AC2D5E46}"/>
              </a:ext>
            </a:extLst>
          </p:cNvPr>
          <p:cNvSpPr/>
          <p:nvPr/>
        </p:nvSpPr>
        <p:spPr>
          <a:xfrm>
            <a:off x="1161345" y="3057308"/>
            <a:ext cx="448446" cy="55734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A493BA85-A035-4E6C-B9E0-7A8DE51716B8}"/>
              </a:ext>
            </a:extLst>
          </p:cNvPr>
          <p:cNvSpPr txBox="1"/>
          <p:nvPr/>
        </p:nvSpPr>
        <p:spPr>
          <a:xfrm>
            <a:off x="1497777" y="2966650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>
                <a:solidFill>
                  <a:schemeClr val="accent2">
                    <a:lumMod val="75000"/>
                  </a:schemeClr>
                </a:solidFill>
              </a:rPr>
              <a:t>vigente</a:t>
            </a:r>
            <a:endParaRPr lang="es-CO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720C74F-8114-4CFB-865F-24B331B12080}"/>
              </a:ext>
            </a:extLst>
          </p:cNvPr>
          <p:cNvSpPr txBox="1"/>
          <p:nvPr/>
        </p:nvSpPr>
        <p:spPr>
          <a:xfrm>
            <a:off x="897825" y="4463440"/>
            <a:ext cx="21283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>
                <a:latin typeface="Aptos"/>
              </a:rPr>
              <a:t>Decreto 1076 de 2015</a:t>
            </a:r>
            <a:r>
              <a:rPr lang="es-ES" sz="1200">
                <a:latin typeface="Aptos"/>
              </a:rPr>
              <a:t> </a:t>
            </a:r>
          </a:p>
          <a:p>
            <a:r>
              <a:rPr lang="es-ES" sz="1200">
                <a:latin typeface="Aptos"/>
              </a:rPr>
              <a:t>Artículo 2.2.3.3.4.13.</a:t>
            </a:r>
          </a:p>
          <a:p>
            <a:pPr algn="just"/>
            <a:r>
              <a:rPr lang="es-ES" sz="1200" b="1" i="1">
                <a:latin typeface="Aptos"/>
              </a:rPr>
              <a:t>Parágraf</a:t>
            </a:r>
            <a:r>
              <a:rPr lang="es-ES" sz="1200" i="1">
                <a:latin typeface="Aptos"/>
              </a:rPr>
              <a:t>o</a:t>
            </a:r>
            <a:r>
              <a:rPr lang="es-CO" sz="1200" b="0" i="1" u="none" strike="noStrike">
                <a:solidFill>
                  <a:srgbClr val="000000"/>
                </a:solidFill>
                <a:effectLst/>
                <a:latin typeface="Aptos"/>
              </a:rPr>
              <a:t>: </a:t>
            </a:r>
            <a:r>
              <a:rPr lang="es-CO" sz="1200" i="1">
                <a:latin typeface="Aptos"/>
              </a:rPr>
              <a:t>Mientras el MADS expide el Protocolo se seguirán los procedimientos de la Guía para Monitoreo de Vertimientos  en Agua Superficiales y Subterráneas del IDEAM (2002)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31EA186-D760-BDD9-6106-CCFEFCABDB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43780" y="3302446"/>
            <a:ext cx="1791783" cy="2293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567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31711440-D777-4E8C-8228-4FBFEE50E69A}"/>
              </a:ext>
            </a:extLst>
          </p:cNvPr>
          <p:cNvSpPr txBox="1"/>
          <p:nvPr/>
        </p:nvSpPr>
        <p:spPr>
          <a:xfrm rot="16200000">
            <a:off x="11231884" y="4513478"/>
            <a:ext cx="89971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000">
                <a:solidFill>
                  <a:schemeClr val="bg1"/>
                </a:solidFill>
              </a:rPr>
              <a:t>Referencia 3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E31739C-3787-488E-96EC-7B335D7439AD}"/>
              </a:ext>
            </a:extLst>
          </p:cNvPr>
          <p:cNvSpPr txBox="1"/>
          <p:nvPr/>
        </p:nvSpPr>
        <p:spPr>
          <a:xfrm>
            <a:off x="340664" y="1397853"/>
            <a:ext cx="266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>
                <a:latin typeface="Aptos"/>
              </a:rPr>
              <a:t>Decreto 1076 de 2015</a:t>
            </a:r>
            <a:endParaRPr lang="es-CO" sz="2000" b="1">
              <a:latin typeface="Apto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6F4C0E5-B8B2-4C7D-BB05-70A2AC0C61C0}"/>
              </a:ext>
            </a:extLst>
          </p:cNvPr>
          <p:cNvSpPr txBox="1"/>
          <p:nvPr/>
        </p:nvSpPr>
        <p:spPr>
          <a:xfrm>
            <a:off x="689387" y="1792182"/>
            <a:ext cx="25026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>
                <a:latin typeface="Aptos"/>
              </a:rPr>
              <a:t>Artículo 2.2.3.3.4.13</a:t>
            </a:r>
            <a:endParaRPr lang="es-CO" sz="2000" b="1">
              <a:latin typeface="Aptos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27FEE40-DBAF-47DD-B1AD-35C5C9E19182}"/>
              </a:ext>
            </a:extLst>
          </p:cNvPr>
          <p:cNvSpPr txBox="1"/>
          <p:nvPr/>
        </p:nvSpPr>
        <p:spPr>
          <a:xfrm>
            <a:off x="1798626" y="5996657"/>
            <a:ext cx="4963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/>
              <a:t>Libro 2</a:t>
            </a:r>
            <a:r>
              <a:rPr lang="es-ES" sz="1600"/>
              <a:t>: Régimen reglamentario del sector ambiente</a:t>
            </a:r>
            <a:endParaRPr lang="es-CO" sz="1600"/>
          </a:p>
          <a:p>
            <a:r>
              <a:rPr lang="es-ES" sz="1600"/>
              <a:t> </a:t>
            </a:r>
            <a:endParaRPr lang="es-CO" sz="1600"/>
          </a:p>
        </p:txBody>
      </p: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1C6D2373-C1E5-485D-8C6D-B2E811AA51A4}"/>
              </a:ext>
            </a:extLst>
          </p:cNvPr>
          <p:cNvCxnSpPr>
            <a:cxnSpLocks/>
          </p:cNvCxnSpPr>
          <p:nvPr/>
        </p:nvCxnSpPr>
        <p:spPr>
          <a:xfrm>
            <a:off x="1969302" y="2349710"/>
            <a:ext cx="16043" cy="35225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uadroTexto 20">
            <a:extLst>
              <a:ext uri="{FF2B5EF4-FFF2-40B4-BE49-F238E27FC236}">
                <a16:creationId xmlns:a16="http://schemas.microsoft.com/office/drawing/2014/main" id="{CCEA91CD-9549-4BD2-94DD-2267CCD4AF4A}"/>
              </a:ext>
            </a:extLst>
          </p:cNvPr>
          <p:cNvSpPr txBox="1"/>
          <p:nvPr/>
        </p:nvSpPr>
        <p:spPr>
          <a:xfrm>
            <a:off x="2143252" y="5352601"/>
            <a:ext cx="27382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/>
              <a:t>Parte 2</a:t>
            </a:r>
            <a:r>
              <a:rPr lang="es-ES" sz="1600"/>
              <a:t>: Reglamentaciones </a:t>
            </a:r>
            <a:endParaRPr lang="es-CO" sz="1600"/>
          </a:p>
        </p:txBody>
      </p:sp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C4DCA2ED-C4BE-4F46-A185-0E353EAAA1B0}"/>
              </a:ext>
            </a:extLst>
          </p:cNvPr>
          <p:cNvCxnSpPr>
            <a:cxnSpLocks/>
          </p:cNvCxnSpPr>
          <p:nvPr/>
        </p:nvCxnSpPr>
        <p:spPr>
          <a:xfrm>
            <a:off x="2294154" y="2349710"/>
            <a:ext cx="0" cy="29351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de flecha 29">
            <a:extLst>
              <a:ext uri="{FF2B5EF4-FFF2-40B4-BE49-F238E27FC236}">
                <a16:creationId xmlns:a16="http://schemas.microsoft.com/office/drawing/2014/main" id="{7037A43C-D10F-4C48-A7A8-AA0932A107CA}"/>
              </a:ext>
            </a:extLst>
          </p:cNvPr>
          <p:cNvCxnSpPr>
            <a:cxnSpLocks/>
          </p:cNvCxnSpPr>
          <p:nvPr/>
        </p:nvCxnSpPr>
        <p:spPr>
          <a:xfrm>
            <a:off x="2639059" y="2349709"/>
            <a:ext cx="0" cy="22651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uadroTexto 31">
            <a:extLst>
              <a:ext uri="{FF2B5EF4-FFF2-40B4-BE49-F238E27FC236}">
                <a16:creationId xmlns:a16="http://schemas.microsoft.com/office/drawing/2014/main" id="{A2C3F6BF-E810-41E3-A4E2-ECA91E5353C7}"/>
              </a:ext>
            </a:extLst>
          </p:cNvPr>
          <p:cNvSpPr txBox="1"/>
          <p:nvPr/>
        </p:nvSpPr>
        <p:spPr>
          <a:xfrm>
            <a:off x="2506662" y="4649390"/>
            <a:ext cx="29032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/>
              <a:t>Título 3</a:t>
            </a:r>
            <a:r>
              <a:rPr lang="es-ES" sz="1600"/>
              <a:t>: Aguas no marítimas </a:t>
            </a:r>
            <a:endParaRPr lang="es-CO" sz="1600"/>
          </a:p>
        </p:txBody>
      </p:sp>
      <p:cxnSp>
        <p:nvCxnSpPr>
          <p:cNvPr id="33" name="Conector recto de flecha 32">
            <a:extLst>
              <a:ext uri="{FF2B5EF4-FFF2-40B4-BE49-F238E27FC236}">
                <a16:creationId xmlns:a16="http://schemas.microsoft.com/office/drawing/2014/main" id="{4347B83B-41FA-4270-AD3B-DD69FDED3063}"/>
              </a:ext>
            </a:extLst>
          </p:cNvPr>
          <p:cNvCxnSpPr>
            <a:cxnSpLocks/>
          </p:cNvCxnSpPr>
          <p:nvPr/>
        </p:nvCxnSpPr>
        <p:spPr>
          <a:xfrm>
            <a:off x="2983964" y="2349709"/>
            <a:ext cx="0" cy="17100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uadroTexto 34">
            <a:extLst>
              <a:ext uri="{FF2B5EF4-FFF2-40B4-BE49-F238E27FC236}">
                <a16:creationId xmlns:a16="http://schemas.microsoft.com/office/drawing/2014/main" id="{CE22FF73-27E9-4777-8C96-CA3CA8FEA4D7}"/>
              </a:ext>
            </a:extLst>
          </p:cNvPr>
          <p:cNvSpPr txBox="1"/>
          <p:nvPr/>
        </p:nvSpPr>
        <p:spPr>
          <a:xfrm>
            <a:off x="2847529" y="4092956"/>
            <a:ext cx="5719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/>
              <a:t>Capítulo 3</a:t>
            </a:r>
            <a:r>
              <a:rPr lang="es-ES" sz="1600"/>
              <a:t>: Ordenamiento del recurso hídrico y vertimientos </a:t>
            </a:r>
            <a:endParaRPr lang="es-CO" sz="1600"/>
          </a:p>
        </p:txBody>
      </p:sp>
      <p:cxnSp>
        <p:nvCxnSpPr>
          <p:cNvPr id="36" name="Conector recto de flecha 35">
            <a:extLst>
              <a:ext uri="{FF2B5EF4-FFF2-40B4-BE49-F238E27FC236}">
                <a16:creationId xmlns:a16="http://schemas.microsoft.com/office/drawing/2014/main" id="{05BE45E2-1CEF-4080-8631-E4864C4EB309}"/>
              </a:ext>
            </a:extLst>
          </p:cNvPr>
          <p:cNvCxnSpPr>
            <a:cxnSpLocks/>
          </p:cNvCxnSpPr>
          <p:nvPr/>
        </p:nvCxnSpPr>
        <p:spPr>
          <a:xfrm>
            <a:off x="3292774" y="2349708"/>
            <a:ext cx="0" cy="10177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uadroTexto 37">
            <a:extLst>
              <a:ext uri="{FF2B5EF4-FFF2-40B4-BE49-F238E27FC236}">
                <a16:creationId xmlns:a16="http://schemas.microsoft.com/office/drawing/2014/main" id="{3F4C385C-029C-4E80-8AF3-C8D2330AB800}"/>
              </a:ext>
            </a:extLst>
          </p:cNvPr>
          <p:cNvSpPr txBox="1"/>
          <p:nvPr/>
        </p:nvSpPr>
        <p:spPr>
          <a:xfrm>
            <a:off x="3197652" y="3424689"/>
            <a:ext cx="2489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/>
              <a:t>Sección 4</a:t>
            </a:r>
            <a:r>
              <a:rPr lang="es-ES" sz="1600"/>
              <a:t>: </a:t>
            </a:r>
            <a:r>
              <a:rPr lang="es-ES" sz="1600" b="1">
                <a:solidFill>
                  <a:schemeClr val="accent2">
                    <a:lumMod val="75000"/>
                  </a:schemeClr>
                </a:solidFill>
              </a:rPr>
              <a:t>Vertimientos</a:t>
            </a:r>
            <a:endParaRPr lang="es-CO" sz="1600" b="1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39" name="Conector recto de flecha 38">
            <a:extLst>
              <a:ext uri="{FF2B5EF4-FFF2-40B4-BE49-F238E27FC236}">
                <a16:creationId xmlns:a16="http://schemas.microsoft.com/office/drawing/2014/main" id="{CE5B2B4B-2B63-40EF-865E-A38BE330464C}"/>
              </a:ext>
            </a:extLst>
          </p:cNvPr>
          <p:cNvCxnSpPr>
            <a:cxnSpLocks/>
          </p:cNvCxnSpPr>
          <p:nvPr/>
        </p:nvCxnSpPr>
        <p:spPr>
          <a:xfrm>
            <a:off x="3662461" y="2349708"/>
            <a:ext cx="0" cy="4243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uadroTexto 40">
            <a:extLst>
              <a:ext uri="{FF2B5EF4-FFF2-40B4-BE49-F238E27FC236}">
                <a16:creationId xmlns:a16="http://schemas.microsoft.com/office/drawing/2014/main" id="{31D9422A-5DF6-472C-A935-C9AFD7FBA2D9}"/>
              </a:ext>
            </a:extLst>
          </p:cNvPr>
          <p:cNvSpPr txBox="1"/>
          <p:nvPr/>
        </p:nvSpPr>
        <p:spPr>
          <a:xfrm>
            <a:off x="3549218" y="2774021"/>
            <a:ext cx="5296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/>
              <a:t>Numeral 13</a:t>
            </a:r>
            <a:r>
              <a:rPr lang="es-ES" sz="1600"/>
              <a:t>: </a:t>
            </a:r>
            <a:r>
              <a:rPr lang="es-ES" sz="1600" b="1">
                <a:solidFill>
                  <a:schemeClr val="accent2">
                    <a:lumMod val="75000"/>
                  </a:schemeClr>
                </a:solidFill>
              </a:rPr>
              <a:t>Protocolo de monitoreo de vertimientos</a:t>
            </a:r>
            <a:endParaRPr lang="es-CO" sz="16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2B1A362B-8AA0-405A-A659-A65904409258}"/>
              </a:ext>
            </a:extLst>
          </p:cNvPr>
          <p:cNvSpPr txBox="1"/>
          <p:nvPr/>
        </p:nvSpPr>
        <p:spPr>
          <a:xfrm>
            <a:off x="4668512" y="1292356"/>
            <a:ext cx="70834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800" b="0" i="0">
                <a:solidFill>
                  <a:srgbClr val="000000"/>
                </a:solidFill>
                <a:effectLst/>
                <a:latin typeface="Aptos"/>
              </a:rPr>
              <a:t>El Ministerio de Ambiente y Desarrollo Sostenible expedirá el Protocolo de Monitoreo de Vertimientos, en el cual se establecerán, entre otros aspectos: </a:t>
            </a:r>
            <a:r>
              <a:rPr lang="es-ES" sz="1800" b="1" i="0">
                <a:solidFill>
                  <a:srgbClr val="0070C0"/>
                </a:solidFill>
                <a:effectLst/>
                <a:latin typeface="Aptos"/>
              </a:rPr>
              <a:t>el punto de control</a:t>
            </a:r>
            <a:r>
              <a:rPr lang="es-ES" sz="1800" b="0" i="0">
                <a:solidFill>
                  <a:srgbClr val="000000"/>
                </a:solidFill>
                <a:effectLst/>
                <a:latin typeface="Aptos"/>
              </a:rPr>
              <a:t>, </a:t>
            </a:r>
            <a:r>
              <a:rPr lang="es-ES" sz="1800" b="1" i="0">
                <a:solidFill>
                  <a:srgbClr val="0070C0"/>
                </a:solidFill>
                <a:effectLst/>
                <a:latin typeface="Aptos"/>
              </a:rPr>
              <a:t>la infraestructura técnica mínima requerida</a:t>
            </a:r>
            <a:r>
              <a:rPr lang="es-ES" sz="1800" b="0" i="0">
                <a:solidFill>
                  <a:srgbClr val="000000"/>
                </a:solidFill>
                <a:effectLst/>
                <a:latin typeface="Aptos"/>
              </a:rPr>
              <a:t>, </a:t>
            </a:r>
            <a:r>
              <a:rPr lang="es-ES" sz="1800" b="1" i="0">
                <a:solidFill>
                  <a:srgbClr val="0070C0"/>
                </a:solidFill>
                <a:effectLst/>
                <a:latin typeface="Aptos"/>
              </a:rPr>
              <a:t>la metodología para la toma de muestras</a:t>
            </a:r>
            <a:r>
              <a:rPr lang="es-ES" sz="1800" b="0" i="0">
                <a:solidFill>
                  <a:srgbClr val="000000"/>
                </a:solidFill>
                <a:effectLst/>
                <a:latin typeface="Aptos"/>
              </a:rPr>
              <a:t>. </a:t>
            </a:r>
            <a:endParaRPr lang="es-CO"/>
          </a:p>
        </p:txBody>
      </p:sp>
      <p:sp>
        <p:nvSpPr>
          <p:cNvPr id="51" name="Flecha: a la derecha 50">
            <a:extLst>
              <a:ext uri="{FF2B5EF4-FFF2-40B4-BE49-F238E27FC236}">
                <a16:creationId xmlns:a16="http://schemas.microsoft.com/office/drawing/2014/main" id="{5B2F7445-4EB2-4C0E-A914-8FDAA45A3216}"/>
              </a:ext>
            </a:extLst>
          </p:cNvPr>
          <p:cNvSpPr/>
          <p:nvPr/>
        </p:nvSpPr>
        <p:spPr>
          <a:xfrm>
            <a:off x="4009818" y="1580199"/>
            <a:ext cx="54083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57E61976-6E13-3EEB-0236-D81F9CB3A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506" y="47712"/>
            <a:ext cx="11716065" cy="600179"/>
          </a:xfrm>
        </p:spPr>
        <p:txBody>
          <a:bodyPr>
            <a:noAutofit/>
          </a:bodyPr>
          <a:lstStyle/>
          <a:p>
            <a:r>
              <a:rPr lang="es-ES" sz="2400" b="1">
                <a:solidFill>
                  <a:schemeClr val="accent6">
                    <a:lumMod val="75000"/>
                  </a:schemeClr>
                </a:solidFill>
                <a:latin typeface="Verdana"/>
                <a:ea typeface="Verdana"/>
              </a:rPr>
              <a:t>4</a:t>
            </a:r>
            <a:r>
              <a:rPr lang="es-ES" sz="2400" b="1">
                <a:solidFill>
                  <a:schemeClr val="accent6">
                    <a:lumMod val="75000"/>
                  </a:schemeClr>
                </a:solidFill>
              </a:rPr>
              <a:t>. Marco Normativo</a:t>
            </a:r>
            <a:endParaRPr lang="es-CO" sz="2400" b="1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04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76;p9">
            <a:extLst>
              <a:ext uri="{FF2B5EF4-FFF2-40B4-BE49-F238E27FC236}">
                <a16:creationId xmlns:a16="http://schemas.microsoft.com/office/drawing/2014/main" id="{F3642406-947F-C643-AD71-6F2CF5DED6F8}"/>
              </a:ext>
            </a:extLst>
          </p:cNvPr>
          <p:cNvSpPr/>
          <p:nvPr/>
        </p:nvSpPr>
        <p:spPr>
          <a:xfrm>
            <a:off x="1372291" y="3451515"/>
            <a:ext cx="1592701" cy="66263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" name="Google Shape;178;p9">
            <a:extLst>
              <a:ext uri="{FF2B5EF4-FFF2-40B4-BE49-F238E27FC236}">
                <a16:creationId xmlns:a16="http://schemas.microsoft.com/office/drawing/2014/main" id="{D4EBF3CC-C080-845A-87B6-59E94D1D31CA}"/>
              </a:ext>
            </a:extLst>
          </p:cNvPr>
          <p:cNvSpPr/>
          <p:nvPr/>
        </p:nvSpPr>
        <p:spPr>
          <a:xfrm>
            <a:off x="3331443" y="3442503"/>
            <a:ext cx="1592701" cy="65603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" name="Google Shape;179;p9">
            <a:extLst>
              <a:ext uri="{FF2B5EF4-FFF2-40B4-BE49-F238E27FC236}">
                <a16:creationId xmlns:a16="http://schemas.microsoft.com/office/drawing/2014/main" id="{182FDA74-1873-47B7-885B-92D81BA58DCB}"/>
              </a:ext>
            </a:extLst>
          </p:cNvPr>
          <p:cNvSpPr/>
          <p:nvPr/>
        </p:nvSpPr>
        <p:spPr>
          <a:xfrm>
            <a:off x="5290163" y="3481260"/>
            <a:ext cx="1592701" cy="64565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8" name="Google Shape;180;p9">
            <a:extLst>
              <a:ext uri="{FF2B5EF4-FFF2-40B4-BE49-F238E27FC236}">
                <a16:creationId xmlns:a16="http://schemas.microsoft.com/office/drawing/2014/main" id="{1DB364CE-B249-11E1-8EB6-6D988E2BC2A0}"/>
              </a:ext>
            </a:extLst>
          </p:cNvPr>
          <p:cNvGrpSpPr/>
          <p:nvPr/>
        </p:nvGrpSpPr>
        <p:grpSpPr>
          <a:xfrm>
            <a:off x="1414230" y="1198297"/>
            <a:ext cx="1550750" cy="2015389"/>
            <a:chOff x="-10" y="0"/>
            <a:chExt cx="1550750" cy="2015389"/>
          </a:xfrm>
        </p:grpSpPr>
        <p:sp>
          <p:nvSpPr>
            <p:cNvPr id="9" name="Google Shape;181;p9">
              <a:extLst>
                <a:ext uri="{FF2B5EF4-FFF2-40B4-BE49-F238E27FC236}">
                  <a16:creationId xmlns:a16="http://schemas.microsoft.com/office/drawing/2014/main" id="{48DB6282-F4AD-2FF9-1916-4DBC2832BF08}"/>
                </a:ext>
              </a:extLst>
            </p:cNvPr>
            <p:cNvSpPr/>
            <p:nvPr/>
          </p:nvSpPr>
          <p:spPr>
            <a:xfrm flipH="1">
              <a:off x="775365" y="1427254"/>
              <a:ext cx="1" cy="588135"/>
            </a:xfrm>
            <a:prstGeom prst="line">
              <a:avLst/>
            </a:prstGeom>
            <a:noFill/>
            <a:ln w="25400" cap="flat">
              <a:solidFill>
                <a:schemeClr val="accent2"/>
              </a:solidFill>
              <a:prstDash val="solid"/>
              <a:miter lim="800000"/>
              <a:tailEnd type="oval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pic>
          <p:nvPicPr>
            <p:cNvPr id="10" name="Google Shape;182;p9" descr="Google Shape;182;p9">
              <a:extLst>
                <a:ext uri="{FF2B5EF4-FFF2-40B4-BE49-F238E27FC236}">
                  <a16:creationId xmlns:a16="http://schemas.microsoft.com/office/drawing/2014/main" id="{46E2220C-F922-8530-0A87-FAE2A147D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717" y="0"/>
              <a:ext cx="1259317" cy="14277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" name="Google Shape;183;p9">
              <a:extLst>
                <a:ext uri="{FF2B5EF4-FFF2-40B4-BE49-F238E27FC236}">
                  <a16:creationId xmlns:a16="http://schemas.microsoft.com/office/drawing/2014/main" id="{998F79FA-503A-E40E-615B-62FCA8BFDC64}"/>
                </a:ext>
              </a:extLst>
            </p:cNvPr>
            <p:cNvSpPr txBox="1"/>
            <p:nvPr/>
          </p:nvSpPr>
          <p:spPr>
            <a:xfrm>
              <a:off x="-10" y="359966"/>
              <a:ext cx="1550750" cy="7078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6000">
                  <a:solidFill>
                    <a:schemeClr val="accent2"/>
                  </a:solidFill>
                  <a:latin typeface="Montserrat Bold"/>
                  <a:ea typeface="Montserrat Bold"/>
                  <a:cs typeface="Montserrat Bold"/>
                  <a:sym typeface="Montserrat Bold"/>
                </a:defRPr>
              </a:lvl1pPr>
            </a:lstStyle>
            <a:p>
              <a:r>
                <a:rPr sz="4000"/>
                <a:t>1</a:t>
              </a:r>
            </a:p>
          </p:txBody>
        </p:sp>
      </p:grpSp>
      <p:sp>
        <p:nvSpPr>
          <p:cNvPr id="13" name="Google Shape;185;p9">
            <a:extLst>
              <a:ext uri="{FF2B5EF4-FFF2-40B4-BE49-F238E27FC236}">
                <a16:creationId xmlns:a16="http://schemas.microsoft.com/office/drawing/2014/main" id="{993747EB-A6D2-F87C-14FF-9A4223C2D2D9}"/>
              </a:ext>
            </a:extLst>
          </p:cNvPr>
          <p:cNvSpPr txBox="1"/>
          <p:nvPr/>
        </p:nvSpPr>
        <p:spPr>
          <a:xfrm>
            <a:off x="1146589" y="4302646"/>
            <a:ext cx="1920237" cy="15696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anchor="t">
            <a:spAutoFit/>
          </a:bodyPr>
          <a:lstStyle/>
          <a:p>
            <a:pPr algn="ctr"/>
            <a:r>
              <a:rPr lang="es-CO" sz="1600" b="1"/>
              <a:t>Formulación de la iniciativa normativa y propuesta del instrumento normativo</a:t>
            </a:r>
            <a:endParaRPr lang="es-ES"/>
          </a:p>
        </p:txBody>
      </p:sp>
      <p:grpSp>
        <p:nvGrpSpPr>
          <p:cNvPr id="16" name="Google Shape;188;p9">
            <a:extLst>
              <a:ext uri="{FF2B5EF4-FFF2-40B4-BE49-F238E27FC236}">
                <a16:creationId xmlns:a16="http://schemas.microsoft.com/office/drawing/2014/main" id="{E2D51167-8C23-8148-C5B5-8E2FD094B978}"/>
              </a:ext>
            </a:extLst>
          </p:cNvPr>
          <p:cNvGrpSpPr/>
          <p:nvPr/>
        </p:nvGrpSpPr>
        <p:grpSpPr>
          <a:xfrm>
            <a:off x="3615593" y="4369058"/>
            <a:ext cx="1269901" cy="2017326"/>
            <a:chOff x="0" y="45466"/>
            <a:chExt cx="1269900" cy="2017324"/>
          </a:xfrm>
        </p:grpSpPr>
        <p:pic>
          <p:nvPicPr>
            <p:cNvPr id="17" name="Google Shape;189;p9" descr="Google Shape;189;p9">
              <a:extLst>
                <a:ext uri="{FF2B5EF4-FFF2-40B4-BE49-F238E27FC236}">
                  <a16:creationId xmlns:a16="http://schemas.microsoft.com/office/drawing/2014/main" id="{02CEC335-5FCC-00CC-A99B-9C536FDF6B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0" y="635016"/>
              <a:ext cx="1269901" cy="14277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" name="Google Shape;190;p9">
              <a:extLst>
                <a:ext uri="{FF2B5EF4-FFF2-40B4-BE49-F238E27FC236}">
                  <a16:creationId xmlns:a16="http://schemas.microsoft.com/office/drawing/2014/main" id="{2A1A64B8-D166-4E92-AE66-0907FCCCD47E}"/>
                </a:ext>
              </a:extLst>
            </p:cNvPr>
            <p:cNvSpPr/>
            <p:nvPr/>
          </p:nvSpPr>
          <p:spPr>
            <a:xfrm flipV="1">
              <a:off x="636124" y="45465"/>
              <a:ext cx="1" cy="588135"/>
            </a:xfrm>
            <a:prstGeom prst="line">
              <a:avLst/>
            </a:prstGeom>
            <a:noFill/>
            <a:ln w="25400" cap="flat">
              <a:solidFill>
                <a:schemeClr val="accent2"/>
              </a:solidFill>
              <a:prstDash val="solid"/>
              <a:miter lim="800000"/>
              <a:tailEnd type="oval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9" name="Google Shape;191;p9">
            <a:extLst>
              <a:ext uri="{FF2B5EF4-FFF2-40B4-BE49-F238E27FC236}">
                <a16:creationId xmlns:a16="http://schemas.microsoft.com/office/drawing/2014/main" id="{FA919C70-47FC-8E30-4E04-C313C62076AD}"/>
              </a:ext>
            </a:extLst>
          </p:cNvPr>
          <p:cNvSpPr txBox="1"/>
          <p:nvPr/>
        </p:nvSpPr>
        <p:spPr>
          <a:xfrm>
            <a:off x="1475319" y="3595711"/>
            <a:ext cx="1314052" cy="3692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>
            <a:lvl1pPr algn="ctr">
              <a:defRPr sz="18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pPr lvl="0"/>
            <a:r>
              <a:rPr lang="es-CO" b="1"/>
              <a:t>2021-2024</a:t>
            </a:r>
            <a:endParaRPr lang="es-CO"/>
          </a:p>
        </p:txBody>
      </p:sp>
      <p:sp>
        <p:nvSpPr>
          <p:cNvPr id="21" name="Google Shape;193;p9">
            <a:extLst>
              <a:ext uri="{FF2B5EF4-FFF2-40B4-BE49-F238E27FC236}">
                <a16:creationId xmlns:a16="http://schemas.microsoft.com/office/drawing/2014/main" id="{3B407804-333C-E10B-9ADD-1DC386DCCB99}"/>
              </a:ext>
            </a:extLst>
          </p:cNvPr>
          <p:cNvSpPr txBox="1"/>
          <p:nvPr/>
        </p:nvSpPr>
        <p:spPr>
          <a:xfrm>
            <a:off x="3398213" y="3601481"/>
            <a:ext cx="1453481" cy="3692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 algn="ctr">
              <a:defRPr sz="18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pPr lvl="0"/>
            <a:r>
              <a:rPr lang="en-US" b="1"/>
              <a:t>2024-2025</a:t>
            </a:r>
            <a:endParaRPr lang="es-CO"/>
          </a:p>
        </p:txBody>
      </p:sp>
      <p:sp>
        <p:nvSpPr>
          <p:cNvPr id="22" name="Google Shape;194;p9">
            <a:extLst>
              <a:ext uri="{FF2B5EF4-FFF2-40B4-BE49-F238E27FC236}">
                <a16:creationId xmlns:a16="http://schemas.microsoft.com/office/drawing/2014/main" id="{456BB2C3-D2ED-D13A-04E8-39749548BA01}"/>
              </a:ext>
            </a:extLst>
          </p:cNvPr>
          <p:cNvSpPr txBox="1"/>
          <p:nvPr/>
        </p:nvSpPr>
        <p:spPr>
          <a:xfrm>
            <a:off x="4958003" y="3470054"/>
            <a:ext cx="2384572" cy="6462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 algn="ctr">
              <a:defRPr sz="18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</a:lstStyle>
          <a:p>
            <a:r>
              <a:rPr lang="es-CO">
                <a:latin typeface="Montserrat Bold"/>
                <a:sym typeface="Montserrat Bold"/>
              </a:rPr>
              <a:t>2025 –</a:t>
            </a:r>
          </a:p>
          <a:p>
            <a:r>
              <a:rPr lang="es-CO">
                <a:latin typeface="Montserrat Bold"/>
                <a:sym typeface="Montserrat Bold"/>
              </a:rPr>
              <a:t>May 2026</a:t>
            </a:r>
          </a:p>
        </p:txBody>
      </p:sp>
      <p:grpSp>
        <p:nvGrpSpPr>
          <p:cNvPr id="27" name="Google Shape;199;p9">
            <a:extLst>
              <a:ext uri="{FF2B5EF4-FFF2-40B4-BE49-F238E27FC236}">
                <a16:creationId xmlns:a16="http://schemas.microsoft.com/office/drawing/2014/main" id="{267670E4-91DA-92B0-CA74-1F90956DE279}"/>
              </a:ext>
            </a:extLst>
          </p:cNvPr>
          <p:cNvGrpSpPr/>
          <p:nvPr/>
        </p:nvGrpSpPr>
        <p:grpSpPr>
          <a:xfrm>
            <a:off x="5521764" y="1321561"/>
            <a:ext cx="1269902" cy="1950091"/>
            <a:chOff x="56029" y="67235"/>
            <a:chExt cx="1269901" cy="1950090"/>
          </a:xfrm>
        </p:grpSpPr>
        <p:pic>
          <p:nvPicPr>
            <p:cNvPr id="28" name="Google Shape;200;p9" descr="Google Shape;200;p9">
              <a:extLst>
                <a:ext uri="{FF2B5EF4-FFF2-40B4-BE49-F238E27FC236}">
                  <a16:creationId xmlns:a16="http://schemas.microsoft.com/office/drawing/2014/main" id="{F6937B95-A519-39AD-2E86-D9FE2D7168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029" y="67235"/>
              <a:ext cx="1269901" cy="14277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9" name="Google Shape;201;p9">
              <a:extLst>
                <a:ext uri="{FF2B5EF4-FFF2-40B4-BE49-F238E27FC236}">
                  <a16:creationId xmlns:a16="http://schemas.microsoft.com/office/drawing/2014/main" id="{8D1566BE-B856-D579-3394-9D0B57EECA49}"/>
                </a:ext>
              </a:extLst>
            </p:cNvPr>
            <p:cNvSpPr/>
            <p:nvPr/>
          </p:nvSpPr>
          <p:spPr>
            <a:xfrm flipH="1">
              <a:off x="635046" y="1429191"/>
              <a:ext cx="1" cy="588134"/>
            </a:xfrm>
            <a:prstGeom prst="line">
              <a:avLst/>
            </a:prstGeom>
            <a:noFill/>
            <a:ln w="25400" cap="flat">
              <a:solidFill>
                <a:schemeClr val="accent2"/>
              </a:solidFill>
              <a:prstDash val="solid"/>
              <a:miter lim="800000"/>
              <a:tailEnd type="oval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43" name="Google Shape;176;p9">
            <a:extLst>
              <a:ext uri="{FF2B5EF4-FFF2-40B4-BE49-F238E27FC236}">
                <a16:creationId xmlns:a16="http://schemas.microsoft.com/office/drawing/2014/main" id="{F01E836B-06F8-FF6E-69E4-69362F76D8CC}"/>
              </a:ext>
            </a:extLst>
          </p:cNvPr>
          <p:cNvSpPr/>
          <p:nvPr/>
        </p:nvSpPr>
        <p:spPr>
          <a:xfrm>
            <a:off x="7252728" y="3492631"/>
            <a:ext cx="1592701" cy="65603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45" name="Google Shape;180;p9">
            <a:extLst>
              <a:ext uri="{FF2B5EF4-FFF2-40B4-BE49-F238E27FC236}">
                <a16:creationId xmlns:a16="http://schemas.microsoft.com/office/drawing/2014/main" id="{B81DA229-23CA-FC25-C70F-23C321D00923}"/>
              </a:ext>
            </a:extLst>
          </p:cNvPr>
          <p:cNvGrpSpPr/>
          <p:nvPr/>
        </p:nvGrpSpPr>
        <p:grpSpPr>
          <a:xfrm>
            <a:off x="9245937" y="1267699"/>
            <a:ext cx="1550750" cy="2015389"/>
            <a:chOff x="-136" y="0"/>
            <a:chExt cx="1550750" cy="2015389"/>
          </a:xfrm>
        </p:grpSpPr>
        <p:sp>
          <p:nvSpPr>
            <p:cNvPr id="46" name="Google Shape;181;p9">
              <a:extLst>
                <a:ext uri="{FF2B5EF4-FFF2-40B4-BE49-F238E27FC236}">
                  <a16:creationId xmlns:a16="http://schemas.microsoft.com/office/drawing/2014/main" id="{2052A59E-4072-57A8-1727-5D65664CEFD4}"/>
                </a:ext>
              </a:extLst>
            </p:cNvPr>
            <p:cNvSpPr/>
            <p:nvPr/>
          </p:nvSpPr>
          <p:spPr>
            <a:xfrm flipH="1">
              <a:off x="775365" y="1427254"/>
              <a:ext cx="1" cy="588135"/>
            </a:xfrm>
            <a:prstGeom prst="line">
              <a:avLst/>
            </a:prstGeom>
            <a:noFill/>
            <a:ln w="25400" cap="flat">
              <a:solidFill>
                <a:schemeClr val="accent2"/>
              </a:solidFill>
              <a:prstDash val="solid"/>
              <a:miter lim="800000"/>
              <a:tailEnd type="oval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pic>
          <p:nvPicPr>
            <p:cNvPr id="47" name="Google Shape;182;p9" descr="Google Shape;182;p9">
              <a:extLst>
                <a:ext uri="{FF2B5EF4-FFF2-40B4-BE49-F238E27FC236}">
                  <a16:creationId xmlns:a16="http://schemas.microsoft.com/office/drawing/2014/main" id="{76DFB323-1D64-5874-6FBF-1FCB1B1BF0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717" y="0"/>
              <a:ext cx="1259317" cy="14277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8" name="Google Shape;183;p9">
              <a:extLst>
                <a:ext uri="{FF2B5EF4-FFF2-40B4-BE49-F238E27FC236}">
                  <a16:creationId xmlns:a16="http://schemas.microsoft.com/office/drawing/2014/main" id="{F8B11D39-045B-3F0E-F425-966C9CFFB9B2}"/>
                </a:ext>
              </a:extLst>
            </p:cNvPr>
            <p:cNvSpPr txBox="1"/>
            <p:nvPr/>
          </p:nvSpPr>
          <p:spPr>
            <a:xfrm>
              <a:off x="-136" y="342236"/>
              <a:ext cx="1550750" cy="7078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6000">
                  <a:solidFill>
                    <a:schemeClr val="accent2"/>
                  </a:solidFill>
                  <a:latin typeface="Montserrat Bold"/>
                  <a:ea typeface="Montserrat Bold"/>
                  <a:cs typeface="Montserrat Bold"/>
                  <a:sym typeface="Montserrat Bold"/>
                </a:defRPr>
              </a:lvl1pPr>
            </a:lstStyle>
            <a:p>
              <a:r>
                <a:rPr lang="es-ES" sz="4000"/>
                <a:t>5</a:t>
              </a:r>
              <a:endParaRPr sz="4000"/>
            </a:p>
          </p:txBody>
        </p:sp>
      </p:grpSp>
      <p:grpSp>
        <p:nvGrpSpPr>
          <p:cNvPr id="51" name="Google Shape;188;p9">
            <a:extLst>
              <a:ext uri="{FF2B5EF4-FFF2-40B4-BE49-F238E27FC236}">
                <a16:creationId xmlns:a16="http://schemas.microsoft.com/office/drawing/2014/main" id="{F12E3C64-84A5-853C-14AD-C8890C1908C8}"/>
              </a:ext>
            </a:extLst>
          </p:cNvPr>
          <p:cNvGrpSpPr/>
          <p:nvPr/>
        </p:nvGrpSpPr>
        <p:grpSpPr>
          <a:xfrm>
            <a:off x="7488834" y="4311311"/>
            <a:ext cx="1269901" cy="2017326"/>
            <a:chOff x="0" y="45466"/>
            <a:chExt cx="1269900" cy="2017324"/>
          </a:xfrm>
        </p:grpSpPr>
        <p:pic>
          <p:nvPicPr>
            <p:cNvPr id="52" name="Google Shape;189;p9" descr="Google Shape;189;p9">
              <a:extLst>
                <a:ext uri="{FF2B5EF4-FFF2-40B4-BE49-F238E27FC236}">
                  <a16:creationId xmlns:a16="http://schemas.microsoft.com/office/drawing/2014/main" id="{DBBCB11E-E870-D6D5-061E-D22AA76677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0" y="635016"/>
              <a:ext cx="1269901" cy="14277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3" name="Google Shape;190;p9">
              <a:extLst>
                <a:ext uri="{FF2B5EF4-FFF2-40B4-BE49-F238E27FC236}">
                  <a16:creationId xmlns:a16="http://schemas.microsoft.com/office/drawing/2014/main" id="{D82D391C-7DE8-618D-4625-58D9A050C192}"/>
                </a:ext>
              </a:extLst>
            </p:cNvPr>
            <p:cNvSpPr/>
            <p:nvPr/>
          </p:nvSpPr>
          <p:spPr>
            <a:xfrm flipV="1">
              <a:off x="636124" y="45465"/>
              <a:ext cx="1" cy="588135"/>
            </a:xfrm>
            <a:prstGeom prst="line">
              <a:avLst/>
            </a:prstGeom>
            <a:noFill/>
            <a:ln w="25400" cap="flat">
              <a:solidFill>
                <a:schemeClr val="accent2"/>
              </a:solidFill>
              <a:prstDash val="solid"/>
              <a:miter lim="800000"/>
              <a:tailEnd type="oval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56" name="Google Shape;183;p9">
            <a:extLst>
              <a:ext uri="{FF2B5EF4-FFF2-40B4-BE49-F238E27FC236}">
                <a16:creationId xmlns:a16="http://schemas.microsoft.com/office/drawing/2014/main" id="{AC9E38DC-FAB0-FB8F-C9BE-0FD89AE09547}"/>
              </a:ext>
            </a:extLst>
          </p:cNvPr>
          <p:cNvSpPr txBox="1"/>
          <p:nvPr/>
        </p:nvSpPr>
        <p:spPr>
          <a:xfrm>
            <a:off x="3501845" y="5318575"/>
            <a:ext cx="1550752" cy="7078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numCol="1" anchor="t">
            <a:spAutoFit/>
          </a:bodyPr>
          <a:lstStyle>
            <a:lvl1pPr algn="ctr">
              <a:defRPr sz="6000">
                <a:solidFill>
                  <a:schemeClr val="accent2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4000"/>
              <a:t>2</a:t>
            </a:r>
            <a:endParaRPr sz="4000"/>
          </a:p>
        </p:txBody>
      </p:sp>
      <p:sp>
        <p:nvSpPr>
          <p:cNvPr id="59" name="Google Shape;183;p9">
            <a:extLst>
              <a:ext uri="{FF2B5EF4-FFF2-40B4-BE49-F238E27FC236}">
                <a16:creationId xmlns:a16="http://schemas.microsoft.com/office/drawing/2014/main" id="{FD672200-BBBA-8547-42A0-B8358D8F7CDA}"/>
              </a:ext>
            </a:extLst>
          </p:cNvPr>
          <p:cNvSpPr txBox="1"/>
          <p:nvPr/>
        </p:nvSpPr>
        <p:spPr>
          <a:xfrm>
            <a:off x="5381654" y="1621044"/>
            <a:ext cx="1550752" cy="7078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numCol="1" anchor="t">
            <a:spAutoFit/>
          </a:bodyPr>
          <a:lstStyle>
            <a:lvl1pPr algn="ctr">
              <a:defRPr sz="6000">
                <a:solidFill>
                  <a:schemeClr val="accent2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4000"/>
              <a:t>3</a:t>
            </a:r>
            <a:endParaRPr sz="4000"/>
          </a:p>
        </p:txBody>
      </p:sp>
      <p:sp>
        <p:nvSpPr>
          <p:cNvPr id="60" name="Google Shape;176;p9">
            <a:extLst>
              <a:ext uri="{FF2B5EF4-FFF2-40B4-BE49-F238E27FC236}">
                <a16:creationId xmlns:a16="http://schemas.microsoft.com/office/drawing/2014/main" id="{C91AB7DD-4DD4-A127-962B-24F8132F321D}"/>
              </a:ext>
            </a:extLst>
          </p:cNvPr>
          <p:cNvSpPr/>
          <p:nvPr/>
        </p:nvSpPr>
        <p:spPr>
          <a:xfrm>
            <a:off x="9214327" y="3482472"/>
            <a:ext cx="1592701" cy="65603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1" name="Google Shape;185;p9">
            <a:extLst>
              <a:ext uri="{FF2B5EF4-FFF2-40B4-BE49-F238E27FC236}">
                <a16:creationId xmlns:a16="http://schemas.microsoft.com/office/drawing/2014/main" id="{3B193013-5632-63B4-D2D0-2A4813315177}"/>
              </a:ext>
            </a:extLst>
          </p:cNvPr>
          <p:cNvSpPr txBox="1"/>
          <p:nvPr/>
        </p:nvSpPr>
        <p:spPr>
          <a:xfrm>
            <a:off x="3295505" y="1776490"/>
            <a:ext cx="1748868" cy="13233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anchor="t">
            <a:spAutoFit/>
          </a:bodyPr>
          <a:lstStyle/>
          <a:p>
            <a:pPr algn="ctr"/>
            <a:r>
              <a:rPr lang="es-CO" sz="1600" b="1"/>
              <a:t>Publicación  en la página WEB de </a:t>
            </a:r>
            <a:r>
              <a:rPr lang="es-CO" sz="1600" b="1" err="1"/>
              <a:t>MinAmbiente</a:t>
            </a:r>
            <a:r>
              <a:rPr lang="es-CO" sz="1600" b="1"/>
              <a:t> para consulta nacional </a:t>
            </a:r>
            <a:endParaRPr lang="es-CO"/>
          </a:p>
        </p:txBody>
      </p:sp>
      <p:sp>
        <p:nvSpPr>
          <p:cNvPr id="63" name="Google Shape;185;p9">
            <a:extLst>
              <a:ext uri="{FF2B5EF4-FFF2-40B4-BE49-F238E27FC236}">
                <a16:creationId xmlns:a16="http://schemas.microsoft.com/office/drawing/2014/main" id="{8B8B9842-D4E2-D647-2E6D-CB48E0985FEE}"/>
              </a:ext>
            </a:extLst>
          </p:cNvPr>
          <p:cNvSpPr txBox="1"/>
          <p:nvPr/>
        </p:nvSpPr>
        <p:spPr>
          <a:xfrm>
            <a:off x="5311707" y="4302789"/>
            <a:ext cx="1748868" cy="23082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anchor="t">
            <a:spAutoFit/>
          </a:bodyPr>
          <a:lstStyle/>
          <a:p>
            <a:pPr lvl="0" algn="ctr"/>
            <a:r>
              <a:rPr lang="es-CO" sz="1600" b="1"/>
              <a:t>Ajuste el instrumento normativo según análisis y respuesta a comentarios recibidos durante la Consulta </a:t>
            </a:r>
          </a:p>
        </p:txBody>
      </p:sp>
      <p:sp>
        <p:nvSpPr>
          <p:cNvPr id="64" name="Google Shape;185;p9">
            <a:extLst>
              <a:ext uri="{FF2B5EF4-FFF2-40B4-BE49-F238E27FC236}">
                <a16:creationId xmlns:a16="http://schemas.microsoft.com/office/drawing/2014/main" id="{BBBCA7C9-CF72-0C8F-CDD9-7FC8EA8475CB}"/>
              </a:ext>
            </a:extLst>
          </p:cNvPr>
          <p:cNvSpPr txBox="1"/>
          <p:nvPr/>
        </p:nvSpPr>
        <p:spPr>
          <a:xfrm>
            <a:off x="7178968" y="1888723"/>
            <a:ext cx="1748868" cy="13233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/>
          <a:p>
            <a:pPr lvl="0" algn="ctr"/>
            <a:r>
              <a:rPr lang="es-CO" sz="1600" b="1"/>
              <a:t>Analizar técnica, procedimentalmente y jurídica la versión final </a:t>
            </a:r>
          </a:p>
        </p:txBody>
      </p:sp>
      <p:sp>
        <p:nvSpPr>
          <p:cNvPr id="65" name="Google Shape;185;p9">
            <a:extLst>
              <a:ext uri="{FF2B5EF4-FFF2-40B4-BE49-F238E27FC236}">
                <a16:creationId xmlns:a16="http://schemas.microsoft.com/office/drawing/2014/main" id="{80E6833A-1C55-E09C-0AB9-436FBDE9BBCA}"/>
              </a:ext>
            </a:extLst>
          </p:cNvPr>
          <p:cNvSpPr txBox="1"/>
          <p:nvPr/>
        </p:nvSpPr>
        <p:spPr>
          <a:xfrm flipH="1">
            <a:off x="9360079" y="4371358"/>
            <a:ext cx="1288813" cy="13233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anchor="t">
            <a:spAutoFit/>
          </a:bodyPr>
          <a:lstStyle/>
          <a:p>
            <a:pPr algn="ctr"/>
            <a:r>
              <a:rPr lang="es-CO" sz="1600" b="1"/>
              <a:t>Aprobar y Firmar para Publicación y Adopción del PMVA</a:t>
            </a:r>
          </a:p>
        </p:txBody>
      </p:sp>
      <p:sp>
        <p:nvSpPr>
          <p:cNvPr id="66" name="Google Shape;183;p9">
            <a:extLst>
              <a:ext uri="{FF2B5EF4-FFF2-40B4-BE49-F238E27FC236}">
                <a16:creationId xmlns:a16="http://schemas.microsoft.com/office/drawing/2014/main" id="{EE768392-1A52-BD58-3258-3053DA487F9F}"/>
              </a:ext>
            </a:extLst>
          </p:cNvPr>
          <p:cNvSpPr txBox="1"/>
          <p:nvPr/>
        </p:nvSpPr>
        <p:spPr>
          <a:xfrm>
            <a:off x="7348409" y="5323498"/>
            <a:ext cx="1550752" cy="7078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numCol="1" anchor="t">
            <a:spAutoFit/>
          </a:bodyPr>
          <a:lstStyle>
            <a:lvl1pPr algn="ctr">
              <a:defRPr sz="6000">
                <a:solidFill>
                  <a:schemeClr val="accent2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4000" b="1"/>
              <a:t>4</a:t>
            </a:r>
            <a:endParaRPr sz="4000" b="1"/>
          </a:p>
        </p:txBody>
      </p:sp>
      <p:sp>
        <p:nvSpPr>
          <p:cNvPr id="67" name="Título 5">
            <a:extLst>
              <a:ext uri="{FF2B5EF4-FFF2-40B4-BE49-F238E27FC236}">
                <a16:creationId xmlns:a16="http://schemas.microsoft.com/office/drawing/2014/main" id="{FE96D289-A4C2-F4BA-C2F6-DFCA8214D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8" y="-71936"/>
            <a:ext cx="10515600" cy="738187"/>
          </a:xfrm>
        </p:spPr>
        <p:txBody>
          <a:bodyPr>
            <a:noAutofit/>
          </a:bodyPr>
          <a:lstStyle/>
          <a:p>
            <a:br>
              <a:rPr lang="es-ES" sz="2400" b="1">
                <a:solidFill>
                  <a:schemeClr val="accent6">
                    <a:lumMod val="75000"/>
                  </a:schemeClr>
                </a:solidFill>
              </a:rPr>
            </a:br>
            <a:r>
              <a:rPr lang="es-ES" sz="2400" b="1">
                <a:solidFill>
                  <a:schemeClr val="accent6">
                    <a:lumMod val="75000"/>
                  </a:schemeClr>
                </a:solidFill>
              </a:rPr>
              <a:t>5. Iniciativa normativa </a:t>
            </a:r>
            <a:r>
              <a:rPr lang="es-ES" sz="1800" b="1">
                <a:solidFill>
                  <a:schemeClr val="accent6">
                    <a:lumMod val="75000"/>
                  </a:schemeClr>
                </a:solidFill>
              </a:rPr>
              <a:t>(Decreto 1076 de 2025, Artículo 2.2.3.3.4.13) </a:t>
            </a:r>
            <a:endParaRPr lang="es-CO" sz="1800" b="1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770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C1876F-C490-C7E1-3D44-6A466C2B3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5">
            <a:extLst>
              <a:ext uri="{FF2B5EF4-FFF2-40B4-BE49-F238E27FC236}">
                <a16:creationId xmlns:a16="http://schemas.microsoft.com/office/drawing/2014/main" id="{57FD4FA9-DC96-0FF1-9711-3CBDD5D82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290" y="238658"/>
            <a:ext cx="11462350" cy="738187"/>
          </a:xfrm>
        </p:spPr>
        <p:txBody>
          <a:bodyPr>
            <a:noAutofit/>
          </a:bodyPr>
          <a:lstStyle/>
          <a:p>
            <a:r>
              <a:rPr lang="es-ES" sz="2400" b="1">
                <a:solidFill>
                  <a:schemeClr val="accent6">
                    <a:lumMod val="75000"/>
                  </a:schemeClr>
                </a:solidFill>
              </a:rPr>
              <a:t>6. Aspectos mínimos Artículo 2.2.3.3.4.13 Decreto 1076 de 2025</a:t>
            </a:r>
            <a:br>
              <a:rPr lang="es-ES" sz="2400" b="1">
                <a:solidFill>
                  <a:schemeClr val="accent6">
                    <a:lumMod val="75000"/>
                  </a:schemeClr>
                </a:solidFill>
              </a:rPr>
            </a:br>
            <a:r>
              <a:rPr lang="es-ES" sz="2400" b="1">
                <a:solidFill>
                  <a:schemeClr val="accent6">
                    <a:lumMod val="75000"/>
                  </a:schemeClr>
                </a:solidFill>
              </a:rPr>
              <a:t>                                  Artículo 5 Resolución 631 de 2015</a:t>
            </a:r>
            <a:endParaRPr lang="es-CO" sz="2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Google Shape;271;p13" descr="Google Shape;271;p13">
            <a:extLst>
              <a:ext uri="{FF2B5EF4-FFF2-40B4-BE49-F238E27FC236}">
                <a16:creationId xmlns:a16="http://schemas.microsoft.com/office/drawing/2014/main" id="{F50B7A46-3D52-1A2C-1868-84B57A6A6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606463" y="1758724"/>
            <a:ext cx="2026041" cy="2303891"/>
          </a:xfrm>
          <a:prstGeom prst="rect">
            <a:avLst/>
          </a:prstGeom>
          <a:ln w="12700">
            <a:miter lim="400000"/>
          </a:ln>
        </p:spPr>
      </p:pic>
      <p:sp>
        <p:nvSpPr>
          <p:cNvPr id="25" name="Google Shape;291;p13">
            <a:extLst>
              <a:ext uri="{FF2B5EF4-FFF2-40B4-BE49-F238E27FC236}">
                <a16:creationId xmlns:a16="http://schemas.microsoft.com/office/drawing/2014/main" id="{BB1F6ABE-61B1-3024-A1FE-53AA25A90ADF}"/>
              </a:ext>
            </a:extLst>
          </p:cNvPr>
          <p:cNvSpPr txBox="1"/>
          <p:nvPr/>
        </p:nvSpPr>
        <p:spPr>
          <a:xfrm>
            <a:off x="9339470" y="4680869"/>
            <a:ext cx="2303890" cy="9232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 algn="r"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pPr algn="l"/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4. Parámetro de temperatura y zona de mezcla térmica</a:t>
            </a:r>
            <a:endParaRPr sz="1800" b="1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Google Shape;292;p13">
            <a:extLst>
              <a:ext uri="{FF2B5EF4-FFF2-40B4-BE49-F238E27FC236}">
                <a16:creationId xmlns:a16="http://schemas.microsoft.com/office/drawing/2014/main" id="{B9FFFE90-C37F-58E7-AE01-737E59E7ED62}"/>
              </a:ext>
            </a:extLst>
          </p:cNvPr>
          <p:cNvSpPr txBox="1"/>
          <p:nvPr/>
        </p:nvSpPr>
        <p:spPr>
          <a:xfrm>
            <a:off x="753527" y="4680869"/>
            <a:ext cx="2311470" cy="12002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3. Monitoreo </a:t>
            </a:r>
          </a:p>
          <a:p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(Metodología para</a:t>
            </a:r>
          </a:p>
          <a:p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la toma de muestras)</a:t>
            </a:r>
            <a:endParaRPr lang="es-CO" sz="1800" b="1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Google Shape;293;p13">
            <a:extLst>
              <a:ext uri="{FF2B5EF4-FFF2-40B4-BE49-F238E27FC236}">
                <a16:creationId xmlns:a16="http://schemas.microsoft.com/office/drawing/2014/main" id="{61639476-B957-74E6-718E-F80BE55DFC7A}"/>
              </a:ext>
            </a:extLst>
          </p:cNvPr>
          <p:cNvSpPr txBox="1"/>
          <p:nvPr/>
        </p:nvSpPr>
        <p:spPr>
          <a:xfrm>
            <a:off x="9237127" y="2629763"/>
            <a:ext cx="2311470" cy="6462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 algn="r"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pPr algn="l"/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2. Infraestructura</a:t>
            </a:r>
          </a:p>
          <a:p>
            <a:pPr algn="l"/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Requerida </a:t>
            </a:r>
          </a:p>
        </p:txBody>
      </p:sp>
      <p:sp>
        <p:nvSpPr>
          <p:cNvPr id="30" name="Google Shape;294;p13">
            <a:extLst>
              <a:ext uri="{FF2B5EF4-FFF2-40B4-BE49-F238E27FC236}">
                <a16:creationId xmlns:a16="http://schemas.microsoft.com/office/drawing/2014/main" id="{3D938DC9-881A-7323-8B27-535D024A1385}"/>
              </a:ext>
            </a:extLst>
          </p:cNvPr>
          <p:cNvSpPr txBox="1"/>
          <p:nvPr/>
        </p:nvSpPr>
        <p:spPr>
          <a:xfrm>
            <a:off x="643405" y="2557477"/>
            <a:ext cx="2311470" cy="6462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1. Punto de monitoreo</a:t>
            </a:r>
            <a:endParaRPr lang="es-CO" sz="1800" b="1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8" name="Google Shape;271;p13" descr="Google Shape;271;p13">
            <a:extLst>
              <a:ext uri="{FF2B5EF4-FFF2-40B4-BE49-F238E27FC236}">
                <a16:creationId xmlns:a16="http://schemas.microsoft.com/office/drawing/2014/main" id="{76F9B5CE-5B85-6181-EC38-8C81F9A98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559498" y="1800962"/>
            <a:ext cx="2026041" cy="2303891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Google Shape;271;p13" descr="Google Shape;271;p13">
            <a:extLst>
              <a:ext uri="{FF2B5EF4-FFF2-40B4-BE49-F238E27FC236}">
                <a16:creationId xmlns:a16="http://schemas.microsoft.com/office/drawing/2014/main" id="{0270015F-65AF-07AD-89C0-AE7E4CF22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606463" y="3990568"/>
            <a:ext cx="2026041" cy="2303891"/>
          </a:xfrm>
          <a:prstGeom prst="rect">
            <a:avLst/>
          </a:prstGeom>
          <a:ln w="12700">
            <a:miter lim="400000"/>
          </a:ln>
        </p:spPr>
      </p:pic>
      <p:pic>
        <p:nvPicPr>
          <p:cNvPr id="40" name="Google Shape;271;p13" descr="Google Shape;271;p13">
            <a:extLst>
              <a:ext uri="{FF2B5EF4-FFF2-40B4-BE49-F238E27FC236}">
                <a16:creationId xmlns:a16="http://schemas.microsoft.com/office/drawing/2014/main" id="{C29B3568-47B2-16CC-DF8D-C0CBD8128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559498" y="4032806"/>
            <a:ext cx="2026041" cy="2303891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CF1CACB7-3752-E58A-21D1-D78874ADD4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02" t="2162" r="2479" b="2944"/>
          <a:stretch/>
        </p:blipFill>
        <p:spPr>
          <a:xfrm>
            <a:off x="2781714" y="1909740"/>
            <a:ext cx="3126196" cy="205483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17A43058-8B9C-2ED0-CBFB-2A3A642A3A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526" y="1839965"/>
            <a:ext cx="2755486" cy="2201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" name="Imagen 42">
            <a:extLst>
              <a:ext uri="{FF2B5EF4-FFF2-40B4-BE49-F238E27FC236}">
                <a16:creationId xmlns:a16="http://schemas.microsoft.com/office/drawing/2014/main" id="{D99741D6-F439-397A-CB28-D164E623E44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4567"/>
          <a:stretch/>
        </p:blipFill>
        <p:spPr>
          <a:xfrm>
            <a:off x="2781715" y="4151916"/>
            <a:ext cx="3126195" cy="2045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" name="Imagen 44">
            <a:extLst>
              <a:ext uri="{FF2B5EF4-FFF2-40B4-BE49-F238E27FC236}">
                <a16:creationId xmlns:a16="http://schemas.microsoft.com/office/drawing/2014/main" id="{411572A2-961A-5AC0-C9EE-5AB3EBFE48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5526" y="4282207"/>
            <a:ext cx="2653983" cy="1785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049328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58;p8" descr="Google Shape;158;p8">
            <a:extLst>
              <a:ext uri="{FF2B5EF4-FFF2-40B4-BE49-F238E27FC236}">
                <a16:creationId xmlns:a16="http://schemas.microsoft.com/office/drawing/2014/main" id="{02A24222-9D30-FBBF-65E1-149F3D130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4054" y="4831835"/>
            <a:ext cx="1371420" cy="155502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" name="Google Shape;160;p8">
            <a:extLst>
              <a:ext uri="{FF2B5EF4-FFF2-40B4-BE49-F238E27FC236}">
                <a16:creationId xmlns:a16="http://schemas.microsoft.com/office/drawing/2014/main" id="{5B8C4901-B6BF-C48D-A9B1-1ECD49F21F35}"/>
              </a:ext>
            </a:extLst>
          </p:cNvPr>
          <p:cNvGrpSpPr/>
          <p:nvPr/>
        </p:nvGrpSpPr>
        <p:grpSpPr>
          <a:xfrm>
            <a:off x="857309" y="2411050"/>
            <a:ext cx="1697150" cy="1555041"/>
            <a:chOff x="-309604" y="86950"/>
            <a:chExt cx="1697149" cy="1555039"/>
          </a:xfrm>
        </p:grpSpPr>
        <p:pic>
          <p:nvPicPr>
            <p:cNvPr id="6" name="Google Shape;161;p8" descr="Google Shape;161;p8">
              <a:extLst>
                <a:ext uri="{FF2B5EF4-FFF2-40B4-BE49-F238E27FC236}">
                  <a16:creationId xmlns:a16="http://schemas.microsoft.com/office/drawing/2014/main" id="{13257CCC-47BB-656B-09BC-CAE8982DA1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46342" y="86950"/>
              <a:ext cx="1371487" cy="15550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" name="Google Shape;162;p8">
              <a:extLst>
                <a:ext uri="{FF2B5EF4-FFF2-40B4-BE49-F238E27FC236}">
                  <a16:creationId xmlns:a16="http://schemas.microsoft.com/office/drawing/2014/main" id="{D3C17BBA-3E81-8058-E0ED-1CB0961E2A61}"/>
                </a:ext>
              </a:extLst>
            </p:cNvPr>
            <p:cNvSpPr txBox="1"/>
            <p:nvPr/>
          </p:nvSpPr>
          <p:spPr>
            <a:xfrm>
              <a:off x="-309604" y="476071"/>
              <a:ext cx="1697149" cy="7078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6000">
                  <a:solidFill>
                    <a:schemeClr val="accent2"/>
                  </a:solidFill>
                  <a:latin typeface="Montserrat Bold"/>
                  <a:ea typeface="Montserrat Bold"/>
                  <a:cs typeface="Montserrat Bold"/>
                  <a:sym typeface="Montserrat Bold"/>
                </a:defRPr>
              </a:lvl1pPr>
            </a:lstStyle>
            <a:p>
              <a:r>
                <a:rPr sz="4000"/>
                <a:t>1</a:t>
              </a:r>
            </a:p>
          </p:txBody>
        </p:sp>
      </p:grpSp>
      <p:pic>
        <p:nvPicPr>
          <p:cNvPr id="8" name="Google Shape;164;p8" descr="Google Shape;164;p8">
            <a:extLst>
              <a:ext uri="{FF2B5EF4-FFF2-40B4-BE49-F238E27FC236}">
                <a16:creationId xmlns:a16="http://schemas.microsoft.com/office/drawing/2014/main" id="{919F8D43-F278-C7B8-65B4-03A04585A9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11" y="3619138"/>
            <a:ext cx="1371420" cy="1555024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Título 5">
            <a:extLst>
              <a:ext uri="{FF2B5EF4-FFF2-40B4-BE49-F238E27FC236}">
                <a16:creationId xmlns:a16="http://schemas.microsoft.com/office/drawing/2014/main" id="{069B8A33-8CAE-5F7A-0AE1-D8B949175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344" y="533797"/>
            <a:ext cx="10547950" cy="738187"/>
          </a:xfrm>
        </p:spPr>
        <p:txBody>
          <a:bodyPr>
            <a:noAutofit/>
          </a:bodyPr>
          <a:lstStyle/>
          <a:p>
            <a:r>
              <a:rPr lang="es-ES" sz="2400" b="1">
                <a:solidFill>
                  <a:schemeClr val="accent6">
                    <a:lumMod val="75000"/>
                  </a:schemeClr>
                </a:solidFill>
              </a:rPr>
              <a:t>7. PMVA. Protocolo de Monitoreo de Vertimientos a las</a:t>
            </a:r>
            <a:br>
              <a:rPr lang="es-ES" sz="2400" b="1">
                <a:solidFill>
                  <a:schemeClr val="accent6">
                    <a:lumMod val="75000"/>
                  </a:schemeClr>
                </a:solidFill>
              </a:rPr>
            </a:br>
            <a:r>
              <a:rPr lang="es-ES" sz="2400" b="1">
                <a:solidFill>
                  <a:schemeClr val="accent6">
                    <a:lumMod val="75000"/>
                  </a:schemeClr>
                </a:solidFill>
              </a:rPr>
              <a:t>    Aguas Superficiales y al Alcantarillado Público</a:t>
            </a:r>
            <a:br>
              <a:rPr lang="es-CO"/>
            </a:br>
            <a:endParaRPr lang="es-CO" sz="2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2" name="Google Shape;158;p8" descr="Google Shape;158;p8">
            <a:extLst>
              <a:ext uri="{FF2B5EF4-FFF2-40B4-BE49-F238E27FC236}">
                <a16:creationId xmlns:a16="http://schemas.microsoft.com/office/drawing/2014/main" id="{5E31221A-F808-D4F2-1806-6168773B3B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8882" y="2453659"/>
            <a:ext cx="1371420" cy="155502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oogle Shape;161;p8" descr="Google Shape;161;p8">
            <a:extLst>
              <a:ext uri="{FF2B5EF4-FFF2-40B4-BE49-F238E27FC236}">
                <a16:creationId xmlns:a16="http://schemas.microsoft.com/office/drawing/2014/main" id="{35C1479D-A55C-35E2-CAF1-53B0570767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8080" y="3640387"/>
            <a:ext cx="1371488" cy="15550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6" name="Google Shape;164;p8" descr="Google Shape;164;p8">
            <a:extLst>
              <a:ext uri="{FF2B5EF4-FFF2-40B4-BE49-F238E27FC236}">
                <a16:creationId xmlns:a16="http://schemas.microsoft.com/office/drawing/2014/main" id="{24EB0751-B298-F248-FFFA-2D89EA104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240" y="4831835"/>
            <a:ext cx="1371420" cy="1555024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Google Shape;158;p8" descr="Google Shape;158;p8">
            <a:extLst>
              <a:ext uri="{FF2B5EF4-FFF2-40B4-BE49-F238E27FC236}">
                <a16:creationId xmlns:a16="http://schemas.microsoft.com/office/drawing/2014/main" id="{8BDBE3BE-98FF-E6B9-6A2E-014E24353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6380" y="2419992"/>
            <a:ext cx="1371420" cy="1555024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Google Shape;161;p8" descr="Google Shape;161;p8">
            <a:extLst>
              <a:ext uri="{FF2B5EF4-FFF2-40B4-BE49-F238E27FC236}">
                <a16:creationId xmlns:a16="http://schemas.microsoft.com/office/drawing/2014/main" id="{E5E31BAD-EFA6-E67C-FE0E-8EC8FA2278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991" y="1252484"/>
            <a:ext cx="1371488" cy="15550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21" name="Google Shape;164;p8" descr="Google Shape;164;p8">
            <a:extLst>
              <a:ext uri="{FF2B5EF4-FFF2-40B4-BE49-F238E27FC236}">
                <a16:creationId xmlns:a16="http://schemas.microsoft.com/office/drawing/2014/main" id="{465ABB8B-90D9-80AD-0271-35BE0EE75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5099" y="1242715"/>
            <a:ext cx="1371420" cy="1555024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Google Shape;161;p8" descr="Google Shape;161;p8">
            <a:extLst>
              <a:ext uri="{FF2B5EF4-FFF2-40B4-BE49-F238E27FC236}">
                <a16:creationId xmlns:a16="http://schemas.microsoft.com/office/drawing/2014/main" id="{F7510F3B-2147-93E5-1030-E3F85E8583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6391" y="3622601"/>
            <a:ext cx="1371488" cy="15550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26" name="Google Shape;164;p8" descr="Google Shape;164;p8">
            <a:extLst>
              <a:ext uri="{FF2B5EF4-FFF2-40B4-BE49-F238E27FC236}">
                <a16:creationId xmlns:a16="http://schemas.microsoft.com/office/drawing/2014/main" id="{13E7B342-14E3-8CA7-ECE7-3E7848A6D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654" y="4813055"/>
            <a:ext cx="1371420" cy="1555024"/>
          </a:xfrm>
          <a:prstGeom prst="rect">
            <a:avLst/>
          </a:prstGeom>
          <a:ln w="12700">
            <a:miter lim="400000"/>
          </a:ln>
        </p:spPr>
      </p:pic>
      <p:sp>
        <p:nvSpPr>
          <p:cNvPr id="29" name="Google Shape;162;p8">
            <a:extLst>
              <a:ext uri="{FF2B5EF4-FFF2-40B4-BE49-F238E27FC236}">
                <a16:creationId xmlns:a16="http://schemas.microsoft.com/office/drawing/2014/main" id="{2719649A-6F92-626D-2523-A3A64FC5FBB1}"/>
              </a:ext>
            </a:extLst>
          </p:cNvPr>
          <p:cNvSpPr txBox="1"/>
          <p:nvPr/>
        </p:nvSpPr>
        <p:spPr>
          <a:xfrm>
            <a:off x="1556174" y="4003412"/>
            <a:ext cx="1697150" cy="7078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numCol="1" anchor="t">
            <a:spAutoFit/>
          </a:bodyPr>
          <a:lstStyle>
            <a:lvl1pPr algn="ctr">
              <a:defRPr sz="6000">
                <a:solidFill>
                  <a:schemeClr val="accent2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4000"/>
              <a:t>2</a:t>
            </a:r>
            <a:endParaRPr sz="4000"/>
          </a:p>
        </p:txBody>
      </p:sp>
      <p:sp>
        <p:nvSpPr>
          <p:cNvPr id="30" name="Google Shape;162;p8">
            <a:extLst>
              <a:ext uri="{FF2B5EF4-FFF2-40B4-BE49-F238E27FC236}">
                <a16:creationId xmlns:a16="http://schemas.microsoft.com/office/drawing/2014/main" id="{9D59F958-1550-22E1-EC99-FF79361488CE}"/>
              </a:ext>
            </a:extLst>
          </p:cNvPr>
          <p:cNvSpPr txBox="1"/>
          <p:nvPr/>
        </p:nvSpPr>
        <p:spPr>
          <a:xfrm>
            <a:off x="2280944" y="5213482"/>
            <a:ext cx="1697150" cy="7078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numCol="1" anchor="t">
            <a:spAutoFit/>
          </a:bodyPr>
          <a:lstStyle>
            <a:lvl1pPr algn="ctr">
              <a:defRPr sz="6000">
                <a:solidFill>
                  <a:schemeClr val="accent2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4000"/>
              <a:t>3</a:t>
            </a:r>
            <a:endParaRPr sz="4000"/>
          </a:p>
        </p:txBody>
      </p:sp>
      <p:sp>
        <p:nvSpPr>
          <p:cNvPr id="31" name="Google Shape;162;p8">
            <a:extLst>
              <a:ext uri="{FF2B5EF4-FFF2-40B4-BE49-F238E27FC236}">
                <a16:creationId xmlns:a16="http://schemas.microsoft.com/office/drawing/2014/main" id="{0E6CEB0A-DB45-AD33-A4B7-E2D84CBE49DD}"/>
              </a:ext>
            </a:extLst>
          </p:cNvPr>
          <p:cNvSpPr txBox="1"/>
          <p:nvPr/>
        </p:nvSpPr>
        <p:spPr>
          <a:xfrm>
            <a:off x="3682537" y="5252767"/>
            <a:ext cx="1697150" cy="7078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numCol="1" anchor="t">
            <a:spAutoFit/>
          </a:bodyPr>
          <a:lstStyle>
            <a:lvl1pPr algn="ctr">
              <a:defRPr sz="6000">
                <a:solidFill>
                  <a:schemeClr val="accent2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4000">
                <a:solidFill>
                  <a:schemeClr val="accent6">
                    <a:lumMod val="75000"/>
                  </a:schemeClr>
                </a:solidFill>
              </a:rPr>
              <a:t>4</a:t>
            </a:r>
            <a:endParaRPr sz="4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4" name="Google Shape;162;p8">
            <a:extLst>
              <a:ext uri="{FF2B5EF4-FFF2-40B4-BE49-F238E27FC236}">
                <a16:creationId xmlns:a16="http://schemas.microsoft.com/office/drawing/2014/main" id="{F1BFDCB3-5AAE-D932-8D1D-F0E93088B24C}"/>
              </a:ext>
            </a:extLst>
          </p:cNvPr>
          <p:cNvSpPr txBox="1"/>
          <p:nvPr/>
        </p:nvSpPr>
        <p:spPr>
          <a:xfrm>
            <a:off x="4458584" y="4087651"/>
            <a:ext cx="1697150" cy="7078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numCol="1" anchor="t">
            <a:spAutoFit/>
          </a:bodyPr>
          <a:lstStyle>
            <a:lvl1pPr algn="ctr">
              <a:defRPr sz="6000">
                <a:solidFill>
                  <a:schemeClr val="accent2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4000">
                <a:solidFill>
                  <a:schemeClr val="accent6">
                    <a:lumMod val="75000"/>
                  </a:schemeClr>
                </a:solidFill>
              </a:rPr>
              <a:t>5</a:t>
            </a:r>
            <a:endParaRPr sz="4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5" name="Google Shape;162;p8">
            <a:extLst>
              <a:ext uri="{FF2B5EF4-FFF2-40B4-BE49-F238E27FC236}">
                <a16:creationId xmlns:a16="http://schemas.microsoft.com/office/drawing/2014/main" id="{7ED6B00E-78A0-AC20-6A0D-3F0C3939803D}"/>
              </a:ext>
            </a:extLst>
          </p:cNvPr>
          <p:cNvSpPr txBox="1"/>
          <p:nvPr/>
        </p:nvSpPr>
        <p:spPr>
          <a:xfrm>
            <a:off x="5175683" y="2937875"/>
            <a:ext cx="1697150" cy="7078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numCol="1" anchor="t">
            <a:spAutoFit/>
          </a:bodyPr>
          <a:lstStyle>
            <a:lvl1pPr algn="ctr">
              <a:defRPr sz="6000">
                <a:solidFill>
                  <a:schemeClr val="accent2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4000">
                <a:solidFill>
                  <a:schemeClr val="accent6">
                    <a:lumMod val="75000"/>
                  </a:schemeClr>
                </a:solidFill>
              </a:rPr>
              <a:t>6</a:t>
            </a:r>
            <a:endParaRPr sz="4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6" name="Google Shape;162;p8">
            <a:extLst>
              <a:ext uri="{FF2B5EF4-FFF2-40B4-BE49-F238E27FC236}">
                <a16:creationId xmlns:a16="http://schemas.microsoft.com/office/drawing/2014/main" id="{418E18E3-66B6-5D72-8660-B3702E12E3F2}"/>
              </a:ext>
            </a:extLst>
          </p:cNvPr>
          <p:cNvSpPr txBox="1"/>
          <p:nvPr/>
        </p:nvSpPr>
        <p:spPr>
          <a:xfrm>
            <a:off x="5896232" y="1702376"/>
            <a:ext cx="1697150" cy="7078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numCol="1" anchor="t">
            <a:spAutoFit/>
          </a:bodyPr>
          <a:lstStyle>
            <a:lvl1pPr algn="ctr">
              <a:defRPr sz="6000">
                <a:solidFill>
                  <a:schemeClr val="accent2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4000">
                <a:solidFill>
                  <a:schemeClr val="accent6">
                    <a:lumMod val="75000"/>
                  </a:schemeClr>
                </a:solidFill>
              </a:rPr>
              <a:t>7</a:t>
            </a:r>
            <a:endParaRPr sz="4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7" name="Google Shape;162;p8">
            <a:extLst>
              <a:ext uri="{FF2B5EF4-FFF2-40B4-BE49-F238E27FC236}">
                <a16:creationId xmlns:a16="http://schemas.microsoft.com/office/drawing/2014/main" id="{60AC1FE8-9D3A-122D-B142-341DC68E8D2E}"/>
              </a:ext>
            </a:extLst>
          </p:cNvPr>
          <p:cNvSpPr txBox="1"/>
          <p:nvPr/>
        </p:nvSpPr>
        <p:spPr>
          <a:xfrm>
            <a:off x="7272225" y="1666297"/>
            <a:ext cx="1697150" cy="7078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numCol="1" anchor="t">
            <a:spAutoFit/>
          </a:bodyPr>
          <a:lstStyle>
            <a:lvl1pPr algn="ctr">
              <a:defRPr sz="6000">
                <a:solidFill>
                  <a:schemeClr val="accent2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4000"/>
              <a:t>8</a:t>
            </a:r>
            <a:endParaRPr sz="4000"/>
          </a:p>
        </p:txBody>
      </p:sp>
      <p:sp>
        <p:nvSpPr>
          <p:cNvPr id="38" name="Google Shape;162;p8">
            <a:extLst>
              <a:ext uri="{FF2B5EF4-FFF2-40B4-BE49-F238E27FC236}">
                <a16:creationId xmlns:a16="http://schemas.microsoft.com/office/drawing/2014/main" id="{87A23128-3560-634F-C613-74A1692118F1}"/>
              </a:ext>
            </a:extLst>
          </p:cNvPr>
          <p:cNvSpPr txBox="1"/>
          <p:nvPr/>
        </p:nvSpPr>
        <p:spPr>
          <a:xfrm>
            <a:off x="8023515" y="2838862"/>
            <a:ext cx="1697150" cy="7078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numCol="1" anchor="t">
            <a:spAutoFit/>
          </a:bodyPr>
          <a:lstStyle>
            <a:lvl1pPr algn="ctr">
              <a:defRPr sz="6000">
                <a:solidFill>
                  <a:schemeClr val="accent2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4000"/>
              <a:t>9</a:t>
            </a:r>
            <a:endParaRPr sz="4000"/>
          </a:p>
        </p:txBody>
      </p:sp>
      <p:sp>
        <p:nvSpPr>
          <p:cNvPr id="39" name="Google Shape;162;p8">
            <a:extLst>
              <a:ext uri="{FF2B5EF4-FFF2-40B4-BE49-F238E27FC236}">
                <a16:creationId xmlns:a16="http://schemas.microsoft.com/office/drawing/2014/main" id="{A86C1F5D-5FE8-8383-AEB0-656A49D23677}"/>
              </a:ext>
            </a:extLst>
          </p:cNvPr>
          <p:cNvSpPr txBox="1"/>
          <p:nvPr/>
        </p:nvSpPr>
        <p:spPr>
          <a:xfrm>
            <a:off x="8721871" y="4032883"/>
            <a:ext cx="1697150" cy="7078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numCol="1" anchor="t">
            <a:spAutoFit/>
          </a:bodyPr>
          <a:lstStyle>
            <a:lvl1pPr algn="ctr">
              <a:defRPr sz="6000">
                <a:solidFill>
                  <a:schemeClr val="accent2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4000"/>
              <a:t>10</a:t>
            </a:r>
            <a:endParaRPr sz="4000"/>
          </a:p>
        </p:txBody>
      </p:sp>
      <p:sp>
        <p:nvSpPr>
          <p:cNvPr id="40" name="Google Shape;162;p8">
            <a:extLst>
              <a:ext uri="{FF2B5EF4-FFF2-40B4-BE49-F238E27FC236}">
                <a16:creationId xmlns:a16="http://schemas.microsoft.com/office/drawing/2014/main" id="{C13EED6D-937E-37A7-73CA-4186761FBC4E}"/>
              </a:ext>
            </a:extLst>
          </p:cNvPr>
          <p:cNvSpPr txBox="1"/>
          <p:nvPr/>
        </p:nvSpPr>
        <p:spPr>
          <a:xfrm>
            <a:off x="8005317" y="5184503"/>
            <a:ext cx="1697150" cy="7078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 numCol="1" anchor="t">
            <a:spAutoFit/>
          </a:bodyPr>
          <a:lstStyle>
            <a:lvl1pPr algn="ctr">
              <a:defRPr sz="6000">
                <a:solidFill>
                  <a:schemeClr val="accent2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4000"/>
              <a:t>11</a:t>
            </a:r>
            <a:endParaRPr sz="4000"/>
          </a:p>
        </p:txBody>
      </p:sp>
      <p:sp>
        <p:nvSpPr>
          <p:cNvPr id="41" name="Google Shape;294;p13">
            <a:extLst>
              <a:ext uri="{FF2B5EF4-FFF2-40B4-BE49-F238E27FC236}">
                <a16:creationId xmlns:a16="http://schemas.microsoft.com/office/drawing/2014/main" id="{DC852D31-4E46-0588-B023-CF6A36088815}"/>
              </a:ext>
            </a:extLst>
          </p:cNvPr>
          <p:cNvSpPr txBox="1"/>
          <p:nvPr/>
        </p:nvSpPr>
        <p:spPr>
          <a:xfrm>
            <a:off x="26380" y="3654814"/>
            <a:ext cx="1371488" cy="6462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pPr algn="r"/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Marco normativo</a:t>
            </a:r>
            <a:endParaRPr lang="es-CO" sz="1800" b="1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2" name="Google Shape;294;p13">
            <a:extLst>
              <a:ext uri="{FF2B5EF4-FFF2-40B4-BE49-F238E27FC236}">
                <a16:creationId xmlns:a16="http://schemas.microsoft.com/office/drawing/2014/main" id="{D5298F2A-592E-898B-026F-BA4A3D06FCF4}"/>
              </a:ext>
            </a:extLst>
          </p:cNvPr>
          <p:cNvSpPr txBox="1"/>
          <p:nvPr/>
        </p:nvSpPr>
        <p:spPr>
          <a:xfrm>
            <a:off x="390614" y="4479702"/>
            <a:ext cx="1371488" cy="6462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pPr algn="r"/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Marco conceptual</a:t>
            </a:r>
            <a:endParaRPr lang="es-CO" sz="1800" b="1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3" name="Google Shape;294;p13">
            <a:extLst>
              <a:ext uri="{FF2B5EF4-FFF2-40B4-BE49-F238E27FC236}">
                <a16:creationId xmlns:a16="http://schemas.microsoft.com/office/drawing/2014/main" id="{D603B3D5-F9CC-C020-A2CB-E6067DD8B3E1}"/>
              </a:ext>
            </a:extLst>
          </p:cNvPr>
          <p:cNvSpPr txBox="1"/>
          <p:nvPr/>
        </p:nvSpPr>
        <p:spPr>
          <a:xfrm>
            <a:off x="1043670" y="5376475"/>
            <a:ext cx="1371488" cy="3692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pPr algn="r"/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Alcance</a:t>
            </a:r>
            <a:endParaRPr lang="es-CO" sz="1800" b="1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4" name="Google Shape;294;p13">
            <a:extLst>
              <a:ext uri="{FF2B5EF4-FFF2-40B4-BE49-F238E27FC236}">
                <a16:creationId xmlns:a16="http://schemas.microsoft.com/office/drawing/2014/main" id="{21AFD36A-BF0D-E29D-00DC-0E38F1CC46A6}"/>
              </a:ext>
            </a:extLst>
          </p:cNvPr>
          <p:cNvSpPr txBox="1"/>
          <p:nvPr/>
        </p:nvSpPr>
        <p:spPr>
          <a:xfrm>
            <a:off x="4936280" y="6129322"/>
            <a:ext cx="2859124" cy="6462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1800" b="1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Punto de control e infraestructura</a:t>
            </a:r>
            <a:endParaRPr lang="es-CO" sz="1800" b="1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6" name="Google Shape;161;p8" descr="Google Shape;161;p8">
            <a:extLst>
              <a:ext uri="{FF2B5EF4-FFF2-40B4-BE49-F238E27FC236}">
                <a16:creationId xmlns:a16="http://schemas.microsoft.com/office/drawing/2014/main" id="{0DB6C85A-4B91-8C43-D2F9-A033CD412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54" y="1188486"/>
            <a:ext cx="1371488" cy="15550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48" name="Google Shape;294;p13">
            <a:extLst>
              <a:ext uri="{FF2B5EF4-FFF2-40B4-BE49-F238E27FC236}">
                <a16:creationId xmlns:a16="http://schemas.microsoft.com/office/drawing/2014/main" id="{7FF0F6C1-0789-769F-03D1-0C9E27624021}"/>
              </a:ext>
            </a:extLst>
          </p:cNvPr>
          <p:cNvSpPr txBox="1"/>
          <p:nvPr/>
        </p:nvSpPr>
        <p:spPr>
          <a:xfrm>
            <a:off x="-12274" y="1757417"/>
            <a:ext cx="1697150" cy="338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pPr algn="r"/>
            <a:r>
              <a:rPr lang="es-ES" b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Introducción</a:t>
            </a:r>
            <a:endParaRPr lang="es-CO" b="1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1" name="Google Shape;294;p13">
            <a:extLst>
              <a:ext uri="{FF2B5EF4-FFF2-40B4-BE49-F238E27FC236}">
                <a16:creationId xmlns:a16="http://schemas.microsoft.com/office/drawing/2014/main" id="{D28B3532-D44E-FA59-D8C8-A44CD9967EF0}"/>
              </a:ext>
            </a:extLst>
          </p:cNvPr>
          <p:cNvSpPr txBox="1"/>
          <p:nvPr/>
        </p:nvSpPr>
        <p:spPr>
          <a:xfrm>
            <a:off x="5632910" y="4956766"/>
            <a:ext cx="2691389" cy="6462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1800" b="1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Metodología para la toma de muestras</a:t>
            </a:r>
            <a:endParaRPr lang="es-CO" sz="1800" b="1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2" name="Google Shape;294;p13">
            <a:extLst>
              <a:ext uri="{FF2B5EF4-FFF2-40B4-BE49-F238E27FC236}">
                <a16:creationId xmlns:a16="http://schemas.microsoft.com/office/drawing/2014/main" id="{2C7EEA4C-967F-C0ED-F510-F2A85CFD603C}"/>
              </a:ext>
            </a:extLst>
          </p:cNvPr>
          <p:cNvSpPr txBox="1"/>
          <p:nvPr/>
        </p:nvSpPr>
        <p:spPr>
          <a:xfrm>
            <a:off x="2646694" y="2890177"/>
            <a:ext cx="2691389" cy="6462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pPr algn="r"/>
            <a:r>
              <a:rPr lang="es-ES" sz="1800" b="1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Metodología para el análisis de muestras</a:t>
            </a:r>
            <a:endParaRPr lang="es-CO" sz="1800" b="1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3" name="Google Shape;294;p13">
            <a:extLst>
              <a:ext uri="{FF2B5EF4-FFF2-40B4-BE49-F238E27FC236}">
                <a16:creationId xmlns:a16="http://schemas.microsoft.com/office/drawing/2014/main" id="{D1173C26-915D-6865-6762-55D4CCDFE2AD}"/>
              </a:ext>
            </a:extLst>
          </p:cNvPr>
          <p:cNvSpPr txBox="1"/>
          <p:nvPr/>
        </p:nvSpPr>
        <p:spPr>
          <a:xfrm>
            <a:off x="2956184" y="1638734"/>
            <a:ext cx="3090486" cy="6462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pPr algn="r"/>
            <a:r>
              <a:rPr lang="es-ES" sz="1800" b="1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Parámetro de temperatura y zona de mezcla térmica</a:t>
            </a:r>
            <a:endParaRPr lang="es-CO" sz="1800" b="1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4" name="Google Shape;294;p13">
            <a:extLst>
              <a:ext uri="{FF2B5EF4-FFF2-40B4-BE49-F238E27FC236}">
                <a16:creationId xmlns:a16="http://schemas.microsoft.com/office/drawing/2014/main" id="{880442F6-32B6-3AA7-7055-82C65AEECE5D}"/>
              </a:ext>
            </a:extLst>
          </p:cNvPr>
          <p:cNvSpPr txBox="1"/>
          <p:nvPr/>
        </p:nvSpPr>
        <p:spPr>
          <a:xfrm>
            <a:off x="8806519" y="1669056"/>
            <a:ext cx="1568242" cy="6462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Frecuencia de monitoreo</a:t>
            </a:r>
            <a:endParaRPr lang="es-CO" sz="1800" b="1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5" name="Google Shape;294;p13">
            <a:extLst>
              <a:ext uri="{FF2B5EF4-FFF2-40B4-BE49-F238E27FC236}">
                <a16:creationId xmlns:a16="http://schemas.microsoft.com/office/drawing/2014/main" id="{88E6190D-43D4-BC8D-6B20-17A058A670A8}"/>
              </a:ext>
            </a:extLst>
          </p:cNvPr>
          <p:cNvSpPr txBox="1"/>
          <p:nvPr/>
        </p:nvSpPr>
        <p:spPr>
          <a:xfrm>
            <a:off x="9586054" y="2841191"/>
            <a:ext cx="1568242" cy="6462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Reporte de información</a:t>
            </a:r>
            <a:endParaRPr lang="es-CO" sz="1800" b="1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6" name="Google Shape;294;p13">
            <a:extLst>
              <a:ext uri="{FF2B5EF4-FFF2-40B4-BE49-F238E27FC236}">
                <a16:creationId xmlns:a16="http://schemas.microsoft.com/office/drawing/2014/main" id="{91CE1B07-397A-F194-4524-8874D722542A}"/>
              </a:ext>
            </a:extLst>
          </p:cNvPr>
          <p:cNvSpPr txBox="1"/>
          <p:nvPr/>
        </p:nvSpPr>
        <p:spPr>
          <a:xfrm>
            <a:off x="7336679" y="4047344"/>
            <a:ext cx="1568242" cy="6462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pPr algn="r"/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Medidas de seguridad</a:t>
            </a:r>
            <a:endParaRPr lang="es-CO" sz="1800" b="1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7" name="Google Shape;294;p13">
            <a:extLst>
              <a:ext uri="{FF2B5EF4-FFF2-40B4-BE49-F238E27FC236}">
                <a16:creationId xmlns:a16="http://schemas.microsoft.com/office/drawing/2014/main" id="{6A959BA6-8E42-F2F1-BCBE-389A6671F80A}"/>
              </a:ext>
            </a:extLst>
          </p:cNvPr>
          <p:cNvSpPr txBox="1"/>
          <p:nvPr/>
        </p:nvSpPr>
        <p:spPr>
          <a:xfrm>
            <a:off x="6947342" y="6044935"/>
            <a:ext cx="1568242" cy="6462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699" tIns="45699" rIns="45699" bIns="45699">
            <a:spAutoFit/>
          </a:bodyPr>
          <a:lstStyle>
            <a:lvl1pPr>
              <a:defRPr sz="1600">
                <a:solidFill>
                  <a:schemeClr val="accent4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pPr algn="r"/>
            <a:r>
              <a:rPr lang="es-ES" sz="18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Plan de monitoreo</a:t>
            </a:r>
            <a:endParaRPr lang="es-CO" sz="1800" b="1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8" name="Google Shape;164;p8" descr="Google Shape;164;p8">
            <a:extLst>
              <a:ext uri="{FF2B5EF4-FFF2-40B4-BE49-F238E27FC236}">
                <a16:creationId xmlns:a16="http://schemas.microsoft.com/office/drawing/2014/main" id="{1692FDEB-5554-0FA8-8D81-217B03CF74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9375" y="4901192"/>
            <a:ext cx="1371420" cy="1555024"/>
          </a:xfrm>
          <a:prstGeom prst="rect">
            <a:avLst/>
          </a:prstGeom>
          <a:ln w="12700">
            <a:miter lim="400000"/>
          </a:ln>
        </p:spPr>
      </p:pic>
      <p:pic>
        <p:nvPicPr>
          <p:cNvPr id="59" name="Google Shape;164;p8" descr="Google Shape;164;p8">
            <a:extLst>
              <a:ext uri="{FF2B5EF4-FFF2-40B4-BE49-F238E27FC236}">
                <a16:creationId xmlns:a16="http://schemas.microsoft.com/office/drawing/2014/main" id="{191F8206-3366-4145-9DE3-71FE06F52E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8385" y="3809888"/>
            <a:ext cx="1371420" cy="1555024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CuadroTexto 60">
            <a:extLst>
              <a:ext uri="{FF2B5EF4-FFF2-40B4-BE49-F238E27FC236}">
                <a16:creationId xmlns:a16="http://schemas.microsoft.com/office/drawing/2014/main" id="{8EF3663A-1EA8-F948-FAA1-CA78CC8E374C}"/>
              </a:ext>
            </a:extLst>
          </p:cNvPr>
          <p:cNvSpPr txBox="1"/>
          <p:nvPr/>
        </p:nvSpPr>
        <p:spPr>
          <a:xfrm>
            <a:off x="9564782" y="5541204"/>
            <a:ext cx="15418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Referencias</a:t>
            </a:r>
          </a:p>
          <a:p>
            <a:pPr algn="ctr"/>
            <a:r>
              <a:rPr lang="es-ES" b="1">
                <a:solidFill>
                  <a:schemeClr val="tx2"/>
                </a:solidFill>
              </a:rPr>
              <a:t>89</a:t>
            </a:r>
            <a:endParaRPr lang="es-CO" b="1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D08E53D6-61A9-F1CA-24CD-04BA4EA65FD0}"/>
              </a:ext>
            </a:extLst>
          </p:cNvPr>
          <p:cNvSpPr txBox="1"/>
          <p:nvPr/>
        </p:nvSpPr>
        <p:spPr>
          <a:xfrm>
            <a:off x="10651476" y="4313148"/>
            <a:ext cx="11499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Anexos</a:t>
            </a:r>
          </a:p>
          <a:p>
            <a:pPr algn="ctr"/>
            <a:r>
              <a:rPr lang="es-ES" b="1">
                <a:solidFill>
                  <a:schemeClr val="tx2"/>
                </a:solidFill>
              </a:rPr>
              <a:t>2</a:t>
            </a:r>
            <a:endParaRPr lang="es-CO" b="1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2509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448F1-7F9C-8C2E-D0DD-BA47E8751B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41B2FAF7-1E67-45ED-D880-E337194491AC}"/>
              </a:ext>
            </a:extLst>
          </p:cNvPr>
          <p:cNvSpPr txBox="1">
            <a:spLocks/>
          </p:cNvSpPr>
          <p:nvPr/>
        </p:nvSpPr>
        <p:spPr>
          <a:xfrm>
            <a:off x="239324" y="134486"/>
            <a:ext cx="11293185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" sz="2400" b="1">
                <a:solidFill>
                  <a:schemeClr val="accent6">
                    <a:lumMod val="75000"/>
                  </a:schemeClr>
                </a:solidFill>
              </a:rPr>
              <a:t>7. PMVA. Alcance</a:t>
            </a:r>
          </a:p>
          <a:p>
            <a:endParaRPr lang="es-CO" sz="3000" b="1">
              <a:solidFill>
                <a:srgbClr val="0070C0"/>
              </a:solidFill>
              <a:highlight>
                <a:srgbClr val="FFFF00"/>
              </a:highlight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E4853BB-4E50-77A2-75A7-10BB57652B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5" y="801420"/>
            <a:ext cx="11957723" cy="523362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444585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20</Slides>
  <Notes>8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Tema de Office</vt:lpstr>
      <vt:lpstr>PowerPoint Presentation</vt:lpstr>
      <vt:lpstr>Contenido</vt:lpstr>
      <vt:lpstr>1. Monitoreo de vertimientos</vt:lpstr>
      <vt:lpstr>3. Antecedentes</vt:lpstr>
      <vt:lpstr>4. Marco Normativo</vt:lpstr>
      <vt:lpstr> 5. Iniciativa normativa (Decreto 1076 de 2025, Artículo 2.2.3.3.4.13) </vt:lpstr>
      <vt:lpstr>6. Aspectos mínimos Artículo 2.2.3.3.4.13 Decreto 1076 de 2025                                   Artículo 5 Resolución 631 de 2015</vt:lpstr>
      <vt:lpstr>7. PMVA. Protocolo de Monitoreo de Vertimientos a las     Aguas Superficiales y al Alcantarillado Público </vt:lpstr>
      <vt:lpstr>PowerPoint Presentation</vt:lpstr>
      <vt:lpstr>PowerPoint Presentation</vt:lpstr>
      <vt:lpstr>PowerPoint Presentation</vt:lpstr>
      <vt:lpstr>7. PMVA. Metodología para la toma de muestras </vt:lpstr>
      <vt:lpstr>7. PMVA. Metodología para el análisis de muestras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revision>1</cp:revision>
  <dcterms:created xsi:type="dcterms:W3CDTF">2023-05-08T00:34:42Z</dcterms:created>
  <dcterms:modified xsi:type="dcterms:W3CDTF">2026-05-28T20:54:20Z</dcterms:modified>
</cp:coreProperties>
</file>