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diagrams/data2.xml" ContentType="application/vnd.openxmlformats-officedocument.drawingml.diagramData+xml"/>
  <Override PartName="/ppt/diagrams/data1.xml" ContentType="application/vnd.openxmlformats-officedocument.drawingml.diagramData+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18.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7.xml" ContentType="application/vnd.openxmlformats-officedocument.presentationml.notesSlide+xml"/>
  <Override PartName="/ppt/notesSlides/notesSlide19.xml" ContentType="application/vnd.openxmlformats-officedocument.presentationml.notesSlide+xml"/>
  <Override PartName="/ppt/notesSlides/notesSlide16.xml" ContentType="application/vnd.openxmlformats-officedocument.presentationml.notes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6" r:id="rId2"/>
  </p:sldMasterIdLst>
  <p:notesMasterIdLst>
    <p:notesMasterId r:id="rId55"/>
  </p:notesMasterIdLst>
  <p:sldIdLst>
    <p:sldId id="257" r:id="rId3"/>
    <p:sldId id="258" r:id="rId4"/>
    <p:sldId id="326" r:id="rId5"/>
    <p:sldId id="259" r:id="rId6"/>
    <p:sldId id="325" r:id="rId7"/>
    <p:sldId id="372" r:id="rId8"/>
    <p:sldId id="374" r:id="rId9"/>
    <p:sldId id="331" r:id="rId10"/>
    <p:sldId id="329" r:id="rId11"/>
    <p:sldId id="330" r:id="rId12"/>
    <p:sldId id="318" r:id="rId13"/>
    <p:sldId id="319" r:id="rId14"/>
    <p:sldId id="320" r:id="rId15"/>
    <p:sldId id="321" r:id="rId16"/>
    <p:sldId id="322" r:id="rId17"/>
    <p:sldId id="323" r:id="rId18"/>
    <p:sldId id="324" r:id="rId19"/>
    <p:sldId id="268" r:id="rId20"/>
    <p:sldId id="269" r:id="rId21"/>
    <p:sldId id="270" r:id="rId22"/>
    <p:sldId id="271" r:id="rId23"/>
    <p:sldId id="272" r:id="rId24"/>
    <p:sldId id="274" r:id="rId25"/>
    <p:sldId id="275" r:id="rId26"/>
    <p:sldId id="276" r:id="rId27"/>
    <p:sldId id="277" r:id="rId28"/>
    <p:sldId id="278" r:id="rId29"/>
    <p:sldId id="279" r:id="rId30"/>
    <p:sldId id="280" r:id="rId31"/>
    <p:sldId id="317" r:id="rId32"/>
    <p:sldId id="313" r:id="rId33"/>
    <p:sldId id="314" r:id="rId34"/>
    <p:sldId id="315" r:id="rId35"/>
    <p:sldId id="286" r:id="rId36"/>
    <p:sldId id="311" r:id="rId37"/>
    <p:sldId id="291" r:id="rId38"/>
    <p:sldId id="292" r:id="rId39"/>
    <p:sldId id="293" r:id="rId40"/>
    <p:sldId id="294" r:id="rId41"/>
    <p:sldId id="295" r:id="rId42"/>
    <p:sldId id="296" r:id="rId43"/>
    <p:sldId id="297" r:id="rId44"/>
    <p:sldId id="298" r:id="rId45"/>
    <p:sldId id="299" r:id="rId46"/>
    <p:sldId id="300" r:id="rId47"/>
    <p:sldId id="302" r:id="rId48"/>
    <p:sldId id="306" r:id="rId49"/>
    <p:sldId id="308" r:id="rId50"/>
    <p:sldId id="310" r:id="rId51"/>
    <p:sldId id="287" r:id="rId52"/>
    <p:sldId id="288" r:id="rId53"/>
    <p:sldId id="289" r:id="rId54"/>
  </p:sldIdLst>
  <p:sldSz cx="12192000" cy="6858000"/>
  <p:notesSz cx="6858000" cy="9144000"/>
  <p:defaultText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Edelyn Yurany Silva Barreto" initials="EYSB" lastIdx="1" clrIdx="0">
    <p:extLst>
      <p:ext uri="{19B8F6BF-5375-455C-9EA6-DF929625EA0E}">
        <p15:presenceInfo xmlns:p15="http://schemas.microsoft.com/office/powerpoint/2012/main" userId="S-1-5-21-1292428093-1383384898-842925246-23102"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71" d="100"/>
          <a:sy n="71" d="100"/>
        </p:scale>
        <p:origin x="660" y="6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notesMaster" Target="notesMasters/notesMaster1.xml"/><Relationship Id="rId63" Type="http://schemas.openxmlformats.org/officeDocument/2006/relationships/customXml" Target="../customXml/item3.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viewProps" Target="viewProps.xml"/><Relationship Id="rId5" Type="http://schemas.openxmlformats.org/officeDocument/2006/relationships/slide" Target="slides/slide3.xml"/><Relationship Id="rId61" Type="http://schemas.openxmlformats.org/officeDocument/2006/relationships/customXml" Target="../customXml/item1.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commentAuthors" Target="commentAuthors.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theme" Target="theme/theme1.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customXml" Target="../customXml/item2.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presProps" Target="presProps.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s>
</file>

<file path=ppt/diagrams/colors1.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0C13A13-39B9-40EB-9414-6F324520006D}" type="doc">
      <dgm:prSet loTypeId="urn:microsoft.com/office/officeart/2005/8/layout/process3" loCatId="process" qsTypeId="urn:microsoft.com/office/officeart/2005/8/quickstyle/simple1" qsCatId="simple" csTypeId="urn:microsoft.com/office/officeart/2005/8/colors/accent0_3" csCatId="mainScheme" phldr="1"/>
      <dgm:spPr/>
      <dgm:t>
        <a:bodyPr/>
        <a:lstStyle/>
        <a:p>
          <a:endParaRPr lang="es-CO"/>
        </a:p>
      </dgm:t>
    </dgm:pt>
    <dgm:pt modelId="{E49586EF-0CAC-49C9-A2D1-9B075946EFF1}">
      <dgm:prSet phldrT="[Texto]" custT="1"/>
      <dgm:spPr/>
      <dgm:t>
        <a:bodyPr/>
        <a:lstStyle/>
        <a:p>
          <a:pPr algn="ctr"/>
          <a:r>
            <a:rPr lang="es-CO" sz="1800" b="1" dirty="0">
              <a:effectLst>
                <a:outerShdw blurRad="38100" dist="38100" dir="2700000" algn="tl">
                  <a:srgbClr val="000000">
                    <a:alpha val="43137"/>
                  </a:srgbClr>
                </a:outerShdw>
              </a:effectLst>
              <a:latin typeface="Arial Black" panose="020B0A04020102020204" pitchFamily="34" charset="0"/>
            </a:rPr>
            <a:t>FASE PREPARATORIA</a:t>
          </a:r>
        </a:p>
      </dgm:t>
    </dgm:pt>
    <dgm:pt modelId="{F0BF41D0-A155-418A-A598-8277AE710E41}" type="parTrans" cxnId="{40978D69-D16D-4122-904E-352EDD72D6A6}">
      <dgm:prSet/>
      <dgm:spPr/>
      <dgm:t>
        <a:bodyPr/>
        <a:lstStyle/>
        <a:p>
          <a:endParaRPr lang="es-CO" sz="1500">
            <a:latin typeface="Arial Black" panose="020B0A04020102020204" pitchFamily="34" charset="0"/>
          </a:endParaRPr>
        </a:p>
      </dgm:t>
    </dgm:pt>
    <dgm:pt modelId="{59A364D0-2B88-4879-9BC4-2E80ABFC1574}" type="sibTrans" cxnId="{40978D69-D16D-4122-904E-352EDD72D6A6}">
      <dgm:prSet custT="1"/>
      <dgm:spPr/>
      <dgm:t>
        <a:bodyPr/>
        <a:lstStyle/>
        <a:p>
          <a:endParaRPr lang="es-CO" sz="1500">
            <a:latin typeface="Arial Black" panose="020B0A04020102020204" pitchFamily="34" charset="0"/>
          </a:endParaRPr>
        </a:p>
      </dgm:t>
    </dgm:pt>
    <dgm:pt modelId="{56C01692-4BE8-4B9D-91CC-F6039F9AB9D9}">
      <dgm:prSet phldrT="[Texto]" custT="1"/>
      <dgm:spPr/>
      <dgm:t>
        <a:bodyPr/>
        <a:lstStyle/>
        <a:p>
          <a:pPr algn="ctr"/>
          <a:r>
            <a:rPr lang="es-CO" sz="1800" b="1" dirty="0">
              <a:effectLst>
                <a:outerShdw blurRad="38100" dist="38100" dir="2700000" algn="tl">
                  <a:srgbClr val="000000">
                    <a:alpha val="43137"/>
                  </a:srgbClr>
                </a:outerShdw>
              </a:effectLst>
              <a:latin typeface="Arial Black" panose="020B0A04020102020204" pitchFamily="34" charset="0"/>
            </a:rPr>
            <a:t>FASE DIAGNÓSTICA</a:t>
          </a:r>
        </a:p>
      </dgm:t>
    </dgm:pt>
    <dgm:pt modelId="{A17C2CF9-46FB-4806-9AF5-C00996A9C676}" type="parTrans" cxnId="{A533B70D-5989-438D-B435-1A6CD401078D}">
      <dgm:prSet/>
      <dgm:spPr/>
      <dgm:t>
        <a:bodyPr/>
        <a:lstStyle/>
        <a:p>
          <a:endParaRPr lang="es-CO" sz="1500">
            <a:latin typeface="Arial Black" panose="020B0A04020102020204" pitchFamily="34" charset="0"/>
          </a:endParaRPr>
        </a:p>
      </dgm:t>
    </dgm:pt>
    <dgm:pt modelId="{1BE9F10B-3FFE-4294-A229-7BDF222D07D6}" type="sibTrans" cxnId="{A533B70D-5989-438D-B435-1A6CD401078D}">
      <dgm:prSet custT="1"/>
      <dgm:spPr/>
      <dgm:t>
        <a:bodyPr/>
        <a:lstStyle/>
        <a:p>
          <a:endParaRPr lang="es-CO" sz="1500">
            <a:latin typeface="Arial Black" panose="020B0A04020102020204" pitchFamily="34" charset="0"/>
          </a:endParaRPr>
        </a:p>
      </dgm:t>
    </dgm:pt>
    <dgm:pt modelId="{2BB8173F-9800-47CB-9C48-79CD4E32EBD9}">
      <dgm:prSet phldrT="[Texto]" custT="1"/>
      <dgm:spPr/>
      <dgm:t>
        <a:bodyPr/>
        <a:lstStyle/>
        <a:p>
          <a:pPr algn="ctr"/>
          <a:r>
            <a:rPr lang="es-CO" sz="1800" b="1" dirty="0">
              <a:effectLst>
                <a:outerShdw blurRad="38100" dist="38100" dir="2700000" algn="tl">
                  <a:srgbClr val="000000">
                    <a:alpha val="43137"/>
                  </a:srgbClr>
                </a:outerShdw>
              </a:effectLst>
              <a:latin typeface="Arial Black" panose="020B0A04020102020204" pitchFamily="34" charset="0"/>
            </a:rPr>
            <a:t>FASE DE FORMULACIÓN</a:t>
          </a:r>
        </a:p>
        <a:p>
          <a:pPr algn="l"/>
          <a:endParaRPr lang="es-CO" sz="1500" dirty="0">
            <a:latin typeface="Arial Black" panose="020B0A04020102020204" pitchFamily="34" charset="0"/>
          </a:endParaRPr>
        </a:p>
      </dgm:t>
    </dgm:pt>
    <dgm:pt modelId="{EB0A5DF1-77B1-41B8-AFF7-C084ABBAA2AD}" type="parTrans" cxnId="{556D31A8-3AA7-41FB-AAAF-CA336048B009}">
      <dgm:prSet/>
      <dgm:spPr/>
      <dgm:t>
        <a:bodyPr/>
        <a:lstStyle/>
        <a:p>
          <a:endParaRPr lang="es-CO" sz="1500">
            <a:latin typeface="Arial Black" panose="020B0A04020102020204" pitchFamily="34" charset="0"/>
          </a:endParaRPr>
        </a:p>
      </dgm:t>
    </dgm:pt>
    <dgm:pt modelId="{0A96A09D-575E-4886-AD26-1DC741603EA8}" type="sibTrans" cxnId="{556D31A8-3AA7-41FB-AAAF-CA336048B009}">
      <dgm:prSet/>
      <dgm:spPr/>
      <dgm:t>
        <a:bodyPr/>
        <a:lstStyle/>
        <a:p>
          <a:endParaRPr lang="es-CO" sz="1500">
            <a:latin typeface="Arial Black" panose="020B0A04020102020204" pitchFamily="34" charset="0"/>
          </a:endParaRPr>
        </a:p>
      </dgm:t>
    </dgm:pt>
    <dgm:pt modelId="{80EA60C6-1ECE-42C9-9EE5-F65DB76ABB81}">
      <dgm:prSet custT="1"/>
      <dgm:spPr/>
      <dgm:t>
        <a:bodyPr/>
        <a:lstStyle/>
        <a:p>
          <a:r>
            <a:rPr lang="es-CO" sz="1500" b="1" dirty="0">
              <a:latin typeface="Arial Black" panose="020B0A04020102020204" pitchFamily="34" charset="0"/>
            </a:rPr>
            <a:t>Mayo- Julio 2025</a:t>
          </a:r>
        </a:p>
      </dgm:t>
    </dgm:pt>
    <dgm:pt modelId="{4BD8BE03-DF4E-43C8-AF9F-8D36B9E7B7E9}" type="parTrans" cxnId="{04ECE94A-4573-4B21-9521-7F1B423E5851}">
      <dgm:prSet/>
      <dgm:spPr/>
      <dgm:t>
        <a:bodyPr/>
        <a:lstStyle/>
        <a:p>
          <a:endParaRPr lang="es-CO" sz="1500">
            <a:latin typeface="Arial Black" panose="020B0A04020102020204" pitchFamily="34" charset="0"/>
          </a:endParaRPr>
        </a:p>
      </dgm:t>
    </dgm:pt>
    <dgm:pt modelId="{865C4B49-6428-442D-BDB7-CACDD77A98F8}" type="sibTrans" cxnId="{04ECE94A-4573-4B21-9521-7F1B423E5851}">
      <dgm:prSet/>
      <dgm:spPr/>
      <dgm:t>
        <a:bodyPr/>
        <a:lstStyle/>
        <a:p>
          <a:endParaRPr lang="es-CO" sz="1500">
            <a:latin typeface="Arial Black" panose="020B0A04020102020204" pitchFamily="34" charset="0"/>
          </a:endParaRPr>
        </a:p>
      </dgm:t>
    </dgm:pt>
    <dgm:pt modelId="{EE3A5C34-FBBA-4EB8-A696-3B42E530B857}">
      <dgm:prSet custT="1"/>
      <dgm:spPr/>
      <dgm:t>
        <a:bodyPr/>
        <a:lstStyle/>
        <a:p>
          <a:r>
            <a:rPr lang="es-CO" sz="1500" b="1" dirty="0">
              <a:latin typeface="Arial Black" panose="020B0A04020102020204" pitchFamily="34" charset="0"/>
            </a:rPr>
            <a:t>Tiempo Estimado: 2 meses</a:t>
          </a:r>
        </a:p>
      </dgm:t>
    </dgm:pt>
    <dgm:pt modelId="{7AD78306-EDE0-4255-B0B2-1A28D901F88A}" type="parTrans" cxnId="{C264B6F5-B34E-4F3F-AEEA-6F72A64947F7}">
      <dgm:prSet/>
      <dgm:spPr/>
      <dgm:t>
        <a:bodyPr/>
        <a:lstStyle/>
        <a:p>
          <a:endParaRPr lang="es-CO" sz="1500">
            <a:latin typeface="Arial Black" panose="020B0A04020102020204" pitchFamily="34" charset="0"/>
          </a:endParaRPr>
        </a:p>
      </dgm:t>
    </dgm:pt>
    <dgm:pt modelId="{81032440-ECE0-4B41-B852-C4F186E11E59}" type="sibTrans" cxnId="{C264B6F5-B34E-4F3F-AEEA-6F72A64947F7}">
      <dgm:prSet/>
      <dgm:spPr/>
      <dgm:t>
        <a:bodyPr/>
        <a:lstStyle/>
        <a:p>
          <a:endParaRPr lang="es-CO" sz="1500">
            <a:latin typeface="Arial Black" panose="020B0A04020102020204" pitchFamily="34" charset="0"/>
          </a:endParaRPr>
        </a:p>
      </dgm:t>
    </dgm:pt>
    <dgm:pt modelId="{7E9D45A8-765C-4A5B-880F-E0CD2D25DDD1}">
      <dgm:prSet custT="1"/>
      <dgm:spPr/>
      <dgm:t>
        <a:bodyPr/>
        <a:lstStyle/>
        <a:p>
          <a:r>
            <a:rPr lang="es-CO" sz="1500" b="1" dirty="0">
              <a:latin typeface="Arial Black" panose="020B0A04020102020204" pitchFamily="34" charset="0"/>
            </a:rPr>
            <a:t>Julio 2025- Enero 2026</a:t>
          </a:r>
        </a:p>
      </dgm:t>
    </dgm:pt>
    <dgm:pt modelId="{390522B0-5C50-4241-B10E-C909273B485E}" type="parTrans" cxnId="{3CF336AB-E6A3-4F6A-A5DD-24A2A0812859}">
      <dgm:prSet/>
      <dgm:spPr/>
      <dgm:t>
        <a:bodyPr/>
        <a:lstStyle/>
        <a:p>
          <a:endParaRPr lang="es-CO" sz="1500">
            <a:latin typeface="Arial Black" panose="020B0A04020102020204" pitchFamily="34" charset="0"/>
          </a:endParaRPr>
        </a:p>
      </dgm:t>
    </dgm:pt>
    <dgm:pt modelId="{908FF088-13F6-4691-BB9D-D78660905C42}" type="sibTrans" cxnId="{3CF336AB-E6A3-4F6A-A5DD-24A2A0812859}">
      <dgm:prSet/>
      <dgm:spPr/>
      <dgm:t>
        <a:bodyPr/>
        <a:lstStyle/>
        <a:p>
          <a:endParaRPr lang="es-CO" sz="1500">
            <a:latin typeface="Arial Black" panose="020B0A04020102020204" pitchFamily="34" charset="0"/>
          </a:endParaRPr>
        </a:p>
      </dgm:t>
    </dgm:pt>
    <dgm:pt modelId="{22DB5984-5320-4B6E-ADF5-97C194F99519}">
      <dgm:prSet custT="1"/>
      <dgm:spPr/>
      <dgm:t>
        <a:bodyPr/>
        <a:lstStyle/>
        <a:p>
          <a:r>
            <a:rPr lang="es-CO" sz="1500" b="1" dirty="0">
              <a:latin typeface="Arial Black" panose="020B0A04020102020204" pitchFamily="34" charset="0"/>
            </a:rPr>
            <a:t>Tiempo Estimado: 6 meses</a:t>
          </a:r>
        </a:p>
      </dgm:t>
    </dgm:pt>
    <dgm:pt modelId="{9ABEC8B0-AA11-4718-9068-9C9E844DB975}" type="parTrans" cxnId="{F2A16E53-7BAC-4921-8B6C-82DACA118965}">
      <dgm:prSet/>
      <dgm:spPr/>
      <dgm:t>
        <a:bodyPr/>
        <a:lstStyle/>
        <a:p>
          <a:endParaRPr lang="es-CO" sz="1500">
            <a:latin typeface="Arial Black" panose="020B0A04020102020204" pitchFamily="34" charset="0"/>
          </a:endParaRPr>
        </a:p>
      </dgm:t>
    </dgm:pt>
    <dgm:pt modelId="{0C6A5D47-EC4B-43C1-97F1-44C45FEFB9CD}" type="sibTrans" cxnId="{F2A16E53-7BAC-4921-8B6C-82DACA118965}">
      <dgm:prSet/>
      <dgm:spPr/>
      <dgm:t>
        <a:bodyPr/>
        <a:lstStyle/>
        <a:p>
          <a:endParaRPr lang="es-CO" sz="1500">
            <a:latin typeface="Arial Black" panose="020B0A04020102020204" pitchFamily="34" charset="0"/>
          </a:endParaRPr>
        </a:p>
      </dgm:t>
    </dgm:pt>
    <dgm:pt modelId="{1E5309C3-42DB-42F9-9D2B-9B85B27D95CC}">
      <dgm:prSet custT="1"/>
      <dgm:spPr/>
      <dgm:t>
        <a:bodyPr/>
        <a:lstStyle/>
        <a:p>
          <a:r>
            <a:rPr lang="es-CO" sz="1500" b="1" dirty="0">
              <a:latin typeface="Arial Black" panose="020B0A04020102020204" pitchFamily="34" charset="0"/>
            </a:rPr>
            <a:t>Enero 2026- Julio 2026</a:t>
          </a:r>
        </a:p>
      </dgm:t>
    </dgm:pt>
    <dgm:pt modelId="{090940B6-4F4F-4B1D-9A45-8220A839248C}" type="parTrans" cxnId="{F2D4AAEA-C3BB-4799-B297-5DB9FAE8F809}">
      <dgm:prSet/>
      <dgm:spPr/>
      <dgm:t>
        <a:bodyPr/>
        <a:lstStyle/>
        <a:p>
          <a:endParaRPr lang="es-CO" sz="1500">
            <a:latin typeface="Arial Black" panose="020B0A04020102020204" pitchFamily="34" charset="0"/>
          </a:endParaRPr>
        </a:p>
      </dgm:t>
    </dgm:pt>
    <dgm:pt modelId="{9AD31821-3A5F-4637-8973-8C8FA8DACDD7}" type="sibTrans" cxnId="{F2D4AAEA-C3BB-4799-B297-5DB9FAE8F809}">
      <dgm:prSet/>
      <dgm:spPr/>
      <dgm:t>
        <a:bodyPr/>
        <a:lstStyle/>
        <a:p>
          <a:endParaRPr lang="es-CO" sz="1500">
            <a:latin typeface="Arial Black" panose="020B0A04020102020204" pitchFamily="34" charset="0"/>
          </a:endParaRPr>
        </a:p>
      </dgm:t>
    </dgm:pt>
    <dgm:pt modelId="{81AA61D0-DE04-4F8E-98C9-E6473F43CB46}">
      <dgm:prSet custT="1"/>
      <dgm:spPr/>
      <dgm:t>
        <a:bodyPr/>
        <a:lstStyle/>
        <a:p>
          <a:r>
            <a:rPr lang="es-CO" sz="1500" b="1" dirty="0">
              <a:latin typeface="Arial Black" panose="020B0A04020102020204" pitchFamily="34" charset="0"/>
            </a:rPr>
            <a:t>Tiempo Estimado: 6 meses</a:t>
          </a:r>
        </a:p>
      </dgm:t>
    </dgm:pt>
    <dgm:pt modelId="{B0F63843-1C2D-4065-8E78-2DC1FB3B57A5}" type="parTrans" cxnId="{B8CDFE57-B634-4B69-94A7-00C7F1A99B25}">
      <dgm:prSet/>
      <dgm:spPr/>
      <dgm:t>
        <a:bodyPr/>
        <a:lstStyle/>
        <a:p>
          <a:endParaRPr lang="es-CO" sz="1500">
            <a:latin typeface="Arial Black" panose="020B0A04020102020204" pitchFamily="34" charset="0"/>
          </a:endParaRPr>
        </a:p>
      </dgm:t>
    </dgm:pt>
    <dgm:pt modelId="{73CEB0E8-54FC-4CFA-9351-25CB516730C1}" type="sibTrans" cxnId="{B8CDFE57-B634-4B69-94A7-00C7F1A99B25}">
      <dgm:prSet/>
      <dgm:spPr/>
      <dgm:t>
        <a:bodyPr/>
        <a:lstStyle/>
        <a:p>
          <a:endParaRPr lang="es-CO" sz="1500">
            <a:latin typeface="Arial Black" panose="020B0A04020102020204" pitchFamily="34" charset="0"/>
          </a:endParaRPr>
        </a:p>
      </dgm:t>
    </dgm:pt>
    <dgm:pt modelId="{41C9DDA2-FAA6-4E62-B182-54BA94F335D0}" type="pres">
      <dgm:prSet presAssocID="{00C13A13-39B9-40EB-9414-6F324520006D}" presName="linearFlow" presStyleCnt="0">
        <dgm:presLayoutVars>
          <dgm:dir/>
          <dgm:animLvl val="lvl"/>
          <dgm:resizeHandles val="exact"/>
        </dgm:presLayoutVars>
      </dgm:prSet>
      <dgm:spPr/>
    </dgm:pt>
    <dgm:pt modelId="{26958334-BA04-46A3-BDC0-F7E1B259F866}" type="pres">
      <dgm:prSet presAssocID="{E49586EF-0CAC-49C9-A2D1-9B075946EFF1}" presName="composite" presStyleCnt="0"/>
      <dgm:spPr/>
    </dgm:pt>
    <dgm:pt modelId="{A266044E-1CF3-4716-A57B-A3061B4AF158}" type="pres">
      <dgm:prSet presAssocID="{E49586EF-0CAC-49C9-A2D1-9B075946EFF1}" presName="parTx" presStyleLbl="node1" presStyleIdx="0" presStyleCnt="3">
        <dgm:presLayoutVars>
          <dgm:chMax val="0"/>
          <dgm:chPref val="0"/>
          <dgm:bulletEnabled val="1"/>
        </dgm:presLayoutVars>
      </dgm:prSet>
      <dgm:spPr/>
    </dgm:pt>
    <dgm:pt modelId="{C1FEAC38-76C3-48C2-BB61-83C0A05C568C}" type="pres">
      <dgm:prSet presAssocID="{E49586EF-0CAC-49C9-A2D1-9B075946EFF1}" presName="parSh" presStyleLbl="node1" presStyleIdx="0" presStyleCnt="3"/>
      <dgm:spPr/>
    </dgm:pt>
    <dgm:pt modelId="{C60B198D-7CED-4343-BA23-1407736208F1}" type="pres">
      <dgm:prSet presAssocID="{E49586EF-0CAC-49C9-A2D1-9B075946EFF1}" presName="desTx" presStyleLbl="fgAcc1" presStyleIdx="0" presStyleCnt="3">
        <dgm:presLayoutVars>
          <dgm:bulletEnabled val="1"/>
        </dgm:presLayoutVars>
      </dgm:prSet>
      <dgm:spPr/>
    </dgm:pt>
    <dgm:pt modelId="{312BDEA4-156B-4767-9D3A-CB8CBC3BA804}" type="pres">
      <dgm:prSet presAssocID="{59A364D0-2B88-4879-9BC4-2E80ABFC1574}" presName="sibTrans" presStyleLbl="sibTrans2D1" presStyleIdx="0" presStyleCnt="2"/>
      <dgm:spPr/>
    </dgm:pt>
    <dgm:pt modelId="{8DABE82A-DAFD-490A-A9B3-943FD2CF1144}" type="pres">
      <dgm:prSet presAssocID="{59A364D0-2B88-4879-9BC4-2E80ABFC1574}" presName="connTx" presStyleLbl="sibTrans2D1" presStyleIdx="0" presStyleCnt="2"/>
      <dgm:spPr/>
    </dgm:pt>
    <dgm:pt modelId="{C0B0C949-62F6-42C2-BDF3-89729A954B6E}" type="pres">
      <dgm:prSet presAssocID="{56C01692-4BE8-4B9D-91CC-F6039F9AB9D9}" presName="composite" presStyleCnt="0"/>
      <dgm:spPr/>
    </dgm:pt>
    <dgm:pt modelId="{F56F2F1F-34EE-4568-8940-DA46575FAE3A}" type="pres">
      <dgm:prSet presAssocID="{56C01692-4BE8-4B9D-91CC-F6039F9AB9D9}" presName="parTx" presStyleLbl="node1" presStyleIdx="0" presStyleCnt="3">
        <dgm:presLayoutVars>
          <dgm:chMax val="0"/>
          <dgm:chPref val="0"/>
          <dgm:bulletEnabled val="1"/>
        </dgm:presLayoutVars>
      </dgm:prSet>
      <dgm:spPr/>
    </dgm:pt>
    <dgm:pt modelId="{8CBD1592-55ED-491C-B37E-FD192700874C}" type="pres">
      <dgm:prSet presAssocID="{56C01692-4BE8-4B9D-91CC-F6039F9AB9D9}" presName="parSh" presStyleLbl="node1" presStyleIdx="1" presStyleCnt="3" custLinFactNeighborX="3037" custLinFactNeighborY="-2369"/>
      <dgm:spPr/>
    </dgm:pt>
    <dgm:pt modelId="{6F4D2B25-B6FC-4072-BBA4-F59718F7C449}" type="pres">
      <dgm:prSet presAssocID="{56C01692-4BE8-4B9D-91CC-F6039F9AB9D9}" presName="desTx" presStyleLbl="fgAcc1" presStyleIdx="1" presStyleCnt="3" custScaleX="116418">
        <dgm:presLayoutVars>
          <dgm:bulletEnabled val="1"/>
        </dgm:presLayoutVars>
      </dgm:prSet>
      <dgm:spPr/>
    </dgm:pt>
    <dgm:pt modelId="{D57A5BF6-5C80-4412-BB90-15FDD79434B2}" type="pres">
      <dgm:prSet presAssocID="{1BE9F10B-3FFE-4294-A229-7BDF222D07D6}" presName="sibTrans" presStyleLbl="sibTrans2D1" presStyleIdx="1" presStyleCnt="2"/>
      <dgm:spPr/>
    </dgm:pt>
    <dgm:pt modelId="{8A120F48-E88B-4566-9B86-6528008CF76F}" type="pres">
      <dgm:prSet presAssocID="{1BE9F10B-3FFE-4294-A229-7BDF222D07D6}" presName="connTx" presStyleLbl="sibTrans2D1" presStyleIdx="1" presStyleCnt="2"/>
      <dgm:spPr/>
    </dgm:pt>
    <dgm:pt modelId="{25244515-95FE-4A7D-9636-FC82A67E9965}" type="pres">
      <dgm:prSet presAssocID="{2BB8173F-9800-47CB-9C48-79CD4E32EBD9}" presName="composite" presStyleCnt="0"/>
      <dgm:spPr/>
    </dgm:pt>
    <dgm:pt modelId="{B38B1E78-E2B3-48CB-A89B-5B12CD52A792}" type="pres">
      <dgm:prSet presAssocID="{2BB8173F-9800-47CB-9C48-79CD4E32EBD9}" presName="parTx" presStyleLbl="node1" presStyleIdx="1" presStyleCnt="3">
        <dgm:presLayoutVars>
          <dgm:chMax val="0"/>
          <dgm:chPref val="0"/>
          <dgm:bulletEnabled val="1"/>
        </dgm:presLayoutVars>
      </dgm:prSet>
      <dgm:spPr/>
    </dgm:pt>
    <dgm:pt modelId="{CF471DF0-06F0-4CAB-AAC9-C65192EC41D3}" type="pres">
      <dgm:prSet presAssocID="{2BB8173F-9800-47CB-9C48-79CD4E32EBD9}" presName="parSh" presStyleLbl="node1" presStyleIdx="2" presStyleCnt="3"/>
      <dgm:spPr/>
    </dgm:pt>
    <dgm:pt modelId="{135ECCF7-452E-41AD-B9E6-87645A07C0EF}" type="pres">
      <dgm:prSet presAssocID="{2BB8173F-9800-47CB-9C48-79CD4E32EBD9}" presName="desTx" presStyleLbl="fgAcc1" presStyleIdx="2" presStyleCnt="3" custScaleX="109665">
        <dgm:presLayoutVars>
          <dgm:bulletEnabled val="1"/>
        </dgm:presLayoutVars>
      </dgm:prSet>
      <dgm:spPr/>
    </dgm:pt>
  </dgm:ptLst>
  <dgm:cxnLst>
    <dgm:cxn modelId="{A6147706-9C6D-4739-8E1C-D28C4262DF81}" type="presOf" srcId="{E49586EF-0CAC-49C9-A2D1-9B075946EFF1}" destId="{C1FEAC38-76C3-48C2-BB61-83C0A05C568C}" srcOrd="1" destOrd="0" presId="urn:microsoft.com/office/officeart/2005/8/layout/process3"/>
    <dgm:cxn modelId="{5C21340B-5BE2-481C-8012-C094D75D3C22}" type="presOf" srcId="{1BE9F10B-3FFE-4294-A229-7BDF222D07D6}" destId="{8A120F48-E88B-4566-9B86-6528008CF76F}" srcOrd="1" destOrd="0" presId="urn:microsoft.com/office/officeart/2005/8/layout/process3"/>
    <dgm:cxn modelId="{A533B70D-5989-438D-B435-1A6CD401078D}" srcId="{00C13A13-39B9-40EB-9414-6F324520006D}" destId="{56C01692-4BE8-4B9D-91CC-F6039F9AB9D9}" srcOrd="1" destOrd="0" parTransId="{A17C2CF9-46FB-4806-9AF5-C00996A9C676}" sibTransId="{1BE9F10B-3FFE-4294-A229-7BDF222D07D6}"/>
    <dgm:cxn modelId="{B031470E-D408-4429-BE6F-B957BBCA9CFF}" type="presOf" srcId="{56C01692-4BE8-4B9D-91CC-F6039F9AB9D9}" destId="{8CBD1592-55ED-491C-B37E-FD192700874C}" srcOrd="1" destOrd="0" presId="urn:microsoft.com/office/officeart/2005/8/layout/process3"/>
    <dgm:cxn modelId="{6DC4C90F-A767-48C5-875E-59A5FA938227}" type="presOf" srcId="{1E5309C3-42DB-42F9-9D2B-9B85B27D95CC}" destId="{135ECCF7-452E-41AD-B9E6-87645A07C0EF}" srcOrd="0" destOrd="0" presId="urn:microsoft.com/office/officeart/2005/8/layout/process3"/>
    <dgm:cxn modelId="{39483D16-8E7B-4C14-933D-2364437967BA}" type="presOf" srcId="{81AA61D0-DE04-4F8E-98C9-E6473F43CB46}" destId="{135ECCF7-452E-41AD-B9E6-87645A07C0EF}" srcOrd="0" destOrd="1" presId="urn:microsoft.com/office/officeart/2005/8/layout/process3"/>
    <dgm:cxn modelId="{809C771C-AB06-4C38-90DA-2A34A8FCBA5D}" type="presOf" srcId="{56C01692-4BE8-4B9D-91CC-F6039F9AB9D9}" destId="{F56F2F1F-34EE-4568-8940-DA46575FAE3A}" srcOrd="0" destOrd="0" presId="urn:microsoft.com/office/officeart/2005/8/layout/process3"/>
    <dgm:cxn modelId="{F9C4C738-D460-4836-8040-2A648CBCDADB}" type="presOf" srcId="{22DB5984-5320-4B6E-ADF5-97C194F99519}" destId="{6F4D2B25-B6FC-4072-BBA4-F59718F7C449}" srcOrd="0" destOrd="1" presId="urn:microsoft.com/office/officeart/2005/8/layout/process3"/>
    <dgm:cxn modelId="{88DBFA3E-833B-4F7C-9593-347DC6D3742E}" type="presOf" srcId="{59A364D0-2B88-4879-9BC4-2E80ABFC1574}" destId="{312BDEA4-156B-4767-9D3A-CB8CBC3BA804}" srcOrd="0" destOrd="0" presId="urn:microsoft.com/office/officeart/2005/8/layout/process3"/>
    <dgm:cxn modelId="{C3B85A42-1376-4CE0-9433-76ABC7E69487}" type="presOf" srcId="{80EA60C6-1ECE-42C9-9EE5-F65DB76ABB81}" destId="{C60B198D-7CED-4343-BA23-1407736208F1}" srcOrd="0" destOrd="0" presId="urn:microsoft.com/office/officeart/2005/8/layout/process3"/>
    <dgm:cxn modelId="{EF340965-9F51-4A6B-8F6F-A0EDD3F0994E}" type="presOf" srcId="{E49586EF-0CAC-49C9-A2D1-9B075946EFF1}" destId="{A266044E-1CF3-4716-A57B-A3061B4AF158}" srcOrd="0" destOrd="0" presId="urn:microsoft.com/office/officeart/2005/8/layout/process3"/>
    <dgm:cxn modelId="{40978D69-D16D-4122-904E-352EDD72D6A6}" srcId="{00C13A13-39B9-40EB-9414-6F324520006D}" destId="{E49586EF-0CAC-49C9-A2D1-9B075946EFF1}" srcOrd="0" destOrd="0" parTransId="{F0BF41D0-A155-418A-A598-8277AE710E41}" sibTransId="{59A364D0-2B88-4879-9BC4-2E80ABFC1574}"/>
    <dgm:cxn modelId="{9AB5504A-8E77-4A87-8379-CE67F3AA7494}" type="presOf" srcId="{59A364D0-2B88-4879-9BC4-2E80ABFC1574}" destId="{8DABE82A-DAFD-490A-A9B3-943FD2CF1144}" srcOrd="1" destOrd="0" presId="urn:microsoft.com/office/officeart/2005/8/layout/process3"/>
    <dgm:cxn modelId="{04ECE94A-4573-4B21-9521-7F1B423E5851}" srcId="{E49586EF-0CAC-49C9-A2D1-9B075946EFF1}" destId="{80EA60C6-1ECE-42C9-9EE5-F65DB76ABB81}" srcOrd="0" destOrd="0" parTransId="{4BD8BE03-DF4E-43C8-AF9F-8D36B9E7B7E9}" sibTransId="{865C4B49-6428-442D-BDB7-CACDD77A98F8}"/>
    <dgm:cxn modelId="{F2A16E53-7BAC-4921-8B6C-82DACA118965}" srcId="{56C01692-4BE8-4B9D-91CC-F6039F9AB9D9}" destId="{22DB5984-5320-4B6E-ADF5-97C194F99519}" srcOrd="1" destOrd="0" parTransId="{9ABEC8B0-AA11-4718-9068-9C9E844DB975}" sibTransId="{0C6A5D47-EC4B-43C1-97F1-44C45FEFB9CD}"/>
    <dgm:cxn modelId="{7C21FB54-0484-47C3-8E96-3F4CC4B952CB}" type="presOf" srcId="{00C13A13-39B9-40EB-9414-6F324520006D}" destId="{41C9DDA2-FAA6-4E62-B182-54BA94F335D0}" srcOrd="0" destOrd="0" presId="urn:microsoft.com/office/officeart/2005/8/layout/process3"/>
    <dgm:cxn modelId="{B8CDFE57-B634-4B69-94A7-00C7F1A99B25}" srcId="{2BB8173F-9800-47CB-9C48-79CD4E32EBD9}" destId="{81AA61D0-DE04-4F8E-98C9-E6473F43CB46}" srcOrd="1" destOrd="0" parTransId="{B0F63843-1C2D-4065-8E78-2DC1FB3B57A5}" sibTransId="{73CEB0E8-54FC-4CFA-9351-25CB516730C1}"/>
    <dgm:cxn modelId="{E4B14679-E2FF-4C66-A7EF-B03200EAA9AD}" type="presOf" srcId="{7E9D45A8-765C-4A5B-880F-E0CD2D25DDD1}" destId="{6F4D2B25-B6FC-4072-BBA4-F59718F7C449}" srcOrd="0" destOrd="0" presId="urn:microsoft.com/office/officeart/2005/8/layout/process3"/>
    <dgm:cxn modelId="{333F6591-F931-4890-9D14-4F4FB323AE80}" type="presOf" srcId="{2BB8173F-9800-47CB-9C48-79CD4E32EBD9}" destId="{B38B1E78-E2B3-48CB-A89B-5B12CD52A792}" srcOrd="0" destOrd="0" presId="urn:microsoft.com/office/officeart/2005/8/layout/process3"/>
    <dgm:cxn modelId="{41E724A1-D5E3-434C-B0D7-C6726BC704B1}" type="presOf" srcId="{2BB8173F-9800-47CB-9C48-79CD4E32EBD9}" destId="{CF471DF0-06F0-4CAB-AAC9-C65192EC41D3}" srcOrd="1" destOrd="0" presId="urn:microsoft.com/office/officeart/2005/8/layout/process3"/>
    <dgm:cxn modelId="{556D31A8-3AA7-41FB-AAAF-CA336048B009}" srcId="{00C13A13-39B9-40EB-9414-6F324520006D}" destId="{2BB8173F-9800-47CB-9C48-79CD4E32EBD9}" srcOrd="2" destOrd="0" parTransId="{EB0A5DF1-77B1-41B8-AFF7-C084ABBAA2AD}" sibTransId="{0A96A09D-575E-4886-AD26-1DC741603EA8}"/>
    <dgm:cxn modelId="{3CF336AB-E6A3-4F6A-A5DD-24A2A0812859}" srcId="{56C01692-4BE8-4B9D-91CC-F6039F9AB9D9}" destId="{7E9D45A8-765C-4A5B-880F-E0CD2D25DDD1}" srcOrd="0" destOrd="0" parTransId="{390522B0-5C50-4241-B10E-C909273B485E}" sibTransId="{908FF088-13F6-4691-BB9D-D78660905C42}"/>
    <dgm:cxn modelId="{F2D4AAEA-C3BB-4799-B297-5DB9FAE8F809}" srcId="{2BB8173F-9800-47CB-9C48-79CD4E32EBD9}" destId="{1E5309C3-42DB-42F9-9D2B-9B85B27D95CC}" srcOrd="0" destOrd="0" parTransId="{090940B6-4F4F-4B1D-9A45-8220A839248C}" sibTransId="{9AD31821-3A5F-4637-8973-8C8FA8DACDD7}"/>
    <dgm:cxn modelId="{C264B6F5-B34E-4F3F-AEEA-6F72A64947F7}" srcId="{E49586EF-0CAC-49C9-A2D1-9B075946EFF1}" destId="{EE3A5C34-FBBA-4EB8-A696-3B42E530B857}" srcOrd="1" destOrd="0" parTransId="{7AD78306-EDE0-4255-B0B2-1A28D901F88A}" sibTransId="{81032440-ECE0-4B41-B852-C4F186E11E59}"/>
    <dgm:cxn modelId="{1CAE21F6-994A-4D84-9808-7DA2DA0A09F8}" type="presOf" srcId="{EE3A5C34-FBBA-4EB8-A696-3B42E530B857}" destId="{C60B198D-7CED-4343-BA23-1407736208F1}" srcOrd="0" destOrd="1" presId="urn:microsoft.com/office/officeart/2005/8/layout/process3"/>
    <dgm:cxn modelId="{0FA1CEF7-CC84-44A2-87AF-BA852ACA90BE}" type="presOf" srcId="{1BE9F10B-3FFE-4294-A229-7BDF222D07D6}" destId="{D57A5BF6-5C80-4412-BB90-15FDD79434B2}" srcOrd="0" destOrd="0" presId="urn:microsoft.com/office/officeart/2005/8/layout/process3"/>
    <dgm:cxn modelId="{B3CACC2D-8DC8-4FF1-B4C3-1BEF0A0998B6}" type="presParOf" srcId="{41C9DDA2-FAA6-4E62-B182-54BA94F335D0}" destId="{26958334-BA04-46A3-BDC0-F7E1B259F866}" srcOrd="0" destOrd="0" presId="urn:microsoft.com/office/officeart/2005/8/layout/process3"/>
    <dgm:cxn modelId="{854A91EF-8CA6-4BA1-BAF6-0BBB3C204BCF}" type="presParOf" srcId="{26958334-BA04-46A3-BDC0-F7E1B259F866}" destId="{A266044E-1CF3-4716-A57B-A3061B4AF158}" srcOrd="0" destOrd="0" presId="urn:microsoft.com/office/officeart/2005/8/layout/process3"/>
    <dgm:cxn modelId="{E7C096B3-03C0-4E2C-8077-443F55D60283}" type="presParOf" srcId="{26958334-BA04-46A3-BDC0-F7E1B259F866}" destId="{C1FEAC38-76C3-48C2-BB61-83C0A05C568C}" srcOrd="1" destOrd="0" presId="urn:microsoft.com/office/officeart/2005/8/layout/process3"/>
    <dgm:cxn modelId="{7B501FAE-2533-44F8-A94B-13AE1ED58BCF}" type="presParOf" srcId="{26958334-BA04-46A3-BDC0-F7E1B259F866}" destId="{C60B198D-7CED-4343-BA23-1407736208F1}" srcOrd="2" destOrd="0" presId="urn:microsoft.com/office/officeart/2005/8/layout/process3"/>
    <dgm:cxn modelId="{F4D9EDCB-92CF-4F81-97D2-F1932AD40417}" type="presParOf" srcId="{41C9DDA2-FAA6-4E62-B182-54BA94F335D0}" destId="{312BDEA4-156B-4767-9D3A-CB8CBC3BA804}" srcOrd="1" destOrd="0" presId="urn:microsoft.com/office/officeart/2005/8/layout/process3"/>
    <dgm:cxn modelId="{31A1962C-7647-4647-8E8D-DEF567A346B9}" type="presParOf" srcId="{312BDEA4-156B-4767-9D3A-CB8CBC3BA804}" destId="{8DABE82A-DAFD-490A-A9B3-943FD2CF1144}" srcOrd="0" destOrd="0" presId="urn:microsoft.com/office/officeart/2005/8/layout/process3"/>
    <dgm:cxn modelId="{0510D3A2-5B3C-4373-815D-A0F9F61EBFF8}" type="presParOf" srcId="{41C9DDA2-FAA6-4E62-B182-54BA94F335D0}" destId="{C0B0C949-62F6-42C2-BDF3-89729A954B6E}" srcOrd="2" destOrd="0" presId="urn:microsoft.com/office/officeart/2005/8/layout/process3"/>
    <dgm:cxn modelId="{722F2E67-2EA0-495D-BF1B-FEC2CB5DFBAE}" type="presParOf" srcId="{C0B0C949-62F6-42C2-BDF3-89729A954B6E}" destId="{F56F2F1F-34EE-4568-8940-DA46575FAE3A}" srcOrd="0" destOrd="0" presId="urn:microsoft.com/office/officeart/2005/8/layout/process3"/>
    <dgm:cxn modelId="{CAB9BD10-9F52-44DA-A62C-43DE676F5F49}" type="presParOf" srcId="{C0B0C949-62F6-42C2-BDF3-89729A954B6E}" destId="{8CBD1592-55ED-491C-B37E-FD192700874C}" srcOrd="1" destOrd="0" presId="urn:microsoft.com/office/officeart/2005/8/layout/process3"/>
    <dgm:cxn modelId="{AC0C5E4B-EA29-4F38-9713-41C3ABE665AC}" type="presParOf" srcId="{C0B0C949-62F6-42C2-BDF3-89729A954B6E}" destId="{6F4D2B25-B6FC-4072-BBA4-F59718F7C449}" srcOrd="2" destOrd="0" presId="urn:microsoft.com/office/officeart/2005/8/layout/process3"/>
    <dgm:cxn modelId="{66FC9D0E-AC27-4DC2-8B2F-D9B595FB16FE}" type="presParOf" srcId="{41C9DDA2-FAA6-4E62-B182-54BA94F335D0}" destId="{D57A5BF6-5C80-4412-BB90-15FDD79434B2}" srcOrd="3" destOrd="0" presId="urn:microsoft.com/office/officeart/2005/8/layout/process3"/>
    <dgm:cxn modelId="{A7E736B8-B7CD-4547-93A0-899DB5F9F2BF}" type="presParOf" srcId="{D57A5BF6-5C80-4412-BB90-15FDD79434B2}" destId="{8A120F48-E88B-4566-9B86-6528008CF76F}" srcOrd="0" destOrd="0" presId="urn:microsoft.com/office/officeart/2005/8/layout/process3"/>
    <dgm:cxn modelId="{030A8ECC-3875-4068-B184-D14AD849F08F}" type="presParOf" srcId="{41C9DDA2-FAA6-4E62-B182-54BA94F335D0}" destId="{25244515-95FE-4A7D-9636-FC82A67E9965}" srcOrd="4" destOrd="0" presId="urn:microsoft.com/office/officeart/2005/8/layout/process3"/>
    <dgm:cxn modelId="{C7EF5E9A-5ABD-42B8-A052-84656FA78E77}" type="presParOf" srcId="{25244515-95FE-4A7D-9636-FC82A67E9965}" destId="{B38B1E78-E2B3-48CB-A89B-5B12CD52A792}" srcOrd="0" destOrd="0" presId="urn:microsoft.com/office/officeart/2005/8/layout/process3"/>
    <dgm:cxn modelId="{71B44CC5-FF82-43AD-8141-244C2AC21919}" type="presParOf" srcId="{25244515-95FE-4A7D-9636-FC82A67E9965}" destId="{CF471DF0-06F0-4CAB-AAC9-C65192EC41D3}" srcOrd="1" destOrd="0" presId="urn:microsoft.com/office/officeart/2005/8/layout/process3"/>
    <dgm:cxn modelId="{EC52A714-66EB-4D5B-A86E-D5FFD0CA9280}" type="presParOf" srcId="{25244515-95FE-4A7D-9636-FC82A67E9965}" destId="{135ECCF7-452E-41AD-B9E6-87645A07C0EF}" srcOrd="2" destOrd="0" presId="urn:microsoft.com/office/officeart/2005/8/layout/process3"/>
  </dgm:cxnLst>
  <dgm:bg/>
  <dgm:whole/>
  <dgm:extLst>
    <a:ext uri="http://schemas.microsoft.com/office/drawing/2008/diagram">
      <dsp:dataModelExt xmlns:dsp="http://schemas.microsoft.com/office/drawing/2008/diagram" relId="rId7" minVer="http://schemas.openxmlformats.org/drawingml/2006/diagram"/>
    </a:ext>
    <a:ext uri="{C62137D5-CB1D-491B-B009-E17868A290BF}">
      <dgm14:recolorImg xmlns:dgm14="http://schemas.microsoft.com/office/drawing/2010/diagram" val="1"/>
    </a:ext>
  </dgm:extLst>
</dgm:dataModel>
</file>

<file path=ppt/diagrams/data2.xml><?xml version="1.0" encoding="utf-8"?>
<dgm:dataModel xmlns:dgm="http://schemas.openxmlformats.org/drawingml/2006/diagram" xmlns:a="http://schemas.openxmlformats.org/drawingml/2006/main">
  <dgm:ptLst>
    <dgm:pt modelId="{E4296D87-4F06-9E45-80F3-AF64797DAEB9}" type="doc">
      <dgm:prSet loTypeId="urn:microsoft.com/office/officeart/2005/8/layout/matrix3" loCatId="" qsTypeId="urn:microsoft.com/office/officeart/2005/8/quickstyle/simple1" qsCatId="simple" csTypeId="urn:microsoft.com/office/officeart/2005/8/colors/accent1_2" csCatId="accent1" phldr="1"/>
      <dgm:spPr/>
      <dgm:t>
        <a:bodyPr/>
        <a:lstStyle/>
        <a:p>
          <a:endParaRPr lang="es-MX"/>
        </a:p>
      </dgm:t>
    </dgm:pt>
    <dgm:pt modelId="{8C64C04B-063E-CA46-AC03-51951805063B}">
      <dgm:prSet/>
      <dgm:spPr/>
      <dgm:t>
        <a:bodyPr/>
        <a:lstStyle/>
        <a:p>
          <a:r>
            <a:rPr lang="es-MX" b="0" i="0" dirty="0"/>
            <a:t>Partiendo de las problemáticas y necesidades de las personas mayores, especialmente en relación con el abandono y la violencia emocional,  la acción conjunta tiene como objetivo crear un "álbum de memorias colectivas" para las personas mayores de la localidad de Tunjuelito</a:t>
          </a:r>
          <a:endParaRPr lang="es-MX" dirty="0"/>
        </a:p>
      </dgm:t>
    </dgm:pt>
    <dgm:pt modelId="{718E5B5C-169B-B742-8067-A8621F305439}" type="parTrans" cxnId="{E91B12A8-712B-D44F-B480-732F961978D0}">
      <dgm:prSet/>
      <dgm:spPr/>
      <dgm:t>
        <a:bodyPr/>
        <a:lstStyle/>
        <a:p>
          <a:endParaRPr lang="es-MX"/>
        </a:p>
      </dgm:t>
    </dgm:pt>
    <dgm:pt modelId="{33CB73FB-E6E7-3049-82E0-8D20FBABE014}" type="sibTrans" cxnId="{E91B12A8-712B-D44F-B480-732F961978D0}">
      <dgm:prSet/>
      <dgm:spPr/>
      <dgm:t>
        <a:bodyPr/>
        <a:lstStyle/>
        <a:p>
          <a:endParaRPr lang="es-MX"/>
        </a:p>
      </dgm:t>
    </dgm:pt>
    <dgm:pt modelId="{6072A020-1EE4-4D46-B205-6F9EFC60C06A}">
      <dgm:prSet phldrT="[Texto]"/>
      <dgm:spPr/>
      <dgm:t>
        <a:bodyPr/>
        <a:lstStyle/>
        <a:p>
          <a:r>
            <a:rPr lang="es-MX" b="0" i="0" dirty="0"/>
            <a:t>Además, busca promover procesos de prevención frente a estas situaciones, fomentando la comunicación asertiva y generando espacios de convivencia que garanticen sus derechos.</a:t>
          </a:r>
          <a:endParaRPr lang="es-CO" dirty="0"/>
        </a:p>
      </dgm:t>
    </dgm:pt>
    <dgm:pt modelId="{9F9FF8FE-CA53-4CD5-A83A-047220901E0E}" type="parTrans" cxnId="{4C663342-BB40-4AE6-AF3B-D0D809C4E6C8}">
      <dgm:prSet/>
      <dgm:spPr/>
      <dgm:t>
        <a:bodyPr/>
        <a:lstStyle/>
        <a:p>
          <a:endParaRPr lang="es-CO"/>
        </a:p>
      </dgm:t>
    </dgm:pt>
    <dgm:pt modelId="{5EB734F9-A44F-40E6-87B5-592864003A65}" type="sibTrans" cxnId="{4C663342-BB40-4AE6-AF3B-D0D809C4E6C8}">
      <dgm:prSet/>
      <dgm:spPr/>
      <dgm:t>
        <a:bodyPr/>
        <a:lstStyle/>
        <a:p>
          <a:endParaRPr lang="es-CO"/>
        </a:p>
      </dgm:t>
    </dgm:pt>
    <dgm:pt modelId="{D964F54A-B6BF-4217-9744-A1D484A9BB98}">
      <dgm:prSet phldrT="[Texto]"/>
      <dgm:spPr/>
      <dgm:t>
        <a:bodyPr/>
        <a:lstStyle/>
        <a:p>
          <a:r>
            <a:rPr lang="es-MX" b="0" i="0" dirty="0"/>
            <a:t> </a:t>
          </a:r>
          <a:r>
            <a:rPr lang="es-MX" dirty="0"/>
            <a:t>Participación de 40 personas mayores de los sectores de san Carlos e isla del sol</a:t>
          </a:r>
          <a:endParaRPr lang="es-CO" dirty="0"/>
        </a:p>
      </dgm:t>
    </dgm:pt>
    <dgm:pt modelId="{6AA40AA6-832C-4D0A-B508-BABFBB17C118}" type="parTrans" cxnId="{3F6A2E26-6BBA-410B-919F-B6A3CD7D7426}">
      <dgm:prSet/>
      <dgm:spPr/>
      <dgm:t>
        <a:bodyPr/>
        <a:lstStyle/>
        <a:p>
          <a:endParaRPr lang="es-CO"/>
        </a:p>
      </dgm:t>
    </dgm:pt>
    <dgm:pt modelId="{F0BAB93F-50C6-4CFA-BFD4-2D98F1A2CA09}" type="sibTrans" cxnId="{3F6A2E26-6BBA-410B-919F-B6A3CD7D7426}">
      <dgm:prSet/>
      <dgm:spPr/>
      <dgm:t>
        <a:bodyPr/>
        <a:lstStyle/>
        <a:p>
          <a:endParaRPr lang="es-CO"/>
        </a:p>
      </dgm:t>
    </dgm:pt>
    <dgm:pt modelId="{206F0CE8-8E65-45A8-8899-482D5B0A4C86}">
      <dgm:prSet/>
      <dgm:spPr/>
      <dgm:t>
        <a:bodyPr/>
        <a:lstStyle/>
        <a:p>
          <a:r>
            <a:rPr lang="es-MX" dirty="0"/>
            <a:t>E</a:t>
          </a:r>
          <a:r>
            <a:rPr lang="es-CO" dirty="0"/>
            <a:t>n diciembre de 2025 se entregara el documento guía </a:t>
          </a:r>
        </a:p>
      </dgm:t>
    </dgm:pt>
    <dgm:pt modelId="{29656113-1167-478C-9B1A-258AB61E170C}" type="parTrans" cxnId="{D9676272-AE40-4B59-9BC5-F059E506EB27}">
      <dgm:prSet/>
      <dgm:spPr/>
      <dgm:t>
        <a:bodyPr/>
        <a:lstStyle/>
        <a:p>
          <a:endParaRPr lang="es-CO"/>
        </a:p>
      </dgm:t>
    </dgm:pt>
    <dgm:pt modelId="{3B1FBC77-6E89-463C-B921-F0CD41BC4C64}" type="sibTrans" cxnId="{D9676272-AE40-4B59-9BC5-F059E506EB27}">
      <dgm:prSet/>
      <dgm:spPr/>
      <dgm:t>
        <a:bodyPr/>
        <a:lstStyle/>
        <a:p>
          <a:endParaRPr lang="es-CO"/>
        </a:p>
      </dgm:t>
    </dgm:pt>
    <dgm:pt modelId="{63F05098-DA95-6F41-861F-26CD4BEB9CF1}" type="pres">
      <dgm:prSet presAssocID="{E4296D87-4F06-9E45-80F3-AF64797DAEB9}" presName="matrix" presStyleCnt="0">
        <dgm:presLayoutVars>
          <dgm:chMax val="1"/>
          <dgm:dir/>
          <dgm:resizeHandles val="exact"/>
        </dgm:presLayoutVars>
      </dgm:prSet>
      <dgm:spPr/>
    </dgm:pt>
    <dgm:pt modelId="{CAD2A062-40AB-9446-AEB1-C82AECDFCBEE}" type="pres">
      <dgm:prSet presAssocID="{E4296D87-4F06-9E45-80F3-AF64797DAEB9}" presName="diamond" presStyleLbl="bgShp" presStyleIdx="0" presStyleCnt="1"/>
      <dgm:spPr/>
    </dgm:pt>
    <dgm:pt modelId="{28014268-7AAC-8547-B657-BF86D3BE16AC}" type="pres">
      <dgm:prSet presAssocID="{E4296D87-4F06-9E45-80F3-AF64797DAEB9}" presName="quad1" presStyleLbl="node1" presStyleIdx="0" presStyleCnt="4" custScaleX="120343" custScaleY="107794" custLinFactNeighborX="1338">
        <dgm:presLayoutVars>
          <dgm:chMax val="0"/>
          <dgm:chPref val="0"/>
          <dgm:bulletEnabled val="1"/>
        </dgm:presLayoutVars>
      </dgm:prSet>
      <dgm:spPr/>
    </dgm:pt>
    <dgm:pt modelId="{E5FAD115-09A4-1B4C-A597-9ABDD31A6CA7}" type="pres">
      <dgm:prSet presAssocID="{E4296D87-4F06-9E45-80F3-AF64797DAEB9}" presName="quad2" presStyleLbl="node1" presStyleIdx="1" presStyleCnt="4" custScaleX="104945" custScaleY="107416" custLinFactNeighborX="1338">
        <dgm:presLayoutVars>
          <dgm:chMax val="0"/>
          <dgm:chPref val="0"/>
          <dgm:bulletEnabled val="1"/>
        </dgm:presLayoutVars>
      </dgm:prSet>
      <dgm:spPr/>
    </dgm:pt>
    <dgm:pt modelId="{920549FC-C8C4-C549-8CA8-AA960876A75F}" type="pres">
      <dgm:prSet presAssocID="{E4296D87-4F06-9E45-80F3-AF64797DAEB9}" presName="quad3" presStyleLbl="node1" presStyleIdx="2" presStyleCnt="4" custScaleX="115868" custLinFactNeighborX="1338">
        <dgm:presLayoutVars>
          <dgm:chMax val="0"/>
          <dgm:chPref val="0"/>
          <dgm:bulletEnabled val="1"/>
        </dgm:presLayoutVars>
      </dgm:prSet>
      <dgm:spPr/>
    </dgm:pt>
    <dgm:pt modelId="{E55B5F4E-3705-8642-B732-3EDAEA6A755D}" type="pres">
      <dgm:prSet presAssocID="{E4296D87-4F06-9E45-80F3-AF64797DAEB9}" presName="quad4" presStyleLbl="node1" presStyleIdx="3" presStyleCnt="4" custScaleX="113471">
        <dgm:presLayoutVars>
          <dgm:chMax val="0"/>
          <dgm:chPref val="0"/>
          <dgm:bulletEnabled val="1"/>
        </dgm:presLayoutVars>
      </dgm:prSet>
      <dgm:spPr/>
    </dgm:pt>
  </dgm:ptLst>
  <dgm:cxnLst>
    <dgm:cxn modelId="{1037D81F-EC9C-4B8C-A493-0E798CBC5A5F}" type="presOf" srcId="{206F0CE8-8E65-45A8-8899-482D5B0A4C86}" destId="{E55B5F4E-3705-8642-B732-3EDAEA6A755D}" srcOrd="0" destOrd="0" presId="urn:microsoft.com/office/officeart/2005/8/layout/matrix3"/>
    <dgm:cxn modelId="{3F6A2E26-6BBA-410B-919F-B6A3CD7D7426}" srcId="{E4296D87-4F06-9E45-80F3-AF64797DAEB9}" destId="{D964F54A-B6BF-4217-9744-A1D484A9BB98}" srcOrd="2" destOrd="0" parTransId="{6AA40AA6-832C-4D0A-B508-BABFBB17C118}" sibTransId="{F0BAB93F-50C6-4CFA-BFD4-2D98F1A2CA09}"/>
    <dgm:cxn modelId="{4C663342-BB40-4AE6-AF3B-D0D809C4E6C8}" srcId="{E4296D87-4F06-9E45-80F3-AF64797DAEB9}" destId="{6072A020-1EE4-4D46-B205-6F9EFC60C06A}" srcOrd="1" destOrd="0" parTransId="{9F9FF8FE-CA53-4CD5-A83A-047220901E0E}" sibTransId="{5EB734F9-A44F-40E6-87B5-592864003A65}"/>
    <dgm:cxn modelId="{D9676272-AE40-4B59-9BC5-F059E506EB27}" srcId="{E4296D87-4F06-9E45-80F3-AF64797DAEB9}" destId="{206F0CE8-8E65-45A8-8899-482D5B0A4C86}" srcOrd="3" destOrd="0" parTransId="{29656113-1167-478C-9B1A-258AB61E170C}" sibTransId="{3B1FBC77-6E89-463C-B921-F0CD41BC4C64}"/>
    <dgm:cxn modelId="{68335D57-F167-4739-B908-01435CCCA0CC}" type="presOf" srcId="{8C64C04B-063E-CA46-AC03-51951805063B}" destId="{28014268-7AAC-8547-B657-BF86D3BE16AC}" srcOrd="0" destOrd="0" presId="urn:microsoft.com/office/officeart/2005/8/layout/matrix3"/>
    <dgm:cxn modelId="{B5537A79-17AF-489D-BB97-E4686B30B994}" type="presOf" srcId="{D964F54A-B6BF-4217-9744-A1D484A9BB98}" destId="{920549FC-C8C4-C549-8CA8-AA960876A75F}" srcOrd="0" destOrd="0" presId="urn:microsoft.com/office/officeart/2005/8/layout/matrix3"/>
    <dgm:cxn modelId="{E91B12A8-712B-D44F-B480-732F961978D0}" srcId="{E4296D87-4F06-9E45-80F3-AF64797DAEB9}" destId="{8C64C04B-063E-CA46-AC03-51951805063B}" srcOrd="0" destOrd="0" parTransId="{718E5B5C-169B-B742-8067-A8621F305439}" sibTransId="{33CB73FB-E6E7-3049-82E0-8D20FBABE014}"/>
    <dgm:cxn modelId="{5AB4F5C2-4670-4C15-8938-7E9C475DDB92}" type="presOf" srcId="{E4296D87-4F06-9E45-80F3-AF64797DAEB9}" destId="{63F05098-DA95-6F41-861F-26CD4BEB9CF1}" srcOrd="0" destOrd="0" presId="urn:microsoft.com/office/officeart/2005/8/layout/matrix3"/>
    <dgm:cxn modelId="{F6188FD4-593A-49D6-A6A1-0C2B0399EB32}" type="presOf" srcId="{6072A020-1EE4-4D46-B205-6F9EFC60C06A}" destId="{E5FAD115-09A4-1B4C-A597-9ABDD31A6CA7}" srcOrd="0" destOrd="0" presId="urn:microsoft.com/office/officeart/2005/8/layout/matrix3"/>
    <dgm:cxn modelId="{4A268C42-3F11-4307-A849-3AA31AF7495B}" type="presParOf" srcId="{63F05098-DA95-6F41-861F-26CD4BEB9CF1}" destId="{CAD2A062-40AB-9446-AEB1-C82AECDFCBEE}" srcOrd="0" destOrd="0" presId="urn:microsoft.com/office/officeart/2005/8/layout/matrix3"/>
    <dgm:cxn modelId="{91330CBB-51CE-4DC1-A30E-A552242D07CF}" type="presParOf" srcId="{63F05098-DA95-6F41-861F-26CD4BEB9CF1}" destId="{28014268-7AAC-8547-B657-BF86D3BE16AC}" srcOrd="1" destOrd="0" presId="urn:microsoft.com/office/officeart/2005/8/layout/matrix3"/>
    <dgm:cxn modelId="{0AF201C6-EFCB-43AF-82BA-D985BB00D061}" type="presParOf" srcId="{63F05098-DA95-6F41-861F-26CD4BEB9CF1}" destId="{E5FAD115-09A4-1B4C-A597-9ABDD31A6CA7}" srcOrd="2" destOrd="0" presId="urn:microsoft.com/office/officeart/2005/8/layout/matrix3"/>
    <dgm:cxn modelId="{3BBEC992-74F9-481C-8849-023ACCED0D8F}" type="presParOf" srcId="{63F05098-DA95-6F41-861F-26CD4BEB9CF1}" destId="{920549FC-C8C4-C549-8CA8-AA960876A75F}" srcOrd="3" destOrd="0" presId="urn:microsoft.com/office/officeart/2005/8/layout/matrix3"/>
    <dgm:cxn modelId="{252A3B5E-75AD-4762-ABDE-127DA78C1B5D}" type="presParOf" srcId="{63F05098-DA95-6F41-861F-26CD4BEB9CF1}" destId="{E55B5F4E-3705-8642-B732-3EDAEA6A755D}" srcOrd="4" destOrd="0" presId="urn:microsoft.com/office/officeart/2005/8/layout/matrix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1FEAC38-76C3-48C2-BB61-83C0A05C568C}">
      <dsp:nvSpPr>
        <dsp:cNvPr id="0" name=""/>
        <dsp:cNvSpPr/>
      </dsp:nvSpPr>
      <dsp:spPr>
        <a:xfrm>
          <a:off x="5622" y="37797"/>
          <a:ext cx="2486700" cy="1209600"/>
        </a:xfrm>
        <a:prstGeom prst="roundRect">
          <a:avLst>
            <a:gd name="adj" fmla="val 10000"/>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128016" rIns="128016" bIns="68580" numCol="1" spcCol="1270" anchor="t" anchorCtr="0">
          <a:noAutofit/>
        </a:bodyPr>
        <a:lstStyle/>
        <a:p>
          <a:pPr marL="0" lvl="0" indent="0" algn="ctr" defTabSz="800100">
            <a:lnSpc>
              <a:spcPct val="90000"/>
            </a:lnSpc>
            <a:spcBef>
              <a:spcPct val="0"/>
            </a:spcBef>
            <a:spcAft>
              <a:spcPct val="35000"/>
            </a:spcAft>
            <a:buNone/>
          </a:pPr>
          <a:r>
            <a:rPr lang="es-CO" sz="1800" b="1" kern="1200" dirty="0">
              <a:effectLst>
                <a:outerShdw blurRad="38100" dist="38100" dir="2700000" algn="tl">
                  <a:srgbClr val="000000">
                    <a:alpha val="43137"/>
                  </a:srgbClr>
                </a:outerShdw>
              </a:effectLst>
              <a:latin typeface="Arial Black" panose="020B0A04020102020204" pitchFamily="34" charset="0"/>
            </a:rPr>
            <a:t>FASE PREPARATORIA</a:t>
          </a:r>
        </a:p>
      </dsp:txBody>
      <dsp:txXfrm>
        <a:off x="5622" y="37797"/>
        <a:ext cx="2486700" cy="806400"/>
      </dsp:txXfrm>
    </dsp:sp>
    <dsp:sp modelId="{C60B198D-7CED-4343-BA23-1407736208F1}">
      <dsp:nvSpPr>
        <dsp:cNvPr id="0" name=""/>
        <dsp:cNvSpPr/>
      </dsp:nvSpPr>
      <dsp:spPr>
        <a:xfrm>
          <a:off x="514946" y="844197"/>
          <a:ext cx="2486700" cy="1612800"/>
        </a:xfrm>
        <a:prstGeom prst="roundRect">
          <a:avLst>
            <a:gd name="adj" fmla="val 10000"/>
          </a:avLst>
        </a:prstGeom>
        <a:solidFill>
          <a:schemeClr val="lt2">
            <a:alpha val="90000"/>
            <a:hueOff val="0"/>
            <a:satOff val="0"/>
            <a:lumOff val="0"/>
            <a:alphaOff val="0"/>
          </a:schemeClr>
        </a:solidFill>
        <a:ln w="12700" cap="flat" cmpd="sng" algn="ctr">
          <a:solidFill>
            <a:schemeClr val="dk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06680" tIns="106680" rIns="106680" bIns="106680" numCol="1" spcCol="1270" anchor="t" anchorCtr="0">
          <a:noAutofit/>
        </a:bodyPr>
        <a:lstStyle/>
        <a:p>
          <a:pPr marL="114300" lvl="1" indent="-114300" algn="l" defTabSz="666750">
            <a:lnSpc>
              <a:spcPct val="90000"/>
            </a:lnSpc>
            <a:spcBef>
              <a:spcPct val="0"/>
            </a:spcBef>
            <a:spcAft>
              <a:spcPct val="15000"/>
            </a:spcAft>
            <a:buChar char="•"/>
          </a:pPr>
          <a:r>
            <a:rPr lang="es-CO" sz="1500" b="1" kern="1200" dirty="0">
              <a:latin typeface="Arial Black" panose="020B0A04020102020204" pitchFamily="34" charset="0"/>
            </a:rPr>
            <a:t>Mayo- Julio 2025</a:t>
          </a:r>
        </a:p>
        <a:p>
          <a:pPr marL="114300" lvl="1" indent="-114300" algn="l" defTabSz="666750">
            <a:lnSpc>
              <a:spcPct val="90000"/>
            </a:lnSpc>
            <a:spcBef>
              <a:spcPct val="0"/>
            </a:spcBef>
            <a:spcAft>
              <a:spcPct val="15000"/>
            </a:spcAft>
            <a:buChar char="•"/>
          </a:pPr>
          <a:r>
            <a:rPr lang="es-CO" sz="1500" b="1" kern="1200" dirty="0">
              <a:latin typeface="Arial Black" panose="020B0A04020102020204" pitchFamily="34" charset="0"/>
            </a:rPr>
            <a:t>Tiempo Estimado: 2 meses</a:t>
          </a:r>
        </a:p>
      </dsp:txBody>
      <dsp:txXfrm>
        <a:off x="562183" y="891434"/>
        <a:ext cx="2392226" cy="1518326"/>
      </dsp:txXfrm>
    </dsp:sp>
    <dsp:sp modelId="{312BDEA4-156B-4767-9D3A-CB8CBC3BA804}">
      <dsp:nvSpPr>
        <dsp:cNvPr id="0" name=""/>
        <dsp:cNvSpPr/>
      </dsp:nvSpPr>
      <dsp:spPr>
        <a:xfrm rot="21575797">
          <a:off x="2888168" y="116944"/>
          <a:ext cx="839233" cy="619116"/>
        </a:xfrm>
        <a:prstGeom prst="rightArrow">
          <a:avLst>
            <a:gd name="adj1" fmla="val 60000"/>
            <a:gd name="adj2" fmla="val 50000"/>
          </a:avLst>
        </a:prstGeom>
        <a:solidFill>
          <a:schemeClr val="dk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66750">
            <a:lnSpc>
              <a:spcPct val="90000"/>
            </a:lnSpc>
            <a:spcBef>
              <a:spcPct val="0"/>
            </a:spcBef>
            <a:spcAft>
              <a:spcPct val="35000"/>
            </a:spcAft>
            <a:buNone/>
          </a:pPr>
          <a:endParaRPr lang="es-CO" sz="1500" kern="1200">
            <a:latin typeface="Arial Black" panose="020B0A04020102020204" pitchFamily="34" charset="0"/>
          </a:endParaRPr>
        </a:p>
      </dsp:txBody>
      <dsp:txXfrm>
        <a:off x="2888170" y="241421"/>
        <a:ext cx="653498" cy="371470"/>
      </dsp:txXfrm>
    </dsp:sp>
    <dsp:sp modelId="{8CBD1592-55ED-491C-B37E-FD192700874C}">
      <dsp:nvSpPr>
        <dsp:cNvPr id="0" name=""/>
        <dsp:cNvSpPr/>
      </dsp:nvSpPr>
      <dsp:spPr>
        <a:xfrm>
          <a:off x="4075743" y="9142"/>
          <a:ext cx="2486700" cy="1209600"/>
        </a:xfrm>
        <a:prstGeom prst="roundRect">
          <a:avLst>
            <a:gd name="adj" fmla="val 10000"/>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128016" rIns="128016" bIns="68580" numCol="1" spcCol="1270" anchor="t" anchorCtr="0">
          <a:noAutofit/>
        </a:bodyPr>
        <a:lstStyle/>
        <a:p>
          <a:pPr marL="0" lvl="0" indent="0" algn="ctr" defTabSz="800100">
            <a:lnSpc>
              <a:spcPct val="90000"/>
            </a:lnSpc>
            <a:spcBef>
              <a:spcPct val="0"/>
            </a:spcBef>
            <a:spcAft>
              <a:spcPct val="35000"/>
            </a:spcAft>
            <a:buNone/>
          </a:pPr>
          <a:r>
            <a:rPr lang="es-CO" sz="1800" b="1" kern="1200" dirty="0">
              <a:effectLst>
                <a:outerShdw blurRad="38100" dist="38100" dir="2700000" algn="tl">
                  <a:srgbClr val="000000">
                    <a:alpha val="43137"/>
                  </a:srgbClr>
                </a:outerShdw>
              </a:effectLst>
              <a:latin typeface="Arial Black" panose="020B0A04020102020204" pitchFamily="34" charset="0"/>
            </a:rPr>
            <a:t>FASE DIAGNÓSTICA</a:t>
          </a:r>
        </a:p>
      </dsp:txBody>
      <dsp:txXfrm>
        <a:off x="4075743" y="9142"/>
        <a:ext cx="2486700" cy="806400"/>
      </dsp:txXfrm>
    </dsp:sp>
    <dsp:sp modelId="{6F4D2B25-B6FC-4072-BBA4-F59718F7C449}">
      <dsp:nvSpPr>
        <dsp:cNvPr id="0" name=""/>
        <dsp:cNvSpPr/>
      </dsp:nvSpPr>
      <dsp:spPr>
        <a:xfrm>
          <a:off x="4305413" y="844197"/>
          <a:ext cx="2894967" cy="1612800"/>
        </a:xfrm>
        <a:prstGeom prst="roundRect">
          <a:avLst>
            <a:gd name="adj" fmla="val 10000"/>
          </a:avLst>
        </a:prstGeom>
        <a:solidFill>
          <a:schemeClr val="lt2">
            <a:alpha val="90000"/>
            <a:hueOff val="0"/>
            <a:satOff val="0"/>
            <a:lumOff val="0"/>
            <a:alphaOff val="0"/>
          </a:schemeClr>
        </a:solidFill>
        <a:ln w="12700" cap="flat" cmpd="sng" algn="ctr">
          <a:solidFill>
            <a:schemeClr val="dk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06680" tIns="106680" rIns="106680" bIns="106680" numCol="1" spcCol="1270" anchor="t" anchorCtr="0">
          <a:noAutofit/>
        </a:bodyPr>
        <a:lstStyle/>
        <a:p>
          <a:pPr marL="114300" lvl="1" indent="-114300" algn="l" defTabSz="666750">
            <a:lnSpc>
              <a:spcPct val="90000"/>
            </a:lnSpc>
            <a:spcBef>
              <a:spcPct val="0"/>
            </a:spcBef>
            <a:spcAft>
              <a:spcPct val="15000"/>
            </a:spcAft>
            <a:buChar char="•"/>
          </a:pPr>
          <a:r>
            <a:rPr lang="es-CO" sz="1500" b="1" kern="1200" dirty="0">
              <a:latin typeface="Arial Black" panose="020B0A04020102020204" pitchFamily="34" charset="0"/>
            </a:rPr>
            <a:t>Julio 2025- Enero 2026</a:t>
          </a:r>
        </a:p>
        <a:p>
          <a:pPr marL="114300" lvl="1" indent="-114300" algn="l" defTabSz="666750">
            <a:lnSpc>
              <a:spcPct val="90000"/>
            </a:lnSpc>
            <a:spcBef>
              <a:spcPct val="0"/>
            </a:spcBef>
            <a:spcAft>
              <a:spcPct val="15000"/>
            </a:spcAft>
            <a:buChar char="•"/>
          </a:pPr>
          <a:r>
            <a:rPr lang="es-CO" sz="1500" b="1" kern="1200" dirty="0">
              <a:latin typeface="Arial Black" panose="020B0A04020102020204" pitchFamily="34" charset="0"/>
            </a:rPr>
            <a:t>Tiempo Estimado: 6 meses</a:t>
          </a:r>
        </a:p>
      </dsp:txBody>
      <dsp:txXfrm>
        <a:off x="4352650" y="891434"/>
        <a:ext cx="2800493" cy="1518326"/>
      </dsp:txXfrm>
    </dsp:sp>
    <dsp:sp modelId="{D57A5BF6-5C80-4412-BB90-15FDD79434B2}">
      <dsp:nvSpPr>
        <dsp:cNvPr id="0" name=""/>
        <dsp:cNvSpPr/>
      </dsp:nvSpPr>
      <dsp:spPr>
        <a:xfrm rot="23891">
          <a:off x="6971562" y="117282"/>
          <a:ext cx="867372" cy="619116"/>
        </a:xfrm>
        <a:prstGeom prst="rightArrow">
          <a:avLst>
            <a:gd name="adj1" fmla="val 60000"/>
            <a:gd name="adj2" fmla="val 50000"/>
          </a:avLst>
        </a:prstGeom>
        <a:solidFill>
          <a:schemeClr val="dk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66750">
            <a:lnSpc>
              <a:spcPct val="90000"/>
            </a:lnSpc>
            <a:spcBef>
              <a:spcPct val="0"/>
            </a:spcBef>
            <a:spcAft>
              <a:spcPct val="35000"/>
            </a:spcAft>
            <a:buNone/>
          </a:pPr>
          <a:endParaRPr lang="es-CO" sz="1500" kern="1200">
            <a:latin typeface="Arial Black" panose="020B0A04020102020204" pitchFamily="34" charset="0"/>
          </a:endParaRPr>
        </a:p>
      </dsp:txBody>
      <dsp:txXfrm>
        <a:off x="6971564" y="240460"/>
        <a:ext cx="681637" cy="371470"/>
      </dsp:txXfrm>
    </dsp:sp>
    <dsp:sp modelId="{CF471DF0-06F0-4CAB-AAC9-C65192EC41D3}">
      <dsp:nvSpPr>
        <dsp:cNvPr id="0" name=""/>
        <dsp:cNvSpPr/>
      </dsp:nvSpPr>
      <dsp:spPr>
        <a:xfrm>
          <a:off x="8198956" y="37797"/>
          <a:ext cx="2486700" cy="1209600"/>
        </a:xfrm>
        <a:prstGeom prst="roundRect">
          <a:avLst>
            <a:gd name="adj" fmla="val 10000"/>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128016" rIns="128016" bIns="68580" numCol="1" spcCol="1270" anchor="t" anchorCtr="0">
          <a:noAutofit/>
        </a:bodyPr>
        <a:lstStyle/>
        <a:p>
          <a:pPr marL="0" lvl="0" indent="0" algn="ctr" defTabSz="800100">
            <a:lnSpc>
              <a:spcPct val="90000"/>
            </a:lnSpc>
            <a:spcBef>
              <a:spcPct val="0"/>
            </a:spcBef>
            <a:spcAft>
              <a:spcPct val="35000"/>
            </a:spcAft>
            <a:buNone/>
          </a:pPr>
          <a:r>
            <a:rPr lang="es-CO" sz="1800" b="1" kern="1200" dirty="0">
              <a:effectLst>
                <a:outerShdw blurRad="38100" dist="38100" dir="2700000" algn="tl">
                  <a:srgbClr val="000000">
                    <a:alpha val="43137"/>
                  </a:srgbClr>
                </a:outerShdw>
              </a:effectLst>
              <a:latin typeface="Arial Black" panose="020B0A04020102020204" pitchFamily="34" charset="0"/>
            </a:rPr>
            <a:t>FASE DE FORMULACIÓN</a:t>
          </a:r>
        </a:p>
        <a:p>
          <a:pPr marL="0" lvl="0" indent="0" algn="l" defTabSz="800100">
            <a:lnSpc>
              <a:spcPct val="90000"/>
            </a:lnSpc>
            <a:spcBef>
              <a:spcPct val="0"/>
            </a:spcBef>
            <a:spcAft>
              <a:spcPct val="35000"/>
            </a:spcAft>
            <a:buNone/>
          </a:pPr>
          <a:endParaRPr lang="es-CO" sz="1500" kern="1200" dirty="0">
            <a:latin typeface="Arial Black" panose="020B0A04020102020204" pitchFamily="34" charset="0"/>
          </a:endParaRPr>
        </a:p>
      </dsp:txBody>
      <dsp:txXfrm>
        <a:off x="8198956" y="37797"/>
        <a:ext cx="2486700" cy="806400"/>
      </dsp:txXfrm>
    </dsp:sp>
    <dsp:sp modelId="{135ECCF7-452E-41AD-B9E6-87645A07C0EF}">
      <dsp:nvSpPr>
        <dsp:cNvPr id="0" name=""/>
        <dsp:cNvSpPr/>
      </dsp:nvSpPr>
      <dsp:spPr>
        <a:xfrm>
          <a:off x="8588110" y="844197"/>
          <a:ext cx="2727040" cy="1612800"/>
        </a:xfrm>
        <a:prstGeom prst="roundRect">
          <a:avLst>
            <a:gd name="adj" fmla="val 10000"/>
          </a:avLst>
        </a:prstGeom>
        <a:solidFill>
          <a:schemeClr val="lt2">
            <a:alpha val="90000"/>
            <a:hueOff val="0"/>
            <a:satOff val="0"/>
            <a:lumOff val="0"/>
            <a:alphaOff val="0"/>
          </a:schemeClr>
        </a:solidFill>
        <a:ln w="12700" cap="flat" cmpd="sng" algn="ctr">
          <a:solidFill>
            <a:schemeClr val="dk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06680" tIns="106680" rIns="106680" bIns="106680" numCol="1" spcCol="1270" anchor="t" anchorCtr="0">
          <a:noAutofit/>
        </a:bodyPr>
        <a:lstStyle/>
        <a:p>
          <a:pPr marL="114300" lvl="1" indent="-114300" algn="l" defTabSz="666750">
            <a:lnSpc>
              <a:spcPct val="90000"/>
            </a:lnSpc>
            <a:spcBef>
              <a:spcPct val="0"/>
            </a:spcBef>
            <a:spcAft>
              <a:spcPct val="15000"/>
            </a:spcAft>
            <a:buChar char="•"/>
          </a:pPr>
          <a:r>
            <a:rPr lang="es-CO" sz="1500" b="1" kern="1200" dirty="0">
              <a:latin typeface="Arial Black" panose="020B0A04020102020204" pitchFamily="34" charset="0"/>
            </a:rPr>
            <a:t>Enero 2026- Julio 2026</a:t>
          </a:r>
        </a:p>
        <a:p>
          <a:pPr marL="114300" lvl="1" indent="-114300" algn="l" defTabSz="666750">
            <a:lnSpc>
              <a:spcPct val="90000"/>
            </a:lnSpc>
            <a:spcBef>
              <a:spcPct val="0"/>
            </a:spcBef>
            <a:spcAft>
              <a:spcPct val="15000"/>
            </a:spcAft>
            <a:buChar char="•"/>
          </a:pPr>
          <a:r>
            <a:rPr lang="es-CO" sz="1500" b="1" kern="1200" dirty="0">
              <a:latin typeface="Arial Black" panose="020B0A04020102020204" pitchFamily="34" charset="0"/>
            </a:rPr>
            <a:t>Tiempo Estimado: 6 meses</a:t>
          </a:r>
        </a:p>
      </dsp:txBody>
      <dsp:txXfrm>
        <a:off x="8635347" y="891434"/>
        <a:ext cx="2632566" cy="1518326"/>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AD2A062-40AB-9446-AEB1-C82AECDFCBEE}">
      <dsp:nvSpPr>
        <dsp:cNvPr id="0" name=""/>
        <dsp:cNvSpPr/>
      </dsp:nvSpPr>
      <dsp:spPr>
        <a:xfrm>
          <a:off x="1411071" y="0"/>
          <a:ext cx="5489903" cy="5489903"/>
        </a:xfrm>
        <a:prstGeom prst="diamond">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28014268-7AAC-8547-B657-BF86D3BE16AC}">
      <dsp:nvSpPr>
        <dsp:cNvPr id="0" name=""/>
        <dsp:cNvSpPr/>
      </dsp:nvSpPr>
      <dsp:spPr>
        <a:xfrm>
          <a:off x="1743481" y="438103"/>
          <a:ext cx="2576618" cy="2307936"/>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s-MX" sz="1400" b="0" i="0" kern="1200" dirty="0"/>
            <a:t>Partiendo de las problemáticas y necesidades de las personas mayores, especialmente en relación con el abandono y la violencia emocional,  la acción conjunta tiene como objetivo crear un "álbum de memorias colectivas" para las personas mayores de la localidad de Tunjuelito</a:t>
          </a:r>
          <a:endParaRPr lang="es-MX" sz="1400" kern="1200" dirty="0"/>
        </a:p>
      </dsp:txBody>
      <dsp:txXfrm>
        <a:off x="1856145" y="550767"/>
        <a:ext cx="2351290" cy="2082608"/>
      </dsp:txXfrm>
    </dsp:sp>
    <dsp:sp modelId="{E5FAD115-09A4-1B4C-A597-9ABDD31A6CA7}">
      <dsp:nvSpPr>
        <dsp:cNvPr id="0" name=""/>
        <dsp:cNvSpPr/>
      </dsp:nvSpPr>
      <dsp:spPr>
        <a:xfrm>
          <a:off x="4214080" y="442150"/>
          <a:ext cx="2246937" cy="2299843"/>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s-MX" sz="1400" b="0" i="0" kern="1200" dirty="0"/>
            <a:t>Además, busca promover procesos de prevención frente a estas situaciones, fomentando la comunicación asertiva y generando espacios de convivencia que garanticen sus derechos.</a:t>
          </a:r>
          <a:endParaRPr lang="es-CO" sz="1400" kern="1200" dirty="0"/>
        </a:p>
      </dsp:txBody>
      <dsp:txXfrm>
        <a:off x="4323766" y="551836"/>
        <a:ext cx="2027565" cy="2080471"/>
      </dsp:txXfrm>
    </dsp:sp>
    <dsp:sp modelId="{920549FC-C8C4-C549-8CA8-AA960876A75F}">
      <dsp:nvSpPr>
        <dsp:cNvPr id="0" name=""/>
        <dsp:cNvSpPr/>
      </dsp:nvSpPr>
      <dsp:spPr>
        <a:xfrm>
          <a:off x="1791387" y="2827300"/>
          <a:ext cx="2480805" cy="2141062"/>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s-MX" sz="1400" b="0" i="0" kern="1200" dirty="0"/>
            <a:t> </a:t>
          </a:r>
          <a:r>
            <a:rPr lang="es-MX" sz="1400" kern="1200" dirty="0"/>
            <a:t>Participación de 40 personas mayores de los sectores de san Carlos e isla del sol</a:t>
          </a:r>
          <a:endParaRPr lang="es-CO" sz="1400" kern="1200" dirty="0"/>
        </a:p>
      </dsp:txBody>
      <dsp:txXfrm>
        <a:off x="1895905" y="2931818"/>
        <a:ext cx="2271769" cy="1932026"/>
      </dsp:txXfrm>
    </dsp:sp>
    <dsp:sp modelId="{E55B5F4E-3705-8642-B732-3EDAEA6A755D}">
      <dsp:nvSpPr>
        <dsp:cNvPr id="0" name=""/>
        <dsp:cNvSpPr/>
      </dsp:nvSpPr>
      <dsp:spPr>
        <a:xfrm>
          <a:off x="4094159" y="2827300"/>
          <a:ext cx="2429484" cy="2141062"/>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s-MX" sz="1400" kern="1200" dirty="0"/>
            <a:t>E</a:t>
          </a:r>
          <a:r>
            <a:rPr lang="es-CO" sz="1400" kern="1200" dirty="0"/>
            <a:t>n diciembre de 2025 se entregara el documento guía </a:t>
          </a:r>
        </a:p>
      </dsp:txBody>
      <dsp:txXfrm>
        <a:off x="4198677" y="2931818"/>
        <a:ext cx="2220448" cy="1932026"/>
      </dsp:txXfrm>
    </dsp:sp>
  </dsp:spTree>
</dsp:drawing>
</file>

<file path=ppt/diagrams/layout1.xml><?xml version="1.0" encoding="utf-8"?>
<dgm:layoutDef xmlns:dgm="http://schemas.openxmlformats.org/drawingml/2006/diagram" xmlns:a="http://schemas.openxmlformats.org/drawingml/2006/main" uniqueId="urn:microsoft.com/office/officeart/2005/8/layout/process3">
  <dgm:title val=""/>
  <dgm:desc val=""/>
  <dgm:catLst>
    <dgm:cat type="process" pri="20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Lst>
      <dgm:cxnLst>
        <dgm:cxn modelId="4" srcId="0" destId="1" srcOrd="0" destOrd="0"/>
        <dgm:cxn modelId="5" srcId="0" destId="2" srcOrd="1" destOrd="0"/>
        <dgm:cxn modelId="6" srcId="0" destId="3" srcOrd="3" destOrd="0"/>
        <dgm:cxn modelId="12" srcId="1" destId="11" srcOrd="0" destOrd="0"/>
        <dgm:cxn modelId="23" srcId="2" destId="21" srcOrd="0" destOrd="0"/>
        <dgm:cxn modelId="34" srcId="3" destId="31" srcOrd="0" destOrd="0"/>
      </dgm:cxnLst>
      <dgm:bg/>
      <dgm:whole/>
    </dgm:dataModel>
  </dgm:sampData>
  <dgm:style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 modelId="4">
          <dgm:prSet phldr="1"/>
        </dgm:pt>
        <dgm:pt modelId="41">
          <dgm:prSet phldr="1"/>
        </dgm:pt>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osite" refType="w"/>
      <dgm:constr type="w" for="ch" ptType="sibTrans" refType="w" refFor="ch" refForName="composite" fact="0.3333"/>
      <dgm:constr type="w" for="des" forName="parTx"/>
      <dgm:constr type="h" for="des" forName="parTx" op="equ"/>
      <dgm:constr type="h" for="des" forName="parSh" op="equ"/>
      <dgm:constr type="w" for="des" forName="desTx"/>
      <dgm:constr type="h" for="des" forName="desTx" op="equ"/>
      <dgm:constr type="w" for="des" forName="parSh"/>
      <dgm:constr type="primFontSz" for="des" forName="parTx" val="65"/>
      <dgm:constr type="secFontSz" for="des" forName="desTx" refType="primFontSz" refFor="des" refForName="parTx" op="equ"/>
      <dgm:constr type="primFontSz" for="des" forName="connTx" refType="primFontSz" refFor="des" refForName="parTx" fact="0.8"/>
      <dgm:constr type="primFontSz" for="des" forName="connTx" refType="primFontSz" refFor="des" refForName="parTx" op="lte" fact="0.8"/>
      <dgm:constr type="h" for="des" forName="parTx" refType="primFontSz" refFor="des" refForName="parTx" fact="0.8"/>
      <dgm:constr type="h" for="des" forName="parSh" refType="primFontSz" refFor="des" refForName="parTx" fact="1.2"/>
      <dgm:constr type="h" for="des" forName="desTx" refType="primFontSz" refFor="des" refForName="parTx" fact="1.6"/>
      <dgm:constr type="h" for="des" forName="parSh" refType="h" refFor="des" refForName="parTx" op="lte" fact="1.5"/>
      <dgm:constr type="h" for="des" forName="parSh" refType="h" refFor="des" refForName="parTx" op="gte" fact="1.5"/>
    </dgm:constrLst>
    <dgm:ruleLst>
      <dgm:rule type="w" for="ch" forName="composite" val="0" fact="NaN" max="NaN"/>
      <dgm:rule type="primFontSz" for="des" forName="parTx" val="5" fact="NaN" max="NaN"/>
    </dgm:ruleLst>
    <dgm:forEach name="Name3" axis="ch" ptType="node">
      <dgm:layoutNode name="composite">
        <dgm:alg type="composite"/>
        <dgm:shape xmlns:r="http://schemas.openxmlformats.org/officeDocument/2006/relationships" r:blip="">
          <dgm:adjLst/>
        </dgm:shape>
        <dgm:presOf/>
        <dgm:choose name="Name4">
          <dgm:if name="Name5" func="var" arg="dir" op="equ" val="norm">
            <dgm:constrLst>
              <dgm:constr type="h" refType="w" fact="1000"/>
              <dgm:constr type="l" for="ch" forName="parTx"/>
              <dgm:constr type="w" for="ch" forName="parTx" refType="w" fact="0.83"/>
              <dgm:constr type="t" for="ch" forName="parTx"/>
              <dgm:constr type="l" for="ch" forName="parSh"/>
              <dgm:constr type="w" for="ch" forName="parSh" refType="w" refFor="ch" refForName="parTx"/>
              <dgm:constr type="t" for="ch" forName="parSh"/>
              <dgm:constr type="l" for="ch" forName="desTx" refType="w" fact="0.17"/>
              <dgm:constr type="w" for="ch" forName="desTx" refType="w" refFor="ch" refForName="parTx"/>
              <dgm:constr type="t" for="ch" forName="desTx" refType="h" refFor="ch" refForName="parTx"/>
            </dgm:constrLst>
          </dgm:if>
          <dgm:else name="Name6">
            <dgm:constrLst>
              <dgm:constr type="h" refType="w" fact="1000"/>
              <dgm:constr type="l" for="ch" forName="parTx" refType="w" fact="0.17"/>
              <dgm:constr type="w" for="ch" forName="parTx" refType="w" fact="0.83"/>
              <dgm:constr type="t" for="ch" forName="parTx"/>
              <dgm:constr type="l" for="ch" forName="parSh" refType="w" fact="0.15"/>
              <dgm:constr type="w" for="ch" forName="parSh" refType="w" refFor="ch" refForName="parTx"/>
              <dgm:constr type="t" for="ch" forName="parSh"/>
              <dgm:constr type="l" for="ch" forName="desTx"/>
              <dgm:constr type="w" for="ch" forName="desTx" refType="w" refFor="ch" refForName="parTx"/>
              <dgm:constr type="t" for="ch" forName="desTx" refType="h" refFor="ch" refForName="parTx"/>
            </dgm:constrLst>
          </dgm:else>
        </dgm:choose>
        <dgm:ruleLst>
          <dgm:rule type="h" val="INF" fact="NaN" max="NaN"/>
        </dgm:ruleLst>
        <dgm:layoutNode name="parTx">
          <dgm:varLst>
            <dgm:chMax val="0"/>
            <dgm:chPref val="0"/>
            <dgm:bulletEnabled val="1"/>
          </dgm:varLst>
          <dgm:alg type="tx">
            <dgm:param type="parTxLTRAlign" val="l"/>
            <dgm:param type="parTxRTLAlign" val="r"/>
            <dgm:param type="txAnchorVert" val="t"/>
          </dgm:alg>
          <dgm:shape xmlns:r="http://schemas.openxmlformats.org/officeDocument/2006/relationships" type="rect" r:blip="" zOrderOff="1" hideGeom="1">
            <dgm:adjLst>
              <dgm:adj idx="1" val="0.1"/>
            </dgm:adjLst>
          </dgm:shape>
          <dgm:presOf axis="self" ptType="node"/>
          <dgm:constrLst>
            <dgm:constr type="h" refType="w" op="lte" fact="0.4"/>
            <dgm:constr type="bMarg" refType="primFontSz" fact="0.3"/>
            <dgm:constr type="h"/>
          </dgm:constrLst>
          <dgm:ruleLst>
            <dgm:rule type="h" val="INF" fact="NaN" max="NaN"/>
          </dgm:ruleLst>
        </dgm:layoutNode>
        <dgm:layoutNode name="parSh">
          <dgm:alg type="sp"/>
          <dgm:shape xmlns:r="http://schemas.openxmlformats.org/officeDocument/2006/relationships" type="roundRect" r:blip="">
            <dgm:adjLst>
              <dgm:adj idx="1" val="0.1"/>
            </dgm:adjLst>
          </dgm:shape>
          <dgm:presOf axis="self" ptType="node"/>
          <dgm:constrLst>
            <dgm:constr type="h"/>
          </dgm:constrLst>
          <dgm:ruleLst/>
        </dgm:layoutNode>
        <dgm:layoutNode name="desTx" styleLbl="fgAcc1">
          <dgm:varLst>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secFontSz" val="65"/>
            <dgm:constr type="primFontSz" refType="secFontSz"/>
            <dgm:constr type="h"/>
          </dgm:constrLst>
          <dgm:ruleLst>
            <dgm:rule type="h" val="INF" fact="NaN" max="NaN"/>
          </dgm:ruleLst>
        </dgm:layoutNode>
      </dgm:layoutNode>
      <dgm:forEach name="sibTransForEach" axis="followSib" ptType="sibTrans" cnt="1">
        <dgm:layoutNode name="sibTrans">
          <dgm:alg type="conn">
            <dgm:param type="begPts" val="auto"/>
            <dgm:param type="endPts" val="auto"/>
            <dgm:param type="srcNode" val="parTx"/>
            <dgm:param type="dstNode" val="parTx"/>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Tx">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matrix3">
  <dgm:title val=""/>
  <dgm:desc val=""/>
  <dgm:catLst>
    <dgm:cat type="matrix" pri="1000"/>
    <dgm:cat type="convert" pri="18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0" destOrd="0"/>
        <dgm:cxn modelId="8" srcId="0" destId="4" srcOrd="1" destOrd="0"/>
      </dgm:cxnLst>
      <dgm:bg/>
      <dgm:whole/>
    </dgm:dataModel>
  </dgm:sampData>
  <dgm:styleData useDef="1">
    <dgm:dataModel>
      <dgm:ptLst/>
      <dgm:bg/>
      <dgm:whole/>
    </dgm:dataModel>
  </dgm:styleData>
  <dgm:clrData useDef="1">
    <dgm:dataModel>
      <dgm:ptLst/>
      <dgm:bg/>
      <dgm:whole/>
    </dgm:dataModel>
  </dgm:clrData>
  <dgm:layoutNode name="matrix">
    <dgm:varLst>
      <dgm:chMax val="1"/>
      <dgm:dir/>
      <dgm:resizeHandles val="exact"/>
    </dgm:varLst>
    <dgm:alg type="composite">
      <dgm:param type="ar" val="1"/>
    </dgm:alg>
    <dgm:shape xmlns:r="http://schemas.openxmlformats.org/officeDocument/2006/relationships" r:blip="">
      <dgm:adjLst/>
    </dgm:shape>
    <dgm:presOf/>
    <dgm:choose name="Name0">
      <dgm:if name="Name1" func="var" arg="dir" op="equ" val="norm">
        <dgm:constrLst>
          <dgm:constr type="w" for="ch" forName="diamond" refType="w"/>
          <dgm:constr type="h" for="ch" forName="diamond" refType="h"/>
          <dgm:constr type="w" for="ch" forName="quad1" refType="w" fact="0.39"/>
          <dgm:constr type="h" for="ch" forName="quad1" refType="h" fact="0.39"/>
          <dgm:constr type="ctrX" for="ch" forName="quad1" refType="w" fact="0.29"/>
          <dgm:constr type="ctrY" for="ch" forName="quad1" refType="h" fact="0.29"/>
          <dgm:constr type="w" for="ch" forName="quad2" refType="w" fact="0.39"/>
          <dgm:constr type="h" for="ch" forName="quad2" refType="h" fact="0.39"/>
          <dgm:constr type="ctrX" for="ch" forName="quad2" refType="w" fact="0.71"/>
          <dgm:constr type="ctrY" for="ch" forName="quad2" refType="h" fact="0.29"/>
          <dgm:constr type="w" for="ch" forName="quad3" refType="w" fact="0.39"/>
          <dgm:constr type="h" for="ch" forName="quad3" refType="h" fact="0.39"/>
          <dgm:constr type="ctrX" for="ch" forName="quad3" refType="w" fact="0.29"/>
          <dgm:constr type="ctrY" for="ch" forName="quad3" refType="h" fact="0.71"/>
          <dgm:constr type="w" for="ch" forName="quad4" refType="w" fact="0.39"/>
          <dgm:constr type="h" for="ch" forName="quad4" refType="h" fact="0.39"/>
          <dgm:constr type="ctrX" for="ch" forName="quad4" refType="w" fact="0.71"/>
          <dgm:constr type="ctrY" for="ch" forName="quad4" refType="h" fact="0.71"/>
          <dgm:constr type="primFontSz" for="des" ptType="node" op="equ" val="65"/>
        </dgm:constrLst>
      </dgm:if>
      <dgm:else name="Name2">
        <dgm:constrLst>
          <dgm:constr type="w" for="ch" forName="diamond" refType="w"/>
          <dgm:constr type="h" for="ch" forName="diamond" refType="h"/>
          <dgm:constr type="w" for="ch" forName="quad1" refType="w" fact="0.39"/>
          <dgm:constr type="h" for="ch" forName="quad1" refType="h" fact="0.39"/>
          <dgm:constr type="ctrX" for="ch" forName="quad1" refType="w" fact="0.71"/>
          <dgm:constr type="ctrY" for="ch" forName="quad1" refType="h" fact="0.29"/>
          <dgm:constr type="w" for="ch" forName="quad2" refType="w" fact="0.39"/>
          <dgm:constr type="h" for="ch" forName="quad2" refType="h" fact="0.39"/>
          <dgm:constr type="ctrX" for="ch" forName="quad2" refType="w" fact="0.29"/>
          <dgm:constr type="ctrY" for="ch" forName="quad2" refType="h" fact="0.29"/>
          <dgm:constr type="w" for="ch" forName="quad3" refType="w" fact="0.39"/>
          <dgm:constr type="h" for="ch" forName="quad3" refType="h" fact="0.39"/>
          <dgm:constr type="ctrX" for="ch" forName="quad3" refType="w" fact="0.71"/>
          <dgm:constr type="ctrY" for="ch" forName="quad3" refType="h" fact="0.71"/>
          <dgm:constr type="w" for="ch" forName="quad4" refType="w" fact="0.39"/>
          <dgm:constr type="h" for="ch" forName="quad4" refType="h" fact="0.39"/>
          <dgm:constr type="ctrX" for="ch" forName="quad4" refType="w" fact="0.29"/>
          <dgm:constr type="ctrY" for="ch" forName="quad4" refType="h" fact="0.71"/>
          <dgm:constr type="primFontSz" for="des" ptType="node" op="equ" val="65"/>
        </dgm:constrLst>
      </dgm:else>
    </dgm:choose>
    <dgm:ruleLst/>
    <dgm:choose name="Name3">
      <dgm:if name="Name4" axis="ch" ptType="node" func="cnt" op="gte" val="1">
        <dgm:layoutNode name="diamond" styleLbl="bgShp">
          <dgm:alg type="sp"/>
          <dgm:shape xmlns:r="http://schemas.openxmlformats.org/officeDocument/2006/relationships" type="diamond" r:blip="">
            <dgm:adjLst/>
          </dgm:shape>
          <dgm:presOf/>
          <dgm:constrLst>
            <dgm:constr type="w" refType="h" op="equ"/>
          </dgm:constrLst>
          <dgm:ruleLst/>
        </dgm:layoutNode>
        <dgm:layoutNode name="quad1">
          <dgm:varLst>
            <dgm:chMax val="0"/>
            <dgm:chPref val="0"/>
            <dgm:bulletEnabled val="1"/>
          </dgm:varLst>
          <dgm:alg type="tx"/>
          <dgm:shape xmlns:r="http://schemas.openxmlformats.org/officeDocument/2006/relationships" type="roundRect" r:blip="">
            <dgm:adjLst/>
          </dgm:shape>
          <dgm:presOf axis="ch desOrSelf" ptType="node node" st="1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2">
          <dgm:varLst>
            <dgm:chMax val="0"/>
            <dgm:chPref val="0"/>
            <dgm:bulletEnabled val="1"/>
          </dgm:varLst>
          <dgm:alg type="tx"/>
          <dgm:shape xmlns:r="http://schemas.openxmlformats.org/officeDocument/2006/relationships" type="roundRect" r:blip="">
            <dgm:adjLst/>
          </dgm:shape>
          <dgm:presOf axis="ch desOrSelf" ptType="node node" st="2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3">
          <dgm:varLst>
            <dgm:chMax val="0"/>
            <dgm:chPref val="0"/>
            <dgm:bulletEnabled val="1"/>
          </dgm:varLst>
          <dgm:alg type="tx"/>
          <dgm:shape xmlns:r="http://schemas.openxmlformats.org/officeDocument/2006/relationships" type="roundRect" r:blip="">
            <dgm:adjLst/>
          </dgm:shape>
          <dgm:presOf axis="ch desOrSelf" ptType="node node" st="3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4">
          <dgm:varLst>
            <dgm:chMax val="0"/>
            <dgm:chPref val="0"/>
            <dgm:bulletEnabled val="1"/>
          </dgm:varLst>
          <dgm:alg type="tx"/>
          <dgm:shape xmlns:r="http://schemas.openxmlformats.org/officeDocument/2006/relationships" type="roundRect" r:blip="">
            <dgm:adjLst/>
          </dgm:shape>
          <dgm:presOf axis="ch desOrSelf" ptType="node node" st="4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5"/>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CO"/>
          </a:p>
        </p:txBody>
      </p:sp>
      <p:sp>
        <p:nvSpPr>
          <p:cNvPr id="3" name="Marcador de fech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6E71447-DA97-4FE7-AB98-0F454CA24923}" type="datetimeFigureOut">
              <a:rPr lang="es-CO" smtClean="0"/>
              <a:t>9/12/2025</a:t>
            </a:fld>
            <a:endParaRPr lang="es-CO"/>
          </a:p>
        </p:txBody>
      </p:sp>
      <p:sp>
        <p:nvSpPr>
          <p:cNvPr id="4" name="Marcador de imagen d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s-CO"/>
          </a:p>
        </p:txBody>
      </p:sp>
      <p:sp>
        <p:nvSpPr>
          <p:cNvPr id="5" name="Marcador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6" name="Marcador de pie de pá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s-CO"/>
          </a:p>
        </p:txBody>
      </p:sp>
      <p:sp>
        <p:nvSpPr>
          <p:cNvPr id="7" name="Marcador de número de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3670AFB-8A61-4125-B4CA-9BB382A3ED88}" type="slidenum">
              <a:rPr lang="es-CO" smtClean="0"/>
              <a:t>‹Nº›</a:t>
            </a:fld>
            <a:endParaRPr lang="es-CO"/>
          </a:p>
        </p:txBody>
      </p:sp>
    </p:spTree>
    <p:extLst>
      <p:ext uri="{BB962C8B-B14F-4D97-AF65-F5344CB8AC3E}">
        <p14:creationId xmlns:p14="http://schemas.microsoft.com/office/powerpoint/2010/main" val="7723132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82" name="Google Shape;82;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96150025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0"/>
        <p:cNvGrpSpPr/>
        <p:nvPr/>
      </p:nvGrpSpPr>
      <p:grpSpPr>
        <a:xfrm>
          <a:off x="0" y="0"/>
          <a:ext cx="0" cy="0"/>
          <a:chOff x="0" y="0"/>
          <a:chExt cx="0" cy="0"/>
        </a:xfrm>
      </p:grpSpPr>
      <p:sp>
        <p:nvSpPr>
          <p:cNvPr id="341" name="Google Shape;341;p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42" name="Google Shape;342;p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91057797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0"/>
        <p:cNvGrpSpPr/>
        <p:nvPr/>
      </p:nvGrpSpPr>
      <p:grpSpPr>
        <a:xfrm>
          <a:off x="0" y="0"/>
          <a:ext cx="0" cy="0"/>
          <a:chOff x="0" y="0"/>
          <a:chExt cx="0" cy="0"/>
        </a:xfrm>
      </p:grpSpPr>
      <p:sp>
        <p:nvSpPr>
          <p:cNvPr id="341" name="Google Shape;341;p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42" name="Google Shape;342;p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26980496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0"/>
        <p:cNvGrpSpPr/>
        <p:nvPr/>
      </p:nvGrpSpPr>
      <p:grpSpPr>
        <a:xfrm>
          <a:off x="0" y="0"/>
          <a:ext cx="0" cy="0"/>
          <a:chOff x="0" y="0"/>
          <a:chExt cx="0" cy="0"/>
        </a:xfrm>
      </p:grpSpPr>
      <p:sp>
        <p:nvSpPr>
          <p:cNvPr id="341" name="Google Shape;341;p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42" name="Google Shape;342;p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22223185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0"/>
        <p:cNvGrpSpPr/>
        <p:nvPr/>
      </p:nvGrpSpPr>
      <p:grpSpPr>
        <a:xfrm>
          <a:off x="0" y="0"/>
          <a:ext cx="0" cy="0"/>
          <a:chOff x="0" y="0"/>
          <a:chExt cx="0" cy="0"/>
        </a:xfrm>
      </p:grpSpPr>
      <p:sp>
        <p:nvSpPr>
          <p:cNvPr id="341" name="Google Shape;341;p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42" name="Google Shape;342;p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64070421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0"/>
        <p:cNvGrpSpPr/>
        <p:nvPr/>
      </p:nvGrpSpPr>
      <p:grpSpPr>
        <a:xfrm>
          <a:off x="0" y="0"/>
          <a:ext cx="0" cy="0"/>
          <a:chOff x="0" y="0"/>
          <a:chExt cx="0" cy="0"/>
        </a:xfrm>
      </p:grpSpPr>
      <p:sp>
        <p:nvSpPr>
          <p:cNvPr id="341" name="Google Shape;341;p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42" name="Google Shape;342;p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07556472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g2abf9f62662_0_147:notes"/>
          <p:cNvSpPr>
            <a:spLocks noGrp="1" noRot="1" noChangeAspect="1"/>
          </p:cNvSpPr>
          <p:nvPr>
            <p:ph type="sldImg" idx="2"/>
          </p:nvPr>
        </p:nvSpPr>
        <p:spPr>
          <a:xfrm>
            <a:off x="425450" y="692150"/>
            <a:ext cx="6159500" cy="3463925"/>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2" name="Google Shape;82;g2abf9f62662_0_147:notes"/>
          <p:cNvSpPr txBox="1">
            <a:spLocks noGrp="1"/>
          </p:cNvSpPr>
          <p:nvPr>
            <p:ph type="body" idx="1"/>
          </p:nvPr>
        </p:nvSpPr>
        <p:spPr>
          <a:xfrm>
            <a:off x="701040" y="4387136"/>
            <a:ext cx="5608320" cy="4156234"/>
          </a:xfrm>
          <a:prstGeom prst="rect">
            <a:avLst/>
          </a:prstGeom>
        </p:spPr>
        <p:txBody>
          <a:bodyPr spcFirstLastPara="1" wrap="square" lIns="92815" tIns="92815" rIns="92815" bIns="92815" anchor="t" anchorCtr="0">
            <a:noAutofit/>
          </a:bodyPr>
          <a:lstStyle/>
          <a:p>
            <a:pPr marL="0" indent="0">
              <a:buNone/>
            </a:pPr>
            <a:endParaRPr dirty="0"/>
          </a:p>
        </p:txBody>
      </p:sp>
    </p:spTree>
    <p:extLst>
      <p:ext uri="{BB962C8B-B14F-4D97-AF65-F5344CB8AC3E}">
        <p14:creationId xmlns:p14="http://schemas.microsoft.com/office/powerpoint/2010/main" val="201556296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424500046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0"/>
        <p:cNvGrpSpPr/>
        <p:nvPr/>
      </p:nvGrpSpPr>
      <p:grpSpPr>
        <a:xfrm>
          <a:off x="0" y="0"/>
          <a:ext cx="0" cy="0"/>
          <a:chOff x="0" y="0"/>
          <a:chExt cx="0" cy="0"/>
        </a:xfrm>
      </p:grpSpPr>
      <p:sp>
        <p:nvSpPr>
          <p:cNvPr id="341" name="Google Shape;341;p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42" name="Google Shape;342;p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26785881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0"/>
        <p:cNvGrpSpPr/>
        <p:nvPr/>
      </p:nvGrpSpPr>
      <p:grpSpPr>
        <a:xfrm>
          <a:off x="0" y="0"/>
          <a:ext cx="0" cy="0"/>
          <a:chOff x="0" y="0"/>
          <a:chExt cx="0" cy="0"/>
        </a:xfrm>
      </p:grpSpPr>
      <p:sp>
        <p:nvSpPr>
          <p:cNvPr id="341" name="Google Shape;341;p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42" name="Google Shape;342;p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00664986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0"/>
        <p:cNvGrpSpPr/>
        <p:nvPr/>
      </p:nvGrpSpPr>
      <p:grpSpPr>
        <a:xfrm>
          <a:off x="0" y="0"/>
          <a:ext cx="0" cy="0"/>
          <a:chOff x="0" y="0"/>
          <a:chExt cx="0" cy="0"/>
        </a:xfrm>
      </p:grpSpPr>
      <p:sp>
        <p:nvSpPr>
          <p:cNvPr id="341" name="Google Shape;341;p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42" name="Google Shape;342;p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06240952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7"/>
        <p:cNvGrpSpPr/>
        <p:nvPr/>
      </p:nvGrpSpPr>
      <p:grpSpPr>
        <a:xfrm>
          <a:off x="0" y="0"/>
          <a:ext cx="0" cy="0"/>
          <a:chOff x="0" y="0"/>
          <a:chExt cx="0" cy="0"/>
        </a:xfrm>
      </p:grpSpPr>
      <p:sp>
        <p:nvSpPr>
          <p:cNvPr id="208" name="Google Shape;208;g377f2e288bd_0_13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09" name="Google Shape;209;g377f2e288bd_0_13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408599561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O" dirty="0"/>
          </a:p>
        </p:txBody>
      </p:sp>
      <p:sp>
        <p:nvSpPr>
          <p:cNvPr id="4" name="Marcador de número de diapositiva 3"/>
          <p:cNvSpPr>
            <a:spLocks noGrp="1"/>
          </p:cNvSpPr>
          <p:nvPr>
            <p:ph type="sldNum" sz="quarter" idx="10"/>
          </p:nvPr>
        </p:nvSpPr>
        <p:spPr/>
        <p:txBody>
          <a:bodyPr/>
          <a:lstStyle/>
          <a:p>
            <a:fld id="{552C7F5D-9A05-4570-BC52-D7F34BADEBC9}" type="slidenum">
              <a:rPr lang="es-CO" smtClean="0"/>
              <a:t>3</a:t>
            </a:fld>
            <a:endParaRPr lang="es-CO"/>
          </a:p>
        </p:txBody>
      </p:sp>
    </p:spTree>
    <p:extLst>
      <p:ext uri="{BB962C8B-B14F-4D97-AF65-F5344CB8AC3E}">
        <p14:creationId xmlns:p14="http://schemas.microsoft.com/office/powerpoint/2010/main" val="133882000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0"/>
        <p:cNvGrpSpPr/>
        <p:nvPr/>
      </p:nvGrpSpPr>
      <p:grpSpPr>
        <a:xfrm>
          <a:off x="0" y="0"/>
          <a:ext cx="0" cy="0"/>
          <a:chOff x="0" y="0"/>
          <a:chExt cx="0" cy="0"/>
        </a:xfrm>
      </p:grpSpPr>
      <p:sp>
        <p:nvSpPr>
          <p:cNvPr id="341" name="Google Shape;341;p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42" name="Google Shape;342;p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6282386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7"/>
        <p:cNvGrpSpPr/>
        <p:nvPr/>
      </p:nvGrpSpPr>
      <p:grpSpPr>
        <a:xfrm>
          <a:off x="0" y="0"/>
          <a:ext cx="0" cy="0"/>
          <a:chOff x="0" y="0"/>
          <a:chExt cx="0" cy="0"/>
        </a:xfrm>
      </p:grpSpPr>
      <p:sp>
        <p:nvSpPr>
          <p:cNvPr id="208" name="Google Shape;208;g377f2e288bd_0_13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09" name="Google Shape;209;g377f2e288bd_0_13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10767594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3</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extLst>
      <p:ext uri="{BB962C8B-B14F-4D97-AF65-F5344CB8AC3E}">
        <p14:creationId xmlns:p14="http://schemas.microsoft.com/office/powerpoint/2010/main" val="320239771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 sz="1200" b="0" i="0" u="none" strike="noStrike" cap="none" baseline="0" dirty="0">
                <a:solidFill>
                  <a:srgbClr val="000000"/>
                </a:solidFill>
                <a:latin typeface="Arial" panose="020B0604020202020204" pitchFamily="34" charset="0"/>
                <a:ea typeface="Calibri"/>
                <a:cs typeface="Calibri"/>
                <a:sym typeface="Calibri"/>
              </a:rPr>
              <a:t>El proceso de envejecimiento demográfico en Bogotá posee matices variados, según la localidad que se observe. No obstante, sobresale un panorama general de rápido aumento de la población de personas mayores, razón por la cual es necesario preparar a la ciudad tanto en infraestructura, personal humano y disposiciones económicas para atender de la mejor manera esta situación</a:t>
            </a:r>
            <a:endParaRPr lang="es-CO" sz="1200" b="0" i="0" u="none" strike="noStrike" cap="none" baseline="0" dirty="0">
              <a:solidFill>
                <a:srgbClr val="000000"/>
              </a:solidFill>
              <a:latin typeface="Arial" panose="020B0604020202020204" pitchFamily="34" charset="0"/>
              <a:ea typeface="Calibri"/>
              <a:cs typeface="Calibri"/>
              <a:sym typeface="Calibri"/>
            </a:endParaRPr>
          </a:p>
          <a:p>
            <a:endParaRPr lang="en-US"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extLst>
      <p:ext uri="{BB962C8B-B14F-4D97-AF65-F5344CB8AC3E}">
        <p14:creationId xmlns:p14="http://schemas.microsoft.com/office/powerpoint/2010/main" val="416604830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82" name="Google Shape;82;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89320912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7"/>
        <p:cNvGrpSpPr/>
        <p:nvPr/>
      </p:nvGrpSpPr>
      <p:grpSpPr>
        <a:xfrm>
          <a:off x="0" y="0"/>
          <a:ext cx="0" cy="0"/>
          <a:chOff x="0" y="0"/>
          <a:chExt cx="0" cy="0"/>
        </a:xfrm>
      </p:grpSpPr>
      <p:sp>
        <p:nvSpPr>
          <p:cNvPr id="208" name="Google Shape;208;g377f2e288bd_0_13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09" name="Google Shape;209;g377f2e288bd_0_13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76425433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1524000" y="1122363"/>
            <a:ext cx="9144000" cy="2387600"/>
          </a:xfrm>
        </p:spPr>
        <p:txBody>
          <a:bodyPr anchor="b"/>
          <a:lstStyle>
            <a:lvl1pPr algn="ctr">
              <a:defRPr sz="6000"/>
            </a:lvl1pPr>
          </a:lstStyle>
          <a:p>
            <a:r>
              <a:rPr lang="es-ES"/>
              <a:t>Haga clic para modificar el estilo de título del patrón</a:t>
            </a:r>
            <a:endParaRPr lang="es-CO"/>
          </a:p>
        </p:txBody>
      </p:sp>
      <p:sp>
        <p:nvSpPr>
          <p:cNvPr id="3" name="Subtítulo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endParaRPr lang="es-CO"/>
          </a:p>
        </p:txBody>
      </p:sp>
      <p:sp>
        <p:nvSpPr>
          <p:cNvPr id="4" name="Marcador de fecha 3"/>
          <p:cNvSpPr>
            <a:spLocks noGrp="1"/>
          </p:cNvSpPr>
          <p:nvPr>
            <p:ph type="dt" sz="half" idx="10"/>
          </p:nvPr>
        </p:nvSpPr>
        <p:spPr/>
        <p:txBody>
          <a:bodyPr/>
          <a:lstStyle/>
          <a:p>
            <a:fld id="{07542DC4-7D5D-4D95-9666-131527EDAF75}" type="datetimeFigureOut">
              <a:rPr lang="es-CO" smtClean="0"/>
              <a:t>9/12/2025</a:t>
            </a:fld>
            <a:endParaRPr lang="es-CO"/>
          </a:p>
        </p:txBody>
      </p:sp>
      <p:sp>
        <p:nvSpPr>
          <p:cNvPr id="5" name="Marcador de pie de página 4"/>
          <p:cNvSpPr>
            <a:spLocks noGrp="1"/>
          </p:cNvSpPr>
          <p:nvPr>
            <p:ph type="ftr" sz="quarter" idx="11"/>
          </p:nvPr>
        </p:nvSpPr>
        <p:spPr/>
        <p:txBody>
          <a:bodyPr/>
          <a:lstStyle/>
          <a:p>
            <a:endParaRPr lang="es-CO"/>
          </a:p>
        </p:txBody>
      </p:sp>
      <p:sp>
        <p:nvSpPr>
          <p:cNvPr id="6" name="Marcador de número de diapositiva 5"/>
          <p:cNvSpPr>
            <a:spLocks noGrp="1"/>
          </p:cNvSpPr>
          <p:nvPr>
            <p:ph type="sldNum" sz="quarter" idx="12"/>
          </p:nvPr>
        </p:nvSpPr>
        <p:spPr/>
        <p:txBody>
          <a:bodyPr/>
          <a:lstStyle/>
          <a:p>
            <a:fld id="{8AB87D38-5E59-4594-BC09-DD9CBFBD720B}" type="slidenum">
              <a:rPr lang="es-CO" smtClean="0"/>
              <a:t>‹Nº›</a:t>
            </a:fld>
            <a:endParaRPr lang="es-CO"/>
          </a:p>
        </p:txBody>
      </p:sp>
    </p:spTree>
    <p:extLst>
      <p:ext uri="{BB962C8B-B14F-4D97-AF65-F5344CB8AC3E}">
        <p14:creationId xmlns:p14="http://schemas.microsoft.com/office/powerpoint/2010/main" val="99438203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a:t>Haga clic para modificar el estilo de título del patrón</a:t>
            </a:r>
            <a:endParaRPr lang="es-CO"/>
          </a:p>
        </p:txBody>
      </p:sp>
      <p:sp>
        <p:nvSpPr>
          <p:cNvPr id="3" name="Marcador de texto vertical 2"/>
          <p:cNvSpPr>
            <a:spLocks noGrp="1"/>
          </p:cNvSpPr>
          <p:nvPr>
            <p:ph type="body" orient="vert" idx="1"/>
          </p:nvPr>
        </p:nvSpPr>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p:cNvSpPr>
            <a:spLocks noGrp="1"/>
          </p:cNvSpPr>
          <p:nvPr>
            <p:ph type="dt" sz="half" idx="10"/>
          </p:nvPr>
        </p:nvSpPr>
        <p:spPr/>
        <p:txBody>
          <a:bodyPr/>
          <a:lstStyle/>
          <a:p>
            <a:fld id="{07542DC4-7D5D-4D95-9666-131527EDAF75}" type="datetimeFigureOut">
              <a:rPr lang="es-CO" smtClean="0"/>
              <a:t>9/12/2025</a:t>
            </a:fld>
            <a:endParaRPr lang="es-CO"/>
          </a:p>
        </p:txBody>
      </p:sp>
      <p:sp>
        <p:nvSpPr>
          <p:cNvPr id="5" name="Marcador de pie de página 4"/>
          <p:cNvSpPr>
            <a:spLocks noGrp="1"/>
          </p:cNvSpPr>
          <p:nvPr>
            <p:ph type="ftr" sz="quarter" idx="11"/>
          </p:nvPr>
        </p:nvSpPr>
        <p:spPr/>
        <p:txBody>
          <a:bodyPr/>
          <a:lstStyle/>
          <a:p>
            <a:endParaRPr lang="es-CO"/>
          </a:p>
        </p:txBody>
      </p:sp>
      <p:sp>
        <p:nvSpPr>
          <p:cNvPr id="6" name="Marcador de número de diapositiva 5"/>
          <p:cNvSpPr>
            <a:spLocks noGrp="1"/>
          </p:cNvSpPr>
          <p:nvPr>
            <p:ph type="sldNum" sz="quarter" idx="12"/>
          </p:nvPr>
        </p:nvSpPr>
        <p:spPr/>
        <p:txBody>
          <a:bodyPr/>
          <a:lstStyle/>
          <a:p>
            <a:fld id="{8AB87D38-5E59-4594-BC09-DD9CBFBD720B}" type="slidenum">
              <a:rPr lang="es-CO" smtClean="0"/>
              <a:t>‹Nº›</a:t>
            </a:fld>
            <a:endParaRPr lang="es-CO"/>
          </a:p>
        </p:txBody>
      </p:sp>
    </p:spTree>
    <p:extLst>
      <p:ext uri="{BB962C8B-B14F-4D97-AF65-F5344CB8AC3E}">
        <p14:creationId xmlns:p14="http://schemas.microsoft.com/office/powerpoint/2010/main" val="192790802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8724900" y="365125"/>
            <a:ext cx="2628900" cy="5811838"/>
          </a:xfrm>
        </p:spPr>
        <p:txBody>
          <a:bodyPr vert="eaVert"/>
          <a:lstStyle/>
          <a:p>
            <a:r>
              <a:rPr lang="es-ES"/>
              <a:t>Haga clic para modificar el estilo de título del patrón</a:t>
            </a:r>
            <a:endParaRPr lang="es-CO"/>
          </a:p>
        </p:txBody>
      </p:sp>
      <p:sp>
        <p:nvSpPr>
          <p:cNvPr id="3" name="Marcador de texto vertical 2"/>
          <p:cNvSpPr>
            <a:spLocks noGrp="1"/>
          </p:cNvSpPr>
          <p:nvPr>
            <p:ph type="body" orient="vert" idx="1"/>
          </p:nvPr>
        </p:nvSpPr>
        <p:spPr>
          <a:xfrm>
            <a:off x="838200" y="365125"/>
            <a:ext cx="7734300" cy="5811838"/>
          </a:xfrm>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p:cNvSpPr>
            <a:spLocks noGrp="1"/>
          </p:cNvSpPr>
          <p:nvPr>
            <p:ph type="dt" sz="half" idx="10"/>
          </p:nvPr>
        </p:nvSpPr>
        <p:spPr/>
        <p:txBody>
          <a:bodyPr/>
          <a:lstStyle/>
          <a:p>
            <a:fld id="{07542DC4-7D5D-4D95-9666-131527EDAF75}" type="datetimeFigureOut">
              <a:rPr lang="es-CO" smtClean="0"/>
              <a:t>9/12/2025</a:t>
            </a:fld>
            <a:endParaRPr lang="es-CO"/>
          </a:p>
        </p:txBody>
      </p:sp>
      <p:sp>
        <p:nvSpPr>
          <p:cNvPr id="5" name="Marcador de pie de página 4"/>
          <p:cNvSpPr>
            <a:spLocks noGrp="1"/>
          </p:cNvSpPr>
          <p:nvPr>
            <p:ph type="ftr" sz="quarter" idx="11"/>
          </p:nvPr>
        </p:nvSpPr>
        <p:spPr/>
        <p:txBody>
          <a:bodyPr/>
          <a:lstStyle/>
          <a:p>
            <a:endParaRPr lang="es-CO"/>
          </a:p>
        </p:txBody>
      </p:sp>
      <p:sp>
        <p:nvSpPr>
          <p:cNvPr id="6" name="Marcador de número de diapositiva 5"/>
          <p:cNvSpPr>
            <a:spLocks noGrp="1"/>
          </p:cNvSpPr>
          <p:nvPr>
            <p:ph type="sldNum" sz="quarter" idx="12"/>
          </p:nvPr>
        </p:nvSpPr>
        <p:spPr/>
        <p:txBody>
          <a:bodyPr/>
          <a:lstStyle/>
          <a:p>
            <a:fld id="{8AB87D38-5E59-4594-BC09-DD9CBFBD720B}" type="slidenum">
              <a:rPr lang="es-CO" smtClean="0"/>
              <a:t>‹Nº›</a:t>
            </a:fld>
            <a:endParaRPr lang="es-CO"/>
          </a:p>
        </p:txBody>
      </p:sp>
    </p:spTree>
    <p:extLst>
      <p:ext uri="{BB962C8B-B14F-4D97-AF65-F5344CB8AC3E}">
        <p14:creationId xmlns:p14="http://schemas.microsoft.com/office/powerpoint/2010/main" val="386914157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Diapositiva de título">
    <p:spTree>
      <p:nvGrpSpPr>
        <p:cNvPr id="1" name=""/>
        <p:cNvGrpSpPr/>
        <p:nvPr/>
      </p:nvGrpSpPr>
      <p:grpSpPr>
        <a:xfrm>
          <a:off x="0" y="0"/>
          <a:ext cx="0" cy="0"/>
          <a:chOff x="0" y="0"/>
          <a:chExt cx="0" cy="0"/>
        </a:xfrm>
      </p:grpSpPr>
    </p:spTree>
    <p:extLst>
      <p:ext uri="{BB962C8B-B14F-4D97-AF65-F5344CB8AC3E}">
        <p14:creationId xmlns:p14="http://schemas.microsoft.com/office/powerpoint/2010/main" val="389947104"/>
      </p:ext>
    </p:extLst>
  </p:cSld>
  <p:clrMapOvr>
    <a:masterClrMapping/>
  </p:clrMapOvr>
  <p:hf sldNum="0" hdr="0" dt="0"/>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2_Diapositiva de título">
    <p:spTree>
      <p:nvGrpSpPr>
        <p:cNvPr id="1" name=""/>
        <p:cNvGrpSpPr/>
        <p:nvPr/>
      </p:nvGrpSpPr>
      <p:grpSpPr>
        <a:xfrm>
          <a:off x="0" y="0"/>
          <a:ext cx="0" cy="0"/>
          <a:chOff x="0" y="0"/>
          <a:chExt cx="0" cy="0"/>
        </a:xfrm>
      </p:grpSpPr>
    </p:spTree>
    <p:extLst>
      <p:ext uri="{BB962C8B-B14F-4D97-AF65-F5344CB8AC3E}">
        <p14:creationId xmlns:p14="http://schemas.microsoft.com/office/powerpoint/2010/main" val="3829273909"/>
      </p:ext>
    </p:extLst>
  </p:cSld>
  <p:clrMapOvr>
    <a:masterClrMapping/>
  </p:clrMapOvr>
  <p:hf sldNum="0" hdr="0" dt="0"/>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3_Diapositiva de título">
    <p:spTree>
      <p:nvGrpSpPr>
        <p:cNvPr id="1" name=""/>
        <p:cNvGrpSpPr/>
        <p:nvPr/>
      </p:nvGrpSpPr>
      <p:grpSpPr>
        <a:xfrm>
          <a:off x="0" y="0"/>
          <a:ext cx="0" cy="0"/>
          <a:chOff x="0" y="0"/>
          <a:chExt cx="0" cy="0"/>
        </a:xfrm>
      </p:grpSpPr>
    </p:spTree>
    <p:extLst>
      <p:ext uri="{BB962C8B-B14F-4D97-AF65-F5344CB8AC3E}">
        <p14:creationId xmlns:p14="http://schemas.microsoft.com/office/powerpoint/2010/main" val="3947717727"/>
      </p:ext>
    </p:extLst>
  </p:cSld>
  <p:clrMapOvr>
    <a:masterClrMapping/>
  </p:clrMapOvr>
  <p:hf sldNum="0" hdr="0" dt="0"/>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4_Diapositiva de título">
    <p:spTree>
      <p:nvGrpSpPr>
        <p:cNvPr id="1" name=""/>
        <p:cNvGrpSpPr/>
        <p:nvPr/>
      </p:nvGrpSpPr>
      <p:grpSpPr>
        <a:xfrm>
          <a:off x="0" y="0"/>
          <a:ext cx="0" cy="0"/>
          <a:chOff x="0" y="0"/>
          <a:chExt cx="0" cy="0"/>
        </a:xfrm>
      </p:grpSpPr>
    </p:spTree>
    <p:extLst>
      <p:ext uri="{BB962C8B-B14F-4D97-AF65-F5344CB8AC3E}">
        <p14:creationId xmlns:p14="http://schemas.microsoft.com/office/powerpoint/2010/main" val="2443804383"/>
      </p:ext>
    </p:extLst>
  </p:cSld>
  <p:clrMapOvr>
    <a:masterClrMapping/>
  </p:clrMapOvr>
  <p:hf sldNum="0" hdr="0" dt="0"/>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5_Diapositiva de título">
    <p:spTree>
      <p:nvGrpSpPr>
        <p:cNvPr id="1" name=""/>
        <p:cNvGrpSpPr/>
        <p:nvPr/>
      </p:nvGrpSpPr>
      <p:grpSpPr>
        <a:xfrm>
          <a:off x="0" y="0"/>
          <a:ext cx="0" cy="0"/>
          <a:chOff x="0" y="0"/>
          <a:chExt cx="0" cy="0"/>
        </a:xfrm>
      </p:grpSpPr>
    </p:spTree>
    <p:extLst>
      <p:ext uri="{BB962C8B-B14F-4D97-AF65-F5344CB8AC3E}">
        <p14:creationId xmlns:p14="http://schemas.microsoft.com/office/powerpoint/2010/main" val="72726375"/>
      </p:ext>
    </p:extLst>
  </p:cSld>
  <p:clrMapOvr>
    <a:masterClrMapping/>
  </p:clrMapOvr>
  <p:hf sldNum="0" hdr="0" dt="0"/>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6_Diapositiva de título">
    <p:spTree>
      <p:nvGrpSpPr>
        <p:cNvPr id="1" name=""/>
        <p:cNvGrpSpPr/>
        <p:nvPr/>
      </p:nvGrpSpPr>
      <p:grpSpPr>
        <a:xfrm>
          <a:off x="0" y="0"/>
          <a:ext cx="0" cy="0"/>
          <a:chOff x="0" y="0"/>
          <a:chExt cx="0" cy="0"/>
        </a:xfrm>
      </p:grpSpPr>
    </p:spTree>
    <p:extLst>
      <p:ext uri="{BB962C8B-B14F-4D97-AF65-F5344CB8AC3E}">
        <p14:creationId xmlns:p14="http://schemas.microsoft.com/office/powerpoint/2010/main" val="97661859"/>
      </p:ext>
    </p:extLst>
  </p:cSld>
  <p:clrMapOvr>
    <a:masterClrMapping/>
  </p:clrMapOvr>
  <p:hf sldNum="0" hdr="0" dt="0"/>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1_Título y objetos">
    <p:spTree>
      <p:nvGrpSpPr>
        <p:cNvPr id="1" name=""/>
        <p:cNvGrpSpPr/>
        <p:nvPr/>
      </p:nvGrpSpPr>
      <p:grpSpPr>
        <a:xfrm>
          <a:off x="0" y="0"/>
          <a:ext cx="0" cy="0"/>
          <a:chOff x="0" y="0"/>
          <a:chExt cx="0" cy="0"/>
        </a:xfrm>
      </p:grpSpPr>
      <p:pic>
        <p:nvPicPr>
          <p:cNvPr id="9" name="Picture 1">
            <a:extLst>
              <a:ext uri="{FF2B5EF4-FFF2-40B4-BE49-F238E27FC236}">
                <a16:creationId xmlns:a16="http://schemas.microsoft.com/office/drawing/2014/main" id="{63192480-FC3A-A51E-64CA-D3C5E23FA4B1}"/>
              </a:ext>
            </a:extLst>
          </p:cNvPr>
          <p:cNvPicPr>
            <a:picLocks noChangeAspect="1"/>
          </p:cNvPicPr>
          <p:nvPr userDrawn="1"/>
        </p:nvPicPr>
        <p:blipFill>
          <a:blip r:embed="rId2"/>
          <a:stretch>
            <a:fillRect/>
          </a:stretch>
        </p:blipFill>
        <p:spPr>
          <a:xfrm>
            <a:off x="118380" y="100407"/>
            <a:ext cx="1241797" cy="963463"/>
          </a:xfrm>
          <a:prstGeom prst="rect">
            <a:avLst/>
          </a:prstGeom>
        </p:spPr>
      </p:pic>
      <p:pic>
        <p:nvPicPr>
          <p:cNvPr id="10" name="Imagen 9">
            <a:extLst>
              <a:ext uri="{FF2B5EF4-FFF2-40B4-BE49-F238E27FC236}">
                <a16:creationId xmlns:a16="http://schemas.microsoft.com/office/drawing/2014/main" id="{26848949-79E3-9E49-C272-41E17FFF9692}"/>
              </a:ext>
            </a:extLst>
          </p:cNvPr>
          <p:cNvPicPr>
            <a:picLocks noChangeAspect="1"/>
          </p:cNvPicPr>
          <p:nvPr userDrawn="1"/>
        </p:nvPicPr>
        <p:blipFill>
          <a:blip r:embed="rId3"/>
          <a:srcRect t="85951"/>
          <a:stretch/>
        </p:blipFill>
        <p:spPr>
          <a:xfrm>
            <a:off x="0" y="5894536"/>
            <a:ext cx="12192000" cy="963464"/>
          </a:xfrm>
          <a:prstGeom prst="rect">
            <a:avLst/>
          </a:prstGeom>
        </p:spPr>
      </p:pic>
    </p:spTree>
    <p:extLst>
      <p:ext uri="{BB962C8B-B14F-4D97-AF65-F5344CB8AC3E}">
        <p14:creationId xmlns:p14="http://schemas.microsoft.com/office/powerpoint/2010/main" val="277042987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1_Solo el título">
    <p:spTree>
      <p:nvGrpSpPr>
        <p:cNvPr id="1" name=""/>
        <p:cNvGrpSpPr/>
        <p:nvPr/>
      </p:nvGrpSpPr>
      <p:grpSpPr>
        <a:xfrm>
          <a:off x="0" y="0"/>
          <a:ext cx="0" cy="0"/>
          <a:chOff x="0" y="0"/>
          <a:chExt cx="0" cy="0"/>
        </a:xfrm>
      </p:grpSpPr>
      <p:pic>
        <p:nvPicPr>
          <p:cNvPr id="8" name="Picture 1">
            <a:extLst>
              <a:ext uri="{FF2B5EF4-FFF2-40B4-BE49-F238E27FC236}">
                <a16:creationId xmlns:a16="http://schemas.microsoft.com/office/drawing/2014/main" id="{63192480-FC3A-A51E-64CA-D3C5E23FA4B1}"/>
              </a:ext>
            </a:extLst>
          </p:cNvPr>
          <p:cNvPicPr>
            <a:picLocks noChangeAspect="1"/>
          </p:cNvPicPr>
          <p:nvPr userDrawn="1"/>
        </p:nvPicPr>
        <p:blipFill>
          <a:blip r:embed="rId2"/>
          <a:stretch>
            <a:fillRect/>
          </a:stretch>
        </p:blipFill>
        <p:spPr>
          <a:xfrm>
            <a:off x="118380" y="100407"/>
            <a:ext cx="1241797" cy="963463"/>
          </a:xfrm>
          <a:prstGeom prst="rect">
            <a:avLst/>
          </a:prstGeom>
        </p:spPr>
      </p:pic>
      <p:pic>
        <p:nvPicPr>
          <p:cNvPr id="9" name="Imagen 8">
            <a:extLst>
              <a:ext uri="{FF2B5EF4-FFF2-40B4-BE49-F238E27FC236}">
                <a16:creationId xmlns:a16="http://schemas.microsoft.com/office/drawing/2014/main" id="{26848949-79E3-9E49-C272-41E17FFF9692}"/>
              </a:ext>
            </a:extLst>
          </p:cNvPr>
          <p:cNvPicPr>
            <a:picLocks noChangeAspect="1"/>
          </p:cNvPicPr>
          <p:nvPr userDrawn="1"/>
        </p:nvPicPr>
        <p:blipFill>
          <a:blip r:embed="rId3"/>
          <a:srcRect t="85951"/>
          <a:stretch/>
        </p:blipFill>
        <p:spPr>
          <a:xfrm>
            <a:off x="-512618" y="5742137"/>
            <a:ext cx="12192000" cy="963464"/>
          </a:xfrm>
          <a:prstGeom prst="rect">
            <a:avLst/>
          </a:prstGeom>
        </p:spPr>
      </p:pic>
    </p:spTree>
    <p:extLst>
      <p:ext uri="{BB962C8B-B14F-4D97-AF65-F5344CB8AC3E}">
        <p14:creationId xmlns:p14="http://schemas.microsoft.com/office/powerpoint/2010/main" val="15217830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a:t>Haga clic para modificar el estilo de título del patrón</a:t>
            </a:r>
            <a:endParaRPr lang="es-CO"/>
          </a:p>
        </p:txBody>
      </p:sp>
      <p:sp>
        <p:nvSpPr>
          <p:cNvPr id="3" name="Marcador de contenido 2"/>
          <p:cNvSpPr>
            <a:spLocks noGrp="1"/>
          </p:cNvSpPr>
          <p:nvPr>
            <p:ph idx="1"/>
          </p:nvPr>
        </p:nvSpPr>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p:cNvSpPr>
            <a:spLocks noGrp="1"/>
          </p:cNvSpPr>
          <p:nvPr>
            <p:ph type="dt" sz="half" idx="10"/>
          </p:nvPr>
        </p:nvSpPr>
        <p:spPr/>
        <p:txBody>
          <a:bodyPr/>
          <a:lstStyle/>
          <a:p>
            <a:fld id="{07542DC4-7D5D-4D95-9666-131527EDAF75}" type="datetimeFigureOut">
              <a:rPr lang="es-CO" smtClean="0"/>
              <a:t>9/12/2025</a:t>
            </a:fld>
            <a:endParaRPr lang="es-CO"/>
          </a:p>
        </p:txBody>
      </p:sp>
      <p:sp>
        <p:nvSpPr>
          <p:cNvPr id="5" name="Marcador de pie de página 4"/>
          <p:cNvSpPr>
            <a:spLocks noGrp="1"/>
          </p:cNvSpPr>
          <p:nvPr>
            <p:ph type="ftr" sz="quarter" idx="11"/>
          </p:nvPr>
        </p:nvSpPr>
        <p:spPr/>
        <p:txBody>
          <a:bodyPr/>
          <a:lstStyle/>
          <a:p>
            <a:endParaRPr lang="es-CO"/>
          </a:p>
        </p:txBody>
      </p:sp>
      <p:sp>
        <p:nvSpPr>
          <p:cNvPr id="6" name="Marcador de número de diapositiva 5"/>
          <p:cNvSpPr>
            <a:spLocks noGrp="1"/>
          </p:cNvSpPr>
          <p:nvPr>
            <p:ph type="sldNum" sz="quarter" idx="12"/>
          </p:nvPr>
        </p:nvSpPr>
        <p:spPr/>
        <p:txBody>
          <a:bodyPr/>
          <a:lstStyle/>
          <a:p>
            <a:fld id="{8AB87D38-5E59-4594-BC09-DD9CBFBD720B}" type="slidenum">
              <a:rPr lang="es-CO" smtClean="0"/>
              <a:t>‹Nº›</a:t>
            </a:fld>
            <a:endParaRPr lang="es-CO"/>
          </a:p>
        </p:txBody>
      </p:sp>
    </p:spTree>
    <p:extLst>
      <p:ext uri="{BB962C8B-B14F-4D97-AF65-F5344CB8AC3E}">
        <p14:creationId xmlns:p14="http://schemas.microsoft.com/office/powerpoint/2010/main" val="172679415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96F4C5E-29F2-4B73-A832-92A9193A8219}"/>
              </a:ext>
            </a:extLst>
          </p:cNvPr>
          <p:cNvSpPr>
            <a:spLocks noGrp="1"/>
          </p:cNvSpPr>
          <p:nvPr>
            <p:ph type="ctrTitle"/>
          </p:nvPr>
        </p:nvSpPr>
        <p:spPr>
          <a:xfrm>
            <a:off x="1524000" y="1122363"/>
            <a:ext cx="9144000" cy="2387600"/>
          </a:xfrm>
        </p:spPr>
        <p:txBody>
          <a:bodyPr anchor="b"/>
          <a:lstStyle>
            <a:lvl1pPr algn="ctr">
              <a:defRPr sz="6000"/>
            </a:lvl1pPr>
          </a:lstStyle>
          <a:p>
            <a:r>
              <a:rPr lang="es-ES"/>
              <a:t>Haga clic para modificar el estilo de título del patrón</a:t>
            </a:r>
            <a:endParaRPr lang="es-CO"/>
          </a:p>
        </p:txBody>
      </p:sp>
      <p:sp>
        <p:nvSpPr>
          <p:cNvPr id="3" name="Subtítulo 2">
            <a:extLst>
              <a:ext uri="{FF2B5EF4-FFF2-40B4-BE49-F238E27FC236}">
                <a16:creationId xmlns:a16="http://schemas.microsoft.com/office/drawing/2014/main" id="{4137FD4D-B10D-4F77-8C01-9F914EA76BD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endParaRPr lang="es-CO"/>
          </a:p>
        </p:txBody>
      </p:sp>
      <p:sp>
        <p:nvSpPr>
          <p:cNvPr id="4" name="Marcador de fecha 3">
            <a:extLst>
              <a:ext uri="{FF2B5EF4-FFF2-40B4-BE49-F238E27FC236}">
                <a16:creationId xmlns:a16="http://schemas.microsoft.com/office/drawing/2014/main" id="{13ECC26B-3C69-45BF-B154-F54A909474AD}"/>
              </a:ext>
            </a:extLst>
          </p:cNvPr>
          <p:cNvSpPr>
            <a:spLocks noGrp="1"/>
          </p:cNvSpPr>
          <p:nvPr>
            <p:ph type="dt" sz="half" idx="10"/>
          </p:nvPr>
        </p:nvSpPr>
        <p:spPr/>
        <p:txBody>
          <a:bodyPr/>
          <a:lstStyle/>
          <a:p>
            <a:fld id="{6D7B5DB2-3337-4C48-8C93-6233E922402A}" type="datetimeFigureOut">
              <a:rPr lang="es-CO" smtClean="0">
                <a:solidFill>
                  <a:prstClr val="black">
                    <a:tint val="75000"/>
                  </a:prstClr>
                </a:solidFill>
              </a:rPr>
              <a:pPr/>
              <a:t>9/12/2025</a:t>
            </a:fld>
            <a:endParaRPr lang="es-CO">
              <a:solidFill>
                <a:prstClr val="black">
                  <a:tint val="75000"/>
                </a:prstClr>
              </a:solidFill>
            </a:endParaRPr>
          </a:p>
        </p:txBody>
      </p:sp>
      <p:sp>
        <p:nvSpPr>
          <p:cNvPr id="5" name="Marcador de pie de página 4">
            <a:extLst>
              <a:ext uri="{FF2B5EF4-FFF2-40B4-BE49-F238E27FC236}">
                <a16:creationId xmlns:a16="http://schemas.microsoft.com/office/drawing/2014/main" id="{2CB918FD-F4D5-4D00-B0AA-9E860479D14E}"/>
              </a:ext>
            </a:extLst>
          </p:cNvPr>
          <p:cNvSpPr>
            <a:spLocks noGrp="1"/>
          </p:cNvSpPr>
          <p:nvPr>
            <p:ph type="ftr" sz="quarter" idx="11"/>
          </p:nvPr>
        </p:nvSpPr>
        <p:spPr/>
        <p:txBody>
          <a:bodyPr/>
          <a:lstStyle/>
          <a:p>
            <a:endParaRPr lang="es-CO">
              <a:solidFill>
                <a:prstClr val="black">
                  <a:tint val="75000"/>
                </a:prstClr>
              </a:solidFill>
            </a:endParaRPr>
          </a:p>
        </p:txBody>
      </p:sp>
      <p:sp>
        <p:nvSpPr>
          <p:cNvPr id="6" name="Marcador de número de diapositiva 5">
            <a:extLst>
              <a:ext uri="{FF2B5EF4-FFF2-40B4-BE49-F238E27FC236}">
                <a16:creationId xmlns:a16="http://schemas.microsoft.com/office/drawing/2014/main" id="{BB2EAB3C-A758-41C3-9450-AA34E993D848}"/>
              </a:ext>
            </a:extLst>
          </p:cNvPr>
          <p:cNvSpPr>
            <a:spLocks noGrp="1"/>
          </p:cNvSpPr>
          <p:nvPr>
            <p:ph type="sldNum" sz="quarter" idx="12"/>
          </p:nvPr>
        </p:nvSpPr>
        <p:spPr/>
        <p:txBody>
          <a:bodyPr/>
          <a:lstStyle/>
          <a:p>
            <a:fld id="{F69BBF42-9187-459F-9E5F-E18B4298C56D}"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174170385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6C75B9E-5C3A-48BC-91A7-2B2B2778D60F}"/>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contenido 2">
            <a:extLst>
              <a:ext uri="{FF2B5EF4-FFF2-40B4-BE49-F238E27FC236}">
                <a16:creationId xmlns:a16="http://schemas.microsoft.com/office/drawing/2014/main" id="{8353EF4A-4248-4C5F-A765-1847470532BF}"/>
              </a:ext>
            </a:extLst>
          </p:cNvPr>
          <p:cNvSpPr>
            <a:spLocks noGrp="1"/>
          </p:cNvSpPr>
          <p:nvPr>
            <p:ph idx="1"/>
          </p:nvPr>
        </p:nvSpPr>
        <p:spPr/>
        <p:txBody>
          <a:bodyPr/>
          <a:lstStyle/>
          <a:p>
            <a:pPr lvl="0"/>
            <a:r>
              <a:rPr lang="es-ES"/>
              <a:t>Editar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17DE09CC-8B83-4BAF-B9D5-65C42B4E75CA}"/>
              </a:ext>
            </a:extLst>
          </p:cNvPr>
          <p:cNvSpPr>
            <a:spLocks noGrp="1"/>
          </p:cNvSpPr>
          <p:nvPr>
            <p:ph type="dt" sz="half" idx="10"/>
          </p:nvPr>
        </p:nvSpPr>
        <p:spPr/>
        <p:txBody>
          <a:bodyPr/>
          <a:lstStyle/>
          <a:p>
            <a:fld id="{6D7B5DB2-3337-4C48-8C93-6233E922402A}" type="datetimeFigureOut">
              <a:rPr lang="es-CO" smtClean="0">
                <a:solidFill>
                  <a:prstClr val="black">
                    <a:tint val="75000"/>
                  </a:prstClr>
                </a:solidFill>
              </a:rPr>
              <a:pPr/>
              <a:t>9/12/2025</a:t>
            </a:fld>
            <a:endParaRPr lang="es-CO">
              <a:solidFill>
                <a:prstClr val="black">
                  <a:tint val="75000"/>
                </a:prstClr>
              </a:solidFill>
            </a:endParaRPr>
          </a:p>
        </p:txBody>
      </p:sp>
      <p:sp>
        <p:nvSpPr>
          <p:cNvPr id="5" name="Marcador de pie de página 4">
            <a:extLst>
              <a:ext uri="{FF2B5EF4-FFF2-40B4-BE49-F238E27FC236}">
                <a16:creationId xmlns:a16="http://schemas.microsoft.com/office/drawing/2014/main" id="{2C97400B-095F-4CEE-8176-4173B65D4F9B}"/>
              </a:ext>
            </a:extLst>
          </p:cNvPr>
          <p:cNvSpPr>
            <a:spLocks noGrp="1"/>
          </p:cNvSpPr>
          <p:nvPr>
            <p:ph type="ftr" sz="quarter" idx="11"/>
          </p:nvPr>
        </p:nvSpPr>
        <p:spPr/>
        <p:txBody>
          <a:bodyPr/>
          <a:lstStyle/>
          <a:p>
            <a:endParaRPr lang="es-CO">
              <a:solidFill>
                <a:prstClr val="black">
                  <a:tint val="75000"/>
                </a:prstClr>
              </a:solidFill>
            </a:endParaRPr>
          </a:p>
        </p:txBody>
      </p:sp>
      <p:sp>
        <p:nvSpPr>
          <p:cNvPr id="6" name="Marcador de número de diapositiva 5">
            <a:extLst>
              <a:ext uri="{FF2B5EF4-FFF2-40B4-BE49-F238E27FC236}">
                <a16:creationId xmlns:a16="http://schemas.microsoft.com/office/drawing/2014/main" id="{AC8A9A2A-8740-43A2-8283-A7132868DE58}"/>
              </a:ext>
            </a:extLst>
          </p:cNvPr>
          <p:cNvSpPr>
            <a:spLocks noGrp="1"/>
          </p:cNvSpPr>
          <p:nvPr>
            <p:ph type="sldNum" sz="quarter" idx="12"/>
          </p:nvPr>
        </p:nvSpPr>
        <p:spPr/>
        <p:txBody>
          <a:bodyPr/>
          <a:lstStyle/>
          <a:p>
            <a:fld id="{F69BBF42-9187-459F-9E5F-E18B4298C56D}"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161185554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B364AC8-02DF-4FB0-8545-0C759E87642D}"/>
              </a:ext>
            </a:extLst>
          </p:cNvPr>
          <p:cNvSpPr>
            <a:spLocks noGrp="1"/>
          </p:cNvSpPr>
          <p:nvPr>
            <p:ph type="title"/>
          </p:nvPr>
        </p:nvSpPr>
        <p:spPr>
          <a:xfrm>
            <a:off x="831850" y="1709738"/>
            <a:ext cx="10515600" cy="2852737"/>
          </a:xfrm>
        </p:spPr>
        <p:txBody>
          <a:bodyPr anchor="b"/>
          <a:lstStyle>
            <a:lvl1pPr>
              <a:defRPr sz="6000"/>
            </a:lvl1pPr>
          </a:lstStyle>
          <a:p>
            <a:r>
              <a:rPr lang="es-ES"/>
              <a:t>Haga clic para modificar el estilo de título del patrón</a:t>
            </a:r>
            <a:endParaRPr lang="es-CO"/>
          </a:p>
        </p:txBody>
      </p:sp>
      <p:sp>
        <p:nvSpPr>
          <p:cNvPr id="3" name="Marcador de texto 2">
            <a:extLst>
              <a:ext uri="{FF2B5EF4-FFF2-40B4-BE49-F238E27FC236}">
                <a16:creationId xmlns:a16="http://schemas.microsoft.com/office/drawing/2014/main" id="{B2EDED5B-F99C-4F00-BE77-BA550072421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Editar los estilos de texto del patrón</a:t>
            </a:r>
          </a:p>
        </p:txBody>
      </p:sp>
      <p:sp>
        <p:nvSpPr>
          <p:cNvPr id="4" name="Marcador de fecha 3">
            <a:extLst>
              <a:ext uri="{FF2B5EF4-FFF2-40B4-BE49-F238E27FC236}">
                <a16:creationId xmlns:a16="http://schemas.microsoft.com/office/drawing/2014/main" id="{571B7C4C-0D0B-4E6E-BC0D-C620B947F78A}"/>
              </a:ext>
            </a:extLst>
          </p:cNvPr>
          <p:cNvSpPr>
            <a:spLocks noGrp="1"/>
          </p:cNvSpPr>
          <p:nvPr>
            <p:ph type="dt" sz="half" idx="10"/>
          </p:nvPr>
        </p:nvSpPr>
        <p:spPr/>
        <p:txBody>
          <a:bodyPr/>
          <a:lstStyle/>
          <a:p>
            <a:fld id="{6D7B5DB2-3337-4C48-8C93-6233E922402A}" type="datetimeFigureOut">
              <a:rPr lang="es-CO" smtClean="0">
                <a:solidFill>
                  <a:prstClr val="black">
                    <a:tint val="75000"/>
                  </a:prstClr>
                </a:solidFill>
              </a:rPr>
              <a:pPr/>
              <a:t>9/12/2025</a:t>
            </a:fld>
            <a:endParaRPr lang="es-CO">
              <a:solidFill>
                <a:prstClr val="black">
                  <a:tint val="75000"/>
                </a:prstClr>
              </a:solidFill>
            </a:endParaRPr>
          </a:p>
        </p:txBody>
      </p:sp>
      <p:sp>
        <p:nvSpPr>
          <p:cNvPr id="5" name="Marcador de pie de página 4">
            <a:extLst>
              <a:ext uri="{FF2B5EF4-FFF2-40B4-BE49-F238E27FC236}">
                <a16:creationId xmlns:a16="http://schemas.microsoft.com/office/drawing/2014/main" id="{3FB33E9F-E755-46B3-B777-0773DA6556E0}"/>
              </a:ext>
            </a:extLst>
          </p:cNvPr>
          <p:cNvSpPr>
            <a:spLocks noGrp="1"/>
          </p:cNvSpPr>
          <p:nvPr>
            <p:ph type="ftr" sz="quarter" idx="11"/>
          </p:nvPr>
        </p:nvSpPr>
        <p:spPr/>
        <p:txBody>
          <a:bodyPr/>
          <a:lstStyle/>
          <a:p>
            <a:endParaRPr lang="es-CO">
              <a:solidFill>
                <a:prstClr val="black">
                  <a:tint val="75000"/>
                </a:prstClr>
              </a:solidFill>
            </a:endParaRPr>
          </a:p>
        </p:txBody>
      </p:sp>
      <p:sp>
        <p:nvSpPr>
          <p:cNvPr id="6" name="Marcador de número de diapositiva 5">
            <a:extLst>
              <a:ext uri="{FF2B5EF4-FFF2-40B4-BE49-F238E27FC236}">
                <a16:creationId xmlns:a16="http://schemas.microsoft.com/office/drawing/2014/main" id="{3FBBA9AC-5ECB-4ADD-A2AC-0E27DE2E6F44}"/>
              </a:ext>
            </a:extLst>
          </p:cNvPr>
          <p:cNvSpPr>
            <a:spLocks noGrp="1"/>
          </p:cNvSpPr>
          <p:nvPr>
            <p:ph type="sldNum" sz="quarter" idx="12"/>
          </p:nvPr>
        </p:nvSpPr>
        <p:spPr/>
        <p:txBody>
          <a:bodyPr/>
          <a:lstStyle/>
          <a:p>
            <a:fld id="{F69BBF42-9187-459F-9E5F-E18B4298C56D}"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165055286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8D45315C-AE4D-4736-B5B0-33668DB6DB5F}"/>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contenido 2">
            <a:extLst>
              <a:ext uri="{FF2B5EF4-FFF2-40B4-BE49-F238E27FC236}">
                <a16:creationId xmlns:a16="http://schemas.microsoft.com/office/drawing/2014/main" id="{12D29C2A-6A96-4F4A-94BE-200049173BCD}"/>
              </a:ext>
            </a:extLst>
          </p:cNvPr>
          <p:cNvSpPr>
            <a:spLocks noGrp="1"/>
          </p:cNvSpPr>
          <p:nvPr>
            <p:ph sz="half" idx="1"/>
          </p:nvPr>
        </p:nvSpPr>
        <p:spPr>
          <a:xfrm>
            <a:off x="838200" y="1825625"/>
            <a:ext cx="5181600" cy="4351338"/>
          </a:xfrm>
        </p:spPr>
        <p:txBody>
          <a:bodyPr/>
          <a:lstStyle/>
          <a:p>
            <a:pPr lvl="0"/>
            <a:r>
              <a:rPr lang="es-ES"/>
              <a:t>Editar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contenido 3">
            <a:extLst>
              <a:ext uri="{FF2B5EF4-FFF2-40B4-BE49-F238E27FC236}">
                <a16:creationId xmlns:a16="http://schemas.microsoft.com/office/drawing/2014/main" id="{FE3C1DE5-D3BA-4C6B-B418-AA2DCEE290E7}"/>
              </a:ext>
            </a:extLst>
          </p:cNvPr>
          <p:cNvSpPr>
            <a:spLocks noGrp="1"/>
          </p:cNvSpPr>
          <p:nvPr>
            <p:ph sz="half" idx="2"/>
          </p:nvPr>
        </p:nvSpPr>
        <p:spPr>
          <a:xfrm>
            <a:off x="6172200" y="1825625"/>
            <a:ext cx="5181600" cy="4351338"/>
          </a:xfrm>
        </p:spPr>
        <p:txBody>
          <a:bodyPr/>
          <a:lstStyle/>
          <a:p>
            <a:pPr lvl="0"/>
            <a:r>
              <a:rPr lang="es-ES"/>
              <a:t>Editar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5" name="Marcador de fecha 4">
            <a:extLst>
              <a:ext uri="{FF2B5EF4-FFF2-40B4-BE49-F238E27FC236}">
                <a16:creationId xmlns:a16="http://schemas.microsoft.com/office/drawing/2014/main" id="{EF82F27D-C172-4DBE-883D-F05E132AC485}"/>
              </a:ext>
            </a:extLst>
          </p:cNvPr>
          <p:cNvSpPr>
            <a:spLocks noGrp="1"/>
          </p:cNvSpPr>
          <p:nvPr>
            <p:ph type="dt" sz="half" idx="10"/>
          </p:nvPr>
        </p:nvSpPr>
        <p:spPr/>
        <p:txBody>
          <a:bodyPr/>
          <a:lstStyle/>
          <a:p>
            <a:fld id="{6D7B5DB2-3337-4C48-8C93-6233E922402A}" type="datetimeFigureOut">
              <a:rPr lang="es-CO" smtClean="0">
                <a:solidFill>
                  <a:prstClr val="black">
                    <a:tint val="75000"/>
                  </a:prstClr>
                </a:solidFill>
              </a:rPr>
              <a:pPr/>
              <a:t>9/12/2025</a:t>
            </a:fld>
            <a:endParaRPr lang="es-CO">
              <a:solidFill>
                <a:prstClr val="black">
                  <a:tint val="75000"/>
                </a:prstClr>
              </a:solidFill>
            </a:endParaRPr>
          </a:p>
        </p:txBody>
      </p:sp>
      <p:sp>
        <p:nvSpPr>
          <p:cNvPr id="6" name="Marcador de pie de página 5">
            <a:extLst>
              <a:ext uri="{FF2B5EF4-FFF2-40B4-BE49-F238E27FC236}">
                <a16:creationId xmlns:a16="http://schemas.microsoft.com/office/drawing/2014/main" id="{609792E8-0EB6-45A1-88C7-8FB864472455}"/>
              </a:ext>
            </a:extLst>
          </p:cNvPr>
          <p:cNvSpPr>
            <a:spLocks noGrp="1"/>
          </p:cNvSpPr>
          <p:nvPr>
            <p:ph type="ftr" sz="quarter" idx="11"/>
          </p:nvPr>
        </p:nvSpPr>
        <p:spPr/>
        <p:txBody>
          <a:bodyPr/>
          <a:lstStyle/>
          <a:p>
            <a:endParaRPr lang="es-CO">
              <a:solidFill>
                <a:prstClr val="black">
                  <a:tint val="75000"/>
                </a:prstClr>
              </a:solidFill>
            </a:endParaRPr>
          </a:p>
        </p:txBody>
      </p:sp>
      <p:sp>
        <p:nvSpPr>
          <p:cNvPr id="7" name="Marcador de número de diapositiva 6">
            <a:extLst>
              <a:ext uri="{FF2B5EF4-FFF2-40B4-BE49-F238E27FC236}">
                <a16:creationId xmlns:a16="http://schemas.microsoft.com/office/drawing/2014/main" id="{24F84CD2-2D44-4294-BCE0-0AD8EE17D049}"/>
              </a:ext>
            </a:extLst>
          </p:cNvPr>
          <p:cNvSpPr>
            <a:spLocks noGrp="1"/>
          </p:cNvSpPr>
          <p:nvPr>
            <p:ph type="sldNum" sz="quarter" idx="12"/>
          </p:nvPr>
        </p:nvSpPr>
        <p:spPr/>
        <p:txBody>
          <a:bodyPr/>
          <a:lstStyle/>
          <a:p>
            <a:fld id="{F69BBF42-9187-459F-9E5F-E18B4298C56D}"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107574733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00EC00E-2242-4387-AC90-48F988D95182}"/>
              </a:ext>
            </a:extLst>
          </p:cNvPr>
          <p:cNvSpPr>
            <a:spLocks noGrp="1"/>
          </p:cNvSpPr>
          <p:nvPr>
            <p:ph type="title"/>
          </p:nvPr>
        </p:nvSpPr>
        <p:spPr>
          <a:xfrm>
            <a:off x="839788" y="365125"/>
            <a:ext cx="10515600" cy="1325563"/>
          </a:xfrm>
        </p:spPr>
        <p:txBody>
          <a:bodyPr/>
          <a:lstStyle/>
          <a:p>
            <a:r>
              <a:rPr lang="es-ES"/>
              <a:t>Haga clic para modificar el estilo de título del patrón</a:t>
            </a:r>
            <a:endParaRPr lang="es-CO"/>
          </a:p>
        </p:txBody>
      </p:sp>
      <p:sp>
        <p:nvSpPr>
          <p:cNvPr id="3" name="Marcador de texto 2">
            <a:extLst>
              <a:ext uri="{FF2B5EF4-FFF2-40B4-BE49-F238E27FC236}">
                <a16:creationId xmlns:a16="http://schemas.microsoft.com/office/drawing/2014/main" id="{197388B0-8D1B-42C6-AAE4-C2D6505D055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Editar los estilos de texto del patrón</a:t>
            </a:r>
          </a:p>
        </p:txBody>
      </p:sp>
      <p:sp>
        <p:nvSpPr>
          <p:cNvPr id="4" name="Marcador de contenido 3">
            <a:extLst>
              <a:ext uri="{FF2B5EF4-FFF2-40B4-BE49-F238E27FC236}">
                <a16:creationId xmlns:a16="http://schemas.microsoft.com/office/drawing/2014/main" id="{EE1A1EAC-BE78-4E9B-A62B-3C8EE2A0D0AF}"/>
              </a:ext>
            </a:extLst>
          </p:cNvPr>
          <p:cNvSpPr>
            <a:spLocks noGrp="1"/>
          </p:cNvSpPr>
          <p:nvPr>
            <p:ph sz="half" idx="2"/>
          </p:nvPr>
        </p:nvSpPr>
        <p:spPr>
          <a:xfrm>
            <a:off x="839788" y="2505075"/>
            <a:ext cx="5157787" cy="3684588"/>
          </a:xfrm>
        </p:spPr>
        <p:txBody>
          <a:bodyPr/>
          <a:lstStyle/>
          <a:p>
            <a:pPr lvl="0"/>
            <a:r>
              <a:rPr lang="es-ES"/>
              <a:t>Editar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5" name="Marcador de texto 4">
            <a:extLst>
              <a:ext uri="{FF2B5EF4-FFF2-40B4-BE49-F238E27FC236}">
                <a16:creationId xmlns:a16="http://schemas.microsoft.com/office/drawing/2014/main" id="{5F10943A-F595-464F-974F-95B7D168632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Editar los estilos de texto del patrón</a:t>
            </a:r>
          </a:p>
        </p:txBody>
      </p:sp>
      <p:sp>
        <p:nvSpPr>
          <p:cNvPr id="6" name="Marcador de contenido 5">
            <a:extLst>
              <a:ext uri="{FF2B5EF4-FFF2-40B4-BE49-F238E27FC236}">
                <a16:creationId xmlns:a16="http://schemas.microsoft.com/office/drawing/2014/main" id="{8F90DBD0-E9DE-4277-ADF7-4391ACE1A609}"/>
              </a:ext>
            </a:extLst>
          </p:cNvPr>
          <p:cNvSpPr>
            <a:spLocks noGrp="1"/>
          </p:cNvSpPr>
          <p:nvPr>
            <p:ph sz="quarter" idx="4"/>
          </p:nvPr>
        </p:nvSpPr>
        <p:spPr>
          <a:xfrm>
            <a:off x="6172200" y="2505075"/>
            <a:ext cx="5183188" cy="3684588"/>
          </a:xfrm>
        </p:spPr>
        <p:txBody>
          <a:bodyPr/>
          <a:lstStyle/>
          <a:p>
            <a:pPr lvl="0"/>
            <a:r>
              <a:rPr lang="es-ES"/>
              <a:t>Editar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7" name="Marcador de fecha 6">
            <a:extLst>
              <a:ext uri="{FF2B5EF4-FFF2-40B4-BE49-F238E27FC236}">
                <a16:creationId xmlns:a16="http://schemas.microsoft.com/office/drawing/2014/main" id="{D9461CFC-E8D7-408C-82EA-724EFD789BFA}"/>
              </a:ext>
            </a:extLst>
          </p:cNvPr>
          <p:cNvSpPr>
            <a:spLocks noGrp="1"/>
          </p:cNvSpPr>
          <p:nvPr>
            <p:ph type="dt" sz="half" idx="10"/>
          </p:nvPr>
        </p:nvSpPr>
        <p:spPr/>
        <p:txBody>
          <a:bodyPr/>
          <a:lstStyle/>
          <a:p>
            <a:fld id="{6D7B5DB2-3337-4C48-8C93-6233E922402A}" type="datetimeFigureOut">
              <a:rPr lang="es-CO" smtClean="0">
                <a:solidFill>
                  <a:prstClr val="black">
                    <a:tint val="75000"/>
                  </a:prstClr>
                </a:solidFill>
              </a:rPr>
              <a:pPr/>
              <a:t>9/12/2025</a:t>
            </a:fld>
            <a:endParaRPr lang="es-CO">
              <a:solidFill>
                <a:prstClr val="black">
                  <a:tint val="75000"/>
                </a:prstClr>
              </a:solidFill>
            </a:endParaRPr>
          </a:p>
        </p:txBody>
      </p:sp>
      <p:sp>
        <p:nvSpPr>
          <p:cNvPr id="8" name="Marcador de pie de página 7">
            <a:extLst>
              <a:ext uri="{FF2B5EF4-FFF2-40B4-BE49-F238E27FC236}">
                <a16:creationId xmlns:a16="http://schemas.microsoft.com/office/drawing/2014/main" id="{BA9B2D11-4AAA-4D50-ABBE-9A6942198560}"/>
              </a:ext>
            </a:extLst>
          </p:cNvPr>
          <p:cNvSpPr>
            <a:spLocks noGrp="1"/>
          </p:cNvSpPr>
          <p:nvPr>
            <p:ph type="ftr" sz="quarter" idx="11"/>
          </p:nvPr>
        </p:nvSpPr>
        <p:spPr/>
        <p:txBody>
          <a:bodyPr/>
          <a:lstStyle/>
          <a:p>
            <a:endParaRPr lang="es-CO">
              <a:solidFill>
                <a:prstClr val="black">
                  <a:tint val="75000"/>
                </a:prstClr>
              </a:solidFill>
            </a:endParaRPr>
          </a:p>
        </p:txBody>
      </p:sp>
      <p:sp>
        <p:nvSpPr>
          <p:cNvPr id="9" name="Marcador de número de diapositiva 8">
            <a:extLst>
              <a:ext uri="{FF2B5EF4-FFF2-40B4-BE49-F238E27FC236}">
                <a16:creationId xmlns:a16="http://schemas.microsoft.com/office/drawing/2014/main" id="{7E05D83A-72BE-480D-9B0C-C437C75B4C6F}"/>
              </a:ext>
            </a:extLst>
          </p:cNvPr>
          <p:cNvSpPr>
            <a:spLocks noGrp="1"/>
          </p:cNvSpPr>
          <p:nvPr>
            <p:ph type="sldNum" sz="quarter" idx="12"/>
          </p:nvPr>
        </p:nvSpPr>
        <p:spPr/>
        <p:txBody>
          <a:bodyPr/>
          <a:lstStyle/>
          <a:p>
            <a:fld id="{F69BBF42-9187-459F-9E5F-E18B4298C56D}"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349090053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91A43CC-C6E3-4FA1-97F4-29920F80D698}"/>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fecha 2">
            <a:extLst>
              <a:ext uri="{FF2B5EF4-FFF2-40B4-BE49-F238E27FC236}">
                <a16:creationId xmlns:a16="http://schemas.microsoft.com/office/drawing/2014/main" id="{1748DEAC-74D1-48A3-8780-E456FBEE0434}"/>
              </a:ext>
            </a:extLst>
          </p:cNvPr>
          <p:cNvSpPr>
            <a:spLocks noGrp="1"/>
          </p:cNvSpPr>
          <p:nvPr>
            <p:ph type="dt" sz="half" idx="10"/>
          </p:nvPr>
        </p:nvSpPr>
        <p:spPr/>
        <p:txBody>
          <a:bodyPr/>
          <a:lstStyle/>
          <a:p>
            <a:fld id="{6D7B5DB2-3337-4C48-8C93-6233E922402A}" type="datetimeFigureOut">
              <a:rPr lang="es-CO" smtClean="0">
                <a:solidFill>
                  <a:prstClr val="black">
                    <a:tint val="75000"/>
                  </a:prstClr>
                </a:solidFill>
              </a:rPr>
              <a:pPr/>
              <a:t>9/12/2025</a:t>
            </a:fld>
            <a:endParaRPr lang="es-CO">
              <a:solidFill>
                <a:prstClr val="black">
                  <a:tint val="75000"/>
                </a:prstClr>
              </a:solidFill>
            </a:endParaRPr>
          </a:p>
        </p:txBody>
      </p:sp>
      <p:sp>
        <p:nvSpPr>
          <p:cNvPr id="4" name="Marcador de pie de página 3">
            <a:extLst>
              <a:ext uri="{FF2B5EF4-FFF2-40B4-BE49-F238E27FC236}">
                <a16:creationId xmlns:a16="http://schemas.microsoft.com/office/drawing/2014/main" id="{175F2289-5D9E-45FD-A272-290292BB3FC6}"/>
              </a:ext>
            </a:extLst>
          </p:cNvPr>
          <p:cNvSpPr>
            <a:spLocks noGrp="1"/>
          </p:cNvSpPr>
          <p:nvPr>
            <p:ph type="ftr" sz="quarter" idx="11"/>
          </p:nvPr>
        </p:nvSpPr>
        <p:spPr/>
        <p:txBody>
          <a:bodyPr/>
          <a:lstStyle/>
          <a:p>
            <a:endParaRPr lang="es-CO">
              <a:solidFill>
                <a:prstClr val="black">
                  <a:tint val="75000"/>
                </a:prstClr>
              </a:solidFill>
            </a:endParaRPr>
          </a:p>
        </p:txBody>
      </p:sp>
      <p:sp>
        <p:nvSpPr>
          <p:cNvPr id="5" name="Marcador de número de diapositiva 4">
            <a:extLst>
              <a:ext uri="{FF2B5EF4-FFF2-40B4-BE49-F238E27FC236}">
                <a16:creationId xmlns:a16="http://schemas.microsoft.com/office/drawing/2014/main" id="{6B81F3D4-7C03-4D2B-8DA3-056F88958809}"/>
              </a:ext>
            </a:extLst>
          </p:cNvPr>
          <p:cNvSpPr>
            <a:spLocks noGrp="1"/>
          </p:cNvSpPr>
          <p:nvPr>
            <p:ph type="sldNum" sz="quarter" idx="12"/>
          </p:nvPr>
        </p:nvSpPr>
        <p:spPr/>
        <p:txBody>
          <a:bodyPr/>
          <a:lstStyle/>
          <a:p>
            <a:fld id="{F69BBF42-9187-459F-9E5F-E18B4298C56D}"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346112320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id="{9BEC35F5-4C9D-4227-ADCB-BF6DB43DA20D}"/>
              </a:ext>
            </a:extLst>
          </p:cNvPr>
          <p:cNvSpPr>
            <a:spLocks noGrp="1"/>
          </p:cNvSpPr>
          <p:nvPr>
            <p:ph type="dt" sz="half" idx="10"/>
          </p:nvPr>
        </p:nvSpPr>
        <p:spPr/>
        <p:txBody>
          <a:bodyPr/>
          <a:lstStyle/>
          <a:p>
            <a:fld id="{6D7B5DB2-3337-4C48-8C93-6233E922402A}" type="datetimeFigureOut">
              <a:rPr lang="es-CO" smtClean="0">
                <a:solidFill>
                  <a:prstClr val="black">
                    <a:tint val="75000"/>
                  </a:prstClr>
                </a:solidFill>
              </a:rPr>
              <a:pPr/>
              <a:t>9/12/2025</a:t>
            </a:fld>
            <a:endParaRPr lang="es-CO">
              <a:solidFill>
                <a:prstClr val="black">
                  <a:tint val="75000"/>
                </a:prstClr>
              </a:solidFill>
            </a:endParaRPr>
          </a:p>
        </p:txBody>
      </p:sp>
      <p:sp>
        <p:nvSpPr>
          <p:cNvPr id="3" name="Marcador de pie de página 2">
            <a:extLst>
              <a:ext uri="{FF2B5EF4-FFF2-40B4-BE49-F238E27FC236}">
                <a16:creationId xmlns:a16="http://schemas.microsoft.com/office/drawing/2014/main" id="{AAFC8251-9CFE-4C86-A874-8283461FF505}"/>
              </a:ext>
            </a:extLst>
          </p:cNvPr>
          <p:cNvSpPr>
            <a:spLocks noGrp="1"/>
          </p:cNvSpPr>
          <p:nvPr>
            <p:ph type="ftr" sz="quarter" idx="11"/>
          </p:nvPr>
        </p:nvSpPr>
        <p:spPr/>
        <p:txBody>
          <a:bodyPr/>
          <a:lstStyle/>
          <a:p>
            <a:endParaRPr lang="es-CO">
              <a:solidFill>
                <a:prstClr val="black">
                  <a:tint val="75000"/>
                </a:prstClr>
              </a:solidFill>
            </a:endParaRPr>
          </a:p>
        </p:txBody>
      </p:sp>
      <p:sp>
        <p:nvSpPr>
          <p:cNvPr id="4" name="Marcador de número de diapositiva 3">
            <a:extLst>
              <a:ext uri="{FF2B5EF4-FFF2-40B4-BE49-F238E27FC236}">
                <a16:creationId xmlns:a16="http://schemas.microsoft.com/office/drawing/2014/main" id="{C4188E48-F973-484A-8368-971365CE3D0B}"/>
              </a:ext>
            </a:extLst>
          </p:cNvPr>
          <p:cNvSpPr>
            <a:spLocks noGrp="1"/>
          </p:cNvSpPr>
          <p:nvPr>
            <p:ph type="sldNum" sz="quarter" idx="12"/>
          </p:nvPr>
        </p:nvSpPr>
        <p:spPr/>
        <p:txBody>
          <a:bodyPr/>
          <a:lstStyle/>
          <a:p>
            <a:fld id="{F69BBF42-9187-459F-9E5F-E18B4298C56D}"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20783448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298534C-3B28-4304-BBD4-92510966B375}"/>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CO"/>
          </a:p>
        </p:txBody>
      </p:sp>
      <p:sp>
        <p:nvSpPr>
          <p:cNvPr id="3" name="Marcador de contenido 2">
            <a:extLst>
              <a:ext uri="{FF2B5EF4-FFF2-40B4-BE49-F238E27FC236}">
                <a16:creationId xmlns:a16="http://schemas.microsoft.com/office/drawing/2014/main" id="{DE087DD3-ECB9-422E-9AA4-8DB5DC3243B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Editar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texto 3">
            <a:extLst>
              <a:ext uri="{FF2B5EF4-FFF2-40B4-BE49-F238E27FC236}">
                <a16:creationId xmlns:a16="http://schemas.microsoft.com/office/drawing/2014/main" id="{EA54C0B6-8114-41CE-A10F-F089E63F2CC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Editar los estilos de texto del patrón</a:t>
            </a:r>
          </a:p>
        </p:txBody>
      </p:sp>
      <p:sp>
        <p:nvSpPr>
          <p:cNvPr id="5" name="Marcador de fecha 4">
            <a:extLst>
              <a:ext uri="{FF2B5EF4-FFF2-40B4-BE49-F238E27FC236}">
                <a16:creationId xmlns:a16="http://schemas.microsoft.com/office/drawing/2014/main" id="{00E5AAAC-AC3C-4351-8A7B-7AE48FFE6602}"/>
              </a:ext>
            </a:extLst>
          </p:cNvPr>
          <p:cNvSpPr>
            <a:spLocks noGrp="1"/>
          </p:cNvSpPr>
          <p:nvPr>
            <p:ph type="dt" sz="half" idx="10"/>
          </p:nvPr>
        </p:nvSpPr>
        <p:spPr/>
        <p:txBody>
          <a:bodyPr/>
          <a:lstStyle/>
          <a:p>
            <a:fld id="{6D7B5DB2-3337-4C48-8C93-6233E922402A}" type="datetimeFigureOut">
              <a:rPr lang="es-CO" smtClean="0">
                <a:solidFill>
                  <a:prstClr val="black">
                    <a:tint val="75000"/>
                  </a:prstClr>
                </a:solidFill>
              </a:rPr>
              <a:pPr/>
              <a:t>9/12/2025</a:t>
            </a:fld>
            <a:endParaRPr lang="es-CO">
              <a:solidFill>
                <a:prstClr val="black">
                  <a:tint val="75000"/>
                </a:prstClr>
              </a:solidFill>
            </a:endParaRPr>
          </a:p>
        </p:txBody>
      </p:sp>
      <p:sp>
        <p:nvSpPr>
          <p:cNvPr id="6" name="Marcador de pie de página 5">
            <a:extLst>
              <a:ext uri="{FF2B5EF4-FFF2-40B4-BE49-F238E27FC236}">
                <a16:creationId xmlns:a16="http://schemas.microsoft.com/office/drawing/2014/main" id="{CCAC029E-C48F-4218-B87A-D32AD2BACF8E}"/>
              </a:ext>
            </a:extLst>
          </p:cNvPr>
          <p:cNvSpPr>
            <a:spLocks noGrp="1"/>
          </p:cNvSpPr>
          <p:nvPr>
            <p:ph type="ftr" sz="quarter" idx="11"/>
          </p:nvPr>
        </p:nvSpPr>
        <p:spPr/>
        <p:txBody>
          <a:bodyPr/>
          <a:lstStyle/>
          <a:p>
            <a:endParaRPr lang="es-CO">
              <a:solidFill>
                <a:prstClr val="black">
                  <a:tint val="75000"/>
                </a:prstClr>
              </a:solidFill>
            </a:endParaRPr>
          </a:p>
        </p:txBody>
      </p:sp>
      <p:sp>
        <p:nvSpPr>
          <p:cNvPr id="7" name="Marcador de número de diapositiva 6">
            <a:extLst>
              <a:ext uri="{FF2B5EF4-FFF2-40B4-BE49-F238E27FC236}">
                <a16:creationId xmlns:a16="http://schemas.microsoft.com/office/drawing/2014/main" id="{C4A34E65-F51A-4045-8412-0E0B028F5BDE}"/>
              </a:ext>
            </a:extLst>
          </p:cNvPr>
          <p:cNvSpPr>
            <a:spLocks noGrp="1"/>
          </p:cNvSpPr>
          <p:nvPr>
            <p:ph type="sldNum" sz="quarter" idx="12"/>
          </p:nvPr>
        </p:nvSpPr>
        <p:spPr/>
        <p:txBody>
          <a:bodyPr/>
          <a:lstStyle/>
          <a:p>
            <a:fld id="{F69BBF42-9187-459F-9E5F-E18B4298C56D}"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141579951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5C812CD-3296-4B40-9C69-ECAD419BEF47}"/>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CO"/>
          </a:p>
        </p:txBody>
      </p:sp>
      <p:sp>
        <p:nvSpPr>
          <p:cNvPr id="3" name="Marcador de posición de imagen 2">
            <a:extLst>
              <a:ext uri="{FF2B5EF4-FFF2-40B4-BE49-F238E27FC236}">
                <a16:creationId xmlns:a16="http://schemas.microsoft.com/office/drawing/2014/main" id="{4CCF1863-F704-44CF-8733-D34E08BD89D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CO"/>
          </a:p>
        </p:txBody>
      </p:sp>
      <p:sp>
        <p:nvSpPr>
          <p:cNvPr id="4" name="Marcador de texto 3">
            <a:extLst>
              <a:ext uri="{FF2B5EF4-FFF2-40B4-BE49-F238E27FC236}">
                <a16:creationId xmlns:a16="http://schemas.microsoft.com/office/drawing/2014/main" id="{CBEC044F-E496-4BAF-A6B0-AAE831EF3B5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Editar los estilos de texto del patrón</a:t>
            </a:r>
          </a:p>
        </p:txBody>
      </p:sp>
      <p:sp>
        <p:nvSpPr>
          <p:cNvPr id="5" name="Marcador de fecha 4">
            <a:extLst>
              <a:ext uri="{FF2B5EF4-FFF2-40B4-BE49-F238E27FC236}">
                <a16:creationId xmlns:a16="http://schemas.microsoft.com/office/drawing/2014/main" id="{507A9C35-E763-405B-9C23-70E38F0DF67F}"/>
              </a:ext>
            </a:extLst>
          </p:cNvPr>
          <p:cNvSpPr>
            <a:spLocks noGrp="1"/>
          </p:cNvSpPr>
          <p:nvPr>
            <p:ph type="dt" sz="half" idx="10"/>
          </p:nvPr>
        </p:nvSpPr>
        <p:spPr/>
        <p:txBody>
          <a:bodyPr/>
          <a:lstStyle/>
          <a:p>
            <a:fld id="{6D7B5DB2-3337-4C48-8C93-6233E922402A}" type="datetimeFigureOut">
              <a:rPr lang="es-CO" smtClean="0">
                <a:solidFill>
                  <a:prstClr val="black">
                    <a:tint val="75000"/>
                  </a:prstClr>
                </a:solidFill>
              </a:rPr>
              <a:pPr/>
              <a:t>9/12/2025</a:t>
            </a:fld>
            <a:endParaRPr lang="es-CO">
              <a:solidFill>
                <a:prstClr val="black">
                  <a:tint val="75000"/>
                </a:prstClr>
              </a:solidFill>
            </a:endParaRPr>
          </a:p>
        </p:txBody>
      </p:sp>
      <p:sp>
        <p:nvSpPr>
          <p:cNvPr id="6" name="Marcador de pie de página 5">
            <a:extLst>
              <a:ext uri="{FF2B5EF4-FFF2-40B4-BE49-F238E27FC236}">
                <a16:creationId xmlns:a16="http://schemas.microsoft.com/office/drawing/2014/main" id="{E1A13B39-99FB-4161-84F1-B9A6EC43AA44}"/>
              </a:ext>
            </a:extLst>
          </p:cNvPr>
          <p:cNvSpPr>
            <a:spLocks noGrp="1"/>
          </p:cNvSpPr>
          <p:nvPr>
            <p:ph type="ftr" sz="quarter" idx="11"/>
          </p:nvPr>
        </p:nvSpPr>
        <p:spPr/>
        <p:txBody>
          <a:bodyPr/>
          <a:lstStyle/>
          <a:p>
            <a:endParaRPr lang="es-CO">
              <a:solidFill>
                <a:prstClr val="black">
                  <a:tint val="75000"/>
                </a:prstClr>
              </a:solidFill>
            </a:endParaRPr>
          </a:p>
        </p:txBody>
      </p:sp>
      <p:sp>
        <p:nvSpPr>
          <p:cNvPr id="7" name="Marcador de número de diapositiva 6">
            <a:extLst>
              <a:ext uri="{FF2B5EF4-FFF2-40B4-BE49-F238E27FC236}">
                <a16:creationId xmlns:a16="http://schemas.microsoft.com/office/drawing/2014/main" id="{C15269FA-B8F9-49A4-97AE-D7243C08066C}"/>
              </a:ext>
            </a:extLst>
          </p:cNvPr>
          <p:cNvSpPr>
            <a:spLocks noGrp="1"/>
          </p:cNvSpPr>
          <p:nvPr>
            <p:ph type="sldNum" sz="quarter" idx="12"/>
          </p:nvPr>
        </p:nvSpPr>
        <p:spPr/>
        <p:txBody>
          <a:bodyPr/>
          <a:lstStyle/>
          <a:p>
            <a:fld id="{F69BBF42-9187-459F-9E5F-E18B4298C56D}"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261863606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26D14CD-18D2-4B49-A19B-3671A345A709}"/>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texto vertical 2">
            <a:extLst>
              <a:ext uri="{FF2B5EF4-FFF2-40B4-BE49-F238E27FC236}">
                <a16:creationId xmlns:a16="http://schemas.microsoft.com/office/drawing/2014/main" id="{A9170F67-B80C-4C1F-80CE-FD209B9FA5F1}"/>
              </a:ext>
            </a:extLst>
          </p:cNvPr>
          <p:cNvSpPr>
            <a:spLocks noGrp="1"/>
          </p:cNvSpPr>
          <p:nvPr>
            <p:ph type="body" orient="vert" idx="1"/>
          </p:nvPr>
        </p:nvSpPr>
        <p:spPr/>
        <p:txBody>
          <a:bodyPr vert="eaVert"/>
          <a:lstStyle/>
          <a:p>
            <a:pPr lvl="0"/>
            <a:r>
              <a:rPr lang="es-ES"/>
              <a:t>Editar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B1DA03D8-FAE4-4EEE-A6C5-124F60B5D1A0}"/>
              </a:ext>
            </a:extLst>
          </p:cNvPr>
          <p:cNvSpPr>
            <a:spLocks noGrp="1"/>
          </p:cNvSpPr>
          <p:nvPr>
            <p:ph type="dt" sz="half" idx="10"/>
          </p:nvPr>
        </p:nvSpPr>
        <p:spPr/>
        <p:txBody>
          <a:bodyPr/>
          <a:lstStyle/>
          <a:p>
            <a:fld id="{6D7B5DB2-3337-4C48-8C93-6233E922402A}" type="datetimeFigureOut">
              <a:rPr lang="es-CO" smtClean="0">
                <a:solidFill>
                  <a:prstClr val="black">
                    <a:tint val="75000"/>
                  </a:prstClr>
                </a:solidFill>
              </a:rPr>
              <a:pPr/>
              <a:t>9/12/2025</a:t>
            </a:fld>
            <a:endParaRPr lang="es-CO">
              <a:solidFill>
                <a:prstClr val="black">
                  <a:tint val="75000"/>
                </a:prstClr>
              </a:solidFill>
            </a:endParaRPr>
          </a:p>
        </p:txBody>
      </p:sp>
      <p:sp>
        <p:nvSpPr>
          <p:cNvPr id="5" name="Marcador de pie de página 4">
            <a:extLst>
              <a:ext uri="{FF2B5EF4-FFF2-40B4-BE49-F238E27FC236}">
                <a16:creationId xmlns:a16="http://schemas.microsoft.com/office/drawing/2014/main" id="{2B91E55C-69A9-4F1C-BCB1-795BC92CE082}"/>
              </a:ext>
            </a:extLst>
          </p:cNvPr>
          <p:cNvSpPr>
            <a:spLocks noGrp="1"/>
          </p:cNvSpPr>
          <p:nvPr>
            <p:ph type="ftr" sz="quarter" idx="11"/>
          </p:nvPr>
        </p:nvSpPr>
        <p:spPr/>
        <p:txBody>
          <a:bodyPr/>
          <a:lstStyle/>
          <a:p>
            <a:endParaRPr lang="es-CO">
              <a:solidFill>
                <a:prstClr val="black">
                  <a:tint val="75000"/>
                </a:prstClr>
              </a:solidFill>
            </a:endParaRPr>
          </a:p>
        </p:txBody>
      </p:sp>
      <p:sp>
        <p:nvSpPr>
          <p:cNvPr id="6" name="Marcador de número de diapositiva 5">
            <a:extLst>
              <a:ext uri="{FF2B5EF4-FFF2-40B4-BE49-F238E27FC236}">
                <a16:creationId xmlns:a16="http://schemas.microsoft.com/office/drawing/2014/main" id="{ADD9D644-AD71-44A5-A33E-EDBFA4B4DB74}"/>
              </a:ext>
            </a:extLst>
          </p:cNvPr>
          <p:cNvSpPr>
            <a:spLocks noGrp="1"/>
          </p:cNvSpPr>
          <p:nvPr>
            <p:ph type="sldNum" sz="quarter" idx="12"/>
          </p:nvPr>
        </p:nvSpPr>
        <p:spPr/>
        <p:txBody>
          <a:bodyPr/>
          <a:lstStyle/>
          <a:p>
            <a:fld id="{F69BBF42-9187-459F-9E5F-E18B4298C56D}"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51798946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p:cNvSpPr>
            <a:spLocks noGrp="1"/>
          </p:cNvSpPr>
          <p:nvPr>
            <p:ph type="title"/>
          </p:nvPr>
        </p:nvSpPr>
        <p:spPr>
          <a:xfrm>
            <a:off x="831850" y="1709738"/>
            <a:ext cx="10515600" cy="2852737"/>
          </a:xfrm>
        </p:spPr>
        <p:txBody>
          <a:bodyPr anchor="b"/>
          <a:lstStyle>
            <a:lvl1pPr>
              <a:defRPr sz="6000"/>
            </a:lvl1pPr>
          </a:lstStyle>
          <a:p>
            <a:r>
              <a:rPr lang="es-ES"/>
              <a:t>Haga clic para modificar el estilo de título del patrón</a:t>
            </a:r>
            <a:endParaRPr lang="es-CO"/>
          </a:p>
        </p:txBody>
      </p:sp>
      <p:sp>
        <p:nvSpPr>
          <p:cNvPr id="3" name="Marcador de texto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el estilo de texto del patrón</a:t>
            </a:r>
          </a:p>
        </p:txBody>
      </p:sp>
      <p:sp>
        <p:nvSpPr>
          <p:cNvPr id="4" name="Marcador de fecha 3"/>
          <p:cNvSpPr>
            <a:spLocks noGrp="1"/>
          </p:cNvSpPr>
          <p:nvPr>
            <p:ph type="dt" sz="half" idx="10"/>
          </p:nvPr>
        </p:nvSpPr>
        <p:spPr/>
        <p:txBody>
          <a:bodyPr/>
          <a:lstStyle/>
          <a:p>
            <a:fld id="{07542DC4-7D5D-4D95-9666-131527EDAF75}" type="datetimeFigureOut">
              <a:rPr lang="es-CO" smtClean="0"/>
              <a:t>9/12/2025</a:t>
            </a:fld>
            <a:endParaRPr lang="es-CO"/>
          </a:p>
        </p:txBody>
      </p:sp>
      <p:sp>
        <p:nvSpPr>
          <p:cNvPr id="5" name="Marcador de pie de página 4"/>
          <p:cNvSpPr>
            <a:spLocks noGrp="1"/>
          </p:cNvSpPr>
          <p:nvPr>
            <p:ph type="ftr" sz="quarter" idx="11"/>
          </p:nvPr>
        </p:nvSpPr>
        <p:spPr/>
        <p:txBody>
          <a:bodyPr/>
          <a:lstStyle/>
          <a:p>
            <a:endParaRPr lang="es-CO"/>
          </a:p>
        </p:txBody>
      </p:sp>
      <p:sp>
        <p:nvSpPr>
          <p:cNvPr id="6" name="Marcador de número de diapositiva 5"/>
          <p:cNvSpPr>
            <a:spLocks noGrp="1"/>
          </p:cNvSpPr>
          <p:nvPr>
            <p:ph type="sldNum" sz="quarter" idx="12"/>
          </p:nvPr>
        </p:nvSpPr>
        <p:spPr/>
        <p:txBody>
          <a:bodyPr/>
          <a:lstStyle/>
          <a:p>
            <a:fld id="{8AB87D38-5E59-4594-BC09-DD9CBFBD720B}" type="slidenum">
              <a:rPr lang="es-CO" smtClean="0"/>
              <a:t>‹Nº›</a:t>
            </a:fld>
            <a:endParaRPr lang="es-CO"/>
          </a:p>
        </p:txBody>
      </p:sp>
    </p:spTree>
    <p:extLst>
      <p:ext uri="{BB962C8B-B14F-4D97-AF65-F5344CB8AC3E}">
        <p14:creationId xmlns:p14="http://schemas.microsoft.com/office/powerpoint/2010/main" val="2758844193"/>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1D48678D-1CA6-4171-AE27-637158423601}"/>
              </a:ext>
            </a:extLst>
          </p:cNvPr>
          <p:cNvSpPr>
            <a:spLocks noGrp="1"/>
          </p:cNvSpPr>
          <p:nvPr>
            <p:ph type="title" orient="vert"/>
          </p:nvPr>
        </p:nvSpPr>
        <p:spPr>
          <a:xfrm>
            <a:off x="8724900" y="365125"/>
            <a:ext cx="2628900" cy="5811838"/>
          </a:xfrm>
        </p:spPr>
        <p:txBody>
          <a:bodyPr vert="eaVert"/>
          <a:lstStyle/>
          <a:p>
            <a:r>
              <a:rPr lang="es-ES"/>
              <a:t>Haga clic para modificar el estilo de título del patrón</a:t>
            </a:r>
            <a:endParaRPr lang="es-CO"/>
          </a:p>
        </p:txBody>
      </p:sp>
      <p:sp>
        <p:nvSpPr>
          <p:cNvPr id="3" name="Marcador de texto vertical 2">
            <a:extLst>
              <a:ext uri="{FF2B5EF4-FFF2-40B4-BE49-F238E27FC236}">
                <a16:creationId xmlns:a16="http://schemas.microsoft.com/office/drawing/2014/main" id="{3D0CEDC4-285F-4122-87D1-42C07C4164E0}"/>
              </a:ext>
            </a:extLst>
          </p:cNvPr>
          <p:cNvSpPr>
            <a:spLocks noGrp="1"/>
          </p:cNvSpPr>
          <p:nvPr>
            <p:ph type="body" orient="vert" idx="1"/>
          </p:nvPr>
        </p:nvSpPr>
        <p:spPr>
          <a:xfrm>
            <a:off x="838200" y="365125"/>
            <a:ext cx="7734300" cy="5811838"/>
          </a:xfrm>
        </p:spPr>
        <p:txBody>
          <a:bodyPr vert="eaVert"/>
          <a:lstStyle/>
          <a:p>
            <a:pPr lvl="0"/>
            <a:r>
              <a:rPr lang="es-ES"/>
              <a:t>Editar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B98A7997-682A-422C-907B-D68C81D436B8}"/>
              </a:ext>
            </a:extLst>
          </p:cNvPr>
          <p:cNvSpPr>
            <a:spLocks noGrp="1"/>
          </p:cNvSpPr>
          <p:nvPr>
            <p:ph type="dt" sz="half" idx="10"/>
          </p:nvPr>
        </p:nvSpPr>
        <p:spPr/>
        <p:txBody>
          <a:bodyPr/>
          <a:lstStyle/>
          <a:p>
            <a:fld id="{6D7B5DB2-3337-4C48-8C93-6233E922402A}" type="datetimeFigureOut">
              <a:rPr lang="es-CO" smtClean="0">
                <a:solidFill>
                  <a:prstClr val="black">
                    <a:tint val="75000"/>
                  </a:prstClr>
                </a:solidFill>
              </a:rPr>
              <a:pPr/>
              <a:t>9/12/2025</a:t>
            </a:fld>
            <a:endParaRPr lang="es-CO">
              <a:solidFill>
                <a:prstClr val="black">
                  <a:tint val="75000"/>
                </a:prstClr>
              </a:solidFill>
            </a:endParaRPr>
          </a:p>
        </p:txBody>
      </p:sp>
      <p:sp>
        <p:nvSpPr>
          <p:cNvPr id="5" name="Marcador de pie de página 4">
            <a:extLst>
              <a:ext uri="{FF2B5EF4-FFF2-40B4-BE49-F238E27FC236}">
                <a16:creationId xmlns:a16="http://schemas.microsoft.com/office/drawing/2014/main" id="{0BCC431A-317C-4819-8420-FEDED074962C}"/>
              </a:ext>
            </a:extLst>
          </p:cNvPr>
          <p:cNvSpPr>
            <a:spLocks noGrp="1"/>
          </p:cNvSpPr>
          <p:nvPr>
            <p:ph type="ftr" sz="quarter" idx="11"/>
          </p:nvPr>
        </p:nvSpPr>
        <p:spPr/>
        <p:txBody>
          <a:bodyPr/>
          <a:lstStyle/>
          <a:p>
            <a:endParaRPr lang="es-CO">
              <a:solidFill>
                <a:prstClr val="black">
                  <a:tint val="75000"/>
                </a:prstClr>
              </a:solidFill>
            </a:endParaRPr>
          </a:p>
        </p:txBody>
      </p:sp>
      <p:sp>
        <p:nvSpPr>
          <p:cNvPr id="6" name="Marcador de número de diapositiva 5">
            <a:extLst>
              <a:ext uri="{FF2B5EF4-FFF2-40B4-BE49-F238E27FC236}">
                <a16:creationId xmlns:a16="http://schemas.microsoft.com/office/drawing/2014/main" id="{083B5D9F-6BC1-4B52-9C19-F5F24134259A}"/>
              </a:ext>
            </a:extLst>
          </p:cNvPr>
          <p:cNvSpPr>
            <a:spLocks noGrp="1"/>
          </p:cNvSpPr>
          <p:nvPr>
            <p:ph type="sldNum" sz="quarter" idx="12"/>
          </p:nvPr>
        </p:nvSpPr>
        <p:spPr/>
        <p:txBody>
          <a:bodyPr/>
          <a:lstStyle/>
          <a:p>
            <a:fld id="{F69BBF42-9187-459F-9E5F-E18B4298C56D}"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186838533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a:t>Haga clic para modificar el estilo de título del patrón</a:t>
            </a:r>
            <a:endParaRPr lang="es-CO"/>
          </a:p>
        </p:txBody>
      </p:sp>
      <p:sp>
        <p:nvSpPr>
          <p:cNvPr id="3" name="Marcador de contenido 2"/>
          <p:cNvSpPr>
            <a:spLocks noGrp="1"/>
          </p:cNvSpPr>
          <p:nvPr>
            <p:ph sz="half" idx="1"/>
          </p:nvPr>
        </p:nvSpPr>
        <p:spPr>
          <a:xfrm>
            <a:off x="838200" y="1825625"/>
            <a:ext cx="5181600" cy="4351338"/>
          </a:xfr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contenido 3"/>
          <p:cNvSpPr>
            <a:spLocks noGrp="1"/>
          </p:cNvSpPr>
          <p:nvPr>
            <p:ph sz="half" idx="2"/>
          </p:nvPr>
        </p:nvSpPr>
        <p:spPr>
          <a:xfrm>
            <a:off x="6172200" y="1825625"/>
            <a:ext cx="5181600" cy="4351338"/>
          </a:xfr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5" name="Marcador de fecha 4"/>
          <p:cNvSpPr>
            <a:spLocks noGrp="1"/>
          </p:cNvSpPr>
          <p:nvPr>
            <p:ph type="dt" sz="half" idx="10"/>
          </p:nvPr>
        </p:nvSpPr>
        <p:spPr/>
        <p:txBody>
          <a:bodyPr/>
          <a:lstStyle/>
          <a:p>
            <a:fld id="{07542DC4-7D5D-4D95-9666-131527EDAF75}" type="datetimeFigureOut">
              <a:rPr lang="es-CO" smtClean="0"/>
              <a:t>9/12/2025</a:t>
            </a:fld>
            <a:endParaRPr lang="es-CO"/>
          </a:p>
        </p:txBody>
      </p:sp>
      <p:sp>
        <p:nvSpPr>
          <p:cNvPr id="6" name="Marcador de pie de página 5"/>
          <p:cNvSpPr>
            <a:spLocks noGrp="1"/>
          </p:cNvSpPr>
          <p:nvPr>
            <p:ph type="ftr" sz="quarter" idx="11"/>
          </p:nvPr>
        </p:nvSpPr>
        <p:spPr/>
        <p:txBody>
          <a:bodyPr/>
          <a:lstStyle/>
          <a:p>
            <a:endParaRPr lang="es-CO"/>
          </a:p>
        </p:txBody>
      </p:sp>
      <p:sp>
        <p:nvSpPr>
          <p:cNvPr id="7" name="Marcador de número de diapositiva 6"/>
          <p:cNvSpPr>
            <a:spLocks noGrp="1"/>
          </p:cNvSpPr>
          <p:nvPr>
            <p:ph type="sldNum" sz="quarter" idx="12"/>
          </p:nvPr>
        </p:nvSpPr>
        <p:spPr/>
        <p:txBody>
          <a:bodyPr/>
          <a:lstStyle/>
          <a:p>
            <a:fld id="{8AB87D38-5E59-4594-BC09-DD9CBFBD720B}" type="slidenum">
              <a:rPr lang="es-CO" smtClean="0"/>
              <a:t>‹Nº›</a:t>
            </a:fld>
            <a:endParaRPr lang="es-CO"/>
          </a:p>
        </p:txBody>
      </p:sp>
    </p:spTree>
    <p:extLst>
      <p:ext uri="{BB962C8B-B14F-4D97-AF65-F5344CB8AC3E}">
        <p14:creationId xmlns:p14="http://schemas.microsoft.com/office/powerpoint/2010/main" val="139281698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p:cNvSpPr>
            <a:spLocks noGrp="1"/>
          </p:cNvSpPr>
          <p:nvPr>
            <p:ph type="title"/>
          </p:nvPr>
        </p:nvSpPr>
        <p:spPr>
          <a:xfrm>
            <a:off x="839788" y="365125"/>
            <a:ext cx="10515600" cy="1325563"/>
          </a:xfrm>
        </p:spPr>
        <p:txBody>
          <a:bodyPr/>
          <a:lstStyle/>
          <a:p>
            <a:r>
              <a:rPr lang="es-ES"/>
              <a:t>Haga clic para modificar el estilo de título del patrón</a:t>
            </a:r>
            <a:endParaRPr lang="es-CO"/>
          </a:p>
        </p:txBody>
      </p:sp>
      <p:sp>
        <p:nvSpPr>
          <p:cNvPr id="3" name="Marcador de texto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4" name="Marcador de contenido 3"/>
          <p:cNvSpPr>
            <a:spLocks noGrp="1"/>
          </p:cNvSpPr>
          <p:nvPr>
            <p:ph sz="half" idx="2"/>
          </p:nvPr>
        </p:nvSpPr>
        <p:spPr>
          <a:xfrm>
            <a:off x="839788" y="2505075"/>
            <a:ext cx="5157787" cy="3684588"/>
          </a:xfr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5" name="Marcador de texto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6" name="Marcador de contenido 5"/>
          <p:cNvSpPr>
            <a:spLocks noGrp="1"/>
          </p:cNvSpPr>
          <p:nvPr>
            <p:ph sz="quarter" idx="4"/>
          </p:nvPr>
        </p:nvSpPr>
        <p:spPr>
          <a:xfrm>
            <a:off x="6172200" y="2505075"/>
            <a:ext cx="5183188" cy="3684588"/>
          </a:xfr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7" name="Marcador de fecha 6"/>
          <p:cNvSpPr>
            <a:spLocks noGrp="1"/>
          </p:cNvSpPr>
          <p:nvPr>
            <p:ph type="dt" sz="half" idx="10"/>
          </p:nvPr>
        </p:nvSpPr>
        <p:spPr/>
        <p:txBody>
          <a:bodyPr/>
          <a:lstStyle/>
          <a:p>
            <a:fld id="{07542DC4-7D5D-4D95-9666-131527EDAF75}" type="datetimeFigureOut">
              <a:rPr lang="es-CO" smtClean="0"/>
              <a:t>9/12/2025</a:t>
            </a:fld>
            <a:endParaRPr lang="es-CO"/>
          </a:p>
        </p:txBody>
      </p:sp>
      <p:sp>
        <p:nvSpPr>
          <p:cNvPr id="8" name="Marcador de pie de página 7"/>
          <p:cNvSpPr>
            <a:spLocks noGrp="1"/>
          </p:cNvSpPr>
          <p:nvPr>
            <p:ph type="ftr" sz="quarter" idx="11"/>
          </p:nvPr>
        </p:nvSpPr>
        <p:spPr/>
        <p:txBody>
          <a:bodyPr/>
          <a:lstStyle/>
          <a:p>
            <a:endParaRPr lang="es-CO"/>
          </a:p>
        </p:txBody>
      </p:sp>
      <p:sp>
        <p:nvSpPr>
          <p:cNvPr id="9" name="Marcador de número de diapositiva 8"/>
          <p:cNvSpPr>
            <a:spLocks noGrp="1"/>
          </p:cNvSpPr>
          <p:nvPr>
            <p:ph type="sldNum" sz="quarter" idx="12"/>
          </p:nvPr>
        </p:nvSpPr>
        <p:spPr/>
        <p:txBody>
          <a:bodyPr/>
          <a:lstStyle/>
          <a:p>
            <a:fld id="{8AB87D38-5E59-4594-BC09-DD9CBFBD720B}" type="slidenum">
              <a:rPr lang="es-CO" smtClean="0"/>
              <a:t>‹Nº›</a:t>
            </a:fld>
            <a:endParaRPr lang="es-CO"/>
          </a:p>
        </p:txBody>
      </p:sp>
    </p:spTree>
    <p:extLst>
      <p:ext uri="{BB962C8B-B14F-4D97-AF65-F5344CB8AC3E}">
        <p14:creationId xmlns:p14="http://schemas.microsoft.com/office/powerpoint/2010/main" val="398978888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a:t>Haga clic para modificar el estilo de título del patrón</a:t>
            </a:r>
            <a:endParaRPr lang="es-CO"/>
          </a:p>
        </p:txBody>
      </p:sp>
      <p:sp>
        <p:nvSpPr>
          <p:cNvPr id="3" name="Marcador de fecha 2"/>
          <p:cNvSpPr>
            <a:spLocks noGrp="1"/>
          </p:cNvSpPr>
          <p:nvPr>
            <p:ph type="dt" sz="half" idx="10"/>
          </p:nvPr>
        </p:nvSpPr>
        <p:spPr/>
        <p:txBody>
          <a:bodyPr/>
          <a:lstStyle/>
          <a:p>
            <a:fld id="{07542DC4-7D5D-4D95-9666-131527EDAF75}" type="datetimeFigureOut">
              <a:rPr lang="es-CO" smtClean="0"/>
              <a:t>9/12/2025</a:t>
            </a:fld>
            <a:endParaRPr lang="es-CO"/>
          </a:p>
        </p:txBody>
      </p:sp>
      <p:sp>
        <p:nvSpPr>
          <p:cNvPr id="4" name="Marcador de pie de página 3"/>
          <p:cNvSpPr>
            <a:spLocks noGrp="1"/>
          </p:cNvSpPr>
          <p:nvPr>
            <p:ph type="ftr" sz="quarter" idx="11"/>
          </p:nvPr>
        </p:nvSpPr>
        <p:spPr/>
        <p:txBody>
          <a:bodyPr/>
          <a:lstStyle/>
          <a:p>
            <a:endParaRPr lang="es-CO"/>
          </a:p>
        </p:txBody>
      </p:sp>
      <p:sp>
        <p:nvSpPr>
          <p:cNvPr id="5" name="Marcador de número de diapositiva 4"/>
          <p:cNvSpPr>
            <a:spLocks noGrp="1"/>
          </p:cNvSpPr>
          <p:nvPr>
            <p:ph type="sldNum" sz="quarter" idx="12"/>
          </p:nvPr>
        </p:nvSpPr>
        <p:spPr/>
        <p:txBody>
          <a:bodyPr/>
          <a:lstStyle/>
          <a:p>
            <a:fld id="{8AB87D38-5E59-4594-BC09-DD9CBFBD720B}" type="slidenum">
              <a:rPr lang="es-CO" smtClean="0"/>
              <a:t>‹Nº›</a:t>
            </a:fld>
            <a:endParaRPr lang="es-CO"/>
          </a:p>
        </p:txBody>
      </p:sp>
    </p:spTree>
    <p:extLst>
      <p:ext uri="{BB962C8B-B14F-4D97-AF65-F5344CB8AC3E}">
        <p14:creationId xmlns:p14="http://schemas.microsoft.com/office/powerpoint/2010/main" val="383565073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p:cNvSpPr>
            <a:spLocks noGrp="1"/>
          </p:cNvSpPr>
          <p:nvPr>
            <p:ph type="dt" sz="half" idx="10"/>
          </p:nvPr>
        </p:nvSpPr>
        <p:spPr/>
        <p:txBody>
          <a:bodyPr/>
          <a:lstStyle/>
          <a:p>
            <a:fld id="{07542DC4-7D5D-4D95-9666-131527EDAF75}" type="datetimeFigureOut">
              <a:rPr lang="es-CO" smtClean="0"/>
              <a:t>9/12/2025</a:t>
            </a:fld>
            <a:endParaRPr lang="es-CO"/>
          </a:p>
        </p:txBody>
      </p:sp>
      <p:sp>
        <p:nvSpPr>
          <p:cNvPr id="3" name="Marcador de pie de página 2"/>
          <p:cNvSpPr>
            <a:spLocks noGrp="1"/>
          </p:cNvSpPr>
          <p:nvPr>
            <p:ph type="ftr" sz="quarter" idx="11"/>
          </p:nvPr>
        </p:nvSpPr>
        <p:spPr/>
        <p:txBody>
          <a:bodyPr/>
          <a:lstStyle/>
          <a:p>
            <a:endParaRPr lang="es-CO"/>
          </a:p>
        </p:txBody>
      </p:sp>
      <p:sp>
        <p:nvSpPr>
          <p:cNvPr id="4" name="Marcador de número de diapositiva 3"/>
          <p:cNvSpPr>
            <a:spLocks noGrp="1"/>
          </p:cNvSpPr>
          <p:nvPr>
            <p:ph type="sldNum" sz="quarter" idx="12"/>
          </p:nvPr>
        </p:nvSpPr>
        <p:spPr/>
        <p:txBody>
          <a:bodyPr/>
          <a:lstStyle/>
          <a:p>
            <a:fld id="{8AB87D38-5E59-4594-BC09-DD9CBFBD720B}" type="slidenum">
              <a:rPr lang="es-CO" smtClean="0"/>
              <a:t>‹Nº›</a:t>
            </a:fld>
            <a:endParaRPr lang="es-CO"/>
          </a:p>
        </p:txBody>
      </p:sp>
    </p:spTree>
    <p:extLst>
      <p:ext uri="{BB962C8B-B14F-4D97-AF65-F5344CB8AC3E}">
        <p14:creationId xmlns:p14="http://schemas.microsoft.com/office/powerpoint/2010/main" val="332004701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CO"/>
          </a:p>
        </p:txBody>
      </p:sp>
      <p:sp>
        <p:nvSpPr>
          <p:cNvPr id="3" name="Marcador de contenido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tex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el estilo de texto del patrón</a:t>
            </a:r>
          </a:p>
        </p:txBody>
      </p:sp>
      <p:sp>
        <p:nvSpPr>
          <p:cNvPr id="5" name="Marcador de fecha 4"/>
          <p:cNvSpPr>
            <a:spLocks noGrp="1"/>
          </p:cNvSpPr>
          <p:nvPr>
            <p:ph type="dt" sz="half" idx="10"/>
          </p:nvPr>
        </p:nvSpPr>
        <p:spPr/>
        <p:txBody>
          <a:bodyPr/>
          <a:lstStyle/>
          <a:p>
            <a:fld id="{07542DC4-7D5D-4D95-9666-131527EDAF75}" type="datetimeFigureOut">
              <a:rPr lang="es-CO" smtClean="0"/>
              <a:t>9/12/2025</a:t>
            </a:fld>
            <a:endParaRPr lang="es-CO"/>
          </a:p>
        </p:txBody>
      </p:sp>
      <p:sp>
        <p:nvSpPr>
          <p:cNvPr id="6" name="Marcador de pie de página 5"/>
          <p:cNvSpPr>
            <a:spLocks noGrp="1"/>
          </p:cNvSpPr>
          <p:nvPr>
            <p:ph type="ftr" sz="quarter" idx="11"/>
          </p:nvPr>
        </p:nvSpPr>
        <p:spPr/>
        <p:txBody>
          <a:bodyPr/>
          <a:lstStyle/>
          <a:p>
            <a:endParaRPr lang="es-CO"/>
          </a:p>
        </p:txBody>
      </p:sp>
      <p:sp>
        <p:nvSpPr>
          <p:cNvPr id="7" name="Marcador de número de diapositiva 6"/>
          <p:cNvSpPr>
            <a:spLocks noGrp="1"/>
          </p:cNvSpPr>
          <p:nvPr>
            <p:ph type="sldNum" sz="quarter" idx="12"/>
          </p:nvPr>
        </p:nvSpPr>
        <p:spPr/>
        <p:txBody>
          <a:bodyPr/>
          <a:lstStyle/>
          <a:p>
            <a:fld id="{8AB87D38-5E59-4594-BC09-DD9CBFBD720B}" type="slidenum">
              <a:rPr lang="es-CO" smtClean="0"/>
              <a:t>‹Nº›</a:t>
            </a:fld>
            <a:endParaRPr lang="es-CO"/>
          </a:p>
        </p:txBody>
      </p:sp>
    </p:spTree>
    <p:extLst>
      <p:ext uri="{BB962C8B-B14F-4D97-AF65-F5344CB8AC3E}">
        <p14:creationId xmlns:p14="http://schemas.microsoft.com/office/powerpoint/2010/main" val="18070794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CO"/>
          </a:p>
        </p:txBody>
      </p:sp>
      <p:sp>
        <p:nvSpPr>
          <p:cNvPr id="3" name="Marcador de posición de imagen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CO"/>
          </a:p>
        </p:txBody>
      </p:sp>
      <p:sp>
        <p:nvSpPr>
          <p:cNvPr id="4" name="Marcador de tex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el estilo de texto del patrón</a:t>
            </a:r>
          </a:p>
        </p:txBody>
      </p:sp>
      <p:sp>
        <p:nvSpPr>
          <p:cNvPr id="5" name="Marcador de fecha 4"/>
          <p:cNvSpPr>
            <a:spLocks noGrp="1"/>
          </p:cNvSpPr>
          <p:nvPr>
            <p:ph type="dt" sz="half" idx="10"/>
          </p:nvPr>
        </p:nvSpPr>
        <p:spPr/>
        <p:txBody>
          <a:bodyPr/>
          <a:lstStyle/>
          <a:p>
            <a:fld id="{07542DC4-7D5D-4D95-9666-131527EDAF75}" type="datetimeFigureOut">
              <a:rPr lang="es-CO" smtClean="0"/>
              <a:t>9/12/2025</a:t>
            </a:fld>
            <a:endParaRPr lang="es-CO"/>
          </a:p>
        </p:txBody>
      </p:sp>
      <p:sp>
        <p:nvSpPr>
          <p:cNvPr id="6" name="Marcador de pie de página 5"/>
          <p:cNvSpPr>
            <a:spLocks noGrp="1"/>
          </p:cNvSpPr>
          <p:nvPr>
            <p:ph type="ftr" sz="quarter" idx="11"/>
          </p:nvPr>
        </p:nvSpPr>
        <p:spPr/>
        <p:txBody>
          <a:bodyPr/>
          <a:lstStyle/>
          <a:p>
            <a:endParaRPr lang="es-CO"/>
          </a:p>
        </p:txBody>
      </p:sp>
      <p:sp>
        <p:nvSpPr>
          <p:cNvPr id="7" name="Marcador de número de diapositiva 6"/>
          <p:cNvSpPr>
            <a:spLocks noGrp="1"/>
          </p:cNvSpPr>
          <p:nvPr>
            <p:ph type="sldNum" sz="quarter" idx="12"/>
          </p:nvPr>
        </p:nvSpPr>
        <p:spPr/>
        <p:txBody>
          <a:bodyPr/>
          <a:lstStyle/>
          <a:p>
            <a:fld id="{8AB87D38-5E59-4594-BC09-DD9CBFBD720B}" type="slidenum">
              <a:rPr lang="es-CO" smtClean="0"/>
              <a:t>‹Nº›</a:t>
            </a:fld>
            <a:endParaRPr lang="es-CO"/>
          </a:p>
        </p:txBody>
      </p:sp>
    </p:spTree>
    <p:extLst>
      <p:ext uri="{BB962C8B-B14F-4D97-AF65-F5344CB8AC3E}">
        <p14:creationId xmlns:p14="http://schemas.microsoft.com/office/powerpoint/2010/main" val="395424561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7.xml"/><Relationship Id="rId3" Type="http://schemas.openxmlformats.org/officeDocument/2006/relationships/slideLayout" Target="../slideLayouts/slideLayout22.xml"/><Relationship Id="rId7" Type="http://schemas.openxmlformats.org/officeDocument/2006/relationships/slideLayout" Target="../slideLayouts/slideLayout26.xml"/><Relationship Id="rId12" Type="http://schemas.openxmlformats.org/officeDocument/2006/relationships/theme" Target="../theme/theme2.xml"/><Relationship Id="rId2" Type="http://schemas.openxmlformats.org/officeDocument/2006/relationships/slideLayout" Target="../slideLayouts/slideLayout21.xml"/><Relationship Id="rId1" Type="http://schemas.openxmlformats.org/officeDocument/2006/relationships/slideLayout" Target="../slideLayouts/slideLayout20.xml"/><Relationship Id="rId6" Type="http://schemas.openxmlformats.org/officeDocument/2006/relationships/slideLayout" Target="../slideLayouts/slideLayout25.xml"/><Relationship Id="rId11" Type="http://schemas.openxmlformats.org/officeDocument/2006/relationships/slideLayout" Target="../slideLayouts/slideLayout30.xml"/><Relationship Id="rId5" Type="http://schemas.openxmlformats.org/officeDocument/2006/relationships/slideLayout" Target="../slideLayouts/slideLayout24.xml"/><Relationship Id="rId10" Type="http://schemas.openxmlformats.org/officeDocument/2006/relationships/slideLayout" Target="../slideLayouts/slideLayout29.xml"/><Relationship Id="rId4" Type="http://schemas.openxmlformats.org/officeDocument/2006/relationships/slideLayout" Target="../slideLayouts/slideLayout23.xml"/><Relationship Id="rId9" Type="http://schemas.openxmlformats.org/officeDocument/2006/relationships/slideLayout" Target="../slideLayouts/slideLayout2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endParaRPr lang="es-CO"/>
          </a:p>
        </p:txBody>
      </p:sp>
      <p:sp>
        <p:nvSpPr>
          <p:cNvPr id="3" name="Marcador de texto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7542DC4-7D5D-4D95-9666-131527EDAF75}" type="datetimeFigureOut">
              <a:rPr lang="es-CO" smtClean="0"/>
              <a:t>9/12/2025</a:t>
            </a:fld>
            <a:endParaRPr lang="es-CO"/>
          </a:p>
        </p:txBody>
      </p:sp>
      <p:sp>
        <p:nvSpPr>
          <p:cNvPr id="5" name="Marcador de pie de página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CO"/>
          </a:p>
        </p:txBody>
      </p:sp>
      <p:sp>
        <p:nvSpPr>
          <p:cNvPr id="6" name="Marcador de número de diapositiva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AB87D38-5E59-4594-BC09-DD9CBFBD720B}" type="slidenum">
              <a:rPr lang="es-CO" smtClean="0"/>
              <a:t>‹Nº›</a:t>
            </a:fld>
            <a:endParaRPr lang="es-CO"/>
          </a:p>
        </p:txBody>
      </p:sp>
    </p:spTree>
    <p:extLst>
      <p:ext uri="{BB962C8B-B14F-4D97-AF65-F5344CB8AC3E}">
        <p14:creationId xmlns:p14="http://schemas.microsoft.com/office/powerpoint/2010/main" val="183158367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78" r:id="rId18"/>
    <p:sldLayoutId id="2147483680" r:id="rId19"/>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B83CC67B-FF58-42B5-88FE-644C919581A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endParaRPr lang="es-CO"/>
          </a:p>
        </p:txBody>
      </p:sp>
      <p:sp>
        <p:nvSpPr>
          <p:cNvPr id="3" name="Marcador de texto 2">
            <a:extLst>
              <a:ext uri="{FF2B5EF4-FFF2-40B4-BE49-F238E27FC236}">
                <a16:creationId xmlns:a16="http://schemas.microsoft.com/office/drawing/2014/main" id="{72E4376B-1A0D-4B88-975C-2F7C9C066D3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Editar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588B8A48-4F0D-49D2-B392-FF30931235A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D7B5DB2-3337-4C48-8C93-6233E922402A}" type="datetimeFigureOut">
              <a:rPr lang="es-CO" smtClean="0">
                <a:solidFill>
                  <a:prstClr val="black">
                    <a:tint val="75000"/>
                  </a:prstClr>
                </a:solidFill>
              </a:rPr>
              <a:pPr/>
              <a:t>9/12/2025</a:t>
            </a:fld>
            <a:endParaRPr lang="es-CO">
              <a:solidFill>
                <a:prstClr val="black">
                  <a:tint val="75000"/>
                </a:prstClr>
              </a:solidFill>
            </a:endParaRPr>
          </a:p>
        </p:txBody>
      </p:sp>
      <p:sp>
        <p:nvSpPr>
          <p:cNvPr id="5" name="Marcador de pie de página 4">
            <a:extLst>
              <a:ext uri="{FF2B5EF4-FFF2-40B4-BE49-F238E27FC236}">
                <a16:creationId xmlns:a16="http://schemas.microsoft.com/office/drawing/2014/main" id="{D8907DBF-D9C6-4123-B7D4-3F16CEB8E76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CO">
              <a:solidFill>
                <a:prstClr val="black">
                  <a:tint val="75000"/>
                </a:prstClr>
              </a:solidFill>
            </a:endParaRPr>
          </a:p>
        </p:txBody>
      </p:sp>
      <p:sp>
        <p:nvSpPr>
          <p:cNvPr id="6" name="Marcador de número de diapositiva 5">
            <a:extLst>
              <a:ext uri="{FF2B5EF4-FFF2-40B4-BE49-F238E27FC236}">
                <a16:creationId xmlns:a16="http://schemas.microsoft.com/office/drawing/2014/main" id="{D98F6CC4-2861-436F-9C12-48783BCB7D0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69BBF42-9187-459F-9E5F-E18B4298C56D}"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3560263836"/>
      </p:ext>
    </p:extLst>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 id="2147483672" r:id="rId6"/>
    <p:sldLayoutId id="2147483673" r:id="rId7"/>
    <p:sldLayoutId id="2147483674" r:id="rId8"/>
    <p:sldLayoutId id="2147483675" r:id="rId9"/>
    <p:sldLayoutId id="2147483676" r:id="rId10"/>
    <p:sldLayoutId id="2147483677"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7.xml"/><Relationship Id="rId5" Type="http://schemas.openxmlformats.org/officeDocument/2006/relationships/image" Target="../media/image5.pn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24.png"/><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image" Target="../media/image23.png"/><Relationship Id="rId5" Type="http://schemas.openxmlformats.org/officeDocument/2006/relationships/image" Target="../media/image5.png"/><Relationship Id="rId4" Type="http://schemas.openxmlformats.org/officeDocument/2006/relationships/image" Target="../media/image4.png"/></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25.png"/></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openxmlformats.org/officeDocument/2006/relationships/image" Target="../media/image26.png"/></Relationships>
</file>

<file path=ppt/slides/_rels/slide1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openxmlformats.org/officeDocument/2006/relationships/image" Target="../media/image27.png"/></Relationships>
</file>

<file path=ppt/slides/_rels/slide1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2.xml"/><Relationship Id="rId1" Type="http://schemas.openxmlformats.org/officeDocument/2006/relationships/slideLayout" Target="../slideLayouts/slideLayout7.xml"/><Relationship Id="rId4" Type="http://schemas.openxmlformats.org/officeDocument/2006/relationships/image" Target="../media/image28.png"/></Relationships>
</file>

<file path=ppt/slides/_rels/slide1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29.png"/></Relationships>
</file>

<file path=ppt/slides/_rels/slide1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30.png"/></Relationships>
</file>

<file path=ppt/slides/_rels/slide18.xml.rels><?xml version="1.0" encoding="UTF-8" standalone="yes"?>
<Relationships xmlns="http://schemas.openxmlformats.org/package/2006/relationships"><Relationship Id="rId2" Type="http://schemas.openxmlformats.org/officeDocument/2006/relationships/image" Target="../media/image31.jp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35.jp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37.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7.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18.xml"/><Relationship Id="rId5" Type="http://schemas.openxmlformats.org/officeDocument/2006/relationships/image" Target="../media/image8.png"/><Relationship Id="rId4" Type="http://schemas.openxmlformats.org/officeDocument/2006/relationships/image" Target="../media/image1.png"/></Relationships>
</file>

<file path=ppt/slides/_rels/slide30.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1.xml"/></Relationships>
</file>

<file path=ppt/slides/_rels/slide31.xml.rels><?xml version="1.0" encoding="UTF-8" standalone="yes"?>
<Relationships xmlns="http://schemas.openxmlformats.org/package/2006/relationships"><Relationship Id="rId3" Type="http://schemas.openxmlformats.org/officeDocument/2006/relationships/diagramLayout" Target="../diagrams/layout2.xml"/><Relationship Id="rId7" Type="http://schemas.openxmlformats.org/officeDocument/2006/relationships/image" Target="../media/image39.jpg"/><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32.xml.rels><?xml version="1.0" encoding="UTF-8" standalone="yes"?>
<Relationships xmlns="http://schemas.openxmlformats.org/package/2006/relationships"><Relationship Id="rId8" Type="http://schemas.openxmlformats.org/officeDocument/2006/relationships/image" Target="../media/image46.svg"/><Relationship Id="rId3" Type="http://schemas.openxmlformats.org/officeDocument/2006/relationships/image" Target="../media/image41.png"/><Relationship Id="rId7" Type="http://schemas.openxmlformats.org/officeDocument/2006/relationships/image" Target="../media/image45.png"/><Relationship Id="rId2" Type="http://schemas.openxmlformats.org/officeDocument/2006/relationships/image" Target="../media/image40.jpg"/><Relationship Id="rId1" Type="http://schemas.openxmlformats.org/officeDocument/2006/relationships/slideLayout" Target="../slideLayouts/slideLayout2.xml"/><Relationship Id="rId6" Type="http://schemas.openxmlformats.org/officeDocument/2006/relationships/image" Target="../media/image44.svg"/><Relationship Id="rId5" Type="http://schemas.openxmlformats.org/officeDocument/2006/relationships/image" Target="../media/image43.png"/><Relationship Id="rId4" Type="http://schemas.openxmlformats.org/officeDocument/2006/relationships/image" Target="../media/image42.svg"/></Relationships>
</file>

<file path=ppt/slides/_rels/slide33.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jp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50.svg"/><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52.svg"/><Relationship Id="rId7" Type="http://schemas.openxmlformats.org/officeDocument/2006/relationships/image" Target="../media/image56.svg"/><Relationship Id="rId2" Type="http://schemas.openxmlformats.org/officeDocument/2006/relationships/image" Target="../media/image51.png"/><Relationship Id="rId1" Type="http://schemas.openxmlformats.org/officeDocument/2006/relationships/slideLayout" Target="../slideLayouts/slideLayout7.xml"/><Relationship Id="rId6" Type="http://schemas.openxmlformats.org/officeDocument/2006/relationships/image" Target="../media/image55.png"/><Relationship Id="rId5" Type="http://schemas.openxmlformats.org/officeDocument/2006/relationships/image" Target="../media/image54.svg"/><Relationship Id="rId4" Type="http://schemas.openxmlformats.org/officeDocument/2006/relationships/image" Target="../media/image53.png"/></Relationships>
</file>

<file path=ppt/slides/_rels/slide36.xml.rels><?xml version="1.0" encoding="UTF-8" standalone="yes"?>
<Relationships xmlns="http://schemas.openxmlformats.org/package/2006/relationships"><Relationship Id="rId2" Type="http://schemas.openxmlformats.org/officeDocument/2006/relationships/image" Target="../media/image57.jpe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image" Target="../media/image60.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10.png"/></Relationships>
</file>

<file path=ppt/slides/_rels/slide40.xml.rels><?xml version="1.0" encoding="UTF-8" standalone="yes"?>
<Relationships xmlns="http://schemas.openxmlformats.org/package/2006/relationships"><Relationship Id="rId2" Type="http://schemas.openxmlformats.org/officeDocument/2006/relationships/image" Target="../media/image61.jpe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image" Target="../media/image62.jpe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image" Target="../media/image57.jpe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image" Target="../media/image63.jpe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image" Target="../media/image64.jpe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image" Target="../media/image65.jpe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7.png"/><Relationship Id="rId1" Type="http://schemas.openxmlformats.org/officeDocument/2006/relationships/slideLayout" Target="../slideLayouts/slideLayout7.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5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8.xml"/><Relationship Id="rId1" Type="http://schemas.openxmlformats.org/officeDocument/2006/relationships/slideLayout" Target="../slideLayouts/slideLayout7.xml"/><Relationship Id="rId4" Type="http://schemas.openxmlformats.org/officeDocument/2006/relationships/image" Target="../media/image67.png"/></Relationships>
</file>

<file path=ppt/slides/_rels/slide5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2.svg"/><Relationship Id="rId7" Type="http://schemas.openxmlformats.org/officeDocument/2006/relationships/image" Target="../media/image16.svg"/><Relationship Id="rId2" Type="http://schemas.openxmlformats.org/officeDocument/2006/relationships/image" Target="../media/image11.png"/><Relationship Id="rId1" Type="http://schemas.openxmlformats.org/officeDocument/2006/relationships/slideLayout" Target="../slideLayouts/slideLayout2.xml"/><Relationship Id="rId6" Type="http://schemas.openxmlformats.org/officeDocument/2006/relationships/image" Target="../media/image15.png"/><Relationship Id="rId5" Type="http://schemas.openxmlformats.org/officeDocument/2006/relationships/image" Target="../media/image14.svg"/><Relationship Id="rId4" Type="http://schemas.openxmlformats.org/officeDocument/2006/relationships/image" Target="../media/image13.png"/></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19.xml"/><Relationship Id="rId5" Type="http://schemas.openxmlformats.org/officeDocument/2006/relationships/image" Target="../media/image21.png"/><Relationship Id="rId4" Type="http://schemas.openxmlformats.org/officeDocument/2006/relationships/image" Target="../media/image20.png"/></Relationships>
</file>

<file path=ppt/slides/_rels/slide9.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84" name="Google Shape;84;p1"/>
          <p:cNvSpPr/>
          <p:nvPr/>
        </p:nvSpPr>
        <p:spPr>
          <a:xfrm>
            <a:off x="0" y="-24650"/>
            <a:ext cx="12192000" cy="6873939"/>
          </a:xfrm>
          <a:custGeom>
            <a:avLst/>
            <a:gdLst/>
            <a:ahLst/>
            <a:cxnLst/>
            <a:rect l="l" t="t" r="r" b="b"/>
            <a:pathLst>
              <a:path w="24384000" h="13747877" extrusionOk="0">
                <a:moveTo>
                  <a:pt x="0" y="0"/>
                </a:moveTo>
                <a:lnTo>
                  <a:pt x="24384000" y="0"/>
                </a:lnTo>
                <a:lnTo>
                  <a:pt x="24384000" y="13747877"/>
                </a:lnTo>
                <a:lnTo>
                  <a:pt x="0" y="13747877"/>
                </a:lnTo>
                <a:lnTo>
                  <a:pt x="0" y="0"/>
                </a:lnTo>
                <a:close/>
              </a:path>
            </a:pathLst>
          </a:custGeom>
          <a:blipFill rotWithShape="1">
            <a:blip r:embed="rId3"/>
            <a:stretch>
              <a:fillRect t="-12" b="-13"/>
            </a:stretch>
          </a:blipFill>
          <a:ln>
            <a:noFill/>
          </a:ln>
        </p:spPr>
        <p:txBody>
          <a:bodyPr spcFirstLastPara="1" wrap="square" lIns="60950" tIns="30467" rIns="60950" bIns="30467" anchor="t" anchorCtr="0">
            <a:noAutofit/>
          </a:bodyPr>
          <a:lstStyle/>
          <a:p>
            <a:endParaRPr sz="12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85" name="Google Shape;85;p1"/>
          <p:cNvSpPr txBox="1"/>
          <p:nvPr/>
        </p:nvSpPr>
        <p:spPr>
          <a:xfrm>
            <a:off x="6535098" y="3725490"/>
            <a:ext cx="4972600" cy="532582"/>
          </a:xfrm>
          <a:prstGeom prst="rect">
            <a:avLst/>
          </a:prstGeom>
          <a:noFill/>
          <a:ln>
            <a:noFill/>
          </a:ln>
        </p:spPr>
        <p:txBody>
          <a:bodyPr spcFirstLastPara="1" wrap="square" lIns="0" tIns="0" rIns="0" bIns="0" anchor="t" anchorCtr="0">
            <a:spAutoFit/>
          </a:bodyPr>
          <a:lstStyle/>
          <a:p>
            <a:pPr algn="ctr">
              <a:lnSpc>
                <a:spcPct val="118000"/>
              </a:lnSpc>
            </a:pPr>
            <a:r>
              <a:rPr lang="es-ES" sz="2933" b="1" dirty="0">
                <a:solidFill>
                  <a:srgbClr val="FFFFFF"/>
                </a:solidFill>
                <a:latin typeface="Calibri" panose="020F0502020204030204"/>
                <a:ea typeface="Calibri" panose="020F0502020204030204"/>
                <a:cs typeface="Calibri" panose="020F0502020204030204"/>
                <a:sym typeface="Calibri" panose="020F0502020204030204"/>
              </a:rPr>
              <a:t>Diciembre 2025</a:t>
            </a:r>
            <a:endParaRPr sz="2933" b="1" dirty="0">
              <a:solidFill>
                <a:srgbClr val="FFFFFF"/>
              </a:solidFill>
              <a:latin typeface="Calibri" panose="020F0502020204030204"/>
              <a:ea typeface="Calibri" panose="020F0502020204030204"/>
              <a:cs typeface="Calibri" panose="020F0502020204030204"/>
              <a:sym typeface="Calibri" panose="020F0502020204030204"/>
            </a:endParaRPr>
          </a:p>
        </p:txBody>
      </p:sp>
      <p:sp>
        <p:nvSpPr>
          <p:cNvPr id="86" name="Google Shape;86;p1"/>
          <p:cNvSpPr/>
          <p:nvPr/>
        </p:nvSpPr>
        <p:spPr>
          <a:xfrm>
            <a:off x="11081740" y="247283"/>
            <a:ext cx="851916" cy="732409"/>
          </a:xfrm>
          <a:custGeom>
            <a:avLst/>
            <a:gdLst/>
            <a:ahLst/>
            <a:cxnLst/>
            <a:rect l="l" t="t" r="r" b="b"/>
            <a:pathLst>
              <a:path w="1703832" h="1464818" extrusionOk="0">
                <a:moveTo>
                  <a:pt x="0" y="0"/>
                </a:moveTo>
                <a:lnTo>
                  <a:pt x="1703832" y="0"/>
                </a:lnTo>
                <a:lnTo>
                  <a:pt x="1703832" y="1464818"/>
                </a:lnTo>
                <a:lnTo>
                  <a:pt x="0" y="1464818"/>
                </a:lnTo>
                <a:lnTo>
                  <a:pt x="0" y="0"/>
                </a:lnTo>
                <a:close/>
              </a:path>
            </a:pathLst>
          </a:custGeom>
          <a:blipFill rotWithShape="1">
            <a:blip r:embed="rId4"/>
            <a:stretch>
              <a:fillRect b="-2"/>
            </a:stretch>
          </a:blipFill>
          <a:ln>
            <a:noFill/>
          </a:ln>
        </p:spPr>
        <p:txBody>
          <a:bodyPr spcFirstLastPara="1" wrap="square" lIns="60950" tIns="30467" rIns="60950" bIns="30467" anchor="t" anchorCtr="0">
            <a:noAutofit/>
          </a:bodyPr>
          <a:lstStyle/>
          <a:p>
            <a:endParaRPr sz="12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87" name="Google Shape;87;p1"/>
          <p:cNvSpPr txBox="1"/>
          <p:nvPr/>
        </p:nvSpPr>
        <p:spPr>
          <a:xfrm>
            <a:off x="6726914" y="959203"/>
            <a:ext cx="4497600" cy="2412840"/>
          </a:xfrm>
          <a:prstGeom prst="rect">
            <a:avLst/>
          </a:prstGeom>
          <a:noFill/>
          <a:ln>
            <a:noFill/>
          </a:ln>
        </p:spPr>
        <p:txBody>
          <a:bodyPr spcFirstLastPara="1" wrap="square" lIns="0" tIns="0" rIns="0" bIns="0" anchor="t" anchorCtr="0">
            <a:spAutoFit/>
          </a:bodyPr>
          <a:lstStyle/>
          <a:p>
            <a:pPr algn="ctr">
              <a:lnSpc>
                <a:spcPct val="98000"/>
              </a:lnSpc>
            </a:pPr>
            <a:r>
              <a:rPr lang="es-CO" sz="3200" b="1" dirty="0">
                <a:solidFill>
                  <a:schemeClr val="bg1"/>
                </a:solidFill>
                <a:latin typeface="Museo Sans Condensed 900" panose="02000000000000000000" pitchFamily="2" charset="77"/>
              </a:rPr>
              <a:t>COLEV (Comité Operativo local de Envejecimiento y vejez)</a:t>
            </a:r>
          </a:p>
          <a:p>
            <a:pPr algn="ctr">
              <a:lnSpc>
                <a:spcPct val="98000"/>
              </a:lnSpc>
            </a:pPr>
            <a:endParaRPr sz="3200" dirty="0"/>
          </a:p>
        </p:txBody>
      </p:sp>
      <p:cxnSp>
        <p:nvCxnSpPr>
          <p:cNvPr id="88" name="Google Shape;88;p1"/>
          <p:cNvCxnSpPr/>
          <p:nvPr/>
        </p:nvCxnSpPr>
        <p:spPr>
          <a:xfrm rot="17176">
            <a:off x="6956641" y="3354043"/>
            <a:ext cx="3812767" cy="0"/>
          </a:xfrm>
          <a:prstGeom prst="straightConnector1">
            <a:avLst/>
          </a:prstGeom>
          <a:noFill/>
          <a:ln w="19050" cap="rnd" cmpd="sng">
            <a:solidFill>
              <a:srgbClr val="FFFFFF"/>
            </a:solidFill>
            <a:prstDash val="solid"/>
            <a:round/>
            <a:headEnd type="none" w="sm" len="sm"/>
            <a:tailEnd type="none" w="sm" len="sm"/>
          </a:ln>
        </p:spPr>
      </p:cxnSp>
      <p:sp>
        <p:nvSpPr>
          <p:cNvPr id="89" name="Google Shape;89;p1"/>
          <p:cNvSpPr/>
          <p:nvPr/>
        </p:nvSpPr>
        <p:spPr>
          <a:xfrm>
            <a:off x="7214019" y="5431971"/>
            <a:ext cx="4208272" cy="1130173"/>
          </a:xfrm>
          <a:custGeom>
            <a:avLst/>
            <a:gdLst/>
            <a:ahLst/>
            <a:cxnLst/>
            <a:rect l="l" t="t" r="r" b="b"/>
            <a:pathLst>
              <a:path w="8416544" h="2260346" extrusionOk="0">
                <a:moveTo>
                  <a:pt x="0" y="0"/>
                </a:moveTo>
                <a:lnTo>
                  <a:pt x="8416544" y="0"/>
                </a:lnTo>
                <a:lnTo>
                  <a:pt x="8416544" y="2260346"/>
                </a:lnTo>
                <a:lnTo>
                  <a:pt x="0" y="2260346"/>
                </a:lnTo>
                <a:lnTo>
                  <a:pt x="0" y="0"/>
                </a:lnTo>
                <a:close/>
              </a:path>
            </a:pathLst>
          </a:custGeom>
          <a:blipFill rotWithShape="1">
            <a:blip r:embed="rId5"/>
            <a:stretch>
              <a:fillRect t="-403" b="-401"/>
            </a:stretch>
          </a:blipFill>
          <a:ln>
            <a:noFill/>
          </a:ln>
        </p:spPr>
        <p:txBody>
          <a:bodyPr spcFirstLastPara="1" wrap="square" lIns="60950" tIns="30467" rIns="60950" bIns="30467" anchor="t" anchorCtr="0">
            <a:noAutofit/>
          </a:bodyPr>
          <a:lstStyle/>
          <a:p>
            <a:endParaRPr sz="1200">
              <a:solidFill>
                <a:schemeClr val="dk1"/>
              </a:solidFill>
              <a:latin typeface="Calibri" panose="020F0502020204030204"/>
              <a:ea typeface="Calibri" panose="020F0502020204030204"/>
              <a:cs typeface="Calibri" panose="020F0502020204030204"/>
              <a:sym typeface="Calibri" panose="020F0502020204030204"/>
            </a:endParaRPr>
          </a:p>
        </p:txBody>
      </p:sp>
    </p:spTree>
    <p:extLst>
      <p:ext uri="{BB962C8B-B14F-4D97-AF65-F5344CB8AC3E}">
        <p14:creationId xmlns:p14="http://schemas.microsoft.com/office/powerpoint/2010/main" val="148817514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Mungkin gambar 2 orang dan teks">
            <a:extLst>
              <a:ext uri="{FF2B5EF4-FFF2-40B4-BE49-F238E27FC236}">
                <a16:creationId xmlns:a16="http://schemas.microsoft.com/office/drawing/2014/main" id="{6F4312B9-DF11-6FFD-9C98-7684757C053A}"/>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26209" t="5490" r="31634" b="51372"/>
          <a:stretch/>
        </p:blipFill>
        <p:spPr bwMode="auto">
          <a:xfrm>
            <a:off x="0" y="1142253"/>
            <a:ext cx="4469550" cy="4573494"/>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18">
            <a:extLst>
              <a:ext uri="{FF2B5EF4-FFF2-40B4-BE49-F238E27FC236}">
                <a16:creationId xmlns:a16="http://schemas.microsoft.com/office/drawing/2014/main" id="{EF0C3A0D-51A4-B2BA-D8AA-2B077D17EF7E}"/>
              </a:ext>
            </a:extLst>
          </p:cNvPr>
          <p:cNvSpPr txBox="1"/>
          <p:nvPr/>
        </p:nvSpPr>
        <p:spPr>
          <a:xfrm>
            <a:off x="2946400" y="482601"/>
            <a:ext cx="6299200" cy="291683"/>
          </a:xfrm>
          <a:prstGeom prst="rect">
            <a:avLst/>
          </a:prstGeom>
        </p:spPr>
        <p:txBody>
          <a:bodyPr wrap="square" lIns="0" tIns="0" rIns="0" bIns="0" rtlCol="0" anchor="t">
            <a:spAutoFit/>
          </a:bodyPr>
          <a:lstStyle/>
          <a:p>
            <a:pPr algn="ctr" defTabSz="609630">
              <a:lnSpc>
                <a:spcPts val="2153"/>
              </a:lnSpc>
              <a:spcBef>
                <a:spcPct val="0"/>
              </a:spcBef>
              <a:defRPr/>
            </a:pPr>
            <a:r>
              <a:rPr lang="es-ES" sz="2933" dirty="0">
                <a:solidFill>
                  <a:srgbClr val="FF6700"/>
                </a:solidFill>
                <a:latin typeface="Lato Bold"/>
              </a:rPr>
              <a:t>Principales recomendaciones</a:t>
            </a:r>
            <a:endParaRPr lang="en-US" sz="2933" dirty="0">
              <a:solidFill>
                <a:srgbClr val="FF6700"/>
              </a:solidFill>
              <a:latin typeface="Lato Bold"/>
            </a:endParaRPr>
          </a:p>
        </p:txBody>
      </p:sp>
      <p:sp>
        <p:nvSpPr>
          <p:cNvPr id="3" name="Subtitle 2">
            <a:extLst>
              <a:ext uri="{FF2B5EF4-FFF2-40B4-BE49-F238E27FC236}">
                <a16:creationId xmlns:a16="http://schemas.microsoft.com/office/drawing/2014/main" id="{D683C14B-C5BC-61D3-B495-4A85A599246E}"/>
              </a:ext>
            </a:extLst>
          </p:cNvPr>
          <p:cNvSpPr txBox="1">
            <a:spLocks/>
          </p:cNvSpPr>
          <p:nvPr/>
        </p:nvSpPr>
        <p:spPr>
          <a:xfrm>
            <a:off x="4775200" y="1457178"/>
            <a:ext cx="6742068" cy="3920176"/>
          </a:xfrm>
          <a:prstGeom prst="rect">
            <a:avLst/>
          </a:prstGeom>
        </p:spPr>
        <p:txBody>
          <a:bodyPr vert="horz" wrap="square" lIns="60960" tIns="30480" rIns="60960" bIns="30480" rtlCol="0" anchor="t">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marL="228611" indent="-228611" algn="just">
              <a:lnSpc>
                <a:spcPct val="100000"/>
              </a:lnSpc>
              <a:buFont typeface="Arial" panose="020B0604020202020204" pitchFamily="34" charset="0"/>
              <a:buChar char="•"/>
            </a:pPr>
            <a:endParaRPr lang="es-ES" sz="1100" dirty="0">
              <a:solidFill>
                <a:schemeClr val="tx1"/>
              </a:solidFill>
              <a:latin typeface="Calibri" panose="020F0502020204030204" pitchFamily="34" charset="0"/>
              <a:ea typeface="Calibri" panose="020F0502020204030204" pitchFamily="34" charset="0"/>
              <a:cs typeface="Calibri" panose="020F0502020204030204" pitchFamily="34" charset="0"/>
            </a:endParaRPr>
          </a:p>
          <a:p>
            <a:pPr marL="228611" indent="-228611" algn="just">
              <a:lnSpc>
                <a:spcPct val="100000"/>
              </a:lnSpc>
              <a:buFont typeface="Arial" panose="020B0604020202020204" pitchFamily="34" charset="0"/>
              <a:buChar char="•"/>
            </a:pPr>
            <a:r>
              <a:rPr lang="es-ES" dirty="0">
                <a:solidFill>
                  <a:schemeClr val="tx1"/>
                </a:solidFill>
                <a:latin typeface="+mj-lt"/>
                <a:ea typeface="Calibri" panose="020F0502020204030204" pitchFamily="34" charset="0"/>
                <a:cs typeface="Calibri" panose="020F0502020204030204" pitchFamily="34" charset="0"/>
              </a:rPr>
              <a:t>Diseñar e implementar un </a:t>
            </a:r>
            <a:r>
              <a:rPr lang="es-ES" b="1" dirty="0">
                <a:solidFill>
                  <a:schemeClr val="tx1"/>
                </a:solidFill>
                <a:latin typeface="+mj-lt"/>
                <a:ea typeface="Calibri" panose="020F0502020204030204" pitchFamily="34" charset="0"/>
                <a:cs typeface="Calibri" panose="020F0502020204030204" pitchFamily="34" charset="0"/>
              </a:rPr>
              <a:t>Sistema de Protección Integral </a:t>
            </a:r>
            <a:r>
              <a:rPr lang="es-ES" dirty="0">
                <a:solidFill>
                  <a:schemeClr val="tx1"/>
                </a:solidFill>
                <a:latin typeface="+mj-lt"/>
                <a:ea typeface="Calibri" panose="020F0502020204030204" pitchFamily="34" charset="0"/>
                <a:cs typeface="Calibri" panose="020F0502020204030204" pitchFamily="34" charset="0"/>
              </a:rPr>
              <a:t>de atención y seguimiento a las situaciones de violencias</a:t>
            </a:r>
          </a:p>
          <a:p>
            <a:pPr algn="l"/>
            <a:endParaRPr lang="es-CO" sz="1467" dirty="0">
              <a:solidFill>
                <a:srgbClr val="000000"/>
              </a:solidFill>
              <a:latin typeface="+mj-lt"/>
            </a:endParaRPr>
          </a:p>
          <a:p>
            <a:pPr marL="228611" indent="-228611" algn="just">
              <a:lnSpc>
                <a:spcPct val="100000"/>
              </a:lnSpc>
              <a:buFont typeface="Arial" panose="020B0604020202020204" pitchFamily="34" charset="0"/>
              <a:buChar char="•"/>
            </a:pPr>
            <a:r>
              <a:rPr lang="es-ES" dirty="0">
                <a:solidFill>
                  <a:schemeClr val="tx1"/>
                </a:solidFill>
                <a:latin typeface="+mj-lt"/>
                <a:ea typeface="Calibri" panose="020F0502020204030204" pitchFamily="34" charset="0"/>
                <a:cs typeface="Calibri" panose="020F0502020204030204" pitchFamily="34" charset="0"/>
              </a:rPr>
              <a:t>Ante el envejecimiento creciente de la ciudad, se recomienda que la gestión de la </a:t>
            </a:r>
            <a:r>
              <a:rPr lang="es-ES" dirty="0" err="1">
                <a:solidFill>
                  <a:schemeClr val="tx1"/>
                </a:solidFill>
                <a:latin typeface="+mj-lt"/>
                <a:ea typeface="Calibri" panose="020F0502020204030204" pitchFamily="34" charset="0"/>
                <a:cs typeface="Calibri" panose="020F0502020204030204" pitchFamily="34" charset="0"/>
              </a:rPr>
              <a:t>PPSEV</a:t>
            </a:r>
            <a:r>
              <a:rPr lang="es-ES" dirty="0">
                <a:solidFill>
                  <a:schemeClr val="tx1"/>
                </a:solidFill>
                <a:latin typeface="+mj-lt"/>
                <a:ea typeface="Calibri" panose="020F0502020204030204" pitchFamily="34" charset="0"/>
                <a:cs typeface="Calibri" panose="020F0502020204030204" pitchFamily="34" charset="0"/>
              </a:rPr>
              <a:t> considere la necesidad de incrementar los recursos físicos, financieros, humanos, técnicos y logísticos para su implementación en los próximos años. </a:t>
            </a:r>
          </a:p>
          <a:p>
            <a:pPr algn="just">
              <a:lnSpc>
                <a:spcPct val="100000"/>
              </a:lnSpc>
            </a:pPr>
            <a:endParaRPr lang="es-ES" sz="1467" dirty="0">
              <a:solidFill>
                <a:srgbClr val="000000"/>
              </a:solidFill>
              <a:latin typeface="+mj-lt"/>
            </a:endParaRPr>
          </a:p>
        </p:txBody>
      </p:sp>
    </p:spTree>
    <p:extLst>
      <p:ext uri="{BB962C8B-B14F-4D97-AF65-F5344CB8AC3E}">
        <p14:creationId xmlns:p14="http://schemas.microsoft.com/office/powerpoint/2010/main" val="69076823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84" name="Google Shape;84;p1"/>
          <p:cNvSpPr/>
          <p:nvPr/>
        </p:nvSpPr>
        <p:spPr>
          <a:xfrm>
            <a:off x="0" y="-24650"/>
            <a:ext cx="12192000" cy="6873939"/>
          </a:xfrm>
          <a:custGeom>
            <a:avLst/>
            <a:gdLst/>
            <a:ahLst/>
            <a:cxnLst/>
            <a:rect l="l" t="t" r="r" b="b"/>
            <a:pathLst>
              <a:path w="24384000" h="13747877" extrusionOk="0">
                <a:moveTo>
                  <a:pt x="0" y="0"/>
                </a:moveTo>
                <a:lnTo>
                  <a:pt x="24384000" y="0"/>
                </a:lnTo>
                <a:lnTo>
                  <a:pt x="24384000" y="13747877"/>
                </a:lnTo>
                <a:lnTo>
                  <a:pt x="0" y="13747877"/>
                </a:lnTo>
                <a:lnTo>
                  <a:pt x="0" y="0"/>
                </a:lnTo>
                <a:close/>
              </a:path>
            </a:pathLst>
          </a:custGeom>
          <a:blipFill rotWithShape="1">
            <a:blip r:embed="rId3"/>
            <a:stretch>
              <a:fillRect t="-12" b="-13"/>
            </a:stretch>
          </a:blipFill>
          <a:ln>
            <a:noFill/>
          </a:ln>
        </p:spPr>
        <p:txBody>
          <a:bodyPr spcFirstLastPara="1" wrap="square" lIns="60950" tIns="30467" rIns="60950" bIns="30467" anchor="t" anchorCtr="0">
            <a:noAutofit/>
          </a:bodyPr>
          <a:lstStyle/>
          <a:p>
            <a:endParaRPr sz="12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85" name="Google Shape;85;p1"/>
          <p:cNvSpPr txBox="1"/>
          <p:nvPr/>
        </p:nvSpPr>
        <p:spPr>
          <a:xfrm>
            <a:off x="6726914" y="3725490"/>
            <a:ext cx="5110410" cy="984885"/>
          </a:xfrm>
          <a:prstGeom prst="rect">
            <a:avLst/>
          </a:prstGeom>
          <a:noFill/>
          <a:ln>
            <a:noFill/>
          </a:ln>
        </p:spPr>
        <p:txBody>
          <a:bodyPr spcFirstLastPara="1" wrap="square" lIns="0" tIns="0" rIns="0" bIns="0" anchor="t" anchorCtr="0">
            <a:spAutoFit/>
          </a:bodyPr>
          <a:lstStyle/>
          <a:p>
            <a:r>
              <a:rPr lang="es-MX" sz="3200">
                <a:latin typeface="Arial" panose="020B0604020202020204" pitchFamily="34" charset="0"/>
                <a:cs typeface="Arial" panose="020B0604020202020204" pitchFamily="34" charset="0"/>
              </a:rPr>
              <a:t>Ubicación: Carrera 12F No. 53-64 Sur Barrio Tunjuelito</a:t>
            </a:r>
            <a:endParaRPr lang="es-CO" sz="3200" dirty="0">
              <a:latin typeface="Arial" panose="020B0604020202020204" pitchFamily="34" charset="0"/>
              <a:cs typeface="Arial" panose="020B0604020202020204" pitchFamily="34" charset="0"/>
            </a:endParaRPr>
          </a:p>
        </p:txBody>
      </p:sp>
      <p:sp>
        <p:nvSpPr>
          <p:cNvPr id="86" name="Google Shape;86;p1"/>
          <p:cNvSpPr/>
          <p:nvPr/>
        </p:nvSpPr>
        <p:spPr>
          <a:xfrm>
            <a:off x="11081740" y="247283"/>
            <a:ext cx="851916" cy="732409"/>
          </a:xfrm>
          <a:custGeom>
            <a:avLst/>
            <a:gdLst/>
            <a:ahLst/>
            <a:cxnLst/>
            <a:rect l="l" t="t" r="r" b="b"/>
            <a:pathLst>
              <a:path w="1703832" h="1464818" extrusionOk="0">
                <a:moveTo>
                  <a:pt x="0" y="0"/>
                </a:moveTo>
                <a:lnTo>
                  <a:pt x="1703832" y="0"/>
                </a:lnTo>
                <a:lnTo>
                  <a:pt x="1703832" y="1464818"/>
                </a:lnTo>
                <a:lnTo>
                  <a:pt x="0" y="1464818"/>
                </a:lnTo>
                <a:lnTo>
                  <a:pt x="0" y="0"/>
                </a:lnTo>
                <a:close/>
              </a:path>
            </a:pathLst>
          </a:custGeom>
          <a:blipFill rotWithShape="1">
            <a:blip r:embed="rId4"/>
            <a:stretch>
              <a:fillRect b="-2"/>
            </a:stretch>
          </a:blipFill>
          <a:ln>
            <a:noFill/>
          </a:ln>
        </p:spPr>
        <p:txBody>
          <a:bodyPr spcFirstLastPara="1" wrap="square" lIns="60950" tIns="30467" rIns="60950" bIns="30467" anchor="t" anchorCtr="0">
            <a:noAutofit/>
          </a:bodyPr>
          <a:lstStyle/>
          <a:p>
            <a:endParaRPr sz="1200">
              <a:solidFill>
                <a:schemeClr val="dk1"/>
              </a:solidFill>
              <a:latin typeface="Calibri" panose="020F0502020204030204"/>
              <a:ea typeface="Calibri" panose="020F0502020204030204"/>
              <a:cs typeface="Calibri" panose="020F0502020204030204"/>
              <a:sym typeface="Calibri" panose="020F0502020204030204"/>
            </a:endParaRPr>
          </a:p>
        </p:txBody>
      </p:sp>
      <p:cxnSp>
        <p:nvCxnSpPr>
          <p:cNvPr id="88" name="Google Shape;88;p1"/>
          <p:cNvCxnSpPr/>
          <p:nvPr/>
        </p:nvCxnSpPr>
        <p:spPr>
          <a:xfrm rot="17176">
            <a:off x="6956641" y="3354043"/>
            <a:ext cx="3812767" cy="0"/>
          </a:xfrm>
          <a:prstGeom prst="straightConnector1">
            <a:avLst/>
          </a:prstGeom>
          <a:noFill/>
          <a:ln w="19050" cap="rnd" cmpd="sng">
            <a:solidFill>
              <a:srgbClr val="FFFFFF"/>
            </a:solidFill>
            <a:prstDash val="solid"/>
            <a:round/>
            <a:headEnd type="none" w="sm" len="sm"/>
            <a:tailEnd type="none" w="sm" len="sm"/>
          </a:ln>
        </p:spPr>
      </p:cxnSp>
      <p:sp>
        <p:nvSpPr>
          <p:cNvPr id="89" name="Google Shape;89;p1"/>
          <p:cNvSpPr/>
          <p:nvPr/>
        </p:nvSpPr>
        <p:spPr>
          <a:xfrm>
            <a:off x="7214019" y="5431971"/>
            <a:ext cx="4208272" cy="1130173"/>
          </a:xfrm>
          <a:custGeom>
            <a:avLst/>
            <a:gdLst/>
            <a:ahLst/>
            <a:cxnLst/>
            <a:rect l="l" t="t" r="r" b="b"/>
            <a:pathLst>
              <a:path w="8416544" h="2260346" extrusionOk="0">
                <a:moveTo>
                  <a:pt x="0" y="0"/>
                </a:moveTo>
                <a:lnTo>
                  <a:pt x="8416544" y="0"/>
                </a:lnTo>
                <a:lnTo>
                  <a:pt x="8416544" y="2260346"/>
                </a:lnTo>
                <a:lnTo>
                  <a:pt x="0" y="2260346"/>
                </a:lnTo>
                <a:lnTo>
                  <a:pt x="0" y="0"/>
                </a:lnTo>
                <a:close/>
              </a:path>
            </a:pathLst>
          </a:custGeom>
          <a:blipFill rotWithShape="1">
            <a:blip r:embed="rId5"/>
            <a:stretch>
              <a:fillRect t="-403" b="-401"/>
            </a:stretch>
          </a:blipFill>
          <a:ln>
            <a:noFill/>
          </a:ln>
        </p:spPr>
        <p:txBody>
          <a:bodyPr spcFirstLastPara="1" wrap="square" lIns="60950" tIns="30467" rIns="60950" bIns="30467" anchor="t" anchorCtr="0">
            <a:noAutofit/>
          </a:bodyPr>
          <a:lstStyle/>
          <a:p>
            <a:endParaRPr sz="1200">
              <a:solidFill>
                <a:schemeClr val="dk1"/>
              </a:solidFill>
              <a:latin typeface="Calibri" panose="020F0502020204030204"/>
              <a:ea typeface="Calibri" panose="020F0502020204030204"/>
              <a:cs typeface="Calibri" panose="020F0502020204030204"/>
              <a:sym typeface="Calibri" panose="020F0502020204030204"/>
            </a:endParaRPr>
          </a:p>
        </p:txBody>
      </p:sp>
      <p:pic>
        <p:nvPicPr>
          <p:cNvPr id="8" name="Imagen 7"/>
          <p:cNvPicPr>
            <a:picLocks noChangeAspect="1"/>
          </p:cNvPicPr>
          <p:nvPr/>
        </p:nvPicPr>
        <p:blipFill>
          <a:blip r:embed="rId6"/>
          <a:stretch>
            <a:fillRect/>
          </a:stretch>
        </p:blipFill>
        <p:spPr>
          <a:xfrm>
            <a:off x="6956664" y="959203"/>
            <a:ext cx="2449722" cy="2333606"/>
          </a:xfrm>
          <a:prstGeom prst="rect">
            <a:avLst/>
          </a:prstGeom>
        </p:spPr>
      </p:pic>
      <p:pic>
        <p:nvPicPr>
          <p:cNvPr id="9" name="Imagen 8"/>
          <p:cNvPicPr>
            <a:picLocks noChangeAspect="1"/>
          </p:cNvPicPr>
          <p:nvPr/>
        </p:nvPicPr>
        <p:blipFill rotWithShape="1">
          <a:blip r:embed="rId7"/>
          <a:srcRect l="40385"/>
          <a:stretch/>
        </p:blipFill>
        <p:spPr>
          <a:xfrm>
            <a:off x="9590275" y="975048"/>
            <a:ext cx="2111829" cy="2333606"/>
          </a:xfrm>
          <a:prstGeom prst="rect">
            <a:avLst/>
          </a:prstGeom>
        </p:spPr>
      </p:pic>
      <p:sp>
        <p:nvSpPr>
          <p:cNvPr id="10" name="Rectángulo redondeado 9"/>
          <p:cNvSpPr/>
          <p:nvPr/>
        </p:nvSpPr>
        <p:spPr>
          <a:xfrm>
            <a:off x="6913771" y="4862350"/>
            <a:ext cx="4310743" cy="209947"/>
          </a:xfrm>
          <a:prstGeom prst="round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s-ES" b="1" dirty="0"/>
              <a:t>CENTRO DÍA MACONDO</a:t>
            </a:r>
            <a:endParaRPr lang="es-CO" b="1" dirty="0"/>
          </a:p>
        </p:txBody>
      </p:sp>
    </p:spTree>
    <p:extLst>
      <p:ext uri="{BB962C8B-B14F-4D97-AF65-F5344CB8AC3E}">
        <p14:creationId xmlns:p14="http://schemas.microsoft.com/office/powerpoint/2010/main" val="153056538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10"/>
        <p:cNvGrpSpPr/>
        <p:nvPr/>
      </p:nvGrpSpPr>
      <p:grpSpPr>
        <a:xfrm>
          <a:off x="0" y="0"/>
          <a:ext cx="0" cy="0"/>
          <a:chOff x="0" y="0"/>
          <a:chExt cx="0" cy="0"/>
        </a:xfrm>
      </p:grpSpPr>
      <p:sp>
        <p:nvSpPr>
          <p:cNvPr id="211" name="Google Shape;211;g377f2e288bd_0_136"/>
          <p:cNvSpPr/>
          <p:nvPr/>
        </p:nvSpPr>
        <p:spPr>
          <a:xfrm>
            <a:off x="0" y="-15941"/>
            <a:ext cx="12192000" cy="6873900"/>
          </a:xfrm>
          <a:prstGeom prst="rect">
            <a:avLst/>
          </a:prstGeom>
          <a:solidFill>
            <a:srgbClr val="00526B"/>
          </a:solidFill>
          <a:ln>
            <a:noFill/>
          </a:ln>
        </p:spPr>
        <p:txBody>
          <a:bodyPr spcFirstLastPara="1" wrap="square" lIns="91425" tIns="45700" rIns="91425" bIns="45700" anchor="ctr" anchorCtr="0">
            <a:noAutofit/>
          </a:bodyPr>
          <a:lstStyle/>
          <a:p>
            <a:pPr algn="ctr">
              <a:buSzPts val="1800"/>
            </a:pPr>
            <a:endParaRPr>
              <a:solidFill>
                <a:schemeClr val="lt1"/>
              </a:solidFill>
              <a:latin typeface="Calibri" panose="020F0502020204030204"/>
              <a:ea typeface="Calibri" panose="020F0502020204030204"/>
              <a:cs typeface="Calibri" panose="020F0502020204030204"/>
              <a:sym typeface="Calibri" panose="020F0502020204030204"/>
            </a:endParaRPr>
          </a:p>
        </p:txBody>
      </p:sp>
      <p:pic>
        <p:nvPicPr>
          <p:cNvPr id="212" name="Google Shape;212;g377f2e288bd_0_136"/>
          <p:cNvPicPr preferRelativeResize="0"/>
          <p:nvPr/>
        </p:nvPicPr>
        <p:blipFill rotWithShape="1">
          <a:blip r:embed="rId3"/>
          <a:srcRect r="7313"/>
          <a:stretch>
            <a:fillRect/>
          </a:stretch>
        </p:blipFill>
        <p:spPr>
          <a:xfrm>
            <a:off x="1" y="-15941"/>
            <a:ext cx="11300345" cy="6873940"/>
          </a:xfrm>
          <a:prstGeom prst="rect">
            <a:avLst/>
          </a:prstGeom>
          <a:noFill/>
          <a:ln>
            <a:noFill/>
          </a:ln>
        </p:spPr>
      </p:pic>
      <p:cxnSp>
        <p:nvCxnSpPr>
          <p:cNvPr id="214" name="Google Shape;214;g377f2e288bd_0_136"/>
          <p:cNvCxnSpPr/>
          <p:nvPr/>
        </p:nvCxnSpPr>
        <p:spPr>
          <a:xfrm>
            <a:off x="211891" y="2435963"/>
            <a:ext cx="0" cy="2308200"/>
          </a:xfrm>
          <a:prstGeom prst="straightConnector1">
            <a:avLst/>
          </a:prstGeom>
          <a:noFill/>
          <a:ln w="38100" cap="flat" cmpd="sng">
            <a:solidFill>
              <a:srgbClr val="FCB40E"/>
            </a:solidFill>
            <a:prstDash val="solid"/>
            <a:miter lim="800000"/>
            <a:headEnd type="none" w="sm" len="sm"/>
            <a:tailEnd type="none" w="sm" len="sm"/>
          </a:ln>
        </p:spPr>
      </p:cxnSp>
      <p:sp>
        <p:nvSpPr>
          <p:cNvPr id="2" name="CuadroTexto 1"/>
          <p:cNvSpPr txBox="1"/>
          <p:nvPr/>
        </p:nvSpPr>
        <p:spPr>
          <a:xfrm>
            <a:off x="1071154" y="6052457"/>
            <a:ext cx="4763589" cy="276999"/>
          </a:xfrm>
          <a:prstGeom prst="rect">
            <a:avLst/>
          </a:prstGeom>
          <a:noFill/>
        </p:spPr>
        <p:txBody>
          <a:bodyPr wrap="square" rtlCol="0">
            <a:spAutoFit/>
          </a:bodyPr>
          <a:lstStyle/>
          <a:p>
            <a:endParaRPr lang="es-CO" sz="1200" dirty="0"/>
          </a:p>
        </p:txBody>
      </p:sp>
      <p:pic>
        <p:nvPicPr>
          <p:cNvPr id="19" name="Imagen 18"/>
          <p:cNvPicPr>
            <a:picLocks noChangeAspect="1"/>
          </p:cNvPicPr>
          <p:nvPr/>
        </p:nvPicPr>
        <p:blipFill>
          <a:blip r:embed="rId4"/>
          <a:stretch>
            <a:fillRect/>
          </a:stretch>
        </p:blipFill>
        <p:spPr>
          <a:xfrm>
            <a:off x="1018308" y="1687455"/>
            <a:ext cx="9875520" cy="4323748"/>
          </a:xfrm>
          <a:prstGeom prst="rect">
            <a:avLst/>
          </a:prstGeom>
        </p:spPr>
      </p:pic>
    </p:spTree>
    <p:extLst>
      <p:ext uri="{BB962C8B-B14F-4D97-AF65-F5344CB8AC3E}">
        <p14:creationId xmlns:p14="http://schemas.microsoft.com/office/powerpoint/2010/main" val="331981957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43"/>
        <p:cNvGrpSpPr/>
        <p:nvPr/>
      </p:nvGrpSpPr>
      <p:grpSpPr>
        <a:xfrm>
          <a:off x="0" y="0"/>
          <a:ext cx="0" cy="0"/>
          <a:chOff x="0" y="0"/>
          <a:chExt cx="0" cy="0"/>
        </a:xfrm>
      </p:grpSpPr>
      <p:sp>
        <p:nvSpPr>
          <p:cNvPr id="344" name="Google Shape;344;p7"/>
          <p:cNvSpPr/>
          <p:nvPr/>
        </p:nvSpPr>
        <p:spPr>
          <a:xfrm>
            <a:off x="0" y="-82506"/>
            <a:ext cx="11342941" cy="6859651"/>
          </a:xfrm>
          <a:custGeom>
            <a:avLst/>
            <a:gdLst/>
            <a:ahLst/>
            <a:cxnLst/>
            <a:rect l="l" t="t" r="r" b="b"/>
            <a:pathLst>
              <a:path w="22685883" h="13719302" extrusionOk="0">
                <a:moveTo>
                  <a:pt x="0" y="0"/>
                </a:moveTo>
                <a:lnTo>
                  <a:pt x="22685883" y="0"/>
                </a:lnTo>
                <a:lnTo>
                  <a:pt x="22685883" y="13719302"/>
                </a:lnTo>
                <a:lnTo>
                  <a:pt x="0" y="13719302"/>
                </a:lnTo>
                <a:lnTo>
                  <a:pt x="0" y="0"/>
                </a:lnTo>
                <a:close/>
              </a:path>
            </a:pathLst>
          </a:custGeom>
          <a:blipFill rotWithShape="1">
            <a:blip r:embed="rId3"/>
            <a:stretch>
              <a:fillRect r="-7260" b="-28"/>
            </a:stretch>
          </a:blipFill>
          <a:ln>
            <a:noFill/>
          </a:ln>
        </p:spPr>
        <p:txBody>
          <a:bodyPr spcFirstLastPara="1" wrap="square" lIns="60950" tIns="30467" rIns="60950" bIns="30467" anchor="t" anchorCtr="0">
            <a:noAutofit/>
          </a:bodyPr>
          <a:lstStyle/>
          <a:p>
            <a:endParaRPr sz="1200" dirty="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345" name="Google Shape;345;p7"/>
          <p:cNvSpPr/>
          <p:nvPr/>
        </p:nvSpPr>
        <p:spPr>
          <a:xfrm>
            <a:off x="0" y="6520543"/>
            <a:ext cx="12192000" cy="337439"/>
          </a:xfrm>
          <a:custGeom>
            <a:avLst/>
            <a:gdLst/>
            <a:ahLst/>
            <a:cxnLst/>
            <a:rect l="l" t="t" r="r" b="b"/>
            <a:pathLst>
              <a:path w="24384000" h="674878" extrusionOk="0">
                <a:moveTo>
                  <a:pt x="0" y="0"/>
                </a:moveTo>
                <a:lnTo>
                  <a:pt x="24384000" y="0"/>
                </a:lnTo>
                <a:lnTo>
                  <a:pt x="24384000" y="674878"/>
                </a:lnTo>
                <a:lnTo>
                  <a:pt x="0" y="674878"/>
                </a:lnTo>
                <a:close/>
              </a:path>
            </a:pathLst>
          </a:custGeom>
          <a:solidFill>
            <a:srgbClr val="00526B"/>
          </a:solidFill>
          <a:ln>
            <a:noFill/>
          </a:ln>
        </p:spPr>
        <p:txBody>
          <a:bodyPr spcFirstLastPara="1" wrap="square" lIns="60950" tIns="30467" rIns="60950" bIns="30467" anchor="t" anchorCtr="0">
            <a:noAutofit/>
          </a:bodyPr>
          <a:lstStyle/>
          <a:p>
            <a:endParaRPr sz="12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2" name="CuadroTexto 1"/>
          <p:cNvSpPr txBox="1"/>
          <p:nvPr/>
        </p:nvSpPr>
        <p:spPr>
          <a:xfrm>
            <a:off x="514892" y="1367245"/>
            <a:ext cx="10382826" cy="2102820"/>
          </a:xfrm>
          <a:prstGeom prst="rect">
            <a:avLst/>
          </a:prstGeom>
          <a:noFill/>
        </p:spPr>
        <p:txBody>
          <a:bodyPr wrap="square" rtlCol="0">
            <a:spAutoFit/>
          </a:bodyPr>
          <a:lstStyle/>
          <a:p>
            <a:pPr marL="228611" indent="-228611" algn="just">
              <a:buClr>
                <a:srgbClr val="FFC000"/>
              </a:buClr>
              <a:buFontTx/>
              <a:buChar char="-"/>
            </a:pPr>
            <a:endParaRPr lang="es-MX" sz="1600" b="1" dirty="0"/>
          </a:p>
          <a:p>
            <a:pPr marL="228611" indent="-228611">
              <a:buClr>
                <a:srgbClr val="FFC000"/>
              </a:buClr>
              <a:buFontTx/>
              <a:buChar char="-"/>
            </a:pPr>
            <a:endParaRPr lang="es-MX" sz="1600" b="1" dirty="0"/>
          </a:p>
          <a:p>
            <a:pPr>
              <a:buClr>
                <a:srgbClr val="FFC000"/>
              </a:buClr>
            </a:pPr>
            <a:endParaRPr lang="es-MX" sz="1600" dirty="0"/>
          </a:p>
          <a:p>
            <a:pPr>
              <a:buClr>
                <a:srgbClr val="FFC000"/>
              </a:buClr>
            </a:pPr>
            <a:endParaRPr lang="es-MX" sz="1600" dirty="0"/>
          </a:p>
          <a:p>
            <a:pPr>
              <a:buClr>
                <a:srgbClr val="FFC000"/>
              </a:buClr>
            </a:pPr>
            <a:endParaRPr lang="es-MX" sz="1333" dirty="0"/>
          </a:p>
          <a:p>
            <a:pPr>
              <a:buClr>
                <a:srgbClr val="FFC000"/>
              </a:buClr>
            </a:pPr>
            <a:endParaRPr lang="es-CO" sz="1333" dirty="0"/>
          </a:p>
          <a:p>
            <a:pPr>
              <a:buClr>
                <a:srgbClr val="FFC000"/>
              </a:buClr>
            </a:pPr>
            <a:endParaRPr lang="es-MX" sz="1333" b="1" dirty="0">
              <a:solidFill>
                <a:srgbClr val="002060"/>
              </a:solidFill>
            </a:endParaRPr>
          </a:p>
          <a:p>
            <a:pPr>
              <a:buClr>
                <a:srgbClr val="FFC000"/>
              </a:buClr>
            </a:pPr>
            <a:endParaRPr lang="es-MX" sz="1333" b="1" dirty="0">
              <a:solidFill>
                <a:srgbClr val="002060"/>
              </a:solidFill>
            </a:endParaRPr>
          </a:p>
          <a:p>
            <a:pPr>
              <a:buClr>
                <a:srgbClr val="FFC000"/>
              </a:buClr>
            </a:pPr>
            <a:endParaRPr lang="es-MX" sz="1333" b="1" dirty="0">
              <a:solidFill>
                <a:srgbClr val="002060"/>
              </a:solidFill>
            </a:endParaRPr>
          </a:p>
        </p:txBody>
      </p:sp>
      <p:pic>
        <p:nvPicPr>
          <p:cNvPr id="4" name="Imagen 3"/>
          <p:cNvPicPr>
            <a:picLocks noChangeAspect="1"/>
          </p:cNvPicPr>
          <p:nvPr/>
        </p:nvPicPr>
        <p:blipFill>
          <a:blip r:embed="rId4"/>
          <a:stretch>
            <a:fillRect/>
          </a:stretch>
        </p:blipFill>
        <p:spPr>
          <a:xfrm>
            <a:off x="1354974" y="1367244"/>
            <a:ext cx="9393381" cy="4867259"/>
          </a:xfrm>
          <a:prstGeom prst="rect">
            <a:avLst/>
          </a:prstGeom>
        </p:spPr>
      </p:pic>
    </p:spTree>
    <p:extLst>
      <p:ext uri="{BB962C8B-B14F-4D97-AF65-F5344CB8AC3E}">
        <p14:creationId xmlns:p14="http://schemas.microsoft.com/office/powerpoint/2010/main" val="256627119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43"/>
        <p:cNvGrpSpPr/>
        <p:nvPr/>
      </p:nvGrpSpPr>
      <p:grpSpPr>
        <a:xfrm>
          <a:off x="0" y="0"/>
          <a:ext cx="0" cy="0"/>
          <a:chOff x="0" y="0"/>
          <a:chExt cx="0" cy="0"/>
        </a:xfrm>
      </p:grpSpPr>
      <p:sp>
        <p:nvSpPr>
          <p:cNvPr id="344" name="Google Shape;344;p7"/>
          <p:cNvSpPr/>
          <p:nvPr/>
        </p:nvSpPr>
        <p:spPr>
          <a:xfrm>
            <a:off x="0" y="-82506"/>
            <a:ext cx="11342941" cy="6859651"/>
          </a:xfrm>
          <a:custGeom>
            <a:avLst/>
            <a:gdLst/>
            <a:ahLst/>
            <a:cxnLst/>
            <a:rect l="l" t="t" r="r" b="b"/>
            <a:pathLst>
              <a:path w="22685883" h="13719302" extrusionOk="0">
                <a:moveTo>
                  <a:pt x="0" y="0"/>
                </a:moveTo>
                <a:lnTo>
                  <a:pt x="22685883" y="0"/>
                </a:lnTo>
                <a:lnTo>
                  <a:pt x="22685883" y="13719302"/>
                </a:lnTo>
                <a:lnTo>
                  <a:pt x="0" y="13719302"/>
                </a:lnTo>
                <a:lnTo>
                  <a:pt x="0" y="0"/>
                </a:lnTo>
                <a:close/>
              </a:path>
            </a:pathLst>
          </a:custGeom>
          <a:blipFill rotWithShape="1">
            <a:blip r:embed="rId3"/>
            <a:stretch>
              <a:fillRect r="-7260" b="-28"/>
            </a:stretch>
          </a:blipFill>
          <a:ln>
            <a:noFill/>
          </a:ln>
        </p:spPr>
        <p:txBody>
          <a:bodyPr spcFirstLastPara="1" wrap="square" lIns="60950" tIns="30467" rIns="60950" bIns="30467" anchor="t" anchorCtr="0">
            <a:noAutofit/>
          </a:bodyPr>
          <a:lstStyle/>
          <a:p>
            <a:endParaRPr sz="1200" dirty="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345" name="Google Shape;345;p7"/>
          <p:cNvSpPr/>
          <p:nvPr/>
        </p:nvSpPr>
        <p:spPr>
          <a:xfrm>
            <a:off x="0" y="6520543"/>
            <a:ext cx="12192000" cy="337439"/>
          </a:xfrm>
          <a:custGeom>
            <a:avLst/>
            <a:gdLst/>
            <a:ahLst/>
            <a:cxnLst/>
            <a:rect l="l" t="t" r="r" b="b"/>
            <a:pathLst>
              <a:path w="24384000" h="674878" extrusionOk="0">
                <a:moveTo>
                  <a:pt x="0" y="0"/>
                </a:moveTo>
                <a:lnTo>
                  <a:pt x="24384000" y="0"/>
                </a:lnTo>
                <a:lnTo>
                  <a:pt x="24384000" y="674878"/>
                </a:lnTo>
                <a:lnTo>
                  <a:pt x="0" y="674878"/>
                </a:lnTo>
                <a:close/>
              </a:path>
            </a:pathLst>
          </a:custGeom>
          <a:solidFill>
            <a:srgbClr val="00526B"/>
          </a:solidFill>
          <a:ln>
            <a:noFill/>
          </a:ln>
        </p:spPr>
        <p:txBody>
          <a:bodyPr spcFirstLastPara="1" wrap="square" lIns="60950" tIns="30467" rIns="60950" bIns="30467" anchor="t" anchorCtr="0">
            <a:noAutofit/>
          </a:bodyPr>
          <a:lstStyle/>
          <a:p>
            <a:endParaRPr sz="12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2" name="CuadroTexto 1"/>
          <p:cNvSpPr txBox="1"/>
          <p:nvPr/>
        </p:nvSpPr>
        <p:spPr>
          <a:xfrm>
            <a:off x="514892" y="1367245"/>
            <a:ext cx="10382826" cy="2102820"/>
          </a:xfrm>
          <a:prstGeom prst="rect">
            <a:avLst/>
          </a:prstGeom>
          <a:noFill/>
        </p:spPr>
        <p:txBody>
          <a:bodyPr wrap="square" rtlCol="0">
            <a:spAutoFit/>
          </a:bodyPr>
          <a:lstStyle/>
          <a:p>
            <a:pPr marL="228611" indent="-228611" algn="just">
              <a:buClr>
                <a:srgbClr val="FFC000"/>
              </a:buClr>
              <a:buFontTx/>
              <a:buChar char="-"/>
            </a:pPr>
            <a:endParaRPr lang="es-MX" sz="1600" b="1" dirty="0"/>
          </a:p>
          <a:p>
            <a:pPr marL="228611" indent="-228611">
              <a:buClr>
                <a:srgbClr val="FFC000"/>
              </a:buClr>
              <a:buFontTx/>
              <a:buChar char="-"/>
            </a:pPr>
            <a:endParaRPr lang="es-MX" sz="1600" b="1" dirty="0"/>
          </a:p>
          <a:p>
            <a:pPr>
              <a:buClr>
                <a:srgbClr val="FFC000"/>
              </a:buClr>
            </a:pPr>
            <a:endParaRPr lang="es-MX" sz="1600" dirty="0"/>
          </a:p>
          <a:p>
            <a:pPr>
              <a:buClr>
                <a:srgbClr val="FFC000"/>
              </a:buClr>
            </a:pPr>
            <a:endParaRPr lang="es-MX" sz="1600" dirty="0"/>
          </a:p>
          <a:p>
            <a:pPr>
              <a:buClr>
                <a:srgbClr val="FFC000"/>
              </a:buClr>
            </a:pPr>
            <a:endParaRPr lang="es-MX" sz="1333" dirty="0"/>
          </a:p>
          <a:p>
            <a:pPr>
              <a:buClr>
                <a:srgbClr val="FFC000"/>
              </a:buClr>
            </a:pPr>
            <a:endParaRPr lang="es-CO" sz="1333" dirty="0"/>
          </a:p>
          <a:p>
            <a:pPr>
              <a:buClr>
                <a:srgbClr val="FFC000"/>
              </a:buClr>
            </a:pPr>
            <a:endParaRPr lang="es-MX" sz="1333" b="1" dirty="0">
              <a:solidFill>
                <a:srgbClr val="002060"/>
              </a:solidFill>
            </a:endParaRPr>
          </a:p>
          <a:p>
            <a:pPr>
              <a:buClr>
                <a:srgbClr val="FFC000"/>
              </a:buClr>
            </a:pPr>
            <a:endParaRPr lang="es-MX" sz="1333" b="1" dirty="0">
              <a:solidFill>
                <a:srgbClr val="002060"/>
              </a:solidFill>
            </a:endParaRPr>
          </a:p>
          <a:p>
            <a:pPr>
              <a:buClr>
                <a:srgbClr val="FFC000"/>
              </a:buClr>
            </a:pPr>
            <a:endParaRPr lang="es-MX" sz="1333" b="1" dirty="0">
              <a:solidFill>
                <a:srgbClr val="002060"/>
              </a:solidFill>
            </a:endParaRPr>
          </a:p>
        </p:txBody>
      </p:sp>
      <p:pic>
        <p:nvPicPr>
          <p:cNvPr id="3" name="Imagen 2"/>
          <p:cNvPicPr>
            <a:picLocks noChangeAspect="1"/>
          </p:cNvPicPr>
          <p:nvPr/>
        </p:nvPicPr>
        <p:blipFill>
          <a:blip r:embed="rId4"/>
          <a:stretch>
            <a:fillRect/>
          </a:stretch>
        </p:blipFill>
        <p:spPr>
          <a:xfrm>
            <a:off x="2023494" y="1438101"/>
            <a:ext cx="8145012" cy="4904509"/>
          </a:xfrm>
          <a:prstGeom prst="rect">
            <a:avLst/>
          </a:prstGeom>
        </p:spPr>
      </p:pic>
    </p:spTree>
    <p:extLst>
      <p:ext uri="{BB962C8B-B14F-4D97-AF65-F5344CB8AC3E}">
        <p14:creationId xmlns:p14="http://schemas.microsoft.com/office/powerpoint/2010/main" val="253076277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43"/>
        <p:cNvGrpSpPr/>
        <p:nvPr/>
      </p:nvGrpSpPr>
      <p:grpSpPr>
        <a:xfrm>
          <a:off x="0" y="0"/>
          <a:ext cx="0" cy="0"/>
          <a:chOff x="0" y="0"/>
          <a:chExt cx="0" cy="0"/>
        </a:xfrm>
      </p:grpSpPr>
      <p:sp>
        <p:nvSpPr>
          <p:cNvPr id="344" name="Google Shape;344;p7"/>
          <p:cNvSpPr/>
          <p:nvPr/>
        </p:nvSpPr>
        <p:spPr>
          <a:xfrm>
            <a:off x="0" y="-82506"/>
            <a:ext cx="11342941" cy="6859651"/>
          </a:xfrm>
          <a:custGeom>
            <a:avLst/>
            <a:gdLst/>
            <a:ahLst/>
            <a:cxnLst/>
            <a:rect l="l" t="t" r="r" b="b"/>
            <a:pathLst>
              <a:path w="22685883" h="13719302" extrusionOk="0">
                <a:moveTo>
                  <a:pt x="0" y="0"/>
                </a:moveTo>
                <a:lnTo>
                  <a:pt x="22685883" y="0"/>
                </a:lnTo>
                <a:lnTo>
                  <a:pt x="22685883" y="13719302"/>
                </a:lnTo>
                <a:lnTo>
                  <a:pt x="0" y="13719302"/>
                </a:lnTo>
                <a:lnTo>
                  <a:pt x="0" y="0"/>
                </a:lnTo>
                <a:close/>
              </a:path>
            </a:pathLst>
          </a:custGeom>
          <a:blipFill rotWithShape="1">
            <a:blip r:embed="rId3"/>
            <a:stretch>
              <a:fillRect r="-7260" b="-28"/>
            </a:stretch>
          </a:blipFill>
          <a:ln>
            <a:noFill/>
          </a:ln>
        </p:spPr>
        <p:txBody>
          <a:bodyPr spcFirstLastPara="1" wrap="square" lIns="60950" tIns="30467" rIns="60950" bIns="30467" anchor="t" anchorCtr="0">
            <a:noAutofit/>
          </a:bodyPr>
          <a:lstStyle/>
          <a:p>
            <a:endParaRPr sz="1200" dirty="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345" name="Google Shape;345;p7"/>
          <p:cNvSpPr/>
          <p:nvPr/>
        </p:nvSpPr>
        <p:spPr>
          <a:xfrm>
            <a:off x="0" y="6520543"/>
            <a:ext cx="12192000" cy="337439"/>
          </a:xfrm>
          <a:custGeom>
            <a:avLst/>
            <a:gdLst/>
            <a:ahLst/>
            <a:cxnLst/>
            <a:rect l="l" t="t" r="r" b="b"/>
            <a:pathLst>
              <a:path w="24384000" h="674878" extrusionOk="0">
                <a:moveTo>
                  <a:pt x="0" y="0"/>
                </a:moveTo>
                <a:lnTo>
                  <a:pt x="24384000" y="0"/>
                </a:lnTo>
                <a:lnTo>
                  <a:pt x="24384000" y="674878"/>
                </a:lnTo>
                <a:lnTo>
                  <a:pt x="0" y="674878"/>
                </a:lnTo>
                <a:close/>
              </a:path>
            </a:pathLst>
          </a:custGeom>
          <a:solidFill>
            <a:srgbClr val="00526B"/>
          </a:solidFill>
          <a:ln>
            <a:noFill/>
          </a:ln>
        </p:spPr>
        <p:txBody>
          <a:bodyPr spcFirstLastPara="1" wrap="square" lIns="60950" tIns="30467" rIns="60950" bIns="30467" anchor="t" anchorCtr="0">
            <a:noAutofit/>
          </a:bodyPr>
          <a:lstStyle/>
          <a:p>
            <a:endParaRPr sz="12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2" name="CuadroTexto 1"/>
          <p:cNvSpPr txBox="1"/>
          <p:nvPr/>
        </p:nvSpPr>
        <p:spPr>
          <a:xfrm>
            <a:off x="514892" y="1367245"/>
            <a:ext cx="10382826" cy="2102820"/>
          </a:xfrm>
          <a:prstGeom prst="rect">
            <a:avLst/>
          </a:prstGeom>
          <a:noFill/>
        </p:spPr>
        <p:txBody>
          <a:bodyPr wrap="square" rtlCol="0">
            <a:spAutoFit/>
          </a:bodyPr>
          <a:lstStyle/>
          <a:p>
            <a:pPr marL="228611" indent="-228611" algn="just">
              <a:buClr>
                <a:srgbClr val="FFC000"/>
              </a:buClr>
              <a:buFontTx/>
              <a:buChar char="-"/>
            </a:pPr>
            <a:endParaRPr lang="es-MX" sz="1600" b="1" dirty="0"/>
          </a:p>
          <a:p>
            <a:pPr marL="228611" indent="-228611">
              <a:buClr>
                <a:srgbClr val="FFC000"/>
              </a:buClr>
              <a:buFontTx/>
              <a:buChar char="-"/>
            </a:pPr>
            <a:endParaRPr lang="es-MX" sz="1600" b="1" dirty="0"/>
          </a:p>
          <a:p>
            <a:pPr>
              <a:buClr>
                <a:srgbClr val="FFC000"/>
              </a:buClr>
            </a:pPr>
            <a:endParaRPr lang="es-MX" sz="1600" dirty="0"/>
          </a:p>
          <a:p>
            <a:pPr>
              <a:buClr>
                <a:srgbClr val="FFC000"/>
              </a:buClr>
            </a:pPr>
            <a:endParaRPr lang="es-MX" sz="1600" dirty="0"/>
          </a:p>
          <a:p>
            <a:pPr>
              <a:buClr>
                <a:srgbClr val="FFC000"/>
              </a:buClr>
            </a:pPr>
            <a:endParaRPr lang="es-MX" sz="1333" dirty="0"/>
          </a:p>
          <a:p>
            <a:pPr>
              <a:buClr>
                <a:srgbClr val="FFC000"/>
              </a:buClr>
            </a:pPr>
            <a:endParaRPr lang="es-CO" sz="1333" dirty="0"/>
          </a:p>
          <a:p>
            <a:pPr>
              <a:buClr>
                <a:srgbClr val="FFC000"/>
              </a:buClr>
            </a:pPr>
            <a:endParaRPr lang="es-MX" sz="1333" b="1" dirty="0">
              <a:solidFill>
                <a:srgbClr val="002060"/>
              </a:solidFill>
            </a:endParaRPr>
          </a:p>
          <a:p>
            <a:pPr>
              <a:buClr>
                <a:srgbClr val="FFC000"/>
              </a:buClr>
            </a:pPr>
            <a:endParaRPr lang="es-MX" sz="1333" b="1" dirty="0">
              <a:solidFill>
                <a:srgbClr val="002060"/>
              </a:solidFill>
            </a:endParaRPr>
          </a:p>
          <a:p>
            <a:pPr>
              <a:buClr>
                <a:srgbClr val="FFC000"/>
              </a:buClr>
            </a:pPr>
            <a:endParaRPr lang="es-MX" sz="1333" b="1" dirty="0">
              <a:solidFill>
                <a:srgbClr val="002060"/>
              </a:solidFill>
            </a:endParaRPr>
          </a:p>
        </p:txBody>
      </p:sp>
      <p:pic>
        <p:nvPicPr>
          <p:cNvPr id="4" name="Imagen 3"/>
          <p:cNvPicPr>
            <a:picLocks noChangeAspect="1"/>
          </p:cNvPicPr>
          <p:nvPr/>
        </p:nvPicPr>
        <p:blipFill>
          <a:blip r:embed="rId4"/>
          <a:stretch>
            <a:fillRect/>
          </a:stretch>
        </p:blipFill>
        <p:spPr>
          <a:xfrm>
            <a:off x="1099440" y="1367245"/>
            <a:ext cx="8850895" cy="5083942"/>
          </a:xfrm>
          <a:prstGeom prst="rect">
            <a:avLst/>
          </a:prstGeom>
        </p:spPr>
      </p:pic>
    </p:spTree>
    <p:extLst>
      <p:ext uri="{BB962C8B-B14F-4D97-AF65-F5344CB8AC3E}">
        <p14:creationId xmlns:p14="http://schemas.microsoft.com/office/powerpoint/2010/main" val="333779467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43"/>
        <p:cNvGrpSpPr/>
        <p:nvPr/>
      </p:nvGrpSpPr>
      <p:grpSpPr>
        <a:xfrm>
          <a:off x="0" y="0"/>
          <a:ext cx="0" cy="0"/>
          <a:chOff x="0" y="0"/>
          <a:chExt cx="0" cy="0"/>
        </a:xfrm>
      </p:grpSpPr>
      <p:sp>
        <p:nvSpPr>
          <p:cNvPr id="344" name="Google Shape;344;p7"/>
          <p:cNvSpPr/>
          <p:nvPr/>
        </p:nvSpPr>
        <p:spPr>
          <a:xfrm>
            <a:off x="0" y="-82506"/>
            <a:ext cx="11342941" cy="6859651"/>
          </a:xfrm>
          <a:custGeom>
            <a:avLst/>
            <a:gdLst/>
            <a:ahLst/>
            <a:cxnLst/>
            <a:rect l="l" t="t" r="r" b="b"/>
            <a:pathLst>
              <a:path w="22685883" h="13719302" extrusionOk="0">
                <a:moveTo>
                  <a:pt x="0" y="0"/>
                </a:moveTo>
                <a:lnTo>
                  <a:pt x="22685883" y="0"/>
                </a:lnTo>
                <a:lnTo>
                  <a:pt x="22685883" y="13719302"/>
                </a:lnTo>
                <a:lnTo>
                  <a:pt x="0" y="13719302"/>
                </a:lnTo>
                <a:lnTo>
                  <a:pt x="0" y="0"/>
                </a:lnTo>
                <a:close/>
              </a:path>
            </a:pathLst>
          </a:custGeom>
          <a:blipFill rotWithShape="1">
            <a:blip r:embed="rId3"/>
            <a:stretch>
              <a:fillRect r="-7260" b="-28"/>
            </a:stretch>
          </a:blipFill>
          <a:ln>
            <a:noFill/>
          </a:ln>
        </p:spPr>
        <p:txBody>
          <a:bodyPr spcFirstLastPara="1" wrap="square" lIns="60950" tIns="30467" rIns="60950" bIns="30467" anchor="t" anchorCtr="0">
            <a:noAutofit/>
          </a:bodyPr>
          <a:lstStyle/>
          <a:p>
            <a:endParaRPr sz="1200" dirty="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345" name="Google Shape;345;p7"/>
          <p:cNvSpPr/>
          <p:nvPr/>
        </p:nvSpPr>
        <p:spPr>
          <a:xfrm>
            <a:off x="0" y="6520543"/>
            <a:ext cx="12192000" cy="337439"/>
          </a:xfrm>
          <a:custGeom>
            <a:avLst/>
            <a:gdLst/>
            <a:ahLst/>
            <a:cxnLst/>
            <a:rect l="l" t="t" r="r" b="b"/>
            <a:pathLst>
              <a:path w="24384000" h="674878" extrusionOk="0">
                <a:moveTo>
                  <a:pt x="0" y="0"/>
                </a:moveTo>
                <a:lnTo>
                  <a:pt x="24384000" y="0"/>
                </a:lnTo>
                <a:lnTo>
                  <a:pt x="24384000" y="674878"/>
                </a:lnTo>
                <a:lnTo>
                  <a:pt x="0" y="674878"/>
                </a:lnTo>
                <a:close/>
              </a:path>
            </a:pathLst>
          </a:custGeom>
          <a:solidFill>
            <a:srgbClr val="00526B"/>
          </a:solidFill>
          <a:ln>
            <a:noFill/>
          </a:ln>
        </p:spPr>
        <p:txBody>
          <a:bodyPr spcFirstLastPara="1" wrap="square" lIns="60950" tIns="30467" rIns="60950" bIns="30467" anchor="t" anchorCtr="0">
            <a:noAutofit/>
          </a:bodyPr>
          <a:lstStyle/>
          <a:p>
            <a:endParaRPr sz="12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2" name="CuadroTexto 1"/>
          <p:cNvSpPr txBox="1"/>
          <p:nvPr/>
        </p:nvSpPr>
        <p:spPr>
          <a:xfrm>
            <a:off x="514892" y="1367245"/>
            <a:ext cx="10382826" cy="2102820"/>
          </a:xfrm>
          <a:prstGeom prst="rect">
            <a:avLst/>
          </a:prstGeom>
          <a:noFill/>
        </p:spPr>
        <p:txBody>
          <a:bodyPr wrap="square" rtlCol="0">
            <a:spAutoFit/>
          </a:bodyPr>
          <a:lstStyle/>
          <a:p>
            <a:pPr marL="228611" indent="-228611" algn="just">
              <a:buClr>
                <a:srgbClr val="FFC000"/>
              </a:buClr>
              <a:buFontTx/>
              <a:buChar char="-"/>
            </a:pPr>
            <a:endParaRPr lang="es-MX" sz="1600" b="1" dirty="0"/>
          </a:p>
          <a:p>
            <a:pPr marL="228611" indent="-228611">
              <a:buClr>
                <a:srgbClr val="FFC000"/>
              </a:buClr>
              <a:buFontTx/>
              <a:buChar char="-"/>
            </a:pPr>
            <a:endParaRPr lang="es-MX" sz="1600" b="1" dirty="0"/>
          </a:p>
          <a:p>
            <a:pPr>
              <a:buClr>
                <a:srgbClr val="FFC000"/>
              </a:buClr>
            </a:pPr>
            <a:endParaRPr lang="es-MX" sz="1600" dirty="0"/>
          </a:p>
          <a:p>
            <a:pPr>
              <a:buClr>
                <a:srgbClr val="FFC000"/>
              </a:buClr>
            </a:pPr>
            <a:endParaRPr lang="es-MX" sz="1600" dirty="0"/>
          </a:p>
          <a:p>
            <a:pPr>
              <a:buClr>
                <a:srgbClr val="FFC000"/>
              </a:buClr>
            </a:pPr>
            <a:endParaRPr lang="es-MX" sz="1333" dirty="0"/>
          </a:p>
          <a:p>
            <a:pPr>
              <a:buClr>
                <a:srgbClr val="FFC000"/>
              </a:buClr>
            </a:pPr>
            <a:endParaRPr lang="es-CO" sz="1333" dirty="0"/>
          </a:p>
          <a:p>
            <a:pPr>
              <a:buClr>
                <a:srgbClr val="FFC000"/>
              </a:buClr>
            </a:pPr>
            <a:endParaRPr lang="es-MX" sz="1333" b="1" dirty="0">
              <a:solidFill>
                <a:srgbClr val="002060"/>
              </a:solidFill>
            </a:endParaRPr>
          </a:p>
          <a:p>
            <a:pPr>
              <a:buClr>
                <a:srgbClr val="FFC000"/>
              </a:buClr>
            </a:pPr>
            <a:endParaRPr lang="es-MX" sz="1333" b="1" dirty="0">
              <a:solidFill>
                <a:srgbClr val="002060"/>
              </a:solidFill>
            </a:endParaRPr>
          </a:p>
          <a:p>
            <a:pPr>
              <a:buClr>
                <a:srgbClr val="FFC000"/>
              </a:buClr>
            </a:pPr>
            <a:endParaRPr lang="es-MX" sz="1333" b="1" dirty="0">
              <a:solidFill>
                <a:srgbClr val="002060"/>
              </a:solidFill>
            </a:endParaRPr>
          </a:p>
        </p:txBody>
      </p:sp>
      <p:sp>
        <p:nvSpPr>
          <p:cNvPr id="5" name="Título 4"/>
          <p:cNvSpPr>
            <a:spLocks noGrp="1"/>
          </p:cNvSpPr>
          <p:nvPr>
            <p:ph type="title"/>
          </p:nvPr>
        </p:nvSpPr>
        <p:spPr/>
        <p:txBody>
          <a:bodyPr/>
          <a:lstStyle/>
          <a:p>
            <a:pPr algn="ctr"/>
            <a:r>
              <a:rPr lang="es-ES" b="1" dirty="0"/>
              <a:t>PRODUCTOS CURSOS LIBRES</a:t>
            </a:r>
            <a:endParaRPr lang="es-CO" b="1" dirty="0"/>
          </a:p>
        </p:txBody>
      </p:sp>
      <p:pic>
        <p:nvPicPr>
          <p:cNvPr id="7" name="Marcador de contenido 6"/>
          <p:cNvPicPr>
            <a:picLocks noGrp="1" noChangeAspect="1"/>
          </p:cNvPicPr>
          <p:nvPr>
            <p:ph idx="1"/>
          </p:nvPr>
        </p:nvPicPr>
        <p:blipFill>
          <a:blip r:embed="rId4"/>
          <a:stretch>
            <a:fillRect/>
          </a:stretch>
        </p:blipFill>
        <p:spPr>
          <a:xfrm>
            <a:off x="705426" y="1605225"/>
            <a:ext cx="10515600" cy="4110493"/>
          </a:xfrm>
          <a:prstGeom prst="rect">
            <a:avLst/>
          </a:prstGeom>
        </p:spPr>
      </p:pic>
    </p:spTree>
    <p:extLst>
      <p:ext uri="{BB962C8B-B14F-4D97-AF65-F5344CB8AC3E}">
        <p14:creationId xmlns:p14="http://schemas.microsoft.com/office/powerpoint/2010/main" val="171601327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43"/>
        <p:cNvGrpSpPr/>
        <p:nvPr/>
      </p:nvGrpSpPr>
      <p:grpSpPr>
        <a:xfrm>
          <a:off x="0" y="0"/>
          <a:ext cx="0" cy="0"/>
          <a:chOff x="0" y="0"/>
          <a:chExt cx="0" cy="0"/>
        </a:xfrm>
      </p:grpSpPr>
      <p:sp>
        <p:nvSpPr>
          <p:cNvPr id="344" name="Google Shape;344;p7"/>
          <p:cNvSpPr/>
          <p:nvPr/>
        </p:nvSpPr>
        <p:spPr>
          <a:xfrm>
            <a:off x="0" y="-82506"/>
            <a:ext cx="11342941" cy="6859651"/>
          </a:xfrm>
          <a:custGeom>
            <a:avLst/>
            <a:gdLst/>
            <a:ahLst/>
            <a:cxnLst/>
            <a:rect l="l" t="t" r="r" b="b"/>
            <a:pathLst>
              <a:path w="22685883" h="13719302" extrusionOk="0">
                <a:moveTo>
                  <a:pt x="0" y="0"/>
                </a:moveTo>
                <a:lnTo>
                  <a:pt x="22685883" y="0"/>
                </a:lnTo>
                <a:lnTo>
                  <a:pt x="22685883" y="13719302"/>
                </a:lnTo>
                <a:lnTo>
                  <a:pt x="0" y="13719302"/>
                </a:lnTo>
                <a:lnTo>
                  <a:pt x="0" y="0"/>
                </a:lnTo>
                <a:close/>
              </a:path>
            </a:pathLst>
          </a:custGeom>
          <a:blipFill rotWithShape="1">
            <a:blip r:embed="rId3"/>
            <a:stretch>
              <a:fillRect r="-7260" b="-28"/>
            </a:stretch>
          </a:blipFill>
          <a:ln>
            <a:noFill/>
          </a:ln>
        </p:spPr>
        <p:txBody>
          <a:bodyPr spcFirstLastPara="1" wrap="square" lIns="60950" tIns="30467" rIns="60950" bIns="30467" anchor="t" anchorCtr="0">
            <a:noAutofit/>
          </a:bodyPr>
          <a:lstStyle/>
          <a:p>
            <a:endParaRPr sz="1200" dirty="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345" name="Google Shape;345;p7"/>
          <p:cNvSpPr/>
          <p:nvPr/>
        </p:nvSpPr>
        <p:spPr>
          <a:xfrm>
            <a:off x="0" y="6520543"/>
            <a:ext cx="12192000" cy="337439"/>
          </a:xfrm>
          <a:custGeom>
            <a:avLst/>
            <a:gdLst/>
            <a:ahLst/>
            <a:cxnLst/>
            <a:rect l="l" t="t" r="r" b="b"/>
            <a:pathLst>
              <a:path w="24384000" h="674878" extrusionOk="0">
                <a:moveTo>
                  <a:pt x="0" y="0"/>
                </a:moveTo>
                <a:lnTo>
                  <a:pt x="24384000" y="0"/>
                </a:lnTo>
                <a:lnTo>
                  <a:pt x="24384000" y="674878"/>
                </a:lnTo>
                <a:lnTo>
                  <a:pt x="0" y="674878"/>
                </a:lnTo>
                <a:close/>
              </a:path>
            </a:pathLst>
          </a:custGeom>
          <a:solidFill>
            <a:srgbClr val="00526B"/>
          </a:solidFill>
          <a:ln>
            <a:noFill/>
          </a:ln>
        </p:spPr>
        <p:txBody>
          <a:bodyPr spcFirstLastPara="1" wrap="square" lIns="60950" tIns="30467" rIns="60950" bIns="30467" anchor="t" anchorCtr="0">
            <a:noAutofit/>
          </a:bodyPr>
          <a:lstStyle/>
          <a:p>
            <a:endParaRPr sz="12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2" name="CuadroTexto 1"/>
          <p:cNvSpPr txBox="1"/>
          <p:nvPr/>
        </p:nvSpPr>
        <p:spPr>
          <a:xfrm>
            <a:off x="514892" y="1367245"/>
            <a:ext cx="10382826" cy="2102820"/>
          </a:xfrm>
          <a:prstGeom prst="rect">
            <a:avLst/>
          </a:prstGeom>
          <a:noFill/>
        </p:spPr>
        <p:txBody>
          <a:bodyPr wrap="square" rtlCol="0">
            <a:spAutoFit/>
          </a:bodyPr>
          <a:lstStyle/>
          <a:p>
            <a:pPr marL="228611" indent="-228611" algn="just">
              <a:buClr>
                <a:srgbClr val="FFC000"/>
              </a:buClr>
              <a:buFontTx/>
              <a:buChar char="-"/>
            </a:pPr>
            <a:endParaRPr lang="es-MX" sz="1600" b="1" dirty="0"/>
          </a:p>
          <a:p>
            <a:pPr marL="228611" indent="-228611">
              <a:buClr>
                <a:srgbClr val="FFC000"/>
              </a:buClr>
              <a:buFontTx/>
              <a:buChar char="-"/>
            </a:pPr>
            <a:endParaRPr lang="es-MX" sz="1600" b="1" dirty="0"/>
          </a:p>
          <a:p>
            <a:pPr>
              <a:buClr>
                <a:srgbClr val="FFC000"/>
              </a:buClr>
            </a:pPr>
            <a:endParaRPr lang="es-MX" sz="1600" dirty="0"/>
          </a:p>
          <a:p>
            <a:pPr>
              <a:buClr>
                <a:srgbClr val="FFC000"/>
              </a:buClr>
            </a:pPr>
            <a:endParaRPr lang="es-MX" sz="1600" dirty="0"/>
          </a:p>
          <a:p>
            <a:pPr>
              <a:buClr>
                <a:srgbClr val="FFC000"/>
              </a:buClr>
            </a:pPr>
            <a:endParaRPr lang="es-MX" sz="1333" dirty="0"/>
          </a:p>
          <a:p>
            <a:pPr>
              <a:buClr>
                <a:srgbClr val="FFC000"/>
              </a:buClr>
            </a:pPr>
            <a:endParaRPr lang="es-CO" sz="1333" dirty="0"/>
          </a:p>
          <a:p>
            <a:pPr>
              <a:buClr>
                <a:srgbClr val="FFC000"/>
              </a:buClr>
            </a:pPr>
            <a:endParaRPr lang="es-MX" sz="1333" b="1" dirty="0">
              <a:solidFill>
                <a:srgbClr val="002060"/>
              </a:solidFill>
            </a:endParaRPr>
          </a:p>
          <a:p>
            <a:pPr>
              <a:buClr>
                <a:srgbClr val="FFC000"/>
              </a:buClr>
            </a:pPr>
            <a:endParaRPr lang="es-MX" sz="1333" b="1" dirty="0">
              <a:solidFill>
                <a:srgbClr val="002060"/>
              </a:solidFill>
            </a:endParaRPr>
          </a:p>
          <a:p>
            <a:pPr>
              <a:buClr>
                <a:srgbClr val="FFC000"/>
              </a:buClr>
            </a:pPr>
            <a:endParaRPr lang="es-MX" sz="1333" b="1" dirty="0">
              <a:solidFill>
                <a:srgbClr val="002060"/>
              </a:solidFill>
            </a:endParaRPr>
          </a:p>
        </p:txBody>
      </p:sp>
      <p:pic>
        <p:nvPicPr>
          <p:cNvPr id="4" name="Marcador de contenido 3"/>
          <p:cNvPicPr>
            <a:picLocks noGrp="1" noChangeAspect="1"/>
          </p:cNvPicPr>
          <p:nvPr>
            <p:ph idx="1"/>
          </p:nvPr>
        </p:nvPicPr>
        <p:blipFill>
          <a:blip r:embed="rId4"/>
          <a:stretch>
            <a:fillRect/>
          </a:stretch>
        </p:blipFill>
        <p:spPr>
          <a:xfrm>
            <a:off x="1957819" y="1825625"/>
            <a:ext cx="8276362" cy="4351338"/>
          </a:xfrm>
          <a:prstGeom prst="rect">
            <a:avLst/>
          </a:prstGeom>
        </p:spPr>
      </p:pic>
      <p:sp>
        <p:nvSpPr>
          <p:cNvPr id="6" name="Rectángulo 5"/>
          <p:cNvSpPr/>
          <p:nvPr/>
        </p:nvSpPr>
        <p:spPr>
          <a:xfrm>
            <a:off x="9925396" y="6309360"/>
            <a:ext cx="1230284" cy="211183"/>
          </a:xfrm>
          <a:prstGeom prst="rect">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lang="es-ES" b="1" dirty="0"/>
              <a:t>GRACIAS</a:t>
            </a:r>
            <a:endParaRPr lang="es-CO" b="1" dirty="0"/>
          </a:p>
        </p:txBody>
      </p:sp>
    </p:spTree>
    <p:extLst>
      <p:ext uri="{BB962C8B-B14F-4D97-AF65-F5344CB8AC3E}">
        <p14:creationId xmlns:p14="http://schemas.microsoft.com/office/powerpoint/2010/main" val="102336619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91C16F1B-198E-2F8C-E301-BD45604CF7BF}"/>
              </a:ext>
            </a:extLst>
          </p:cNvPr>
          <p:cNvPicPr>
            <a:picLocks noChangeAspect="1"/>
          </p:cNvPicPr>
          <p:nvPr/>
        </p:nvPicPr>
        <p:blipFill>
          <a:blip r:embed="rId2"/>
          <a:stretch>
            <a:fillRect/>
          </a:stretch>
        </p:blipFill>
        <p:spPr>
          <a:xfrm>
            <a:off x="0" y="0"/>
            <a:ext cx="12192000" cy="6858000"/>
          </a:xfrm>
          <a:prstGeom prst="rect">
            <a:avLst/>
          </a:prstGeom>
        </p:spPr>
      </p:pic>
      <p:cxnSp>
        <p:nvCxnSpPr>
          <p:cNvPr id="8" name="Conector recto 7">
            <a:extLst>
              <a:ext uri="{FF2B5EF4-FFF2-40B4-BE49-F238E27FC236}">
                <a16:creationId xmlns:a16="http://schemas.microsoft.com/office/drawing/2014/main" id="{2EB6BA49-6B02-9ABB-C63E-A85B003CF572}"/>
              </a:ext>
            </a:extLst>
          </p:cNvPr>
          <p:cNvCxnSpPr>
            <a:cxnSpLocks/>
          </p:cNvCxnSpPr>
          <p:nvPr/>
        </p:nvCxnSpPr>
        <p:spPr>
          <a:xfrm>
            <a:off x="11539347" y="2417605"/>
            <a:ext cx="0" cy="1754326"/>
          </a:xfrm>
          <a:prstGeom prst="line">
            <a:avLst/>
          </a:prstGeom>
          <a:ln w="38100">
            <a:solidFill>
              <a:srgbClr val="FCB40E"/>
            </a:solidFill>
          </a:ln>
        </p:spPr>
        <p:style>
          <a:lnRef idx="1">
            <a:schemeClr val="accent1"/>
          </a:lnRef>
          <a:fillRef idx="0">
            <a:schemeClr val="accent1"/>
          </a:fillRef>
          <a:effectRef idx="0">
            <a:schemeClr val="accent1"/>
          </a:effectRef>
          <a:fontRef idx="minor">
            <a:schemeClr val="tx1"/>
          </a:fontRef>
        </p:style>
      </p:cxnSp>
      <p:sp>
        <p:nvSpPr>
          <p:cNvPr id="9" name="CuadroTexto 8">
            <a:extLst>
              <a:ext uri="{FF2B5EF4-FFF2-40B4-BE49-F238E27FC236}">
                <a16:creationId xmlns:a16="http://schemas.microsoft.com/office/drawing/2014/main" id="{023D235C-BBAD-1CB3-31B5-380787E24B4E}"/>
              </a:ext>
            </a:extLst>
          </p:cNvPr>
          <p:cNvSpPr txBox="1"/>
          <p:nvPr/>
        </p:nvSpPr>
        <p:spPr>
          <a:xfrm>
            <a:off x="7490657" y="2015176"/>
            <a:ext cx="3886195" cy="3108543"/>
          </a:xfrm>
          <a:prstGeom prst="rect">
            <a:avLst/>
          </a:prstGeom>
          <a:noFill/>
        </p:spPr>
        <p:txBody>
          <a:bodyPr wrap="square" rtlCol="0">
            <a:spAutoFit/>
          </a:bodyPr>
          <a:lstStyle/>
          <a:p>
            <a:pPr algn="r"/>
            <a:r>
              <a:rPr lang="es-CO" sz="2800" dirty="0">
                <a:solidFill>
                  <a:schemeClr val="bg1"/>
                </a:solidFill>
                <a:effectLst/>
                <a:latin typeface="Museo Sans Condensed 500" panose="02000000000000000000" pitchFamily="2" charset="77"/>
              </a:rPr>
              <a:t>BALANCE</a:t>
            </a:r>
          </a:p>
          <a:p>
            <a:pPr algn="r"/>
            <a:r>
              <a:rPr lang="es-CO" sz="2800" dirty="0">
                <a:solidFill>
                  <a:schemeClr val="bg1"/>
                </a:solidFill>
                <a:effectLst/>
                <a:latin typeface="Museo Sans Condensed 500" panose="02000000000000000000" pitchFamily="2" charset="77"/>
              </a:rPr>
              <a:t>– SERVICIO APOYOS ECONÓMICOS PARA PERSONAS MAYORES– TUNJUELITO</a:t>
            </a:r>
          </a:p>
          <a:p>
            <a:pPr algn="r"/>
            <a:r>
              <a:rPr lang="es-ES" sz="2800" dirty="0">
                <a:solidFill>
                  <a:schemeClr val="bg1"/>
                </a:solidFill>
                <a:latin typeface="Museo Sans Condensed 500" panose="02000000000000000000" pitchFamily="2" charset="77"/>
              </a:rPr>
              <a:t>DICIEMBRE</a:t>
            </a:r>
          </a:p>
          <a:p>
            <a:pPr algn="r"/>
            <a:r>
              <a:rPr lang="es-ES" sz="2800" dirty="0">
                <a:solidFill>
                  <a:schemeClr val="bg1"/>
                </a:solidFill>
                <a:latin typeface="Museo Sans Condensed 500" panose="02000000000000000000" pitchFamily="2" charset="77"/>
              </a:rPr>
              <a:t>2025</a:t>
            </a:r>
            <a:endParaRPr lang="es-CO" sz="2800" dirty="0">
              <a:solidFill>
                <a:schemeClr val="bg1"/>
              </a:solidFill>
              <a:latin typeface="Museo Sans Condensed 500" panose="02000000000000000000" pitchFamily="2" charset="77"/>
            </a:endParaRPr>
          </a:p>
        </p:txBody>
      </p:sp>
    </p:spTree>
    <p:extLst>
      <p:ext uri="{BB962C8B-B14F-4D97-AF65-F5344CB8AC3E}">
        <p14:creationId xmlns:p14="http://schemas.microsoft.com/office/powerpoint/2010/main" val="347588084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ángulo 2"/>
          <p:cNvSpPr/>
          <p:nvPr/>
        </p:nvSpPr>
        <p:spPr>
          <a:xfrm>
            <a:off x="686649" y="1605391"/>
            <a:ext cx="10870046" cy="784830"/>
          </a:xfrm>
          <a:prstGeom prst="rect">
            <a:avLst/>
          </a:prstGeom>
        </p:spPr>
        <p:txBody>
          <a:bodyPr wrap="square">
            <a:spAutoFit/>
          </a:bodyPr>
          <a:lstStyle/>
          <a:p>
            <a:pPr fontAlgn="ctr"/>
            <a:r>
              <a:rPr lang="es-MX" sz="1500" u="sng" dirty="0"/>
              <a:t>2838 PROGRAMA COLOMBIA MAYOR APOYOS ECONÓMICO COFINANCIADO D-COLOMBIA MAYOR </a:t>
            </a:r>
            <a:r>
              <a:rPr lang="es-MX" sz="1500" b="1" u="sng" dirty="0">
                <a:solidFill>
                  <a:srgbClr val="000000"/>
                </a:solidFill>
                <a:latin typeface="Calibri" panose="020F0502020204030204" pitchFamily="34" charset="0"/>
              </a:rPr>
              <a:t> </a:t>
            </a:r>
          </a:p>
          <a:p>
            <a:pPr fontAlgn="ctr"/>
            <a:r>
              <a:rPr lang="es-MX" sz="1500" dirty="0">
                <a:solidFill>
                  <a:srgbClr val="000000"/>
                </a:solidFill>
                <a:latin typeface="Calibri" panose="020F0502020204030204" pitchFamily="34" charset="0"/>
              </a:rPr>
              <a:t>Monto de pago </a:t>
            </a:r>
            <a:r>
              <a:rPr lang="es-MX" sz="1500" b="1" dirty="0">
                <a:solidFill>
                  <a:srgbClr val="000000"/>
                </a:solidFill>
                <a:latin typeface="Calibri" panose="020F0502020204030204" pitchFamily="34" charset="0"/>
              </a:rPr>
              <a:t>$150.000 </a:t>
            </a:r>
          </a:p>
          <a:p>
            <a:pPr fontAlgn="ctr"/>
            <a:r>
              <a:rPr lang="es-MX" sz="1500" dirty="0">
                <a:solidFill>
                  <a:srgbClr val="000000"/>
                </a:solidFill>
                <a:latin typeface="Calibri" panose="020F0502020204030204" pitchFamily="34" charset="0"/>
              </a:rPr>
              <a:t>Personas mayores hombres menores de 65 años y mujeres menores de 60 años. </a:t>
            </a:r>
            <a:endParaRPr lang="es-MX" sz="1500" dirty="0"/>
          </a:p>
        </p:txBody>
      </p:sp>
      <p:sp>
        <p:nvSpPr>
          <p:cNvPr id="7" name="CuadroTexto 6">
            <a:extLst>
              <a:ext uri="{FF2B5EF4-FFF2-40B4-BE49-F238E27FC236}">
                <a16:creationId xmlns:a16="http://schemas.microsoft.com/office/drawing/2014/main" id="{9EED3760-1478-3B8D-06A6-48489AD699A0}"/>
              </a:ext>
            </a:extLst>
          </p:cNvPr>
          <p:cNvSpPr txBox="1"/>
          <p:nvPr/>
        </p:nvSpPr>
        <p:spPr>
          <a:xfrm>
            <a:off x="1555528" y="295148"/>
            <a:ext cx="9296086" cy="400110"/>
          </a:xfrm>
          <a:prstGeom prst="rect">
            <a:avLst/>
          </a:prstGeom>
          <a:noFill/>
        </p:spPr>
        <p:txBody>
          <a:bodyPr wrap="square" rtlCol="0">
            <a:spAutoFit/>
          </a:bodyPr>
          <a:lstStyle/>
          <a:p>
            <a:pPr algn="ctr"/>
            <a:r>
              <a:rPr lang="es-ES" sz="2000" b="1" dirty="0">
                <a:solidFill>
                  <a:srgbClr val="FF0000"/>
                </a:solidFill>
              </a:rPr>
              <a:t>BALANCE SERVICIO APOYO ECONÓMICO COFINANCIADO D- 2025</a:t>
            </a:r>
            <a:endParaRPr lang="es-CO" sz="2000" b="1" dirty="0">
              <a:solidFill>
                <a:srgbClr val="FF0000"/>
              </a:solidFill>
            </a:endParaRPr>
          </a:p>
        </p:txBody>
      </p:sp>
      <p:graphicFrame>
        <p:nvGraphicFramePr>
          <p:cNvPr id="5" name="Tabla 4"/>
          <p:cNvGraphicFramePr>
            <a:graphicFrameLocks noGrp="1"/>
          </p:cNvGraphicFramePr>
          <p:nvPr/>
        </p:nvGraphicFramePr>
        <p:xfrm>
          <a:off x="816168" y="3589110"/>
          <a:ext cx="10740527" cy="2874855"/>
        </p:xfrm>
        <a:graphic>
          <a:graphicData uri="http://schemas.openxmlformats.org/drawingml/2006/table">
            <a:tbl>
              <a:tblPr>
                <a:tableStyleId>{5C22544A-7EE6-4342-B048-85BDC9FD1C3A}</a:tableStyleId>
              </a:tblPr>
              <a:tblGrid>
                <a:gridCol w="1872203">
                  <a:extLst>
                    <a:ext uri="{9D8B030D-6E8A-4147-A177-3AD203B41FA5}">
                      <a16:colId xmlns:a16="http://schemas.microsoft.com/office/drawing/2014/main" val="20000"/>
                    </a:ext>
                  </a:extLst>
                </a:gridCol>
                <a:gridCol w="739027">
                  <a:extLst>
                    <a:ext uri="{9D8B030D-6E8A-4147-A177-3AD203B41FA5}">
                      <a16:colId xmlns:a16="http://schemas.microsoft.com/office/drawing/2014/main" val="20001"/>
                    </a:ext>
                  </a:extLst>
                </a:gridCol>
                <a:gridCol w="739027">
                  <a:extLst>
                    <a:ext uri="{9D8B030D-6E8A-4147-A177-3AD203B41FA5}">
                      <a16:colId xmlns:a16="http://schemas.microsoft.com/office/drawing/2014/main" val="20002"/>
                    </a:ext>
                  </a:extLst>
                </a:gridCol>
                <a:gridCol w="739027">
                  <a:extLst>
                    <a:ext uri="{9D8B030D-6E8A-4147-A177-3AD203B41FA5}">
                      <a16:colId xmlns:a16="http://schemas.microsoft.com/office/drawing/2014/main" val="20003"/>
                    </a:ext>
                  </a:extLst>
                </a:gridCol>
                <a:gridCol w="739027">
                  <a:extLst>
                    <a:ext uri="{9D8B030D-6E8A-4147-A177-3AD203B41FA5}">
                      <a16:colId xmlns:a16="http://schemas.microsoft.com/office/drawing/2014/main" val="20004"/>
                    </a:ext>
                  </a:extLst>
                </a:gridCol>
                <a:gridCol w="739027">
                  <a:extLst>
                    <a:ext uri="{9D8B030D-6E8A-4147-A177-3AD203B41FA5}">
                      <a16:colId xmlns:a16="http://schemas.microsoft.com/office/drawing/2014/main" val="20005"/>
                    </a:ext>
                  </a:extLst>
                </a:gridCol>
                <a:gridCol w="739027">
                  <a:extLst>
                    <a:ext uri="{9D8B030D-6E8A-4147-A177-3AD203B41FA5}">
                      <a16:colId xmlns:a16="http://schemas.microsoft.com/office/drawing/2014/main" val="20006"/>
                    </a:ext>
                  </a:extLst>
                </a:gridCol>
                <a:gridCol w="739027">
                  <a:extLst>
                    <a:ext uri="{9D8B030D-6E8A-4147-A177-3AD203B41FA5}">
                      <a16:colId xmlns:a16="http://schemas.microsoft.com/office/drawing/2014/main" val="20007"/>
                    </a:ext>
                  </a:extLst>
                </a:gridCol>
                <a:gridCol w="739027">
                  <a:extLst>
                    <a:ext uri="{9D8B030D-6E8A-4147-A177-3AD203B41FA5}">
                      <a16:colId xmlns:a16="http://schemas.microsoft.com/office/drawing/2014/main" val="20008"/>
                    </a:ext>
                  </a:extLst>
                </a:gridCol>
                <a:gridCol w="739027">
                  <a:extLst>
                    <a:ext uri="{9D8B030D-6E8A-4147-A177-3AD203B41FA5}">
                      <a16:colId xmlns:a16="http://schemas.microsoft.com/office/drawing/2014/main" val="20009"/>
                    </a:ext>
                  </a:extLst>
                </a:gridCol>
                <a:gridCol w="739027">
                  <a:extLst>
                    <a:ext uri="{9D8B030D-6E8A-4147-A177-3AD203B41FA5}">
                      <a16:colId xmlns:a16="http://schemas.microsoft.com/office/drawing/2014/main" val="20010"/>
                    </a:ext>
                  </a:extLst>
                </a:gridCol>
                <a:gridCol w="739027">
                  <a:extLst>
                    <a:ext uri="{9D8B030D-6E8A-4147-A177-3AD203B41FA5}">
                      <a16:colId xmlns:a16="http://schemas.microsoft.com/office/drawing/2014/main" val="20011"/>
                    </a:ext>
                  </a:extLst>
                </a:gridCol>
                <a:gridCol w="739027">
                  <a:extLst>
                    <a:ext uri="{9D8B030D-6E8A-4147-A177-3AD203B41FA5}">
                      <a16:colId xmlns:a16="http://schemas.microsoft.com/office/drawing/2014/main" val="20012"/>
                    </a:ext>
                  </a:extLst>
                </a:gridCol>
              </a:tblGrid>
              <a:tr h="262287">
                <a:tc gridSpan="13">
                  <a:txBody>
                    <a:bodyPr/>
                    <a:lstStyle/>
                    <a:p>
                      <a:pPr algn="ctr" fontAlgn="ctr"/>
                      <a:r>
                        <a:rPr lang="es-CO" sz="1200" b="1" u="none" strike="noStrike" dirty="0">
                          <a:effectLst/>
                        </a:rPr>
                        <a:t>COBERTURA APOYO CONFINANCIADO D</a:t>
                      </a:r>
                      <a:endParaRPr lang="es-CO" sz="1200" b="1" i="0" u="none" strike="noStrike" dirty="0">
                        <a:solidFill>
                          <a:srgbClr val="000000"/>
                        </a:solidFill>
                        <a:effectLst/>
                        <a:latin typeface="Calibri" panose="020F0502020204030204" pitchFamily="34" charset="0"/>
                      </a:endParaRPr>
                    </a:p>
                  </a:txBody>
                  <a:tcPr marL="9044" marR="9044" marT="9044" marB="0" anchor="ctr">
                    <a:solidFill>
                      <a:schemeClr val="accent1"/>
                    </a:solidFill>
                  </a:tcPr>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endParaRPr lang="es-CO"/>
                    </a:p>
                  </a:txBody>
                  <a:tcPr/>
                </a:tc>
                <a:extLst>
                  <a:ext uri="{0D108BD9-81ED-4DB2-BD59-A6C34878D82A}">
                    <a16:rowId xmlns:a16="http://schemas.microsoft.com/office/drawing/2014/main" val="10000"/>
                  </a:ext>
                </a:extLst>
              </a:tr>
              <a:tr h="506485">
                <a:tc>
                  <a:txBody>
                    <a:bodyPr/>
                    <a:lstStyle/>
                    <a:p>
                      <a:pPr algn="l" rtl="0" fontAlgn="ctr"/>
                      <a:r>
                        <a:rPr lang="es-CO" sz="1200" u="none" strike="noStrike" dirty="0">
                          <a:effectLst/>
                        </a:rPr>
                        <a:t>MODALIDAD</a:t>
                      </a:r>
                      <a:endParaRPr lang="es-CO" sz="1200" b="1" i="0" u="none" strike="noStrike" dirty="0">
                        <a:solidFill>
                          <a:srgbClr val="000000"/>
                        </a:solidFill>
                        <a:effectLst/>
                        <a:latin typeface="Calibri" panose="020F0502020204030204" pitchFamily="34" charset="0"/>
                      </a:endParaRPr>
                    </a:p>
                  </a:txBody>
                  <a:tcPr marL="81399" marR="9044" marT="9044" marB="0" anchor="ctr">
                    <a:solidFill>
                      <a:schemeClr val="accent1">
                        <a:lumMod val="60000"/>
                        <a:lumOff val="40000"/>
                      </a:schemeClr>
                    </a:solidFill>
                  </a:tcPr>
                </a:tc>
                <a:tc>
                  <a:txBody>
                    <a:bodyPr/>
                    <a:lstStyle/>
                    <a:p>
                      <a:pPr algn="l" rtl="0" fontAlgn="ctr"/>
                      <a:r>
                        <a:rPr lang="es-CO" sz="1200" u="none" strike="noStrike" dirty="0">
                          <a:effectLst/>
                        </a:rPr>
                        <a:t>ENERO</a:t>
                      </a:r>
                      <a:endParaRPr lang="es-CO" sz="1200" b="1" i="0" u="none" strike="noStrike" dirty="0">
                        <a:solidFill>
                          <a:srgbClr val="000000"/>
                        </a:solidFill>
                        <a:effectLst/>
                        <a:latin typeface="Calibri" panose="020F0502020204030204" pitchFamily="34" charset="0"/>
                      </a:endParaRPr>
                    </a:p>
                  </a:txBody>
                  <a:tcPr marL="81399" marR="9044" marT="9044" marB="0" anchor="ctr">
                    <a:solidFill>
                      <a:schemeClr val="accent1">
                        <a:lumMod val="60000"/>
                        <a:lumOff val="40000"/>
                      </a:schemeClr>
                    </a:solidFill>
                  </a:tcPr>
                </a:tc>
                <a:tc>
                  <a:txBody>
                    <a:bodyPr/>
                    <a:lstStyle/>
                    <a:p>
                      <a:pPr algn="l" rtl="0" fontAlgn="ctr"/>
                      <a:r>
                        <a:rPr lang="es-CO" sz="1200" u="none" strike="noStrike" dirty="0">
                          <a:effectLst/>
                        </a:rPr>
                        <a:t>FEBRERO</a:t>
                      </a:r>
                      <a:endParaRPr lang="es-CO" sz="1200" b="1" i="0" u="none" strike="noStrike" dirty="0">
                        <a:solidFill>
                          <a:srgbClr val="000000"/>
                        </a:solidFill>
                        <a:effectLst/>
                        <a:latin typeface="Calibri" panose="020F0502020204030204" pitchFamily="34" charset="0"/>
                      </a:endParaRPr>
                    </a:p>
                  </a:txBody>
                  <a:tcPr marL="81399" marR="9044" marT="9044" marB="0" anchor="ctr">
                    <a:solidFill>
                      <a:schemeClr val="accent1">
                        <a:lumMod val="60000"/>
                        <a:lumOff val="40000"/>
                      </a:schemeClr>
                    </a:solidFill>
                  </a:tcPr>
                </a:tc>
                <a:tc>
                  <a:txBody>
                    <a:bodyPr/>
                    <a:lstStyle/>
                    <a:p>
                      <a:pPr algn="l" rtl="0" fontAlgn="ctr"/>
                      <a:r>
                        <a:rPr lang="es-CO" sz="1200" u="none" strike="noStrike" dirty="0">
                          <a:effectLst/>
                        </a:rPr>
                        <a:t>MARZO</a:t>
                      </a:r>
                      <a:endParaRPr lang="es-CO" sz="1200" b="1" i="0" u="none" strike="noStrike" dirty="0">
                        <a:solidFill>
                          <a:srgbClr val="000000"/>
                        </a:solidFill>
                        <a:effectLst/>
                        <a:latin typeface="Calibri" panose="020F0502020204030204" pitchFamily="34" charset="0"/>
                      </a:endParaRPr>
                    </a:p>
                  </a:txBody>
                  <a:tcPr marL="81399" marR="9044" marT="9044" marB="0" anchor="ctr">
                    <a:solidFill>
                      <a:schemeClr val="accent1">
                        <a:lumMod val="60000"/>
                        <a:lumOff val="40000"/>
                      </a:schemeClr>
                    </a:solidFill>
                  </a:tcPr>
                </a:tc>
                <a:tc>
                  <a:txBody>
                    <a:bodyPr/>
                    <a:lstStyle/>
                    <a:p>
                      <a:pPr algn="l" rtl="0" fontAlgn="ctr"/>
                      <a:r>
                        <a:rPr lang="es-CO" sz="1200" u="none" strike="noStrike" dirty="0">
                          <a:effectLst/>
                        </a:rPr>
                        <a:t>ABRIL</a:t>
                      </a:r>
                      <a:endParaRPr lang="es-CO" sz="1200" b="1" i="0" u="none" strike="noStrike" dirty="0">
                        <a:solidFill>
                          <a:srgbClr val="000000"/>
                        </a:solidFill>
                        <a:effectLst/>
                        <a:latin typeface="Calibri" panose="020F0502020204030204" pitchFamily="34" charset="0"/>
                      </a:endParaRPr>
                    </a:p>
                  </a:txBody>
                  <a:tcPr marL="81399" marR="9044" marT="9044" marB="0" anchor="ctr">
                    <a:solidFill>
                      <a:schemeClr val="accent1">
                        <a:lumMod val="60000"/>
                        <a:lumOff val="40000"/>
                      </a:schemeClr>
                    </a:solidFill>
                  </a:tcPr>
                </a:tc>
                <a:tc>
                  <a:txBody>
                    <a:bodyPr/>
                    <a:lstStyle/>
                    <a:p>
                      <a:pPr algn="l" rtl="0" fontAlgn="ctr"/>
                      <a:r>
                        <a:rPr lang="es-CO" sz="1200" u="none" strike="noStrike" dirty="0">
                          <a:effectLst/>
                        </a:rPr>
                        <a:t>MAYO</a:t>
                      </a:r>
                      <a:endParaRPr lang="es-CO" sz="1200" b="1" i="0" u="none" strike="noStrike" dirty="0">
                        <a:solidFill>
                          <a:srgbClr val="000000"/>
                        </a:solidFill>
                        <a:effectLst/>
                        <a:latin typeface="Calibri" panose="020F0502020204030204" pitchFamily="34" charset="0"/>
                      </a:endParaRPr>
                    </a:p>
                  </a:txBody>
                  <a:tcPr marL="81399" marR="9044" marT="9044" marB="0" anchor="ctr">
                    <a:solidFill>
                      <a:schemeClr val="accent1">
                        <a:lumMod val="60000"/>
                        <a:lumOff val="40000"/>
                      </a:schemeClr>
                    </a:solidFill>
                  </a:tcPr>
                </a:tc>
                <a:tc>
                  <a:txBody>
                    <a:bodyPr/>
                    <a:lstStyle/>
                    <a:p>
                      <a:pPr algn="l" rtl="0" fontAlgn="ctr"/>
                      <a:r>
                        <a:rPr lang="es-CO" sz="1200" u="none" strike="noStrike" dirty="0">
                          <a:effectLst/>
                        </a:rPr>
                        <a:t>JUNIO</a:t>
                      </a:r>
                      <a:endParaRPr lang="es-CO" sz="1200" b="1" i="0" u="none" strike="noStrike" dirty="0">
                        <a:solidFill>
                          <a:srgbClr val="000000"/>
                        </a:solidFill>
                        <a:effectLst/>
                        <a:latin typeface="Calibri" panose="020F0502020204030204" pitchFamily="34" charset="0"/>
                      </a:endParaRPr>
                    </a:p>
                  </a:txBody>
                  <a:tcPr marL="81399" marR="9044" marT="9044" marB="0" anchor="ctr">
                    <a:solidFill>
                      <a:schemeClr val="accent1">
                        <a:lumMod val="60000"/>
                        <a:lumOff val="40000"/>
                      </a:schemeClr>
                    </a:solidFill>
                  </a:tcPr>
                </a:tc>
                <a:tc>
                  <a:txBody>
                    <a:bodyPr/>
                    <a:lstStyle/>
                    <a:p>
                      <a:pPr algn="l" rtl="0" fontAlgn="ctr"/>
                      <a:r>
                        <a:rPr lang="es-CO" sz="1200" u="none" strike="noStrike" dirty="0">
                          <a:effectLst/>
                        </a:rPr>
                        <a:t>JULIO</a:t>
                      </a:r>
                      <a:endParaRPr lang="es-CO" sz="1200" b="1" i="0" u="none" strike="noStrike" dirty="0">
                        <a:solidFill>
                          <a:srgbClr val="000000"/>
                        </a:solidFill>
                        <a:effectLst/>
                        <a:latin typeface="Calibri" panose="020F0502020204030204" pitchFamily="34" charset="0"/>
                      </a:endParaRPr>
                    </a:p>
                  </a:txBody>
                  <a:tcPr marL="81399" marR="9044" marT="9044" marB="0" anchor="ctr">
                    <a:solidFill>
                      <a:schemeClr val="accent1">
                        <a:lumMod val="60000"/>
                        <a:lumOff val="40000"/>
                      </a:schemeClr>
                    </a:solidFill>
                  </a:tcPr>
                </a:tc>
                <a:tc>
                  <a:txBody>
                    <a:bodyPr/>
                    <a:lstStyle/>
                    <a:p>
                      <a:pPr algn="l" rtl="0" fontAlgn="ctr"/>
                      <a:r>
                        <a:rPr lang="es-CO" sz="1200" u="none" strike="noStrike" dirty="0">
                          <a:effectLst/>
                        </a:rPr>
                        <a:t>AGOSTO</a:t>
                      </a:r>
                      <a:endParaRPr lang="es-CO" sz="1200" b="1" i="0" u="none" strike="noStrike" dirty="0">
                        <a:solidFill>
                          <a:srgbClr val="000000"/>
                        </a:solidFill>
                        <a:effectLst/>
                        <a:latin typeface="Calibri" panose="020F0502020204030204" pitchFamily="34" charset="0"/>
                      </a:endParaRPr>
                    </a:p>
                  </a:txBody>
                  <a:tcPr marL="81399" marR="9044" marT="9044" marB="0" anchor="ctr">
                    <a:solidFill>
                      <a:schemeClr val="accent1">
                        <a:lumMod val="60000"/>
                        <a:lumOff val="40000"/>
                      </a:schemeClr>
                    </a:solidFill>
                  </a:tcPr>
                </a:tc>
                <a:tc>
                  <a:txBody>
                    <a:bodyPr/>
                    <a:lstStyle/>
                    <a:p>
                      <a:pPr algn="l" rtl="0" fontAlgn="ctr"/>
                      <a:r>
                        <a:rPr lang="es-CO" sz="1200" u="none" strike="noStrike" dirty="0">
                          <a:effectLst/>
                        </a:rPr>
                        <a:t>SEPTIEMBRE</a:t>
                      </a:r>
                      <a:endParaRPr lang="es-CO" sz="1200" b="1" i="0" u="none" strike="noStrike" dirty="0">
                        <a:solidFill>
                          <a:srgbClr val="000000"/>
                        </a:solidFill>
                        <a:effectLst/>
                        <a:latin typeface="Calibri" panose="020F0502020204030204" pitchFamily="34" charset="0"/>
                      </a:endParaRPr>
                    </a:p>
                  </a:txBody>
                  <a:tcPr marL="81399" marR="9044" marT="9044" marB="0" anchor="ctr">
                    <a:solidFill>
                      <a:schemeClr val="accent1">
                        <a:lumMod val="60000"/>
                        <a:lumOff val="40000"/>
                      </a:schemeClr>
                    </a:solidFill>
                  </a:tcPr>
                </a:tc>
                <a:tc>
                  <a:txBody>
                    <a:bodyPr/>
                    <a:lstStyle/>
                    <a:p>
                      <a:pPr algn="l" rtl="0" fontAlgn="ctr"/>
                      <a:r>
                        <a:rPr lang="es-CO" sz="1200" u="none" strike="noStrike" dirty="0">
                          <a:effectLst/>
                        </a:rPr>
                        <a:t>OCTUBRE </a:t>
                      </a:r>
                      <a:endParaRPr lang="es-CO" sz="1200" b="1" i="0" u="none" strike="noStrike" dirty="0">
                        <a:solidFill>
                          <a:srgbClr val="000000"/>
                        </a:solidFill>
                        <a:effectLst/>
                        <a:latin typeface="Calibri" panose="020F0502020204030204" pitchFamily="34" charset="0"/>
                      </a:endParaRPr>
                    </a:p>
                  </a:txBody>
                  <a:tcPr marL="81399" marR="9044" marT="9044" marB="0" anchor="ctr">
                    <a:solidFill>
                      <a:schemeClr val="accent1">
                        <a:lumMod val="60000"/>
                        <a:lumOff val="40000"/>
                      </a:schemeClr>
                    </a:solidFill>
                  </a:tcPr>
                </a:tc>
                <a:tc>
                  <a:txBody>
                    <a:bodyPr/>
                    <a:lstStyle/>
                    <a:p>
                      <a:pPr algn="l" rtl="0" fontAlgn="ctr"/>
                      <a:r>
                        <a:rPr lang="es-CO" sz="1200" u="none" strike="noStrike" dirty="0">
                          <a:effectLst/>
                        </a:rPr>
                        <a:t>NOVIEMBRE </a:t>
                      </a:r>
                      <a:endParaRPr lang="es-CO" sz="1200" b="1" i="0" u="none" strike="noStrike" dirty="0">
                        <a:solidFill>
                          <a:srgbClr val="000000"/>
                        </a:solidFill>
                        <a:effectLst/>
                        <a:latin typeface="Calibri" panose="020F0502020204030204" pitchFamily="34" charset="0"/>
                      </a:endParaRPr>
                    </a:p>
                  </a:txBody>
                  <a:tcPr marL="9044" marR="9044" marT="9044" marB="0" anchor="ctr">
                    <a:solidFill>
                      <a:schemeClr val="accent1">
                        <a:lumMod val="60000"/>
                        <a:lumOff val="40000"/>
                      </a:schemeClr>
                    </a:solidFill>
                  </a:tcPr>
                </a:tc>
                <a:tc>
                  <a:txBody>
                    <a:bodyPr/>
                    <a:lstStyle/>
                    <a:p>
                      <a:pPr algn="l" rtl="0" fontAlgn="ctr"/>
                      <a:r>
                        <a:rPr lang="es-CO" sz="1200" u="none" strike="noStrike" dirty="0">
                          <a:effectLst/>
                        </a:rPr>
                        <a:t>DICIEMBRE </a:t>
                      </a:r>
                      <a:endParaRPr lang="es-CO" sz="1200" b="1" i="0" u="none" strike="noStrike" dirty="0">
                        <a:solidFill>
                          <a:srgbClr val="000000"/>
                        </a:solidFill>
                        <a:effectLst/>
                        <a:latin typeface="Calibri" panose="020F0502020204030204" pitchFamily="34" charset="0"/>
                      </a:endParaRPr>
                    </a:p>
                  </a:txBody>
                  <a:tcPr marL="9044" marR="9044" marT="9044" marB="0" anchor="ctr">
                    <a:solidFill>
                      <a:schemeClr val="accent1">
                        <a:lumMod val="60000"/>
                        <a:lumOff val="40000"/>
                      </a:schemeClr>
                    </a:solidFill>
                  </a:tcPr>
                </a:tc>
                <a:extLst>
                  <a:ext uri="{0D108BD9-81ED-4DB2-BD59-A6C34878D82A}">
                    <a16:rowId xmlns:a16="http://schemas.microsoft.com/office/drawing/2014/main" val="10001"/>
                  </a:ext>
                </a:extLst>
              </a:tr>
              <a:tr h="1040383">
                <a:tc>
                  <a:txBody>
                    <a:bodyPr/>
                    <a:lstStyle/>
                    <a:p>
                      <a:pPr algn="l" rtl="0" fontAlgn="ctr"/>
                      <a:r>
                        <a:rPr lang="es-MX" sz="1200" u="none" strike="noStrike" dirty="0">
                          <a:effectLst/>
                        </a:rPr>
                        <a:t>2838 PROGRAMA COLOMBIA MAYOR APOYOS ECONÓMICO COFINANCIADO D-COLOMBIA MAYOR</a:t>
                      </a:r>
                      <a:endParaRPr lang="es-MX" sz="1200" b="1" i="0" u="none" strike="noStrike" dirty="0">
                        <a:solidFill>
                          <a:srgbClr val="000000"/>
                        </a:solidFill>
                        <a:effectLst/>
                        <a:latin typeface="Calibri" panose="020F0502020204030204" pitchFamily="34" charset="0"/>
                      </a:endParaRPr>
                    </a:p>
                  </a:txBody>
                  <a:tcPr marL="81399" marR="9044" marT="9044" marB="0" anchor="ctr"/>
                </a:tc>
                <a:tc>
                  <a:txBody>
                    <a:bodyPr/>
                    <a:lstStyle/>
                    <a:p>
                      <a:pPr algn="ctr" rtl="0" fontAlgn="ctr"/>
                      <a:r>
                        <a:rPr lang="es-CO" sz="1200" u="none" strike="noStrike" dirty="0">
                          <a:effectLst/>
                        </a:rPr>
                        <a:t>995</a:t>
                      </a:r>
                      <a:endParaRPr lang="es-CO" sz="1200" b="0" i="0" u="none" strike="noStrike" dirty="0">
                        <a:solidFill>
                          <a:srgbClr val="000000"/>
                        </a:solidFill>
                        <a:effectLst/>
                        <a:latin typeface="Calibri" panose="020F0502020204030204" pitchFamily="34" charset="0"/>
                      </a:endParaRPr>
                    </a:p>
                  </a:txBody>
                  <a:tcPr marL="81399" marR="9044" marT="9044" marB="0" anchor="ctr"/>
                </a:tc>
                <a:tc>
                  <a:txBody>
                    <a:bodyPr/>
                    <a:lstStyle/>
                    <a:p>
                      <a:pPr algn="ctr" rtl="0" fontAlgn="ctr"/>
                      <a:r>
                        <a:rPr lang="es-CO" sz="1200" u="none" strike="noStrike" dirty="0">
                          <a:effectLst/>
                        </a:rPr>
                        <a:t>995</a:t>
                      </a:r>
                      <a:endParaRPr lang="es-CO" sz="1200" b="0" i="0" u="none" strike="noStrike" dirty="0">
                        <a:solidFill>
                          <a:srgbClr val="000000"/>
                        </a:solidFill>
                        <a:effectLst/>
                        <a:latin typeface="Calibri" panose="020F0502020204030204" pitchFamily="34" charset="0"/>
                      </a:endParaRPr>
                    </a:p>
                  </a:txBody>
                  <a:tcPr marL="81399" marR="9044" marT="9044" marB="0" anchor="ctr"/>
                </a:tc>
                <a:tc>
                  <a:txBody>
                    <a:bodyPr/>
                    <a:lstStyle/>
                    <a:p>
                      <a:pPr algn="ctr" rtl="0" fontAlgn="ctr"/>
                      <a:r>
                        <a:rPr lang="es-CO" sz="1200" u="none" strike="noStrike" dirty="0">
                          <a:effectLst/>
                        </a:rPr>
                        <a:t>985</a:t>
                      </a:r>
                      <a:endParaRPr lang="es-CO" sz="1200" b="0" i="0" u="none" strike="noStrike" dirty="0">
                        <a:solidFill>
                          <a:srgbClr val="000000"/>
                        </a:solidFill>
                        <a:effectLst/>
                        <a:latin typeface="Calibri" panose="020F0502020204030204" pitchFamily="34" charset="0"/>
                      </a:endParaRPr>
                    </a:p>
                  </a:txBody>
                  <a:tcPr marL="81399" marR="9044" marT="9044" marB="0" anchor="ctr"/>
                </a:tc>
                <a:tc>
                  <a:txBody>
                    <a:bodyPr/>
                    <a:lstStyle/>
                    <a:p>
                      <a:pPr algn="ctr" rtl="0" fontAlgn="ctr"/>
                      <a:r>
                        <a:rPr lang="es-CO" sz="1200" u="none" strike="noStrike" dirty="0">
                          <a:effectLst/>
                        </a:rPr>
                        <a:t>998</a:t>
                      </a:r>
                      <a:endParaRPr lang="es-CO" sz="1200" b="0" i="0" u="none" strike="noStrike" dirty="0">
                        <a:solidFill>
                          <a:srgbClr val="000000"/>
                        </a:solidFill>
                        <a:effectLst/>
                        <a:latin typeface="Calibri" panose="020F0502020204030204" pitchFamily="34" charset="0"/>
                      </a:endParaRPr>
                    </a:p>
                  </a:txBody>
                  <a:tcPr marL="81399" marR="9044" marT="9044" marB="0" anchor="ctr"/>
                </a:tc>
                <a:tc>
                  <a:txBody>
                    <a:bodyPr/>
                    <a:lstStyle/>
                    <a:p>
                      <a:pPr algn="ctr" rtl="0" fontAlgn="ctr"/>
                      <a:r>
                        <a:rPr lang="es-CO" sz="1200" u="none" strike="noStrike" dirty="0">
                          <a:effectLst/>
                        </a:rPr>
                        <a:t>996</a:t>
                      </a:r>
                      <a:endParaRPr lang="es-CO" sz="1200" b="0" i="0" u="none" strike="noStrike" dirty="0">
                        <a:solidFill>
                          <a:srgbClr val="000000"/>
                        </a:solidFill>
                        <a:effectLst/>
                        <a:latin typeface="Calibri" panose="020F0502020204030204" pitchFamily="34" charset="0"/>
                      </a:endParaRPr>
                    </a:p>
                  </a:txBody>
                  <a:tcPr marL="81399" marR="9044" marT="9044" marB="0" anchor="ctr"/>
                </a:tc>
                <a:tc>
                  <a:txBody>
                    <a:bodyPr/>
                    <a:lstStyle/>
                    <a:p>
                      <a:pPr algn="ctr" rtl="0" fontAlgn="ctr"/>
                      <a:r>
                        <a:rPr lang="es-CO" sz="1200" u="none" strike="noStrike" dirty="0">
                          <a:effectLst/>
                        </a:rPr>
                        <a:t>997</a:t>
                      </a:r>
                      <a:endParaRPr lang="es-CO" sz="1200" b="0" i="0" u="none" strike="noStrike" dirty="0">
                        <a:solidFill>
                          <a:srgbClr val="000000"/>
                        </a:solidFill>
                        <a:effectLst/>
                        <a:latin typeface="Calibri" panose="020F0502020204030204" pitchFamily="34" charset="0"/>
                      </a:endParaRPr>
                    </a:p>
                  </a:txBody>
                  <a:tcPr marL="81399" marR="9044" marT="9044" marB="0" anchor="ctr"/>
                </a:tc>
                <a:tc>
                  <a:txBody>
                    <a:bodyPr/>
                    <a:lstStyle/>
                    <a:p>
                      <a:pPr algn="ctr" rtl="0" fontAlgn="ctr"/>
                      <a:r>
                        <a:rPr lang="es-CO" sz="1200" u="none" strike="noStrike" dirty="0">
                          <a:effectLst/>
                        </a:rPr>
                        <a:t>993</a:t>
                      </a:r>
                      <a:endParaRPr lang="es-CO" sz="1200" b="0" i="0" u="none" strike="noStrike" dirty="0">
                        <a:solidFill>
                          <a:srgbClr val="000000"/>
                        </a:solidFill>
                        <a:effectLst/>
                        <a:latin typeface="Nirmala UI" panose="020B0502040204020203" pitchFamily="34" charset="0"/>
                      </a:endParaRPr>
                    </a:p>
                  </a:txBody>
                  <a:tcPr marL="81399" marR="9044" marT="9044" marB="0" anchor="ctr"/>
                </a:tc>
                <a:tc>
                  <a:txBody>
                    <a:bodyPr/>
                    <a:lstStyle/>
                    <a:p>
                      <a:pPr algn="ctr" rtl="0" fontAlgn="ctr"/>
                      <a:r>
                        <a:rPr lang="es-CO" sz="1200" u="none" strike="noStrike" dirty="0">
                          <a:effectLst/>
                        </a:rPr>
                        <a:t>993</a:t>
                      </a:r>
                      <a:endParaRPr lang="es-CO" sz="1200" b="0" i="0" u="none" strike="noStrike" dirty="0">
                        <a:solidFill>
                          <a:srgbClr val="000000"/>
                        </a:solidFill>
                        <a:effectLst/>
                        <a:latin typeface="Nirmala UI" panose="020B0502040204020203" pitchFamily="34" charset="0"/>
                      </a:endParaRPr>
                    </a:p>
                  </a:txBody>
                  <a:tcPr marL="81399" marR="9044" marT="9044" marB="0" anchor="ctr"/>
                </a:tc>
                <a:tc>
                  <a:txBody>
                    <a:bodyPr/>
                    <a:lstStyle/>
                    <a:p>
                      <a:pPr algn="ctr" rtl="0" fontAlgn="ctr"/>
                      <a:r>
                        <a:rPr lang="es-CO" sz="1200" u="none" strike="noStrike" dirty="0">
                          <a:effectLst/>
                        </a:rPr>
                        <a:t>980</a:t>
                      </a:r>
                      <a:endParaRPr lang="es-CO" sz="1200" b="0" i="0" u="none" strike="noStrike" dirty="0">
                        <a:solidFill>
                          <a:srgbClr val="000000"/>
                        </a:solidFill>
                        <a:effectLst/>
                        <a:latin typeface="Nirmala UI" panose="020B0502040204020203" pitchFamily="34" charset="0"/>
                      </a:endParaRPr>
                    </a:p>
                  </a:txBody>
                  <a:tcPr marL="81399" marR="9044" marT="9044" marB="0" anchor="ctr"/>
                </a:tc>
                <a:tc>
                  <a:txBody>
                    <a:bodyPr/>
                    <a:lstStyle/>
                    <a:p>
                      <a:pPr algn="ctr" rtl="0" fontAlgn="ctr"/>
                      <a:r>
                        <a:rPr lang="es-CO" sz="1200" u="none" strike="noStrike" dirty="0">
                          <a:effectLst/>
                        </a:rPr>
                        <a:t>669</a:t>
                      </a:r>
                      <a:endParaRPr lang="es-CO" sz="1200" b="0" i="0" u="none" strike="noStrike" dirty="0">
                        <a:solidFill>
                          <a:srgbClr val="000000"/>
                        </a:solidFill>
                        <a:effectLst/>
                        <a:latin typeface="Nirmala UI" panose="020B0502040204020203" pitchFamily="34" charset="0"/>
                      </a:endParaRPr>
                    </a:p>
                  </a:txBody>
                  <a:tcPr marL="81399" marR="9044" marT="9044" marB="0" anchor="ctr"/>
                </a:tc>
                <a:tc>
                  <a:txBody>
                    <a:bodyPr/>
                    <a:lstStyle/>
                    <a:p>
                      <a:pPr algn="ctr" rtl="0" fontAlgn="ctr"/>
                      <a:r>
                        <a:rPr lang="es-CO" sz="1200" u="none" strike="noStrike" dirty="0">
                          <a:effectLst/>
                        </a:rPr>
                        <a:t>73</a:t>
                      </a:r>
                      <a:endParaRPr lang="es-CO" sz="1200" b="0" i="0" u="none" strike="noStrike" dirty="0">
                        <a:solidFill>
                          <a:srgbClr val="000000"/>
                        </a:solidFill>
                        <a:effectLst/>
                        <a:latin typeface="Nirmala UI" panose="020B0502040204020203" pitchFamily="34" charset="0"/>
                      </a:endParaRPr>
                    </a:p>
                  </a:txBody>
                  <a:tcPr marL="9044" marR="9044" marT="9044" marB="0" anchor="ctr"/>
                </a:tc>
                <a:tc>
                  <a:txBody>
                    <a:bodyPr/>
                    <a:lstStyle/>
                    <a:p>
                      <a:pPr algn="ctr" rtl="0" fontAlgn="ctr"/>
                      <a:r>
                        <a:rPr lang="es-CO" sz="1200" u="none" strike="noStrike" dirty="0">
                          <a:effectLst/>
                        </a:rPr>
                        <a:t> </a:t>
                      </a:r>
                      <a:endParaRPr lang="es-CO" sz="1200" b="0" i="0" u="none" strike="noStrike" dirty="0">
                        <a:solidFill>
                          <a:srgbClr val="000000"/>
                        </a:solidFill>
                        <a:effectLst/>
                        <a:latin typeface="Nirmala UI" panose="020B0502040204020203" pitchFamily="34" charset="0"/>
                      </a:endParaRPr>
                    </a:p>
                  </a:txBody>
                  <a:tcPr marL="9044" marR="9044" marT="9044" marB="0" anchor="ctr"/>
                </a:tc>
                <a:extLst>
                  <a:ext uri="{0D108BD9-81ED-4DB2-BD59-A6C34878D82A}">
                    <a16:rowId xmlns:a16="http://schemas.microsoft.com/office/drawing/2014/main" val="10002"/>
                  </a:ext>
                </a:extLst>
              </a:tr>
              <a:tr h="749147">
                <a:tc>
                  <a:txBody>
                    <a:bodyPr/>
                    <a:lstStyle/>
                    <a:p>
                      <a:pPr algn="l" rtl="0" fontAlgn="ctr"/>
                      <a:r>
                        <a:rPr lang="es-MX" sz="1200" u="none" strike="noStrike" dirty="0">
                          <a:effectLst/>
                        </a:rPr>
                        <a:t>3187 APOYO ECONÓMICO DIFERENCIADO COLOMBIA MAYOR</a:t>
                      </a:r>
                      <a:endParaRPr lang="es-MX" sz="1200" b="0" i="0" u="none" strike="noStrike" dirty="0">
                        <a:solidFill>
                          <a:srgbClr val="000000"/>
                        </a:solidFill>
                        <a:effectLst/>
                        <a:latin typeface="Calibri" panose="020F0502020204030204" pitchFamily="34" charset="0"/>
                      </a:endParaRPr>
                    </a:p>
                  </a:txBody>
                  <a:tcPr marL="81399" marR="9044" marT="9044" marB="0" anchor="ctr"/>
                </a:tc>
                <a:tc>
                  <a:txBody>
                    <a:bodyPr/>
                    <a:lstStyle/>
                    <a:p>
                      <a:pPr algn="ctr" rtl="0" fontAlgn="ctr"/>
                      <a:r>
                        <a:rPr lang="es-CO" sz="1200" u="none" strike="noStrike" dirty="0">
                          <a:effectLst/>
                        </a:rPr>
                        <a:t>232</a:t>
                      </a:r>
                      <a:endParaRPr lang="es-CO" sz="1200" b="0" i="0" u="none" strike="noStrike" dirty="0">
                        <a:solidFill>
                          <a:srgbClr val="000000"/>
                        </a:solidFill>
                        <a:effectLst/>
                        <a:latin typeface="Calibri" panose="020F0502020204030204" pitchFamily="34" charset="0"/>
                      </a:endParaRPr>
                    </a:p>
                  </a:txBody>
                  <a:tcPr marL="81399" marR="9044" marT="9044" marB="0" anchor="ctr"/>
                </a:tc>
                <a:tc>
                  <a:txBody>
                    <a:bodyPr/>
                    <a:lstStyle/>
                    <a:p>
                      <a:pPr algn="ctr" rtl="0" fontAlgn="ctr"/>
                      <a:r>
                        <a:rPr lang="es-CO" sz="1200" u="none" strike="noStrike" dirty="0">
                          <a:effectLst/>
                        </a:rPr>
                        <a:t>232</a:t>
                      </a:r>
                      <a:endParaRPr lang="es-CO" sz="1200" b="0" i="0" u="none" strike="noStrike" dirty="0">
                        <a:solidFill>
                          <a:srgbClr val="000000"/>
                        </a:solidFill>
                        <a:effectLst/>
                        <a:latin typeface="Calibri" panose="020F0502020204030204" pitchFamily="34" charset="0"/>
                      </a:endParaRPr>
                    </a:p>
                  </a:txBody>
                  <a:tcPr marL="81399" marR="9044" marT="9044" marB="0" anchor="ctr"/>
                </a:tc>
                <a:tc>
                  <a:txBody>
                    <a:bodyPr/>
                    <a:lstStyle/>
                    <a:p>
                      <a:pPr algn="ctr" rtl="0" fontAlgn="ctr"/>
                      <a:r>
                        <a:rPr lang="es-CO" sz="1200" u="none" strike="noStrike" dirty="0">
                          <a:effectLst/>
                        </a:rPr>
                        <a:t>211</a:t>
                      </a:r>
                      <a:endParaRPr lang="es-CO" sz="1200" b="0" i="0" u="none" strike="noStrike" dirty="0">
                        <a:solidFill>
                          <a:srgbClr val="000000"/>
                        </a:solidFill>
                        <a:effectLst/>
                        <a:latin typeface="Calibri" panose="020F0502020204030204" pitchFamily="34" charset="0"/>
                      </a:endParaRPr>
                    </a:p>
                  </a:txBody>
                  <a:tcPr marL="81399" marR="9044" marT="9044" marB="0" anchor="ctr"/>
                </a:tc>
                <a:tc>
                  <a:txBody>
                    <a:bodyPr/>
                    <a:lstStyle/>
                    <a:p>
                      <a:pPr algn="ctr" rtl="0" fontAlgn="ctr"/>
                      <a:r>
                        <a:rPr lang="es-CO" sz="1200" u="none" strike="noStrike" dirty="0">
                          <a:effectLst/>
                        </a:rPr>
                        <a:t>211</a:t>
                      </a:r>
                      <a:endParaRPr lang="es-CO" sz="1200" b="0" i="0" u="none" strike="noStrike" dirty="0">
                        <a:solidFill>
                          <a:srgbClr val="000000"/>
                        </a:solidFill>
                        <a:effectLst/>
                        <a:latin typeface="Calibri" panose="020F0502020204030204" pitchFamily="34" charset="0"/>
                      </a:endParaRPr>
                    </a:p>
                  </a:txBody>
                  <a:tcPr marL="81399" marR="9044" marT="9044" marB="0" anchor="ctr"/>
                </a:tc>
                <a:tc>
                  <a:txBody>
                    <a:bodyPr/>
                    <a:lstStyle/>
                    <a:p>
                      <a:pPr algn="ctr" rtl="0" fontAlgn="ctr"/>
                      <a:r>
                        <a:rPr lang="es-CO" sz="1200" u="none" strike="noStrike" dirty="0">
                          <a:effectLst/>
                        </a:rPr>
                        <a:t>236</a:t>
                      </a:r>
                      <a:endParaRPr lang="es-CO" sz="1200" b="0" i="0" u="none" strike="noStrike" dirty="0">
                        <a:solidFill>
                          <a:srgbClr val="000000"/>
                        </a:solidFill>
                        <a:effectLst/>
                        <a:latin typeface="Calibri" panose="020F0502020204030204" pitchFamily="34" charset="0"/>
                      </a:endParaRPr>
                    </a:p>
                  </a:txBody>
                  <a:tcPr marL="81399" marR="9044" marT="9044" marB="0" anchor="ctr"/>
                </a:tc>
                <a:tc>
                  <a:txBody>
                    <a:bodyPr/>
                    <a:lstStyle/>
                    <a:p>
                      <a:pPr algn="ctr" rtl="0" fontAlgn="ctr"/>
                      <a:r>
                        <a:rPr lang="es-CO" sz="1200" u="none" strike="noStrike" dirty="0">
                          <a:effectLst/>
                        </a:rPr>
                        <a:t>233</a:t>
                      </a:r>
                      <a:endParaRPr lang="es-CO" sz="1200" b="0" i="0" u="none" strike="noStrike" dirty="0">
                        <a:solidFill>
                          <a:srgbClr val="000000"/>
                        </a:solidFill>
                        <a:effectLst/>
                        <a:latin typeface="Calibri" panose="020F0502020204030204" pitchFamily="34" charset="0"/>
                      </a:endParaRPr>
                    </a:p>
                  </a:txBody>
                  <a:tcPr marL="81399" marR="9044" marT="9044" marB="0" anchor="ctr"/>
                </a:tc>
                <a:tc>
                  <a:txBody>
                    <a:bodyPr/>
                    <a:lstStyle/>
                    <a:p>
                      <a:pPr algn="ctr" rtl="0" fontAlgn="ctr"/>
                      <a:r>
                        <a:rPr lang="es-CO" sz="1200" u="none" strike="noStrike" dirty="0">
                          <a:effectLst/>
                        </a:rPr>
                        <a:t>231</a:t>
                      </a:r>
                      <a:endParaRPr lang="es-CO" sz="1200" b="0" i="0" u="none" strike="noStrike" dirty="0">
                        <a:solidFill>
                          <a:srgbClr val="000000"/>
                        </a:solidFill>
                        <a:effectLst/>
                        <a:latin typeface="Nirmala UI" panose="020B0502040204020203" pitchFamily="34" charset="0"/>
                      </a:endParaRPr>
                    </a:p>
                  </a:txBody>
                  <a:tcPr marL="81399" marR="9044" marT="9044" marB="0" anchor="ctr"/>
                </a:tc>
                <a:tc>
                  <a:txBody>
                    <a:bodyPr/>
                    <a:lstStyle/>
                    <a:p>
                      <a:pPr algn="ctr" rtl="0" fontAlgn="ctr"/>
                      <a:r>
                        <a:rPr lang="es-CO" sz="1200" u="none" strike="noStrike" dirty="0">
                          <a:effectLst/>
                        </a:rPr>
                        <a:t>231</a:t>
                      </a:r>
                      <a:endParaRPr lang="es-CO" sz="1200" b="0" i="0" u="none" strike="noStrike" dirty="0">
                        <a:solidFill>
                          <a:srgbClr val="000000"/>
                        </a:solidFill>
                        <a:effectLst/>
                        <a:latin typeface="Nirmala UI" panose="020B0502040204020203" pitchFamily="34" charset="0"/>
                      </a:endParaRPr>
                    </a:p>
                  </a:txBody>
                  <a:tcPr marL="81399" marR="9044" marT="9044" marB="0" anchor="ctr"/>
                </a:tc>
                <a:tc>
                  <a:txBody>
                    <a:bodyPr/>
                    <a:lstStyle/>
                    <a:p>
                      <a:pPr algn="ctr" rtl="0" fontAlgn="ctr"/>
                      <a:r>
                        <a:rPr lang="es-CO" sz="1200" u="none" strike="noStrike" dirty="0">
                          <a:effectLst/>
                        </a:rPr>
                        <a:t>232</a:t>
                      </a:r>
                      <a:endParaRPr lang="es-CO" sz="1200" b="0" i="0" u="none" strike="noStrike" dirty="0">
                        <a:solidFill>
                          <a:srgbClr val="000000"/>
                        </a:solidFill>
                        <a:effectLst/>
                        <a:latin typeface="Nirmala UI" panose="020B0502040204020203" pitchFamily="34" charset="0"/>
                      </a:endParaRPr>
                    </a:p>
                  </a:txBody>
                  <a:tcPr marL="81399" marR="9044" marT="9044" marB="0" anchor="ctr"/>
                </a:tc>
                <a:tc>
                  <a:txBody>
                    <a:bodyPr/>
                    <a:lstStyle/>
                    <a:p>
                      <a:pPr algn="ctr" rtl="0" fontAlgn="ctr"/>
                      <a:r>
                        <a:rPr lang="es-CO" sz="1200" u="none" strike="noStrike" dirty="0">
                          <a:effectLst/>
                        </a:rPr>
                        <a:t>560</a:t>
                      </a:r>
                      <a:endParaRPr lang="es-CO" sz="1200" b="0" i="0" u="none" strike="noStrike" dirty="0">
                        <a:solidFill>
                          <a:srgbClr val="000000"/>
                        </a:solidFill>
                        <a:effectLst/>
                        <a:latin typeface="Nirmala UI" panose="020B0502040204020203" pitchFamily="34" charset="0"/>
                      </a:endParaRPr>
                    </a:p>
                  </a:txBody>
                  <a:tcPr marL="81399" marR="9044" marT="9044" marB="0" anchor="ctr"/>
                </a:tc>
                <a:tc>
                  <a:txBody>
                    <a:bodyPr/>
                    <a:lstStyle/>
                    <a:p>
                      <a:pPr algn="ctr" rtl="0" fontAlgn="ctr"/>
                      <a:r>
                        <a:rPr lang="es-CO" sz="1200" u="none" strike="noStrike" dirty="0">
                          <a:effectLst/>
                        </a:rPr>
                        <a:t>1153</a:t>
                      </a:r>
                      <a:endParaRPr lang="es-CO" sz="1200" b="0" i="0" u="none" strike="noStrike" dirty="0">
                        <a:solidFill>
                          <a:srgbClr val="000000"/>
                        </a:solidFill>
                        <a:effectLst/>
                        <a:latin typeface="Nirmala UI" panose="020B0502040204020203" pitchFamily="34" charset="0"/>
                      </a:endParaRPr>
                    </a:p>
                  </a:txBody>
                  <a:tcPr marL="9044" marR="9044" marT="9044" marB="0" anchor="ctr"/>
                </a:tc>
                <a:tc>
                  <a:txBody>
                    <a:bodyPr/>
                    <a:lstStyle/>
                    <a:p>
                      <a:pPr algn="ctr" rtl="0" fontAlgn="ctr"/>
                      <a:r>
                        <a:rPr lang="es-CO" sz="1200" u="none" strike="noStrike" dirty="0">
                          <a:effectLst/>
                        </a:rPr>
                        <a:t> </a:t>
                      </a:r>
                      <a:endParaRPr lang="es-CO" sz="1200" b="0" i="0" u="none" strike="noStrike" dirty="0">
                        <a:solidFill>
                          <a:srgbClr val="000000"/>
                        </a:solidFill>
                        <a:effectLst/>
                        <a:latin typeface="Nirmala UI" panose="020B0502040204020203" pitchFamily="34" charset="0"/>
                      </a:endParaRPr>
                    </a:p>
                  </a:txBody>
                  <a:tcPr marL="9044" marR="9044" marT="9044" marB="0" anchor="ctr"/>
                </a:tc>
                <a:extLst>
                  <a:ext uri="{0D108BD9-81ED-4DB2-BD59-A6C34878D82A}">
                    <a16:rowId xmlns:a16="http://schemas.microsoft.com/office/drawing/2014/main" val="10003"/>
                  </a:ext>
                </a:extLst>
              </a:tr>
              <a:tr h="316553">
                <a:tc>
                  <a:txBody>
                    <a:bodyPr/>
                    <a:lstStyle/>
                    <a:p>
                      <a:pPr algn="l" rtl="0" fontAlgn="ctr"/>
                      <a:r>
                        <a:rPr lang="es-CO" sz="1200" b="1" u="none" strike="noStrike" dirty="0">
                          <a:effectLst/>
                        </a:rPr>
                        <a:t>TOTAL</a:t>
                      </a:r>
                      <a:endParaRPr lang="es-CO" sz="1200" b="1" i="0" u="none" strike="noStrike" dirty="0">
                        <a:solidFill>
                          <a:srgbClr val="000000"/>
                        </a:solidFill>
                        <a:effectLst/>
                        <a:latin typeface="Calibri" panose="020F0502020204030204" pitchFamily="34" charset="0"/>
                      </a:endParaRPr>
                    </a:p>
                  </a:txBody>
                  <a:tcPr marL="81399" marR="9044" marT="9044" marB="0" anchor="ctr"/>
                </a:tc>
                <a:tc>
                  <a:txBody>
                    <a:bodyPr/>
                    <a:lstStyle/>
                    <a:p>
                      <a:pPr algn="ctr" rtl="0" fontAlgn="ctr"/>
                      <a:r>
                        <a:rPr lang="es-CO" sz="1200" u="none" strike="noStrike">
                          <a:effectLst/>
                        </a:rPr>
                        <a:t>3338</a:t>
                      </a:r>
                      <a:endParaRPr lang="es-CO" sz="1200" b="1" i="0" u="none" strike="noStrike">
                        <a:solidFill>
                          <a:srgbClr val="000000"/>
                        </a:solidFill>
                        <a:effectLst/>
                        <a:latin typeface="Calibri" panose="020F0502020204030204" pitchFamily="34" charset="0"/>
                      </a:endParaRPr>
                    </a:p>
                  </a:txBody>
                  <a:tcPr marL="81399" marR="9044" marT="9044" marB="0" anchor="ctr"/>
                </a:tc>
                <a:tc>
                  <a:txBody>
                    <a:bodyPr/>
                    <a:lstStyle/>
                    <a:p>
                      <a:pPr algn="ctr" rtl="0" fontAlgn="ctr"/>
                      <a:r>
                        <a:rPr lang="es-CO" sz="1200" u="none" strike="noStrike">
                          <a:effectLst/>
                        </a:rPr>
                        <a:t>3338</a:t>
                      </a:r>
                      <a:endParaRPr lang="es-CO" sz="1200" b="1" i="0" u="none" strike="noStrike">
                        <a:solidFill>
                          <a:srgbClr val="000000"/>
                        </a:solidFill>
                        <a:effectLst/>
                        <a:latin typeface="Calibri" panose="020F0502020204030204" pitchFamily="34" charset="0"/>
                      </a:endParaRPr>
                    </a:p>
                  </a:txBody>
                  <a:tcPr marL="81399" marR="9044" marT="9044" marB="0" anchor="ctr"/>
                </a:tc>
                <a:tc>
                  <a:txBody>
                    <a:bodyPr/>
                    <a:lstStyle/>
                    <a:p>
                      <a:pPr algn="ctr" rtl="0" fontAlgn="ctr"/>
                      <a:r>
                        <a:rPr lang="es-CO" sz="1200" u="none" strike="noStrike">
                          <a:effectLst/>
                        </a:rPr>
                        <a:t>3307</a:t>
                      </a:r>
                      <a:endParaRPr lang="es-CO" sz="1200" b="1" i="0" u="none" strike="noStrike">
                        <a:solidFill>
                          <a:srgbClr val="000000"/>
                        </a:solidFill>
                        <a:effectLst/>
                        <a:latin typeface="Calibri" panose="020F0502020204030204" pitchFamily="34" charset="0"/>
                      </a:endParaRPr>
                    </a:p>
                  </a:txBody>
                  <a:tcPr marL="81399" marR="9044" marT="9044" marB="0" anchor="ctr"/>
                </a:tc>
                <a:tc>
                  <a:txBody>
                    <a:bodyPr/>
                    <a:lstStyle/>
                    <a:p>
                      <a:pPr algn="ctr" rtl="0" fontAlgn="ctr"/>
                      <a:r>
                        <a:rPr lang="es-CO" sz="1200" u="none" strike="noStrike">
                          <a:effectLst/>
                        </a:rPr>
                        <a:t>3320</a:t>
                      </a:r>
                      <a:endParaRPr lang="es-CO" sz="1200" b="1" i="0" u="none" strike="noStrike">
                        <a:solidFill>
                          <a:srgbClr val="000000"/>
                        </a:solidFill>
                        <a:effectLst/>
                        <a:latin typeface="Calibri" panose="020F0502020204030204" pitchFamily="34" charset="0"/>
                      </a:endParaRPr>
                    </a:p>
                  </a:txBody>
                  <a:tcPr marL="81399" marR="9044" marT="9044" marB="0" anchor="ctr"/>
                </a:tc>
                <a:tc>
                  <a:txBody>
                    <a:bodyPr/>
                    <a:lstStyle/>
                    <a:p>
                      <a:pPr algn="ctr" rtl="0" fontAlgn="ctr"/>
                      <a:r>
                        <a:rPr lang="es-CO" sz="1200" u="none" strike="noStrike" dirty="0">
                          <a:effectLst/>
                        </a:rPr>
                        <a:t>3497</a:t>
                      </a:r>
                      <a:endParaRPr lang="es-CO" sz="1200" b="1" i="0" u="none" strike="noStrike" dirty="0">
                        <a:solidFill>
                          <a:srgbClr val="000000"/>
                        </a:solidFill>
                        <a:effectLst/>
                        <a:latin typeface="Calibri" panose="020F0502020204030204" pitchFamily="34" charset="0"/>
                      </a:endParaRPr>
                    </a:p>
                  </a:txBody>
                  <a:tcPr marL="81399" marR="9044" marT="9044" marB="0" anchor="ctr"/>
                </a:tc>
                <a:tc>
                  <a:txBody>
                    <a:bodyPr/>
                    <a:lstStyle/>
                    <a:p>
                      <a:pPr algn="ctr" rtl="0" fontAlgn="ctr"/>
                      <a:r>
                        <a:rPr lang="es-CO" sz="1200" u="none" strike="noStrike" dirty="0">
                          <a:effectLst/>
                        </a:rPr>
                        <a:t>3495</a:t>
                      </a:r>
                      <a:endParaRPr lang="es-CO" sz="1200" b="1" i="0" u="none" strike="noStrike" dirty="0">
                        <a:solidFill>
                          <a:srgbClr val="000000"/>
                        </a:solidFill>
                        <a:effectLst/>
                        <a:latin typeface="Calibri" panose="020F0502020204030204" pitchFamily="34" charset="0"/>
                      </a:endParaRPr>
                    </a:p>
                  </a:txBody>
                  <a:tcPr marL="81399" marR="9044" marT="9044" marB="0" anchor="ctr"/>
                </a:tc>
                <a:tc>
                  <a:txBody>
                    <a:bodyPr/>
                    <a:lstStyle/>
                    <a:p>
                      <a:pPr algn="ctr" rtl="0" fontAlgn="ctr"/>
                      <a:r>
                        <a:rPr lang="es-CO" sz="1200" u="none" strike="noStrike" dirty="0">
                          <a:effectLst/>
                        </a:rPr>
                        <a:t>3489</a:t>
                      </a:r>
                      <a:endParaRPr lang="es-CO" sz="1200" b="1" i="0" u="none" strike="noStrike" dirty="0">
                        <a:solidFill>
                          <a:srgbClr val="000000"/>
                        </a:solidFill>
                        <a:effectLst/>
                        <a:latin typeface="Calibri" panose="020F0502020204030204" pitchFamily="34" charset="0"/>
                      </a:endParaRPr>
                    </a:p>
                  </a:txBody>
                  <a:tcPr marL="81399" marR="9044" marT="9044" marB="0" anchor="ctr"/>
                </a:tc>
                <a:tc>
                  <a:txBody>
                    <a:bodyPr/>
                    <a:lstStyle/>
                    <a:p>
                      <a:pPr algn="ctr" rtl="0" fontAlgn="ctr"/>
                      <a:r>
                        <a:rPr lang="es-CO" sz="1200" u="none" strike="noStrike" dirty="0">
                          <a:effectLst/>
                        </a:rPr>
                        <a:t>1224</a:t>
                      </a:r>
                      <a:endParaRPr lang="es-CO" sz="1200" b="1" i="0" u="none" strike="noStrike" dirty="0">
                        <a:solidFill>
                          <a:srgbClr val="000000"/>
                        </a:solidFill>
                        <a:effectLst/>
                        <a:latin typeface="Nirmala UI" panose="020B0502040204020203" pitchFamily="34" charset="0"/>
                      </a:endParaRPr>
                    </a:p>
                  </a:txBody>
                  <a:tcPr marL="81399" marR="9044" marT="9044" marB="0" anchor="ctr"/>
                </a:tc>
                <a:tc>
                  <a:txBody>
                    <a:bodyPr/>
                    <a:lstStyle/>
                    <a:p>
                      <a:pPr algn="ctr" rtl="0" fontAlgn="ctr"/>
                      <a:r>
                        <a:rPr lang="es-CO" sz="1200" u="none" strike="noStrike" dirty="0">
                          <a:effectLst/>
                        </a:rPr>
                        <a:t>1212</a:t>
                      </a:r>
                      <a:endParaRPr lang="es-CO" sz="1200" b="1" i="0" u="none" strike="noStrike" dirty="0">
                        <a:solidFill>
                          <a:srgbClr val="000000"/>
                        </a:solidFill>
                        <a:effectLst/>
                        <a:latin typeface="Nirmala UI" panose="020B0502040204020203" pitchFamily="34" charset="0"/>
                      </a:endParaRPr>
                    </a:p>
                  </a:txBody>
                  <a:tcPr marL="81399" marR="9044" marT="9044" marB="0" anchor="ctr"/>
                </a:tc>
                <a:tc>
                  <a:txBody>
                    <a:bodyPr/>
                    <a:lstStyle/>
                    <a:p>
                      <a:pPr algn="ctr" rtl="0" fontAlgn="ctr"/>
                      <a:r>
                        <a:rPr lang="es-CO" sz="1200" u="none" strike="noStrike" dirty="0">
                          <a:effectLst/>
                        </a:rPr>
                        <a:t>1229</a:t>
                      </a:r>
                      <a:endParaRPr lang="es-CO" sz="1200" b="1" i="0" u="none" strike="noStrike" dirty="0">
                        <a:solidFill>
                          <a:srgbClr val="000000"/>
                        </a:solidFill>
                        <a:effectLst/>
                        <a:latin typeface="Nirmala UI" panose="020B0502040204020203" pitchFamily="34" charset="0"/>
                      </a:endParaRPr>
                    </a:p>
                  </a:txBody>
                  <a:tcPr marL="81399" marR="9044" marT="9044" marB="0" anchor="ctr"/>
                </a:tc>
                <a:tc>
                  <a:txBody>
                    <a:bodyPr/>
                    <a:lstStyle/>
                    <a:p>
                      <a:pPr algn="ctr" rtl="0" fontAlgn="ctr"/>
                      <a:r>
                        <a:rPr lang="es-CO" sz="1200" u="none" strike="noStrike" dirty="0">
                          <a:effectLst/>
                        </a:rPr>
                        <a:t>1226</a:t>
                      </a:r>
                      <a:endParaRPr lang="es-CO" sz="1200" b="1" i="0" u="none" strike="noStrike" dirty="0">
                        <a:solidFill>
                          <a:srgbClr val="000000"/>
                        </a:solidFill>
                        <a:effectLst/>
                        <a:latin typeface="Nirmala UI" panose="020B0502040204020203" pitchFamily="34" charset="0"/>
                      </a:endParaRPr>
                    </a:p>
                  </a:txBody>
                  <a:tcPr marL="9044" marR="9044" marT="9044" marB="0" anchor="ctr"/>
                </a:tc>
                <a:tc>
                  <a:txBody>
                    <a:bodyPr/>
                    <a:lstStyle/>
                    <a:p>
                      <a:pPr algn="ctr" rtl="0" fontAlgn="ctr"/>
                      <a:r>
                        <a:rPr lang="es-CO" sz="1200" u="none" strike="noStrike" dirty="0">
                          <a:effectLst/>
                        </a:rPr>
                        <a:t> </a:t>
                      </a:r>
                      <a:endParaRPr lang="es-CO" sz="1200" b="1" i="0" u="none" strike="noStrike" dirty="0">
                        <a:solidFill>
                          <a:srgbClr val="000000"/>
                        </a:solidFill>
                        <a:effectLst/>
                        <a:latin typeface="Nirmala UI" panose="020B0502040204020203" pitchFamily="34" charset="0"/>
                      </a:endParaRPr>
                    </a:p>
                  </a:txBody>
                  <a:tcPr marL="9044" marR="9044" marT="9044" marB="0" anchor="ctr"/>
                </a:tc>
                <a:extLst>
                  <a:ext uri="{0D108BD9-81ED-4DB2-BD59-A6C34878D82A}">
                    <a16:rowId xmlns:a16="http://schemas.microsoft.com/office/drawing/2014/main" val="10004"/>
                  </a:ext>
                </a:extLst>
              </a:tr>
            </a:tbl>
          </a:graphicData>
        </a:graphic>
      </p:graphicFrame>
      <p:sp>
        <p:nvSpPr>
          <p:cNvPr id="8" name="Rectángulo 7"/>
          <p:cNvSpPr/>
          <p:nvPr/>
        </p:nvSpPr>
        <p:spPr>
          <a:xfrm>
            <a:off x="686649" y="2500136"/>
            <a:ext cx="10870046" cy="784830"/>
          </a:xfrm>
          <a:prstGeom prst="rect">
            <a:avLst/>
          </a:prstGeom>
        </p:spPr>
        <p:txBody>
          <a:bodyPr wrap="square">
            <a:spAutoFit/>
          </a:bodyPr>
          <a:lstStyle/>
          <a:p>
            <a:pPr fontAlgn="ctr"/>
            <a:r>
              <a:rPr lang="es-MX" sz="1500" u="sng" dirty="0"/>
              <a:t>3187 APOYO ECONÓMICO DIFERENCIADO COLOMBIA MAYOR</a:t>
            </a:r>
            <a:endParaRPr lang="es-MX" sz="1500" u="sng" dirty="0">
              <a:solidFill>
                <a:srgbClr val="000000"/>
              </a:solidFill>
              <a:latin typeface="Calibri" panose="020F0502020204030204" pitchFamily="34" charset="0"/>
            </a:endParaRPr>
          </a:p>
          <a:p>
            <a:pPr fontAlgn="ctr"/>
            <a:r>
              <a:rPr lang="es-MX" sz="1500" dirty="0">
                <a:solidFill>
                  <a:srgbClr val="000000"/>
                </a:solidFill>
                <a:latin typeface="Calibri" panose="020F0502020204030204" pitchFamily="34" charset="0"/>
              </a:rPr>
              <a:t>Monto de pago </a:t>
            </a:r>
            <a:r>
              <a:rPr lang="es-MX" sz="1500" b="1" dirty="0">
                <a:solidFill>
                  <a:srgbClr val="000000"/>
                </a:solidFill>
                <a:latin typeface="Calibri" panose="020F0502020204030204" pitchFamily="34" charset="0"/>
              </a:rPr>
              <a:t>$230.000</a:t>
            </a:r>
          </a:p>
          <a:p>
            <a:pPr fontAlgn="ctr"/>
            <a:r>
              <a:rPr lang="es-MX" sz="1500" dirty="0">
                <a:solidFill>
                  <a:srgbClr val="000000"/>
                </a:solidFill>
                <a:latin typeface="Calibri" panose="020F0502020204030204" pitchFamily="34" charset="0"/>
              </a:rPr>
              <a:t>Personas mayores hombres mayores de 65 años y mujeres mayores de 60 años. (A partir del pago de la nómina de noviembre de 2025)</a:t>
            </a:r>
            <a:endParaRPr lang="es-MX" sz="1500" dirty="0"/>
          </a:p>
        </p:txBody>
      </p:sp>
      <p:sp>
        <p:nvSpPr>
          <p:cNvPr id="4" name="Rectangle 2"/>
          <p:cNvSpPr>
            <a:spLocks noChangeArrowheads="1"/>
          </p:cNvSpPr>
          <p:nvPr/>
        </p:nvSpPr>
        <p:spPr bwMode="auto">
          <a:xfrm>
            <a:off x="686649" y="950270"/>
            <a:ext cx="10056664"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defTabSz="914400" rtl="0" eaLnBrk="0" fontAlgn="base" latinLnBrk="0" hangingPunct="0">
              <a:lnSpc>
                <a:spcPct val="100000"/>
              </a:lnSpc>
              <a:spcBef>
                <a:spcPct val="0"/>
              </a:spcBef>
              <a:spcAft>
                <a:spcPct val="0"/>
              </a:spcAft>
              <a:buClrTx/>
              <a:buSzTx/>
              <a:buFontTx/>
              <a:buNone/>
              <a:tabLst/>
            </a:pPr>
            <a:r>
              <a:rPr kumimoji="0" lang="es-CO" sz="1500" b="0" i="0" u="none" strike="noStrike" cap="none" normalizeH="0" baseline="0" dirty="0">
                <a:ln>
                  <a:noFill/>
                </a:ln>
                <a:solidFill>
                  <a:srgbClr val="000000"/>
                </a:solidFill>
                <a:effectLst/>
              </a:rPr>
              <a:t>Incremento monetario Resolución 002229 del 24 de septiembre del 2025, emitida por el Departamento Administrativo para la </a:t>
            </a:r>
          </a:p>
          <a:p>
            <a:pPr marL="0" marR="0" lvl="0" indent="0" defTabSz="914400" rtl="0" eaLnBrk="0" fontAlgn="base" latinLnBrk="0" hangingPunct="0">
              <a:lnSpc>
                <a:spcPct val="100000"/>
              </a:lnSpc>
              <a:spcBef>
                <a:spcPct val="0"/>
              </a:spcBef>
              <a:spcAft>
                <a:spcPct val="0"/>
              </a:spcAft>
              <a:buClrTx/>
              <a:buSzTx/>
              <a:buFontTx/>
              <a:buNone/>
              <a:tabLst/>
            </a:pPr>
            <a:r>
              <a:rPr kumimoji="0" lang="es-CO" sz="1500" b="0" i="0" u="none" strike="noStrike" cap="none" normalizeH="0" baseline="0" dirty="0">
                <a:ln>
                  <a:noFill/>
                </a:ln>
                <a:solidFill>
                  <a:srgbClr val="000000"/>
                </a:solidFill>
                <a:effectLst/>
              </a:rPr>
              <a:t>Prosperidad Social</a:t>
            </a:r>
            <a:endParaRPr kumimoji="0" lang="es-CO" sz="1500" b="0" i="0" u="none" strike="noStrike" cap="none" normalizeH="0" baseline="0" dirty="0">
              <a:ln>
                <a:noFill/>
              </a:ln>
              <a:solidFill>
                <a:schemeClr val="tx1"/>
              </a:solidFill>
              <a:effectLst/>
            </a:endParaRPr>
          </a:p>
        </p:txBody>
      </p:sp>
    </p:spTree>
    <p:extLst>
      <p:ext uri="{BB962C8B-B14F-4D97-AF65-F5344CB8AC3E}">
        <p14:creationId xmlns:p14="http://schemas.microsoft.com/office/powerpoint/2010/main" val="149883220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10"/>
        <p:cNvGrpSpPr/>
        <p:nvPr/>
      </p:nvGrpSpPr>
      <p:grpSpPr>
        <a:xfrm>
          <a:off x="0" y="0"/>
          <a:ext cx="0" cy="0"/>
          <a:chOff x="0" y="0"/>
          <a:chExt cx="0" cy="0"/>
        </a:xfrm>
      </p:grpSpPr>
      <p:sp>
        <p:nvSpPr>
          <p:cNvPr id="211" name="Google Shape;211;g377f2e288bd_0_136"/>
          <p:cNvSpPr/>
          <p:nvPr/>
        </p:nvSpPr>
        <p:spPr>
          <a:xfrm>
            <a:off x="0" y="-15941"/>
            <a:ext cx="12192000" cy="6873900"/>
          </a:xfrm>
          <a:prstGeom prst="rect">
            <a:avLst/>
          </a:prstGeom>
          <a:solidFill>
            <a:srgbClr val="00526B"/>
          </a:solidFill>
          <a:ln>
            <a:noFill/>
          </a:ln>
        </p:spPr>
        <p:txBody>
          <a:bodyPr spcFirstLastPara="1" wrap="square" lIns="91425" tIns="45700" rIns="91425" bIns="45700" anchor="ctr" anchorCtr="0">
            <a:noAutofit/>
          </a:bodyPr>
          <a:lstStyle/>
          <a:p>
            <a:pPr algn="ctr">
              <a:buSzPts val="1800"/>
            </a:pPr>
            <a:endParaRPr>
              <a:solidFill>
                <a:schemeClr val="lt1"/>
              </a:solidFill>
              <a:latin typeface="Calibri" panose="020F0502020204030204"/>
              <a:ea typeface="Calibri" panose="020F0502020204030204"/>
              <a:cs typeface="Calibri" panose="020F0502020204030204"/>
              <a:sym typeface="Calibri" panose="020F0502020204030204"/>
            </a:endParaRPr>
          </a:p>
        </p:txBody>
      </p:sp>
      <p:pic>
        <p:nvPicPr>
          <p:cNvPr id="212" name="Google Shape;212;g377f2e288bd_0_136"/>
          <p:cNvPicPr preferRelativeResize="0"/>
          <p:nvPr/>
        </p:nvPicPr>
        <p:blipFill rotWithShape="1">
          <a:blip r:embed="rId3"/>
          <a:srcRect r="7313"/>
          <a:stretch>
            <a:fillRect/>
          </a:stretch>
        </p:blipFill>
        <p:spPr>
          <a:xfrm>
            <a:off x="1" y="-15941"/>
            <a:ext cx="11300345" cy="6873940"/>
          </a:xfrm>
          <a:prstGeom prst="rect">
            <a:avLst/>
          </a:prstGeom>
          <a:noFill/>
          <a:ln>
            <a:noFill/>
          </a:ln>
        </p:spPr>
      </p:pic>
      <p:sp>
        <p:nvSpPr>
          <p:cNvPr id="213" name="Google Shape;213;g377f2e288bd_0_136"/>
          <p:cNvSpPr txBox="1"/>
          <p:nvPr/>
        </p:nvSpPr>
        <p:spPr>
          <a:xfrm>
            <a:off x="-676103" y="563587"/>
            <a:ext cx="11631300" cy="1077178"/>
          </a:xfrm>
          <a:prstGeom prst="rect">
            <a:avLst/>
          </a:prstGeom>
          <a:noFill/>
          <a:ln>
            <a:noFill/>
          </a:ln>
        </p:spPr>
        <p:txBody>
          <a:bodyPr spcFirstLastPara="1" wrap="square" lIns="91425" tIns="45700" rIns="91425" bIns="45700" anchor="t" anchorCtr="0">
            <a:spAutoFit/>
          </a:bodyPr>
          <a:lstStyle/>
          <a:p>
            <a:pPr algn="ctr">
              <a:buSzPts val="3200"/>
            </a:pPr>
            <a:r>
              <a:rPr lang="es-ES" sz="3200" b="1" dirty="0">
                <a:solidFill>
                  <a:srgbClr val="00526B"/>
                </a:solidFill>
              </a:rPr>
              <a:t>  Orden del día </a:t>
            </a:r>
            <a:endParaRPr sz="1400" dirty="0"/>
          </a:p>
          <a:p>
            <a:pPr algn="ctr">
              <a:buSzPts val="3200"/>
            </a:pPr>
            <a:endParaRPr sz="3200" b="1" dirty="0">
              <a:solidFill>
                <a:srgbClr val="00526B"/>
              </a:solidFill>
            </a:endParaRPr>
          </a:p>
        </p:txBody>
      </p:sp>
      <p:cxnSp>
        <p:nvCxnSpPr>
          <p:cNvPr id="214" name="Google Shape;214;g377f2e288bd_0_136"/>
          <p:cNvCxnSpPr/>
          <p:nvPr/>
        </p:nvCxnSpPr>
        <p:spPr>
          <a:xfrm>
            <a:off x="211891" y="2435963"/>
            <a:ext cx="0" cy="2308200"/>
          </a:xfrm>
          <a:prstGeom prst="straightConnector1">
            <a:avLst/>
          </a:prstGeom>
          <a:noFill/>
          <a:ln w="38100" cap="flat" cmpd="sng">
            <a:solidFill>
              <a:srgbClr val="FCB40E"/>
            </a:solidFill>
            <a:prstDash val="solid"/>
            <a:miter lim="800000"/>
            <a:headEnd type="none" w="sm" len="sm"/>
            <a:tailEnd type="none" w="sm" len="sm"/>
          </a:ln>
        </p:spPr>
      </p:cxnSp>
      <p:sp>
        <p:nvSpPr>
          <p:cNvPr id="63" name="Google Shape;143;p3"/>
          <p:cNvSpPr/>
          <p:nvPr/>
        </p:nvSpPr>
        <p:spPr>
          <a:xfrm>
            <a:off x="689956" y="1512916"/>
            <a:ext cx="10457411" cy="4907571"/>
          </a:xfrm>
          <a:custGeom>
            <a:avLst/>
            <a:gdLst/>
            <a:ahLst/>
            <a:cxnLst/>
            <a:rect l="l" t="t" r="r" b="b"/>
            <a:pathLst>
              <a:path w="1337264" h="806849" extrusionOk="0">
                <a:moveTo>
                  <a:pt x="67643" y="0"/>
                </a:moveTo>
                <a:lnTo>
                  <a:pt x="1269621" y="0"/>
                </a:lnTo>
                <a:cubicBezTo>
                  <a:pt x="1306979" y="0"/>
                  <a:pt x="1337264" y="30285"/>
                  <a:pt x="1337264" y="67643"/>
                </a:cubicBezTo>
                <a:lnTo>
                  <a:pt x="1337264" y="739206"/>
                </a:lnTo>
                <a:cubicBezTo>
                  <a:pt x="1337264" y="757146"/>
                  <a:pt x="1330137" y="774352"/>
                  <a:pt x="1317452" y="787037"/>
                </a:cubicBezTo>
                <a:cubicBezTo>
                  <a:pt x="1304766" y="799723"/>
                  <a:pt x="1287561" y="806849"/>
                  <a:pt x="1269621" y="806849"/>
                </a:cubicBezTo>
                <a:lnTo>
                  <a:pt x="67643" y="806849"/>
                </a:lnTo>
                <a:cubicBezTo>
                  <a:pt x="30285" y="806849"/>
                  <a:pt x="0" y="776564"/>
                  <a:pt x="0" y="739206"/>
                </a:cubicBezTo>
                <a:lnTo>
                  <a:pt x="0" y="67643"/>
                </a:lnTo>
                <a:cubicBezTo>
                  <a:pt x="0" y="30285"/>
                  <a:pt x="30285" y="0"/>
                  <a:pt x="67643" y="0"/>
                </a:cubicBezTo>
                <a:close/>
              </a:path>
            </a:pathLst>
          </a:custGeom>
          <a:solidFill>
            <a:srgbClr val="FFFFFF"/>
          </a:solidFill>
          <a:ln>
            <a:noFill/>
          </a:ln>
        </p:spPr>
        <p:txBody>
          <a:bodyPr spcFirstLastPara="1" wrap="square" lIns="60950" tIns="30467" rIns="60950" bIns="30467" anchor="t" anchorCtr="0">
            <a:noAutofit/>
          </a:bodyPr>
          <a:lstStyle/>
          <a:p>
            <a:r>
              <a:rPr lang="es-ES" sz="1200" dirty="0">
                <a:latin typeface="Calibri" panose="020F0502020204030204" pitchFamily="34" charset="0"/>
              </a:rPr>
              <a:t> </a:t>
            </a:r>
          </a:p>
          <a:p>
            <a:r>
              <a:rPr lang="es-ES" sz="2000" b="1" dirty="0">
                <a:latin typeface="Arial" panose="020B0604020202020204" pitchFamily="34" charset="0"/>
                <a:cs typeface="Arial" panose="020B0604020202020204" pitchFamily="34" charset="0"/>
              </a:rPr>
              <a:t>1- Bienvenida</a:t>
            </a:r>
          </a:p>
          <a:p>
            <a:r>
              <a:rPr lang="es-ES" sz="2000" b="1" dirty="0">
                <a:latin typeface="Arial" panose="020B0604020202020204" pitchFamily="34" charset="0"/>
                <a:cs typeface="Arial" panose="020B0604020202020204" pitchFamily="34" charset="0"/>
              </a:rPr>
              <a:t>2- Novedades Apoyos Económicos del mes de Diciembre 2025</a:t>
            </a:r>
          </a:p>
          <a:p>
            <a:r>
              <a:rPr lang="es-ES" sz="2000" b="1" dirty="0">
                <a:latin typeface="Arial" panose="020B0604020202020204" pitchFamily="34" charset="0"/>
                <a:cs typeface="Arial" panose="020B0604020202020204" pitchFamily="34" charset="0"/>
              </a:rPr>
              <a:t>3- Reporte general por Entidad  Avances, vacíos y retos</a:t>
            </a:r>
          </a:p>
          <a:p>
            <a:endParaRPr lang="es-ES" sz="2000" b="1" dirty="0">
              <a:latin typeface="Arial" panose="020B0604020202020204" pitchFamily="34" charset="0"/>
              <a:cs typeface="Arial" panose="020B0604020202020204" pitchFamily="34" charset="0"/>
            </a:endParaRPr>
          </a:p>
          <a:p>
            <a:pPr marL="342900" indent="-342900">
              <a:buFont typeface="Arial" panose="020B0604020202020204" pitchFamily="34" charset="0"/>
              <a:buChar char="•"/>
            </a:pPr>
            <a:r>
              <a:rPr lang="es-ES" sz="2000" b="1" dirty="0">
                <a:latin typeface="Arial" panose="020B0604020202020204" pitchFamily="34" charset="0"/>
                <a:cs typeface="Arial" panose="020B0604020202020204" pitchFamily="34" charset="0"/>
              </a:rPr>
              <a:t>Integración Social PPSEV (Casa de la Sabiduría Centro Día Macondo, Apoyos Económicos, casa Nostra).</a:t>
            </a:r>
          </a:p>
          <a:p>
            <a:pPr marL="342900" indent="-342900">
              <a:buFont typeface="Arial" panose="020B0604020202020204" pitchFamily="34" charset="0"/>
              <a:buChar char="•"/>
            </a:pPr>
            <a:r>
              <a:rPr lang="es-ES" sz="2000" b="1" dirty="0">
                <a:latin typeface="Arial" panose="020B0604020202020204" pitchFamily="34" charset="0"/>
                <a:cs typeface="Arial" panose="020B0604020202020204" pitchFamily="34" charset="0"/>
              </a:rPr>
              <a:t> Alcaldía local Participación    </a:t>
            </a:r>
          </a:p>
          <a:p>
            <a:pPr marL="342900" indent="-342900">
              <a:buFont typeface="Arial" panose="020B0604020202020204" pitchFamily="34" charset="0"/>
              <a:buChar char="•"/>
            </a:pPr>
            <a:r>
              <a:rPr lang="es-ES" sz="2000" b="1" dirty="0">
                <a:latin typeface="Arial" panose="020B0604020202020204" pitchFamily="34" charset="0"/>
                <a:cs typeface="Arial" panose="020B0604020202020204" pitchFamily="34" charset="0"/>
              </a:rPr>
              <a:t>Sub red </a:t>
            </a:r>
          </a:p>
          <a:p>
            <a:pPr marL="342900" indent="-342900">
              <a:buFont typeface="Arial" panose="020B0604020202020204" pitchFamily="34" charset="0"/>
              <a:buChar char="•"/>
            </a:pPr>
            <a:r>
              <a:rPr lang="es-ES" sz="2000" b="1" dirty="0">
                <a:latin typeface="Arial" panose="020B0604020202020204" pitchFamily="34" charset="0"/>
                <a:cs typeface="Arial" panose="020B0604020202020204" pitchFamily="34" charset="0"/>
              </a:rPr>
              <a:t>Movilidad </a:t>
            </a:r>
          </a:p>
          <a:p>
            <a:pPr marL="342900" indent="-342900">
              <a:buFont typeface="Arial" panose="020B0604020202020204" pitchFamily="34" charset="0"/>
              <a:buChar char="•"/>
            </a:pPr>
            <a:r>
              <a:rPr lang="es-ES" sz="2000" b="1" dirty="0">
                <a:latin typeface="Arial" panose="020B0604020202020204" pitchFamily="34" charset="0"/>
                <a:cs typeface="Arial" panose="020B0604020202020204" pitchFamily="34" charset="0"/>
              </a:rPr>
              <a:t>Pausa activa </a:t>
            </a:r>
          </a:p>
          <a:p>
            <a:pPr marL="342900" indent="-342900">
              <a:buFont typeface="Arial" panose="020B0604020202020204" pitchFamily="34" charset="0"/>
              <a:buChar char="•"/>
            </a:pPr>
            <a:r>
              <a:rPr lang="es-ES" sz="2000" b="1" dirty="0">
                <a:latin typeface="Arial" panose="020B0604020202020204" pitchFamily="34" charset="0"/>
                <a:cs typeface="Arial" panose="020B0604020202020204" pitchFamily="34" charset="0"/>
              </a:rPr>
              <a:t> IDRD </a:t>
            </a:r>
          </a:p>
          <a:p>
            <a:pPr marL="342900" indent="-342900">
              <a:buFont typeface="Arial" panose="020B0604020202020204" pitchFamily="34" charset="0"/>
              <a:buChar char="•"/>
            </a:pPr>
            <a:r>
              <a:rPr lang="es-ES" sz="2000" b="1" dirty="0">
                <a:latin typeface="Arial" panose="020B0604020202020204" pitchFamily="34" charset="0"/>
                <a:cs typeface="Arial" panose="020B0604020202020204" pitchFamily="34" charset="0"/>
              </a:rPr>
              <a:t> Secretaria de Hábitat </a:t>
            </a:r>
          </a:p>
          <a:p>
            <a:pPr marL="342900" indent="-342900">
              <a:buFont typeface="Arial" panose="020B0604020202020204" pitchFamily="34" charset="0"/>
              <a:buChar char="•"/>
            </a:pPr>
            <a:r>
              <a:rPr lang="es-ES" sz="2000" b="1" dirty="0">
                <a:latin typeface="Arial" panose="020B0604020202020204" pitchFamily="34" charset="0"/>
                <a:cs typeface="Arial" panose="020B0604020202020204" pitchFamily="34" charset="0"/>
              </a:rPr>
              <a:t>Cierre.</a:t>
            </a:r>
          </a:p>
        </p:txBody>
      </p:sp>
      <p:sp>
        <p:nvSpPr>
          <p:cNvPr id="2" name="CuadroTexto 1"/>
          <p:cNvSpPr txBox="1"/>
          <p:nvPr/>
        </p:nvSpPr>
        <p:spPr>
          <a:xfrm>
            <a:off x="1071154" y="6052457"/>
            <a:ext cx="4763589" cy="276999"/>
          </a:xfrm>
          <a:prstGeom prst="rect">
            <a:avLst/>
          </a:prstGeom>
          <a:noFill/>
        </p:spPr>
        <p:txBody>
          <a:bodyPr wrap="square" rtlCol="0">
            <a:spAutoFit/>
          </a:bodyPr>
          <a:lstStyle/>
          <a:p>
            <a:endParaRPr lang="es-CO" sz="1200" dirty="0"/>
          </a:p>
        </p:txBody>
      </p:sp>
      <p:sp>
        <p:nvSpPr>
          <p:cNvPr id="3" name="CuadroTexto 2"/>
          <p:cNvSpPr txBox="1"/>
          <p:nvPr/>
        </p:nvSpPr>
        <p:spPr>
          <a:xfrm>
            <a:off x="8290183" y="6205044"/>
            <a:ext cx="3778422" cy="215444"/>
          </a:xfrm>
          <a:prstGeom prst="rect">
            <a:avLst/>
          </a:prstGeom>
          <a:noFill/>
        </p:spPr>
        <p:txBody>
          <a:bodyPr wrap="square" rtlCol="0">
            <a:spAutoFit/>
          </a:bodyPr>
          <a:lstStyle/>
          <a:p>
            <a:endParaRPr lang="es-MX" sz="800" dirty="0">
              <a:solidFill>
                <a:schemeClr val="bg1"/>
              </a:solidFill>
            </a:endParaRPr>
          </a:p>
        </p:txBody>
      </p:sp>
    </p:spTree>
    <p:extLst>
      <p:ext uri="{BB962C8B-B14F-4D97-AF65-F5344CB8AC3E}">
        <p14:creationId xmlns:p14="http://schemas.microsoft.com/office/powerpoint/2010/main" val="148592874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ángulo 2"/>
          <p:cNvSpPr/>
          <p:nvPr/>
        </p:nvSpPr>
        <p:spPr>
          <a:xfrm>
            <a:off x="660976" y="1111192"/>
            <a:ext cx="10870046" cy="830997"/>
          </a:xfrm>
          <a:prstGeom prst="rect">
            <a:avLst/>
          </a:prstGeom>
        </p:spPr>
        <p:txBody>
          <a:bodyPr wrap="square">
            <a:spAutoFit/>
          </a:bodyPr>
          <a:lstStyle/>
          <a:p>
            <a:pPr algn="just" fontAlgn="ctr"/>
            <a:r>
              <a:rPr lang="es-MX" sz="1600" dirty="0"/>
              <a:t>En el mes de noviembre de 2025 tuvo lugar la </a:t>
            </a:r>
            <a:r>
              <a:rPr lang="es-MX" sz="1600" u="sng" dirty="0"/>
              <a:t>ESTRATEGIA IMPLEMENTACIÓN SERVICIOS COMPLEMENTARIOS SERVICIO APOYOS ECONÓMICOS PARA PERSONAS MAYOR APOYO COFINANCIADO D – PROGRAMA COLOMBIA MAYOR</a:t>
            </a:r>
            <a:r>
              <a:rPr lang="es-MX" sz="1600" b="1" dirty="0"/>
              <a:t>,</a:t>
            </a:r>
            <a:r>
              <a:rPr lang="es-MX" sz="1600" dirty="0"/>
              <a:t> articulada con la Modalidad Centro Día al Barrio, como un reconocimiento a su participación y como un escenario de esparcimiento y recreación. </a:t>
            </a:r>
          </a:p>
        </p:txBody>
      </p:sp>
      <p:sp>
        <p:nvSpPr>
          <p:cNvPr id="7" name="CuadroTexto 6">
            <a:extLst>
              <a:ext uri="{FF2B5EF4-FFF2-40B4-BE49-F238E27FC236}">
                <a16:creationId xmlns:a16="http://schemas.microsoft.com/office/drawing/2014/main" id="{9EED3760-1478-3B8D-06A6-48489AD699A0}"/>
              </a:ext>
            </a:extLst>
          </p:cNvPr>
          <p:cNvSpPr txBox="1"/>
          <p:nvPr/>
        </p:nvSpPr>
        <p:spPr>
          <a:xfrm>
            <a:off x="1566545" y="513745"/>
            <a:ext cx="9296086" cy="400110"/>
          </a:xfrm>
          <a:prstGeom prst="rect">
            <a:avLst/>
          </a:prstGeom>
          <a:noFill/>
        </p:spPr>
        <p:txBody>
          <a:bodyPr wrap="square" rtlCol="0">
            <a:spAutoFit/>
          </a:bodyPr>
          <a:lstStyle/>
          <a:p>
            <a:pPr algn="ctr"/>
            <a:r>
              <a:rPr lang="es-ES" sz="2000" b="1" dirty="0">
                <a:solidFill>
                  <a:srgbClr val="FF0000"/>
                </a:solidFill>
              </a:rPr>
              <a:t>BALANCE SERVICIO APOYO ECONÓMICO COFINANCIADO D- 2025</a:t>
            </a:r>
            <a:endParaRPr lang="es-CO" sz="2000" b="1" dirty="0">
              <a:solidFill>
                <a:srgbClr val="FF0000"/>
              </a:solidFill>
            </a:endParaRPr>
          </a:p>
        </p:txBody>
      </p:sp>
      <p:sp>
        <p:nvSpPr>
          <p:cNvPr id="8" name="Rectángulo 7"/>
          <p:cNvSpPr/>
          <p:nvPr/>
        </p:nvSpPr>
        <p:spPr>
          <a:xfrm>
            <a:off x="660976" y="2258985"/>
            <a:ext cx="10870046" cy="584775"/>
          </a:xfrm>
          <a:prstGeom prst="rect">
            <a:avLst/>
          </a:prstGeom>
        </p:spPr>
        <p:txBody>
          <a:bodyPr wrap="square">
            <a:spAutoFit/>
          </a:bodyPr>
          <a:lstStyle/>
          <a:p>
            <a:r>
              <a:rPr lang="es-MX" sz="1600" dirty="0"/>
              <a:t>Se ejecutaron 3 actividades </a:t>
            </a:r>
            <a:r>
              <a:rPr lang="es-CO" sz="1600" dirty="0"/>
              <a:t>con la participación total de 74 personas mayores beneficiarias del apoyo económico Cofinanciado D. </a:t>
            </a:r>
            <a:endParaRPr lang="es-MX" sz="1600" dirty="0"/>
          </a:p>
          <a:p>
            <a:endParaRPr lang="es-MX" sz="1600" dirty="0"/>
          </a:p>
        </p:txBody>
      </p:sp>
      <p:pic>
        <p:nvPicPr>
          <p:cNvPr id="4" name="Imagen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3205908"/>
            <a:ext cx="12191999" cy="3652092"/>
          </a:xfrm>
          <a:prstGeom prst="rect">
            <a:avLst/>
          </a:prstGeom>
        </p:spPr>
      </p:pic>
      <p:sp>
        <p:nvSpPr>
          <p:cNvPr id="9" name="Rectángulo 8"/>
          <p:cNvSpPr/>
          <p:nvPr/>
        </p:nvSpPr>
        <p:spPr>
          <a:xfrm>
            <a:off x="3723665" y="2843760"/>
            <a:ext cx="6689110" cy="584775"/>
          </a:xfrm>
          <a:prstGeom prst="rect">
            <a:avLst/>
          </a:prstGeom>
        </p:spPr>
        <p:txBody>
          <a:bodyPr wrap="square">
            <a:spAutoFit/>
          </a:bodyPr>
          <a:lstStyle/>
          <a:p>
            <a:r>
              <a:rPr lang="es-MX" sz="1600" b="1" dirty="0"/>
              <a:t>PASADIA CENTRO VACACIONAL D LAS PALAMERAS- VILLETA</a:t>
            </a:r>
          </a:p>
          <a:p>
            <a:endParaRPr lang="es-MX" sz="1600" dirty="0"/>
          </a:p>
        </p:txBody>
      </p:sp>
    </p:spTree>
    <p:extLst>
      <p:ext uri="{BB962C8B-B14F-4D97-AF65-F5344CB8AC3E}">
        <p14:creationId xmlns:p14="http://schemas.microsoft.com/office/powerpoint/2010/main" val="322613636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uadroTexto 6">
            <a:extLst>
              <a:ext uri="{FF2B5EF4-FFF2-40B4-BE49-F238E27FC236}">
                <a16:creationId xmlns:a16="http://schemas.microsoft.com/office/drawing/2014/main" id="{9EED3760-1478-3B8D-06A6-48489AD699A0}"/>
              </a:ext>
            </a:extLst>
          </p:cNvPr>
          <p:cNvSpPr txBox="1"/>
          <p:nvPr/>
        </p:nvSpPr>
        <p:spPr>
          <a:xfrm>
            <a:off x="1566545" y="513745"/>
            <a:ext cx="9296086" cy="400110"/>
          </a:xfrm>
          <a:prstGeom prst="rect">
            <a:avLst/>
          </a:prstGeom>
          <a:noFill/>
        </p:spPr>
        <p:txBody>
          <a:bodyPr wrap="square" rtlCol="0">
            <a:spAutoFit/>
          </a:bodyPr>
          <a:lstStyle/>
          <a:p>
            <a:pPr algn="ctr"/>
            <a:r>
              <a:rPr lang="es-ES" sz="2000" b="1" dirty="0">
                <a:solidFill>
                  <a:srgbClr val="FF0000"/>
                </a:solidFill>
              </a:rPr>
              <a:t>BALANCE SERVICIO APOYO ECONÓMICO COFINANCIADO D- 2025</a:t>
            </a:r>
            <a:endParaRPr lang="es-CO" sz="2000" b="1" dirty="0">
              <a:solidFill>
                <a:srgbClr val="FF0000"/>
              </a:solidFill>
            </a:endParaRPr>
          </a:p>
        </p:txBody>
      </p:sp>
      <p:sp>
        <p:nvSpPr>
          <p:cNvPr id="9" name="Rectángulo 8"/>
          <p:cNvSpPr/>
          <p:nvPr/>
        </p:nvSpPr>
        <p:spPr>
          <a:xfrm>
            <a:off x="1970148" y="1536664"/>
            <a:ext cx="4045062" cy="584775"/>
          </a:xfrm>
          <a:prstGeom prst="rect">
            <a:avLst/>
          </a:prstGeom>
        </p:spPr>
        <p:txBody>
          <a:bodyPr wrap="square">
            <a:spAutoFit/>
          </a:bodyPr>
          <a:lstStyle/>
          <a:p>
            <a:r>
              <a:rPr lang="es-MX" sz="1600" b="1" dirty="0"/>
              <a:t>MUSEO EL ATRIO</a:t>
            </a:r>
          </a:p>
          <a:p>
            <a:endParaRPr lang="es-MX" sz="1600" dirty="0"/>
          </a:p>
        </p:txBody>
      </p:sp>
      <p:pic>
        <p:nvPicPr>
          <p:cNvPr id="10" name="Imagen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2129797"/>
            <a:ext cx="6015210" cy="4728203"/>
          </a:xfrm>
          <a:prstGeom prst="rect">
            <a:avLst/>
          </a:prstGeom>
        </p:spPr>
      </p:pic>
      <p:pic>
        <p:nvPicPr>
          <p:cNvPr id="2" name="Imagen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447402" y="2129796"/>
            <a:ext cx="4744598" cy="4728203"/>
          </a:xfrm>
          <a:prstGeom prst="rect">
            <a:avLst/>
          </a:prstGeom>
        </p:spPr>
      </p:pic>
      <p:sp>
        <p:nvSpPr>
          <p:cNvPr id="11" name="Rectángulo 10"/>
          <p:cNvSpPr/>
          <p:nvPr/>
        </p:nvSpPr>
        <p:spPr>
          <a:xfrm>
            <a:off x="8685837" y="1536665"/>
            <a:ext cx="4045062" cy="584775"/>
          </a:xfrm>
          <a:prstGeom prst="rect">
            <a:avLst/>
          </a:prstGeom>
        </p:spPr>
        <p:txBody>
          <a:bodyPr wrap="square">
            <a:spAutoFit/>
          </a:bodyPr>
          <a:lstStyle/>
          <a:p>
            <a:r>
              <a:rPr lang="es-MX" sz="1600" b="1" dirty="0"/>
              <a:t>TEATRO VILLAMAYOR</a:t>
            </a:r>
          </a:p>
          <a:p>
            <a:endParaRPr lang="es-MX" sz="1600" dirty="0"/>
          </a:p>
        </p:txBody>
      </p:sp>
    </p:spTree>
    <p:extLst>
      <p:ext uri="{BB962C8B-B14F-4D97-AF65-F5344CB8AC3E}">
        <p14:creationId xmlns:p14="http://schemas.microsoft.com/office/powerpoint/2010/main" val="315294339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25242CD5-D5DA-6641-E526-54D3CB02C13B}"/>
              </a:ext>
            </a:extLst>
          </p:cNvPr>
          <p:cNvPicPr>
            <a:picLocks noChangeAspect="1"/>
          </p:cNvPicPr>
          <p:nvPr/>
        </p:nvPicPr>
        <p:blipFill>
          <a:blip r:embed="rId2"/>
          <a:stretch>
            <a:fillRect/>
          </a:stretch>
        </p:blipFill>
        <p:spPr>
          <a:xfrm>
            <a:off x="0" y="0"/>
            <a:ext cx="12192000" cy="6858000"/>
          </a:xfrm>
          <a:prstGeom prst="rect">
            <a:avLst/>
          </a:prstGeom>
        </p:spPr>
      </p:pic>
      <p:sp>
        <p:nvSpPr>
          <p:cNvPr id="6" name="CuadroTexto 5">
            <a:extLst>
              <a:ext uri="{FF2B5EF4-FFF2-40B4-BE49-F238E27FC236}">
                <a16:creationId xmlns:a16="http://schemas.microsoft.com/office/drawing/2014/main" id="{17FEA292-29D2-A7E3-9080-BD364EA3455E}"/>
              </a:ext>
            </a:extLst>
          </p:cNvPr>
          <p:cNvSpPr txBox="1"/>
          <p:nvPr/>
        </p:nvSpPr>
        <p:spPr>
          <a:xfrm>
            <a:off x="1686223" y="2721114"/>
            <a:ext cx="7391401" cy="1323439"/>
          </a:xfrm>
          <a:prstGeom prst="rect">
            <a:avLst/>
          </a:prstGeom>
          <a:noFill/>
        </p:spPr>
        <p:txBody>
          <a:bodyPr wrap="square" rtlCol="0">
            <a:spAutoFit/>
          </a:bodyPr>
          <a:lstStyle/>
          <a:p>
            <a:pPr algn="ctr"/>
            <a:r>
              <a:rPr lang="es-ES" sz="8000" dirty="0">
                <a:solidFill>
                  <a:srgbClr val="FCB40E"/>
                </a:solidFill>
                <a:latin typeface="Museo Sans Condensed 500" panose="02000000000000000000" pitchFamily="2" charset="77"/>
              </a:rPr>
              <a:t>GRACIAS</a:t>
            </a:r>
            <a:endParaRPr lang="es-CO" sz="8000" dirty="0">
              <a:solidFill>
                <a:srgbClr val="FCB40E"/>
              </a:solidFill>
              <a:latin typeface="Museo Sans Condensed 500" panose="02000000000000000000" pitchFamily="2" charset="77"/>
            </a:endParaRPr>
          </a:p>
        </p:txBody>
      </p:sp>
    </p:spTree>
    <p:extLst>
      <p:ext uri="{BB962C8B-B14F-4D97-AF65-F5344CB8AC3E}">
        <p14:creationId xmlns:p14="http://schemas.microsoft.com/office/powerpoint/2010/main" val="302058625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84" name="Google Shape;84;p13"/>
          <p:cNvSpPr/>
          <p:nvPr/>
        </p:nvSpPr>
        <p:spPr>
          <a:xfrm>
            <a:off x="-7353" y="14155"/>
            <a:ext cx="12206700" cy="6857700"/>
          </a:xfrm>
          <a:prstGeom prst="rect">
            <a:avLst/>
          </a:prstGeom>
          <a:solidFill>
            <a:srgbClr val="E4032E"/>
          </a:solidFill>
          <a:ln>
            <a:noFill/>
          </a:ln>
        </p:spPr>
        <p:txBody>
          <a:bodyPr spcFirstLastPara="1" wrap="square" lIns="91425" tIns="91425" rIns="91425" bIns="91425" anchor="ctr" anchorCtr="0">
            <a:noAutofit/>
          </a:bodyPr>
          <a:lstStyle/>
          <a:p>
            <a:pPr lvl="0" algn="ctr"/>
            <a:r>
              <a:rPr lang="es-ES" sz="4400" dirty="0">
                <a:solidFill>
                  <a:schemeClr val="lt1"/>
                </a:solidFill>
                <a:latin typeface="Britannic Bold" panose="020B0903060703020204" pitchFamily="34" charset="0"/>
                <a:ea typeface="Calibri"/>
                <a:cs typeface="Calibri"/>
                <a:sym typeface="Calibri"/>
              </a:rPr>
              <a:t>Gestión 2025 – </a:t>
            </a:r>
          </a:p>
          <a:p>
            <a:pPr lvl="0" algn="ctr"/>
            <a:r>
              <a:rPr lang="es-ES" sz="4400" dirty="0">
                <a:solidFill>
                  <a:schemeClr val="lt1"/>
                </a:solidFill>
                <a:latin typeface="Britannic Bold" panose="020B0903060703020204" pitchFamily="34" charset="0"/>
                <a:ea typeface="Calibri"/>
                <a:cs typeface="Calibri"/>
                <a:sym typeface="Calibri"/>
              </a:rPr>
              <a:t>Aportes de la Alcaldía Local de Tunjuelito</a:t>
            </a:r>
          </a:p>
          <a:p>
            <a:pPr lvl="0" algn="ctr"/>
            <a:r>
              <a:rPr lang="es-ES" sz="4400" dirty="0">
                <a:solidFill>
                  <a:schemeClr val="lt1"/>
                </a:solidFill>
                <a:latin typeface="Britannic Bold" panose="020B0903060703020204" pitchFamily="34" charset="0"/>
                <a:ea typeface="Calibri"/>
                <a:cs typeface="Calibri"/>
                <a:sym typeface="Calibri"/>
              </a:rPr>
              <a:t>Consejo Local de Sabios y Sabias</a:t>
            </a:r>
          </a:p>
          <a:p>
            <a:pPr lvl="0" algn="ctr"/>
            <a:r>
              <a:rPr lang="es-ES" sz="4400" dirty="0">
                <a:solidFill>
                  <a:schemeClr val="lt1"/>
                </a:solidFill>
                <a:latin typeface="Britannic Bold" panose="020B0903060703020204" pitchFamily="34" charset="0"/>
                <a:ea typeface="Calibri"/>
                <a:cs typeface="Calibri"/>
                <a:sym typeface="Calibri"/>
              </a:rPr>
              <a:t>Política Pública de Envejecimiento y Vejez</a:t>
            </a:r>
          </a:p>
          <a:p>
            <a:pPr lvl="0" algn="ctr"/>
            <a:r>
              <a:rPr lang="es-ES" sz="4400" dirty="0">
                <a:solidFill>
                  <a:schemeClr val="lt1"/>
                </a:solidFill>
                <a:latin typeface="Britannic Bold" panose="020B0903060703020204" pitchFamily="34" charset="0"/>
                <a:ea typeface="Calibri"/>
                <a:cs typeface="Calibri"/>
                <a:sym typeface="Calibri"/>
              </a:rPr>
              <a:t>Presenta: Carolina Villamil</a:t>
            </a:r>
            <a:endParaRPr lang="es-MX" sz="4400" dirty="0">
              <a:solidFill>
                <a:schemeClr val="lt1"/>
              </a:solidFill>
              <a:latin typeface="Britannic Bold" panose="020B0903060703020204" pitchFamily="34" charset="0"/>
              <a:ea typeface="Calibri"/>
              <a:cs typeface="Calibri"/>
              <a:sym typeface="Calibri"/>
            </a:endParaRPr>
          </a:p>
        </p:txBody>
      </p:sp>
      <p:sp>
        <p:nvSpPr>
          <p:cNvPr id="85" name="Google Shape;85;p13"/>
          <p:cNvSpPr/>
          <p:nvPr/>
        </p:nvSpPr>
        <p:spPr>
          <a:xfrm flipH="1">
            <a:off x="10943664" y="2532197"/>
            <a:ext cx="1245319" cy="4325448"/>
          </a:xfrm>
          <a:prstGeom prst="rtTriangle">
            <a:avLst/>
          </a:prstGeom>
          <a:solidFill>
            <a:srgbClr val="FF0000"/>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dirty="0">
              <a:latin typeface="Calibri"/>
              <a:ea typeface="Calibri"/>
              <a:cs typeface="Calibri"/>
              <a:sym typeface="Calibri"/>
            </a:endParaRPr>
          </a:p>
        </p:txBody>
      </p:sp>
      <p:sp>
        <p:nvSpPr>
          <p:cNvPr id="86" name="Google Shape;86;p13"/>
          <p:cNvSpPr/>
          <p:nvPr/>
        </p:nvSpPr>
        <p:spPr>
          <a:xfrm rot="10800000">
            <a:off x="10943664" y="-52"/>
            <a:ext cx="1245319" cy="2532249"/>
          </a:xfrm>
          <a:prstGeom prst="rtTriangle">
            <a:avLst/>
          </a:prstGeom>
          <a:solidFill>
            <a:srgbClr val="CC0000"/>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x-none">
                <a:latin typeface="Calibri"/>
                <a:ea typeface="Calibri"/>
                <a:cs typeface="Calibri"/>
                <a:sym typeface="Calibri"/>
              </a:rPr>
              <a:t> </a:t>
            </a:r>
            <a:endParaRPr dirty="0">
              <a:latin typeface="Calibri"/>
              <a:ea typeface="Calibri"/>
              <a:cs typeface="Calibri"/>
              <a:sym typeface="Calibri"/>
            </a:endParaRPr>
          </a:p>
        </p:txBody>
      </p:sp>
      <p:pic>
        <p:nvPicPr>
          <p:cNvPr id="87" name="Google Shape;87;p13"/>
          <p:cNvPicPr preferRelativeResize="0"/>
          <p:nvPr/>
        </p:nvPicPr>
        <p:blipFill rotWithShape="1">
          <a:blip r:embed="rId3">
            <a:alphaModFix/>
          </a:blip>
          <a:srcRect l="40077" t="-6264" r="-1"/>
          <a:stretch/>
        </p:blipFill>
        <p:spPr>
          <a:xfrm>
            <a:off x="10943664" y="841185"/>
            <a:ext cx="865116" cy="430795"/>
          </a:xfrm>
          <a:prstGeom prst="rect">
            <a:avLst/>
          </a:prstGeom>
          <a:ln>
            <a:noFill/>
          </a:ln>
          <a:effectLst>
            <a:outerShdw blurRad="292100" dist="139700" dir="2700000" algn="tl" rotWithShape="0">
              <a:srgbClr val="333333">
                <a:alpha val="65000"/>
              </a:srgbClr>
            </a:outerShdw>
          </a:effectLst>
        </p:spPr>
      </p:pic>
      <p:pic>
        <p:nvPicPr>
          <p:cNvPr id="5" name="Imagen 4"/>
          <p:cNvPicPr>
            <a:picLocks noChangeAspect="1"/>
          </p:cNvPicPr>
          <p:nvPr/>
        </p:nvPicPr>
        <p:blipFill>
          <a:blip r:embed="rId4"/>
          <a:stretch>
            <a:fillRect/>
          </a:stretch>
        </p:blipFill>
        <p:spPr>
          <a:xfrm>
            <a:off x="7876950" y="122277"/>
            <a:ext cx="4216617" cy="596931"/>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60970539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9B2D5938-DA6F-734B-935F-E8E3BEAD99F1}"/>
              </a:ext>
            </a:extLst>
          </p:cNvPr>
          <p:cNvSpPr txBox="1"/>
          <p:nvPr/>
        </p:nvSpPr>
        <p:spPr>
          <a:xfrm>
            <a:off x="1177636" y="678873"/>
            <a:ext cx="9539395" cy="584775"/>
          </a:xfrm>
          <a:prstGeom prst="rect">
            <a:avLst/>
          </a:prstGeom>
          <a:noFill/>
        </p:spPr>
        <p:txBody>
          <a:bodyPr wrap="square" lIns="91440" tIns="45720" rIns="91440" bIns="45720" rtlCol="0" anchor="t">
            <a:spAutoFit/>
          </a:bodyPr>
          <a:lstStyle/>
          <a:p>
            <a:pPr algn="ctr"/>
            <a:r>
              <a:rPr lang="es-ES" sz="3200" b="1" dirty="0"/>
              <a:t>La Alcaldía facilitó y gestionó</a:t>
            </a:r>
            <a:r>
              <a:rPr lang="es-ES" sz="3200" dirty="0"/>
              <a:t>:</a:t>
            </a:r>
          </a:p>
        </p:txBody>
      </p:sp>
      <p:sp>
        <p:nvSpPr>
          <p:cNvPr id="3" name="CuadroTexto 2">
            <a:extLst>
              <a:ext uri="{FF2B5EF4-FFF2-40B4-BE49-F238E27FC236}">
                <a16:creationId xmlns:a16="http://schemas.microsoft.com/office/drawing/2014/main" id="{5651B248-503F-C44C-9116-B370C888BC8A}"/>
              </a:ext>
            </a:extLst>
          </p:cNvPr>
          <p:cNvSpPr txBox="1"/>
          <p:nvPr/>
        </p:nvSpPr>
        <p:spPr>
          <a:xfrm>
            <a:off x="1177635" y="1357745"/>
            <a:ext cx="9809019" cy="4401205"/>
          </a:xfrm>
          <a:prstGeom prst="rect">
            <a:avLst/>
          </a:prstGeom>
          <a:noFill/>
        </p:spPr>
        <p:txBody>
          <a:bodyPr wrap="square" lIns="91440" tIns="45720" rIns="91440" bIns="45720" rtlCol="0" anchor="t">
            <a:spAutoFit/>
          </a:bodyPr>
          <a:lstStyle/>
          <a:p>
            <a:pPr marL="457200" indent="-457200">
              <a:buFont typeface="Arial" panose="020B0604020202020204" pitchFamily="34" charset="0"/>
              <a:buChar char="•"/>
            </a:pPr>
            <a:r>
              <a:rPr lang="es-ES" sz="2800" dirty="0"/>
              <a:t>Articulación con entidades distritales: IDPAC, SDIS, Subred Sur. </a:t>
            </a:r>
          </a:p>
          <a:p>
            <a:pPr marL="457200" indent="-457200">
              <a:buFont typeface="Arial" panose="020B0604020202020204" pitchFamily="34" charset="0"/>
              <a:buChar char="•"/>
            </a:pPr>
            <a:r>
              <a:rPr lang="es-ES" sz="2800" dirty="0"/>
              <a:t>Articulación con el </a:t>
            </a:r>
            <a:r>
              <a:rPr lang="es-ES" sz="2800" b="1" dirty="0"/>
              <a:t>Fondo de Desarrollo Local de Tunjuelito (FDL)</a:t>
            </a:r>
            <a:r>
              <a:rPr lang="es-ES" sz="2800" dirty="0"/>
              <a:t> para viabilizar apoyos y logística</a:t>
            </a:r>
          </a:p>
          <a:p>
            <a:pPr marL="457200" indent="-457200">
              <a:buFont typeface="Arial" panose="020B0604020202020204" pitchFamily="34" charset="0"/>
              <a:buChar char="•"/>
            </a:pPr>
            <a:r>
              <a:rPr lang="es-ES" sz="2800" dirty="0"/>
              <a:t>Coordinación con prensa para elaborar piezas informativas internas</a:t>
            </a:r>
          </a:p>
          <a:p>
            <a:pPr marL="457200" indent="-457200">
              <a:buFont typeface="Arial" panose="020B0604020202020204" pitchFamily="34" charset="0"/>
              <a:buChar char="•"/>
            </a:pPr>
            <a:r>
              <a:rPr lang="es-ES" sz="2800" dirty="0"/>
              <a:t>Acompañamiento en la planeación y organización de las comisiones internas del Consejo</a:t>
            </a:r>
          </a:p>
          <a:p>
            <a:pPr marL="457200" indent="-457200">
              <a:buFont typeface="Arial" panose="020B0604020202020204" pitchFamily="34" charset="0"/>
              <a:buChar char="•"/>
            </a:pPr>
            <a:r>
              <a:rPr lang="es-ES" sz="2800" dirty="0"/>
              <a:t>Garantía de espacios físicos para reuniones, encuentros y actividades formativas</a:t>
            </a:r>
          </a:p>
        </p:txBody>
      </p:sp>
    </p:spTree>
    <p:extLst>
      <p:ext uri="{BB962C8B-B14F-4D97-AF65-F5344CB8AC3E}">
        <p14:creationId xmlns:p14="http://schemas.microsoft.com/office/powerpoint/2010/main" val="123702466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9B2D5938-DA6F-734B-935F-E8E3BEAD99F1}"/>
              </a:ext>
            </a:extLst>
          </p:cNvPr>
          <p:cNvSpPr txBox="1"/>
          <p:nvPr/>
        </p:nvSpPr>
        <p:spPr>
          <a:xfrm>
            <a:off x="1177636" y="678873"/>
            <a:ext cx="10307782" cy="1077218"/>
          </a:xfrm>
          <a:prstGeom prst="rect">
            <a:avLst/>
          </a:prstGeom>
          <a:noFill/>
        </p:spPr>
        <p:txBody>
          <a:bodyPr wrap="square" lIns="91440" tIns="45720" rIns="91440" bIns="45720" rtlCol="0" anchor="t">
            <a:spAutoFit/>
          </a:bodyPr>
          <a:lstStyle/>
          <a:p>
            <a:r>
              <a:rPr lang="es-ES" sz="3200" b="1" dirty="0"/>
              <a:t>Desarrolló y apoyó la programación del Mes de la Persona Mayor:</a:t>
            </a:r>
          </a:p>
        </p:txBody>
      </p:sp>
      <p:sp>
        <p:nvSpPr>
          <p:cNvPr id="3" name="CuadroTexto 2">
            <a:extLst>
              <a:ext uri="{FF2B5EF4-FFF2-40B4-BE49-F238E27FC236}">
                <a16:creationId xmlns:a16="http://schemas.microsoft.com/office/drawing/2014/main" id="{5651B248-503F-C44C-9116-B370C888BC8A}"/>
              </a:ext>
            </a:extLst>
          </p:cNvPr>
          <p:cNvSpPr txBox="1"/>
          <p:nvPr/>
        </p:nvSpPr>
        <p:spPr>
          <a:xfrm>
            <a:off x="1177636" y="1856508"/>
            <a:ext cx="9809019" cy="3970318"/>
          </a:xfrm>
          <a:prstGeom prst="rect">
            <a:avLst/>
          </a:prstGeom>
          <a:noFill/>
        </p:spPr>
        <p:txBody>
          <a:bodyPr wrap="square" lIns="91440" tIns="45720" rIns="91440" bIns="45720" rtlCol="0" anchor="t">
            <a:spAutoFit/>
          </a:bodyPr>
          <a:lstStyle/>
          <a:p>
            <a:r>
              <a:rPr lang="es-ES" sz="2800" b="1" dirty="0"/>
              <a:t>Bingo bailable y actividades recreativas</a:t>
            </a:r>
            <a:r>
              <a:rPr lang="es-ES" sz="2800" dirty="0"/>
              <a:t> para bienestar emocional</a:t>
            </a:r>
          </a:p>
          <a:p>
            <a:r>
              <a:rPr lang="es-ES" sz="2800" b="1" dirty="0"/>
              <a:t>Feria de emprendimientos</a:t>
            </a:r>
            <a:r>
              <a:rPr lang="es-ES" sz="2800" dirty="0"/>
              <a:t> para promover autonomía económica</a:t>
            </a:r>
          </a:p>
          <a:p>
            <a:r>
              <a:rPr lang="es-ES" sz="2800" b="1" dirty="0"/>
              <a:t>Actividades culturales y presentaciones artísticas</a:t>
            </a:r>
            <a:r>
              <a:rPr lang="es-ES" sz="2800" dirty="0"/>
              <a:t> con participación activa de los sabios/as</a:t>
            </a:r>
          </a:p>
          <a:p>
            <a:r>
              <a:rPr lang="es-ES" sz="2800" dirty="0"/>
              <a:t>Gestión de </a:t>
            </a:r>
            <a:r>
              <a:rPr lang="es-ES" sz="2800" b="1" dirty="0"/>
              <a:t>espacios, logística, transporte, refrigerios, insumos y comunicaciones</a:t>
            </a:r>
            <a:endParaRPr lang="es-ES" sz="2800" dirty="0"/>
          </a:p>
          <a:p>
            <a:r>
              <a:rPr lang="es-ES" sz="2800" dirty="0"/>
              <a:t>Promoción de acciones intergeneracionales</a:t>
            </a:r>
          </a:p>
        </p:txBody>
      </p:sp>
    </p:spTree>
    <p:extLst>
      <p:ext uri="{BB962C8B-B14F-4D97-AF65-F5344CB8AC3E}">
        <p14:creationId xmlns:p14="http://schemas.microsoft.com/office/powerpoint/2010/main" val="242662365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9B2D5938-DA6F-734B-935F-E8E3BEAD99F1}"/>
              </a:ext>
            </a:extLst>
          </p:cNvPr>
          <p:cNvSpPr txBox="1"/>
          <p:nvPr/>
        </p:nvSpPr>
        <p:spPr>
          <a:xfrm>
            <a:off x="1177636" y="678873"/>
            <a:ext cx="10307782" cy="1077218"/>
          </a:xfrm>
          <a:prstGeom prst="rect">
            <a:avLst/>
          </a:prstGeom>
          <a:noFill/>
        </p:spPr>
        <p:txBody>
          <a:bodyPr wrap="square" lIns="91440" tIns="45720" rIns="91440" bIns="45720" rtlCol="0" anchor="t">
            <a:spAutoFit/>
          </a:bodyPr>
          <a:lstStyle/>
          <a:p>
            <a:pPr algn="ctr"/>
            <a:r>
              <a:rPr lang="es-ES" sz="3200" b="1" dirty="0"/>
              <a:t>La Alcaldía apoyó el funcionamiento de cada comisión mediante</a:t>
            </a:r>
          </a:p>
        </p:txBody>
      </p:sp>
      <p:sp>
        <p:nvSpPr>
          <p:cNvPr id="3" name="CuadroTexto 2">
            <a:extLst>
              <a:ext uri="{FF2B5EF4-FFF2-40B4-BE49-F238E27FC236}">
                <a16:creationId xmlns:a16="http://schemas.microsoft.com/office/drawing/2014/main" id="{5651B248-503F-C44C-9116-B370C888BC8A}"/>
              </a:ext>
            </a:extLst>
          </p:cNvPr>
          <p:cNvSpPr txBox="1"/>
          <p:nvPr/>
        </p:nvSpPr>
        <p:spPr>
          <a:xfrm>
            <a:off x="1177636" y="1856508"/>
            <a:ext cx="9809019" cy="3970318"/>
          </a:xfrm>
          <a:prstGeom prst="rect">
            <a:avLst/>
          </a:prstGeom>
          <a:noFill/>
        </p:spPr>
        <p:txBody>
          <a:bodyPr wrap="square" lIns="91440" tIns="45720" rIns="91440" bIns="45720" rtlCol="0" anchor="t">
            <a:spAutoFit/>
          </a:bodyPr>
          <a:lstStyle/>
          <a:p>
            <a:pPr marL="457200" indent="-457200">
              <a:buFont typeface="Arial" panose="020B0604020202020204" pitchFamily="34" charset="0"/>
              <a:buChar char="•"/>
            </a:pPr>
            <a:r>
              <a:rPr lang="es-ES" sz="3600" dirty="0"/>
              <a:t>Asistencia técnica en reuniones</a:t>
            </a:r>
          </a:p>
          <a:p>
            <a:pPr marL="457200" indent="-457200">
              <a:buFont typeface="Arial" panose="020B0604020202020204" pitchFamily="34" charset="0"/>
              <a:buChar char="•"/>
            </a:pPr>
            <a:r>
              <a:rPr lang="es-ES" sz="3600" dirty="0"/>
              <a:t>Ajuste de líneas de trabajo</a:t>
            </a:r>
          </a:p>
          <a:p>
            <a:pPr marL="457200" indent="-457200">
              <a:buFont typeface="Arial" panose="020B0604020202020204" pitchFamily="34" charset="0"/>
              <a:buChar char="•"/>
            </a:pPr>
            <a:r>
              <a:rPr lang="es-ES" sz="3600" dirty="0"/>
              <a:t>Revisión de documentos internos</a:t>
            </a:r>
          </a:p>
          <a:p>
            <a:pPr marL="457200" indent="-457200">
              <a:buFont typeface="Arial" panose="020B0604020202020204" pitchFamily="34" charset="0"/>
              <a:buChar char="•"/>
            </a:pPr>
            <a:r>
              <a:rPr lang="es-ES" sz="3600" dirty="0"/>
              <a:t>Gestión con entidades para cumplir sus objetivos</a:t>
            </a:r>
          </a:p>
          <a:p>
            <a:pPr marL="457200" indent="-457200">
              <a:buFont typeface="Arial" panose="020B0604020202020204" pitchFamily="34" charset="0"/>
              <a:buChar char="•"/>
            </a:pPr>
            <a:r>
              <a:rPr lang="es-ES" sz="3600" dirty="0"/>
              <a:t>Acompañamiento en conflictos, comunicación, cultura, salud y movilidad</a:t>
            </a:r>
          </a:p>
        </p:txBody>
      </p:sp>
    </p:spTree>
    <p:extLst>
      <p:ext uri="{BB962C8B-B14F-4D97-AF65-F5344CB8AC3E}">
        <p14:creationId xmlns:p14="http://schemas.microsoft.com/office/powerpoint/2010/main" val="225936441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9B2D5938-DA6F-734B-935F-E8E3BEAD99F1}"/>
              </a:ext>
            </a:extLst>
          </p:cNvPr>
          <p:cNvSpPr txBox="1"/>
          <p:nvPr/>
        </p:nvSpPr>
        <p:spPr>
          <a:xfrm>
            <a:off x="1177636" y="678873"/>
            <a:ext cx="10307782" cy="1077218"/>
          </a:xfrm>
          <a:prstGeom prst="rect">
            <a:avLst/>
          </a:prstGeom>
          <a:noFill/>
        </p:spPr>
        <p:txBody>
          <a:bodyPr wrap="square" lIns="91440" tIns="45720" rIns="91440" bIns="45720" rtlCol="0" anchor="t">
            <a:spAutoFit/>
          </a:bodyPr>
          <a:lstStyle/>
          <a:p>
            <a:pPr algn="ctr"/>
            <a:r>
              <a:rPr lang="es-ES" sz="3200" b="1" dirty="0"/>
              <a:t>Aportes a la Política Pública de Envejecimiento y Vejez</a:t>
            </a:r>
          </a:p>
        </p:txBody>
      </p:sp>
      <p:sp>
        <p:nvSpPr>
          <p:cNvPr id="3" name="CuadroTexto 2">
            <a:extLst>
              <a:ext uri="{FF2B5EF4-FFF2-40B4-BE49-F238E27FC236}">
                <a16:creationId xmlns:a16="http://schemas.microsoft.com/office/drawing/2014/main" id="{5651B248-503F-C44C-9116-B370C888BC8A}"/>
              </a:ext>
            </a:extLst>
          </p:cNvPr>
          <p:cNvSpPr txBox="1"/>
          <p:nvPr/>
        </p:nvSpPr>
        <p:spPr>
          <a:xfrm>
            <a:off x="1177636" y="1856508"/>
            <a:ext cx="9809019" cy="4524315"/>
          </a:xfrm>
          <a:prstGeom prst="rect">
            <a:avLst/>
          </a:prstGeom>
          <a:noFill/>
        </p:spPr>
        <p:txBody>
          <a:bodyPr wrap="square" lIns="91440" tIns="45720" rIns="91440" bIns="45720" rtlCol="0" anchor="t">
            <a:spAutoFit/>
          </a:bodyPr>
          <a:lstStyle/>
          <a:p>
            <a:r>
              <a:rPr lang="es-ES" sz="2400" dirty="0"/>
              <a:t>Durante 2025, la Alcaldía Local contribuyó a los ejes de la política mediante:</a:t>
            </a:r>
          </a:p>
          <a:p>
            <a:r>
              <a:rPr lang="es-ES" sz="2400" b="1" dirty="0"/>
              <a:t>Participación y Ciudadanía</a:t>
            </a:r>
          </a:p>
          <a:p>
            <a:r>
              <a:rPr lang="es-ES" sz="2400" dirty="0"/>
              <a:t>Fortalecimiento del Consejo Local como instancia de participación.</a:t>
            </a:r>
          </a:p>
          <a:p>
            <a:r>
              <a:rPr lang="es-ES" sz="2400" dirty="0"/>
              <a:t>Acompañamiento permanente a decisiones, comisiones y mesas de trabajo.</a:t>
            </a:r>
          </a:p>
          <a:p>
            <a:r>
              <a:rPr lang="es-ES" sz="2400" b="1" dirty="0"/>
              <a:t>Autonomía y Bienestar</a:t>
            </a:r>
          </a:p>
          <a:p>
            <a:r>
              <a:rPr lang="es-ES" sz="2400" dirty="0"/>
              <a:t>Programación recreativa, formativa y cultural en el Mes de la Persona Mayor.</a:t>
            </a:r>
          </a:p>
          <a:p>
            <a:r>
              <a:rPr lang="es-ES" sz="2400" dirty="0"/>
              <a:t>Apoyo a ferias, procesos de autocuidado y espacios de relación social</a:t>
            </a:r>
            <a:r>
              <a:rPr lang="es-ES" sz="3600" dirty="0"/>
              <a:t>.</a:t>
            </a:r>
          </a:p>
          <a:p>
            <a:endParaRPr lang="es-ES" sz="3600" dirty="0"/>
          </a:p>
        </p:txBody>
      </p:sp>
    </p:spTree>
    <p:extLst>
      <p:ext uri="{BB962C8B-B14F-4D97-AF65-F5344CB8AC3E}">
        <p14:creationId xmlns:p14="http://schemas.microsoft.com/office/powerpoint/2010/main" val="187093918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9B2D5938-DA6F-734B-935F-E8E3BEAD99F1}"/>
              </a:ext>
            </a:extLst>
          </p:cNvPr>
          <p:cNvSpPr txBox="1"/>
          <p:nvPr/>
        </p:nvSpPr>
        <p:spPr>
          <a:xfrm>
            <a:off x="1177636" y="678873"/>
            <a:ext cx="10307782" cy="1077218"/>
          </a:xfrm>
          <a:prstGeom prst="rect">
            <a:avLst/>
          </a:prstGeom>
          <a:noFill/>
        </p:spPr>
        <p:txBody>
          <a:bodyPr wrap="square" lIns="91440" tIns="45720" rIns="91440" bIns="45720" rtlCol="0" anchor="t">
            <a:spAutoFit/>
          </a:bodyPr>
          <a:lstStyle/>
          <a:p>
            <a:pPr algn="ctr"/>
            <a:r>
              <a:rPr lang="es-ES" sz="3200" b="1" dirty="0"/>
              <a:t>Aportes a la Política Pública de Envejecimiento y Vejez</a:t>
            </a:r>
          </a:p>
        </p:txBody>
      </p:sp>
      <p:sp>
        <p:nvSpPr>
          <p:cNvPr id="3" name="CuadroTexto 2">
            <a:extLst>
              <a:ext uri="{FF2B5EF4-FFF2-40B4-BE49-F238E27FC236}">
                <a16:creationId xmlns:a16="http://schemas.microsoft.com/office/drawing/2014/main" id="{5651B248-503F-C44C-9116-B370C888BC8A}"/>
              </a:ext>
            </a:extLst>
          </p:cNvPr>
          <p:cNvSpPr txBox="1"/>
          <p:nvPr/>
        </p:nvSpPr>
        <p:spPr>
          <a:xfrm>
            <a:off x="1177636" y="1856508"/>
            <a:ext cx="9809019" cy="4524315"/>
          </a:xfrm>
          <a:prstGeom prst="rect">
            <a:avLst/>
          </a:prstGeom>
          <a:noFill/>
        </p:spPr>
        <p:txBody>
          <a:bodyPr wrap="square" lIns="91440" tIns="45720" rIns="91440" bIns="45720" rtlCol="0" anchor="t">
            <a:spAutoFit/>
          </a:bodyPr>
          <a:lstStyle/>
          <a:p>
            <a:r>
              <a:rPr lang="es-ES" sz="2400" dirty="0"/>
              <a:t>Durante 2025, la Alcaldía Local contribuyó a los ejes de la política mediante:</a:t>
            </a:r>
          </a:p>
          <a:p>
            <a:r>
              <a:rPr lang="es-ES" sz="2400" b="1" dirty="0"/>
              <a:t>Cuidado, Salud y Movilidad Segura</a:t>
            </a:r>
          </a:p>
          <a:p>
            <a:r>
              <a:rPr lang="es-ES" sz="2400" dirty="0"/>
              <a:t>Articulación con la Subred Sur y SDIS para actividades de promoción de salud.</a:t>
            </a:r>
          </a:p>
          <a:p>
            <a:r>
              <a:rPr lang="es-ES" sz="2400" dirty="0"/>
              <a:t>Organización de rutas seguras y transporte accesible para eventos mayores.</a:t>
            </a:r>
          </a:p>
          <a:p>
            <a:r>
              <a:rPr lang="es-ES" sz="2400" b="1" dirty="0"/>
              <a:t>Reconocimiento y Cultura Ciudadana</a:t>
            </a:r>
          </a:p>
          <a:p>
            <a:r>
              <a:rPr lang="es-ES" sz="2400" dirty="0"/>
              <a:t>Desarrollo de piezas gráficas, comunicaciones internas y </a:t>
            </a:r>
            <a:r>
              <a:rPr lang="es-ES" sz="2400" dirty="0" err="1"/>
              <a:t>visibilización</a:t>
            </a:r>
            <a:r>
              <a:rPr lang="es-ES" sz="2400" dirty="0"/>
              <a:t> del rol de las personas mayores.</a:t>
            </a:r>
          </a:p>
          <a:p>
            <a:r>
              <a:rPr lang="es-ES" sz="2400" dirty="0"/>
              <a:t>Organización de la Asamblea Local como espacio de reconocimiento comunitario.</a:t>
            </a:r>
            <a:endParaRPr lang="es-ES" sz="3600" dirty="0"/>
          </a:p>
        </p:txBody>
      </p:sp>
    </p:spTree>
    <p:extLst>
      <p:ext uri="{BB962C8B-B14F-4D97-AF65-F5344CB8AC3E}">
        <p14:creationId xmlns:p14="http://schemas.microsoft.com/office/powerpoint/2010/main" val="385426324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9B2D5938-DA6F-734B-935F-E8E3BEAD99F1}"/>
              </a:ext>
            </a:extLst>
          </p:cNvPr>
          <p:cNvSpPr txBox="1"/>
          <p:nvPr/>
        </p:nvSpPr>
        <p:spPr>
          <a:xfrm>
            <a:off x="2424545" y="983673"/>
            <a:ext cx="10307782" cy="584775"/>
          </a:xfrm>
          <a:prstGeom prst="rect">
            <a:avLst/>
          </a:prstGeom>
          <a:noFill/>
        </p:spPr>
        <p:txBody>
          <a:bodyPr wrap="square" lIns="91440" tIns="45720" rIns="91440" bIns="45720" rtlCol="0" anchor="t">
            <a:spAutoFit/>
          </a:bodyPr>
          <a:lstStyle/>
          <a:p>
            <a:r>
              <a:rPr lang="es-ES" sz="3200" b="1" dirty="0"/>
              <a:t>Logros 2025 desde la Alcaldía Local</a:t>
            </a:r>
          </a:p>
        </p:txBody>
      </p:sp>
      <p:sp>
        <p:nvSpPr>
          <p:cNvPr id="3" name="CuadroTexto 2">
            <a:extLst>
              <a:ext uri="{FF2B5EF4-FFF2-40B4-BE49-F238E27FC236}">
                <a16:creationId xmlns:a16="http://schemas.microsoft.com/office/drawing/2014/main" id="{5651B248-503F-C44C-9116-B370C888BC8A}"/>
              </a:ext>
            </a:extLst>
          </p:cNvPr>
          <p:cNvSpPr txBox="1"/>
          <p:nvPr/>
        </p:nvSpPr>
        <p:spPr>
          <a:xfrm>
            <a:off x="1177636" y="1856508"/>
            <a:ext cx="9809019" cy="4401205"/>
          </a:xfrm>
          <a:prstGeom prst="rect">
            <a:avLst/>
          </a:prstGeom>
          <a:noFill/>
        </p:spPr>
        <p:txBody>
          <a:bodyPr wrap="square" lIns="91440" tIns="45720" rIns="91440" bIns="45720" rtlCol="0" anchor="t">
            <a:spAutoFit/>
          </a:bodyPr>
          <a:lstStyle/>
          <a:p>
            <a:pPr marL="342900" indent="-342900">
              <a:buFont typeface="Arial" panose="020B0604020202020204" pitchFamily="34" charset="0"/>
              <a:buChar char="•"/>
            </a:pPr>
            <a:r>
              <a:rPr lang="es-ES" sz="2800" dirty="0"/>
              <a:t>Consejo Local fortalecido en su dinámica interna y reconocimiento territorial.</a:t>
            </a:r>
          </a:p>
          <a:p>
            <a:pPr marL="342900" indent="-342900">
              <a:buFont typeface="Arial" panose="020B0604020202020204" pitchFamily="34" charset="0"/>
              <a:buChar char="•"/>
            </a:pPr>
            <a:r>
              <a:rPr lang="es-ES" sz="2800" dirty="0"/>
              <a:t>Mayor articulación con entidades para garantizar derechos de personas mayores.</a:t>
            </a:r>
          </a:p>
          <a:p>
            <a:pPr marL="342900" indent="-342900">
              <a:buFont typeface="Arial" panose="020B0604020202020204" pitchFamily="34" charset="0"/>
              <a:buChar char="•"/>
            </a:pPr>
            <a:r>
              <a:rPr lang="es-ES" sz="2800" dirty="0"/>
              <a:t>Procesos logísticos y administrativos eficientes y oportunos.</a:t>
            </a:r>
          </a:p>
          <a:p>
            <a:pPr marL="342900" indent="-342900">
              <a:buFont typeface="Arial" panose="020B0604020202020204" pitchFamily="34" charset="0"/>
              <a:buChar char="•"/>
            </a:pPr>
            <a:r>
              <a:rPr lang="es-ES" sz="2800" dirty="0"/>
              <a:t>Mayor visibilidad y participación activa en espacios distritales.</a:t>
            </a:r>
          </a:p>
          <a:p>
            <a:pPr marL="342900" indent="-342900">
              <a:buFont typeface="Arial" panose="020B0604020202020204" pitchFamily="34" charset="0"/>
              <a:buChar char="•"/>
            </a:pPr>
            <a:r>
              <a:rPr lang="es-ES" sz="2800" dirty="0"/>
              <a:t>Consolidación de eventos emblemáticos como el Mes de la Persona Mayor y la Asamblea Local.</a:t>
            </a:r>
          </a:p>
        </p:txBody>
      </p:sp>
    </p:spTree>
    <p:extLst>
      <p:ext uri="{BB962C8B-B14F-4D97-AF65-F5344CB8AC3E}">
        <p14:creationId xmlns:p14="http://schemas.microsoft.com/office/powerpoint/2010/main" val="304685393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n 5">
            <a:extLst>
              <a:ext uri="{FF2B5EF4-FFF2-40B4-BE49-F238E27FC236}">
                <a16:creationId xmlns:a16="http://schemas.microsoft.com/office/drawing/2014/main" id="{F2F14D8F-04EF-66B1-6887-E736321D3CD8}"/>
              </a:ext>
            </a:extLst>
          </p:cNvPr>
          <p:cNvPicPr>
            <a:picLocks noChangeAspect="1"/>
          </p:cNvPicPr>
          <p:nvPr/>
        </p:nvPicPr>
        <p:blipFill rotWithShape="1">
          <a:blip r:embed="rId3">
            <a:duotone>
              <a:schemeClr val="accent5">
                <a:shade val="45000"/>
                <a:satMod val="135000"/>
              </a:schemeClr>
              <a:prstClr val="white"/>
            </a:duotone>
          </a:blip>
          <a:srcRect b="13667"/>
          <a:stretch/>
        </p:blipFill>
        <p:spPr>
          <a:xfrm>
            <a:off x="0" y="0"/>
            <a:ext cx="12192000" cy="5920755"/>
          </a:xfrm>
          <a:prstGeom prst="rect">
            <a:avLst/>
          </a:prstGeom>
        </p:spPr>
      </p:pic>
      <p:sp>
        <p:nvSpPr>
          <p:cNvPr id="5" name="CuadroTexto 4">
            <a:extLst>
              <a:ext uri="{FF2B5EF4-FFF2-40B4-BE49-F238E27FC236}">
                <a16:creationId xmlns:a16="http://schemas.microsoft.com/office/drawing/2014/main" id="{C45463AA-17C9-0415-C49C-0375F65A47E8}"/>
              </a:ext>
            </a:extLst>
          </p:cNvPr>
          <p:cNvSpPr txBox="1"/>
          <p:nvPr/>
        </p:nvSpPr>
        <p:spPr>
          <a:xfrm>
            <a:off x="198489" y="1424690"/>
            <a:ext cx="5572723" cy="286232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s-ES" sz="3600" dirty="0">
                <a:solidFill>
                  <a:srgbClr val="0070C0"/>
                </a:solidFill>
                <a:latin typeface="Arial Black" panose="020B0A04020102020204" pitchFamily="34" charset="0"/>
              </a:rPr>
              <a:t>Política publica de envejecimiento y Vejez</a:t>
            </a:r>
          </a:p>
          <a:p>
            <a:pPr algn="l"/>
            <a:endParaRPr lang="es-ES" sz="3600" dirty="0">
              <a:solidFill>
                <a:srgbClr val="0070C0"/>
              </a:solidFill>
              <a:latin typeface="Arial Black" panose="020B0A04020102020204" pitchFamily="34" charset="0"/>
            </a:endParaRPr>
          </a:p>
          <a:p>
            <a:pPr algn="l"/>
            <a:r>
              <a:rPr lang="es-ES" sz="3600" dirty="0">
                <a:solidFill>
                  <a:srgbClr val="0070C0"/>
                </a:solidFill>
                <a:latin typeface="Arial Black" panose="020B0A04020102020204" pitchFamily="34" charset="0"/>
              </a:rPr>
              <a:t>2026-2036</a:t>
            </a:r>
          </a:p>
        </p:txBody>
      </p:sp>
      <p:pic>
        <p:nvPicPr>
          <p:cNvPr id="11" name="Picture 1">
            <a:extLst>
              <a:ext uri="{FF2B5EF4-FFF2-40B4-BE49-F238E27FC236}">
                <a16:creationId xmlns:a16="http://schemas.microsoft.com/office/drawing/2014/main" id="{1092276E-8EEE-8B72-74B6-90AB2FCB2CBE}"/>
              </a:ext>
            </a:extLst>
          </p:cNvPr>
          <p:cNvPicPr>
            <a:picLocks noChangeAspect="1"/>
          </p:cNvPicPr>
          <p:nvPr/>
        </p:nvPicPr>
        <p:blipFill>
          <a:blip r:embed="rId4"/>
          <a:stretch>
            <a:fillRect/>
          </a:stretch>
        </p:blipFill>
        <p:spPr>
          <a:xfrm>
            <a:off x="198489" y="101214"/>
            <a:ext cx="1104900" cy="857250"/>
          </a:xfrm>
          <a:prstGeom prst="rect">
            <a:avLst/>
          </a:prstGeom>
        </p:spPr>
      </p:pic>
      <p:pic>
        <p:nvPicPr>
          <p:cNvPr id="7" name="Imagen 6">
            <a:extLst>
              <a:ext uri="{FF2B5EF4-FFF2-40B4-BE49-F238E27FC236}">
                <a16:creationId xmlns:a16="http://schemas.microsoft.com/office/drawing/2014/main" id="{11A9B10F-A1CD-812C-037B-05B67A761795}"/>
              </a:ext>
            </a:extLst>
          </p:cNvPr>
          <p:cNvPicPr>
            <a:picLocks noChangeAspect="1"/>
          </p:cNvPicPr>
          <p:nvPr/>
        </p:nvPicPr>
        <p:blipFill>
          <a:blip r:embed="rId5"/>
          <a:srcRect l="-1" r="3309" b="1949"/>
          <a:stretch>
            <a:fillRect/>
          </a:stretch>
        </p:blipFill>
        <p:spPr>
          <a:xfrm>
            <a:off x="5645642" y="1174318"/>
            <a:ext cx="5893215" cy="3833112"/>
          </a:xfrm>
          <a:prstGeom prst="rect">
            <a:avLst/>
          </a:prstGeom>
        </p:spPr>
      </p:pic>
    </p:spTree>
    <p:extLst>
      <p:ext uri="{BB962C8B-B14F-4D97-AF65-F5344CB8AC3E}">
        <p14:creationId xmlns:p14="http://schemas.microsoft.com/office/powerpoint/2010/main" val="6022280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Google Shape;98;p14">
            <a:extLst>
              <a:ext uri="{FF2B5EF4-FFF2-40B4-BE49-F238E27FC236}">
                <a16:creationId xmlns:a16="http://schemas.microsoft.com/office/drawing/2014/main" id="{B1B94D6E-DB11-4CD4-A1A0-D31A69335968}"/>
              </a:ext>
            </a:extLst>
          </p:cNvPr>
          <p:cNvSpPr txBox="1"/>
          <p:nvPr/>
        </p:nvSpPr>
        <p:spPr>
          <a:xfrm>
            <a:off x="1083835" y="1635905"/>
            <a:ext cx="9532584" cy="1154132"/>
          </a:xfrm>
          <a:prstGeom prst="rect">
            <a:avLst/>
          </a:prstGeom>
          <a:noFill/>
          <a:ln>
            <a:noFill/>
          </a:ln>
        </p:spPr>
        <p:txBody>
          <a:bodyPr spcFirstLastPara="1" wrap="square" lIns="91425" tIns="91425" rIns="91425" bIns="91425" anchor="t" anchorCtr="0">
            <a:spAutoFit/>
          </a:bodyPr>
          <a:lstStyle/>
          <a:p>
            <a:pPr algn="ctr"/>
            <a:endParaRPr lang="es-ES" sz="6300" b="1" dirty="0">
              <a:solidFill>
                <a:prstClr val="white"/>
              </a:solidFill>
              <a:latin typeface="Oswald"/>
              <a:ea typeface="Oswald"/>
              <a:cs typeface="Oswald"/>
            </a:endParaRPr>
          </a:p>
        </p:txBody>
      </p:sp>
      <p:sp>
        <p:nvSpPr>
          <p:cNvPr id="2" name="CuadroTexto 1">
            <a:extLst>
              <a:ext uri="{FF2B5EF4-FFF2-40B4-BE49-F238E27FC236}">
                <a16:creationId xmlns:a16="http://schemas.microsoft.com/office/drawing/2014/main" id="{C5C93D7F-DF0A-7008-06BA-A1E42A76F41A}"/>
              </a:ext>
            </a:extLst>
          </p:cNvPr>
          <p:cNvSpPr txBox="1"/>
          <p:nvPr/>
        </p:nvSpPr>
        <p:spPr>
          <a:xfrm>
            <a:off x="970961" y="2061013"/>
            <a:ext cx="11057641" cy="954107"/>
          </a:xfrm>
          <a:prstGeom prst="rect">
            <a:avLst/>
          </a:prstGeom>
          <a:noFill/>
        </p:spPr>
        <p:txBody>
          <a:bodyPr wrap="square" rtlCol="0">
            <a:spAutoFit/>
          </a:bodyPr>
          <a:lstStyle/>
          <a:p>
            <a:pPr algn="ctr"/>
            <a:r>
              <a:rPr lang="es-CO" sz="2800" b="1" dirty="0">
                <a:solidFill>
                  <a:prstClr val="white"/>
                </a:solidFill>
              </a:rPr>
              <a:t>ACCIONES CON PERSONA MAYOR EN LA LOCALIDAD DE TUNJUELITO 2025 DESDE DELEGADA POLÍTICA PÚBLICA ENVEJECIMIENTO Y VEJEZ </a:t>
            </a:r>
          </a:p>
        </p:txBody>
      </p:sp>
    </p:spTree>
    <p:extLst>
      <p:ext uri="{BB962C8B-B14F-4D97-AF65-F5344CB8AC3E}">
        <p14:creationId xmlns:p14="http://schemas.microsoft.com/office/powerpoint/2010/main" val="345888165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110;p15">
            <a:extLst>
              <a:ext uri="{FF2B5EF4-FFF2-40B4-BE49-F238E27FC236}">
                <a16:creationId xmlns:a16="http://schemas.microsoft.com/office/drawing/2014/main" id="{C20EFD0B-A2E2-4276-8AFF-1647C08FCCDE}"/>
              </a:ext>
            </a:extLst>
          </p:cNvPr>
          <p:cNvSpPr txBox="1"/>
          <p:nvPr/>
        </p:nvSpPr>
        <p:spPr>
          <a:xfrm>
            <a:off x="5943600" y="184098"/>
            <a:ext cx="5717357" cy="1046410"/>
          </a:xfrm>
          <a:prstGeom prst="rect">
            <a:avLst/>
          </a:prstGeom>
          <a:noFill/>
          <a:ln>
            <a:noFill/>
          </a:ln>
        </p:spPr>
        <p:txBody>
          <a:bodyPr spcFirstLastPara="1" wrap="square" lIns="91425" tIns="91425" rIns="91425" bIns="91425" anchor="t" anchorCtr="0">
            <a:spAutoFit/>
          </a:bodyPr>
          <a:lstStyle/>
          <a:p>
            <a:pPr lvl="0"/>
            <a:r>
              <a:rPr lang="es-CO" sz="2800" b="1" dirty="0">
                <a:latin typeface="Arial" panose="020B0604020202020204" pitchFamily="34" charset="0"/>
                <a:cs typeface="Arial" panose="020B0604020202020204" pitchFamily="34" charset="0"/>
              </a:rPr>
              <a:t>ACCION CONJUNTA  “MEMORIAS CON BIENESTAR”</a:t>
            </a:r>
            <a:endParaRPr sz="11500" b="1" dirty="0">
              <a:latin typeface="Arial" panose="020B0604020202020204" pitchFamily="34" charset="0"/>
              <a:ea typeface="Oswald"/>
              <a:cs typeface="Arial" panose="020B0604020202020204" pitchFamily="34" charset="0"/>
              <a:sym typeface="Oswald"/>
            </a:endParaRPr>
          </a:p>
        </p:txBody>
      </p:sp>
      <p:sp>
        <p:nvSpPr>
          <p:cNvPr id="6" name="AutoShape 2">
            <a:extLst>
              <a:ext uri="{FF2B5EF4-FFF2-40B4-BE49-F238E27FC236}">
                <a16:creationId xmlns:a16="http://schemas.microsoft.com/office/drawing/2014/main" id="{799468C9-0712-A149-2CD0-0917228ED090}"/>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CO"/>
          </a:p>
        </p:txBody>
      </p:sp>
      <p:graphicFrame>
        <p:nvGraphicFramePr>
          <p:cNvPr id="8" name="Diagrama 7">
            <a:extLst>
              <a:ext uri="{FF2B5EF4-FFF2-40B4-BE49-F238E27FC236}">
                <a16:creationId xmlns:a16="http://schemas.microsoft.com/office/drawing/2014/main" id="{5B16B26F-6739-59F4-E2CF-D934FF59E5F5}"/>
              </a:ext>
            </a:extLst>
          </p:cNvPr>
          <p:cNvGraphicFramePr/>
          <p:nvPr/>
        </p:nvGraphicFramePr>
        <p:xfrm>
          <a:off x="4750812" y="1368097"/>
          <a:ext cx="8312045" cy="548990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3" name="Imagen 2">
            <a:extLst>
              <a:ext uri="{FF2B5EF4-FFF2-40B4-BE49-F238E27FC236}">
                <a16:creationId xmlns:a16="http://schemas.microsoft.com/office/drawing/2014/main" id="{68266866-1066-646C-3869-15876F3F4345}"/>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90550" y="1216058"/>
            <a:ext cx="5416166" cy="3440784"/>
          </a:xfrm>
          <a:prstGeom prst="rect">
            <a:avLst/>
          </a:prstGeom>
        </p:spPr>
      </p:pic>
    </p:spTree>
    <p:extLst>
      <p:ext uri="{BB962C8B-B14F-4D97-AF65-F5344CB8AC3E}">
        <p14:creationId xmlns:p14="http://schemas.microsoft.com/office/powerpoint/2010/main" val="1384288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755535-6121-6655-55EB-BD25717F1795}"/>
            </a:ext>
          </a:extLst>
        </p:cNvPr>
        <p:cNvGrpSpPr/>
        <p:nvPr/>
      </p:nvGrpSpPr>
      <p:grpSpPr>
        <a:xfrm>
          <a:off x="0" y="0"/>
          <a:ext cx="0" cy="0"/>
          <a:chOff x="0" y="0"/>
          <a:chExt cx="0" cy="0"/>
        </a:xfrm>
      </p:grpSpPr>
      <p:sp>
        <p:nvSpPr>
          <p:cNvPr id="4" name="Google Shape;110;p15">
            <a:extLst>
              <a:ext uri="{FF2B5EF4-FFF2-40B4-BE49-F238E27FC236}">
                <a16:creationId xmlns:a16="http://schemas.microsoft.com/office/drawing/2014/main" id="{EA4CC676-1AA0-D55A-2934-ECA61F212F8E}"/>
              </a:ext>
            </a:extLst>
          </p:cNvPr>
          <p:cNvSpPr txBox="1"/>
          <p:nvPr/>
        </p:nvSpPr>
        <p:spPr>
          <a:xfrm>
            <a:off x="6219371" y="591100"/>
            <a:ext cx="6729000" cy="677078"/>
          </a:xfrm>
          <a:prstGeom prst="rect">
            <a:avLst/>
          </a:prstGeom>
          <a:noFill/>
          <a:ln>
            <a:noFill/>
          </a:ln>
        </p:spPr>
        <p:txBody>
          <a:bodyPr spcFirstLastPara="1" wrap="square" lIns="91425" tIns="91425" rIns="91425" bIns="91425" anchor="t" anchorCtr="0">
            <a:spAutoFit/>
          </a:bodyPr>
          <a:lstStyle/>
          <a:p>
            <a:pPr lvl="0"/>
            <a:r>
              <a:rPr lang="es-CO" sz="3200" b="1" dirty="0"/>
              <a:t>SESIONES EDUCATIVAS </a:t>
            </a:r>
            <a:endParaRPr sz="8000" b="1" dirty="0">
              <a:solidFill>
                <a:srgbClr val="285B6A"/>
              </a:solidFill>
              <a:latin typeface="Oswald"/>
              <a:ea typeface="Oswald"/>
              <a:cs typeface="Oswald"/>
              <a:sym typeface="Oswald"/>
            </a:endParaRPr>
          </a:p>
        </p:txBody>
      </p:sp>
      <p:sp>
        <p:nvSpPr>
          <p:cNvPr id="6" name="AutoShape 2">
            <a:extLst>
              <a:ext uri="{FF2B5EF4-FFF2-40B4-BE49-F238E27FC236}">
                <a16:creationId xmlns:a16="http://schemas.microsoft.com/office/drawing/2014/main" id="{0C8225C5-78FF-907D-455A-6EF77CEE0595}"/>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CO"/>
          </a:p>
        </p:txBody>
      </p:sp>
      <p:sp>
        <p:nvSpPr>
          <p:cNvPr id="2" name="CuadroTexto 1">
            <a:extLst>
              <a:ext uri="{FF2B5EF4-FFF2-40B4-BE49-F238E27FC236}">
                <a16:creationId xmlns:a16="http://schemas.microsoft.com/office/drawing/2014/main" id="{AA4B26DF-ED61-586F-0FCC-4705E6E0808B}"/>
              </a:ext>
            </a:extLst>
          </p:cNvPr>
          <p:cNvSpPr txBox="1"/>
          <p:nvPr/>
        </p:nvSpPr>
        <p:spPr>
          <a:xfrm>
            <a:off x="7011411" y="4735223"/>
            <a:ext cx="2979058" cy="1477328"/>
          </a:xfrm>
          <a:prstGeom prst="rect">
            <a:avLst/>
          </a:prstGeom>
          <a:noFill/>
        </p:spPr>
        <p:txBody>
          <a:bodyPr wrap="square" rtlCol="0">
            <a:spAutoFit/>
          </a:bodyPr>
          <a:lstStyle/>
          <a:p>
            <a:r>
              <a:rPr lang="es-CO" dirty="0"/>
              <a:t>En 2025 se logró la participación de personas mayores de los barrios Tunjuelito, san Carlos, isla del sol, Venecia, san Benito </a:t>
            </a:r>
          </a:p>
        </p:txBody>
      </p:sp>
      <p:pic>
        <p:nvPicPr>
          <p:cNvPr id="8" name="Imagen 7">
            <a:extLst>
              <a:ext uri="{FF2B5EF4-FFF2-40B4-BE49-F238E27FC236}">
                <a16:creationId xmlns:a16="http://schemas.microsoft.com/office/drawing/2014/main" id="{FA66EAEF-457C-09E3-14BA-9AC8722DA4C9}"/>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253200" y="1118769"/>
            <a:ext cx="4818706" cy="3577199"/>
          </a:xfrm>
          <a:prstGeom prst="rect">
            <a:avLst/>
          </a:prstGeom>
        </p:spPr>
      </p:pic>
      <p:pic>
        <p:nvPicPr>
          <p:cNvPr id="11" name="Gráfico 10" descr="Apple con relleno sólido">
            <a:extLst>
              <a:ext uri="{FF2B5EF4-FFF2-40B4-BE49-F238E27FC236}">
                <a16:creationId xmlns:a16="http://schemas.microsoft.com/office/drawing/2014/main" id="{63259BBF-5BC5-627C-535E-C0D902DECD2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62894" y="964094"/>
            <a:ext cx="914400" cy="914400"/>
          </a:xfrm>
          <a:prstGeom prst="rect">
            <a:avLst/>
          </a:prstGeom>
        </p:spPr>
      </p:pic>
      <p:pic>
        <p:nvPicPr>
          <p:cNvPr id="13" name="Gráfico 12" descr="Body builder con relleno sólido">
            <a:extLst>
              <a:ext uri="{FF2B5EF4-FFF2-40B4-BE49-F238E27FC236}">
                <a16:creationId xmlns:a16="http://schemas.microsoft.com/office/drawing/2014/main" id="{52436021-818D-7077-689A-068947FB24C5}"/>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704275" y="2362200"/>
            <a:ext cx="914400" cy="914400"/>
          </a:xfrm>
          <a:prstGeom prst="rect">
            <a:avLst/>
          </a:prstGeom>
        </p:spPr>
      </p:pic>
      <p:pic>
        <p:nvPicPr>
          <p:cNvPr id="15" name="Gráfico 14" descr="Brain in head con relleno sólido">
            <a:extLst>
              <a:ext uri="{FF2B5EF4-FFF2-40B4-BE49-F238E27FC236}">
                <a16:creationId xmlns:a16="http://schemas.microsoft.com/office/drawing/2014/main" id="{1F33DA11-9DB0-31A3-3FF6-C12B12469510}"/>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704275" y="3781568"/>
            <a:ext cx="914400" cy="914400"/>
          </a:xfrm>
          <a:prstGeom prst="rect">
            <a:avLst/>
          </a:prstGeom>
        </p:spPr>
      </p:pic>
      <p:sp>
        <p:nvSpPr>
          <p:cNvPr id="16" name="CuadroTexto 15">
            <a:extLst>
              <a:ext uri="{FF2B5EF4-FFF2-40B4-BE49-F238E27FC236}">
                <a16:creationId xmlns:a16="http://schemas.microsoft.com/office/drawing/2014/main" id="{72598B0A-BDD4-FDC2-D763-FBD1A083A536}"/>
              </a:ext>
            </a:extLst>
          </p:cNvPr>
          <p:cNvSpPr txBox="1"/>
          <p:nvPr/>
        </p:nvSpPr>
        <p:spPr>
          <a:xfrm>
            <a:off x="1911927" y="1268178"/>
            <a:ext cx="2032000" cy="646331"/>
          </a:xfrm>
          <a:prstGeom prst="rect">
            <a:avLst/>
          </a:prstGeom>
          <a:noFill/>
        </p:spPr>
        <p:txBody>
          <a:bodyPr wrap="square" rtlCol="0">
            <a:spAutoFit/>
          </a:bodyPr>
          <a:lstStyle/>
          <a:p>
            <a:r>
              <a:rPr lang="es-MX" dirty="0"/>
              <a:t>Hábitos de vida saludable</a:t>
            </a:r>
            <a:endParaRPr lang="es-CO" dirty="0"/>
          </a:p>
        </p:txBody>
      </p:sp>
      <p:sp>
        <p:nvSpPr>
          <p:cNvPr id="17" name="CuadroTexto 16">
            <a:extLst>
              <a:ext uri="{FF2B5EF4-FFF2-40B4-BE49-F238E27FC236}">
                <a16:creationId xmlns:a16="http://schemas.microsoft.com/office/drawing/2014/main" id="{D8B35081-AA62-71D3-C8DB-55DC7A2770E4}"/>
              </a:ext>
            </a:extLst>
          </p:cNvPr>
          <p:cNvSpPr txBox="1"/>
          <p:nvPr/>
        </p:nvSpPr>
        <p:spPr>
          <a:xfrm>
            <a:off x="1911927" y="2567709"/>
            <a:ext cx="2225964" cy="369332"/>
          </a:xfrm>
          <a:prstGeom prst="rect">
            <a:avLst/>
          </a:prstGeom>
          <a:noFill/>
        </p:spPr>
        <p:txBody>
          <a:bodyPr wrap="square" rtlCol="0">
            <a:spAutoFit/>
          </a:bodyPr>
          <a:lstStyle/>
          <a:p>
            <a:r>
              <a:rPr lang="es-MX" dirty="0"/>
              <a:t>Actividad Física </a:t>
            </a:r>
            <a:endParaRPr lang="es-CO" dirty="0"/>
          </a:p>
        </p:txBody>
      </p:sp>
      <p:sp>
        <p:nvSpPr>
          <p:cNvPr id="18" name="CuadroTexto 17">
            <a:extLst>
              <a:ext uri="{FF2B5EF4-FFF2-40B4-BE49-F238E27FC236}">
                <a16:creationId xmlns:a16="http://schemas.microsoft.com/office/drawing/2014/main" id="{5709EECE-7895-CEF8-B454-86B008440686}"/>
              </a:ext>
            </a:extLst>
          </p:cNvPr>
          <p:cNvSpPr txBox="1"/>
          <p:nvPr/>
        </p:nvSpPr>
        <p:spPr>
          <a:xfrm>
            <a:off x="1911927" y="4119418"/>
            <a:ext cx="2613891" cy="923330"/>
          </a:xfrm>
          <a:prstGeom prst="rect">
            <a:avLst/>
          </a:prstGeom>
          <a:noFill/>
        </p:spPr>
        <p:txBody>
          <a:bodyPr wrap="square" rtlCol="0">
            <a:spAutoFit/>
          </a:bodyPr>
          <a:lstStyle/>
          <a:p>
            <a:r>
              <a:rPr lang="es-MX" dirty="0"/>
              <a:t>Participación social en salud y política de envejecimiento y vejez </a:t>
            </a:r>
            <a:endParaRPr lang="es-CO" dirty="0"/>
          </a:p>
        </p:txBody>
      </p:sp>
    </p:spTree>
    <p:extLst>
      <p:ext uri="{BB962C8B-B14F-4D97-AF65-F5344CB8AC3E}">
        <p14:creationId xmlns:p14="http://schemas.microsoft.com/office/powerpoint/2010/main" val="157913220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B203571-8A16-D116-1B1E-FA4BEC528921}"/>
            </a:ext>
          </a:extLst>
        </p:cNvPr>
        <p:cNvGrpSpPr/>
        <p:nvPr/>
      </p:nvGrpSpPr>
      <p:grpSpPr>
        <a:xfrm>
          <a:off x="0" y="0"/>
          <a:ext cx="0" cy="0"/>
          <a:chOff x="0" y="0"/>
          <a:chExt cx="0" cy="0"/>
        </a:xfrm>
      </p:grpSpPr>
      <p:sp>
        <p:nvSpPr>
          <p:cNvPr id="4" name="Google Shape;110;p15">
            <a:extLst>
              <a:ext uri="{FF2B5EF4-FFF2-40B4-BE49-F238E27FC236}">
                <a16:creationId xmlns:a16="http://schemas.microsoft.com/office/drawing/2014/main" id="{AF7D3743-B90C-9981-787E-77C2EEBFB013}"/>
              </a:ext>
            </a:extLst>
          </p:cNvPr>
          <p:cNvSpPr txBox="1"/>
          <p:nvPr/>
        </p:nvSpPr>
        <p:spPr>
          <a:xfrm>
            <a:off x="747485" y="4176743"/>
            <a:ext cx="6729000" cy="677078"/>
          </a:xfrm>
          <a:prstGeom prst="rect">
            <a:avLst/>
          </a:prstGeom>
          <a:noFill/>
          <a:ln>
            <a:noFill/>
          </a:ln>
        </p:spPr>
        <p:txBody>
          <a:bodyPr spcFirstLastPara="1" wrap="square" lIns="91425" tIns="91425" rIns="91425" bIns="91425" anchor="t" anchorCtr="0">
            <a:spAutoFit/>
          </a:bodyPr>
          <a:lstStyle/>
          <a:p>
            <a:pPr lvl="0"/>
            <a:r>
              <a:rPr lang="es-CO" sz="3200" b="1" dirty="0"/>
              <a:t>Jornadas y conmemoraciones </a:t>
            </a:r>
            <a:endParaRPr sz="13800" b="1" dirty="0">
              <a:solidFill>
                <a:srgbClr val="285B6A"/>
              </a:solidFill>
              <a:latin typeface="Oswald"/>
              <a:ea typeface="Oswald"/>
              <a:cs typeface="Oswald"/>
              <a:sym typeface="Oswald"/>
            </a:endParaRPr>
          </a:p>
        </p:txBody>
      </p:sp>
      <p:sp>
        <p:nvSpPr>
          <p:cNvPr id="6" name="AutoShape 2">
            <a:extLst>
              <a:ext uri="{FF2B5EF4-FFF2-40B4-BE49-F238E27FC236}">
                <a16:creationId xmlns:a16="http://schemas.microsoft.com/office/drawing/2014/main" id="{C3C0C55B-422E-639F-9955-26B2E1AE7B50}"/>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CO"/>
          </a:p>
        </p:txBody>
      </p:sp>
      <p:sp>
        <p:nvSpPr>
          <p:cNvPr id="9" name="CuadroTexto 8">
            <a:extLst>
              <a:ext uri="{FF2B5EF4-FFF2-40B4-BE49-F238E27FC236}">
                <a16:creationId xmlns:a16="http://schemas.microsoft.com/office/drawing/2014/main" id="{818D5285-7803-8634-68DA-7887F09B9377}"/>
              </a:ext>
            </a:extLst>
          </p:cNvPr>
          <p:cNvSpPr txBox="1"/>
          <p:nvPr/>
        </p:nvSpPr>
        <p:spPr>
          <a:xfrm>
            <a:off x="1771754" y="4739932"/>
            <a:ext cx="2979058" cy="1200329"/>
          </a:xfrm>
          <a:prstGeom prst="rect">
            <a:avLst/>
          </a:prstGeom>
          <a:noFill/>
        </p:spPr>
        <p:txBody>
          <a:bodyPr wrap="square" rtlCol="0">
            <a:spAutoFit/>
          </a:bodyPr>
          <a:lstStyle/>
          <a:p>
            <a:r>
              <a:rPr lang="es-CO" dirty="0"/>
              <a:t>En 2025 se logró la articulación y  participación de las diferentes jornadas y conmemoraciones </a:t>
            </a:r>
          </a:p>
        </p:txBody>
      </p:sp>
      <p:pic>
        <p:nvPicPr>
          <p:cNvPr id="3" name="Imagen 2">
            <a:extLst>
              <a:ext uri="{FF2B5EF4-FFF2-40B4-BE49-F238E27FC236}">
                <a16:creationId xmlns:a16="http://schemas.microsoft.com/office/drawing/2014/main" id="{20F49FEA-769C-4356-4666-DF79648DAF7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96000" y="3228109"/>
            <a:ext cx="5963976" cy="3233593"/>
          </a:xfrm>
          <a:prstGeom prst="rect">
            <a:avLst/>
          </a:prstGeom>
        </p:spPr>
      </p:pic>
      <p:pic>
        <p:nvPicPr>
          <p:cNvPr id="7" name="Imagen 6">
            <a:extLst>
              <a:ext uri="{FF2B5EF4-FFF2-40B4-BE49-F238E27FC236}">
                <a16:creationId xmlns:a16="http://schemas.microsoft.com/office/drawing/2014/main" id="{904759D7-49F9-B35A-ED08-6981E6A21692}"/>
              </a:ext>
            </a:extLst>
          </p:cNvPr>
          <p:cNvPicPr>
            <a:picLocks noChangeAspect="1"/>
          </p:cNvPicPr>
          <p:nvPr/>
        </p:nvPicPr>
        <p:blipFill>
          <a:blip r:embed="rId3"/>
          <a:stretch>
            <a:fillRect/>
          </a:stretch>
        </p:blipFill>
        <p:spPr>
          <a:xfrm>
            <a:off x="549456" y="243898"/>
            <a:ext cx="4785130" cy="3185102"/>
          </a:xfrm>
          <a:prstGeom prst="rect">
            <a:avLst/>
          </a:prstGeom>
        </p:spPr>
      </p:pic>
    </p:spTree>
    <p:extLst>
      <p:ext uri="{BB962C8B-B14F-4D97-AF65-F5344CB8AC3E}">
        <p14:creationId xmlns:p14="http://schemas.microsoft.com/office/powerpoint/2010/main" val="369048432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D4C3888-0F32-B464-48C4-D61C2F10089B}"/>
            </a:ext>
          </a:extLst>
        </p:cNvPr>
        <p:cNvGrpSpPr/>
        <p:nvPr/>
      </p:nvGrpSpPr>
      <p:grpSpPr>
        <a:xfrm>
          <a:off x="0" y="0"/>
          <a:ext cx="0" cy="0"/>
          <a:chOff x="0" y="0"/>
          <a:chExt cx="0" cy="0"/>
        </a:xfrm>
      </p:grpSpPr>
      <p:sp>
        <p:nvSpPr>
          <p:cNvPr id="6" name="AutoShape 2">
            <a:extLst>
              <a:ext uri="{FF2B5EF4-FFF2-40B4-BE49-F238E27FC236}">
                <a16:creationId xmlns:a16="http://schemas.microsoft.com/office/drawing/2014/main" id="{7C25B548-BDB0-0A6F-08DB-849AEFE24C00}"/>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CO"/>
          </a:p>
        </p:txBody>
      </p:sp>
      <p:pic>
        <p:nvPicPr>
          <p:cNvPr id="5" name="Gráfico 4" descr="Sign language con relleno sólido">
            <a:extLst>
              <a:ext uri="{FF2B5EF4-FFF2-40B4-BE49-F238E27FC236}">
                <a16:creationId xmlns:a16="http://schemas.microsoft.com/office/drawing/2014/main" id="{96EF4C5A-0BB0-63CE-F303-C8B8BE81987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302327" y="1928090"/>
            <a:ext cx="2202873" cy="1877291"/>
          </a:xfrm>
          <a:prstGeom prst="rect">
            <a:avLst/>
          </a:prstGeom>
        </p:spPr>
      </p:pic>
      <p:sp>
        <p:nvSpPr>
          <p:cNvPr id="8" name="CuadroTexto 7">
            <a:extLst>
              <a:ext uri="{FF2B5EF4-FFF2-40B4-BE49-F238E27FC236}">
                <a16:creationId xmlns:a16="http://schemas.microsoft.com/office/drawing/2014/main" id="{7E27830D-4773-6611-DA98-7B9780A191DA}"/>
              </a:ext>
            </a:extLst>
          </p:cNvPr>
          <p:cNvSpPr txBox="1"/>
          <p:nvPr/>
        </p:nvSpPr>
        <p:spPr>
          <a:xfrm>
            <a:off x="4350327" y="2746725"/>
            <a:ext cx="5029202" cy="1200329"/>
          </a:xfrm>
          <a:prstGeom prst="rect">
            <a:avLst/>
          </a:prstGeom>
          <a:noFill/>
        </p:spPr>
        <p:txBody>
          <a:bodyPr wrap="square" rtlCol="0">
            <a:spAutoFit/>
          </a:bodyPr>
          <a:lstStyle/>
          <a:p>
            <a:r>
              <a:rPr lang="es-MX" sz="7200" dirty="0"/>
              <a:t>GRACIAS</a:t>
            </a:r>
            <a:r>
              <a:rPr lang="es-MX" dirty="0"/>
              <a:t> </a:t>
            </a:r>
            <a:endParaRPr lang="es-CO" dirty="0"/>
          </a:p>
        </p:txBody>
      </p:sp>
    </p:spTree>
    <p:extLst>
      <p:ext uri="{BB962C8B-B14F-4D97-AF65-F5344CB8AC3E}">
        <p14:creationId xmlns:p14="http://schemas.microsoft.com/office/powerpoint/2010/main" val="380156498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Google Shape;121;p16">
            <a:extLst>
              <a:ext uri="{FF2B5EF4-FFF2-40B4-BE49-F238E27FC236}">
                <a16:creationId xmlns:a16="http://schemas.microsoft.com/office/drawing/2014/main" id="{97E6A0E6-2DBD-E812-0A86-8F91DDABD9FF}"/>
              </a:ext>
            </a:extLst>
          </p:cNvPr>
          <p:cNvSpPr txBox="1"/>
          <p:nvPr/>
        </p:nvSpPr>
        <p:spPr>
          <a:xfrm>
            <a:off x="3217469" y="2747659"/>
            <a:ext cx="5757062" cy="1200298"/>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6600" b="1" dirty="0">
                <a:solidFill>
                  <a:srgbClr val="FFC000"/>
                </a:solidFill>
                <a:latin typeface="Oswald"/>
                <a:ea typeface="Oswald"/>
                <a:cs typeface="Oswald"/>
                <a:sym typeface="Oswald"/>
              </a:rPr>
              <a:t>Pausa Activa</a:t>
            </a:r>
            <a:endParaRPr sz="6600" b="1" dirty="0">
              <a:solidFill>
                <a:srgbClr val="FFC000"/>
              </a:solidFill>
              <a:latin typeface="Oswald"/>
              <a:ea typeface="Oswald"/>
              <a:cs typeface="Oswald"/>
              <a:sym typeface="Oswald"/>
            </a:endParaRPr>
          </a:p>
        </p:txBody>
      </p:sp>
      <p:pic>
        <p:nvPicPr>
          <p:cNvPr id="3" name="Gráfico 2">
            <a:extLst>
              <a:ext uri="{FF2B5EF4-FFF2-40B4-BE49-F238E27FC236}">
                <a16:creationId xmlns:a16="http://schemas.microsoft.com/office/drawing/2014/main" id="{895F205E-9C30-3161-AC11-CB0A39EFF2B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0017754" y="311895"/>
            <a:ext cx="1773913" cy="897474"/>
          </a:xfrm>
          <a:prstGeom prst="rect">
            <a:avLst/>
          </a:prstGeom>
        </p:spPr>
      </p:pic>
      <p:pic>
        <p:nvPicPr>
          <p:cNvPr id="4" name="Gráfico 3">
            <a:extLst>
              <a:ext uri="{FF2B5EF4-FFF2-40B4-BE49-F238E27FC236}">
                <a16:creationId xmlns:a16="http://schemas.microsoft.com/office/drawing/2014/main" id="{E10BDF72-17BB-FCCC-5FC5-3AB76F40902F}"/>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46994" y="309341"/>
            <a:ext cx="1080032" cy="900027"/>
          </a:xfrm>
          <a:prstGeom prst="rect">
            <a:avLst/>
          </a:prstGeom>
        </p:spPr>
      </p:pic>
      <p:pic>
        <p:nvPicPr>
          <p:cNvPr id="6" name="Gráfico 5">
            <a:extLst>
              <a:ext uri="{FF2B5EF4-FFF2-40B4-BE49-F238E27FC236}">
                <a16:creationId xmlns:a16="http://schemas.microsoft.com/office/drawing/2014/main" id="{79ECE67D-DC13-CE9F-0AFC-96A5D442694F}"/>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9224387" y="6192590"/>
            <a:ext cx="2567280" cy="406403"/>
          </a:xfrm>
          <a:prstGeom prst="rect">
            <a:avLst/>
          </a:prstGeom>
        </p:spPr>
      </p:pic>
    </p:spTree>
    <p:extLst>
      <p:ext uri="{BB962C8B-B14F-4D97-AF65-F5344CB8AC3E}">
        <p14:creationId xmlns:p14="http://schemas.microsoft.com/office/powerpoint/2010/main" val="375897040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Google Shape;110;p15">
            <a:extLst>
              <a:ext uri="{FF2B5EF4-FFF2-40B4-BE49-F238E27FC236}">
                <a16:creationId xmlns:a16="http://schemas.microsoft.com/office/drawing/2014/main" id="{B87001DA-A1A1-A4A7-D0D6-8730B13E5AAE}"/>
              </a:ext>
            </a:extLst>
          </p:cNvPr>
          <p:cNvSpPr txBox="1"/>
          <p:nvPr/>
        </p:nvSpPr>
        <p:spPr>
          <a:xfrm>
            <a:off x="1009010" y="664138"/>
            <a:ext cx="9898483" cy="815578"/>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s-419" sz="4100" b="1">
                <a:solidFill>
                  <a:srgbClr val="EA0029"/>
                </a:solidFill>
                <a:latin typeface="Oswald"/>
                <a:ea typeface="Oswald"/>
                <a:cs typeface="Oswald"/>
                <a:sym typeface="Oswald"/>
              </a:rPr>
              <a:t>ACTIVIDADES PERSONA  MAYOR </a:t>
            </a:r>
            <a:endParaRPr sz="4100" b="1">
              <a:solidFill>
                <a:srgbClr val="FFB91D"/>
              </a:solidFill>
              <a:latin typeface="Oswald"/>
              <a:ea typeface="Oswald"/>
              <a:cs typeface="Oswald"/>
              <a:sym typeface="Oswald"/>
            </a:endParaRPr>
          </a:p>
        </p:txBody>
      </p:sp>
      <p:sp>
        <p:nvSpPr>
          <p:cNvPr id="15" name="Google Shape;111;p15">
            <a:extLst>
              <a:ext uri="{FF2B5EF4-FFF2-40B4-BE49-F238E27FC236}">
                <a16:creationId xmlns:a16="http://schemas.microsoft.com/office/drawing/2014/main" id="{45E0C56F-E8DC-9129-BCCF-56E4E68E21E9}"/>
              </a:ext>
            </a:extLst>
          </p:cNvPr>
          <p:cNvSpPr txBox="1"/>
          <p:nvPr/>
        </p:nvSpPr>
        <p:spPr>
          <a:xfrm>
            <a:off x="1009011" y="2468858"/>
            <a:ext cx="10152000" cy="936000"/>
          </a:xfrm>
          <a:prstGeom prst="rect">
            <a:avLst/>
          </a:prstGeom>
          <a:noFill/>
          <a:ln>
            <a:noFill/>
          </a:ln>
        </p:spPr>
        <p:txBody>
          <a:bodyPr spcFirstLastPara="1" wrap="square" lIns="91425" tIns="91425" rIns="91425" bIns="91425" anchor="t" anchorCtr="0">
            <a:noAutofit/>
          </a:bodyPr>
          <a:lstStyle/>
          <a:p>
            <a:pPr marL="0" lvl="0" indent="0" algn="just" rtl="0">
              <a:spcBef>
                <a:spcPts val="0"/>
              </a:spcBef>
              <a:spcAft>
                <a:spcPts val="0"/>
              </a:spcAft>
              <a:buNone/>
            </a:pPr>
            <a:r>
              <a:rPr lang="es-419">
                <a:solidFill>
                  <a:schemeClr val="dk1"/>
                </a:solidFill>
                <a:latin typeface="Lexend Deca"/>
                <a:ea typeface="Lexend Deca"/>
                <a:cs typeface="Lexend Deca"/>
                <a:sym typeface="Lexend Deca"/>
              </a:rPr>
              <a:t>Se presentarán las actividades de persona mayor de la localidad de Tunjuelito en el 2025 hasta la fecha.</a:t>
            </a:r>
            <a:endParaRPr sz="1800">
              <a:solidFill>
                <a:schemeClr val="dk1"/>
              </a:solidFill>
              <a:latin typeface="Lexend Deca"/>
              <a:ea typeface="Lexend Deca"/>
              <a:cs typeface="Lexend Deca"/>
              <a:sym typeface="Lexend Deca"/>
            </a:endParaRPr>
          </a:p>
        </p:txBody>
      </p:sp>
      <p:sp>
        <p:nvSpPr>
          <p:cNvPr id="8" name="Rectángulo: esquinas redondeadas 7">
            <a:extLst>
              <a:ext uri="{FF2B5EF4-FFF2-40B4-BE49-F238E27FC236}">
                <a16:creationId xmlns:a16="http://schemas.microsoft.com/office/drawing/2014/main" id="{47526D9A-C742-9CC7-AC89-98A8F06F502A}"/>
              </a:ext>
            </a:extLst>
          </p:cNvPr>
          <p:cNvSpPr/>
          <p:nvPr/>
        </p:nvSpPr>
        <p:spPr>
          <a:xfrm>
            <a:off x="1055928" y="1726139"/>
            <a:ext cx="5663381" cy="597300"/>
          </a:xfrm>
          <a:prstGeom prst="roundRect">
            <a:avLst>
              <a:gd name="adj" fmla="val 50000"/>
            </a:avLst>
          </a:prstGeom>
          <a:solidFill>
            <a:srgbClr val="EA002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9" name="Google Shape;90;p13">
            <a:extLst>
              <a:ext uri="{FF2B5EF4-FFF2-40B4-BE49-F238E27FC236}">
                <a16:creationId xmlns:a16="http://schemas.microsoft.com/office/drawing/2014/main" id="{718E073E-0101-099B-0EBB-70C531B42014}"/>
              </a:ext>
            </a:extLst>
          </p:cNvPr>
          <p:cNvSpPr txBox="1"/>
          <p:nvPr/>
        </p:nvSpPr>
        <p:spPr>
          <a:xfrm>
            <a:off x="1284506" y="1644829"/>
            <a:ext cx="5757217" cy="597300"/>
          </a:xfrm>
          <a:prstGeom prst="rect">
            <a:avLst/>
          </a:prstGeom>
          <a:noFill/>
          <a:ln>
            <a:noFill/>
          </a:ln>
        </p:spPr>
        <p:txBody>
          <a:bodyPr spcFirstLastPara="1" wrap="square" lIns="91425" tIns="91425" rIns="91425" bIns="91425" anchor="t" anchorCtr="0">
            <a:noAutofit/>
          </a:bodyPr>
          <a:lstStyle/>
          <a:p>
            <a:pPr marL="0" lvl="0" indent="0" rtl="0">
              <a:spcBef>
                <a:spcPts val="0"/>
              </a:spcBef>
              <a:spcAft>
                <a:spcPts val="0"/>
              </a:spcAft>
              <a:buNone/>
            </a:pPr>
            <a:r>
              <a:rPr lang="es-419" sz="3600" b="1">
                <a:solidFill>
                  <a:schemeClr val="bg1"/>
                </a:solidFill>
                <a:latin typeface="Lexend Deca"/>
                <a:ea typeface="Lexend Deca"/>
                <a:cs typeface="Lexend Deca"/>
                <a:sym typeface="Lexend Deca"/>
              </a:rPr>
              <a:t>Mes de enero </a:t>
            </a:r>
            <a:endParaRPr sz="3600" b="1">
              <a:solidFill>
                <a:schemeClr val="bg1"/>
              </a:solidFill>
              <a:latin typeface="Lexend Deca"/>
              <a:ea typeface="Lexend Deca"/>
              <a:cs typeface="Lexend Deca"/>
              <a:sym typeface="Lexend Deca"/>
            </a:endParaRPr>
          </a:p>
        </p:txBody>
      </p:sp>
      <p:sp>
        <p:nvSpPr>
          <p:cNvPr id="10" name="Google Shape;111;p15">
            <a:extLst>
              <a:ext uri="{FF2B5EF4-FFF2-40B4-BE49-F238E27FC236}">
                <a16:creationId xmlns:a16="http://schemas.microsoft.com/office/drawing/2014/main" id="{69198D87-F654-6075-7FBF-3726944F5828}"/>
              </a:ext>
            </a:extLst>
          </p:cNvPr>
          <p:cNvSpPr txBox="1"/>
          <p:nvPr/>
        </p:nvSpPr>
        <p:spPr>
          <a:xfrm>
            <a:off x="1284506" y="5258501"/>
            <a:ext cx="10173975" cy="960141"/>
          </a:xfrm>
          <a:prstGeom prst="rect">
            <a:avLst/>
          </a:prstGeom>
          <a:noFill/>
          <a:ln>
            <a:noFill/>
          </a:ln>
        </p:spPr>
        <p:txBody>
          <a:bodyPr spcFirstLastPara="1" wrap="square" lIns="91425" tIns="91425" rIns="91425" bIns="91425" anchor="t" anchorCtr="0">
            <a:noAutofit/>
          </a:bodyPr>
          <a:lstStyle/>
          <a:p>
            <a:pPr marL="0" lvl="0" indent="0" algn="just" rtl="0">
              <a:spcBef>
                <a:spcPts val="0"/>
              </a:spcBef>
              <a:spcAft>
                <a:spcPts val="0"/>
              </a:spcAft>
              <a:buNone/>
            </a:pPr>
            <a:r>
              <a:rPr lang="es-419" sz="1800">
                <a:solidFill>
                  <a:schemeClr val="dk1"/>
                </a:solidFill>
                <a:latin typeface="Lexend Deca"/>
                <a:ea typeface="Lexend Deca"/>
                <a:cs typeface="Lexend Deca"/>
                <a:sym typeface="Lexend Deca"/>
              </a:rPr>
              <a:t>Parque urbanización Venecia </a:t>
            </a:r>
          </a:p>
          <a:p>
            <a:pPr marL="0" lvl="0" indent="0" algn="just" rtl="0">
              <a:spcBef>
                <a:spcPts val="0"/>
              </a:spcBef>
              <a:spcAft>
                <a:spcPts val="0"/>
              </a:spcAft>
              <a:buNone/>
            </a:pPr>
            <a:r>
              <a:rPr lang="es-419">
                <a:solidFill>
                  <a:schemeClr val="dk1"/>
                </a:solidFill>
                <a:latin typeface="Lexend Deca"/>
                <a:ea typeface="Lexend Deca"/>
                <a:cs typeface="Lexend Deca"/>
                <a:sym typeface="Lexend Deca"/>
              </a:rPr>
              <a:t>Urbanización San Carlos </a:t>
            </a:r>
            <a:endParaRPr sz="1800">
              <a:solidFill>
                <a:schemeClr val="dk1"/>
              </a:solidFill>
              <a:latin typeface="Lexend Deca"/>
              <a:ea typeface="Lexend Deca"/>
              <a:cs typeface="Lexend Deca"/>
              <a:sym typeface="Lexend Deca"/>
            </a:endParaRPr>
          </a:p>
        </p:txBody>
      </p:sp>
      <p:sp>
        <p:nvSpPr>
          <p:cNvPr id="12" name="CuadroTexto 11">
            <a:extLst>
              <a:ext uri="{FF2B5EF4-FFF2-40B4-BE49-F238E27FC236}">
                <a16:creationId xmlns:a16="http://schemas.microsoft.com/office/drawing/2014/main" id="{FB5065EC-3A12-D086-1E4A-7B746B7381AD}"/>
              </a:ext>
            </a:extLst>
          </p:cNvPr>
          <p:cNvSpPr txBox="1"/>
          <p:nvPr/>
        </p:nvSpPr>
        <p:spPr>
          <a:xfrm>
            <a:off x="1994129" y="3014561"/>
            <a:ext cx="6096000" cy="369332"/>
          </a:xfrm>
          <a:prstGeom prst="rect">
            <a:avLst/>
          </a:prstGeom>
          <a:noFill/>
        </p:spPr>
        <p:txBody>
          <a:bodyPr wrap="square">
            <a:spAutoFit/>
          </a:bodyPr>
          <a:lstStyle/>
          <a:p>
            <a:pPr marL="245701" lvl="0" algn="just" rtl="0">
              <a:spcBef>
                <a:spcPts val="0"/>
              </a:spcBef>
              <a:spcAft>
                <a:spcPts val="0"/>
              </a:spcAft>
              <a:buClr>
                <a:srgbClr val="E4032E"/>
              </a:buClr>
              <a:buSzPts val="1800"/>
            </a:pPr>
            <a:r>
              <a:rPr lang="es-419">
                <a:solidFill>
                  <a:schemeClr val="dk1"/>
                </a:solidFill>
                <a:latin typeface="Lexend Deca"/>
                <a:ea typeface="Lexend Deca"/>
                <a:cs typeface="Lexend Deca"/>
                <a:sym typeface="Lexend Deca"/>
              </a:rPr>
              <a:t>Puntos de actividad física </a:t>
            </a:r>
          </a:p>
        </p:txBody>
      </p:sp>
      <p:sp>
        <p:nvSpPr>
          <p:cNvPr id="25" name="Forma libre: forma 24">
            <a:extLst>
              <a:ext uri="{FF2B5EF4-FFF2-40B4-BE49-F238E27FC236}">
                <a16:creationId xmlns:a16="http://schemas.microsoft.com/office/drawing/2014/main" id="{8EE78C26-2069-22D4-35B3-8A85A2AD5FC4}"/>
              </a:ext>
            </a:extLst>
          </p:cNvPr>
          <p:cNvSpPr/>
          <p:nvPr/>
        </p:nvSpPr>
        <p:spPr>
          <a:xfrm>
            <a:off x="1868129" y="3608806"/>
            <a:ext cx="252000" cy="216000"/>
          </a:xfrm>
          <a:custGeom>
            <a:avLst/>
            <a:gdLst>
              <a:gd name="connsiteX0" fmla="*/ 99774 w 135041"/>
              <a:gd name="connsiteY0" fmla="*/ 73691 h 115479"/>
              <a:gd name="connsiteX1" fmla="*/ 135042 w 135041"/>
              <a:gd name="connsiteY1" fmla="*/ 51044 h 115479"/>
              <a:gd name="connsiteX2" fmla="*/ 92832 w 135041"/>
              <a:gd name="connsiteY2" fmla="*/ 42069 h 115479"/>
              <a:gd name="connsiteX3" fmla="*/ 80703 w 135041"/>
              <a:gd name="connsiteY3" fmla="*/ 0 h 115479"/>
              <a:gd name="connsiteX4" fmla="*/ 63875 w 135041"/>
              <a:gd name="connsiteY4" fmla="*/ 35899 h 115479"/>
              <a:gd name="connsiteX5" fmla="*/ 0 w 135041"/>
              <a:gd name="connsiteY5" fmla="*/ 22297 h 115479"/>
              <a:gd name="connsiteX6" fmla="*/ 49922 w 135041"/>
              <a:gd name="connsiteY6" fmla="*/ 73831 h 115479"/>
              <a:gd name="connsiteX7" fmla="*/ 34637 w 135041"/>
              <a:gd name="connsiteY7" fmla="*/ 115480 h 115479"/>
              <a:gd name="connsiteX8" fmla="*/ 79581 w 135041"/>
              <a:gd name="connsiteY8" fmla="*/ 86662 h 115479"/>
              <a:gd name="connsiteX9" fmla="*/ 114288 w 135041"/>
              <a:gd name="connsiteY9" fmla="*/ 114779 h 115479"/>
              <a:gd name="connsiteX10" fmla="*/ 99774 w 135041"/>
              <a:gd name="connsiteY10" fmla="*/ 73691 h 11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5041" h="115479">
                <a:moveTo>
                  <a:pt x="99774" y="73691"/>
                </a:moveTo>
                <a:lnTo>
                  <a:pt x="135042" y="51044"/>
                </a:lnTo>
                <a:lnTo>
                  <a:pt x="92832" y="42069"/>
                </a:lnTo>
                <a:lnTo>
                  <a:pt x="80703" y="0"/>
                </a:lnTo>
                <a:lnTo>
                  <a:pt x="63875" y="35899"/>
                </a:lnTo>
                <a:lnTo>
                  <a:pt x="0" y="22297"/>
                </a:lnTo>
                <a:lnTo>
                  <a:pt x="49922" y="73831"/>
                </a:lnTo>
                <a:lnTo>
                  <a:pt x="34637" y="115480"/>
                </a:lnTo>
                <a:lnTo>
                  <a:pt x="79581" y="86662"/>
                </a:lnTo>
                <a:lnTo>
                  <a:pt x="114288" y="114779"/>
                </a:lnTo>
                <a:lnTo>
                  <a:pt x="99774" y="73691"/>
                </a:lnTo>
                <a:close/>
              </a:path>
            </a:pathLst>
          </a:custGeom>
          <a:solidFill>
            <a:srgbClr val="FFB71B"/>
          </a:solidFill>
          <a:ln w="7003" cap="flat">
            <a:noFill/>
            <a:prstDash val="solid"/>
            <a:miter/>
          </a:ln>
        </p:spPr>
        <p:txBody>
          <a:bodyPr rtlCol="0" anchor="ctr"/>
          <a:lstStyle/>
          <a:p>
            <a:endParaRPr lang="es-CO"/>
          </a:p>
        </p:txBody>
      </p:sp>
      <p:sp>
        <p:nvSpPr>
          <p:cNvPr id="27" name="Forma libre: forma 26">
            <a:extLst>
              <a:ext uri="{FF2B5EF4-FFF2-40B4-BE49-F238E27FC236}">
                <a16:creationId xmlns:a16="http://schemas.microsoft.com/office/drawing/2014/main" id="{6326B454-EF37-CCD3-E048-DDC53EFBB289}"/>
              </a:ext>
            </a:extLst>
          </p:cNvPr>
          <p:cNvSpPr/>
          <p:nvPr/>
        </p:nvSpPr>
        <p:spPr>
          <a:xfrm>
            <a:off x="1868129" y="3898290"/>
            <a:ext cx="252000" cy="216000"/>
          </a:xfrm>
          <a:custGeom>
            <a:avLst/>
            <a:gdLst>
              <a:gd name="connsiteX0" fmla="*/ 99774 w 135041"/>
              <a:gd name="connsiteY0" fmla="*/ 73691 h 115479"/>
              <a:gd name="connsiteX1" fmla="*/ 135042 w 135041"/>
              <a:gd name="connsiteY1" fmla="*/ 51044 h 115479"/>
              <a:gd name="connsiteX2" fmla="*/ 92832 w 135041"/>
              <a:gd name="connsiteY2" fmla="*/ 42069 h 115479"/>
              <a:gd name="connsiteX3" fmla="*/ 80703 w 135041"/>
              <a:gd name="connsiteY3" fmla="*/ 0 h 115479"/>
              <a:gd name="connsiteX4" fmla="*/ 63875 w 135041"/>
              <a:gd name="connsiteY4" fmla="*/ 35899 h 115479"/>
              <a:gd name="connsiteX5" fmla="*/ 0 w 135041"/>
              <a:gd name="connsiteY5" fmla="*/ 22297 h 115479"/>
              <a:gd name="connsiteX6" fmla="*/ 49922 w 135041"/>
              <a:gd name="connsiteY6" fmla="*/ 73831 h 115479"/>
              <a:gd name="connsiteX7" fmla="*/ 34637 w 135041"/>
              <a:gd name="connsiteY7" fmla="*/ 115480 h 115479"/>
              <a:gd name="connsiteX8" fmla="*/ 79581 w 135041"/>
              <a:gd name="connsiteY8" fmla="*/ 86662 h 115479"/>
              <a:gd name="connsiteX9" fmla="*/ 114288 w 135041"/>
              <a:gd name="connsiteY9" fmla="*/ 114779 h 115479"/>
              <a:gd name="connsiteX10" fmla="*/ 99774 w 135041"/>
              <a:gd name="connsiteY10" fmla="*/ 73691 h 11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5041" h="115479">
                <a:moveTo>
                  <a:pt x="99774" y="73691"/>
                </a:moveTo>
                <a:lnTo>
                  <a:pt x="135042" y="51044"/>
                </a:lnTo>
                <a:lnTo>
                  <a:pt x="92832" y="42069"/>
                </a:lnTo>
                <a:lnTo>
                  <a:pt x="80703" y="0"/>
                </a:lnTo>
                <a:lnTo>
                  <a:pt x="63875" y="35899"/>
                </a:lnTo>
                <a:lnTo>
                  <a:pt x="0" y="22297"/>
                </a:lnTo>
                <a:lnTo>
                  <a:pt x="49922" y="73831"/>
                </a:lnTo>
                <a:lnTo>
                  <a:pt x="34637" y="115480"/>
                </a:lnTo>
                <a:lnTo>
                  <a:pt x="79581" y="86662"/>
                </a:lnTo>
                <a:lnTo>
                  <a:pt x="114288" y="114779"/>
                </a:lnTo>
                <a:lnTo>
                  <a:pt x="99774" y="73691"/>
                </a:lnTo>
                <a:close/>
              </a:path>
            </a:pathLst>
          </a:custGeom>
          <a:solidFill>
            <a:srgbClr val="FFB71B"/>
          </a:solidFill>
          <a:ln w="7003" cap="flat">
            <a:noFill/>
            <a:prstDash val="solid"/>
            <a:miter/>
          </a:ln>
        </p:spPr>
        <p:txBody>
          <a:bodyPr rtlCol="0" anchor="ctr"/>
          <a:lstStyle/>
          <a:p>
            <a:endParaRPr lang="es-CO"/>
          </a:p>
        </p:txBody>
      </p:sp>
      <p:sp>
        <p:nvSpPr>
          <p:cNvPr id="28" name="Forma libre: forma 27">
            <a:extLst>
              <a:ext uri="{FF2B5EF4-FFF2-40B4-BE49-F238E27FC236}">
                <a16:creationId xmlns:a16="http://schemas.microsoft.com/office/drawing/2014/main" id="{850A7545-1914-63EB-6E2A-FCFB846D6D5E}"/>
              </a:ext>
            </a:extLst>
          </p:cNvPr>
          <p:cNvSpPr/>
          <p:nvPr/>
        </p:nvSpPr>
        <p:spPr>
          <a:xfrm>
            <a:off x="1868129" y="4155608"/>
            <a:ext cx="252000" cy="216000"/>
          </a:xfrm>
          <a:custGeom>
            <a:avLst/>
            <a:gdLst>
              <a:gd name="connsiteX0" fmla="*/ 99774 w 135041"/>
              <a:gd name="connsiteY0" fmla="*/ 73691 h 115479"/>
              <a:gd name="connsiteX1" fmla="*/ 135042 w 135041"/>
              <a:gd name="connsiteY1" fmla="*/ 51044 h 115479"/>
              <a:gd name="connsiteX2" fmla="*/ 92832 w 135041"/>
              <a:gd name="connsiteY2" fmla="*/ 42069 h 115479"/>
              <a:gd name="connsiteX3" fmla="*/ 80703 w 135041"/>
              <a:gd name="connsiteY3" fmla="*/ 0 h 115479"/>
              <a:gd name="connsiteX4" fmla="*/ 63875 w 135041"/>
              <a:gd name="connsiteY4" fmla="*/ 35899 h 115479"/>
              <a:gd name="connsiteX5" fmla="*/ 0 w 135041"/>
              <a:gd name="connsiteY5" fmla="*/ 22297 h 115479"/>
              <a:gd name="connsiteX6" fmla="*/ 49922 w 135041"/>
              <a:gd name="connsiteY6" fmla="*/ 73831 h 115479"/>
              <a:gd name="connsiteX7" fmla="*/ 34637 w 135041"/>
              <a:gd name="connsiteY7" fmla="*/ 115480 h 115479"/>
              <a:gd name="connsiteX8" fmla="*/ 79581 w 135041"/>
              <a:gd name="connsiteY8" fmla="*/ 86662 h 115479"/>
              <a:gd name="connsiteX9" fmla="*/ 114288 w 135041"/>
              <a:gd name="connsiteY9" fmla="*/ 114779 h 115479"/>
              <a:gd name="connsiteX10" fmla="*/ 99774 w 135041"/>
              <a:gd name="connsiteY10" fmla="*/ 73691 h 11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5041" h="115479">
                <a:moveTo>
                  <a:pt x="99774" y="73691"/>
                </a:moveTo>
                <a:lnTo>
                  <a:pt x="135042" y="51044"/>
                </a:lnTo>
                <a:lnTo>
                  <a:pt x="92832" y="42069"/>
                </a:lnTo>
                <a:lnTo>
                  <a:pt x="80703" y="0"/>
                </a:lnTo>
                <a:lnTo>
                  <a:pt x="63875" y="35899"/>
                </a:lnTo>
                <a:lnTo>
                  <a:pt x="0" y="22297"/>
                </a:lnTo>
                <a:lnTo>
                  <a:pt x="49922" y="73831"/>
                </a:lnTo>
                <a:lnTo>
                  <a:pt x="34637" y="115480"/>
                </a:lnTo>
                <a:lnTo>
                  <a:pt x="79581" y="86662"/>
                </a:lnTo>
                <a:lnTo>
                  <a:pt x="114288" y="114779"/>
                </a:lnTo>
                <a:lnTo>
                  <a:pt x="99774" y="73691"/>
                </a:lnTo>
                <a:close/>
              </a:path>
            </a:pathLst>
          </a:custGeom>
          <a:solidFill>
            <a:srgbClr val="FFB71B"/>
          </a:solidFill>
          <a:ln w="7003" cap="flat">
            <a:noFill/>
            <a:prstDash val="solid"/>
            <a:miter/>
          </a:ln>
        </p:spPr>
        <p:txBody>
          <a:bodyPr rtlCol="0" anchor="ctr"/>
          <a:lstStyle/>
          <a:p>
            <a:endParaRPr lang="es-CO"/>
          </a:p>
        </p:txBody>
      </p:sp>
      <p:sp>
        <p:nvSpPr>
          <p:cNvPr id="29" name="Forma libre: forma 28">
            <a:extLst>
              <a:ext uri="{FF2B5EF4-FFF2-40B4-BE49-F238E27FC236}">
                <a16:creationId xmlns:a16="http://schemas.microsoft.com/office/drawing/2014/main" id="{C48A8791-447F-2DBF-F6B6-002B0989DFAD}"/>
              </a:ext>
            </a:extLst>
          </p:cNvPr>
          <p:cNvSpPr/>
          <p:nvPr/>
        </p:nvSpPr>
        <p:spPr>
          <a:xfrm>
            <a:off x="1868129" y="4477257"/>
            <a:ext cx="252000" cy="216000"/>
          </a:xfrm>
          <a:custGeom>
            <a:avLst/>
            <a:gdLst>
              <a:gd name="connsiteX0" fmla="*/ 99774 w 135041"/>
              <a:gd name="connsiteY0" fmla="*/ 73691 h 115479"/>
              <a:gd name="connsiteX1" fmla="*/ 135042 w 135041"/>
              <a:gd name="connsiteY1" fmla="*/ 51044 h 115479"/>
              <a:gd name="connsiteX2" fmla="*/ 92832 w 135041"/>
              <a:gd name="connsiteY2" fmla="*/ 42069 h 115479"/>
              <a:gd name="connsiteX3" fmla="*/ 80703 w 135041"/>
              <a:gd name="connsiteY3" fmla="*/ 0 h 115479"/>
              <a:gd name="connsiteX4" fmla="*/ 63875 w 135041"/>
              <a:gd name="connsiteY4" fmla="*/ 35899 h 115479"/>
              <a:gd name="connsiteX5" fmla="*/ 0 w 135041"/>
              <a:gd name="connsiteY5" fmla="*/ 22297 h 115479"/>
              <a:gd name="connsiteX6" fmla="*/ 49922 w 135041"/>
              <a:gd name="connsiteY6" fmla="*/ 73831 h 115479"/>
              <a:gd name="connsiteX7" fmla="*/ 34637 w 135041"/>
              <a:gd name="connsiteY7" fmla="*/ 115480 h 115479"/>
              <a:gd name="connsiteX8" fmla="*/ 79581 w 135041"/>
              <a:gd name="connsiteY8" fmla="*/ 86662 h 115479"/>
              <a:gd name="connsiteX9" fmla="*/ 114288 w 135041"/>
              <a:gd name="connsiteY9" fmla="*/ 114779 h 115479"/>
              <a:gd name="connsiteX10" fmla="*/ 99774 w 135041"/>
              <a:gd name="connsiteY10" fmla="*/ 73691 h 11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5041" h="115479">
                <a:moveTo>
                  <a:pt x="99774" y="73691"/>
                </a:moveTo>
                <a:lnTo>
                  <a:pt x="135042" y="51044"/>
                </a:lnTo>
                <a:lnTo>
                  <a:pt x="92832" y="42069"/>
                </a:lnTo>
                <a:lnTo>
                  <a:pt x="80703" y="0"/>
                </a:lnTo>
                <a:lnTo>
                  <a:pt x="63875" y="35899"/>
                </a:lnTo>
                <a:lnTo>
                  <a:pt x="0" y="22297"/>
                </a:lnTo>
                <a:lnTo>
                  <a:pt x="49922" y="73831"/>
                </a:lnTo>
                <a:lnTo>
                  <a:pt x="34637" y="115480"/>
                </a:lnTo>
                <a:lnTo>
                  <a:pt x="79581" y="86662"/>
                </a:lnTo>
                <a:lnTo>
                  <a:pt x="114288" y="114779"/>
                </a:lnTo>
                <a:lnTo>
                  <a:pt x="99774" y="73691"/>
                </a:lnTo>
                <a:close/>
              </a:path>
            </a:pathLst>
          </a:custGeom>
          <a:solidFill>
            <a:srgbClr val="FFB71B"/>
          </a:solidFill>
          <a:ln w="7003" cap="flat">
            <a:noFill/>
            <a:prstDash val="solid"/>
            <a:miter/>
          </a:ln>
        </p:spPr>
        <p:txBody>
          <a:bodyPr rtlCol="0" anchor="ctr"/>
          <a:lstStyle/>
          <a:p>
            <a:endParaRPr lang="es-CO"/>
          </a:p>
        </p:txBody>
      </p:sp>
      <p:sp>
        <p:nvSpPr>
          <p:cNvPr id="45" name="Rectángulo: esquinas redondeadas 44">
            <a:extLst>
              <a:ext uri="{FF2B5EF4-FFF2-40B4-BE49-F238E27FC236}">
                <a16:creationId xmlns:a16="http://schemas.microsoft.com/office/drawing/2014/main" id="{019DE4F2-13D2-C810-C3D7-D7230D0E2F93}"/>
              </a:ext>
            </a:extLst>
          </p:cNvPr>
          <p:cNvSpPr/>
          <p:nvPr/>
        </p:nvSpPr>
        <p:spPr>
          <a:xfrm rot="16200000">
            <a:off x="-1233044" y="1295459"/>
            <a:ext cx="2571603" cy="1442993"/>
          </a:xfrm>
          <a:prstGeom prst="roundRect">
            <a:avLst>
              <a:gd name="adj" fmla="val 18789"/>
            </a:avLst>
          </a:prstGeom>
          <a:solidFill>
            <a:srgbClr val="EA002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pic>
        <p:nvPicPr>
          <p:cNvPr id="3" name="Imagen 2">
            <a:extLst>
              <a:ext uri="{FF2B5EF4-FFF2-40B4-BE49-F238E27FC236}">
                <a16:creationId xmlns:a16="http://schemas.microsoft.com/office/drawing/2014/main" id="{306B3A99-0FE0-D1A4-0263-013CA55B961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602778" y="3302720"/>
            <a:ext cx="4222866" cy="2374207"/>
          </a:xfrm>
          <a:prstGeom prst="rect">
            <a:avLst/>
          </a:prstGeom>
        </p:spPr>
      </p:pic>
    </p:spTree>
    <p:extLst>
      <p:ext uri="{BB962C8B-B14F-4D97-AF65-F5344CB8AC3E}">
        <p14:creationId xmlns:p14="http://schemas.microsoft.com/office/powerpoint/2010/main" val="266563645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ángulo: esquinas redondeadas 14">
            <a:extLst>
              <a:ext uri="{FF2B5EF4-FFF2-40B4-BE49-F238E27FC236}">
                <a16:creationId xmlns:a16="http://schemas.microsoft.com/office/drawing/2014/main" id="{46C66797-58DE-1592-CDE2-BA0FA8D4AC6C}"/>
              </a:ext>
            </a:extLst>
          </p:cNvPr>
          <p:cNvSpPr/>
          <p:nvPr/>
        </p:nvSpPr>
        <p:spPr>
          <a:xfrm rot="16200000">
            <a:off x="1517606" y="1295459"/>
            <a:ext cx="2571603" cy="1442993"/>
          </a:xfrm>
          <a:prstGeom prst="roundRect">
            <a:avLst>
              <a:gd name="adj" fmla="val 18789"/>
            </a:avLst>
          </a:prstGeom>
          <a:solidFill>
            <a:srgbClr val="FFB91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5" name="Google Shape;110;p15">
            <a:extLst>
              <a:ext uri="{FF2B5EF4-FFF2-40B4-BE49-F238E27FC236}">
                <a16:creationId xmlns:a16="http://schemas.microsoft.com/office/drawing/2014/main" id="{EDFDC586-176F-9A68-C5EC-BA8B7EF6A4F8}"/>
              </a:ext>
            </a:extLst>
          </p:cNvPr>
          <p:cNvSpPr txBox="1"/>
          <p:nvPr/>
        </p:nvSpPr>
        <p:spPr>
          <a:xfrm>
            <a:off x="3615735" y="1073571"/>
            <a:ext cx="6729000" cy="1015632"/>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s-419" sz="5400" b="1">
                <a:solidFill>
                  <a:srgbClr val="EA0029"/>
                </a:solidFill>
                <a:latin typeface="Oswald"/>
                <a:ea typeface="Oswald"/>
                <a:cs typeface="Oswald"/>
                <a:sym typeface="Oswald"/>
              </a:rPr>
              <a:t>Marzo </a:t>
            </a:r>
            <a:endParaRPr sz="5400" b="1">
              <a:solidFill>
                <a:srgbClr val="FFB91D"/>
              </a:solidFill>
              <a:latin typeface="Oswald"/>
              <a:ea typeface="Oswald"/>
              <a:cs typeface="Oswald"/>
              <a:sym typeface="Oswald"/>
            </a:endParaRPr>
          </a:p>
        </p:txBody>
      </p:sp>
      <p:sp>
        <p:nvSpPr>
          <p:cNvPr id="6" name="Rectángulo: esquinas redondeadas 5">
            <a:extLst>
              <a:ext uri="{FF2B5EF4-FFF2-40B4-BE49-F238E27FC236}">
                <a16:creationId xmlns:a16="http://schemas.microsoft.com/office/drawing/2014/main" id="{3E4C34FE-B122-16C9-E98B-A8906BD907F3}"/>
              </a:ext>
            </a:extLst>
          </p:cNvPr>
          <p:cNvSpPr/>
          <p:nvPr/>
        </p:nvSpPr>
        <p:spPr>
          <a:xfrm>
            <a:off x="3662652" y="2135571"/>
            <a:ext cx="5663381" cy="597300"/>
          </a:xfrm>
          <a:prstGeom prst="roundRect">
            <a:avLst>
              <a:gd name="adj" fmla="val 50000"/>
            </a:avLst>
          </a:prstGeom>
          <a:solidFill>
            <a:srgbClr val="EA002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sz="1600"/>
          </a:p>
        </p:txBody>
      </p:sp>
      <p:sp>
        <p:nvSpPr>
          <p:cNvPr id="7" name="Google Shape;90;p13">
            <a:extLst>
              <a:ext uri="{FF2B5EF4-FFF2-40B4-BE49-F238E27FC236}">
                <a16:creationId xmlns:a16="http://schemas.microsoft.com/office/drawing/2014/main" id="{95A6B885-17CC-3D2C-F7F2-CD993745FD1E}"/>
              </a:ext>
            </a:extLst>
          </p:cNvPr>
          <p:cNvSpPr txBox="1"/>
          <p:nvPr/>
        </p:nvSpPr>
        <p:spPr>
          <a:xfrm>
            <a:off x="3891230" y="2054261"/>
            <a:ext cx="5757217" cy="597300"/>
          </a:xfrm>
          <a:prstGeom prst="rect">
            <a:avLst/>
          </a:prstGeom>
          <a:noFill/>
          <a:ln>
            <a:noFill/>
          </a:ln>
        </p:spPr>
        <p:txBody>
          <a:bodyPr spcFirstLastPara="1" wrap="square" lIns="91425" tIns="91425" rIns="91425" bIns="91425" anchor="t" anchorCtr="0">
            <a:noAutofit/>
          </a:bodyPr>
          <a:lstStyle/>
          <a:p>
            <a:pPr marL="0" lvl="0" indent="0" rtl="0">
              <a:spcBef>
                <a:spcPts val="0"/>
              </a:spcBef>
              <a:spcAft>
                <a:spcPts val="0"/>
              </a:spcAft>
              <a:buNone/>
            </a:pPr>
            <a:r>
              <a:rPr lang="es-419" sz="3200" b="1">
                <a:solidFill>
                  <a:schemeClr val="bg1"/>
                </a:solidFill>
                <a:latin typeface="Lexend Deca"/>
                <a:ea typeface="Lexend Deca"/>
                <a:cs typeface="Lexend Deca"/>
                <a:sym typeface="Lexend Deca"/>
              </a:rPr>
              <a:t>Punto de actividad </a:t>
            </a:r>
            <a:endParaRPr sz="3200" b="1">
              <a:solidFill>
                <a:schemeClr val="bg1"/>
              </a:solidFill>
              <a:latin typeface="Lexend Deca"/>
              <a:ea typeface="Lexend Deca"/>
              <a:cs typeface="Lexend Deca"/>
              <a:sym typeface="Lexend Deca"/>
            </a:endParaRPr>
          </a:p>
        </p:txBody>
      </p:sp>
      <p:sp>
        <p:nvSpPr>
          <p:cNvPr id="8" name="Rectángulo: esquinas redondeadas 7">
            <a:extLst>
              <a:ext uri="{FF2B5EF4-FFF2-40B4-BE49-F238E27FC236}">
                <a16:creationId xmlns:a16="http://schemas.microsoft.com/office/drawing/2014/main" id="{BED42235-7E5F-DBC1-E022-CADDF7C5AC76}"/>
              </a:ext>
            </a:extLst>
          </p:cNvPr>
          <p:cNvSpPr/>
          <p:nvPr/>
        </p:nvSpPr>
        <p:spPr>
          <a:xfrm rot="16200000">
            <a:off x="-1907272" y="1907272"/>
            <a:ext cx="6857999" cy="3043453"/>
          </a:xfrm>
          <a:prstGeom prst="roundRect">
            <a:avLst>
              <a:gd name="adj" fmla="val 0"/>
            </a:avLst>
          </a:prstGeom>
          <a:solidFill>
            <a:srgbClr val="EA002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9" name="Google Shape;111;p15">
            <a:extLst>
              <a:ext uri="{FF2B5EF4-FFF2-40B4-BE49-F238E27FC236}">
                <a16:creationId xmlns:a16="http://schemas.microsoft.com/office/drawing/2014/main" id="{609DFAFD-4ADF-196B-BCAA-0AAD6BD5B21B}"/>
              </a:ext>
            </a:extLst>
          </p:cNvPr>
          <p:cNvSpPr txBox="1"/>
          <p:nvPr/>
        </p:nvSpPr>
        <p:spPr>
          <a:xfrm>
            <a:off x="3662652" y="3189130"/>
            <a:ext cx="7596751" cy="936000"/>
          </a:xfrm>
          <a:prstGeom prst="rect">
            <a:avLst/>
          </a:prstGeom>
          <a:noFill/>
          <a:ln>
            <a:noFill/>
          </a:ln>
        </p:spPr>
        <p:txBody>
          <a:bodyPr spcFirstLastPara="1" wrap="square" lIns="91425" tIns="91425" rIns="91425" bIns="91425" anchor="t" anchorCtr="0">
            <a:noAutofit/>
          </a:bodyPr>
          <a:lstStyle/>
          <a:p>
            <a:pPr marL="0" lvl="0" indent="0" algn="just" rtl="0">
              <a:spcBef>
                <a:spcPts val="0"/>
              </a:spcBef>
              <a:spcAft>
                <a:spcPts val="0"/>
              </a:spcAft>
              <a:buNone/>
            </a:pPr>
            <a:r>
              <a:rPr lang="es-419">
                <a:solidFill>
                  <a:schemeClr val="dk1"/>
                </a:solidFill>
                <a:latin typeface="Lexend Deca"/>
                <a:ea typeface="Lexend Deca"/>
                <a:cs typeface="Lexend Deca"/>
                <a:sym typeface="Lexend Deca"/>
              </a:rPr>
              <a:t>Parque urbanización Venecia </a:t>
            </a:r>
            <a:endParaRPr sz="1800">
              <a:solidFill>
                <a:schemeClr val="dk1"/>
              </a:solidFill>
              <a:latin typeface="Lexend Deca"/>
              <a:ea typeface="Lexend Deca"/>
              <a:cs typeface="Lexend Deca"/>
              <a:sym typeface="Lexend Deca"/>
            </a:endParaRPr>
          </a:p>
        </p:txBody>
      </p:sp>
      <p:sp>
        <p:nvSpPr>
          <p:cNvPr id="11" name="Forma libre: forma 10">
            <a:extLst>
              <a:ext uri="{FF2B5EF4-FFF2-40B4-BE49-F238E27FC236}">
                <a16:creationId xmlns:a16="http://schemas.microsoft.com/office/drawing/2014/main" id="{E2B98F1B-47E6-03D8-2837-59BFA783177F}"/>
              </a:ext>
            </a:extLst>
          </p:cNvPr>
          <p:cNvSpPr/>
          <p:nvPr/>
        </p:nvSpPr>
        <p:spPr>
          <a:xfrm>
            <a:off x="4201141" y="4715941"/>
            <a:ext cx="252000" cy="216000"/>
          </a:xfrm>
          <a:custGeom>
            <a:avLst/>
            <a:gdLst>
              <a:gd name="connsiteX0" fmla="*/ 99774 w 135041"/>
              <a:gd name="connsiteY0" fmla="*/ 73691 h 115479"/>
              <a:gd name="connsiteX1" fmla="*/ 135042 w 135041"/>
              <a:gd name="connsiteY1" fmla="*/ 51044 h 115479"/>
              <a:gd name="connsiteX2" fmla="*/ 92832 w 135041"/>
              <a:gd name="connsiteY2" fmla="*/ 42069 h 115479"/>
              <a:gd name="connsiteX3" fmla="*/ 80703 w 135041"/>
              <a:gd name="connsiteY3" fmla="*/ 0 h 115479"/>
              <a:gd name="connsiteX4" fmla="*/ 63875 w 135041"/>
              <a:gd name="connsiteY4" fmla="*/ 35899 h 115479"/>
              <a:gd name="connsiteX5" fmla="*/ 0 w 135041"/>
              <a:gd name="connsiteY5" fmla="*/ 22297 h 115479"/>
              <a:gd name="connsiteX6" fmla="*/ 49922 w 135041"/>
              <a:gd name="connsiteY6" fmla="*/ 73831 h 115479"/>
              <a:gd name="connsiteX7" fmla="*/ 34637 w 135041"/>
              <a:gd name="connsiteY7" fmla="*/ 115480 h 115479"/>
              <a:gd name="connsiteX8" fmla="*/ 79581 w 135041"/>
              <a:gd name="connsiteY8" fmla="*/ 86662 h 115479"/>
              <a:gd name="connsiteX9" fmla="*/ 114288 w 135041"/>
              <a:gd name="connsiteY9" fmla="*/ 114779 h 115479"/>
              <a:gd name="connsiteX10" fmla="*/ 99774 w 135041"/>
              <a:gd name="connsiteY10" fmla="*/ 73691 h 11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5041" h="115479">
                <a:moveTo>
                  <a:pt x="99774" y="73691"/>
                </a:moveTo>
                <a:lnTo>
                  <a:pt x="135042" y="51044"/>
                </a:lnTo>
                <a:lnTo>
                  <a:pt x="92832" y="42069"/>
                </a:lnTo>
                <a:lnTo>
                  <a:pt x="80703" y="0"/>
                </a:lnTo>
                <a:lnTo>
                  <a:pt x="63875" y="35899"/>
                </a:lnTo>
                <a:lnTo>
                  <a:pt x="0" y="22297"/>
                </a:lnTo>
                <a:lnTo>
                  <a:pt x="49922" y="73831"/>
                </a:lnTo>
                <a:lnTo>
                  <a:pt x="34637" y="115480"/>
                </a:lnTo>
                <a:lnTo>
                  <a:pt x="79581" y="86662"/>
                </a:lnTo>
                <a:lnTo>
                  <a:pt x="114288" y="114779"/>
                </a:lnTo>
                <a:lnTo>
                  <a:pt x="99774" y="73691"/>
                </a:lnTo>
                <a:close/>
              </a:path>
            </a:pathLst>
          </a:custGeom>
          <a:solidFill>
            <a:srgbClr val="FFB71B"/>
          </a:solidFill>
          <a:ln w="7003" cap="flat">
            <a:noFill/>
            <a:prstDash val="solid"/>
            <a:miter/>
          </a:ln>
        </p:spPr>
        <p:txBody>
          <a:bodyPr rtlCol="0" anchor="ctr"/>
          <a:lstStyle/>
          <a:p>
            <a:endParaRPr lang="es-CO"/>
          </a:p>
        </p:txBody>
      </p:sp>
      <p:sp>
        <p:nvSpPr>
          <p:cNvPr id="12" name="Forma libre: forma 11">
            <a:extLst>
              <a:ext uri="{FF2B5EF4-FFF2-40B4-BE49-F238E27FC236}">
                <a16:creationId xmlns:a16="http://schemas.microsoft.com/office/drawing/2014/main" id="{1B0BAA40-F456-4FAB-8B9E-37F9EE4CC6C6}"/>
              </a:ext>
            </a:extLst>
          </p:cNvPr>
          <p:cNvSpPr/>
          <p:nvPr/>
        </p:nvSpPr>
        <p:spPr>
          <a:xfrm>
            <a:off x="4201141" y="5005425"/>
            <a:ext cx="252000" cy="216000"/>
          </a:xfrm>
          <a:custGeom>
            <a:avLst/>
            <a:gdLst>
              <a:gd name="connsiteX0" fmla="*/ 99774 w 135041"/>
              <a:gd name="connsiteY0" fmla="*/ 73691 h 115479"/>
              <a:gd name="connsiteX1" fmla="*/ 135042 w 135041"/>
              <a:gd name="connsiteY1" fmla="*/ 51044 h 115479"/>
              <a:gd name="connsiteX2" fmla="*/ 92832 w 135041"/>
              <a:gd name="connsiteY2" fmla="*/ 42069 h 115479"/>
              <a:gd name="connsiteX3" fmla="*/ 80703 w 135041"/>
              <a:gd name="connsiteY3" fmla="*/ 0 h 115479"/>
              <a:gd name="connsiteX4" fmla="*/ 63875 w 135041"/>
              <a:gd name="connsiteY4" fmla="*/ 35899 h 115479"/>
              <a:gd name="connsiteX5" fmla="*/ 0 w 135041"/>
              <a:gd name="connsiteY5" fmla="*/ 22297 h 115479"/>
              <a:gd name="connsiteX6" fmla="*/ 49922 w 135041"/>
              <a:gd name="connsiteY6" fmla="*/ 73831 h 115479"/>
              <a:gd name="connsiteX7" fmla="*/ 34637 w 135041"/>
              <a:gd name="connsiteY7" fmla="*/ 115480 h 115479"/>
              <a:gd name="connsiteX8" fmla="*/ 79581 w 135041"/>
              <a:gd name="connsiteY8" fmla="*/ 86662 h 115479"/>
              <a:gd name="connsiteX9" fmla="*/ 114288 w 135041"/>
              <a:gd name="connsiteY9" fmla="*/ 114779 h 115479"/>
              <a:gd name="connsiteX10" fmla="*/ 99774 w 135041"/>
              <a:gd name="connsiteY10" fmla="*/ 73691 h 11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5041" h="115479">
                <a:moveTo>
                  <a:pt x="99774" y="73691"/>
                </a:moveTo>
                <a:lnTo>
                  <a:pt x="135042" y="51044"/>
                </a:lnTo>
                <a:lnTo>
                  <a:pt x="92832" y="42069"/>
                </a:lnTo>
                <a:lnTo>
                  <a:pt x="80703" y="0"/>
                </a:lnTo>
                <a:lnTo>
                  <a:pt x="63875" y="35899"/>
                </a:lnTo>
                <a:lnTo>
                  <a:pt x="0" y="22297"/>
                </a:lnTo>
                <a:lnTo>
                  <a:pt x="49922" y="73831"/>
                </a:lnTo>
                <a:lnTo>
                  <a:pt x="34637" y="115480"/>
                </a:lnTo>
                <a:lnTo>
                  <a:pt x="79581" y="86662"/>
                </a:lnTo>
                <a:lnTo>
                  <a:pt x="114288" y="114779"/>
                </a:lnTo>
                <a:lnTo>
                  <a:pt x="99774" y="73691"/>
                </a:lnTo>
                <a:close/>
              </a:path>
            </a:pathLst>
          </a:custGeom>
          <a:solidFill>
            <a:srgbClr val="FFB71B"/>
          </a:solidFill>
          <a:ln w="7003" cap="flat">
            <a:noFill/>
            <a:prstDash val="solid"/>
            <a:miter/>
          </a:ln>
        </p:spPr>
        <p:txBody>
          <a:bodyPr rtlCol="0" anchor="ctr"/>
          <a:lstStyle/>
          <a:p>
            <a:endParaRPr lang="es-CO"/>
          </a:p>
        </p:txBody>
      </p:sp>
      <p:sp>
        <p:nvSpPr>
          <p:cNvPr id="13" name="Forma libre: forma 12">
            <a:extLst>
              <a:ext uri="{FF2B5EF4-FFF2-40B4-BE49-F238E27FC236}">
                <a16:creationId xmlns:a16="http://schemas.microsoft.com/office/drawing/2014/main" id="{27CD5518-EC6F-D1A1-1C0A-3DD8F0F24F9A}"/>
              </a:ext>
            </a:extLst>
          </p:cNvPr>
          <p:cNvSpPr/>
          <p:nvPr/>
        </p:nvSpPr>
        <p:spPr>
          <a:xfrm>
            <a:off x="4201141" y="5262743"/>
            <a:ext cx="252000" cy="216000"/>
          </a:xfrm>
          <a:custGeom>
            <a:avLst/>
            <a:gdLst>
              <a:gd name="connsiteX0" fmla="*/ 99774 w 135041"/>
              <a:gd name="connsiteY0" fmla="*/ 73691 h 115479"/>
              <a:gd name="connsiteX1" fmla="*/ 135042 w 135041"/>
              <a:gd name="connsiteY1" fmla="*/ 51044 h 115479"/>
              <a:gd name="connsiteX2" fmla="*/ 92832 w 135041"/>
              <a:gd name="connsiteY2" fmla="*/ 42069 h 115479"/>
              <a:gd name="connsiteX3" fmla="*/ 80703 w 135041"/>
              <a:gd name="connsiteY3" fmla="*/ 0 h 115479"/>
              <a:gd name="connsiteX4" fmla="*/ 63875 w 135041"/>
              <a:gd name="connsiteY4" fmla="*/ 35899 h 115479"/>
              <a:gd name="connsiteX5" fmla="*/ 0 w 135041"/>
              <a:gd name="connsiteY5" fmla="*/ 22297 h 115479"/>
              <a:gd name="connsiteX6" fmla="*/ 49922 w 135041"/>
              <a:gd name="connsiteY6" fmla="*/ 73831 h 115479"/>
              <a:gd name="connsiteX7" fmla="*/ 34637 w 135041"/>
              <a:gd name="connsiteY7" fmla="*/ 115480 h 115479"/>
              <a:gd name="connsiteX8" fmla="*/ 79581 w 135041"/>
              <a:gd name="connsiteY8" fmla="*/ 86662 h 115479"/>
              <a:gd name="connsiteX9" fmla="*/ 114288 w 135041"/>
              <a:gd name="connsiteY9" fmla="*/ 114779 h 115479"/>
              <a:gd name="connsiteX10" fmla="*/ 99774 w 135041"/>
              <a:gd name="connsiteY10" fmla="*/ 73691 h 11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5041" h="115479">
                <a:moveTo>
                  <a:pt x="99774" y="73691"/>
                </a:moveTo>
                <a:lnTo>
                  <a:pt x="135042" y="51044"/>
                </a:lnTo>
                <a:lnTo>
                  <a:pt x="92832" y="42069"/>
                </a:lnTo>
                <a:lnTo>
                  <a:pt x="80703" y="0"/>
                </a:lnTo>
                <a:lnTo>
                  <a:pt x="63875" y="35899"/>
                </a:lnTo>
                <a:lnTo>
                  <a:pt x="0" y="22297"/>
                </a:lnTo>
                <a:lnTo>
                  <a:pt x="49922" y="73831"/>
                </a:lnTo>
                <a:lnTo>
                  <a:pt x="34637" y="115480"/>
                </a:lnTo>
                <a:lnTo>
                  <a:pt x="79581" y="86662"/>
                </a:lnTo>
                <a:lnTo>
                  <a:pt x="114288" y="114779"/>
                </a:lnTo>
                <a:lnTo>
                  <a:pt x="99774" y="73691"/>
                </a:lnTo>
                <a:close/>
              </a:path>
            </a:pathLst>
          </a:custGeom>
          <a:solidFill>
            <a:srgbClr val="FFB71B"/>
          </a:solidFill>
          <a:ln w="7003" cap="flat">
            <a:noFill/>
            <a:prstDash val="solid"/>
            <a:miter/>
          </a:ln>
        </p:spPr>
        <p:txBody>
          <a:bodyPr rtlCol="0" anchor="ctr"/>
          <a:lstStyle/>
          <a:p>
            <a:endParaRPr lang="es-CO"/>
          </a:p>
        </p:txBody>
      </p:sp>
      <p:sp>
        <p:nvSpPr>
          <p:cNvPr id="14" name="Forma libre: forma 13">
            <a:extLst>
              <a:ext uri="{FF2B5EF4-FFF2-40B4-BE49-F238E27FC236}">
                <a16:creationId xmlns:a16="http://schemas.microsoft.com/office/drawing/2014/main" id="{96E22C4D-F013-7269-CE90-DEFCB2C902A9}"/>
              </a:ext>
            </a:extLst>
          </p:cNvPr>
          <p:cNvSpPr/>
          <p:nvPr/>
        </p:nvSpPr>
        <p:spPr>
          <a:xfrm>
            <a:off x="4201141" y="5584392"/>
            <a:ext cx="252000" cy="216000"/>
          </a:xfrm>
          <a:custGeom>
            <a:avLst/>
            <a:gdLst>
              <a:gd name="connsiteX0" fmla="*/ 99774 w 135041"/>
              <a:gd name="connsiteY0" fmla="*/ 73691 h 115479"/>
              <a:gd name="connsiteX1" fmla="*/ 135042 w 135041"/>
              <a:gd name="connsiteY1" fmla="*/ 51044 h 115479"/>
              <a:gd name="connsiteX2" fmla="*/ 92832 w 135041"/>
              <a:gd name="connsiteY2" fmla="*/ 42069 h 115479"/>
              <a:gd name="connsiteX3" fmla="*/ 80703 w 135041"/>
              <a:gd name="connsiteY3" fmla="*/ 0 h 115479"/>
              <a:gd name="connsiteX4" fmla="*/ 63875 w 135041"/>
              <a:gd name="connsiteY4" fmla="*/ 35899 h 115479"/>
              <a:gd name="connsiteX5" fmla="*/ 0 w 135041"/>
              <a:gd name="connsiteY5" fmla="*/ 22297 h 115479"/>
              <a:gd name="connsiteX6" fmla="*/ 49922 w 135041"/>
              <a:gd name="connsiteY6" fmla="*/ 73831 h 115479"/>
              <a:gd name="connsiteX7" fmla="*/ 34637 w 135041"/>
              <a:gd name="connsiteY7" fmla="*/ 115480 h 115479"/>
              <a:gd name="connsiteX8" fmla="*/ 79581 w 135041"/>
              <a:gd name="connsiteY8" fmla="*/ 86662 h 115479"/>
              <a:gd name="connsiteX9" fmla="*/ 114288 w 135041"/>
              <a:gd name="connsiteY9" fmla="*/ 114779 h 115479"/>
              <a:gd name="connsiteX10" fmla="*/ 99774 w 135041"/>
              <a:gd name="connsiteY10" fmla="*/ 73691 h 11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5041" h="115479">
                <a:moveTo>
                  <a:pt x="99774" y="73691"/>
                </a:moveTo>
                <a:lnTo>
                  <a:pt x="135042" y="51044"/>
                </a:lnTo>
                <a:lnTo>
                  <a:pt x="92832" y="42069"/>
                </a:lnTo>
                <a:lnTo>
                  <a:pt x="80703" y="0"/>
                </a:lnTo>
                <a:lnTo>
                  <a:pt x="63875" y="35899"/>
                </a:lnTo>
                <a:lnTo>
                  <a:pt x="0" y="22297"/>
                </a:lnTo>
                <a:lnTo>
                  <a:pt x="49922" y="73831"/>
                </a:lnTo>
                <a:lnTo>
                  <a:pt x="34637" y="115480"/>
                </a:lnTo>
                <a:lnTo>
                  <a:pt x="79581" y="86662"/>
                </a:lnTo>
                <a:lnTo>
                  <a:pt x="114288" y="114779"/>
                </a:lnTo>
                <a:lnTo>
                  <a:pt x="99774" y="73691"/>
                </a:lnTo>
                <a:close/>
              </a:path>
            </a:pathLst>
          </a:custGeom>
          <a:solidFill>
            <a:srgbClr val="FFB71B"/>
          </a:solidFill>
          <a:ln w="7003" cap="flat">
            <a:noFill/>
            <a:prstDash val="solid"/>
            <a:miter/>
          </a:ln>
        </p:spPr>
        <p:txBody>
          <a:bodyPr rtlCol="0" anchor="ctr"/>
          <a:lstStyle/>
          <a:p>
            <a:endParaRPr lang="es-CO"/>
          </a:p>
        </p:txBody>
      </p:sp>
      <p:pic>
        <p:nvPicPr>
          <p:cNvPr id="3" name="Imagen 2">
            <a:extLst>
              <a:ext uri="{FF2B5EF4-FFF2-40B4-BE49-F238E27FC236}">
                <a16:creationId xmlns:a16="http://schemas.microsoft.com/office/drawing/2014/main" id="{7BDAF9E5-002B-EB09-13FA-E21CD57F8EC9}"/>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687403" y="2779239"/>
            <a:ext cx="4572000" cy="3429000"/>
          </a:xfrm>
          <a:prstGeom prst="rect">
            <a:avLst/>
          </a:prstGeom>
        </p:spPr>
      </p:pic>
    </p:spTree>
    <p:extLst>
      <p:ext uri="{BB962C8B-B14F-4D97-AF65-F5344CB8AC3E}">
        <p14:creationId xmlns:p14="http://schemas.microsoft.com/office/powerpoint/2010/main" val="214759034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ángulo: esquinas redondeadas 14">
            <a:extLst>
              <a:ext uri="{FF2B5EF4-FFF2-40B4-BE49-F238E27FC236}">
                <a16:creationId xmlns:a16="http://schemas.microsoft.com/office/drawing/2014/main" id="{46C66797-58DE-1592-CDE2-BA0FA8D4AC6C}"/>
              </a:ext>
            </a:extLst>
          </p:cNvPr>
          <p:cNvSpPr/>
          <p:nvPr/>
        </p:nvSpPr>
        <p:spPr>
          <a:xfrm rot="16200000">
            <a:off x="1517606" y="1295459"/>
            <a:ext cx="2571603" cy="1442993"/>
          </a:xfrm>
          <a:prstGeom prst="roundRect">
            <a:avLst>
              <a:gd name="adj" fmla="val 18789"/>
            </a:avLst>
          </a:prstGeom>
          <a:solidFill>
            <a:srgbClr val="FFB91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5" name="Google Shape;110;p15">
            <a:extLst>
              <a:ext uri="{FF2B5EF4-FFF2-40B4-BE49-F238E27FC236}">
                <a16:creationId xmlns:a16="http://schemas.microsoft.com/office/drawing/2014/main" id="{EDFDC586-176F-9A68-C5EC-BA8B7EF6A4F8}"/>
              </a:ext>
            </a:extLst>
          </p:cNvPr>
          <p:cNvSpPr txBox="1"/>
          <p:nvPr/>
        </p:nvSpPr>
        <p:spPr>
          <a:xfrm>
            <a:off x="3615735" y="1073571"/>
            <a:ext cx="6729000" cy="1015632"/>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s-419" sz="5400" b="1">
                <a:solidFill>
                  <a:srgbClr val="EA0029"/>
                </a:solidFill>
                <a:latin typeface="Oswald"/>
                <a:ea typeface="Oswald"/>
                <a:cs typeface="Oswald"/>
                <a:sym typeface="Oswald"/>
              </a:rPr>
              <a:t>Abril </a:t>
            </a:r>
            <a:endParaRPr sz="5400" b="1">
              <a:solidFill>
                <a:srgbClr val="FFB91D"/>
              </a:solidFill>
              <a:latin typeface="Oswald"/>
              <a:ea typeface="Oswald"/>
              <a:cs typeface="Oswald"/>
              <a:sym typeface="Oswald"/>
            </a:endParaRPr>
          </a:p>
        </p:txBody>
      </p:sp>
      <p:sp>
        <p:nvSpPr>
          <p:cNvPr id="6" name="Rectángulo: esquinas redondeadas 5">
            <a:extLst>
              <a:ext uri="{FF2B5EF4-FFF2-40B4-BE49-F238E27FC236}">
                <a16:creationId xmlns:a16="http://schemas.microsoft.com/office/drawing/2014/main" id="{3E4C34FE-B122-16C9-E98B-A8906BD907F3}"/>
              </a:ext>
            </a:extLst>
          </p:cNvPr>
          <p:cNvSpPr/>
          <p:nvPr/>
        </p:nvSpPr>
        <p:spPr>
          <a:xfrm>
            <a:off x="3662652" y="2135571"/>
            <a:ext cx="5663381" cy="597300"/>
          </a:xfrm>
          <a:prstGeom prst="roundRect">
            <a:avLst>
              <a:gd name="adj" fmla="val 50000"/>
            </a:avLst>
          </a:prstGeom>
          <a:solidFill>
            <a:srgbClr val="EA002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sz="1600"/>
          </a:p>
        </p:txBody>
      </p:sp>
      <p:sp>
        <p:nvSpPr>
          <p:cNvPr id="7" name="Google Shape;90;p13">
            <a:extLst>
              <a:ext uri="{FF2B5EF4-FFF2-40B4-BE49-F238E27FC236}">
                <a16:creationId xmlns:a16="http://schemas.microsoft.com/office/drawing/2014/main" id="{95A6B885-17CC-3D2C-F7F2-CD993745FD1E}"/>
              </a:ext>
            </a:extLst>
          </p:cNvPr>
          <p:cNvSpPr txBox="1"/>
          <p:nvPr/>
        </p:nvSpPr>
        <p:spPr>
          <a:xfrm>
            <a:off x="3891230" y="2054261"/>
            <a:ext cx="5757217" cy="597300"/>
          </a:xfrm>
          <a:prstGeom prst="rect">
            <a:avLst/>
          </a:prstGeom>
          <a:noFill/>
          <a:ln>
            <a:noFill/>
          </a:ln>
        </p:spPr>
        <p:txBody>
          <a:bodyPr spcFirstLastPara="1" wrap="square" lIns="91425" tIns="91425" rIns="91425" bIns="91425" anchor="t" anchorCtr="0">
            <a:noAutofit/>
          </a:bodyPr>
          <a:lstStyle/>
          <a:p>
            <a:pPr marL="0" lvl="0" indent="0" rtl="0">
              <a:spcBef>
                <a:spcPts val="0"/>
              </a:spcBef>
              <a:spcAft>
                <a:spcPts val="0"/>
              </a:spcAft>
              <a:buNone/>
            </a:pPr>
            <a:r>
              <a:rPr lang="es-419" sz="3200" b="1">
                <a:solidFill>
                  <a:schemeClr val="bg1"/>
                </a:solidFill>
                <a:latin typeface="Lexend Deca"/>
                <a:ea typeface="Lexend Deca"/>
                <a:cs typeface="Lexend Deca"/>
                <a:sym typeface="Lexend Deca"/>
              </a:rPr>
              <a:t>Punto de actividad </a:t>
            </a:r>
            <a:endParaRPr sz="3200" b="1">
              <a:solidFill>
                <a:schemeClr val="bg1"/>
              </a:solidFill>
              <a:latin typeface="Lexend Deca"/>
              <a:ea typeface="Lexend Deca"/>
              <a:cs typeface="Lexend Deca"/>
              <a:sym typeface="Lexend Deca"/>
            </a:endParaRPr>
          </a:p>
        </p:txBody>
      </p:sp>
      <p:sp>
        <p:nvSpPr>
          <p:cNvPr id="8" name="Rectángulo: esquinas redondeadas 7">
            <a:extLst>
              <a:ext uri="{FF2B5EF4-FFF2-40B4-BE49-F238E27FC236}">
                <a16:creationId xmlns:a16="http://schemas.microsoft.com/office/drawing/2014/main" id="{BED42235-7E5F-DBC1-E022-CADDF7C5AC76}"/>
              </a:ext>
            </a:extLst>
          </p:cNvPr>
          <p:cNvSpPr/>
          <p:nvPr/>
        </p:nvSpPr>
        <p:spPr>
          <a:xfrm rot="16200000">
            <a:off x="-1907272" y="1907272"/>
            <a:ext cx="6857999" cy="3043453"/>
          </a:xfrm>
          <a:prstGeom prst="roundRect">
            <a:avLst>
              <a:gd name="adj" fmla="val 0"/>
            </a:avLst>
          </a:prstGeom>
          <a:solidFill>
            <a:srgbClr val="EA002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9" name="Google Shape;111;p15">
            <a:extLst>
              <a:ext uri="{FF2B5EF4-FFF2-40B4-BE49-F238E27FC236}">
                <a16:creationId xmlns:a16="http://schemas.microsoft.com/office/drawing/2014/main" id="{609DFAFD-4ADF-196B-BCAA-0AAD6BD5B21B}"/>
              </a:ext>
            </a:extLst>
          </p:cNvPr>
          <p:cNvSpPr txBox="1"/>
          <p:nvPr/>
        </p:nvSpPr>
        <p:spPr>
          <a:xfrm>
            <a:off x="3662652" y="3189130"/>
            <a:ext cx="7596751" cy="936000"/>
          </a:xfrm>
          <a:prstGeom prst="rect">
            <a:avLst/>
          </a:prstGeom>
          <a:noFill/>
          <a:ln>
            <a:noFill/>
          </a:ln>
        </p:spPr>
        <p:txBody>
          <a:bodyPr spcFirstLastPara="1" wrap="square" lIns="91425" tIns="91425" rIns="91425" bIns="91425" anchor="t" anchorCtr="0">
            <a:noAutofit/>
          </a:bodyPr>
          <a:lstStyle/>
          <a:p>
            <a:pPr marL="0" lvl="0" indent="0" algn="just" rtl="0">
              <a:spcBef>
                <a:spcPts val="0"/>
              </a:spcBef>
              <a:spcAft>
                <a:spcPts val="0"/>
              </a:spcAft>
              <a:buNone/>
            </a:pPr>
            <a:r>
              <a:rPr lang="es-419">
                <a:solidFill>
                  <a:schemeClr val="dk1"/>
                </a:solidFill>
                <a:latin typeface="Lexend Deca"/>
                <a:ea typeface="Lexend Deca"/>
                <a:cs typeface="Lexend Deca"/>
                <a:sym typeface="Lexend Deca"/>
              </a:rPr>
              <a:t>Parque urbanización Venecia </a:t>
            </a:r>
          </a:p>
          <a:p>
            <a:pPr marL="0" lvl="0" indent="0" algn="just" rtl="0">
              <a:spcBef>
                <a:spcPts val="0"/>
              </a:spcBef>
              <a:spcAft>
                <a:spcPts val="0"/>
              </a:spcAft>
              <a:buNone/>
            </a:pPr>
            <a:r>
              <a:rPr lang="es-419" sz="1800">
                <a:solidFill>
                  <a:schemeClr val="dk1"/>
                </a:solidFill>
                <a:latin typeface="Lexend Deca"/>
                <a:ea typeface="Lexend Deca"/>
                <a:cs typeface="Lexend Deca"/>
                <a:sym typeface="Lexend Deca"/>
              </a:rPr>
              <a:t>Nuevo Muzu </a:t>
            </a:r>
            <a:endParaRPr sz="1800">
              <a:solidFill>
                <a:schemeClr val="dk1"/>
              </a:solidFill>
              <a:latin typeface="Lexend Deca"/>
              <a:ea typeface="Lexend Deca"/>
              <a:cs typeface="Lexend Deca"/>
              <a:sym typeface="Lexend Deca"/>
            </a:endParaRPr>
          </a:p>
        </p:txBody>
      </p:sp>
      <p:sp>
        <p:nvSpPr>
          <p:cNvPr id="11" name="Forma libre: forma 10">
            <a:extLst>
              <a:ext uri="{FF2B5EF4-FFF2-40B4-BE49-F238E27FC236}">
                <a16:creationId xmlns:a16="http://schemas.microsoft.com/office/drawing/2014/main" id="{E2B98F1B-47E6-03D8-2837-59BFA783177F}"/>
              </a:ext>
            </a:extLst>
          </p:cNvPr>
          <p:cNvSpPr/>
          <p:nvPr/>
        </p:nvSpPr>
        <p:spPr>
          <a:xfrm>
            <a:off x="4201141" y="4715941"/>
            <a:ext cx="252000" cy="216000"/>
          </a:xfrm>
          <a:custGeom>
            <a:avLst/>
            <a:gdLst>
              <a:gd name="connsiteX0" fmla="*/ 99774 w 135041"/>
              <a:gd name="connsiteY0" fmla="*/ 73691 h 115479"/>
              <a:gd name="connsiteX1" fmla="*/ 135042 w 135041"/>
              <a:gd name="connsiteY1" fmla="*/ 51044 h 115479"/>
              <a:gd name="connsiteX2" fmla="*/ 92832 w 135041"/>
              <a:gd name="connsiteY2" fmla="*/ 42069 h 115479"/>
              <a:gd name="connsiteX3" fmla="*/ 80703 w 135041"/>
              <a:gd name="connsiteY3" fmla="*/ 0 h 115479"/>
              <a:gd name="connsiteX4" fmla="*/ 63875 w 135041"/>
              <a:gd name="connsiteY4" fmla="*/ 35899 h 115479"/>
              <a:gd name="connsiteX5" fmla="*/ 0 w 135041"/>
              <a:gd name="connsiteY5" fmla="*/ 22297 h 115479"/>
              <a:gd name="connsiteX6" fmla="*/ 49922 w 135041"/>
              <a:gd name="connsiteY6" fmla="*/ 73831 h 115479"/>
              <a:gd name="connsiteX7" fmla="*/ 34637 w 135041"/>
              <a:gd name="connsiteY7" fmla="*/ 115480 h 115479"/>
              <a:gd name="connsiteX8" fmla="*/ 79581 w 135041"/>
              <a:gd name="connsiteY8" fmla="*/ 86662 h 115479"/>
              <a:gd name="connsiteX9" fmla="*/ 114288 w 135041"/>
              <a:gd name="connsiteY9" fmla="*/ 114779 h 115479"/>
              <a:gd name="connsiteX10" fmla="*/ 99774 w 135041"/>
              <a:gd name="connsiteY10" fmla="*/ 73691 h 11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5041" h="115479">
                <a:moveTo>
                  <a:pt x="99774" y="73691"/>
                </a:moveTo>
                <a:lnTo>
                  <a:pt x="135042" y="51044"/>
                </a:lnTo>
                <a:lnTo>
                  <a:pt x="92832" y="42069"/>
                </a:lnTo>
                <a:lnTo>
                  <a:pt x="80703" y="0"/>
                </a:lnTo>
                <a:lnTo>
                  <a:pt x="63875" y="35899"/>
                </a:lnTo>
                <a:lnTo>
                  <a:pt x="0" y="22297"/>
                </a:lnTo>
                <a:lnTo>
                  <a:pt x="49922" y="73831"/>
                </a:lnTo>
                <a:lnTo>
                  <a:pt x="34637" y="115480"/>
                </a:lnTo>
                <a:lnTo>
                  <a:pt x="79581" y="86662"/>
                </a:lnTo>
                <a:lnTo>
                  <a:pt x="114288" y="114779"/>
                </a:lnTo>
                <a:lnTo>
                  <a:pt x="99774" y="73691"/>
                </a:lnTo>
                <a:close/>
              </a:path>
            </a:pathLst>
          </a:custGeom>
          <a:solidFill>
            <a:srgbClr val="FFB71B"/>
          </a:solidFill>
          <a:ln w="7003" cap="flat">
            <a:noFill/>
            <a:prstDash val="solid"/>
            <a:miter/>
          </a:ln>
        </p:spPr>
        <p:txBody>
          <a:bodyPr rtlCol="0" anchor="ctr"/>
          <a:lstStyle/>
          <a:p>
            <a:endParaRPr lang="es-CO"/>
          </a:p>
        </p:txBody>
      </p:sp>
      <p:sp>
        <p:nvSpPr>
          <p:cNvPr id="12" name="Forma libre: forma 11">
            <a:extLst>
              <a:ext uri="{FF2B5EF4-FFF2-40B4-BE49-F238E27FC236}">
                <a16:creationId xmlns:a16="http://schemas.microsoft.com/office/drawing/2014/main" id="{1B0BAA40-F456-4FAB-8B9E-37F9EE4CC6C6}"/>
              </a:ext>
            </a:extLst>
          </p:cNvPr>
          <p:cNvSpPr/>
          <p:nvPr/>
        </p:nvSpPr>
        <p:spPr>
          <a:xfrm>
            <a:off x="4201141" y="5005425"/>
            <a:ext cx="252000" cy="216000"/>
          </a:xfrm>
          <a:custGeom>
            <a:avLst/>
            <a:gdLst>
              <a:gd name="connsiteX0" fmla="*/ 99774 w 135041"/>
              <a:gd name="connsiteY0" fmla="*/ 73691 h 115479"/>
              <a:gd name="connsiteX1" fmla="*/ 135042 w 135041"/>
              <a:gd name="connsiteY1" fmla="*/ 51044 h 115479"/>
              <a:gd name="connsiteX2" fmla="*/ 92832 w 135041"/>
              <a:gd name="connsiteY2" fmla="*/ 42069 h 115479"/>
              <a:gd name="connsiteX3" fmla="*/ 80703 w 135041"/>
              <a:gd name="connsiteY3" fmla="*/ 0 h 115479"/>
              <a:gd name="connsiteX4" fmla="*/ 63875 w 135041"/>
              <a:gd name="connsiteY4" fmla="*/ 35899 h 115479"/>
              <a:gd name="connsiteX5" fmla="*/ 0 w 135041"/>
              <a:gd name="connsiteY5" fmla="*/ 22297 h 115479"/>
              <a:gd name="connsiteX6" fmla="*/ 49922 w 135041"/>
              <a:gd name="connsiteY6" fmla="*/ 73831 h 115479"/>
              <a:gd name="connsiteX7" fmla="*/ 34637 w 135041"/>
              <a:gd name="connsiteY7" fmla="*/ 115480 h 115479"/>
              <a:gd name="connsiteX8" fmla="*/ 79581 w 135041"/>
              <a:gd name="connsiteY8" fmla="*/ 86662 h 115479"/>
              <a:gd name="connsiteX9" fmla="*/ 114288 w 135041"/>
              <a:gd name="connsiteY9" fmla="*/ 114779 h 115479"/>
              <a:gd name="connsiteX10" fmla="*/ 99774 w 135041"/>
              <a:gd name="connsiteY10" fmla="*/ 73691 h 11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5041" h="115479">
                <a:moveTo>
                  <a:pt x="99774" y="73691"/>
                </a:moveTo>
                <a:lnTo>
                  <a:pt x="135042" y="51044"/>
                </a:lnTo>
                <a:lnTo>
                  <a:pt x="92832" y="42069"/>
                </a:lnTo>
                <a:lnTo>
                  <a:pt x="80703" y="0"/>
                </a:lnTo>
                <a:lnTo>
                  <a:pt x="63875" y="35899"/>
                </a:lnTo>
                <a:lnTo>
                  <a:pt x="0" y="22297"/>
                </a:lnTo>
                <a:lnTo>
                  <a:pt x="49922" y="73831"/>
                </a:lnTo>
                <a:lnTo>
                  <a:pt x="34637" y="115480"/>
                </a:lnTo>
                <a:lnTo>
                  <a:pt x="79581" y="86662"/>
                </a:lnTo>
                <a:lnTo>
                  <a:pt x="114288" y="114779"/>
                </a:lnTo>
                <a:lnTo>
                  <a:pt x="99774" y="73691"/>
                </a:lnTo>
                <a:close/>
              </a:path>
            </a:pathLst>
          </a:custGeom>
          <a:solidFill>
            <a:srgbClr val="FFB71B"/>
          </a:solidFill>
          <a:ln w="7003" cap="flat">
            <a:noFill/>
            <a:prstDash val="solid"/>
            <a:miter/>
          </a:ln>
        </p:spPr>
        <p:txBody>
          <a:bodyPr rtlCol="0" anchor="ctr"/>
          <a:lstStyle/>
          <a:p>
            <a:endParaRPr lang="es-CO"/>
          </a:p>
        </p:txBody>
      </p:sp>
      <p:sp>
        <p:nvSpPr>
          <p:cNvPr id="13" name="Forma libre: forma 12">
            <a:extLst>
              <a:ext uri="{FF2B5EF4-FFF2-40B4-BE49-F238E27FC236}">
                <a16:creationId xmlns:a16="http://schemas.microsoft.com/office/drawing/2014/main" id="{27CD5518-EC6F-D1A1-1C0A-3DD8F0F24F9A}"/>
              </a:ext>
            </a:extLst>
          </p:cNvPr>
          <p:cNvSpPr/>
          <p:nvPr/>
        </p:nvSpPr>
        <p:spPr>
          <a:xfrm>
            <a:off x="4201141" y="5262743"/>
            <a:ext cx="252000" cy="216000"/>
          </a:xfrm>
          <a:custGeom>
            <a:avLst/>
            <a:gdLst>
              <a:gd name="connsiteX0" fmla="*/ 99774 w 135041"/>
              <a:gd name="connsiteY0" fmla="*/ 73691 h 115479"/>
              <a:gd name="connsiteX1" fmla="*/ 135042 w 135041"/>
              <a:gd name="connsiteY1" fmla="*/ 51044 h 115479"/>
              <a:gd name="connsiteX2" fmla="*/ 92832 w 135041"/>
              <a:gd name="connsiteY2" fmla="*/ 42069 h 115479"/>
              <a:gd name="connsiteX3" fmla="*/ 80703 w 135041"/>
              <a:gd name="connsiteY3" fmla="*/ 0 h 115479"/>
              <a:gd name="connsiteX4" fmla="*/ 63875 w 135041"/>
              <a:gd name="connsiteY4" fmla="*/ 35899 h 115479"/>
              <a:gd name="connsiteX5" fmla="*/ 0 w 135041"/>
              <a:gd name="connsiteY5" fmla="*/ 22297 h 115479"/>
              <a:gd name="connsiteX6" fmla="*/ 49922 w 135041"/>
              <a:gd name="connsiteY6" fmla="*/ 73831 h 115479"/>
              <a:gd name="connsiteX7" fmla="*/ 34637 w 135041"/>
              <a:gd name="connsiteY7" fmla="*/ 115480 h 115479"/>
              <a:gd name="connsiteX8" fmla="*/ 79581 w 135041"/>
              <a:gd name="connsiteY8" fmla="*/ 86662 h 115479"/>
              <a:gd name="connsiteX9" fmla="*/ 114288 w 135041"/>
              <a:gd name="connsiteY9" fmla="*/ 114779 h 115479"/>
              <a:gd name="connsiteX10" fmla="*/ 99774 w 135041"/>
              <a:gd name="connsiteY10" fmla="*/ 73691 h 11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5041" h="115479">
                <a:moveTo>
                  <a:pt x="99774" y="73691"/>
                </a:moveTo>
                <a:lnTo>
                  <a:pt x="135042" y="51044"/>
                </a:lnTo>
                <a:lnTo>
                  <a:pt x="92832" y="42069"/>
                </a:lnTo>
                <a:lnTo>
                  <a:pt x="80703" y="0"/>
                </a:lnTo>
                <a:lnTo>
                  <a:pt x="63875" y="35899"/>
                </a:lnTo>
                <a:lnTo>
                  <a:pt x="0" y="22297"/>
                </a:lnTo>
                <a:lnTo>
                  <a:pt x="49922" y="73831"/>
                </a:lnTo>
                <a:lnTo>
                  <a:pt x="34637" y="115480"/>
                </a:lnTo>
                <a:lnTo>
                  <a:pt x="79581" y="86662"/>
                </a:lnTo>
                <a:lnTo>
                  <a:pt x="114288" y="114779"/>
                </a:lnTo>
                <a:lnTo>
                  <a:pt x="99774" y="73691"/>
                </a:lnTo>
                <a:close/>
              </a:path>
            </a:pathLst>
          </a:custGeom>
          <a:solidFill>
            <a:srgbClr val="FFB71B"/>
          </a:solidFill>
          <a:ln w="7003" cap="flat">
            <a:noFill/>
            <a:prstDash val="solid"/>
            <a:miter/>
          </a:ln>
        </p:spPr>
        <p:txBody>
          <a:bodyPr rtlCol="0" anchor="ctr"/>
          <a:lstStyle/>
          <a:p>
            <a:endParaRPr lang="es-CO"/>
          </a:p>
        </p:txBody>
      </p:sp>
      <p:sp>
        <p:nvSpPr>
          <p:cNvPr id="14" name="Forma libre: forma 13">
            <a:extLst>
              <a:ext uri="{FF2B5EF4-FFF2-40B4-BE49-F238E27FC236}">
                <a16:creationId xmlns:a16="http://schemas.microsoft.com/office/drawing/2014/main" id="{96E22C4D-F013-7269-CE90-DEFCB2C902A9}"/>
              </a:ext>
            </a:extLst>
          </p:cNvPr>
          <p:cNvSpPr/>
          <p:nvPr/>
        </p:nvSpPr>
        <p:spPr>
          <a:xfrm>
            <a:off x="4201141" y="5584392"/>
            <a:ext cx="252000" cy="216000"/>
          </a:xfrm>
          <a:custGeom>
            <a:avLst/>
            <a:gdLst>
              <a:gd name="connsiteX0" fmla="*/ 99774 w 135041"/>
              <a:gd name="connsiteY0" fmla="*/ 73691 h 115479"/>
              <a:gd name="connsiteX1" fmla="*/ 135042 w 135041"/>
              <a:gd name="connsiteY1" fmla="*/ 51044 h 115479"/>
              <a:gd name="connsiteX2" fmla="*/ 92832 w 135041"/>
              <a:gd name="connsiteY2" fmla="*/ 42069 h 115479"/>
              <a:gd name="connsiteX3" fmla="*/ 80703 w 135041"/>
              <a:gd name="connsiteY3" fmla="*/ 0 h 115479"/>
              <a:gd name="connsiteX4" fmla="*/ 63875 w 135041"/>
              <a:gd name="connsiteY4" fmla="*/ 35899 h 115479"/>
              <a:gd name="connsiteX5" fmla="*/ 0 w 135041"/>
              <a:gd name="connsiteY5" fmla="*/ 22297 h 115479"/>
              <a:gd name="connsiteX6" fmla="*/ 49922 w 135041"/>
              <a:gd name="connsiteY6" fmla="*/ 73831 h 115479"/>
              <a:gd name="connsiteX7" fmla="*/ 34637 w 135041"/>
              <a:gd name="connsiteY7" fmla="*/ 115480 h 115479"/>
              <a:gd name="connsiteX8" fmla="*/ 79581 w 135041"/>
              <a:gd name="connsiteY8" fmla="*/ 86662 h 115479"/>
              <a:gd name="connsiteX9" fmla="*/ 114288 w 135041"/>
              <a:gd name="connsiteY9" fmla="*/ 114779 h 115479"/>
              <a:gd name="connsiteX10" fmla="*/ 99774 w 135041"/>
              <a:gd name="connsiteY10" fmla="*/ 73691 h 11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5041" h="115479">
                <a:moveTo>
                  <a:pt x="99774" y="73691"/>
                </a:moveTo>
                <a:lnTo>
                  <a:pt x="135042" y="51044"/>
                </a:lnTo>
                <a:lnTo>
                  <a:pt x="92832" y="42069"/>
                </a:lnTo>
                <a:lnTo>
                  <a:pt x="80703" y="0"/>
                </a:lnTo>
                <a:lnTo>
                  <a:pt x="63875" y="35899"/>
                </a:lnTo>
                <a:lnTo>
                  <a:pt x="0" y="22297"/>
                </a:lnTo>
                <a:lnTo>
                  <a:pt x="49922" y="73831"/>
                </a:lnTo>
                <a:lnTo>
                  <a:pt x="34637" y="115480"/>
                </a:lnTo>
                <a:lnTo>
                  <a:pt x="79581" y="86662"/>
                </a:lnTo>
                <a:lnTo>
                  <a:pt x="114288" y="114779"/>
                </a:lnTo>
                <a:lnTo>
                  <a:pt x="99774" y="73691"/>
                </a:lnTo>
                <a:close/>
              </a:path>
            </a:pathLst>
          </a:custGeom>
          <a:solidFill>
            <a:srgbClr val="FFB71B"/>
          </a:solidFill>
          <a:ln w="7003" cap="flat">
            <a:noFill/>
            <a:prstDash val="solid"/>
            <a:miter/>
          </a:ln>
        </p:spPr>
        <p:txBody>
          <a:bodyPr rtlCol="0" anchor="ctr"/>
          <a:lstStyle/>
          <a:p>
            <a:endParaRPr lang="es-CO"/>
          </a:p>
        </p:txBody>
      </p:sp>
      <p:pic>
        <p:nvPicPr>
          <p:cNvPr id="3" name="Imagen 2">
            <a:extLst>
              <a:ext uri="{FF2B5EF4-FFF2-40B4-BE49-F238E27FC236}">
                <a16:creationId xmlns:a16="http://schemas.microsoft.com/office/drawing/2014/main" id="{3F7A80D8-FC96-B7B5-CBA2-F719125F3190}"/>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732414" y="3302757"/>
            <a:ext cx="4862343" cy="2735068"/>
          </a:xfrm>
          <a:prstGeom prst="rect">
            <a:avLst/>
          </a:prstGeom>
        </p:spPr>
      </p:pic>
    </p:spTree>
    <p:extLst>
      <p:ext uri="{BB962C8B-B14F-4D97-AF65-F5344CB8AC3E}">
        <p14:creationId xmlns:p14="http://schemas.microsoft.com/office/powerpoint/2010/main" val="166647068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ángulo: esquinas redondeadas 14">
            <a:extLst>
              <a:ext uri="{FF2B5EF4-FFF2-40B4-BE49-F238E27FC236}">
                <a16:creationId xmlns:a16="http://schemas.microsoft.com/office/drawing/2014/main" id="{46C66797-58DE-1592-CDE2-BA0FA8D4AC6C}"/>
              </a:ext>
            </a:extLst>
          </p:cNvPr>
          <p:cNvSpPr/>
          <p:nvPr/>
        </p:nvSpPr>
        <p:spPr>
          <a:xfrm rot="16200000">
            <a:off x="1517606" y="1295459"/>
            <a:ext cx="2571603" cy="1442993"/>
          </a:xfrm>
          <a:prstGeom prst="roundRect">
            <a:avLst>
              <a:gd name="adj" fmla="val 18789"/>
            </a:avLst>
          </a:prstGeom>
          <a:solidFill>
            <a:srgbClr val="FFB91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5" name="Google Shape;110;p15">
            <a:extLst>
              <a:ext uri="{FF2B5EF4-FFF2-40B4-BE49-F238E27FC236}">
                <a16:creationId xmlns:a16="http://schemas.microsoft.com/office/drawing/2014/main" id="{EDFDC586-176F-9A68-C5EC-BA8B7EF6A4F8}"/>
              </a:ext>
            </a:extLst>
          </p:cNvPr>
          <p:cNvSpPr txBox="1"/>
          <p:nvPr/>
        </p:nvSpPr>
        <p:spPr>
          <a:xfrm>
            <a:off x="3615735" y="1073571"/>
            <a:ext cx="6729000" cy="1015632"/>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s-419" sz="5400" b="1">
                <a:solidFill>
                  <a:srgbClr val="EA0029"/>
                </a:solidFill>
                <a:latin typeface="Oswald"/>
                <a:ea typeface="Oswald"/>
                <a:cs typeface="Oswald"/>
                <a:sym typeface="Oswald"/>
              </a:rPr>
              <a:t>Mes Mayo</a:t>
            </a:r>
            <a:endParaRPr sz="5400" b="1">
              <a:solidFill>
                <a:srgbClr val="FFB91D"/>
              </a:solidFill>
              <a:latin typeface="Oswald"/>
              <a:ea typeface="Oswald"/>
              <a:cs typeface="Oswald"/>
              <a:sym typeface="Oswald"/>
            </a:endParaRPr>
          </a:p>
        </p:txBody>
      </p:sp>
      <p:sp>
        <p:nvSpPr>
          <p:cNvPr id="6" name="Rectángulo: esquinas redondeadas 5">
            <a:extLst>
              <a:ext uri="{FF2B5EF4-FFF2-40B4-BE49-F238E27FC236}">
                <a16:creationId xmlns:a16="http://schemas.microsoft.com/office/drawing/2014/main" id="{3E4C34FE-B122-16C9-E98B-A8906BD907F3}"/>
              </a:ext>
            </a:extLst>
          </p:cNvPr>
          <p:cNvSpPr/>
          <p:nvPr/>
        </p:nvSpPr>
        <p:spPr>
          <a:xfrm>
            <a:off x="3662652" y="2135571"/>
            <a:ext cx="5663381" cy="597300"/>
          </a:xfrm>
          <a:prstGeom prst="roundRect">
            <a:avLst>
              <a:gd name="adj" fmla="val 50000"/>
            </a:avLst>
          </a:prstGeom>
          <a:solidFill>
            <a:srgbClr val="EA002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sz="1600"/>
          </a:p>
        </p:txBody>
      </p:sp>
      <p:sp>
        <p:nvSpPr>
          <p:cNvPr id="7" name="Google Shape;90;p13">
            <a:extLst>
              <a:ext uri="{FF2B5EF4-FFF2-40B4-BE49-F238E27FC236}">
                <a16:creationId xmlns:a16="http://schemas.microsoft.com/office/drawing/2014/main" id="{95A6B885-17CC-3D2C-F7F2-CD993745FD1E}"/>
              </a:ext>
            </a:extLst>
          </p:cNvPr>
          <p:cNvSpPr txBox="1"/>
          <p:nvPr/>
        </p:nvSpPr>
        <p:spPr>
          <a:xfrm>
            <a:off x="3891230" y="2054261"/>
            <a:ext cx="5757217" cy="597300"/>
          </a:xfrm>
          <a:prstGeom prst="rect">
            <a:avLst/>
          </a:prstGeom>
          <a:noFill/>
          <a:ln>
            <a:noFill/>
          </a:ln>
        </p:spPr>
        <p:txBody>
          <a:bodyPr spcFirstLastPara="1" wrap="square" lIns="91425" tIns="91425" rIns="91425" bIns="91425" anchor="t" anchorCtr="0">
            <a:noAutofit/>
          </a:bodyPr>
          <a:lstStyle/>
          <a:p>
            <a:pPr marL="0" lvl="0" indent="0" rtl="0">
              <a:spcBef>
                <a:spcPts val="0"/>
              </a:spcBef>
              <a:spcAft>
                <a:spcPts val="0"/>
              </a:spcAft>
              <a:buNone/>
            </a:pPr>
            <a:r>
              <a:rPr lang="es-419" sz="3200" b="1">
                <a:solidFill>
                  <a:schemeClr val="bg1"/>
                </a:solidFill>
                <a:latin typeface="Lexend Deca"/>
                <a:ea typeface="Lexend Deca"/>
                <a:cs typeface="Lexend Deca"/>
                <a:sym typeface="Lexend Deca"/>
              </a:rPr>
              <a:t>Punto de actividad </a:t>
            </a:r>
            <a:endParaRPr sz="3200" b="1">
              <a:solidFill>
                <a:schemeClr val="bg1"/>
              </a:solidFill>
              <a:latin typeface="Lexend Deca"/>
              <a:ea typeface="Lexend Deca"/>
              <a:cs typeface="Lexend Deca"/>
              <a:sym typeface="Lexend Deca"/>
            </a:endParaRPr>
          </a:p>
        </p:txBody>
      </p:sp>
      <p:sp>
        <p:nvSpPr>
          <p:cNvPr id="8" name="Rectángulo: esquinas redondeadas 7">
            <a:extLst>
              <a:ext uri="{FF2B5EF4-FFF2-40B4-BE49-F238E27FC236}">
                <a16:creationId xmlns:a16="http://schemas.microsoft.com/office/drawing/2014/main" id="{BED42235-7E5F-DBC1-E022-CADDF7C5AC76}"/>
              </a:ext>
            </a:extLst>
          </p:cNvPr>
          <p:cNvSpPr/>
          <p:nvPr/>
        </p:nvSpPr>
        <p:spPr>
          <a:xfrm rot="16200000">
            <a:off x="-1907272" y="1907272"/>
            <a:ext cx="6857999" cy="3043453"/>
          </a:xfrm>
          <a:prstGeom prst="roundRect">
            <a:avLst>
              <a:gd name="adj" fmla="val 0"/>
            </a:avLst>
          </a:prstGeom>
          <a:solidFill>
            <a:srgbClr val="EA002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9" name="Google Shape;111;p15">
            <a:extLst>
              <a:ext uri="{FF2B5EF4-FFF2-40B4-BE49-F238E27FC236}">
                <a16:creationId xmlns:a16="http://schemas.microsoft.com/office/drawing/2014/main" id="{609DFAFD-4ADF-196B-BCAA-0AAD6BD5B21B}"/>
              </a:ext>
            </a:extLst>
          </p:cNvPr>
          <p:cNvSpPr txBox="1"/>
          <p:nvPr/>
        </p:nvSpPr>
        <p:spPr>
          <a:xfrm>
            <a:off x="3662652" y="3189130"/>
            <a:ext cx="6729001" cy="1421162"/>
          </a:xfrm>
          <a:prstGeom prst="rect">
            <a:avLst/>
          </a:prstGeom>
          <a:noFill/>
          <a:ln>
            <a:noFill/>
          </a:ln>
        </p:spPr>
        <p:txBody>
          <a:bodyPr spcFirstLastPara="1" wrap="square" lIns="91425" tIns="91425" rIns="91425" bIns="91425" anchor="t" anchorCtr="0">
            <a:noAutofit/>
          </a:bodyPr>
          <a:lstStyle/>
          <a:p>
            <a:pPr marL="0" lvl="0" indent="0" algn="just" rtl="0">
              <a:spcBef>
                <a:spcPts val="0"/>
              </a:spcBef>
              <a:spcAft>
                <a:spcPts val="0"/>
              </a:spcAft>
              <a:buNone/>
            </a:pPr>
            <a:r>
              <a:rPr lang="es-419">
                <a:solidFill>
                  <a:schemeClr val="dk1"/>
                </a:solidFill>
                <a:latin typeface="Lexend Deca"/>
                <a:ea typeface="Lexend Deca"/>
                <a:cs typeface="Lexend Deca"/>
                <a:sym typeface="Lexend Deca"/>
              </a:rPr>
              <a:t>Parque urbanización Venecia </a:t>
            </a:r>
          </a:p>
          <a:p>
            <a:pPr marL="0" lvl="0" indent="0" algn="just" rtl="0">
              <a:spcBef>
                <a:spcPts val="0"/>
              </a:spcBef>
              <a:spcAft>
                <a:spcPts val="0"/>
              </a:spcAft>
              <a:buNone/>
            </a:pPr>
            <a:r>
              <a:rPr lang="es-419" sz="1800">
                <a:solidFill>
                  <a:schemeClr val="dk1"/>
                </a:solidFill>
                <a:latin typeface="Lexend Deca"/>
                <a:ea typeface="Lexend Deca"/>
                <a:cs typeface="Lexend Deca"/>
                <a:sym typeface="Lexend Deca"/>
              </a:rPr>
              <a:t>Nuevo Muzu </a:t>
            </a:r>
          </a:p>
          <a:p>
            <a:pPr marL="0" lvl="0" indent="0" algn="just" rtl="0">
              <a:spcBef>
                <a:spcPts val="0"/>
              </a:spcBef>
              <a:spcAft>
                <a:spcPts val="0"/>
              </a:spcAft>
              <a:buNone/>
            </a:pPr>
            <a:r>
              <a:rPr lang="es-419" sz="1800">
                <a:solidFill>
                  <a:schemeClr val="dk1"/>
                </a:solidFill>
                <a:latin typeface="Lexend Deca"/>
                <a:ea typeface="Lexend Deca"/>
                <a:cs typeface="Lexend Deca"/>
                <a:sym typeface="Lexend Deca"/>
              </a:rPr>
              <a:t>San benito</a:t>
            </a:r>
          </a:p>
          <a:p>
            <a:pPr marL="0" lvl="0" indent="0" algn="just" rtl="0">
              <a:spcBef>
                <a:spcPts val="0"/>
              </a:spcBef>
              <a:spcAft>
                <a:spcPts val="0"/>
              </a:spcAft>
              <a:buNone/>
            </a:pPr>
            <a:r>
              <a:rPr lang="es-419" sz="1800">
                <a:solidFill>
                  <a:schemeClr val="dk1"/>
                </a:solidFill>
                <a:latin typeface="Lexend Deca"/>
                <a:ea typeface="Lexend Deca"/>
                <a:cs typeface="Lexend Deca"/>
                <a:sym typeface="Lexend Deca"/>
              </a:rPr>
              <a:t>Parque Fátima </a:t>
            </a:r>
          </a:p>
          <a:p>
            <a:pPr marL="0" lvl="0" indent="0" algn="just" rtl="0">
              <a:spcBef>
                <a:spcPts val="0"/>
              </a:spcBef>
              <a:spcAft>
                <a:spcPts val="0"/>
              </a:spcAft>
              <a:buNone/>
            </a:pPr>
            <a:endParaRPr lang="es-419">
              <a:solidFill>
                <a:schemeClr val="dk1"/>
              </a:solidFill>
              <a:latin typeface="Lexend Deca"/>
              <a:ea typeface="Lexend Deca"/>
              <a:cs typeface="Lexend Deca"/>
              <a:sym typeface="Lexend Deca"/>
            </a:endParaRPr>
          </a:p>
          <a:p>
            <a:pPr marL="0" lvl="0" indent="0" algn="just" rtl="0">
              <a:spcBef>
                <a:spcPts val="0"/>
              </a:spcBef>
              <a:spcAft>
                <a:spcPts val="0"/>
              </a:spcAft>
              <a:buNone/>
            </a:pPr>
            <a:endParaRPr sz="1800">
              <a:solidFill>
                <a:schemeClr val="dk1"/>
              </a:solidFill>
              <a:latin typeface="Lexend Deca"/>
              <a:ea typeface="Lexend Deca"/>
              <a:cs typeface="Lexend Deca"/>
              <a:sym typeface="Lexend Deca"/>
            </a:endParaRPr>
          </a:p>
        </p:txBody>
      </p:sp>
      <p:sp>
        <p:nvSpPr>
          <p:cNvPr id="11" name="Forma libre: forma 10">
            <a:extLst>
              <a:ext uri="{FF2B5EF4-FFF2-40B4-BE49-F238E27FC236}">
                <a16:creationId xmlns:a16="http://schemas.microsoft.com/office/drawing/2014/main" id="{E2B98F1B-47E6-03D8-2837-59BFA783177F}"/>
              </a:ext>
            </a:extLst>
          </p:cNvPr>
          <p:cNvSpPr/>
          <p:nvPr/>
        </p:nvSpPr>
        <p:spPr>
          <a:xfrm>
            <a:off x="4201141" y="4715941"/>
            <a:ext cx="252000" cy="216000"/>
          </a:xfrm>
          <a:custGeom>
            <a:avLst/>
            <a:gdLst>
              <a:gd name="connsiteX0" fmla="*/ 99774 w 135041"/>
              <a:gd name="connsiteY0" fmla="*/ 73691 h 115479"/>
              <a:gd name="connsiteX1" fmla="*/ 135042 w 135041"/>
              <a:gd name="connsiteY1" fmla="*/ 51044 h 115479"/>
              <a:gd name="connsiteX2" fmla="*/ 92832 w 135041"/>
              <a:gd name="connsiteY2" fmla="*/ 42069 h 115479"/>
              <a:gd name="connsiteX3" fmla="*/ 80703 w 135041"/>
              <a:gd name="connsiteY3" fmla="*/ 0 h 115479"/>
              <a:gd name="connsiteX4" fmla="*/ 63875 w 135041"/>
              <a:gd name="connsiteY4" fmla="*/ 35899 h 115479"/>
              <a:gd name="connsiteX5" fmla="*/ 0 w 135041"/>
              <a:gd name="connsiteY5" fmla="*/ 22297 h 115479"/>
              <a:gd name="connsiteX6" fmla="*/ 49922 w 135041"/>
              <a:gd name="connsiteY6" fmla="*/ 73831 h 115479"/>
              <a:gd name="connsiteX7" fmla="*/ 34637 w 135041"/>
              <a:gd name="connsiteY7" fmla="*/ 115480 h 115479"/>
              <a:gd name="connsiteX8" fmla="*/ 79581 w 135041"/>
              <a:gd name="connsiteY8" fmla="*/ 86662 h 115479"/>
              <a:gd name="connsiteX9" fmla="*/ 114288 w 135041"/>
              <a:gd name="connsiteY9" fmla="*/ 114779 h 115479"/>
              <a:gd name="connsiteX10" fmla="*/ 99774 w 135041"/>
              <a:gd name="connsiteY10" fmla="*/ 73691 h 11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5041" h="115479">
                <a:moveTo>
                  <a:pt x="99774" y="73691"/>
                </a:moveTo>
                <a:lnTo>
                  <a:pt x="135042" y="51044"/>
                </a:lnTo>
                <a:lnTo>
                  <a:pt x="92832" y="42069"/>
                </a:lnTo>
                <a:lnTo>
                  <a:pt x="80703" y="0"/>
                </a:lnTo>
                <a:lnTo>
                  <a:pt x="63875" y="35899"/>
                </a:lnTo>
                <a:lnTo>
                  <a:pt x="0" y="22297"/>
                </a:lnTo>
                <a:lnTo>
                  <a:pt x="49922" y="73831"/>
                </a:lnTo>
                <a:lnTo>
                  <a:pt x="34637" y="115480"/>
                </a:lnTo>
                <a:lnTo>
                  <a:pt x="79581" y="86662"/>
                </a:lnTo>
                <a:lnTo>
                  <a:pt x="114288" y="114779"/>
                </a:lnTo>
                <a:lnTo>
                  <a:pt x="99774" y="73691"/>
                </a:lnTo>
                <a:close/>
              </a:path>
            </a:pathLst>
          </a:custGeom>
          <a:solidFill>
            <a:srgbClr val="FFB71B"/>
          </a:solidFill>
          <a:ln w="7003" cap="flat">
            <a:noFill/>
            <a:prstDash val="solid"/>
            <a:miter/>
          </a:ln>
        </p:spPr>
        <p:txBody>
          <a:bodyPr rtlCol="0" anchor="ctr"/>
          <a:lstStyle/>
          <a:p>
            <a:endParaRPr lang="es-CO"/>
          </a:p>
        </p:txBody>
      </p:sp>
      <p:sp>
        <p:nvSpPr>
          <p:cNvPr id="12" name="Forma libre: forma 11">
            <a:extLst>
              <a:ext uri="{FF2B5EF4-FFF2-40B4-BE49-F238E27FC236}">
                <a16:creationId xmlns:a16="http://schemas.microsoft.com/office/drawing/2014/main" id="{1B0BAA40-F456-4FAB-8B9E-37F9EE4CC6C6}"/>
              </a:ext>
            </a:extLst>
          </p:cNvPr>
          <p:cNvSpPr/>
          <p:nvPr/>
        </p:nvSpPr>
        <p:spPr>
          <a:xfrm>
            <a:off x="4201141" y="5005425"/>
            <a:ext cx="252000" cy="216000"/>
          </a:xfrm>
          <a:custGeom>
            <a:avLst/>
            <a:gdLst>
              <a:gd name="connsiteX0" fmla="*/ 99774 w 135041"/>
              <a:gd name="connsiteY0" fmla="*/ 73691 h 115479"/>
              <a:gd name="connsiteX1" fmla="*/ 135042 w 135041"/>
              <a:gd name="connsiteY1" fmla="*/ 51044 h 115479"/>
              <a:gd name="connsiteX2" fmla="*/ 92832 w 135041"/>
              <a:gd name="connsiteY2" fmla="*/ 42069 h 115479"/>
              <a:gd name="connsiteX3" fmla="*/ 80703 w 135041"/>
              <a:gd name="connsiteY3" fmla="*/ 0 h 115479"/>
              <a:gd name="connsiteX4" fmla="*/ 63875 w 135041"/>
              <a:gd name="connsiteY4" fmla="*/ 35899 h 115479"/>
              <a:gd name="connsiteX5" fmla="*/ 0 w 135041"/>
              <a:gd name="connsiteY5" fmla="*/ 22297 h 115479"/>
              <a:gd name="connsiteX6" fmla="*/ 49922 w 135041"/>
              <a:gd name="connsiteY6" fmla="*/ 73831 h 115479"/>
              <a:gd name="connsiteX7" fmla="*/ 34637 w 135041"/>
              <a:gd name="connsiteY7" fmla="*/ 115480 h 115479"/>
              <a:gd name="connsiteX8" fmla="*/ 79581 w 135041"/>
              <a:gd name="connsiteY8" fmla="*/ 86662 h 115479"/>
              <a:gd name="connsiteX9" fmla="*/ 114288 w 135041"/>
              <a:gd name="connsiteY9" fmla="*/ 114779 h 115479"/>
              <a:gd name="connsiteX10" fmla="*/ 99774 w 135041"/>
              <a:gd name="connsiteY10" fmla="*/ 73691 h 11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5041" h="115479">
                <a:moveTo>
                  <a:pt x="99774" y="73691"/>
                </a:moveTo>
                <a:lnTo>
                  <a:pt x="135042" y="51044"/>
                </a:lnTo>
                <a:lnTo>
                  <a:pt x="92832" y="42069"/>
                </a:lnTo>
                <a:lnTo>
                  <a:pt x="80703" y="0"/>
                </a:lnTo>
                <a:lnTo>
                  <a:pt x="63875" y="35899"/>
                </a:lnTo>
                <a:lnTo>
                  <a:pt x="0" y="22297"/>
                </a:lnTo>
                <a:lnTo>
                  <a:pt x="49922" y="73831"/>
                </a:lnTo>
                <a:lnTo>
                  <a:pt x="34637" y="115480"/>
                </a:lnTo>
                <a:lnTo>
                  <a:pt x="79581" y="86662"/>
                </a:lnTo>
                <a:lnTo>
                  <a:pt x="114288" y="114779"/>
                </a:lnTo>
                <a:lnTo>
                  <a:pt x="99774" y="73691"/>
                </a:lnTo>
                <a:close/>
              </a:path>
            </a:pathLst>
          </a:custGeom>
          <a:solidFill>
            <a:srgbClr val="FFB71B"/>
          </a:solidFill>
          <a:ln w="7003" cap="flat">
            <a:noFill/>
            <a:prstDash val="solid"/>
            <a:miter/>
          </a:ln>
        </p:spPr>
        <p:txBody>
          <a:bodyPr rtlCol="0" anchor="ctr"/>
          <a:lstStyle/>
          <a:p>
            <a:endParaRPr lang="es-CO"/>
          </a:p>
        </p:txBody>
      </p:sp>
      <p:sp>
        <p:nvSpPr>
          <p:cNvPr id="13" name="Forma libre: forma 12">
            <a:extLst>
              <a:ext uri="{FF2B5EF4-FFF2-40B4-BE49-F238E27FC236}">
                <a16:creationId xmlns:a16="http://schemas.microsoft.com/office/drawing/2014/main" id="{27CD5518-EC6F-D1A1-1C0A-3DD8F0F24F9A}"/>
              </a:ext>
            </a:extLst>
          </p:cNvPr>
          <p:cNvSpPr/>
          <p:nvPr/>
        </p:nvSpPr>
        <p:spPr>
          <a:xfrm>
            <a:off x="4201141" y="5262743"/>
            <a:ext cx="252000" cy="216000"/>
          </a:xfrm>
          <a:custGeom>
            <a:avLst/>
            <a:gdLst>
              <a:gd name="connsiteX0" fmla="*/ 99774 w 135041"/>
              <a:gd name="connsiteY0" fmla="*/ 73691 h 115479"/>
              <a:gd name="connsiteX1" fmla="*/ 135042 w 135041"/>
              <a:gd name="connsiteY1" fmla="*/ 51044 h 115479"/>
              <a:gd name="connsiteX2" fmla="*/ 92832 w 135041"/>
              <a:gd name="connsiteY2" fmla="*/ 42069 h 115479"/>
              <a:gd name="connsiteX3" fmla="*/ 80703 w 135041"/>
              <a:gd name="connsiteY3" fmla="*/ 0 h 115479"/>
              <a:gd name="connsiteX4" fmla="*/ 63875 w 135041"/>
              <a:gd name="connsiteY4" fmla="*/ 35899 h 115479"/>
              <a:gd name="connsiteX5" fmla="*/ 0 w 135041"/>
              <a:gd name="connsiteY5" fmla="*/ 22297 h 115479"/>
              <a:gd name="connsiteX6" fmla="*/ 49922 w 135041"/>
              <a:gd name="connsiteY6" fmla="*/ 73831 h 115479"/>
              <a:gd name="connsiteX7" fmla="*/ 34637 w 135041"/>
              <a:gd name="connsiteY7" fmla="*/ 115480 h 115479"/>
              <a:gd name="connsiteX8" fmla="*/ 79581 w 135041"/>
              <a:gd name="connsiteY8" fmla="*/ 86662 h 115479"/>
              <a:gd name="connsiteX9" fmla="*/ 114288 w 135041"/>
              <a:gd name="connsiteY9" fmla="*/ 114779 h 115479"/>
              <a:gd name="connsiteX10" fmla="*/ 99774 w 135041"/>
              <a:gd name="connsiteY10" fmla="*/ 73691 h 11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5041" h="115479">
                <a:moveTo>
                  <a:pt x="99774" y="73691"/>
                </a:moveTo>
                <a:lnTo>
                  <a:pt x="135042" y="51044"/>
                </a:lnTo>
                <a:lnTo>
                  <a:pt x="92832" y="42069"/>
                </a:lnTo>
                <a:lnTo>
                  <a:pt x="80703" y="0"/>
                </a:lnTo>
                <a:lnTo>
                  <a:pt x="63875" y="35899"/>
                </a:lnTo>
                <a:lnTo>
                  <a:pt x="0" y="22297"/>
                </a:lnTo>
                <a:lnTo>
                  <a:pt x="49922" y="73831"/>
                </a:lnTo>
                <a:lnTo>
                  <a:pt x="34637" y="115480"/>
                </a:lnTo>
                <a:lnTo>
                  <a:pt x="79581" y="86662"/>
                </a:lnTo>
                <a:lnTo>
                  <a:pt x="114288" y="114779"/>
                </a:lnTo>
                <a:lnTo>
                  <a:pt x="99774" y="73691"/>
                </a:lnTo>
                <a:close/>
              </a:path>
            </a:pathLst>
          </a:custGeom>
          <a:solidFill>
            <a:srgbClr val="FFB71B"/>
          </a:solidFill>
          <a:ln w="7003" cap="flat">
            <a:noFill/>
            <a:prstDash val="solid"/>
            <a:miter/>
          </a:ln>
        </p:spPr>
        <p:txBody>
          <a:bodyPr rtlCol="0" anchor="ctr"/>
          <a:lstStyle/>
          <a:p>
            <a:endParaRPr lang="es-CO"/>
          </a:p>
        </p:txBody>
      </p:sp>
      <p:sp>
        <p:nvSpPr>
          <p:cNvPr id="14" name="Forma libre: forma 13">
            <a:extLst>
              <a:ext uri="{FF2B5EF4-FFF2-40B4-BE49-F238E27FC236}">
                <a16:creationId xmlns:a16="http://schemas.microsoft.com/office/drawing/2014/main" id="{96E22C4D-F013-7269-CE90-DEFCB2C902A9}"/>
              </a:ext>
            </a:extLst>
          </p:cNvPr>
          <p:cNvSpPr/>
          <p:nvPr/>
        </p:nvSpPr>
        <p:spPr>
          <a:xfrm>
            <a:off x="4201141" y="5584392"/>
            <a:ext cx="252000" cy="216000"/>
          </a:xfrm>
          <a:custGeom>
            <a:avLst/>
            <a:gdLst>
              <a:gd name="connsiteX0" fmla="*/ 99774 w 135041"/>
              <a:gd name="connsiteY0" fmla="*/ 73691 h 115479"/>
              <a:gd name="connsiteX1" fmla="*/ 135042 w 135041"/>
              <a:gd name="connsiteY1" fmla="*/ 51044 h 115479"/>
              <a:gd name="connsiteX2" fmla="*/ 92832 w 135041"/>
              <a:gd name="connsiteY2" fmla="*/ 42069 h 115479"/>
              <a:gd name="connsiteX3" fmla="*/ 80703 w 135041"/>
              <a:gd name="connsiteY3" fmla="*/ 0 h 115479"/>
              <a:gd name="connsiteX4" fmla="*/ 63875 w 135041"/>
              <a:gd name="connsiteY4" fmla="*/ 35899 h 115479"/>
              <a:gd name="connsiteX5" fmla="*/ 0 w 135041"/>
              <a:gd name="connsiteY5" fmla="*/ 22297 h 115479"/>
              <a:gd name="connsiteX6" fmla="*/ 49922 w 135041"/>
              <a:gd name="connsiteY6" fmla="*/ 73831 h 115479"/>
              <a:gd name="connsiteX7" fmla="*/ 34637 w 135041"/>
              <a:gd name="connsiteY7" fmla="*/ 115480 h 115479"/>
              <a:gd name="connsiteX8" fmla="*/ 79581 w 135041"/>
              <a:gd name="connsiteY8" fmla="*/ 86662 h 115479"/>
              <a:gd name="connsiteX9" fmla="*/ 114288 w 135041"/>
              <a:gd name="connsiteY9" fmla="*/ 114779 h 115479"/>
              <a:gd name="connsiteX10" fmla="*/ 99774 w 135041"/>
              <a:gd name="connsiteY10" fmla="*/ 73691 h 11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5041" h="115479">
                <a:moveTo>
                  <a:pt x="99774" y="73691"/>
                </a:moveTo>
                <a:lnTo>
                  <a:pt x="135042" y="51044"/>
                </a:lnTo>
                <a:lnTo>
                  <a:pt x="92832" y="42069"/>
                </a:lnTo>
                <a:lnTo>
                  <a:pt x="80703" y="0"/>
                </a:lnTo>
                <a:lnTo>
                  <a:pt x="63875" y="35899"/>
                </a:lnTo>
                <a:lnTo>
                  <a:pt x="0" y="22297"/>
                </a:lnTo>
                <a:lnTo>
                  <a:pt x="49922" y="73831"/>
                </a:lnTo>
                <a:lnTo>
                  <a:pt x="34637" y="115480"/>
                </a:lnTo>
                <a:lnTo>
                  <a:pt x="79581" y="86662"/>
                </a:lnTo>
                <a:lnTo>
                  <a:pt x="114288" y="114779"/>
                </a:lnTo>
                <a:lnTo>
                  <a:pt x="99774" y="73691"/>
                </a:lnTo>
                <a:close/>
              </a:path>
            </a:pathLst>
          </a:custGeom>
          <a:solidFill>
            <a:srgbClr val="FFB71B"/>
          </a:solidFill>
          <a:ln w="7003" cap="flat">
            <a:noFill/>
            <a:prstDash val="solid"/>
            <a:miter/>
          </a:ln>
        </p:spPr>
        <p:txBody>
          <a:bodyPr rtlCol="0" anchor="ctr"/>
          <a:lstStyle/>
          <a:p>
            <a:endParaRPr lang="es-CO"/>
          </a:p>
        </p:txBody>
      </p:sp>
      <p:pic>
        <p:nvPicPr>
          <p:cNvPr id="3" name="Imagen 2">
            <a:extLst>
              <a:ext uri="{FF2B5EF4-FFF2-40B4-BE49-F238E27FC236}">
                <a16:creationId xmlns:a16="http://schemas.microsoft.com/office/drawing/2014/main" id="{869E0777-CB72-6E08-4BA4-75C426CEAF20}"/>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533804" y="2779239"/>
            <a:ext cx="4444103" cy="3343493"/>
          </a:xfrm>
          <a:prstGeom prst="rect">
            <a:avLst/>
          </a:prstGeom>
        </p:spPr>
      </p:pic>
    </p:spTree>
    <p:extLst>
      <p:ext uri="{BB962C8B-B14F-4D97-AF65-F5344CB8AC3E}">
        <p14:creationId xmlns:p14="http://schemas.microsoft.com/office/powerpoint/2010/main" val="115561520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343"/>
        <p:cNvGrpSpPr/>
        <p:nvPr/>
      </p:nvGrpSpPr>
      <p:grpSpPr>
        <a:xfrm>
          <a:off x="0" y="0"/>
          <a:ext cx="0" cy="0"/>
          <a:chOff x="0" y="0"/>
          <a:chExt cx="0" cy="0"/>
        </a:xfrm>
      </p:grpSpPr>
      <p:sp>
        <p:nvSpPr>
          <p:cNvPr id="344" name="Google Shape;344;p7"/>
          <p:cNvSpPr/>
          <p:nvPr/>
        </p:nvSpPr>
        <p:spPr>
          <a:xfrm>
            <a:off x="-127000" y="-1669"/>
            <a:ext cx="11342941" cy="6859651"/>
          </a:xfrm>
          <a:custGeom>
            <a:avLst/>
            <a:gdLst/>
            <a:ahLst/>
            <a:cxnLst/>
            <a:rect l="l" t="t" r="r" b="b"/>
            <a:pathLst>
              <a:path w="22685883" h="13719302" extrusionOk="0">
                <a:moveTo>
                  <a:pt x="0" y="0"/>
                </a:moveTo>
                <a:lnTo>
                  <a:pt x="22685883" y="0"/>
                </a:lnTo>
                <a:lnTo>
                  <a:pt x="22685883" y="13719302"/>
                </a:lnTo>
                <a:lnTo>
                  <a:pt x="0" y="13719302"/>
                </a:lnTo>
                <a:lnTo>
                  <a:pt x="0" y="0"/>
                </a:lnTo>
                <a:close/>
              </a:path>
            </a:pathLst>
          </a:custGeom>
          <a:blipFill rotWithShape="1">
            <a:blip r:embed="rId3"/>
            <a:stretch>
              <a:fillRect r="-7260" b="-28"/>
            </a:stretch>
          </a:blipFill>
          <a:ln>
            <a:noFill/>
          </a:ln>
        </p:spPr>
        <p:txBody>
          <a:bodyPr spcFirstLastPara="1" wrap="square" lIns="60950" tIns="30467" rIns="60950" bIns="30467" anchor="t" anchorCtr="0">
            <a:noAutofit/>
          </a:bodyPr>
          <a:lstStyle/>
          <a:p>
            <a:endParaRPr sz="1200" dirty="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345" name="Google Shape;345;p7"/>
          <p:cNvSpPr/>
          <p:nvPr/>
        </p:nvSpPr>
        <p:spPr>
          <a:xfrm>
            <a:off x="0" y="6520543"/>
            <a:ext cx="12192000" cy="337439"/>
          </a:xfrm>
          <a:custGeom>
            <a:avLst/>
            <a:gdLst/>
            <a:ahLst/>
            <a:cxnLst/>
            <a:rect l="l" t="t" r="r" b="b"/>
            <a:pathLst>
              <a:path w="24384000" h="674878" extrusionOk="0">
                <a:moveTo>
                  <a:pt x="0" y="0"/>
                </a:moveTo>
                <a:lnTo>
                  <a:pt x="24384000" y="0"/>
                </a:lnTo>
                <a:lnTo>
                  <a:pt x="24384000" y="674878"/>
                </a:lnTo>
                <a:lnTo>
                  <a:pt x="0" y="674878"/>
                </a:lnTo>
                <a:close/>
              </a:path>
            </a:pathLst>
          </a:custGeom>
          <a:solidFill>
            <a:srgbClr val="00526B"/>
          </a:solidFill>
          <a:ln>
            <a:noFill/>
          </a:ln>
        </p:spPr>
        <p:txBody>
          <a:bodyPr spcFirstLastPara="1" wrap="square" lIns="60950" tIns="30467" rIns="60950" bIns="30467" anchor="t" anchorCtr="0">
            <a:noAutofit/>
          </a:bodyPr>
          <a:lstStyle/>
          <a:p>
            <a:endParaRPr sz="12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346" name="Google Shape;346;p7"/>
          <p:cNvSpPr txBox="1"/>
          <p:nvPr/>
        </p:nvSpPr>
        <p:spPr>
          <a:xfrm>
            <a:off x="1099471" y="561440"/>
            <a:ext cx="9213668" cy="738664"/>
          </a:xfrm>
          <a:prstGeom prst="rect">
            <a:avLst/>
          </a:prstGeom>
          <a:noFill/>
          <a:ln>
            <a:noFill/>
          </a:ln>
        </p:spPr>
        <p:txBody>
          <a:bodyPr spcFirstLastPara="1" wrap="square" lIns="0" tIns="0" rIns="0" bIns="0" anchor="t" anchorCtr="0">
            <a:spAutoFit/>
          </a:bodyPr>
          <a:lstStyle/>
          <a:p>
            <a:pPr>
              <a:lnSpc>
                <a:spcPct val="120000"/>
              </a:lnSpc>
            </a:pPr>
            <a:r>
              <a:rPr lang="en-US" sz="4000" b="1" dirty="0">
                <a:solidFill>
                  <a:srgbClr val="FCB40E"/>
                </a:solidFill>
              </a:rPr>
              <a:t>EJECUCION DE PRODUCTOS DE LA PPSEV</a:t>
            </a:r>
            <a:endParaRPr sz="2533" b="1" dirty="0">
              <a:solidFill>
                <a:srgbClr val="FCB40E"/>
              </a:solidFill>
              <a:latin typeface="Arial" panose="020B0604020202020204"/>
              <a:ea typeface="Arial" panose="020B0604020202020204"/>
              <a:cs typeface="Arial" panose="020B0604020202020204"/>
              <a:sym typeface="Arial" panose="020B0604020202020204"/>
            </a:endParaRPr>
          </a:p>
        </p:txBody>
      </p:sp>
      <p:sp>
        <p:nvSpPr>
          <p:cNvPr id="2" name="CuadroTexto 1"/>
          <p:cNvSpPr txBox="1"/>
          <p:nvPr/>
        </p:nvSpPr>
        <p:spPr>
          <a:xfrm>
            <a:off x="514892" y="1367245"/>
            <a:ext cx="10382826" cy="2102820"/>
          </a:xfrm>
          <a:prstGeom prst="rect">
            <a:avLst/>
          </a:prstGeom>
          <a:noFill/>
        </p:spPr>
        <p:txBody>
          <a:bodyPr wrap="square" rtlCol="0">
            <a:spAutoFit/>
          </a:bodyPr>
          <a:lstStyle/>
          <a:p>
            <a:pPr marL="228611" indent="-228611" algn="just">
              <a:buClr>
                <a:srgbClr val="FFC000"/>
              </a:buClr>
              <a:buFontTx/>
              <a:buChar char="-"/>
            </a:pPr>
            <a:endParaRPr lang="es-MX" sz="1600" b="1" dirty="0"/>
          </a:p>
          <a:p>
            <a:pPr marL="228611" indent="-228611">
              <a:buClr>
                <a:srgbClr val="FFC000"/>
              </a:buClr>
              <a:buFontTx/>
              <a:buChar char="-"/>
            </a:pPr>
            <a:endParaRPr lang="es-MX" sz="1600" b="1" dirty="0"/>
          </a:p>
          <a:p>
            <a:pPr>
              <a:buClr>
                <a:srgbClr val="FFC000"/>
              </a:buClr>
            </a:pPr>
            <a:endParaRPr lang="es-MX" sz="1600" dirty="0"/>
          </a:p>
          <a:p>
            <a:pPr>
              <a:buClr>
                <a:srgbClr val="FFC000"/>
              </a:buClr>
            </a:pPr>
            <a:endParaRPr lang="es-MX" sz="1600" dirty="0"/>
          </a:p>
          <a:p>
            <a:pPr>
              <a:buClr>
                <a:srgbClr val="FFC000"/>
              </a:buClr>
            </a:pPr>
            <a:endParaRPr lang="es-MX" sz="1333" dirty="0"/>
          </a:p>
          <a:p>
            <a:pPr>
              <a:buClr>
                <a:srgbClr val="FFC000"/>
              </a:buClr>
            </a:pPr>
            <a:endParaRPr lang="es-CO" sz="1333" dirty="0"/>
          </a:p>
          <a:p>
            <a:pPr>
              <a:buClr>
                <a:srgbClr val="FFC000"/>
              </a:buClr>
            </a:pPr>
            <a:endParaRPr lang="es-MX" sz="1333" b="1" dirty="0">
              <a:solidFill>
                <a:srgbClr val="002060"/>
              </a:solidFill>
            </a:endParaRPr>
          </a:p>
          <a:p>
            <a:pPr>
              <a:buClr>
                <a:srgbClr val="FFC000"/>
              </a:buClr>
            </a:pPr>
            <a:endParaRPr lang="es-MX" sz="1333" b="1" dirty="0">
              <a:solidFill>
                <a:srgbClr val="002060"/>
              </a:solidFill>
            </a:endParaRPr>
          </a:p>
          <a:p>
            <a:pPr>
              <a:buClr>
                <a:srgbClr val="FFC000"/>
              </a:buClr>
            </a:pPr>
            <a:endParaRPr lang="es-MX" sz="1333" b="1" dirty="0">
              <a:solidFill>
                <a:srgbClr val="002060"/>
              </a:solidFill>
            </a:endParaRPr>
          </a:p>
        </p:txBody>
      </p:sp>
      <p:sp>
        <p:nvSpPr>
          <p:cNvPr id="3" name="CuadroTexto 2"/>
          <p:cNvSpPr txBox="1"/>
          <p:nvPr/>
        </p:nvSpPr>
        <p:spPr>
          <a:xfrm>
            <a:off x="670560" y="1760224"/>
            <a:ext cx="10408921" cy="543675"/>
          </a:xfrm>
          <a:prstGeom prst="rect">
            <a:avLst/>
          </a:prstGeom>
          <a:noFill/>
        </p:spPr>
        <p:txBody>
          <a:bodyPr wrap="square" rtlCol="0">
            <a:spAutoFit/>
          </a:bodyPr>
          <a:lstStyle/>
          <a:p>
            <a:pPr algn="ctr"/>
            <a:endParaRPr lang="es-CO" sz="2933" dirty="0">
              <a:solidFill>
                <a:srgbClr val="00526B"/>
              </a:solidFill>
            </a:endParaRPr>
          </a:p>
        </p:txBody>
      </p:sp>
      <p:pic>
        <p:nvPicPr>
          <p:cNvPr id="4" name="Imagen 3"/>
          <p:cNvPicPr>
            <a:picLocks noChangeAspect="1"/>
          </p:cNvPicPr>
          <p:nvPr/>
        </p:nvPicPr>
        <p:blipFill>
          <a:blip r:embed="rId4"/>
          <a:stretch>
            <a:fillRect/>
          </a:stretch>
        </p:blipFill>
        <p:spPr>
          <a:xfrm>
            <a:off x="-224595" y="1537820"/>
            <a:ext cx="11861800" cy="4582812"/>
          </a:xfrm>
          <a:prstGeom prst="rect">
            <a:avLst/>
          </a:prstGeom>
        </p:spPr>
      </p:pic>
      <p:sp>
        <p:nvSpPr>
          <p:cNvPr id="8" name="Elipse 7">
            <a:extLst>
              <a:ext uri="{FF2B5EF4-FFF2-40B4-BE49-F238E27FC236}">
                <a16:creationId xmlns:a16="http://schemas.microsoft.com/office/drawing/2014/main" id="{A8B83488-CED1-5342-53C1-669CA238832C}"/>
              </a:ext>
            </a:extLst>
          </p:cNvPr>
          <p:cNvSpPr/>
          <p:nvPr/>
        </p:nvSpPr>
        <p:spPr>
          <a:xfrm>
            <a:off x="10057925" y="373149"/>
            <a:ext cx="2043112" cy="713204"/>
          </a:xfrm>
          <a:prstGeom prst="ellipse">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s-CO" dirty="0"/>
              <a:t>90 PRODUCTOS</a:t>
            </a:r>
          </a:p>
        </p:txBody>
      </p:sp>
    </p:spTree>
    <p:extLst>
      <p:ext uri="{BB962C8B-B14F-4D97-AF65-F5344CB8AC3E}">
        <p14:creationId xmlns:p14="http://schemas.microsoft.com/office/powerpoint/2010/main" val="255942231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ángulo: esquinas redondeadas 14">
            <a:extLst>
              <a:ext uri="{FF2B5EF4-FFF2-40B4-BE49-F238E27FC236}">
                <a16:creationId xmlns:a16="http://schemas.microsoft.com/office/drawing/2014/main" id="{46C66797-58DE-1592-CDE2-BA0FA8D4AC6C}"/>
              </a:ext>
            </a:extLst>
          </p:cNvPr>
          <p:cNvSpPr/>
          <p:nvPr/>
        </p:nvSpPr>
        <p:spPr>
          <a:xfrm rot="16200000">
            <a:off x="1517606" y="1295459"/>
            <a:ext cx="2571603" cy="1442993"/>
          </a:xfrm>
          <a:prstGeom prst="roundRect">
            <a:avLst>
              <a:gd name="adj" fmla="val 18789"/>
            </a:avLst>
          </a:prstGeom>
          <a:solidFill>
            <a:srgbClr val="FFB91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5" name="Google Shape;110;p15">
            <a:extLst>
              <a:ext uri="{FF2B5EF4-FFF2-40B4-BE49-F238E27FC236}">
                <a16:creationId xmlns:a16="http://schemas.microsoft.com/office/drawing/2014/main" id="{EDFDC586-176F-9A68-C5EC-BA8B7EF6A4F8}"/>
              </a:ext>
            </a:extLst>
          </p:cNvPr>
          <p:cNvSpPr txBox="1"/>
          <p:nvPr/>
        </p:nvSpPr>
        <p:spPr>
          <a:xfrm>
            <a:off x="3615735" y="1073571"/>
            <a:ext cx="6729000" cy="1015632"/>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s-419" sz="5400" b="1">
                <a:solidFill>
                  <a:srgbClr val="EA0029"/>
                </a:solidFill>
                <a:latin typeface="Oswald"/>
                <a:ea typeface="Oswald"/>
                <a:cs typeface="Oswald"/>
                <a:sym typeface="Oswald"/>
              </a:rPr>
              <a:t>Mes Junio</a:t>
            </a:r>
            <a:endParaRPr sz="5400" b="1">
              <a:solidFill>
                <a:srgbClr val="FFB91D"/>
              </a:solidFill>
              <a:latin typeface="Oswald"/>
              <a:ea typeface="Oswald"/>
              <a:cs typeface="Oswald"/>
              <a:sym typeface="Oswald"/>
            </a:endParaRPr>
          </a:p>
        </p:txBody>
      </p:sp>
      <p:sp>
        <p:nvSpPr>
          <p:cNvPr id="6" name="Rectángulo: esquinas redondeadas 5">
            <a:extLst>
              <a:ext uri="{FF2B5EF4-FFF2-40B4-BE49-F238E27FC236}">
                <a16:creationId xmlns:a16="http://schemas.microsoft.com/office/drawing/2014/main" id="{3E4C34FE-B122-16C9-E98B-A8906BD907F3}"/>
              </a:ext>
            </a:extLst>
          </p:cNvPr>
          <p:cNvSpPr/>
          <p:nvPr/>
        </p:nvSpPr>
        <p:spPr>
          <a:xfrm>
            <a:off x="3662652" y="2135571"/>
            <a:ext cx="5663381" cy="597300"/>
          </a:xfrm>
          <a:prstGeom prst="roundRect">
            <a:avLst>
              <a:gd name="adj" fmla="val 50000"/>
            </a:avLst>
          </a:prstGeom>
          <a:solidFill>
            <a:srgbClr val="EA002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sz="1600"/>
          </a:p>
        </p:txBody>
      </p:sp>
      <p:sp>
        <p:nvSpPr>
          <p:cNvPr id="7" name="Google Shape;90;p13">
            <a:extLst>
              <a:ext uri="{FF2B5EF4-FFF2-40B4-BE49-F238E27FC236}">
                <a16:creationId xmlns:a16="http://schemas.microsoft.com/office/drawing/2014/main" id="{95A6B885-17CC-3D2C-F7F2-CD993745FD1E}"/>
              </a:ext>
            </a:extLst>
          </p:cNvPr>
          <p:cNvSpPr txBox="1"/>
          <p:nvPr/>
        </p:nvSpPr>
        <p:spPr>
          <a:xfrm>
            <a:off x="3891230" y="2054261"/>
            <a:ext cx="5757217" cy="597300"/>
          </a:xfrm>
          <a:prstGeom prst="rect">
            <a:avLst/>
          </a:prstGeom>
          <a:noFill/>
          <a:ln>
            <a:noFill/>
          </a:ln>
        </p:spPr>
        <p:txBody>
          <a:bodyPr spcFirstLastPara="1" wrap="square" lIns="91425" tIns="91425" rIns="91425" bIns="91425" anchor="t" anchorCtr="0">
            <a:noAutofit/>
          </a:bodyPr>
          <a:lstStyle/>
          <a:p>
            <a:pPr marL="0" lvl="0" indent="0" rtl="0">
              <a:spcBef>
                <a:spcPts val="0"/>
              </a:spcBef>
              <a:spcAft>
                <a:spcPts val="0"/>
              </a:spcAft>
              <a:buNone/>
            </a:pPr>
            <a:r>
              <a:rPr lang="es-419" sz="3200" b="1">
                <a:solidFill>
                  <a:schemeClr val="bg1"/>
                </a:solidFill>
                <a:latin typeface="Lexend Deca"/>
                <a:ea typeface="Lexend Deca"/>
                <a:cs typeface="Lexend Deca"/>
                <a:sym typeface="Lexend Deca"/>
              </a:rPr>
              <a:t>Punto de actividad </a:t>
            </a:r>
            <a:endParaRPr sz="3200" b="1">
              <a:solidFill>
                <a:schemeClr val="bg1"/>
              </a:solidFill>
              <a:latin typeface="Lexend Deca"/>
              <a:ea typeface="Lexend Deca"/>
              <a:cs typeface="Lexend Deca"/>
              <a:sym typeface="Lexend Deca"/>
            </a:endParaRPr>
          </a:p>
        </p:txBody>
      </p:sp>
      <p:sp>
        <p:nvSpPr>
          <p:cNvPr id="8" name="Rectángulo: esquinas redondeadas 7">
            <a:extLst>
              <a:ext uri="{FF2B5EF4-FFF2-40B4-BE49-F238E27FC236}">
                <a16:creationId xmlns:a16="http://schemas.microsoft.com/office/drawing/2014/main" id="{BED42235-7E5F-DBC1-E022-CADDF7C5AC76}"/>
              </a:ext>
            </a:extLst>
          </p:cNvPr>
          <p:cNvSpPr/>
          <p:nvPr/>
        </p:nvSpPr>
        <p:spPr>
          <a:xfrm rot="16200000">
            <a:off x="-1907272" y="1907272"/>
            <a:ext cx="6857999" cy="3043453"/>
          </a:xfrm>
          <a:prstGeom prst="roundRect">
            <a:avLst>
              <a:gd name="adj" fmla="val 0"/>
            </a:avLst>
          </a:prstGeom>
          <a:solidFill>
            <a:srgbClr val="EA002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9" name="Google Shape;111;p15">
            <a:extLst>
              <a:ext uri="{FF2B5EF4-FFF2-40B4-BE49-F238E27FC236}">
                <a16:creationId xmlns:a16="http://schemas.microsoft.com/office/drawing/2014/main" id="{609DFAFD-4ADF-196B-BCAA-0AAD6BD5B21B}"/>
              </a:ext>
            </a:extLst>
          </p:cNvPr>
          <p:cNvSpPr txBox="1"/>
          <p:nvPr/>
        </p:nvSpPr>
        <p:spPr>
          <a:xfrm>
            <a:off x="3662652" y="3189130"/>
            <a:ext cx="6729001" cy="1421162"/>
          </a:xfrm>
          <a:prstGeom prst="rect">
            <a:avLst/>
          </a:prstGeom>
          <a:noFill/>
          <a:ln>
            <a:noFill/>
          </a:ln>
        </p:spPr>
        <p:txBody>
          <a:bodyPr spcFirstLastPara="1" wrap="square" lIns="91425" tIns="91425" rIns="91425" bIns="91425" anchor="t" anchorCtr="0">
            <a:noAutofit/>
          </a:bodyPr>
          <a:lstStyle/>
          <a:p>
            <a:pPr marL="0" lvl="0" indent="0" algn="just" rtl="0">
              <a:spcBef>
                <a:spcPts val="0"/>
              </a:spcBef>
              <a:spcAft>
                <a:spcPts val="0"/>
              </a:spcAft>
              <a:buNone/>
            </a:pPr>
            <a:r>
              <a:rPr lang="es-419">
                <a:solidFill>
                  <a:schemeClr val="dk1"/>
                </a:solidFill>
                <a:latin typeface="Lexend Deca"/>
                <a:ea typeface="Lexend Deca"/>
                <a:cs typeface="Lexend Deca"/>
                <a:sym typeface="Lexend Deca"/>
              </a:rPr>
              <a:t>Parque urbanización Venecia </a:t>
            </a:r>
          </a:p>
          <a:p>
            <a:pPr marL="0" lvl="0" indent="0" algn="just" rtl="0">
              <a:spcBef>
                <a:spcPts val="0"/>
              </a:spcBef>
              <a:spcAft>
                <a:spcPts val="0"/>
              </a:spcAft>
              <a:buNone/>
            </a:pPr>
            <a:r>
              <a:rPr lang="es-419" sz="1800">
                <a:solidFill>
                  <a:schemeClr val="dk1"/>
                </a:solidFill>
                <a:latin typeface="Lexend Deca"/>
                <a:ea typeface="Lexend Deca"/>
                <a:cs typeface="Lexend Deca"/>
                <a:sym typeface="Lexend Deca"/>
              </a:rPr>
              <a:t>Nuevo Muzu </a:t>
            </a:r>
          </a:p>
          <a:p>
            <a:pPr marL="0" lvl="0" indent="0" algn="just" rtl="0">
              <a:spcBef>
                <a:spcPts val="0"/>
              </a:spcBef>
              <a:spcAft>
                <a:spcPts val="0"/>
              </a:spcAft>
              <a:buNone/>
            </a:pPr>
            <a:r>
              <a:rPr lang="es-419" sz="1800">
                <a:solidFill>
                  <a:schemeClr val="dk1"/>
                </a:solidFill>
                <a:latin typeface="Lexend Deca"/>
                <a:ea typeface="Lexend Deca"/>
                <a:cs typeface="Lexend Deca"/>
                <a:sym typeface="Lexend Deca"/>
              </a:rPr>
              <a:t>San benito</a:t>
            </a:r>
          </a:p>
          <a:p>
            <a:pPr marL="0" lvl="0" indent="0" algn="just" rtl="0">
              <a:spcBef>
                <a:spcPts val="0"/>
              </a:spcBef>
              <a:spcAft>
                <a:spcPts val="0"/>
              </a:spcAft>
              <a:buNone/>
            </a:pPr>
            <a:r>
              <a:rPr lang="es-419" sz="1800">
                <a:solidFill>
                  <a:schemeClr val="dk1"/>
                </a:solidFill>
                <a:latin typeface="Lexend Deca"/>
                <a:ea typeface="Lexend Deca"/>
                <a:cs typeface="Lexend Deca"/>
                <a:sym typeface="Lexend Deca"/>
              </a:rPr>
              <a:t>Parque Fátima </a:t>
            </a:r>
          </a:p>
          <a:p>
            <a:pPr marL="0" lvl="0" indent="0" algn="just" rtl="0">
              <a:spcBef>
                <a:spcPts val="0"/>
              </a:spcBef>
              <a:spcAft>
                <a:spcPts val="0"/>
              </a:spcAft>
              <a:buNone/>
            </a:pPr>
            <a:r>
              <a:rPr lang="es-419" sz="1800">
                <a:solidFill>
                  <a:schemeClr val="dk1"/>
                </a:solidFill>
                <a:latin typeface="Lexend Deca"/>
                <a:ea typeface="Lexend Deca"/>
                <a:cs typeface="Lexend Deca"/>
                <a:sym typeface="Lexend Deca"/>
              </a:rPr>
              <a:t>Salón comunal San Carlos </a:t>
            </a:r>
          </a:p>
          <a:p>
            <a:pPr marL="0" lvl="0" indent="0" algn="just" rtl="0">
              <a:spcBef>
                <a:spcPts val="0"/>
              </a:spcBef>
              <a:spcAft>
                <a:spcPts val="0"/>
              </a:spcAft>
              <a:buNone/>
            </a:pPr>
            <a:endParaRPr lang="es-419">
              <a:solidFill>
                <a:schemeClr val="dk1"/>
              </a:solidFill>
              <a:latin typeface="Lexend Deca"/>
              <a:ea typeface="Lexend Deca"/>
              <a:cs typeface="Lexend Deca"/>
              <a:sym typeface="Lexend Deca"/>
            </a:endParaRPr>
          </a:p>
          <a:p>
            <a:pPr marL="0" lvl="0" indent="0" algn="just" rtl="0">
              <a:spcBef>
                <a:spcPts val="0"/>
              </a:spcBef>
              <a:spcAft>
                <a:spcPts val="0"/>
              </a:spcAft>
              <a:buNone/>
            </a:pPr>
            <a:endParaRPr sz="1800">
              <a:solidFill>
                <a:schemeClr val="dk1"/>
              </a:solidFill>
              <a:latin typeface="Lexend Deca"/>
              <a:ea typeface="Lexend Deca"/>
              <a:cs typeface="Lexend Deca"/>
              <a:sym typeface="Lexend Deca"/>
            </a:endParaRPr>
          </a:p>
        </p:txBody>
      </p:sp>
      <p:sp>
        <p:nvSpPr>
          <p:cNvPr id="11" name="Forma libre: forma 10">
            <a:extLst>
              <a:ext uri="{FF2B5EF4-FFF2-40B4-BE49-F238E27FC236}">
                <a16:creationId xmlns:a16="http://schemas.microsoft.com/office/drawing/2014/main" id="{E2B98F1B-47E6-03D8-2837-59BFA783177F}"/>
              </a:ext>
            </a:extLst>
          </p:cNvPr>
          <p:cNvSpPr/>
          <p:nvPr/>
        </p:nvSpPr>
        <p:spPr>
          <a:xfrm>
            <a:off x="4201141" y="4715941"/>
            <a:ext cx="252000" cy="216000"/>
          </a:xfrm>
          <a:custGeom>
            <a:avLst/>
            <a:gdLst>
              <a:gd name="connsiteX0" fmla="*/ 99774 w 135041"/>
              <a:gd name="connsiteY0" fmla="*/ 73691 h 115479"/>
              <a:gd name="connsiteX1" fmla="*/ 135042 w 135041"/>
              <a:gd name="connsiteY1" fmla="*/ 51044 h 115479"/>
              <a:gd name="connsiteX2" fmla="*/ 92832 w 135041"/>
              <a:gd name="connsiteY2" fmla="*/ 42069 h 115479"/>
              <a:gd name="connsiteX3" fmla="*/ 80703 w 135041"/>
              <a:gd name="connsiteY3" fmla="*/ 0 h 115479"/>
              <a:gd name="connsiteX4" fmla="*/ 63875 w 135041"/>
              <a:gd name="connsiteY4" fmla="*/ 35899 h 115479"/>
              <a:gd name="connsiteX5" fmla="*/ 0 w 135041"/>
              <a:gd name="connsiteY5" fmla="*/ 22297 h 115479"/>
              <a:gd name="connsiteX6" fmla="*/ 49922 w 135041"/>
              <a:gd name="connsiteY6" fmla="*/ 73831 h 115479"/>
              <a:gd name="connsiteX7" fmla="*/ 34637 w 135041"/>
              <a:gd name="connsiteY7" fmla="*/ 115480 h 115479"/>
              <a:gd name="connsiteX8" fmla="*/ 79581 w 135041"/>
              <a:gd name="connsiteY8" fmla="*/ 86662 h 115479"/>
              <a:gd name="connsiteX9" fmla="*/ 114288 w 135041"/>
              <a:gd name="connsiteY9" fmla="*/ 114779 h 115479"/>
              <a:gd name="connsiteX10" fmla="*/ 99774 w 135041"/>
              <a:gd name="connsiteY10" fmla="*/ 73691 h 11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5041" h="115479">
                <a:moveTo>
                  <a:pt x="99774" y="73691"/>
                </a:moveTo>
                <a:lnTo>
                  <a:pt x="135042" y="51044"/>
                </a:lnTo>
                <a:lnTo>
                  <a:pt x="92832" y="42069"/>
                </a:lnTo>
                <a:lnTo>
                  <a:pt x="80703" y="0"/>
                </a:lnTo>
                <a:lnTo>
                  <a:pt x="63875" y="35899"/>
                </a:lnTo>
                <a:lnTo>
                  <a:pt x="0" y="22297"/>
                </a:lnTo>
                <a:lnTo>
                  <a:pt x="49922" y="73831"/>
                </a:lnTo>
                <a:lnTo>
                  <a:pt x="34637" y="115480"/>
                </a:lnTo>
                <a:lnTo>
                  <a:pt x="79581" y="86662"/>
                </a:lnTo>
                <a:lnTo>
                  <a:pt x="114288" y="114779"/>
                </a:lnTo>
                <a:lnTo>
                  <a:pt x="99774" y="73691"/>
                </a:lnTo>
                <a:close/>
              </a:path>
            </a:pathLst>
          </a:custGeom>
          <a:solidFill>
            <a:srgbClr val="FFB71B"/>
          </a:solidFill>
          <a:ln w="7003" cap="flat">
            <a:noFill/>
            <a:prstDash val="solid"/>
            <a:miter/>
          </a:ln>
        </p:spPr>
        <p:txBody>
          <a:bodyPr rtlCol="0" anchor="ctr"/>
          <a:lstStyle/>
          <a:p>
            <a:endParaRPr lang="es-CO"/>
          </a:p>
        </p:txBody>
      </p:sp>
      <p:sp>
        <p:nvSpPr>
          <p:cNvPr id="12" name="Forma libre: forma 11">
            <a:extLst>
              <a:ext uri="{FF2B5EF4-FFF2-40B4-BE49-F238E27FC236}">
                <a16:creationId xmlns:a16="http://schemas.microsoft.com/office/drawing/2014/main" id="{1B0BAA40-F456-4FAB-8B9E-37F9EE4CC6C6}"/>
              </a:ext>
            </a:extLst>
          </p:cNvPr>
          <p:cNvSpPr/>
          <p:nvPr/>
        </p:nvSpPr>
        <p:spPr>
          <a:xfrm>
            <a:off x="4201141" y="5005425"/>
            <a:ext cx="252000" cy="216000"/>
          </a:xfrm>
          <a:custGeom>
            <a:avLst/>
            <a:gdLst>
              <a:gd name="connsiteX0" fmla="*/ 99774 w 135041"/>
              <a:gd name="connsiteY0" fmla="*/ 73691 h 115479"/>
              <a:gd name="connsiteX1" fmla="*/ 135042 w 135041"/>
              <a:gd name="connsiteY1" fmla="*/ 51044 h 115479"/>
              <a:gd name="connsiteX2" fmla="*/ 92832 w 135041"/>
              <a:gd name="connsiteY2" fmla="*/ 42069 h 115479"/>
              <a:gd name="connsiteX3" fmla="*/ 80703 w 135041"/>
              <a:gd name="connsiteY3" fmla="*/ 0 h 115479"/>
              <a:gd name="connsiteX4" fmla="*/ 63875 w 135041"/>
              <a:gd name="connsiteY4" fmla="*/ 35899 h 115479"/>
              <a:gd name="connsiteX5" fmla="*/ 0 w 135041"/>
              <a:gd name="connsiteY5" fmla="*/ 22297 h 115479"/>
              <a:gd name="connsiteX6" fmla="*/ 49922 w 135041"/>
              <a:gd name="connsiteY6" fmla="*/ 73831 h 115479"/>
              <a:gd name="connsiteX7" fmla="*/ 34637 w 135041"/>
              <a:gd name="connsiteY7" fmla="*/ 115480 h 115479"/>
              <a:gd name="connsiteX8" fmla="*/ 79581 w 135041"/>
              <a:gd name="connsiteY8" fmla="*/ 86662 h 115479"/>
              <a:gd name="connsiteX9" fmla="*/ 114288 w 135041"/>
              <a:gd name="connsiteY9" fmla="*/ 114779 h 115479"/>
              <a:gd name="connsiteX10" fmla="*/ 99774 w 135041"/>
              <a:gd name="connsiteY10" fmla="*/ 73691 h 11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5041" h="115479">
                <a:moveTo>
                  <a:pt x="99774" y="73691"/>
                </a:moveTo>
                <a:lnTo>
                  <a:pt x="135042" y="51044"/>
                </a:lnTo>
                <a:lnTo>
                  <a:pt x="92832" y="42069"/>
                </a:lnTo>
                <a:lnTo>
                  <a:pt x="80703" y="0"/>
                </a:lnTo>
                <a:lnTo>
                  <a:pt x="63875" y="35899"/>
                </a:lnTo>
                <a:lnTo>
                  <a:pt x="0" y="22297"/>
                </a:lnTo>
                <a:lnTo>
                  <a:pt x="49922" y="73831"/>
                </a:lnTo>
                <a:lnTo>
                  <a:pt x="34637" y="115480"/>
                </a:lnTo>
                <a:lnTo>
                  <a:pt x="79581" y="86662"/>
                </a:lnTo>
                <a:lnTo>
                  <a:pt x="114288" y="114779"/>
                </a:lnTo>
                <a:lnTo>
                  <a:pt x="99774" y="73691"/>
                </a:lnTo>
                <a:close/>
              </a:path>
            </a:pathLst>
          </a:custGeom>
          <a:solidFill>
            <a:srgbClr val="FFB71B"/>
          </a:solidFill>
          <a:ln w="7003" cap="flat">
            <a:noFill/>
            <a:prstDash val="solid"/>
            <a:miter/>
          </a:ln>
        </p:spPr>
        <p:txBody>
          <a:bodyPr rtlCol="0" anchor="ctr"/>
          <a:lstStyle/>
          <a:p>
            <a:endParaRPr lang="es-CO"/>
          </a:p>
        </p:txBody>
      </p:sp>
      <p:sp>
        <p:nvSpPr>
          <p:cNvPr id="13" name="Forma libre: forma 12">
            <a:extLst>
              <a:ext uri="{FF2B5EF4-FFF2-40B4-BE49-F238E27FC236}">
                <a16:creationId xmlns:a16="http://schemas.microsoft.com/office/drawing/2014/main" id="{27CD5518-EC6F-D1A1-1C0A-3DD8F0F24F9A}"/>
              </a:ext>
            </a:extLst>
          </p:cNvPr>
          <p:cNvSpPr/>
          <p:nvPr/>
        </p:nvSpPr>
        <p:spPr>
          <a:xfrm>
            <a:off x="4201141" y="5262743"/>
            <a:ext cx="252000" cy="216000"/>
          </a:xfrm>
          <a:custGeom>
            <a:avLst/>
            <a:gdLst>
              <a:gd name="connsiteX0" fmla="*/ 99774 w 135041"/>
              <a:gd name="connsiteY0" fmla="*/ 73691 h 115479"/>
              <a:gd name="connsiteX1" fmla="*/ 135042 w 135041"/>
              <a:gd name="connsiteY1" fmla="*/ 51044 h 115479"/>
              <a:gd name="connsiteX2" fmla="*/ 92832 w 135041"/>
              <a:gd name="connsiteY2" fmla="*/ 42069 h 115479"/>
              <a:gd name="connsiteX3" fmla="*/ 80703 w 135041"/>
              <a:gd name="connsiteY3" fmla="*/ 0 h 115479"/>
              <a:gd name="connsiteX4" fmla="*/ 63875 w 135041"/>
              <a:gd name="connsiteY4" fmla="*/ 35899 h 115479"/>
              <a:gd name="connsiteX5" fmla="*/ 0 w 135041"/>
              <a:gd name="connsiteY5" fmla="*/ 22297 h 115479"/>
              <a:gd name="connsiteX6" fmla="*/ 49922 w 135041"/>
              <a:gd name="connsiteY6" fmla="*/ 73831 h 115479"/>
              <a:gd name="connsiteX7" fmla="*/ 34637 w 135041"/>
              <a:gd name="connsiteY7" fmla="*/ 115480 h 115479"/>
              <a:gd name="connsiteX8" fmla="*/ 79581 w 135041"/>
              <a:gd name="connsiteY8" fmla="*/ 86662 h 115479"/>
              <a:gd name="connsiteX9" fmla="*/ 114288 w 135041"/>
              <a:gd name="connsiteY9" fmla="*/ 114779 h 115479"/>
              <a:gd name="connsiteX10" fmla="*/ 99774 w 135041"/>
              <a:gd name="connsiteY10" fmla="*/ 73691 h 11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5041" h="115479">
                <a:moveTo>
                  <a:pt x="99774" y="73691"/>
                </a:moveTo>
                <a:lnTo>
                  <a:pt x="135042" y="51044"/>
                </a:lnTo>
                <a:lnTo>
                  <a:pt x="92832" y="42069"/>
                </a:lnTo>
                <a:lnTo>
                  <a:pt x="80703" y="0"/>
                </a:lnTo>
                <a:lnTo>
                  <a:pt x="63875" y="35899"/>
                </a:lnTo>
                <a:lnTo>
                  <a:pt x="0" y="22297"/>
                </a:lnTo>
                <a:lnTo>
                  <a:pt x="49922" y="73831"/>
                </a:lnTo>
                <a:lnTo>
                  <a:pt x="34637" y="115480"/>
                </a:lnTo>
                <a:lnTo>
                  <a:pt x="79581" y="86662"/>
                </a:lnTo>
                <a:lnTo>
                  <a:pt x="114288" y="114779"/>
                </a:lnTo>
                <a:lnTo>
                  <a:pt x="99774" y="73691"/>
                </a:lnTo>
                <a:close/>
              </a:path>
            </a:pathLst>
          </a:custGeom>
          <a:solidFill>
            <a:srgbClr val="FFB71B"/>
          </a:solidFill>
          <a:ln w="7003" cap="flat">
            <a:noFill/>
            <a:prstDash val="solid"/>
            <a:miter/>
          </a:ln>
        </p:spPr>
        <p:txBody>
          <a:bodyPr rtlCol="0" anchor="ctr"/>
          <a:lstStyle/>
          <a:p>
            <a:endParaRPr lang="es-CO"/>
          </a:p>
        </p:txBody>
      </p:sp>
      <p:sp>
        <p:nvSpPr>
          <p:cNvPr id="14" name="Forma libre: forma 13">
            <a:extLst>
              <a:ext uri="{FF2B5EF4-FFF2-40B4-BE49-F238E27FC236}">
                <a16:creationId xmlns:a16="http://schemas.microsoft.com/office/drawing/2014/main" id="{96E22C4D-F013-7269-CE90-DEFCB2C902A9}"/>
              </a:ext>
            </a:extLst>
          </p:cNvPr>
          <p:cNvSpPr/>
          <p:nvPr/>
        </p:nvSpPr>
        <p:spPr>
          <a:xfrm>
            <a:off x="4201141" y="5584392"/>
            <a:ext cx="252000" cy="216000"/>
          </a:xfrm>
          <a:custGeom>
            <a:avLst/>
            <a:gdLst>
              <a:gd name="connsiteX0" fmla="*/ 99774 w 135041"/>
              <a:gd name="connsiteY0" fmla="*/ 73691 h 115479"/>
              <a:gd name="connsiteX1" fmla="*/ 135042 w 135041"/>
              <a:gd name="connsiteY1" fmla="*/ 51044 h 115479"/>
              <a:gd name="connsiteX2" fmla="*/ 92832 w 135041"/>
              <a:gd name="connsiteY2" fmla="*/ 42069 h 115479"/>
              <a:gd name="connsiteX3" fmla="*/ 80703 w 135041"/>
              <a:gd name="connsiteY3" fmla="*/ 0 h 115479"/>
              <a:gd name="connsiteX4" fmla="*/ 63875 w 135041"/>
              <a:gd name="connsiteY4" fmla="*/ 35899 h 115479"/>
              <a:gd name="connsiteX5" fmla="*/ 0 w 135041"/>
              <a:gd name="connsiteY5" fmla="*/ 22297 h 115479"/>
              <a:gd name="connsiteX6" fmla="*/ 49922 w 135041"/>
              <a:gd name="connsiteY6" fmla="*/ 73831 h 115479"/>
              <a:gd name="connsiteX7" fmla="*/ 34637 w 135041"/>
              <a:gd name="connsiteY7" fmla="*/ 115480 h 115479"/>
              <a:gd name="connsiteX8" fmla="*/ 79581 w 135041"/>
              <a:gd name="connsiteY8" fmla="*/ 86662 h 115479"/>
              <a:gd name="connsiteX9" fmla="*/ 114288 w 135041"/>
              <a:gd name="connsiteY9" fmla="*/ 114779 h 115479"/>
              <a:gd name="connsiteX10" fmla="*/ 99774 w 135041"/>
              <a:gd name="connsiteY10" fmla="*/ 73691 h 11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5041" h="115479">
                <a:moveTo>
                  <a:pt x="99774" y="73691"/>
                </a:moveTo>
                <a:lnTo>
                  <a:pt x="135042" y="51044"/>
                </a:lnTo>
                <a:lnTo>
                  <a:pt x="92832" y="42069"/>
                </a:lnTo>
                <a:lnTo>
                  <a:pt x="80703" y="0"/>
                </a:lnTo>
                <a:lnTo>
                  <a:pt x="63875" y="35899"/>
                </a:lnTo>
                <a:lnTo>
                  <a:pt x="0" y="22297"/>
                </a:lnTo>
                <a:lnTo>
                  <a:pt x="49922" y="73831"/>
                </a:lnTo>
                <a:lnTo>
                  <a:pt x="34637" y="115480"/>
                </a:lnTo>
                <a:lnTo>
                  <a:pt x="79581" y="86662"/>
                </a:lnTo>
                <a:lnTo>
                  <a:pt x="114288" y="114779"/>
                </a:lnTo>
                <a:lnTo>
                  <a:pt x="99774" y="73691"/>
                </a:lnTo>
                <a:close/>
              </a:path>
            </a:pathLst>
          </a:custGeom>
          <a:solidFill>
            <a:srgbClr val="FFB71B"/>
          </a:solidFill>
          <a:ln w="7003" cap="flat">
            <a:noFill/>
            <a:prstDash val="solid"/>
            <a:miter/>
          </a:ln>
        </p:spPr>
        <p:txBody>
          <a:bodyPr rtlCol="0" anchor="ctr"/>
          <a:lstStyle/>
          <a:p>
            <a:endParaRPr lang="es-CO"/>
          </a:p>
        </p:txBody>
      </p:sp>
      <p:pic>
        <p:nvPicPr>
          <p:cNvPr id="3" name="Imagen 2">
            <a:extLst>
              <a:ext uri="{FF2B5EF4-FFF2-40B4-BE49-F238E27FC236}">
                <a16:creationId xmlns:a16="http://schemas.microsoft.com/office/drawing/2014/main" id="{B20D00F7-045E-78E6-3465-26CF28D6088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587736" y="3069893"/>
            <a:ext cx="5476593" cy="3079085"/>
          </a:xfrm>
          <a:prstGeom prst="rect">
            <a:avLst/>
          </a:prstGeom>
        </p:spPr>
      </p:pic>
    </p:spTree>
    <p:extLst>
      <p:ext uri="{BB962C8B-B14F-4D97-AF65-F5344CB8AC3E}">
        <p14:creationId xmlns:p14="http://schemas.microsoft.com/office/powerpoint/2010/main" val="249794542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ángulo: esquinas redondeadas 14">
            <a:extLst>
              <a:ext uri="{FF2B5EF4-FFF2-40B4-BE49-F238E27FC236}">
                <a16:creationId xmlns:a16="http://schemas.microsoft.com/office/drawing/2014/main" id="{46C66797-58DE-1592-CDE2-BA0FA8D4AC6C}"/>
              </a:ext>
            </a:extLst>
          </p:cNvPr>
          <p:cNvSpPr/>
          <p:nvPr/>
        </p:nvSpPr>
        <p:spPr>
          <a:xfrm rot="16200000">
            <a:off x="1517606" y="1295459"/>
            <a:ext cx="2571603" cy="1442993"/>
          </a:xfrm>
          <a:prstGeom prst="roundRect">
            <a:avLst>
              <a:gd name="adj" fmla="val 18789"/>
            </a:avLst>
          </a:prstGeom>
          <a:solidFill>
            <a:srgbClr val="FFB91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5" name="Google Shape;110;p15">
            <a:extLst>
              <a:ext uri="{FF2B5EF4-FFF2-40B4-BE49-F238E27FC236}">
                <a16:creationId xmlns:a16="http://schemas.microsoft.com/office/drawing/2014/main" id="{EDFDC586-176F-9A68-C5EC-BA8B7EF6A4F8}"/>
              </a:ext>
            </a:extLst>
          </p:cNvPr>
          <p:cNvSpPr txBox="1"/>
          <p:nvPr/>
        </p:nvSpPr>
        <p:spPr>
          <a:xfrm>
            <a:off x="3615735" y="1073571"/>
            <a:ext cx="6729000" cy="1015632"/>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s-419" sz="5400" b="1">
                <a:solidFill>
                  <a:srgbClr val="EA0029"/>
                </a:solidFill>
                <a:latin typeface="Oswald"/>
                <a:ea typeface="Oswald"/>
                <a:cs typeface="Oswald"/>
                <a:sym typeface="Oswald"/>
              </a:rPr>
              <a:t>Mes Julio</a:t>
            </a:r>
            <a:endParaRPr sz="5400" b="1">
              <a:solidFill>
                <a:srgbClr val="FFB91D"/>
              </a:solidFill>
              <a:latin typeface="Oswald"/>
              <a:ea typeface="Oswald"/>
              <a:cs typeface="Oswald"/>
              <a:sym typeface="Oswald"/>
            </a:endParaRPr>
          </a:p>
        </p:txBody>
      </p:sp>
      <p:sp>
        <p:nvSpPr>
          <p:cNvPr id="6" name="Rectángulo: esquinas redondeadas 5">
            <a:extLst>
              <a:ext uri="{FF2B5EF4-FFF2-40B4-BE49-F238E27FC236}">
                <a16:creationId xmlns:a16="http://schemas.microsoft.com/office/drawing/2014/main" id="{3E4C34FE-B122-16C9-E98B-A8906BD907F3}"/>
              </a:ext>
            </a:extLst>
          </p:cNvPr>
          <p:cNvSpPr/>
          <p:nvPr/>
        </p:nvSpPr>
        <p:spPr>
          <a:xfrm>
            <a:off x="3662652" y="2135571"/>
            <a:ext cx="5663381" cy="597300"/>
          </a:xfrm>
          <a:prstGeom prst="roundRect">
            <a:avLst>
              <a:gd name="adj" fmla="val 50000"/>
            </a:avLst>
          </a:prstGeom>
          <a:solidFill>
            <a:srgbClr val="EA002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sz="1600"/>
          </a:p>
        </p:txBody>
      </p:sp>
      <p:sp>
        <p:nvSpPr>
          <p:cNvPr id="7" name="Google Shape;90;p13">
            <a:extLst>
              <a:ext uri="{FF2B5EF4-FFF2-40B4-BE49-F238E27FC236}">
                <a16:creationId xmlns:a16="http://schemas.microsoft.com/office/drawing/2014/main" id="{95A6B885-17CC-3D2C-F7F2-CD993745FD1E}"/>
              </a:ext>
            </a:extLst>
          </p:cNvPr>
          <p:cNvSpPr txBox="1"/>
          <p:nvPr/>
        </p:nvSpPr>
        <p:spPr>
          <a:xfrm>
            <a:off x="3891230" y="2054261"/>
            <a:ext cx="5757217" cy="597300"/>
          </a:xfrm>
          <a:prstGeom prst="rect">
            <a:avLst/>
          </a:prstGeom>
          <a:noFill/>
          <a:ln>
            <a:noFill/>
          </a:ln>
        </p:spPr>
        <p:txBody>
          <a:bodyPr spcFirstLastPara="1" wrap="square" lIns="91425" tIns="91425" rIns="91425" bIns="91425" anchor="t" anchorCtr="0">
            <a:noAutofit/>
          </a:bodyPr>
          <a:lstStyle/>
          <a:p>
            <a:pPr marL="0" lvl="0" indent="0" rtl="0">
              <a:spcBef>
                <a:spcPts val="0"/>
              </a:spcBef>
              <a:spcAft>
                <a:spcPts val="0"/>
              </a:spcAft>
              <a:buNone/>
            </a:pPr>
            <a:r>
              <a:rPr lang="es-419" sz="3200" b="1">
                <a:solidFill>
                  <a:schemeClr val="bg1"/>
                </a:solidFill>
                <a:latin typeface="Lexend Deca"/>
                <a:ea typeface="Lexend Deca"/>
                <a:cs typeface="Lexend Deca"/>
                <a:sym typeface="Lexend Deca"/>
              </a:rPr>
              <a:t>Punto de actividad </a:t>
            </a:r>
            <a:endParaRPr sz="3200" b="1">
              <a:solidFill>
                <a:schemeClr val="bg1"/>
              </a:solidFill>
              <a:latin typeface="Lexend Deca"/>
              <a:ea typeface="Lexend Deca"/>
              <a:cs typeface="Lexend Deca"/>
              <a:sym typeface="Lexend Deca"/>
            </a:endParaRPr>
          </a:p>
        </p:txBody>
      </p:sp>
      <p:sp>
        <p:nvSpPr>
          <p:cNvPr id="8" name="Rectángulo: esquinas redondeadas 7">
            <a:extLst>
              <a:ext uri="{FF2B5EF4-FFF2-40B4-BE49-F238E27FC236}">
                <a16:creationId xmlns:a16="http://schemas.microsoft.com/office/drawing/2014/main" id="{BED42235-7E5F-DBC1-E022-CADDF7C5AC76}"/>
              </a:ext>
            </a:extLst>
          </p:cNvPr>
          <p:cNvSpPr/>
          <p:nvPr/>
        </p:nvSpPr>
        <p:spPr>
          <a:xfrm rot="16200000">
            <a:off x="-1907272" y="1907272"/>
            <a:ext cx="6857999" cy="3043453"/>
          </a:xfrm>
          <a:prstGeom prst="roundRect">
            <a:avLst>
              <a:gd name="adj" fmla="val 0"/>
            </a:avLst>
          </a:prstGeom>
          <a:solidFill>
            <a:srgbClr val="EA002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9" name="Google Shape;111;p15">
            <a:extLst>
              <a:ext uri="{FF2B5EF4-FFF2-40B4-BE49-F238E27FC236}">
                <a16:creationId xmlns:a16="http://schemas.microsoft.com/office/drawing/2014/main" id="{609DFAFD-4ADF-196B-BCAA-0AAD6BD5B21B}"/>
              </a:ext>
            </a:extLst>
          </p:cNvPr>
          <p:cNvSpPr txBox="1"/>
          <p:nvPr/>
        </p:nvSpPr>
        <p:spPr>
          <a:xfrm>
            <a:off x="3662652" y="3189130"/>
            <a:ext cx="6729001" cy="1421162"/>
          </a:xfrm>
          <a:prstGeom prst="rect">
            <a:avLst/>
          </a:prstGeom>
          <a:noFill/>
          <a:ln>
            <a:noFill/>
          </a:ln>
        </p:spPr>
        <p:txBody>
          <a:bodyPr spcFirstLastPara="1" wrap="square" lIns="91425" tIns="91425" rIns="91425" bIns="91425" anchor="t" anchorCtr="0">
            <a:noAutofit/>
          </a:bodyPr>
          <a:lstStyle/>
          <a:p>
            <a:pPr marL="0" lvl="0" indent="0" algn="just" rtl="0">
              <a:spcBef>
                <a:spcPts val="0"/>
              </a:spcBef>
              <a:spcAft>
                <a:spcPts val="0"/>
              </a:spcAft>
              <a:buNone/>
            </a:pPr>
            <a:r>
              <a:rPr lang="es-419">
                <a:solidFill>
                  <a:schemeClr val="dk1"/>
                </a:solidFill>
                <a:latin typeface="Lexend Deca"/>
                <a:ea typeface="Lexend Deca"/>
                <a:cs typeface="Lexend Deca"/>
                <a:sym typeface="Lexend Deca"/>
              </a:rPr>
              <a:t>Parque urbanización Venecia </a:t>
            </a:r>
          </a:p>
          <a:p>
            <a:pPr marL="0" lvl="0" indent="0" algn="just" rtl="0">
              <a:spcBef>
                <a:spcPts val="0"/>
              </a:spcBef>
              <a:spcAft>
                <a:spcPts val="0"/>
              </a:spcAft>
              <a:buNone/>
            </a:pPr>
            <a:r>
              <a:rPr lang="es-419" sz="1800">
                <a:solidFill>
                  <a:schemeClr val="dk1"/>
                </a:solidFill>
                <a:latin typeface="Lexend Deca"/>
                <a:ea typeface="Lexend Deca"/>
                <a:cs typeface="Lexend Deca"/>
                <a:sym typeface="Lexend Deca"/>
              </a:rPr>
              <a:t>Nuevo Muzu </a:t>
            </a:r>
          </a:p>
          <a:p>
            <a:pPr marL="0" lvl="0" indent="0" algn="just" rtl="0">
              <a:spcBef>
                <a:spcPts val="0"/>
              </a:spcBef>
              <a:spcAft>
                <a:spcPts val="0"/>
              </a:spcAft>
              <a:buNone/>
            </a:pPr>
            <a:r>
              <a:rPr lang="es-419" sz="1800">
                <a:solidFill>
                  <a:schemeClr val="dk1"/>
                </a:solidFill>
                <a:latin typeface="Lexend Deca"/>
                <a:ea typeface="Lexend Deca"/>
                <a:cs typeface="Lexend Deca"/>
                <a:sym typeface="Lexend Deca"/>
              </a:rPr>
              <a:t>San benito</a:t>
            </a:r>
          </a:p>
          <a:p>
            <a:pPr marL="0" lvl="0" indent="0" algn="just" rtl="0">
              <a:spcBef>
                <a:spcPts val="0"/>
              </a:spcBef>
              <a:spcAft>
                <a:spcPts val="0"/>
              </a:spcAft>
              <a:buNone/>
            </a:pPr>
            <a:r>
              <a:rPr lang="es-419" sz="1800">
                <a:solidFill>
                  <a:schemeClr val="dk1"/>
                </a:solidFill>
                <a:latin typeface="Lexend Deca"/>
                <a:ea typeface="Lexend Deca"/>
                <a:cs typeface="Lexend Deca"/>
                <a:sym typeface="Lexend Deca"/>
              </a:rPr>
              <a:t>Parque Fátima </a:t>
            </a:r>
          </a:p>
          <a:p>
            <a:pPr marL="0" lvl="0" indent="0" algn="just" rtl="0">
              <a:spcBef>
                <a:spcPts val="0"/>
              </a:spcBef>
              <a:spcAft>
                <a:spcPts val="0"/>
              </a:spcAft>
              <a:buNone/>
            </a:pPr>
            <a:r>
              <a:rPr lang="es-419" sz="1800">
                <a:solidFill>
                  <a:schemeClr val="dk1"/>
                </a:solidFill>
                <a:latin typeface="Lexend Deca"/>
                <a:ea typeface="Lexend Deca"/>
                <a:cs typeface="Lexend Deca"/>
                <a:sym typeface="Lexend Deca"/>
              </a:rPr>
              <a:t>Salón comunal San Carlos </a:t>
            </a:r>
          </a:p>
          <a:p>
            <a:pPr marL="0" lvl="0" indent="0" algn="just" rtl="0">
              <a:spcBef>
                <a:spcPts val="0"/>
              </a:spcBef>
              <a:spcAft>
                <a:spcPts val="0"/>
              </a:spcAft>
              <a:buNone/>
            </a:pPr>
            <a:endParaRPr lang="es-419">
              <a:solidFill>
                <a:schemeClr val="dk1"/>
              </a:solidFill>
              <a:latin typeface="Lexend Deca"/>
              <a:ea typeface="Lexend Deca"/>
              <a:cs typeface="Lexend Deca"/>
              <a:sym typeface="Lexend Deca"/>
            </a:endParaRPr>
          </a:p>
          <a:p>
            <a:pPr marL="0" lvl="0" indent="0" algn="just" rtl="0">
              <a:spcBef>
                <a:spcPts val="0"/>
              </a:spcBef>
              <a:spcAft>
                <a:spcPts val="0"/>
              </a:spcAft>
              <a:buNone/>
            </a:pPr>
            <a:endParaRPr sz="1800">
              <a:solidFill>
                <a:schemeClr val="dk1"/>
              </a:solidFill>
              <a:latin typeface="Lexend Deca"/>
              <a:ea typeface="Lexend Deca"/>
              <a:cs typeface="Lexend Deca"/>
              <a:sym typeface="Lexend Deca"/>
            </a:endParaRPr>
          </a:p>
        </p:txBody>
      </p:sp>
      <p:sp>
        <p:nvSpPr>
          <p:cNvPr id="11" name="Forma libre: forma 10">
            <a:extLst>
              <a:ext uri="{FF2B5EF4-FFF2-40B4-BE49-F238E27FC236}">
                <a16:creationId xmlns:a16="http://schemas.microsoft.com/office/drawing/2014/main" id="{E2B98F1B-47E6-03D8-2837-59BFA783177F}"/>
              </a:ext>
            </a:extLst>
          </p:cNvPr>
          <p:cNvSpPr/>
          <p:nvPr/>
        </p:nvSpPr>
        <p:spPr>
          <a:xfrm>
            <a:off x="4201141" y="4715941"/>
            <a:ext cx="252000" cy="216000"/>
          </a:xfrm>
          <a:custGeom>
            <a:avLst/>
            <a:gdLst>
              <a:gd name="connsiteX0" fmla="*/ 99774 w 135041"/>
              <a:gd name="connsiteY0" fmla="*/ 73691 h 115479"/>
              <a:gd name="connsiteX1" fmla="*/ 135042 w 135041"/>
              <a:gd name="connsiteY1" fmla="*/ 51044 h 115479"/>
              <a:gd name="connsiteX2" fmla="*/ 92832 w 135041"/>
              <a:gd name="connsiteY2" fmla="*/ 42069 h 115479"/>
              <a:gd name="connsiteX3" fmla="*/ 80703 w 135041"/>
              <a:gd name="connsiteY3" fmla="*/ 0 h 115479"/>
              <a:gd name="connsiteX4" fmla="*/ 63875 w 135041"/>
              <a:gd name="connsiteY4" fmla="*/ 35899 h 115479"/>
              <a:gd name="connsiteX5" fmla="*/ 0 w 135041"/>
              <a:gd name="connsiteY5" fmla="*/ 22297 h 115479"/>
              <a:gd name="connsiteX6" fmla="*/ 49922 w 135041"/>
              <a:gd name="connsiteY6" fmla="*/ 73831 h 115479"/>
              <a:gd name="connsiteX7" fmla="*/ 34637 w 135041"/>
              <a:gd name="connsiteY7" fmla="*/ 115480 h 115479"/>
              <a:gd name="connsiteX8" fmla="*/ 79581 w 135041"/>
              <a:gd name="connsiteY8" fmla="*/ 86662 h 115479"/>
              <a:gd name="connsiteX9" fmla="*/ 114288 w 135041"/>
              <a:gd name="connsiteY9" fmla="*/ 114779 h 115479"/>
              <a:gd name="connsiteX10" fmla="*/ 99774 w 135041"/>
              <a:gd name="connsiteY10" fmla="*/ 73691 h 11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5041" h="115479">
                <a:moveTo>
                  <a:pt x="99774" y="73691"/>
                </a:moveTo>
                <a:lnTo>
                  <a:pt x="135042" y="51044"/>
                </a:lnTo>
                <a:lnTo>
                  <a:pt x="92832" y="42069"/>
                </a:lnTo>
                <a:lnTo>
                  <a:pt x="80703" y="0"/>
                </a:lnTo>
                <a:lnTo>
                  <a:pt x="63875" y="35899"/>
                </a:lnTo>
                <a:lnTo>
                  <a:pt x="0" y="22297"/>
                </a:lnTo>
                <a:lnTo>
                  <a:pt x="49922" y="73831"/>
                </a:lnTo>
                <a:lnTo>
                  <a:pt x="34637" y="115480"/>
                </a:lnTo>
                <a:lnTo>
                  <a:pt x="79581" y="86662"/>
                </a:lnTo>
                <a:lnTo>
                  <a:pt x="114288" y="114779"/>
                </a:lnTo>
                <a:lnTo>
                  <a:pt x="99774" y="73691"/>
                </a:lnTo>
                <a:close/>
              </a:path>
            </a:pathLst>
          </a:custGeom>
          <a:solidFill>
            <a:srgbClr val="FFB71B"/>
          </a:solidFill>
          <a:ln w="7003" cap="flat">
            <a:noFill/>
            <a:prstDash val="solid"/>
            <a:miter/>
          </a:ln>
        </p:spPr>
        <p:txBody>
          <a:bodyPr rtlCol="0" anchor="ctr"/>
          <a:lstStyle/>
          <a:p>
            <a:endParaRPr lang="es-CO"/>
          </a:p>
        </p:txBody>
      </p:sp>
      <p:sp>
        <p:nvSpPr>
          <p:cNvPr id="12" name="Forma libre: forma 11">
            <a:extLst>
              <a:ext uri="{FF2B5EF4-FFF2-40B4-BE49-F238E27FC236}">
                <a16:creationId xmlns:a16="http://schemas.microsoft.com/office/drawing/2014/main" id="{1B0BAA40-F456-4FAB-8B9E-37F9EE4CC6C6}"/>
              </a:ext>
            </a:extLst>
          </p:cNvPr>
          <p:cNvSpPr/>
          <p:nvPr/>
        </p:nvSpPr>
        <p:spPr>
          <a:xfrm>
            <a:off x="4201141" y="5005425"/>
            <a:ext cx="252000" cy="216000"/>
          </a:xfrm>
          <a:custGeom>
            <a:avLst/>
            <a:gdLst>
              <a:gd name="connsiteX0" fmla="*/ 99774 w 135041"/>
              <a:gd name="connsiteY0" fmla="*/ 73691 h 115479"/>
              <a:gd name="connsiteX1" fmla="*/ 135042 w 135041"/>
              <a:gd name="connsiteY1" fmla="*/ 51044 h 115479"/>
              <a:gd name="connsiteX2" fmla="*/ 92832 w 135041"/>
              <a:gd name="connsiteY2" fmla="*/ 42069 h 115479"/>
              <a:gd name="connsiteX3" fmla="*/ 80703 w 135041"/>
              <a:gd name="connsiteY3" fmla="*/ 0 h 115479"/>
              <a:gd name="connsiteX4" fmla="*/ 63875 w 135041"/>
              <a:gd name="connsiteY4" fmla="*/ 35899 h 115479"/>
              <a:gd name="connsiteX5" fmla="*/ 0 w 135041"/>
              <a:gd name="connsiteY5" fmla="*/ 22297 h 115479"/>
              <a:gd name="connsiteX6" fmla="*/ 49922 w 135041"/>
              <a:gd name="connsiteY6" fmla="*/ 73831 h 115479"/>
              <a:gd name="connsiteX7" fmla="*/ 34637 w 135041"/>
              <a:gd name="connsiteY7" fmla="*/ 115480 h 115479"/>
              <a:gd name="connsiteX8" fmla="*/ 79581 w 135041"/>
              <a:gd name="connsiteY8" fmla="*/ 86662 h 115479"/>
              <a:gd name="connsiteX9" fmla="*/ 114288 w 135041"/>
              <a:gd name="connsiteY9" fmla="*/ 114779 h 115479"/>
              <a:gd name="connsiteX10" fmla="*/ 99774 w 135041"/>
              <a:gd name="connsiteY10" fmla="*/ 73691 h 11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5041" h="115479">
                <a:moveTo>
                  <a:pt x="99774" y="73691"/>
                </a:moveTo>
                <a:lnTo>
                  <a:pt x="135042" y="51044"/>
                </a:lnTo>
                <a:lnTo>
                  <a:pt x="92832" y="42069"/>
                </a:lnTo>
                <a:lnTo>
                  <a:pt x="80703" y="0"/>
                </a:lnTo>
                <a:lnTo>
                  <a:pt x="63875" y="35899"/>
                </a:lnTo>
                <a:lnTo>
                  <a:pt x="0" y="22297"/>
                </a:lnTo>
                <a:lnTo>
                  <a:pt x="49922" y="73831"/>
                </a:lnTo>
                <a:lnTo>
                  <a:pt x="34637" y="115480"/>
                </a:lnTo>
                <a:lnTo>
                  <a:pt x="79581" y="86662"/>
                </a:lnTo>
                <a:lnTo>
                  <a:pt x="114288" y="114779"/>
                </a:lnTo>
                <a:lnTo>
                  <a:pt x="99774" y="73691"/>
                </a:lnTo>
                <a:close/>
              </a:path>
            </a:pathLst>
          </a:custGeom>
          <a:solidFill>
            <a:srgbClr val="FFB71B"/>
          </a:solidFill>
          <a:ln w="7003" cap="flat">
            <a:noFill/>
            <a:prstDash val="solid"/>
            <a:miter/>
          </a:ln>
        </p:spPr>
        <p:txBody>
          <a:bodyPr rtlCol="0" anchor="ctr"/>
          <a:lstStyle/>
          <a:p>
            <a:endParaRPr lang="es-CO"/>
          </a:p>
        </p:txBody>
      </p:sp>
      <p:sp>
        <p:nvSpPr>
          <p:cNvPr id="13" name="Forma libre: forma 12">
            <a:extLst>
              <a:ext uri="{FF2B5EF4-FFF2-40B4-BE49-F238E27FC236}">
                <a16:creationId xmlns:a16="http://schemas.microsoft.com/office/drawing/2014/main" id="{27CD5518-EC6F-D1A1-1C0A-3DD8F0F24F9A}"/>
              </a:ext>
            </a:extLst>
          </p:cNvPr>
          <p:cNvSpPr/>
          <p:nvPr/>
        </p:nvSpPr>
        <p:spPr>
          <a:xfrm>
            <a:off x="4201141" y="5262743"/>
            <a:ext cx="252000" cy="216000"/>
          </a:xfrm>
          <a:custGeom>
            <a:avLst/>
            <a:gdLst>
              <a:gd name="connsiteX0" fmla="*/ 99774 w 135041"/>
              <a:gd name="connsiteY0" fmla="*/ 73691 h 115479"/>
              <a:gd name="connsiteX1" fmla="*/ 135042 w 135041"/>
              <a:gd name="connsiteY1" fmla="*/ 51044 h 115479"/>
              <a:gd name="connsiteX2" fmla="*/ 92832 w 135041"/>
              <a:gd name="connsiteY2" fmla="*/ 42069 h 115479"/>
              <a:gd name="connsiteX3" fmla="*/ 80703 w 135041"/>
              <a:gd name="connsiteY3" fmla="*/ 0 h 115479"/>
              <a:gd name="connsiteX4" fmla="*/ 63875 w 135041"/>
              <a:gd name="connsiteY4" fmla="*/ 35899 h 115479"/>
              <a:gd name="connsiteX5" fmla="*/ 0 w 135041"/>
              <a:gd name="connsiteY5" fmla="*/ 22297 h 115479"/>
              <a:gd name="connsiteX6" fmla="*/ 49922 w 135041"/>
              <a:gd name="connsiteY6" fmla="*/ 73831 h 115479"/>
              <a:gd name="connsiteX7" fmla="*/ 34637 w 135041"/>
              <a:gd name="connsiteY7" fmla="*/ 115480 h 115479"/>
              <a:gd name="connsiteX8" fmla="*/ 79581 w 135041"/>
              <a:gd name="connsiteY8" fmla="*/ 86662 h 115479"/>
              <a:gd name="connsiteX9" fmla="*/ 114288 w 135041"/>
              <a:gd name="connsiteY9" fmla="*/ 114779 h 115479"/>
              <a:gd name="connsiteX10" fmla="*/ 99774 w 135041"/>
              <a:gd name="connsiteY10" fmla="*/ 73691 h 11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5041" h="115479">
                <a:moveTo>
                  <a:pt x="99774" y="73691"/>
                </a:moveTo>
                <a:lnTo>
                  <a:pt x="135042" y="51044"/>
                </a:lnTo>
                <a:lnTo>
                  <a:pt x="92832" y="42069"/>
                </a:lnTo>
                <a:lnTo>
                  <a:pt x="80703" y="0"/>
                </a:lnTo>
                <a:lnTo>
                  <a:pt x="63875" y="35899"/>
                </a:lnTo>
                <a:lnTo>
                  <a:pt x="0" y="22297"/>
                </a:lnTo>
                <a:lnTo>
                  <a:pt x="49922" y="73831"/>
                </a:lnTo>
                <a:lnTo>
                  <a:pt x="34637" y="115480"/>
                </a:lnTo>
                <a:lnTo>
                  <a:pt x="79581" y="86662"/>
                </a:lnTo>
                <a:lnTo>
                  <a:pt x="114288" y="114779"/>
                </a:lnTo>
                <a:lnTo>
                  <a:pt x="99774" y="73691"/>
                </a:lnTo>
                <a:close/>
              </a:path>
            </a:pathLst>
          </a:custGeom>
          <a:solidFill>
            <a:srgbClr val="FFB71B"/>
          </a:solidFill>
          <a:ln w="7003" cap="flat">
            <a:noFill/>
            <a:prstDash val="solid"/>
            <a:miter/>
          </a:ln>
        </p:spPr>
        <p:txBody>
          <a:bodyPr rtlCol="0" anchor="ctr"/>
          <a:lstStyle/>
          <a:p>
            <a:endParaRPr lang="es-CO"/>
          </a:p>
        </p:txBody>
      </p:sp>
      <p:sp>
        <p:nvSpPr>
          <p:cNvPr id="14" name="Forma libre: forma 13">
            <a:extLst>
              <a:ext uri="{FF2B5EF4-FFF2-40B4-BE49-F238E27FC236}">
                <a16:creationId xmlns:a16="http://schemas.microsoft.com/office/drawing/2014/main" id="{96E22C4D-F013-7269-CE90-DEFCB2C902A9}"/>
              </a:ext>
            </a:extLst>
          </p:cNvPr>
          <p:cNvSpPr/>
          <p:nvPr/>
        </p:nvSpPr>
        <p:spPr>
          <a:xfrm>
            <a:off x="4201141" y="5584392"/>
            <a:ext cx="252000" cy="216000"/>
          </a:xfrm>
          <a:custGeom>
            <a:avLst/>
            <a:gdLst>
              <a:gd name="connsiteX0" fmla="*/ 99774 w 135041"/>
              <a:gd name="connsiteY0" fmla="*/ 73691 h 115479"/>
              <a:gd name="connsiteX1" fmla="*/ 135042 w 135041"/>
              <a:gd name="connsiteY1" fmla="*/ 51044 h 115479"/>
              <a:gd name="connsiteX2" fmla="*/ 92832 w 135041"/>
              <a:gd name="connsiteY2" fmla="*/ 42069 h 115479"/>
              <a:gd name="connsiteX3" fmla="*/ 80703 w 135041"/>
              <a:gd name="connsiteY3" fmla="*/ 0 h 115479"/>
              <a:gd name="connsiteX4" fmla="*/ 63875 w 135041"/>
              <a:gd name="connsiteY4" fmla="*/ 35899 h 115479"/>
              <a:gd name="connsiteX5" fmla="*/ 0 w 135041"/>
              <a:gd name="connsiteY5" fmla="*/ 22297 h 115479"/>
              <a:gd name="connsiteX6" fmla="*/ 49922 w 135041"/>
              <a:gd name="connsiteY6" fmla="*/ 73831 h 115479"/>
              <a:gd name="connsiteX7" fmla="*/ 34637 w 135041"/>
              <a:gd name="connsiteY7" fmla="*/ 115480 h 115479"/>
              <a:gd name="connsiteX8" fmla="*/ 79581 w 135041"/>
              <a:gd name="connsiteY8" fmla="*/ 86662 h 115479"/>
              <a:gd name="connsiteX9" fmla="*/ 114288 w 135041"/>
              <a:gd name="connsiteY9" fmla="*/ 114779 h 115479"/>
              <a:gd name="connsiteX10" fmla="*/ 99774 w 135041"/>
              <a:gd name="connsiteY10" fmla="*/ 73691 h 11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5041" h="115479">
                <a:moveTo>
                  <a:pt x="99774" y="73691"/>
                </a:moveTo>
                <a:lnTo>
                  <a:pt x="135042" y="51044"/>
                </a:lnTo>
                <a:lnTo>
                  <a:pt x="92832" y="42069"/>
                </a:lnTo>
                <a:lnTo>
                  <a:pt x="80703" y="0"/>
                </a:lnTo>
                <a:lnTo>
                  <a:pt x="63875" y="35899"/>
                </a:lnTo>
                <a:lnTo>
                  <a:pt x="0" y="22297"/>
                </a:lnTo>
                <a:lnTo>
                  <a:pt x="49922" y="73831"/>
                </a:lnTo>
                <a:lnTo>
                  <a:pt x="34637" y="115480"/>
                </a:lnTo>
                <a:lnTo>
                  <a:pt x="79581" y="86662"/>
                </a:lnTo>
                <a:lnTo>
                  <a:pt x="114288" y="114779"/>
                </a:lnTo>
                <a:lnTo>
                  <a:pt x="99774" y="73691"/>
                </a:lnTo>
                <a:close/>
              </a:path>
            </a:pathLst>
          </a:custGeom>
          <a:solidFill>
            <a:srgbClr val="FFB71B"/>
          </a:solidFill>
          <a:ln w="7003" cap="flat">
            <a:noFill/>
            <a:prstDash val="solid"/>
            <a:miter/>
          </a:ln>
        </p:spPr>
        <p:txBody>
          <a:bodyPr rtlCol="0" anchor="ctr"/>
          <a:lstStyle/>
          <a:p>
            <a:endParaRPr lang="es-CO"/>
          </a:p>
        </p:txBody>
      </p:sp>
      <p:pic>
        <p:nvPicPr>
          <p:cNvPr id="3" name="Imagen 2">
            <a:extLst>
              <a:ext uri="{FF2B5EF4-FFF2-40B4-BE49-F238E27FC236}">
                <a16:creationId xmlns:a16="http://schemas.microsoft.com/office/drawing/2014/main" id="{A5AEAD69-2E56-31FC-7C7E-7BF37F5ACFA8}"/>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849687" y="2891651"/>
            <a:ext cx="4244727" cy="3183545"/>
          </a:xfrm>
          <a:prstGeom prst="rect">
            <a:avLst/>
          </a:prstGeom>
        </p:spPr>
      </p:pic>
    </p:spTree>
    <p:extLst>
      <p:ext uri="{BB962C8B-B14F-4D97-AF65-F5344CB8AC3E}">
        <p14:creationId xmlns:p14="http://schemas.microsoft.com/office/powerpoint/2010/main" val="400945066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ángulo: esquinas redondeadas 14">
            <a:extLst>
              <a:ext uri="{FF2B5EF4-FFF2-40B4-BE49-F238E27FC236}">
                <a16:creationId xmlns:a16="http://schemas.microsoft.com/office/drawing/2014/main" id="{46C66797-58DE-1592-CDE2-BA0FA8D4AC6C}"/>
              </a:ext>
            </a:extLst>
          </p:cNvPr>
          <p:cNvSpPr/>
          <p:nvPr/>
        </p:nvSpPr>
        <p:spPr>
          <a:xfrm rot="16200000">
            <a:off x="1517606" y="1295459"/>
            <a:ext cx="2571603" cy="1442993"/>
          </a:xfrm>
          <a:prstGeom prst="roundRect">
            <a:avLst>
              <a:gd name="adj" fmla="val 18789"/>
            </a:avLst>
          </a:prstGeom>
          <a:solidFill>
            <a:srgbClr val="FFB91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5" name="Google Shape;110;p15">
            <a:extLst>
              <a:ext uri="{FF2B5EF4-FFF2-40B4-BE49-F238E27FC236}">
                <a16:creationId xmlns:a16="http://schemas.microsoft.com/office/drawing/2014/main" id="{EDFDC586-176F-9A68-C5EC-BA8B7EF6A4F8}"/>
              </a:ext>
            </a:extLst>
          </p:cNvPr>
          <p:cNvSpPr txBox="1"/>
          <p:nvPr/>
        </p:nvSpPr>
        <p:spPr>
          <a:xfrm>
            <a:off x="3615735" y="1073571"/>
            <a:ext cx="6729000" cy="1015632"/>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s-419" sz="5400" b="1">
                <a:solidFill>
                  <a:srgbClr val="EA0029"/>
                </a:solidFill>
                <a:latin typeface="Oswald"/>
                <a:ea typeface="Oswald"/>
                <a:cs typeface="Oswald"/>
                <a:sym typeface="Oswald"/>
              </a:rPr>
              <a:t>Mes Agosto</a:t>
            </a:r>
            <a:endParaRPr sz="5400" b="1">
              <a:solidFill>
                <a:srgbClr val="FFB91D"/>
              </a:solidFill>
              <a:latin typeface="Oswald"/>
              <a:ea typeface="Oswald"/>
              <a:cs typeface="Oswald"/>
              <a:sym typeface="Oswald"/>
            </a:endParaRPr>
          </a:p>
        </p:txBody>
      </p:sp>
      <p:sp>
        <p:nvSpPr>
          <p:cNvPr id="6" name="Rectángulo: esquinas redondeadas 5">
            <a:extLst>
              <a:ext uri="{FF2B5EF4-FFF2-40B4-BE49-F238E27FC236}">
                <a16:creationId xmlns:a16="http://schemas.microsoft.com/office/drawing/2014/main" id="{3E4C34FE-B122-16C9-E98B-A8906BD907F3}"/>
              </a:ext>
            </a:extLst>
          </p:cNvPr>
          <p:cNvSpPr/>
          <p:nvPr/>
        </p:nvSpPr>
        <p:spPr>
          <a:xfrm>
            <a:off x="3662652" y="2135571"/>
            <a:ext cx="5663381" cy="597300"/>
          </a:xfrm>
          <a:prstGeom prst="roundRect">
            <a:avLst>
              <a:gd name="adj" fmla="val 50000"/>
            </a:avLst>
          </a:prstGeom>
          <a:solidFill>
            <a:srgbClr val="EA002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sz="1600"/>
          </a:p>
        </p:txBody>
      </p:sp>
      <p:sp>
        <p:nvSpPr>
          <p:cNvPr id="7" name="Google Shape;90;p13">
            <a:extLst>
              <a:ext uri="{FF2B5EF4-FFF2-40B4-BE49-F238E27FC236}">
                <a16:creationId xmlns:a16="http://schemas.microsoft.com/office/drawing/2014/main" id="{95A6B885-17CC-3D2C-F7F2-CD993745FD1E}"/>
              </a:ext>
            </a:extLst>
          </p:cNvPr>
          <p:cNvSpPr txBox="1"/>
          <p:nvPr/>
        </p:nvSpPr>
        <p:spPr>
          <a:xfrm>
            <a:off x="3891230" y="2054261"/>
            <a:ext cx="5757217" cy="597300"/>
          </a:xfrm>
          <a:prstGeom prst="rect">
            <a:avLst/>
          </a:prstGeom>
          <a:noFill/>
          <a:ln>
            <a:noFill/>
          </a:ln>
        </p:spPr>
        <p:txBody>
          <a:bodyPr spcFirstLastPara="1" wrap="square" lIns="91425" tIns="91425" rIns="91425" bIns="91425" anchor="t" anchorCtr="0">
            <a:noAutofit/>
          </a:bodyPr>
          <a:lstStyle/>
          <a:p>
            <a:pPr marL="0" lvl="0" indent="0" rtl="0">
              <a:spcBef>
                <a:spcPts val="0"/>
              </a:spcBef>
              <a:spcAft>
                <a:spcPts val="0"/>
              </a:spcAft>
              <a:buNone/>
            </a:pPr>
            <a:r>
              <a:rPr lang="es-419" sz="3200" b="1">
                <a:solidFill>
                  <a:schemeClr val="bg1"/>
                </a:solidFill>
                <a:latin typeface="Lexend Deca"/>
                <a:ea typeface="Lexend Deca"/>
                <a:cs typeface="Lexend Deca"/>
                <a:sym typeface="Lexend Deca"/>
              </a:rPr>
              <a:t>Punto de actividad </a:t>
            </a:r>
            <a:endParaRPr sz="3200" b="1">
              <a:solidFill>
                <a:schemeClr val="bg1"/>
              </a:solidFill>
              <a:latin typeface="Lexend Deca"/>
              <a:ea typeface="Lexend Deca"/>
              <a:cs typeface="Lexend Deca"/>
              <a:sym typeface="Lexend Deca"/>
            </a:endParaRPr>
          </a:p>
        </p:txBody>
      </p:sp>
      <p:sp>
        <p:nvSpPr>
          <p:cNvPr id="8" name="Rectángulo: esquinas redondeadas 7">
            <a:extLst>
              <a:ext uri="{FF2B5EF4-FFF2-40B4-BE49-F238E27FC236}">
                <a16:creationId xmlns:a16="http://schemas.microsoft.com/office/drawing/2014/main" id="{BED42235-7E5F-DBC1-E022-CADDF7C5AC76}"/>
              </a:ext>
            </a:extLst>
          </p:cNvPr>
          <p:cNvSpPr/>
          <p:nvPr/>
        </p:nvSpPr>
        <p:spPr>
          <a:xfrm rot="16200000">
            <a:off x="-1907272" y="1907272"/>
            <a:ext cx="6857999" cy="3043453"/>
          </a:xfrm>
          <a:prstGeom prst="roundRect">
            <a:avLst>
              <a:gd name="adj" fmla="val 0"/>
            </a:avLst>
          </a:prstGeom>
          <a:solidFill>
            <a:srgbClr val="EA002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9" name="Google Shape;111;p15">
            <a:extLst>
              <a:ext uri="{FF2B5EF4-FFF2-40B4-BE49-F238E27FC236}">
                <a16:creationId xmlns:a16="http://schemas.microsoft.com/office/drawing/2014/main" id="{609DFAFD-4ADF-196B-BCAA-0AAD6BD5B21B}"/>
              </a:ext>
            </a:extLst>
          </p:cNvPr>
          <p:cNvSpPr txBox="1"/>
          <p:nvPr/>
        </p:nvSpPr>
        <p:spPr>
          <a:xfrm>
            <a:off x="3662652" y="3189130"/>
            <a:ext cx="6729001" cy="1421162"/>
          </a:xfrm>
          <a:prstGeom prst="rect">
            <a:avLst/>
          </a:prstGeom>
          <a:noFill/>
          <a:ln>
            <a:noFill/>
          </a:ln>
        </p:spPr>
        <p:txBody>
          <a:bodyPr spcFirstLastPara="1" wrap="square" lIns="91425" tIns="91425" rIns="91425" bIns="91425" anchor="t" anchorCtr="0">
            <a:noAutofit/>
          </a:bodyPr>
          <a:lstStyle/>
          <a:p>
            <a:pPr marL="0" lvl="0" indent="0" algn="just" rtl="0">
              <a:spcBef>
                <a:spcPts val="0"/>
              </a:spcBef>
              <a:spcAft>
                <a:spcPts val="0"/>
              </a:spcAft>
              <a:buNone/>
            </a:pPr>
            <a:r>
              <a:rPr lang="es-419">
                <a:solidFill>
                  <a:schemeClr val="dk1"/>
                </a:solidFill>
                <a:latin typeface="Lexend Deca"/>
                <a:ea typeface="Lexend Deca"/>
                <a:cs typeface="Lexend Deca"/>
                <a:sym typeface="Lexend Deca"/>
              </a:rPr>
              <a:t>Parque urbanización Venecia </a:t>
            </a:r>
          </a:p>
          <a:p>
            <a:pPr marL="0" lvl="0" indent="0" algn="just" rtl="0">
              <a:spcBef>
                <a:spcPts val="0"/>
              </a:spcBef>
              <a:spcAft>
                <a:spcPts val="0"/>
              </a:spcAft>
              <a:buNone/>
            </a:pPr>
            <a:r>
              <a:rPr lang="es-419" sz="1800">
                <a:solidFill>
                  <a:schemeClr val="dk1"/>
                </a:solidFill>
                <a:latin typeface="Lexend Deca"/>
                <a:ea typeface="Lexend Deca"/>
                <a:cs typeface="Lexend Deca"/>
                <a:sym typeface="Lexend Deca"/>
              </a:rPr>
              <a:t>Nuevo Muzu </a:t>
            </a:r>
          </a:p>
          <a:p>
            <a:pPr marL="0" lvl="0" indent="0" algn="just" rtl="0">
              <a:spcBef>
                <a:spcPts val="0"/>
              </a:spcBef>
              <a:spcAft>
                <a:spcPts val="0"/>
              </a:spcAft>
              <a:buNone/>
            </a:pPr>
            <a:r>
              <a:rPr lang="es-419" sz="1800">
                <a:solidFill>
                  <a:schemeClr val="dk1"/>
                </a:solidFill>
                <a:latin typeface="Lexend Deca"/>
                <a:ea typeface="Lexend Deca"/>
                <a:cs typeface="Lexend Deca"/>
                <a:sym typeface="Lexend Deca"/>
              </a:rPr>
              <a:t>San benito</a:t>
            </a:r>
          </a:p>
          <a:p>
            <a:pPr marL="0" lvl="0" indent="0" algn="just" rtl="0">
              <a:spcBef>
                <a:spcPts val="0"/>
              </a:spcBef>
              <a:spcAft>
                <a:spcPts val="0"/>
              </a:spcAft>
              <a:buNone/>
            </a:pPr>
            <a:r>
              <a:rPr lang="es-419" sz="1800">
                <a:solidFill>
                  <a:schemeClr val="dk1"/>
                </a:solidFill>
                <a:latin typeface="Lexend Deca"/>
                <a:ea typeface="Lexend Deca"/>
                <a:cs typeface="Lexend Deca"/>
                <a:sym typeface="Lexend Deca"/>
              </a:rPr>
              <a:t>Parque Fátima </a:t>
            </a:r>
          </a:p>
          <a:p>
            <a:pPr marL="0" lvl="0" indent="0" algn="just" rtl="0">
              <a:spcBef>
                <a:spcPts val="0"/>
              </a:spcBef>
              <a:spcAft>
                <a:spcPts val="0"/>
              </a:spcAft>
              <a:buNone/>
            </a:pPr>
            <a:r>
              <a:rPr lang="es-419" sz="1800">
                <a:solidFill>
                  <a:schemeClr val="dk1"/>
                </a:solidFill>
                <a:latin typeface="Lexend Deca"/>
                <a:ea typeface="Lexend Deca"/>
                <a:cs typeface="Lexend Deca"/>
                <a:sym typeface="Lexend Deca"/>
              </a:rPr>
              <a:t>Salón comunal San Carlos </a:t>
            </a:r>
          </a:p>
          <a:p>
            <a:pPr marL="0" lvl="0" indent="0" algn="just" rtl="0">
              <a:spcBef>
                <a:spcPts val="0"/>
              </a:spcBef>
              <a:spcAft>
                <a:spcPts val="0"/>
              </a:spcAft>
              <a:buNone/>
            </a:pPr>
            <a:endParaRPr lang="es-419">
              <a:solidFill>
                <a:schemeClr val="dk1"/>
              </a:solidFill>
              <a:latin typeface="Lexend Deca"/>
              <a:ea typeface="Lexend Deca"/>
              <a:cs typeface="Lexend Deca"/>
              <a:sym typeface="Lexend Deca"/>
            </a:endParaRPr>
          </a:p>
          <a:p>
            <a:pPr marL="0" lvl="0" indent="0" algn="just" rtl="0">
              <a:spcBef>
                <a:spcPts val="0"/>
              </a:spcBef>
              <a:spcAft>
                <a:spcPts val="0"/>
              </a:spcAft>
              <a:buNone/>
            </a:pPr>
            <a:endParaRPr sz="1800">
              <a:solidFill>
                <a:schemeClr val="dk1"/>
              </a:solidFill>
              <a:latin typeface="Lexend Deca"/>
              <a:ea typeface="Lexend Deca"/>
              <a:cs typeface="Lexend Deca"/>
              <a:sym typeface="Lexend Deca"/>
            </a:endParaRPr>
          </a:p>
        </p:txBody>
      </p:sp>
      <p:sp>
        <p:nvSpPr>
          <p:cNvPr id="11" name="Forma libre: forma 10">
            <a:extLst>
              <a:ext uri="{FF2B5EF4-FFF2-40B4-BE49-F238E27FC236}">
                <a16:creationId xmlns:a16="http://schemas.microsoft.com/office/drawing/2014/main" id="{E2B98F1B-47E6-03D8-2837-59BFA783177F}"/>
              </a:ext>
            </a:extLst>
          </p:cNvPr>
          <p:cNvSpPr/>
          <p:nvPr/>
        </p:nvSpPr>
        <p:spPr>
          <a:xfrm>
            <a:off x="4201141" y="4715941"/>
            <a:ext cx="252000" cy="216000"/>
          </a:xfrm>
          <a:custGeom>
            <a:avLst/>
            <a:gdLst>
              <a:gd name="connsiteX0" fmla="*/ 99774 w 135041"/>
              <a:gd name="connsiteY0" fmla="*/ 73691 h 115479"/>
              <a:gd name="connsiteX1" fmla="*/ 135042 w 135041"/>
              <a:gd name="connsiteY1" fmla="*/ 51044 h 115479"/>
              <a:gd name="connsiteX2" fmla="*/ 92832 w 135041"/>
              <a:gd name="connsiteY2" fmla="*/ 42069 h 115479"/>
              <a:gd name="connsiteX3" fmla="*/ 80703 w 135041"/>
              <a:gd name="connsiteY3" fmla="*/ 0 h 115479"/>
              <a:gd name="connsiteX4" fmla="*/ 63875 w 135041"/>
              <a:gd name="connsiteY4" fmla="*/ 35899 h 115479"/>
              <a:gd name="connsiteX5" fmla="*/ 0 w 135041"/>
              <a:gd name="connsiteY5" fmla="*/ 22297 h 115479"/>
              <a:gd name="connsiteX6" fmla="*/ 49922 w 135041"/>
              <a:gd name="connsiteY6" fmla="*/ 73831 h 115479"/>
              <a:gd name="connsiteX7" fmla="*/ 34637 w 135041"/>
              <a:gd name="connsiteY7" fmla="*/ 115480 h 115479"/>
              <a:gd name="connsiteX8" fmla="*/ 79581 w 135041"/>
              <a:gd name="connsiteY8" fmla="*/ 86662 h 115479"/>
              <a:gd name="connsiteX9" fmla="*/ 114288 w 135041"/>
              <a:gd name="connsiteY9" fmla="*/ 114779 h 115479"/>
              <a:gd name="connsiteX10" fmla="*/ 99774 w 135041"/>
              <a:gd name="connsiteY10" fmla="*/ 73691 h 11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5041" h="115479">
                <a:moveTo>
                  <a:pt x="99774" y="73691"/>
                </a:moveTo>
                <a:lnTo>
                  <a:pt x="135042" y="51044"/>
                </a:lnTo>
                <a:lnTo>
                  <a:pt x="92832" y="42069"/>
                </a:lnTo>
                <a:lnTo>
                  <a:pt x="80703" y="0"/>
                </a:lnTo>
                <a:lnTo>
                  <a:pt x="63875" y="35899"/>
                </a:lnTo>
                <a:lnTo>
                  <a:pt x="0" y="22297"/>
                </a:lnTo>
                <a:lnTo>
                  <a:pt x="49922" y="73831"/>
                </a:lnTo>
                <a:lnTo>
                  <a:pt x="34637" y="115480"/>
                </a:lnTo>
                <a:lnTo>
                  <a:pt x="79581" y="86662"/>
                </a:lnTo>
                <a:lnTo>
                  <a:pt x="114288" y="114779"/>
                </a:lnTo>
                <a:lnTo>
                  <a:pt x="99774" y="73691"/>
                </a:lnTo>
                <a:close/>
              </a:path>
            </a:pathLst>
          </a:custGeom>
          <a:solidFill>
            <a:srgbClr val="FFB71B"/>
          </a:solidFill>
          <a:ln w="7003" cap="flat">
            <a:noFill/>
            <a:prstDash val="solid"/>
            <a:miter/>
          </a:ln>
        </p:spPr>
        <p:txBody>
          <a:bodyPr rtlCol="0" anchor="ctr"/>
          <a:lstStyle/>
          <a:p>
            <a:endParaRPr lang="es-CO"/>
          </a:p>
        </p:txBody>
      </p:sp>
      <p:sp>
        <p:nvSpPr>
          <p:cNvPr id="12" name="Forma libre: forma 11">
            <a:extLst>
              <a:ext uri="{FF2B5EF4-FFF2-40B4-BE49-F238E27FC236}">
                <a16:creationId xmlns:a16="http://schemas.microsoft.com/office/drawing/2014/main" id="{1B0BAA40-F456-4FAB-8B9E-37F9EE4CC6C6}"/>
              </a:ext>
            </a:extLst>
          </p:cNvPr>
          <p:cNvSpPr/>
          <p:nvPr/>
        </p:nvSpPr>
        <p:spPr>
          <a:xfrm>
            <a:off x="4201141" y="5005425"/>
            <a:ext cx="252000" cy="216000"/>
          </a:xfrm>
          <a:custGeom>
            <a:avLst/>
            <a:gdLst>
              <a:gd name="connsiteX0" fmla="*/ 99774 w 135041"/>
              <a:gd name="connsiteY0" fmla="*/ 73691 h 115479"/>
              <a:gd name="connsiteX1" fmla="*/ 135042 w 135041"/>
              <a:gd name="connsiteY1" fmla="*/ 51044 h 115479"/>
              <a:gd name="connsiteX2" fmla="*/ 92832 w 135041"/>
              <a:gd name="connsiteY2" fmla="*/ 42069 h 115479"/>
              <a:gd name="connsiteX3" fmla="*/ 80703 w 135041"/>
              <a:gd name="connsiteY3" fmla="*/ 0 h 115479"/>
              <a:gd name="connsiteX4" fmla="*/ 63875 w 135041"/>
              <a:gd name="connsiteY4" fmla="*/ 35899 h 115479"/>
              <a:gd name="connsiteX5" fmla="*/ 0 w 135041"/>
              <a:gd name="connsiteY5" fmla="*/ 22297 h 115479"/>
              <a:gd name="connsiteX6" fmla="*/ 49922 w 135041"/>
              <a:gd name="connsiteY6" fmla="*/ 73831 h 115479"/>
              <a:gd name="connsiteX7" fmla="*/ 34637 w 135041"/>
              <a:gd name="connsiteY7" fmla="*/ 115480 h 115479"/>
              <a:gd name="connsiteX8" fmla="*/ 79581 w 135041"/>
              <a:gd name="connsiteY8" fmla="*/ 86662 h 115479"/>
              <a:gd name="connsiteX9" fmla="*/ 114288 w 135041"/>
              <a:gd name="connsiteY9" fmla="*/ 114779 h 115479"/>
              <a:gd name="connsiteX10" fmla="*/ 99774 w 135041"/>
              <a:gd name="connsiteY10" fmla="*/ 73691 h 11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5041" h="115479">
                <a:moveTo>
                  <a:pt x="99774" y="73691"/>
                </a:moveTo>
                <a:lnTo>
                  <a:pt x="135042" y="51044"/>
                </a:lnTo>
                <a:lnTo>
                  <a:pt x="92832" y="42069"/>
                </a:lnTo>
                <a:lnTo>
                  <a:pt x="80703" y="0"/>
                </a:lnTo>
                <a:lnTo>
                  <a:pt x="63875" y="35899"/>
                </a:lnTo>
                <a:lnTo>
                  <a:pt x="0" y="22297"/>
                </a:lnTo>
                <a:lnTo>
                  <a:pt x="49922" y="73831"/>
                </a:lnTo>
                <a:lnTo>
                  <a:pt x="34637" y="115480"/>
                </a:lnTo>
                <a:lnTo>
                  <a:pt x="79581" y="86662"/>
                </a:lnTo>
                <a:lnTo>
                  <a:pt x="114288" y="114779"/>
                </a:lnTo>
                <a:lnTo>
                  <a:pt x="99774" y="73691"/>
                </a:lnTo>
                <a:close/>
              </a:path>
            </a:pathLst>
          </a:custGeom>
          <a:solidFill>
            <a:srgbClr val="FFB71B"/>
          </a:solidFill>
          <a:ln w="7003" cap="flat">
            <a:noFill/>
            <a:prstDash val="solid"/>
            <a:miter/>
          </a:ln>
        </p:spPr>
        <p:txBody>
          <a:bodyPr rtlCol="0" anchor="ctr"/>
          <a:lstStyle/>
          <a:p>
            <a:endParaRPr lang="es-CO"/>
          </a:p>
        </p:txBody>
      </p:sp>
      <p:sp>
        <p:nvSpPr>
          <p:cNvPr id="13" name="Forma libre: forma 12">
            <a:extLst>
              <a:ext uri="{FF2B5EF4-FFF2-40B4-BE49-F238E27FC236}">
                <a16:creationId xmlns:a16="http://schemas.microsoft.com/office/drawing/2014/main" id="{27CD5518-EC6F-D1A1-1C0A-3DD8F0F24F9A}"/>
              </a:ext>
            </a:extLst>
          </p:cNvPr>
          <p:cNvSpPr/>
          <p:nvPr/>
        </p:nvSpPr>
        <p:spPr>
          <a:xfrm>
            <a:off x="4201141" y="5262743"/>
            <a:ext cx="252000" cy="216000"/>
          </a:xfrm>
          <a:custGeom>
            <a:avLst/>
            <a:gdLst>
              <a:gd name="connsiteX0" fmla="*/ 99774 w 135041"/>
              <a:gd name="connsiteY0" fmla="*/ 73691 h 115479"/>
              <a:gd name="connsiteX1" fmla="*/ 135042 w 135041"/>
              <a:gd name="connsiteY1" fmla="*/ 51044 h 115479"/>
              <a:gd name="connsiteX2" fmla="*/ 92832 w 135041"/>
              <a:gd name="connsiteY2" fmla="*/ 42069 h 115479"/>
              <a:gd name="connsiteX3" fmla="*/ 80703 w 135041"/>
              <a:gd name="connsiteY3" fmla="*/ 0 h 115479"/>
              <a:gd name="connsiteX4" fmla="*/ 63875 w 135041"/>
              <a:gd name="connsiteY4" fmla="*/ 35899 h 115479"/>
              <a:gd name="connsiteX5" fmla="*/ 0 w 135041"/>
              <a:gd name="connsiteY5" fmla="*/ 22297 h 115479"/>
              <a:gd name="connsiteX6" fmla="*/ 49922 w 135041"/>
              <a:gd name="connsiteY6" fmla="*/ 73831 h 115479"/>
              <a:gd name="connsiteX7" fmla="*/ 34637 w 135041"/>
              <a:gd name="connsiteY7" fmla="*/ 115480 h 115479"/>
              <a:gd name="connsiteX8" fmla="*/ 79581 w 135041"/>
              <a:gd name="connsiteY8" fmla="*/ 86662 h 115479"/>
              <a:gd name="connsiteX9" fmla="*/ 114288 w 135041"/>
              <a:gd name="connsiteY9" fmla="*/ 114779 h 115479"/>
              <a:gd name="connsiteX10" fmla="*/ 99774 w 135041"/>
              <a:gd name="connsiteY10" fmla="*/ 73691 h 11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5041" h="115479">
                <a:moveTo>
                  <a:pt x="99774" y="73691"/>
                </a:moveTo>
                <a:lnTo>
                  <a:pt x="135042" y="51044"/>
                </a:lnTo>
                <a:lnTo>
                  <a:pt x="92832" y="42069"/>
                </a:lnTo>
                <a:lnTo>
                  <a:pt x="80703" y="0"/>
                </a:lnTo>
                <a:lnTo>
                  <a:pt x="63875" y="35899"/>
                </a:lnTo>
                <a:lnTo>
                  <a:pt x="0" y="22297"/>
                </a:lnTo>
                <a:lnTo>
                  <a:pt x="49922" y="73831"/>
                </a:lnTo>
                <a:lnTo>
                  <a:pt x="34637" y="115480"/>
                </a:lnTo>
                <a:lnTo>
                  <a:pt x="79581" y="86662"/>
                </a:lnTo>
                <a:lnTo>
                  <a:pt x="114288" y="114779"/>
                </a:lnTo>
                <a:lnTo>
                  <a:pt x="99774" y="73691"/>
                </a:lnTo>
                <a:close/>
              </a:path>
            </a:pathLst>
          </a:custGeom>
          <a:solidFill>
            <a:srgbClr val="FFB71B"/>
          </a:solidFill>
          <a:ln w="7003" cap="flat">
            <a:noFill/>
            <a:prstDash val="solid"/>
            <a:miter/>
          </a:ln>
        </p:spPr>
        <p:txBody>
          <a:bodyPr rtlCol="0" anchor="ctr"/>
          <a:lstStyle/>
          <a:p>
            <a:endParaRPr lang="es-CO"/>
          </a:p>
        </p:txBody>
      </p:sp>
      <p:sp>
        <p:nvSpPr>
          <p:cNvPr id="14" name="Forma libre: forma 13">
            <a:extLst>
              <a:ext uri="{FF2B5EF4-FFF2-40B4-BE49-F238E27FC236}">
                <a16:creationId xmlns:a16="http://schemas.microsoft.com/office/drawing/2014/main" id="{96E22C4D-F013-7269-CE90-DEFCB2C902A9}"/>
              </a:ext>
            </a:extLst>
          </p:cNvPr>
          <p:cNvSpPr/>
          <p:nvPr/>
        </p:nvSpPr>
        <p:spPr>
          <a:xfrm>
            <a:off x="4201141" y="5584392"/>
            <a:ext cx="252000" cy="216000"/>
          </a:xfrm>
          <a:custGeom>
            <a:avLst/>
            <a:gdLst>
              <a:gd name="connsiteX0" fmla="*/ 99774 w 135041"/>
              <a:gd name="connsiteY0" fmla="*/ 73691 h 115479"/>
              <a:gd name="connsiteX1" fmla="*/ 135042 w 135041"/>
              <a:gd name="connsiteY1" fmla="*/ 51044 h 115479"/>
              <a:gd name="connsiteX2" fmla="*/ 92832 w 135041"/>
              <a:gd name="connsiteY2" fmla="*/ 42069 h 115479"/>
              <a:gd name="connsiteX3" fmla="*/ 80703 w 135041"/>
              <a:gd name="connsiteY3" fmla="*/ 0 h 115479"/>
              <a:gd name="connsiteX4" fmla="*/ 63875 w 135041"/>
              <a:gd name="connsiteY4" fmla="*/ 35899 h 115479"/>
              <a:gd name="connsiteX5" fmla="*/ 0 w 135041"/>
              <a:gd name="connsiteY5" fmla="*/ 22297 h 115479"/>
              <a:gd name="connsiteX6" fmla="*/ 49922 w 135041"/>
              <a:gd name="connsiteY6" fmla="*/ 73831 h 115479"/>
              <a:gd name="connsiteX7" fmla="*/ 34637 w 135041"/>
              <a:gd name="connsiteY7" fmla="*/ 115480 h 115479"/>
              <a:gd name="connsiteX8" fmla="*/ 79581 w 135041"/>
              <a:gd name="connsiteY8" fmla="*/ 86662 h 115479"/>
              <a:gd name="connsiteX9" fmla="*/ 114288 w 135041"/>
              <a:gd name="connsiteY9" fmla="*/ 114779 h 115479"/>
              <a:gd name="connsiteX10" fmla="*/ 99774 w 135041"/>
              <a:gd name="connsiteY10" fmla="*/ 73691 h 11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5041" h="115479">
                <a:moveTo>
                  <a:pt x="99774" y="73691"/>
                </a:moveTo>
                <a:lnTo>
                  <a:pt x="135042" y="51044"/>
                </a:lnTo>
                <a:lnTo>
                  <a:pt x="92832" y="42069"/>
                </a:lnTo>
                <a:lnTo>
                  <a:pt x="80703" y="0"/>
                </a:lnTo>
                <a:lnTo>
                  <a:pt x="63875" y="35899"/>
                </a:lnTo>
                <a:lnTo>
                  <a:pt x="0" y="22297"/>
                </a:lnTo>
                <a:lnTo>
                  <a:pt x="49922" y="73831"/>
                </a:lnTo>
                <a:lnTo>
                  <a:pt x="34637" y="115480"/>
                </a:lnTo>
                <a:lnTo>
                  <a:pt x="79581" y="86662"/>
                </a:lnTo>
                <a:lnTo>
                  <a:pt x="114288" y="114779"/>
                </a:lnTo>
                <a:lnTo>
                  <a:pt x="99774" y="73691"/>
                </a:lnTo>
                <a:close/>
              </a:path>
            </a:pathLst>
          </a:custGeom>
          <a:solidFill>
            <a:srgbClr val="FFB71B"/>
          </a:solidFill>
          <a:ln w="7003" cap="flat">
            <a:noFill/>
            <a:prstDash val="solid"/>
            <a:miter/>
          </a:ln>
        </p:spPr>
        <p:txBody>
          <a:bodyPr rtlCol="0" anchor="ctr"/>
          <a:lstStyle/>
          <a:p>
            <a:endParaRPr lang="es-CO"/>
          </a:p>
        </p:txBody>
      </p:sp>
      <p:pic>
        <p:nvPicPr>
          <p:cNvPr id="3" name="Imagen 2">
            <a:extLst>
              <a:ext uri="{FF2B5EF4-FFF2-40B4-BE49-F238E27FC236}">
                <a16:creationId xmlns:a16="http://schemas.microsoft.com/office/drawing/2014/main" id="{5C9E5DD2-7F2A-508F-EF23-257BE80CD7BC}"/>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854382" y="3270440"/>
            <a:ext cx="4943302" cy="2779255"/>
          </a:xfrm>
          <a:prstGeom prst="rect">
            <a:avLst/>
          </a:prstGeom>
        </p:spPr>
      </p:pic>
    </p:spTree>
    <p:extLst>
      <p:ext uri="{BB962C8B-B14F-4D97-AF65-F5344CB8AC3E}">
        <p14:creationId xmlns:p14="http://schemas.microsoft.com/office/powerpoint/2010/main" val="389389586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ángulo: esquinas redondeadas 14">
            <a:extLst>
              <a:ext uri="{FF2B5EF4-FFF2-40B4-BE49-F238E27FC236}">
                <a16:creationId xmlns:a16="http://schemas.microsoft.com/office/drawing/2014/main" id="{46C66797-58DE-1592-CDE2-BA0FA8D4AC6C}"/>
              </a:ext>
            </a:extLst>
          </p:cNvPr>
          <p:cNvSpPr/>
          <p:nvPr/>
        </p:nvSpPr>
        <p:spPr>
          <a:xfrm rot="16200000">
            <a:off x="1517606" y="1295459"/>
            <a:ext cx="2571603" cy="1442993"/>
          </a:xfrm>
          <a:prstGeom prst="roundRect">
            <a:avLst>
              <a:gd name="adj" fmla="val 18789"/>
            </a:avLst>
          </a:prstGeom>
          <a:solidFill>
            <a:srgbClr val="FFB91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5" name="Google Shape;110;p15">
            <a:extLst>
              <a:ext uri="{FF2B5EF4-FFF2-40B4-BE49-F238E27FC236}">
                <a16:creationId xmlns:a16="http://schemas.microsoft.com/office/drawing/2014/main" id="{EDFDC586-176F-9A68-C5EC-BA8B7EF6A4F8}"/>
              </a:ext>
            </a:extLst>
          </p:cNvPr>
          <p:cNvSpPr txBox="1"/>
          <p:nvPr/>
        </p:nvSpPr>
        <p:spPr>
          <a:xfrm>
            <a:off x="3615735" y="1073571"/>
            <a:ext cx="6729000" cy="1015632"/>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s-419" sz="5400" b="1">
                <a:solidFill>
                  <a:srgbClr val="EA0029"/>
                </a:solidFill>
                <a:latin typeface="Oswald"/>
                <a:ea typeface="Oswald"/>
                <a:cs typeface="Oswald"/>
                <a:sym typeface="Oswald"/>
              </a:rPr>
              <a:t>Mes Septiembre </a:t>
            </a:r>
            <a:endParaRPr sz="5400" b="1">
              <a:solidFill>
                <a:srgbClr val="FFB91D"/>
              </a:solidFill>
              <a:latin typeface="Oswald"/>
              <a:ea typeface="Oswald"/>
              <a:cs typeface="Oswald"/>
              <a:sym typeface="Oswald"/>
            </a:endParaRPr>
          </a:p>
        </p:txBody>
      </p:sp>
      <p:sp>
        <p:nvSpPr>
          <p:cNvPr id="6" name="Rectángulo: esquinas redondeadas 5">
            <a:extLst>
              <a:ext uri="{FF2B5EF4-FFF2-40B4-BE49-F238E27FC236}">
                <a16:creationId xmlns:a16="http://schemas.microsoft.com/office/drawing/2014/main" id="{3E4C34FE-B122-16C9-E98B-A8906BD907F3}"/>
              </a:ext>
            </a:extLst>
          </p:cNvPr>
          <p:cNvSpPr/>
          <p:nvPr/>
        </p:nvSpPr>
        <p:spPr>
          <a:xfrm>
            <a:off x="3662652" y="2135571"/>
            <a:ext cx="5663381" cy="597300"/>
          </a:xfrm>
          <a:prstGeom prst="roundRect">
            <a:avLst>
              <a:gd name="adj" fmla="val 50000"/>
            </a:avLst>
          </a:prstGeom>
          <a:solidFill>
            <a:srgbClr val="EA002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sz="1600"/>
          </a:p>
        </p:txBody>
      </p:sp>
      <p:sp>
        <p:nvSpPr>
          <p:cNvPr id="7" name="Google Shape;90;p13">
            <a:extLst>
              <a:ext uri="{FF2B5EF4-FFF2-40B4-BE49-F238E27FC236}">
                <a16:creationId xmlns:a16="http://schemas.microsoft.com/office/drawing/2014/main" id="{95A6B885-17CC-3D2C-F7F2-CD993745FD1E}"/>
              </a:ext>
            </a:extLst>
          </p:cNvPr>
          <p:cNvSpPr txBox="1"/>
          <p:nvPr/>
        </p:nvSpPr>
        <p:spPr>
          <a:xfrm>
            <a:off x="3891230" y="2054261"/>
            <a:ext cx="5757217" cy="597300"/>
          </a:xfrm>
          <a:prstGeom prst="rect">
            <a:avLst/>
          </a:prstGeom>
          <a:noFill/>
          <a:ln>
            <a:noFill/>
          </a:ln>
        </p:spPr>
        <p:txBody>
          <a:bodyPr spcFirstLastPara="1" wrap="square" lIns="91425" tIns="91425" rIns="91425" bIns="91425" anchor="t" anchorCtr="0">
            <a:noAutofit/>
          </a:bodyPr>
          <a:lstStyle/>
          <a:p>
            <a:pPr marL="0" lvl="0" indent="0" rtl="0">
              <a:spcBef>
                <a:spcPts val="0"/>
              </a:spcBef>
              <a:spcAft>
                <a:spcPts val="0"/>
              </a:spcAft>
              <a:buNone/>
            </a:pPr>
            <a:r>
              <a:rPr lang="es-419" sz="3200" b="1">
                <a:solidFill>
                  <a:schemeClr val="bg1"/>
                </a:solidFill>
                <a:latin typeface="Lexend Deca"/>
                <a:ea typeface="Lexend Deca"/>
                <a:cs typeface="Lexend Deca"/>
                <a:sym typeface="Lexend Deca"/>
              </a:rPr>
              <a:t>Punto de actividad </a:t>
            </a:r>
            <a:endParaRPr sz="3200" b="1">
              <a:solidFill>
                <a:schemeClr val="bg1"/>
              </a:solidFill>
              <a:latin typeface="Lexend Deca"/>
              <a:ea typeface="Lexend Deca"/>
              <a:cs typeface="Lexend Deca"/>
              <a:sym typeface="Lexend Deca"/>
            </a:endParaRPr>
          </a:p>
        </p:txBody>
      </p:sp>
      <p:sp>
        <p:nvSpPr>
          <p:cNvPr id="8" name="Rectángulo: esquinas redondeadas 7">
            <a:extLst>
              <a:ext uri="{FF2B5EF4-FFF2-40B4-BE49-F238E27FC236}">
                <a16:creationId xmlns:a16="http://schemas.microsoft.com/office/drawing/2014/main" id="{BED42235-7E5F-DBC1-E022-CADDF7C5AC76}"/>
              </a:ext>
            </a:extLst>
          </p:cNvPr>
          <p:cNvSpPr/>
          <p:nvPr/>
        </p:nvSpPr>
        <p:spPr>
          <a:xfrm rot="16200000">
            <a:off x="-1907272" y="1907272"/>
            <a:ext cx="6857999" cy="3043453"/>
          </a:xfrm>
          <a:prstGeom prst="roundRect">
            <a:avLst>
              <a:gd name="adj" fmla="val 0"/>
            </a:avLst>
          </a:prstGeom>
          <a:solidFill>
            <a:srgbClr val="EA002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9" name="Google Shape;111;p15">
            <a:extLst>
              <a:ext uri="{FF2B5EF4-FFF2-40B4-BE49-F238E27FC236}">
                <a16:creationId xmlns:a16="http://schemas.microsoft.com/office/drawing/2014/main" id="{609DFAFD-4ADF-196B-BCAA-0AAD6BD5B21B}"/>
              </a:ext>
            </a:extLst>
          </p:cNvPr>
          <p:cNvSpPr txBox="1"/>
          <p:nvPr/>
        </p:nvSpPr>
        <p:spPr>
          <a:xfrm>
            <a:off x="3662652" y="3189130"/>
            <a:ext cx="6729001" cy="1421162"/>
          </a:xfrm>
          <a:prstGeom prst="rect">
            <a:avLst/>
          </a:prstGeom>
          <a:noFill/>
          <a:ln>
            <a:noFill/>
          </a:ln>
        </p:spPr>
        <p:txBody>
          <a:bodyPr spcFirstLastPara="1" wrap="square" lIns="91425" tIns="91425" rIns="91425" bIns="91425" anchor="t" anchorCtr="0">
            <a:noAutofit/>
          </a:bodyPr>
          <a:lstStyle/>
          <a:p>
            <a:pPr marL="0" lvl="0" indent="0" algn="just" rtl="0">
              <a:spcBef>
                <a:spcPts val="0"/>
              </a:spcBef>
              <a:spcAft>
                <a:spcPts val="0"/>
              </a:spcAft>
              <a:buNone/>
            </a:pPr>
            <a:r>
              <a:rPr lang="es-419">
                <a:solidFill>
                  <a:schemeClr val="dk1"/>
                </a:solidFill>
                <a:latin typeface="Lexend Deca"/>
                <a:ea typeface="Lexend Deca"/>
                <a:cs typeface="Lexend Deca"/>
                <a:sym typeface="Lexend Deca"/>
              </a:rPr>
              <a:t>Parque urbanización Venecia </a:t>
            </a:r>
          </a:p>
          <a:p>
            <a:pPr marL="0" lvl="0" indent="0" algn="just" rtl="0">
              <a:spcBef>
                <a:spcPts val="0"/>
              </a:spcBef>
              <a:spcAft>
                <a:spcPts val="0"/>
              </a:spcAft>
              <a:buNone/>
            </a:pPr>
            <a:r>
              <a:rPr lang="es-419" sz="1800">
                <a:solidFill>
                  <a:schemeClr val="dk1"/>
                </a:solidFill>
                <a:latin typeface="Lexend Deca"/>
                <a:ea typeface="Lexend Deca"/>
                <a:cs typeface="Lexend Deca"/>
                <a:sym typeface="Lexend Deca"/>
              </a:rPr>
              <a:t>Nuevo Muzu </a:t>
            </a:r>
          </a:p>
          <a:p>
            <a:pPr marL="0" lvl="0" indent="0" algn="just" rtl="0">
              <a:spcBef>
                <a:spcPts val="0"/>
              </a:spcBef>
              <a:spcAft>
                <a:spcPts val="0"/>
              </a:spcAft>
              <a:buNone/>
            </a:pPr>
            <a:r>
              <a:rPr lang="es-419" sz="1800">
                <a:solidFill>
                  <a:schemeClr val="dk1"/>
                </a:solidFill>
                <a:latin typeface="Lexend Deca"/>
                <a:ea typeface="Lexend Deca"/>
                <a:cs typeface="Lexend Deca"/>
                <a:sym typeface="Lexend Deca"/>
              </a:rPr>
              <a:t>San benito</a:t>
            </a:r>
          </a:p>
          <a:p>
            <a:pPr marL="0" lvl="0" indent="0" algn="just" rtl="0">
              <a:spcBef>
                <a:spcPts val="0"/>
              </a:spcBef>
              <a:spcAft>
                <a:spcPts val="0"/>
              </a:spcAft>
              <a:buNone/>
            </a:pPr>
            <a:r>
              <a:rPr lang="es-419" sz="1800">
                <a:solidFill>
                  <a:schemeClr val="dk1"/>
                </a:solidFill>
                <a:latin typeface="Lexend Deca"/>
                <a:ea typeface="Lexend Deca"/>
                <a:cs typeface="Lexend Deca"/>
                <a:sym typeface="Lexend Deca"/>
              </a:rPr>
              <a:t>Parque Fátima </a:t>
            </a:r>
          </a:p>
          <a:p>
            <a:pPr marL="0" lvl="0" indent="0" algn="just" rtl="0">
              <a:spcBef>
                <a:spcPts val="0"/>
              </a:spcBef>
              <a:spcAft>
                <a:spcPts val="0"/>
              </a:spcAft>
              <a:buNone/>
            </a:pPr>
            <a:r>
              <a:rPr lang="es-419" sz="1800">
                <a:solidFill>
                  <a:schemeClr val="dk1"/>
                </a:solidFill>
                <a:latin typeface="Lexend Deca"/>
                <a:ea typeface="Lexend Deca"/>
                <a:cs typeface="Lexend Deca"/>
                <a:sym typeface="Lexend Deca"/>
              </a:rPr>
              <a:t>Salón comunal San Carlos </a:t>
            </a:r>
          </a:p>
          <a:p>
            <a:pPr marL="0" lvl="0" indent="0" algn="just" rtl="0">
              <a:spcBef>
                <a:spcPts val="0"/>
              </a:spcBef>
              <a:spcAft>
                <a:spcPts val="0"/>
              </a:spcAft>
              <a:buNone/>
            </a:pPr>
            <a:endParaRPr lang="es-419">
              <a:solidFill>
                <a:schemeClr val="dk1"/>
              </a:solidFill>
              <a:latin typeface="Lexend Deca"/>
              <a:ea typeface="Lexend Deca"/>
              <a:cs typeface="Lexend Deca"/>
              <a:sym typeface="Lexend Deca"/>
            </a:endParaRPr>
          </a:p>
          <a:p>
            <a:pPr marL="0" lvl="0" indent="0" algn="just" rtl="0">
              <a:spcBef>
                <a:spcPts val="0"/>
              </a:spcBef>
              <a:spcAft>
                <a:spcPts val="0"/>
              </a:spcAft>
              <a:buNone/>
            </a:pPr>
            <a:endParaRPr sz="1800">
              <a:solidFill>
                <a:schemeClr val="dk1"/>
              </a:solidFill>
              <a:latin typeface="Lexend Deca"/>
              <a:ea typeface="Lexend Deca"/>
              <a:cs typeface="Lexend Deca"/>
              <a:sym typeface="Lexend Deca"/>
            </a:endParaRPr>
          </a:p>
        </p:txBody>
      </p:sp>
      <p:sp>
        <p:nvSpPr>
          <p:cNvPr id="11" name="Forma libre: forma 10">
            <a:extLst>
              <a:ext uri="{FF2B5EF4-FFF2-40B4-BE49-F238E27FC236}">
                <a16:creationId xmlns:a16="http://schemas.microsoft.com/office/drawing/2014/main" id="{E2B98F1B-47E6-03D8-2837-59BFA783177F}"/>
              </a:ext>
            </a:extLst>
          </p:cNvPr>
          <p:cNvSpPr/>
          <p:nvPr/>
        </p:nvSpPr>
        <p:spPr>
          <a:xfrm>
            <a:off x="4201141" y="4715941"/>
            <a:ext cx="252000" cy="216000"/>
          </a:xfrm>
          <a:custGeom>
            <a:avLst/>
            <a:gdLst>
              <a:gd name="connsiteX0" fmla="*/ 99774 w 135041"/>
              <a:gd name="connsiteY0" fmla="*/ 73691 h 115479"/>
              <a:gd name="connsiteX1" fmla="*/ 135042 w 135041"/>
              <a:gd name="connsiteY1" fmla="*/ 51044 h 115479"/>
              <a:gd name="connsiteX2" fmla="*/ 92832 w 135041"/>
              <a:gd name="connsiteY2" fmla="*/ 42069 h 115479"/>
              <a:gd name="connsiteX3" fmla="*/ 80703 w 135041"/>
              <a:gd name="connsiteY3" fmla="*/ 0 h 115479"/>
              <a:gd name="connsiteX4" fmla="*/ 63875 w 135041"/>
              <a:gd name="connsiteY4" fmla="*/ 35899 h 115479"/>
              <a:gd name="connsiteX5" fmla="*/ 0 w 135041"/>
              <a:gd name="connsiteY5" fmla="*/ 22297 h 115479"/>
              <a:gd name="connsiteX6" fmla="*/ 49922 w 135041"/>
              <a:gd name="connsiteY6" fmla="*/ 73831 h 115479"/>
              <a:gd name="connsiteX7" fmla="*/ 34637 w 135041"/>
              <a:gd name="connsiteY7" fmla="*/ 115480 h 115479"/>
              <a:gd name="connsiteX8" fmla="*/ 79581 w 135041"/>
              <a:gd name="connsiteY8" fmla="*/ 86662 h 115479"/>
              <a:gd name="connsiteX9" fmla="*/ 114288 w 135041"/>
              <a:gd name="connsiteY9" fmla="*/ 114779 h 115479"/>
              <a:gd name="connsiteX10" fmla="*/ 99774 w 135041"/>
              <a:gd name="connsiteY10" fmla="*/ 73691 h 11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5041" h="115479">
                <a:moveTo>
                  <a:pt x="99774" y="73691"/>
                </a:moveTo>
                <a:lnTo>
                  <a:pt x="135042" y="51044"/>
                </a:lnTo>
                <a:lnTo>
                  <a:pt x="92832" y="42069"/>
                </a:lnTo>
                <a:lnTo>
                  <a:pt x="80703" y="0"/>
                </a:lnTo>
                <a:lnTo>
                  <a:pt x="63875" y="35899"/>
                </a:lnTo>
                <a:lnTo>
                  <a:pt x="0" y="22297"/>
                </a:lnTo>
                <a:lnTo>
                  <a:pt x="49922" y="73831"/>
                </a:lnTo>
                <a:lnTo>
                  <a:pt x="34637" y="115480"/>
                </a:lnTo>
                <a:lnTo>
                  <a:pt x="79581" y="86662"/>
                </a:lnTo>
                <a:lnTo>
                  <a:pt x="114288" y="114779"/>
                </a:lnTo>
                <a:lnTo>
                  <a:pt x="99774" y="73691"/>
                </a:lnTo>
                <a:close/>
              </a:path>
            </a:pathLst>
          </a:custGeom>
          <a:solidFill>
            <a:srgbClr val="FFB71B"/>
          </a:solidFill>
          <a:ln w="7003" cap="flat">
            <a:noFill/>
            <a:prstDash val="solid"/>
            <a:miter/>
          </a:ln>
        </p:spPr>
        <p:txBody>
          <a:bodyPr rtlCol="0" anchor="ctr"/>
          <a:lstStyle/>
          <a:p>
            <a:endParaRPr lang="es-CO"/>
          </a:p>
        </p:txBody>
      </p:sp>
      <p:sp>
        <p:nvSpPr>
          <p:cNvPr id="12" name="Forma libre: forma 11">
            <a:extLst>
              <a:ext uri="{FF2B5EF4-FFF2-40B4-BE49-F238E27FC236}">
                <a16:creationId xmlns:a16="http://schemas.microsoft.com/office/drawing/2014/main" id="{1B0BAA40-F456-4FAB-8B9E-37F9EE4CC6C6}"/>
              </a:ext>
            </a:extLst>
          </p:cNvPr>
          <p:cNvSpPr/>
          <p:nvPr/>
        </p:nvSpPr>
        <p:spPr>
          <a:xfrm>
            <a:off x="4201141" y="5005425"/>
            <a:ext cx="252000" cy="216000"/>
          </a:xfrm>
          <a:custGeom>
            <a:avLst/>
            <a:gdLst>
              <a:gd name="connsiteX0" fmla="*/ 99774 w 135041"/>
              <a:gd name="connsiteY0" fmla="*/ 73691 h 115479"/>
              <a:gd name="connsiteX1" fmla="*/ 135042 w 135041"/>
              <a:gd name="connsiteY1" fmla="*/ 51044 h 115479"/>
              <a:gd name="connsiteX2" fmla="*/ 92832 w 135041"/>
              <a:gd name="connsiteY2" fmla="*/ 42069 h 115479"/>
              <a:gd name="connsiteX3" fmla="*/ 80703 w 135041"/>
              <a:gd name="connsiteY3" fmla="*/ 0 h 115479"/>
              <a:gd name="connsiteX4" fmla="*/ 63875 w 135041"/>
              <a:gd name="connsiteY4" fmla="*/ 35899 h 115479"/>
              <a:gd name="connsiteX5" fmla="*/ 0 w 135041"/>
              <a:gd name="connsiteY5" fmla="*/ 22297 h 115479"/>
              <a:gd name="connsiteX6" fmla="*/ 49922 w 135041"/>
              <a:gd name="connsiteY6" fmla="*/ 73831 h 115479"/>
              <a:gd name="connsiteX7" fmla="*/ 34637 w 135041"/>
              <a:gd name="connsiteY7" fmla="*/ 115480 h 115479"/>
              <a:gd name="connsiteX8" fmla="*/ 79581 w 135041"/>
              <a:gd name="connsiteY8" fmla="*/ 86662 h 115479"/>
              <a:gd name="connsiteX9" fmla="*/ 114288 w 135041"/>
              <a:gd name="connsiteY9" fmla="*/ 114779 h 115479"/>
              <a:gd name="connsiteX10" fmla="*/ 99774 w 135041"/>
              <a:gd name="connsiteY10" fmla="*/ 73691 h 11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5041" h="115479">
                <a:moveTo>
                  <a:pt x="99774" y="73691"/>
                </a:moveTo>
                <a:lnTo>
                  <a:pt x="135042" y="51044"/>
                </a:lnTo>
                <a:lnTo>
                  <a:pt x="92832" y="42069"/>
                </a:lnTo>
                <a:lnTo>
                  <a:pt x="80703" y="0"/>
                </a:lnTo>
                <a:lnTo>
                  <a:pt x="63875" y="35899"/>
                </a:lnTo>
                <a:lnTo>
                  <a:pt x="0" y="22297"/>
                </a:lnTo>
                <a:lnTo>
                  <a:pt x="49922" y="73831"/>
                </a:lnTo>
                <a:lnTo>
                  <a:pt x="34637" y="115480"/>
                </a:lnTo>
                <a:lnTo>
                  <a:pt x="79581" y="86662"/>
                </a:lnTo>
                <a:lnTo>
                  <a:pt x="114288" y="114779"/>
                </a:lnTo>
                <a:lnTo>
                  <a:pt x="99774" y="73691"/>
                </a:lnTo>
                <a:close/>
              </a:path>
            </a:pathLst>
          </a:custGeom>
          <a:solidFill>
            <a:srgbClr val="FFB71B"/>
          </a:solidFill>
          <a:ln w="7003" cap="flat">
            <a:noFill/>
            <a:prstDash val="solid"/>
            <a:miter/>
          </a:ln>
        </p:spPr>
        <p:txBody>
          <a:bodyPr rtlCol="0" anchor="ctr"/>
          <a:lstStyle/>
          <a:p>
            <a:endParaRPr lang="es-CO"/>
          </a:p>
        </p:txBody>
      </p:sp>
      <p:sp>
        <p:nvSpPr>
          <p:cNvPr id="13" name="Forma libre: forma 12">
            <a:extLst>
              <a:ext uri="{FF2B5EF4-FFF2-40B4-BE49-F238E27FC236}">
                <a16:creationId xmlns:a16="http://schemas.microsoft.com/office/drawing/2014/main" id="{27CD5518-EC6F-D1A1-1C0A-3DD8F0F24F9A}"/>
              </a:ext>
            </a:extLst>
          </p:cNvPr>
          <p:cNvSpPr/>
          <p:nvPr/>
        </p:nvSpPr>
        <p:spPr>
          <a:xfrm>
            <a:off x="4201141" y="5262743"/>
            <a:ext cx="252000" cy="216000"/>
          </a:xfrm>
          <a:custGeom>
            <a:avLst/>
            <a:gdLst>
              <a:gd name="connsiteX0" fmla="*/ 99774 w 135041"/>
              <a:gd name="connsiteY0" fmla="*/ 73691 h 115479"/>
              <a:gd name="connsiteX1" fmla="*/ 135042 w 135041"/>
              <a:gd name="connsiteY1" fmla="*/ 51044 h 115479"/>
              <a:gd name="connsiteX2" fmla="*/ 92832 w 135041"/>
              <a:gd name="connsiteY2" fmla="*/ 42069 h 115479"/>
              <a:gd name="connsiteX3" fmla="*/ 80703 w 135041"/>
              <a:gd name="connsiteY3" fmla="*/ 0 h 115479"/>
              <a:gd name="connsiteX4" fmla="*/ 63875 w 135041"/>
              <a:gd name="connsiteY4" fmla="*/ 35899 h 115479"/>
              <a:gd name="connsiteX5" fmla="*/ 0 w 135041"/>
              <a:gd name="connsiteY5" fmla="*/ 22297 h 115479"/>
              <a:gd name="connsiteX6" fmla="*/ 49922 w 135041"/>
              <a:gd name="connsiteY6" fmla="*/ 73831 h 115479"/>
              <a:gd name="connsiteX7" fmla="*/ 34637 w 135041"/>
              <a:gd name="connsiteY7" fmla="*/ 115480 h 115479"/>
              <a:gd name="connsiteX8" fmla="*/ 79581 w 135041"/>
              <a:gd name="connsiteY8" fmla="*/ 86662 h 115479"/>
              <a:gd name="connsiteX9" fmla="*/ 114288 w 135041"/>
              <a:gd name="connsiteY9" fmla="*/ 114779 h 115479"/>
              <a:gd name="connsiteX10" fmla="*/ 99774 w 135041"/>
              <a:gd name="connsiteY10" fmla="*/ 73691 h 11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5041" h="115479">
                <a:moveTo>
                  <a:pt x="99774" y="73691"/>
                </a:moveTo>
                <a:lnTo>
                  <a:pt x="135042" y="51044"/>
                </a:lnTo>
                <a:lnTo>
                  <a:pt x="92832" y="42069"/>
                </a:lnTo>
                <a:lnTo>
                  <a:pt x="80703" y="0"/>
                </a:lnTo>
                <a:lnTo>
                  <a:pt x="63875" y="35899"/>
                </a:lnTo>
                <a:lnTo>
                  <a:pt x="0" y="22297"/>
                </a:lnTo>
                <a:lnTo>
                  <a:pt x="49922" y="73831"/>
                </a:lnTo>
                <a:lnTo>
                  <a:pt x="34637" y="115480"/>
                </a:lnTo>
                <a:lnTo>
                  <a:pt x="79581" y="86662"/>
                </a:lnTo>
                <a:lnTo>
                  <a:pt x="114288" y="114779"/>
                </a:lnTo>
                <a:lnTo>
                  <a:pt x="99774" y="73691"/>
                </a:lnTo>
                <a:close/>
              </a:path>
            </a:pathLst>
          </a:custGeom>
          <a:solidFill>
            <a:srgbClr val="FFB71B"/>
          </a:solidFill>
          <a:ln w="7003" cap="flat">
            <a:noFill/>
            <a:prstDash val="solid"/>
            <a:miter/>
          </a:ln>
        </p:spPr>
        <p:txBody>
          <a:bodyPr rtlCol="0" anchor="ctr"/>
          <a:lstStyle/>
          <a:p>
            <a:endParaRPr lang="es-CO"/>
          </a:p>
        </p:txBody>
      </p:sp>
      <p:sp>
        <p:nvSpPr>
          <p:cNvPr id="14" name="Forma libre: forma 13">
            <a:extLst>
              <a:ext uri="{FF2B5EF4-FFF2-40B4-BE49-F238E27FC236}">
                <a16:creationId xmlns:a16="http://schemas.microsoft.com/office/drawing/2014/main" id="{96E22C4D-F013-7269-CE90-DEFCB2C902A9}"/>
              </a:ext>
            </a:extLst>
          </p:cNvPr>
          <p:cNvSpPr/>
          <p:nvPr/>
        </p:nvSpPr>
        <p:spPr>
          <a:xfrm>
            <a:off x="4201141" y="5584392"/>
            <a:ext cx="252000" cy="216000"/>
          </a:xfrm>
          <a:custGeom>
            <a:avLst/>
            <a:gdLst>
              <a:gd name="connsiteX0" fmla="*/ 99774 w 135041"/>
              <a:gd name="connsiteY0" fmla="*/ 73691 h 115479"/>
              <a:gd name="connsiteX1" fmla="*/ 135042 w 135041"/>
              <a:gd name="connsiteY1" fmla="*/ 51044 h 115479"/>
              <a:gd name="connsiteX2" fmla="*/ 92832 w 135041"/>
              <a:gd name="connsiteY2" fmla="*/ 42069 h 115479"/>
              <a:gd name="connsiteX3" fmla="*/ 80703 w 135041"/>
              <a:gd name="connsiteY3" fmla="*/ 0 h 115479"/>
              <a:gd name="connsiteX4" fmla="*/ 63875 w 135041"/>
              <a:gd name="connsiteY4" fmla="*/ 35899 h 115479"/>
              <a:gd name="connsiteX5" fmla="*/ 0 w 135041"/>
              <a:gd name="connsiteY5" fmla="*/ 22297 h 115479"/>
              <a:gd name="connsiteX6" fmla="*/ 49922 w 135041"/>
              <a:gd name="connsiteY6" fmla="*/ 73831 h 115479"/>
              <a:gd name="connsiteX7" fmla="*/ 34637 w 135041"/>
              <a:gd name="connsiteY7" fmla="*/ 115480 h 115479"/>
              <a:gd name="connsiteX8" fmla="*/ 79581 w 135041"/>
              <a:gd name="connsiteY8" fmla="*/ 86662 h 115479"/>
              <a:gd name="connsiteX9" fmla="*/ 114288 w 135041"/>
              <a:gd name="connsiteY9" fmla="*/ 114779 h 115479"/>
              <a:gd name="connsiteX10" fmla="*/ 99774 w 135041"/>
              <a:gd name="connsiteY10" fmla="*/ 73691 h 11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5041" h="115479">
                <a:moveTo>
                  <a:pt x="99774" y="73691"/>
                </a:moveTo>
                <a:lnTo>
                  <a:pt x="135042" y="51044"/>
                </a:lnTo>
                <a:lnTo>
                  <a:pt x="92832" y="42069"/>
                </a:lnTo>
                <a:lnTo>
                  <a:pt x="80703" y="0"/>
                </a:lnTo>
                <a:lnTo>
                  <a:pt x="63875" y="35899"/>
                </a:lnTo>
                <a:lnTo>
                  <a:pt x="0" y="22297"/>
                </a:lnTo>
                <a:lnTo>
                  <a:pt x="49922" y="73831"/>
                </a:lnTo>
                <a:lnTo>
                  <a:pt x="34637" y="115480"/>
                </a:lnTo>
                <a:lnTo>
                  <a:pt x="79581" y="86662"/>
                </a:lnTo>
                <a:lnTo>
                  <a:pt x="114288" y="114779"/>
                </a:lnTo>
                <a:lnTo>
                  <a:pt x="99774" y="73691"/>
                </a:lnTo>
                <a:close/>
              </a:path>
            </a:pathLst>
          </a:custGeom>
          <a:solidFill>
            <a:srgbClr val="FFB71B"/>
          </a:solidFill>
          <a:ln w="7003" cap="flat">
            <a:noFill/>
            <a:prstDash val="solid"/>
            <a:miter/>
          </a:ln>
        </p:spPr>
        <p:txBody>
          <a:bodyPr rtlCol="0" anchor="ctr"/>
          <a:lstStyle/>
          <a:p>
            <a:endParaRPr lang="es-CO"/>
          </a:p>
        </p:txBody>
      </p:sp>
      <p:pic>
        <p:nvPicPr>
          <p:cNvPr id="3" name="Imagen 2">
            <a:extLst>
              <a:ext uri="{FF2B5EF4-FFF2-40B4-BE49-F238E27FC236}">
                <a16:creationId xmlns:a16="http://schemas.microsoft.com/office/drawing/2014/main" id="{6FD6E0D8-1604-426D-D486-EFF5091F7D74}"/>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674121" y="3069893"/>
            <a:ext cx="5303824" cy="2981950"/>
          </a:xfrm>
          <a:prstGeom prst="rect">
            <a:avLst/>
          </a:prstGeom>
        </p:spPr>
      </p:pic>
    </p:spTree>
    <p:extLst>
      <p:ext uri="{BB962C8B-B14F-4D97-AF65-F5344CB8AC3E}">
        <p14:creationId xmlns:p14="http://schemas.microsoft.com/office/powerpoint/2010/main" val="324732411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ángulo: esquinas redondeadas 14">
            <a:extLst>
              <a:ext uri="{FF2B5EF4-FFF2-40B4-BE49-F238E27FC236}">
                <a16:creationId xmlns:a16="http://schemas.microsoft.com/office/drawing/2014/main" id="{46C66797-58DE-1592-CDE2-BA0FA8D4AC6C}"/>
              </a:ext>
            </a:extLst>
          </p:cNvPr>
          <p:cNvSpPr/>
          <p:nvPr/>
        </p:nvSpPr>
        <p:spPr>
          <a:xfrm rot="16200000">
            <a:off x="1517606" y="1295459"/>
            <a:ext cx="2571603" cy="1442993"/>
          </a:xfrm>
          <a:prstGeom prst="roundRect">
            <a:avLst>
              <a:gd name="adj" fmla="val 18789"/>
            </a:avLst>
          </a:prstGeom>
          <a:solidFill>
            <a:srgbClr val="FFB91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5" name="Google Shape;110;p15">
            <a:extLst>
              <a:ext uri="{FF2B5EF4-FFF2-40B4-BE49-F238E27FC236}">
                <a16:creationId xmlns:a16="http://schemas.microsoft.com/office/drawing/2014/main" id="{EDFDC586-176F-9A68-C5EC-BA8B7EF6A4F8}"/>
              </a:ext>
            </a:extLst>
          </p:cNvPr>
          <p:cNvSpPr txBox="1"/>
          <p:nvPr/>
        </p:nvSpPr>
        <p:spPr>
          <a:xfrm>
            <a:off x="3615735" y="1073571"/>
            <a:ext cx="6729000" cy="1015632"/>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s-419" sz="5400" b="1">
                <a:solidFill>
                  <a:srgbClr val="EA0029"/>
                </a:solidFill>
                <a:latin typeface="Oswald"/>
                <a:ea typeface="Oswald"/>
                <a:cs typeface="Oswald"/>
                <a:sym typeface="Oswald"/>
              </a:rPr>
              <a:t>Mes Octubre</a:t>
            </a:r>
            <a:endParaRPr sz="5400" b="1">
              <a:solidFill>
                <a:srgbClr val="FFB91D"/>
              </a:solidFill>
              <a:latin typeface="Oswald"/>
              <a:ea typeface="Oswald"/>
              <a:cs typeface="Oswald"/>
              <a:sym typeface="Oswald"/>
            </a:endParaRPr>
          </a:p>
        </p:txBody>
      </p:sp>
      <p:sp>
        <p:nvSpPr>
          <p:cNvPr id="6" name="Rectángulo: esquinas redondeadas 5">
            <a:extLst>
              <a:ext uri="{FF2B5EF4-FFF2-40B4-BE49-F238E27FC236}">
                <a16:creationId xmlns:a16="http://schemas.microsoft.com/office/drawing/2014/main" id="{3E4C34FE-B122-16C9-E98B-A8906BD907F3}"/>
              </a:ext>
            </a:extLst>
          </p:cNvPr>
          <p:cNvSpPr/>
          <p:nvPr/>
        </p:nvSpPr>
        <p:spPr>
          <a:xfrm>
            <a:off x="3662652" y="2135571"/>
            <a:ext cx="5663381" cy="597300"/>
          </a:xfrm>
          <a:prstGeom prst="roundRect">
            <a:avLst>
              <a:gd name="adj" fmla="val 50000"/>
            </a:avLst>
          </a:prstGeom>
          <a:solidFill>
            <a:srgbClr val="EA002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sz="1600"/>
          </a:p>
        </p:txBody>
      </p:sp>
      <p:sp>
        <p:nvSpPr>
          <p:cNvPr id="7" name="Google Shape;90;p13">
            <a:extLst>
              <a:ext uri="{FF2B5EF4-FFF2-40B4-BE49-F238E27FC236}">
                <a16:creationId xmlns:a16="http://schemas.microsoft.com/office/drawing/2014/main" id="{95A6B885-17CC-3D2C-F7F2-CD993745FD1E}"/>
              </a:ext>
            </a:extLst>
          </p:cNvPr>
          <p:cNvSpPr txBox="1"/>
          <p:nvPr/>
        </p:nvSpPr>
        <p:spPr>
          <a:xfrm>
            <a:off x="3891230" y="2054261"/>
            <a:ext cx="5757217" cy="597300"/>
          </a:xfrm>
          <a:prstGeom prst="rect">
            <a:avLst/>
          </a:prstGeom>
          <a:noFill/>
          <a:ln>
            <a:noFill/>
          </a:ln>
        </p:spPr>
        <p:txBody>
          <a:bodyPr spcFirstLastPara="1" wrap="square" lIns="91425" tIns="91425" rIns="91425" bIns="91425" anchor="t" anchorCtr="0">
            <a:noAutofit/>
          </a:bodyPr>
          <a:lstStyle/>
          <a:p>
            <a:pPr marL="0" lvl="0" indent="0" rtl="0">
              <a:spcBef>
                <a:spcPts val="0"/>
              </a:spcBef>
              <a:spcAft>
                <a:spcPts val="0"/>
              </a:spcAft>
              <a:buNone/>
            </a:pPr>
            <a:r>
              <a:rPr lang="es-419" sz="3200" b="1">
                <a:solidFill>
                  <a:schemeClr val="bg1"/>
                </a:solidFill>
                <a:latin typeface="Lexend Deca"/>
                <a:ea typeface="Lexend Deca"/>
                <a:cs typeface="Lexend Deca"/>
                <a:sym typeface="Lexend Deca"/>
              </a:rPr>
              <a:t>Punto de actividad </a:t>
            </a:r>
            <a:endParaRPr sz="3200" b="1">
              <a:solidFill>
                <a:schemeClr val="bg1"/>
              </a:solidFill>
              <a:latin typeface="Lexend Deca"/>
              <a:ea typeface="Lexend Deca"/>
              <a:cs typeface="Lexend Deca"/>
              <a:sym typeface="Lexend Deca"/>
            </a:endParaRPr>
          </a:p>
        </p:txBody>
      </p:sp>
      <p:sp>
        <p:nvSpPr>
          <p:cNvPr id="8" name="Rectángulo: esquinas redondeadas 7">
            <a:extLst>
              <a:ext uri="{FF2B5EF4-FFF2-40B4-BE49-F238E27FC236}">
                <a16:creationId xmlns:a16="http://schemas.microsoft.com/office/drawing/2014/main" id="{BED42235-7E5F-DBC1-E022-CADDF7C5AC76}"/>
              </a:ext>
            </a:extLst>
          </p:cNvPr>
          <p:cNvSpPr/>
          <p:nvPr/>
        </p:nvSpPr>
        <p:spPr>
          <a:xfrm rot="16200000">
            <a:off x="-1907272" y="1907272"/>
            <a:ext cx="6857999" cy="3043453"/>
          </a:xfrm>
          <a:prstGeom prst="roundRect">
            <a:avLst>
              <a:gd name="adj" fmla="val 0"/>
            </a:avLst>
          </a:prstGeom>
          <a:solidFill>
            <a:srgbClr val="EA002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9" name="Google Shape;111;p15">
            <a:extLst>
              <a:ext uri="{FF2B5EF4-FFF2-40B4-BE49-F238E27FC236}">
                <a16:creationId xmlns:a16="http://schemas.microsoft.com/office/drawing/2014/main" id="{609DFAFD-4ADF-196B-BCAA-0AAD6BD5B21B}"/>
              </a:ext>
            </a:extLst>
          </p:cNvPr>
          <p:cNvSpPr txBox="1"/>
          <p:nvPr/>
        </p:nvSpPr>
        <p:spPr>
          <a:xfrm>
            <a:off x="3662652" y="3189130"/>
            <a:ext cx="6729001" cy="1421162"/>
          </a:xfrm>
          <a:prstGeom prst="rect">
            <a:avLst/>
          </a:prstGeom>
          <a:noFill/>
          <a:ln>
            <a:noFill/>
          </a:ln>
        </p:spPr>
        <p:txBody>
          <a:bodyPr spcFirstLastPara="1" wrap="square" lIns="91425" tIns="91425" rIns="91425" bIns="91425" anchor="t" anchorCtr="0">
            <a:noAutofit/>
          </a:bodyPr>
          <a:lstStyle/>
          <a:p>
            <a:pPr marL="0" lvl="0" indent="0" algn="just" rtl="0">
              <a:spcBef>
                <a:spcPts val="0"/>
              </a:spcBef>
              <a:spcAft>
                <a:spcPts val="0"/>
              </a:spcAft>
              <a:buNone/>
            </a:pPr>
            <a:r>
              <a:rPr lang="es-419">
                <a:solidFill>
                  <a:schemeClr val="dk1"/>
                </a:solidFill>
                <a:latin typeface="Lexend Deca"/>
                <a:ea typeface="Lexend Deca"/>
                <a:cs typeface="Lexend Deca"/>
                <a:sym typeface="Lexend Deca"/>
              </a:rPr>
              <a:t>Parque urbanización Venecia </a:t>
            </a:r>
          </a:p>
          <a:p>
            <a:pPr marL="0" lvl="0" indent="0" algn="just" rtl="0">
              <a:spcBef>
                <a:spcPts val="0"/>
              </a:spcBef>
              <a:spcAft>
                <a:spcPts val="0"/>
              </a:spcAft>
              <a:buNone/>
            </a:pPr>
            <a:r>
              <a:rPr lang="es-419" sz="1800">
                <a:solidFill>
                  <a:schemeClr val="dk1"/>
                </a:solidFill>
                <a:latin typeface="Lexend Deca"/>
                <a:ea typeface="Lexend Deca"/>
                <a:cs typeface="Lexend Deca"/>
                <a:sym typeface="Lexend Deca"/>
              </a:rPr>
              <a:t>Nuevo Muzu </a:t>
            </a:r>
          </a:p>
          <a:p>
            <a:pPr marL="0" lvl="0" indent="0" algn="just" rtl="0">
              <a:spcBef>
                <a:spcPts val="0"/>
              </a:spcBef>
              <a:spcAft>
                <a:spcPts val="0"/>
              </a:spcAft>
              <a:buNone/>
            </a:pPr>
            <a:r>
              <a:rPr lang="es-419" sz="1800">
                <a:solidFill>
                  <a:schemeClr val="dk1"/>
                </a:solidFill>
                <a:latin typeface="Lexend Deca"/>
                <a:ea typeface="Lexend Deca"/>
                <a:cs typeface="Lexend Deca"/>
                <a:sym typeface="Lexend Deca"/>
              </a:rPr>
              <a:t>San benito</a:t>
            </a:r>
          </a:p>
          <a:p>
            <a:pPr marL="0" lvl="0" indent="0" algn="just" rtl="0">
              <a:spcBef>
                <a:spcPts val="0"/>
              </a:spcBef>
              <a:spcAft>
                <a:spcPts val="0"/>
              </a:spcAft>
              <a:buNone/>
            </a:pPr>
            <a:r>
              <a:rPr lang="es-419" sz="1800">
                <a:solidFill>
                  <a:schemeClr val="dk1"/>
                </a:solidFill>
                <a:latin typeface="Lexend Deca"/>
                <a:ea typeface="Lexend Deca"/>
                <a:cs typeface="Lexend Deca"/>
                <a:sym typeface="Lexend Deca"/>
              </a:rPr>
              <a:t>Parque Fátima </a:t>
            </a:r>
          </a:p>
          <a:p>
            <a:pPr marL="0" lvl="0" indent="0" algn="just" rtl="0">
              <a:spcBef>
                <a:spcPts val="0"/>
              </a:spcBef>
              <a:spcAft>
                <a:spcPts val="0"/>
              </a:spcAft>
              <a:buNone/>
            </a:pPr>
            <a:r>
              <a:rPr lang="es-419" sz="1800">
                <a:solidFill>
                  <a:schemeClr val="dk1"/>
                </a:solidFill>
                <a:latin typeface="Lexend Deca"/>
                <a:ea typeface="Lexend Deca"/>
                <a:cs typeface="Lexend Deca"/>
                <a:sym typeface="Lexend Deca"/>
              </a:rPr>
              <a:t>Salón comunal San Carlos </a:t>
            </a:r>
          </a:p>
          <a:p>
            <a:pPr marL="0" lvl="0" indent="0" algn="just" rtl="0">
              <a:spcBef>
                <a:spcPts val="0"/>
              </a:spcBef>
              <a:spcAft>
                <a:spcPts val="0"/>
              </a:spcAft>
              <a:buNone/>
            </a:pPr>
            <a:endParaRPr lang="es-419">
              <a:solidFill>
                <a:schemeClr val="dk1"/>
              </a:solidFill>
              <a:latin typeface="Lexend Deca"/>
              <a:ea typeface="Lexend Deca"/>
              <a:cs typeface="Lexend Deca"/>
              <a:sym typeface="Lexend Deca"/>
            </a:endParaRPr>
          </a:p>
          <a:p>
            <a:pPr marL="0" lvl="0" indent="0" algn="just" rtl="0">
              <a:spcBef>
                <a:spcPts val="0"/>
              </a:spcBef>
              <a:spcAft>
                <a:spcPts val="0"/>
              </a:spcAft>
              <a:buNone/>
            </a:pPr>
            <a:endParaRPr sz="1800">
              <a:solidFill>
                <a:schemeClr val="dk1"/>
              </a:solidFill>
              <a:latin typeface="Lexend Deca"/>
              <a:ea typeface="Lexend Deca"/>
              <a:cs typeface="Lexend Deca"/>
              <a:sym typeface="Lexend Deca"/>
            </a:endParaRPr>
          </a:p>
        </p:txBody>
      </p:sp>
      <p:sp>
        <p:nvSpPr>
          <p:cNvPr id="11" name="Forma libre: forma 10">
            <a:extLst>
              <a:ext uri="{FF2B5EF4-FFF2-40B4-BE49-F238E27FC236}">
                <a16:creationId xmlns:a16="http://schemas.microsoft.com/office/drawing/2014/main" id="{E2B98F1B-47E6-03D8-2837-59BFA783177F}"/>
              </a:ext>
            </a:extLst>
          </p:cNvPr>
          <p:cNvSpPr/>
          <p:nvPr/>
        </p:nvSpPr>
        <p:spPr>
          <a:xfrm>
            <a:off x="4201141" y="4715941"/>
            <a:ext cx="252000" cy="216000"/>
          </a:xfrm>
          <a:custGeom>
            <a:avLst/>
            <a:gdLst>
              <a:gd name="connsiteX0" fmla="*/ 99774 w 135041"/>
              <a:gd name="connsiteY0" fmla="*/ 73691 h 115479"/>
              <a:gd name="connsiteX1" fmla="*/ 135042 w 135041"/>
              <a:gd name="connsiteY1" fmla="*/ 51044 h 115479"/>
              <a:gd name="connsiteX2" fmla="*/ 92832 w 135041"/>
              <a:gd name="connsiteY2" fmla="*/ 42069 h 115479"/>
              <a:gd name="connsiteX3" fmla="*/ 80703 w 135041"/>
              <a:gd name="connsiteY3" fmla="*/ 0 h 115479"/>
              <a:gd name="connsiteX4" fmla="*/ 63875 w 135041"/>
              <a:gd name="connsiteY4" fmla="*/ 35899 h 115479"/>
              <a:gd name="connsiteX5" fmla="*/ 0 w 135041"/>
              <a:gd name="connsiteY5" fmla="*/ 22297 h 115479"/>
              <a:gd name="connsiteX6" fmla="*/ 49922 w 135041"/>
              <a:gd name="connsiteY6" fmla="*/ 73831 h 115479"/>
              <a:gd name="connsiteX7" fmla="*/ 34637 w 135041"/>
              <a:gd name="connsiteY7" fmla="*/ 115480 h 115479"/>
              <a:gd name="connsiteX8" fmla="*/ 79581 w 135041"/>
              <a:gd name="connsiteY8" fmla="*/ 86662 h 115479"/>
              <a:gd name="connsiteX9" fmla="*/ 114288 w 135041"/>
              <a:gd name="connsiteY9" fmla="*/ 114779 h 115479"/>
              <a:gd name="connsiteX10" fmla="*/ 99774 w 135041"/>
              <a:gd name="connsiteY10" fmla="*/ 73691 h 11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5041" h="115479">
                <a:moveTo>
                  <a:pt x="99774" y="73691"/>
                </a:moveTo>
                <a:lnTo>
                  <a:pt x="135042" y="51044"/>
                </a:lnTo>
                <a:lnTo>
                  <a:pt x="92832" y="42069"/>
                </a:lnTo>
                <a:lnTo>
                  <a:pt x="80703" y="0"/>
                </a:lnTo>
                <a:lnTo>
                  <a:pt x="63875" y="35899"/>
                </a:lnTo>
                <a:lnTo>
                  <a:pt x="0" y="22297"/>
                </a:lnTo>
                <a:lnTo>
                  <a:pt x="49922" y="73831"/>
                </a:lnTo>
                <a:lnTo>
                  <a:pt x="34637" y="115480"/>
                </a:lnTo>
                <a:lnTo>
                  <a:pt x="79581" y="86662"/>
                </a:lnTo>
                <a:lnTo>
                  <a:pt x="114288" y="114779"/>
                </a:lnTo>
                <a:lnTo>
                  <a:pt x="99774" y="73691"/>
                </a:lnTo>
                <a:close/>
              </a:path>
            </a:pathLst>
          </a:custGeom>
          <a:solidFill>
            <a:srgbClr val="FFB71B"/>
          </a:solidFill>
          <a:ln w="7003" cap="flat">
            <a:noFill/>
            <a:prstDash val="solid"/>
            <a:miter/>
          </a:ln>
        </p:spPr>
        <p:txBody>
          <a:bodyPr rtlCol="0" anchor="ctr"/>
          <a:lstStyle/>
          <a:p>
            <a:endParaRPr lang="es-CO"/>
          </a:p>
        </p:txBody>
      </p:sp>
      <p:sp>
        <p:nvSpPr>
          <p:cNvPr id="12" name="Forma libre: forma 11">
            <a:extLst>
              <a:ext uri="{FF2B5EF4-FFF2-40B4-BE49-F238E27FC236}">
                <a16:creationId xmlns:a16="http://schemas.microsoft.com/office/drawing/2014/main" id="{1B0BAA40-F456-4FAB-8B9E-37F9EE4CC6C6}"/>
              </a:ext>
            </a:extLst>
          </p:cNvPr>
          <p:cNvSpPr/>
          <p:nvPr/>
        </p:nvSpPr>
        <p:spPr>
          <a:xfrm>
            <a:off x="4201141" y="5005425"/>
            <a:ext cx="252000" cy="216000"/>
          </a:xfrm>
          <a:custGeom>
            <a:avLst/>
            <a:gdLst>
              <a:gd name="connsiteX0" fmla="*/ 99774 w 135041"/>
              <a:gd name="connsiteY0" fmla="*/ 73691 h 115479"/>
              <a:gd name="connsiteX1" fmla="*/ 135042 w 135041"/>
              <a:gd name="connsiteY1" fmla="*/ 51044 h 115479"/>
              <a:gd name="connsiteX2" fmla="*/ 92832 w 135041"/>
              <a:gd name="connsiteY2" fmla="*/ 42069 h 115479"/>
              <a:gd name="connsiteX3" fmla="*/ 80703 w 135041"/>
              <a:gd name="connsiteY3" fmla="*/ 0 h 115479"/>
              <a:gd name="connsiteX4" fmla="*/ 63875 w 135041"/>
              <a:gd name="connsiteY4" fmla="*/ 35899 h 115479"/>
              <a:gd name="connsiteX5" fmla="*/ 0 w 135041"/>
              <a:gd name="connsiteY5" fmla="*/ 22297 h 115479"/>
              <a:gd name="connsiteX6" fmla="*/ 49922 w 135041"/>
              <a:gd name="connsiteY6" fmla="*/ 73831 h 115479"/>
              <a:gd name="connsiteX7" fmla="*/ 34637 w 135041"/>
              <a:gd name="connsiteY7" fmla="*/ 115480 h 115479"/>
              <a:gd name="connsiteX8" fmla="*/ 79581 w 135041"/>
              <a:gd name="connsiteY8" fmla="*/ 86662 h 115479"/>
              <a:gd name="connsiteX9" fmla="*/ 114288 w 135041"/>
              <a:gd name="connsiteY9" fmla="*/ 114779 h 115479"/>
              <a:gd name="connsiteX10" fmla="*/ 99774 w 135041"/>
              <a:gd name="connsiteY10" fmla="*/ 73691 h 11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5041" h="115479">
                <a:moveTo>
                  <a:pt x="99774" y="73691"/>
                </a:moveTo>
                <a:lnTo>
                  <a:pt x="135042" y="51044"/>
                </a:lnTo>
                <a:lnTo>
                  <a:pt x="92832" y="42069"/>
                </a:lnTo>
                <a:lnTo>
                  <a:pt x="80703" y="0"/>
                </a:lnTo>
                <a:lnTo>
                  <a:pt x="63875" y="35899"/>
                </a:lnTo>
                <a:lnTo>
                  <a:pt x="0" y="22297"/>
                </a:lnTo>
                <a:lnTo>
                  <a:pt x="49922" y="73831"/>
                </a:lnTo>
                <a:lnTo>
                  <a:pt x="34637" y="115480"/>
                </a:lnTo>
                <a:lnTo>
                  <a:pt x="79581" y="86662"/>
                </a:lnTo>
                <a:lnTo>
                  <a:pt x="114288" y="114779"/>
                </a:lnTo>
                <a:lnTo>
                  <a:pt x="99774" y="73691"/>
                </a:lnTo>
                <a:close/>
              </a:path>
            </a:pathLst>
          </a:custGeom>
          <a:solidFill>
            <a:srgbClr val="FFB71B"/>
          </a:solidFill>
          <a:ln w="7003" cap="flat">
            <a:noFill/>
            <a:prstDash val="solid"/>
            <a:miter/>
          </a:ln>
        </p:spPr>
        <p:txBody>
          <a:bodyPr rtlCol="0" anchor="ctr"/>
          <a:lstStyle/>
          <a:p>
            <a:endParaRPr lang="es-CO"/>
          </a:p>
        </p:txBody>
      </p:sp>
      <p:sp>
        <p:nvSpPr>
          <p:cNvPr id="13" name="Forma libre: forma 12">
            <a:extLst>
              <a:ext uri="{FF2B5EF4-FFF2-40B4-BE49-F238E27FC236}">
                <a16:creationId xmlns:a16="http://schemas.microsoft.com/office/drawing/2014/main" id="{27CD5518-EC6F-D1A1-1C0A-3DD8F0F24F9A}"/>
              </a:ext>
            </a:extLst>
          </p:cNvPr>
          <p:cNvSpPr/>
          <p:nvPr/>
        </p:nvSpPr>
        <p:spPr>
          <a:xfrm>
            <a:off x="4201141" y="5262743"/>
            <a:ext cx="252000" cy="216000"/>
          </a:xfrm>
          <a:custGeom>
            <a:avLst/>
            <a:gdLst>
              <a:gd name="connsiteX0" fmla="*/ 99774 w 135041"/>
              <a:gd name="connsiteY0" fmla="*/ 73691 h 115479"/>
              <a:gd name="connsiteX1" fmla="*/ 135042 w 135041"/>
              <a:gd name="connsiteY1" fmla="*/ 51044 h 115479"/>
              <a:gd name="connsiteX2" fmla="*/ 92832 w 135041"/>
              <a:gd name="connsiteY2" fmla="*/ 42069 h 115479"/>
              <a:gd name="connsiteX3" fmla="*/ 80703 w 135041"/>
              <a:gd name="connsiteY3" fmla="*/ 0 h 115479"/>
              <a:gd name="connsiteX4" fmla="*/ 63875 w 135041"/>
              <a:gd name="connsiteY4" fmla="*/ 35899 h 115479"/>
              <a:gd name="connsiteX5" fmla="*/ 0 w 135041"/>
              <a:gd name="connsiteY5" fmla="*/ 22297 h 115479"/>
              <a:gd name="connsiteX6" fmla="*/ 49922 w 135041"/>
              <a:gd name="connsiteY6" fmla="*/ 73831 h 115479"/>
              <a:gd name="connsiteX7" fmla="*/ 34637 w 135041"/>
              <a:gd name="connsiteY7" fmla="*/ 115480 h 115479"/>
              <a:gd name="connsiteX8" fmla="*/ 79581 w 135041"/>
              <a:gd name="connsiteY8" fmla="*/ 86662 h 115479"/>
              <a:gd name="connsiteX9" fmla="*/ 114288 w 135041"/>
              <a:gd name="connsiteY9" fmla="*/ 114779 h 115479"/>
              <a:gd name="connsiteX10" fmla="*/ 99774 w 135041"/>
              <a:gd name="connsiteY10" fmla="*/ 73691 h 11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5041" h="115479">
                <a:moveTo>
                  <a:pt x="99774" y="73691"/>
                </a:moveTo>
                <a:lnTo>
                  <a:pt x="135042" y="51044"/>
                </a:lnTo>
                <a:lnTo>
                  <a:pt x="92832" y="42069"/>
                </a:lnTo>
                <a:lnTo>
                  <a:pt x="80703" y="0"/>
                </a:lnTo>
                <a:lnTo>
                  <a:pt x="63875" y="35899"/>
                </a:lnTo>
                <a:lnTo>
                  <a:pt x="0" y="22297"/>
                </a:lnTo>
                <a:lnTo>
                  <a:pt x="49922" y="73831"/>
                </a:lnTo>
                <a:lnTo>
                  <a:pt x="34637" y="115480"/>
                </a:lnTo>
                <a:lnTo>
                  <a:pt x="79581" y="86662"/>
                </a:lnTo>
                <a:lnTo>
                  <a:pt x="114288" y="114779"/>
                </a:lnTo>
                <a:lnTo>
                  <a:pt x="99774" y="73691"/>
                </a:lnTo>
                <a:close/>
              </a:path>
            </a:pathLst>
          </a:custGeom>
          <a:solidFill>
            <a:srgbClr val="FFB71B"/>
          </a:solidFill>
          <a:ln w="7003" cap="flat">
            <a:noFill/>
            <a:prstDash val="solid"/>
            <a:miter/>
          </a:ln>
        </p:spPr>
        <p:txBody>
          <a:bodyPr rtlCol="0" anchor="ctr"/>
          <a:lstStyle/>
          <a:p>
            <a:endParaRPr lang="es-CO"/>
          </a:p>
        </p:txBody>
      </p:sp>
      <p:sp>
        <p:nvSpPr>
          <p:cNvPr id="14" name="Forma libre: forma 13">
            <a:extLst>
              <a:ext uri="{FF2B5EF4-FFF2-40B4-BE49-F238E27FC236}">
                <a16:creationId xmlns:a16="http://schemas.microsoft.com/office/drawing/2014/main" id="{96E22C4D-F013-7269-CE90-DEFCB2C902A9}"/>
              </a:ext>
            </a:extLst>
          </p:cNvPr>
          <p:cNvSpPr/>
          <p:nvPr/>
        </p:nvSpPr>
        <p:spPr>
          <a:xfrm>
            <a:off x="4201141" y="5584392"/>
            <a:ext cx="252000" cy="216000"/>
          </a:xfrm>
          <a:custGeom>
            <a:avLst/>
            <a:gdLst>
              <a:gd name="connsiteX0" fmla="*/ 99774 w 135041"/>
              <a:gd name="connsiteY0" fmla="*/ 73691 h 115479"/>
              <a:gd name="connsiteX1" fmla="*/ 135042 w 135041"/>
              <a:gd name="connsiteY1" fmla="*/ 51044 h 115479"/>
              <a:gd name="connsiteX2" fmla="*/ 92832 w 135041"/>
              <a:gd name="connsiteY2" fmla="*/ 42069 h 115479"/>
              <a:gd name="connsiteX3" fmla="*/ 80703 w 135041"/>
              <a:gd name="connsiteY3" fmla="*/ 0 h 115479"/>
              <a:gd name="connsiteX4" fmla="*/ 63875 w 135041"/>
              <a:gd name="connsiteY4" fmla="*/ 35899 h 115479"/>
              <a:gd name="connsiteX5" fmla="*/ 0 w 135041"/>
              <a:gd name="connsiteY5" fmla="*/ 22297 h 115479"/>
              <a:gd name="connsiteX6" fmla="*/ 49922 w 135041"/>
              <a:gd name="connsiteY6" fmla="*/ 73831 h 115479"/>
              <a:gd name="connsiteX7" fmla="*/ 34637 w 135041"/>
              <a:gd name="connsiteY7" fmla="*/ 115480 h 115479"/>
              <a:gd name="connsiteX8" fmla="*/ 79581 w 135041"/>
              <a:gd name="connsiteY8" fmla="*/ 86662 h 115479"/>
              <a:gd name="connsiteX9" fmla="*/ 114288 w 135041"/>
              <a:gd name="connsiteY9" fmla="*/ 114779 h 115479"/>
              <a:gd name="connsiteX10" fmla="*/ 99774 w 135041"/>
              <a:gd name="connsiteY10" fmla="*/ 73691 h 11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5041" h="115479">
                <a:moveTo>
                  <a:pt x="99774" y="73691"/>
                </a:moveTo>
                <a:lnTo>
                  <a:pt x="135042" y="51044"/>
                </a:lnTo>
                <a:lnTo>
                  <a:pt x="92832" y="42069"/>
                </a:lnTo>
                <a:lnTo>
                  <a:pt x="80703" y="0"/>
                </a:lnTo>
                <a:lnTo>
                  <a:pt x="63875" y="35899"/>
                </a:lnTo>
                <a:lnTo>
                  <a:pt x="0" y="22297"/>
                </a:lnTo>
                <a:lnTo>
                  <a:pt x="49922" y="73831"/>
                </a:lnTo>
                <a:lnTo>
                  <a:pt x="34637" y="115480"/>
                </a:lnTo>
                <a:lnTo>
                  <a:pt x="79581" y="86662"/>
                </a:lnTo>
                <a:lnTo>
                  <a:pt x="114288" y="114779"/>
                </a:lnTo>
                <a:lnTo>
                  <a:pt x="99774" y="73691"/>
                </a:lnTo>
                <a:close/>
              </a:path>
            </a:pathLst>
          </a:custGeom>
          <a:solidFill>
            <a:srgbClr val="FFB71B"/>
          </a:solidFill>
          <a:ln w="7003" cap="flat">
            <a:noFill/>
            <a:prstDash val="solid"/>
            <a:miter/>
          </a:ln>
        </p:spPr>
        <p:txBody>
          <a:bodyPr rtlCol="0" anchor="ctr"/>
          <a:lstStyle/>
          <a:p>
            <a:endParaRPr lang="es-CO"/>
          </a:p>
        </p:txBody>
      </p:sp>
      <p:pic>
        <p:nvPicPr>
          <p:cNvPr id="3" name="Imagen 2">
            <a:extLst>
              <a:ext uri="{FF2B5EF4-FFF2-40B4-BE49-F238E27FC236}">
                <a16:creationId xmlns:a16="http://schemas.microsoft.com/office/drawing/2014/main" id="{38A4B8E2-F9CF-5A00-882D-90473CB3EAB0}"/>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334430" y="2929901"/>
            <a:ext cx="4214909" cy="3161182"/>
          </a:xfrm>
          <a:prstGeom prst="rect">
            <a:avLst/>
          </a:prstGeom>
        </p:spPr>
      </p:pic>
    </p:spTree>
    <p:extLst>
      <p:ext uri="{BB962C8B-B14F-4D97-AF65-F5344CB8AC3E}">
        <p14:creationId xmlns:p14="http://schemas.microsoft.com/office/powerpoint/2010/main" val="142347204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ángulo: esquinas redondeadas 14">
            <a:extLst>
              <a:ext uri="{FF2B5EF4-FFF2-40B4-BE49-F238E27FC236}">
                <a16:creationId xmlns:a16="http://schemas.microsoft.com/office/drawing/2014/main" id="{46C66797-58DE-1592-CDE2-BA0FA8D4AC6C}"/>
              </a:ext>
            </a:extLst>
          </p:cNvPr>
          <p:cNvSpPr/>
          <p:nvPr/>
        </p:nvSpPr>
        <p:spPr>
          <a:xfrm rot="16200000">
            <a:off x="1517606" y="1295459"/>
            <a:ext cx="2571603" cy="1442993"/>
          </a:xfrm>
          <a:prstGeom prst="roundRect">
            <a:avLst>
              <a:gd name="adj" fmla="val 18789"/>
            </a:avLst>
          </a:prstGeom>
          <a:solidFill>
            <a:srgbClr val="FFB91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5" name="Google Shape;110;p15">
            <a:extLst>
              <a:ext uri="{FF2B5EF4-FFF2-40B4-BE49-F238E27FC236}">
                <a16:creationId xmlns:a16="http://schemas.microsoft.com/office/drawing/2014/main" id="{EDFDC586-176F-9A68-C5EC-BA8B7EF6A4F8}"/>
              </a:ext>
            </a:extLst>
          </p:cNvPr>
          <p:cNvSpPr txBox="1"/>
          <p:nvPr/>
        </p:nvSpPr>
        <p:spPr>
          <a:xfrm>
            <a:off x="3615735" y="1073571"/>
            <a:ext cx="6729000" cy="1015632"/>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s-419" sz="5400" b="1">
                <a:solidFill>
                  <a:srgbClr val="EA0029"/>
                </a:solidFill>
                <a:latin typeface="Oswald"/>
                <a:ea typeface="Oswald"/>
                <a:cs typeface="Oswald"/>
                <a:sym typeface="Oswald"/>
              </a:rPr>
              <a:t>Mes Noviembre </a:t>
            </a:r>
            <a:endParaRPr sz="5400" b="1">
              <a:solidFill>
                <a:srgbClr val="FFB91D"/>
              </a:solidFill>
              <a:latin typeface="Oswald"/>
              <a:ea typeface="Oswald"/>
              <a:cs typeface="Oswald"/>
              <a:sym typeface="Oswald"/>
            </a:endParaRPr>
          </a:p>
        </p:txBody>
      </p:sp>
      <p:sp>
        <p:nvSpPr>
          <p:cNvPr id="6" name="Rectángulo: esquinas redondeadas 5">
            <a:extLst>
              <a:ext uri="{FF2B5EF4-FFF2-40B4-BE49-F238E27FC236}">
                <a16:creationId xmlns:a16="http://schemas.microsoft.com/office/drawing/2014/main" id="{3E4C34FE-B122-16C9-E98B-A8906BD907F3}"/>
              </a:ext>
            </a:extLst>
          </p:cNvPr>
          <p:cNvSpPr/>
          <p:nvPr/>
        </p:nvSpPr>
        <p:spPr>
          <a:xfrm>
            <a:off x="3662652" y="2135571"/>
            <a:ext cx="5663381" cy="597300"/>
          </a:xfrm>
          <a:prstGeom prst="roundRect">
            <a:avLst>
              <a:gd name="adj" fmla="val 50000"/>
            </a:avLst>
          </a:prstGeom>
          <a:solidFill>
            <a:srgbClr val="EA002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sz="1600"/>
          </a:p>
        </p:txBody>
      </p:sp>
      <p:sp>
        <p:nvSpPr>
          <p:cNvPr id="7" name="Google Shape;90;p13">
            <a:extLst>
              <a:ext uri="{FF2B5EF4-FFF2-40B4-BE49-F238E27FC236}">
                <a16:creationId xmlns:a16="http://schemas.microsoft.com/office/drawing/2014/main" id="{95A6B885-17CC-3D2C-F7F2-CD993745FD1E}"/>
              </a:ext>
            </a:extLst>
          </p:cNvPr>
          <p:cNvSpPr txBox="1"/>
          <p:nvPr/>
        </p:nvSpPr>
        <p:spPr>
          <a:xfrm>
            <a:off x="3891230" y="2054261"/>
            <a:ext cx="5757217" cy="597300"/>
          </a:xfrm>
          <a:prstGeom prst="rect">
            <a:avLst/>
          </a:prstGeom>
          <a:noFill/>
          <a:ln>
            <a:noFill/>
          </a:ln>
        </p:spPr>
        <p:txBody>
          <a:bodyPr spcFirstLastPara="1" wrap="square" lIns="91425" tIns="91425" rIns="91425" bIns="91425" anchor="t" anchorCtr="0">
            <a:noAutofit/>
          </a:bodyPr>
          <a:lstStyle/>
          <a:p>
            <a:pPr marL="0" lvl="0" indent="0" rtl="0">
              <a:spcBef>
                <a:spcPts val="0"/>
              </a:spcBef>
              <a:spcAft>
                <a:spcPts val="0"/>
              </a:spcAft>
              <a:buNone/>
            </a:pPr>
            <a:r>
              <a:rPr lang="es-419" sz="3200" b="1">
                <a:solidFill>
                  <a:schemeClr val="bg1"/>
                </a:solidFill>
                <a:latin typeface="Lexend Deca"/>
                <a:ea typeface="Lexend Deca"/>
                <a:cs typeface="Lexend Deca"/>
                <a:sym typeface="Lexend Deca"/>
              </a:rPr>
              <a:t>Punto de actividad </a:t>
            </a:r>
            <a:endParaRPr sz="3200" b="1">
              <a:solidFill>
                <a:schemeClr val="bg1"/>
              </a:solidFill>
              <a:latin typeface="Lexend Deca"/>
              <a:ea typeface="Lexend Deca"/>
              <a:cs typeface="Lexend Deca"/>
              <a:sym typeface="Lexend Deca"/>
            </a:endParaRPr>
          </a:p>
        </p:txBody>
      </p:sp>
      <p:sp>
        <p:nvSpPr>
          <p:cNvPr id="8" name="Rectángulo: esquinas redondeadas 7">
            <a:extLst>
              <a:ext uri="{FF2B5EF4-FFF2-40B4-BE49-F238E27FC236}">
                <a16:creationId xmlns:a16="http://schemas.microsoft.com/office/drawing/2014/main" id="{BED42235-7E5F-DBC1-E022-CADDF7C5AC76}"/>
              </a:ext>
            </a:extLst>
          </p:cNvPr>
          <p:cNvSpPr/>
          <p:nvPr/>
        </p:nvSpPr>
        <p:spPr>
          <a:xfrm rot="16200000">
            <a:off x="-1907272" y="1907272"/>
            <a:ext cx="6857999" cy="3043453"/>
          </a:xfrm>
          <a:prstGeom prst="roundRect">
            <a:avLst>
              <a:gd name="adj" fmla="val 0"/>
            </a:avLst>
          </a:prstGeom>
          <a:solidFill>
            <a:srgbClr val="EA002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9" name="Google Shape;111;p15">
            <a:extLst>
              <a:ext uri="{FF2B5EF4-FFF2-40B4-BE49-F238E27FC236}">
                <a16:creationId xmlns:a16="http://schemas.microsoft.com/office/drawing/2014/main" id="{609DFAFD-4ADF-196B-BCAA-0AAD6BD5B21B}"/>
              </a:ext>
            </a:extLst>
          </p:cNvPr>
          <p:cNvSpPr txBox="1"/>
          <p:nvPr/>
        </p:nvSpPr>
        <p:spPr>
          <a:xfrm>
            <a:off x="3662652" y="3189130"/>
            <a:ext cx="6729001" cy="1421162"/>
          </a:xfrm>
          <a:prstGeom prst="rect">
            <a:avLst/>
          </a:prstGeom>
          <a:noFill/>
          <a:ln>
            <a:noFill/>
          </a:ln>
        </p:spPr>
        <p:txBody>
          <a:bodyPr spcFirstLastPara="1" wrap="square" lIns="91425" tIns="91425" rIns="91425" bIns="91425" anchor="t" anchorCtr="0">
            <a:noAutofit/>
          </a:bodyPr>
          <a:lstStyle/>
          <a:p>
            <a:pPr marL="0" lvl="0" indent="0" algn="just" rtl="0">
              <a:spcBef>
                <a:spcPts val="0"/>
              </a:spcBef>
              <a:spcAft>
                <a:spcPts val="0"/>
              </a:spcAft>
              <a:buNone/>
            </a:pPr>
            <a:r>
              <a:rPr lang="es-419">
                <a:solidFill>
                  <a:schemeClr val="dk1"/>
                </a:solidFill>
                <a:latin typeface="Lexend Deca"/>
                <a:ea typeface="Lexend Deca"/>
                <a:cs typeface="Lexend Deca"/>
                <a:sym typeface="Lexend Deca"/>
              </a:rPr>
              <a:t>Parque urbanización Venecia </a:t>
            </a:r>
          </a:p>
          <a:p>
            <a:pPr marL="0" lvl="0" indent="0" algn="just" rtl="0">
              <a:spcBef>
                <a:spcPts val="0"/>
              </a:spcBef>
              <a:spcAft>
                <a:spcPts val="0"/>
              </a:spcAft>
              <a:buNone/>
            </a:pPr>
            <a:r>
              <a:rPr lang="es-419" sz="1800">
                <a:solidFill>
                  <a:schemeClr val="dk1"/>
                </a:solidFill>
                <a:latin typeface="Lexend Deca"/>
                <a:ea typeface="Lexend Deca"/>
                <a:cs typeface="Lexend Deca"/>
                <a:sym typeface="Lexend Deca"/>
              </a:rPr>
              <a:t>Nuevo Muzu </a:t>
            </a:r>
          </a:p>
          <a:p>
            <a:pPr marL="0" lvl="0" indent="0" algn="just" rtl="0">
              <a:spcBef>
                <a:spcPts val="0"/>
              </a:spcBef>
              <a:spcAft>
                <a:spcPts val="0"/>
              </a:spcAft>
              <a:buNone/>
            </a:pPr>
            <a:r>
              <a:rPr lang="es-419" sz="1800">
                <a:solidFill>
                  <a:schemeClr val="dk1"/>
                </a:solidFill>
                <a:latin typeface="Lexend Deca"/>
                <a:ea typeface="Lexend Deca"/>
                <a:cs typeface="Lexend Deca"/>
                <a:sym typeface="Lexend Deca"/>
              </a:rPr>
              <a:t>San benito</a:t>
            </a:r>
          </a:p>
          <a:p>
            <a:pPr marL="0" lvl="0" indent="0" algn="just" rtl="0">
              <a:spcBef>
                <a:spcPts val="0"/>
              </a:spcBef>
              <a:spcAft>
                <a:spcPts val="0"/>
              </a:spcAft>
              <a:buNone/>
            </a:pPr>
            <a:r>
              <a:rPr lang="es-419" sz="1800">
                <a:solidFill>
                  <a:schemeClr val="dk1"/>
                </a:solidFill>
                <a:latin typeface="Lexend Deca"/>
                <a:ea typeface="Lexend Deca"/>
                <a:cs typeface="Lexend Deca"/>
                <a:sym typeface="Lexend Deca"/>
              </a:rPr>
              <a:t>Parque Fátima </a:t>
            </a:r>
          </a:p>
          <a:p>
            <a:pPr marL="0" lvl="0" indent="0" algn="just" rtl="0">
              <a:spcBef>
                <a:spcPts val="0"/>
              </a:spcBef>
              <a:spcAft>
                <a:spcPts val="0"/>
              </a:spcAft>
              <a:buNone/>
            </a:pPr>
            <a:r>
              <a:rPr lang="es-419" sz="1800">
                <a:solidFill>
                  <a:schemeClr val="dk1"/>
                </a:solidFill>
                <a:latin typeface="Lexend Deca"/>
                <a:ea typeface="Lexend Deca"/>
                <a:cs typeface="Lexend Deca"/>
                <a:sym typeface="Lexend Deca"/>
              </a:rPr>
              <a:t>Salón comunal San Carlos </a:t>
            </a:r>
          </a:p>
          <a:p>
            <a:pPr marL="0" lvl="0" indent="0" algn="just" rtl="0">
              <a:spcBef>
                <a:spcPts val="0"/>
              </a:spcBef>
              <a:spcAft>
                <a:spcPts val="0"/>
              </a:spcAft>
              <a:buNone/>
            </a:pPr>
            <a:endParaRPr lang="es-419">
              <a:solidFill>
                <a:schemeClr val="dk1"/>
              </a:solidFill>
              <a:latin typeface="Lexend Deca"/>
              <a:ea typeface="Lexend Deca"/>
              <a:cs typeface="Lexend Deca"/>
              <a:sym typeface="Lexend Deca"/>
            </a:endParaRPr>
          </a:p>
          <a:p>
            <a:pPr marL="0" lvl="0" indent="0" algn="just" rtl="0">
              <a:spcBef>
                <a:spcPts val="0"/>
              </a:spcBef>
              <a:spcAft>
                <a:spcPts val="0"/>
              </a:spcAft>
              <a:buNone/>
            </a:pPr>
            <a:endParaRPr sz="1800">
              <a:solidFill>
                <a:schemeClr val="dk1"/>
              </a:solidFill>
              <a:latin typeface="Lexend Deca"/>
              <a:ea typeface="Lexend Deca"/>
              <a:cs typeface="Lexend Deca"/>
              <a:sym typeface="Lexend Deca"/>
            </a:endParaRPr>
          </a:p>
        </p:txBody>
      </p:sp>
      <p:sp>
        <p:nvSpPr>
          <p:cNvPr id="11" name="Forma libre: forma 10">
            <a:extLst>
              <a:ext uri="{FF2B5EF4-FFF2-40B4-BE49-F238E27FC236}">
                <a16:creationId xmlns:a16="http://schemas.microsoft.com/office/drawing/2014/main" id="{E2B98F1B-47E6-03D8-2837-59BFA783177F}"/>
              </a:ext>
            </a:extLst>
          </p:cNvPr>
          <p:cNvSpPr/>
          <p:nvPr/>
        </p:nvSpPr>
        <p:spPr>
          <a:xfrm>
            <a:off x="4201141" y="4715941"/>
            <a:ext cx="252000" cy="216000"/>
          </a:xfrm>
          <a:custGeom>
            <a:avLst/>
            <a:gdLst>
              <a:gd name="connsiteX0" fmla="*/ 99774 w 135041"/>
              <a:gd name="connsiteY0" fmla="*/ 73691 h 115479"/>
              <a:gd name="connsiteX1" fmla="*/ 135042 w 135041"/>
              <a:gd name="connsiteY1" fmla="*/ 51044 h 115479"/>
              <a:gd name="connsiteX2" fmla="*/ 92832 w 135041"/>
              <a:gd name="connsiteY2" fmla="*/ 42069 h 115479"/>
              <a:gd name="connsiteX3" fmla="*/ 80703 w 135041"/>
              <a:gd name="connsiteY3" fmla="*/ 0 h 115479"/>
              <a:gd name="connsiteX4" fmla="*/ 63875 w 135041"/>
              <a:gd name="connsiteY4" fmla="*/ 35899 h 115479"/>
              <a:gd name="connsiteX5" fmla="*/ 0 w 135041"/>
              <a:gd name="connsiteY5" fmla="*/ 22297 h 115479"/>
              <a:gd name="connsiteX6" fmla="*/ 49922 w 135041"/>
              <a:gd name="connsiteY6" fmla="*/ 73831 h 115479"/>
              <a:gd name="connsiteX7" fmla="*/ 34637 w 135041"/>
              <a:gd name="connsiteY7" fmla="*/ 115480 h 115479"/>
              <a:gd name="connsiteX8" fmla="*/ 79581 w 135041"/>
              <a:gd name="connsiteY8" fmla="*/ 86662 h 115479"/>
              <a:gd name="connsiteX9" fmla="*/ 114288 w 135041"/>
              <a:gd name="connsiteY9" fmla="*/ 114779 h 115479"/>
              <a:gd name="connsiteX10" fmla="*/ 99774 w 135041"/>
              <a:gd name="connsiteY10" fmla="*/ 73691 h 11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5041" h="115479">
                <a:moveTo>
                  <a:pt x="99774" y="73691"/>
                </a:moveTo>
                <a:lnTo>
                  <a:pt x="135042" y="51044"/>
                </a:lnTo>
                <a:lnTo>
                  <a:pt x="92832" y="42069"/>
                </a:lnTo>
                <a:lnTo>
                  <a:pt x="80703" y="0"/>
                </a:lnTo>
                <a:lnTo>
                  <a:pt x="63875" y="35899"/>
                </a:lnTo>
                <a:lnTo>
                  <a:pt x="0" y="22297"/>
                </a:lnTo>
                <a:lnTo>
                  <a:pt x="49922" y="73831"/>
                </a:lnTo>
                <a:lnTo>
                  <a:pt x="34637" y="115480"/>
                </a:lnTo>
                <a:lnTo>
                  <a:pt x="79581" y="86662"/>
                </a:lnTo>
                <a:lnTo>
                  <a:pt x="114288" y="114779"/>
                </a:lnTo>
                <a:lnTo>
                  <a:pt x="99774" y="73691"/>
                </a:lnTo>
                <a:close/>
              </a:path>
            </a:pathLst>
          </a:custGeom>
          <a:solidFill>
            <a:srgbClr val="FFB71B"/>
          </a:solidFill>
          <a:ln w="7003" cap="flat">
            <a:noFill/>
            <a:prstDash val="solid"/>
            <a:miter/>
          </a:ln>
        </p:spPr>
        <p:txBody>
          <a:bodyPr rtlCol="0" anchor="ctr"/>
          <a:lstStyle/>
          <a:p>
            <a:endParaRPr lang="es-CO"/>
          </a:p>
        </p:txBody>
      </p:sp>
      <p:sp>
        <p:nvSpPr>
          <p:cNvPr id="12" name="Forma libre: forma 11">
            <a:extLst>
              <a:ext uri="{FF2B5EF4-FFF2-40B4-BE49-F238E27FC236}">
                <a16:creationId xmlns:a16="http://schemas.microsoft.com/office/drawing/2014/main" id="{1B0BAA40-F456-4FAB-8B9E-37F9EE4CC6C6}"/>
              </a:ext>
            </a:extLst>
          </p:cNvPr>
          <p:cNvSpPr/>
          <p:nvPr/>
        </p:nvSpPr>
        <p:spPr>
          <a:xfrm>
            <a:off x="4201141" y="5005425"/>
            <a:ext cx="252000" cy="216000"/>
          </a:xfrm>
          <a:custGeom>
            <a:avLst/>
            <a:gdLst>
              <a:gd name="connsiteX0" fmla="*/ 99774 w 135041"/>
              <a:gd name="connsiteY0" fmla="*/ 73691 h 115479"/>
              <a:gd name="connsiteX1" fmla="*/ 135042 w 135041"/>
              <a:gd name="connsiteY1" fmla="*/ 51044 h 115479"/>
              <a:gd name="connsiteX2" fmla="*/ 92832 w 135041"/>
              <a:gd name="connsiteY2" fmla="*/ 42069 h 115479"/>
              <a:gd name="connsiteX3" fmla="*/ 80703 w 135041"/>
              <a:gd name="connsiteY3" fmla="*/ 0 h 115479"/>
              <a:gd name="connsiteX4" fmla="*/ 63875 w 135041"/>
              <a:gd name="connsiteY4" fmla="*/ 35899 h 115479"/>
              <a:gd name="connsiteX5" fmla="*/ 0 w 135041"/>
              <a:gd name="connsiteY5" fmla="*/ 22297 h 115479"/>
              <a:gd name="connsiteX6" fmla="*/ 49922 w 135041"/>
              <a:gd name="connsiteY6" fmla="*/ 73831 h 115479"/>
              <a:gd name="connsiteX7" fmla="*/ 34637 w 135041"/>
              <a:gd name="connsiteY7" fmla="*/ 115480 h 115479"/>
              <a:gd name="connsiteX8" fmla="*/ 79581 w 135041"/>
              <a:gd name="connsiteY8" fmla="*/ 86662 h 115479"/>
              <a:gd name="connsiteX9" fmla="*/ 114288 w 135041"/>
              <a:gd name="connsiteY9" fmla="*/ 114779 h 115479"/>
              <a:gd name="connsiteX10" fmla="*/ 99774 w 135041"/>
              <a:gd name="connsiteY10" fmla="*/ 73691 h 11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5041" h="115479">
                <a:moveTo>
                  <a:pt x="99774" y="73691"/>
                </a:moveTo>
                <a:lnTo>
                  <a:pt x="135042" y="51044"/>
                </a:lnTo>
                <a:lnTo>
                  <a:pt x="92832" y="42069"/>
                </a:lnTo>
                <a:lnTo>
                  <a:pt x="80703" y="0"/>
                </a:lnTo>
                <a:lnTo>
                  <a:pt x="63875" y="35899"/>
                </a:lnTo>
                <a:lnTo>
                  <a:pt x="0" y="22297"/>
                </a:lnTo>
                <a:lnTo>
                  <a:pt x="49922" y="73831"/>
                </a:lnTo>
                <a:lnTo>
                  <a:pt x="34637" y="115480"/>
                </a:lnTo>
                <a:lnTo>
                  <a:pt x="79581" y="86662"/>
                </a:lnTo>
                <a:lnTo>
                  <a:pt x="114288" y="114779"/>
                </a:lnTo>
                <a:lnTo>
                  <a:pt x="99774" y="73691"/>
                </a:lnTo>
                <a:close/>
              </a:path>
            </a:pathLst>
          </a:custGeom>
          <a:solidFill>
            <a:srgbClr val="FFB71B"/>
          </a:solidFill>
          <a:ln w="7003" cap="flat">
            <a:noFill/>
            <a:prstDash val="solid"/>
            <a:miter/>
          </a:ln>
        </p:spPr>
        <p:txBody>
          <a:bodyPr rtlCol="0" anchor="ctr"/>
          <a:lstStyle/>
          <a:p>
            <a:endParaRPr lang="es-CO"/>
          </a:p>
        </p:txBody>
      </p:sp>
      <p:sp>
        <p:nvSpPr>
          <p:cNvPr id="13" name="Forma libre: forma 12">
            <a:extLst>
              <a:ext uri="{FF2B5EF4-FFF2-40B4-BE49-F238E27FC236}">
                <a16:creationId xmlns:a16="http://schemas.microsoft.com/office/drawing/2014/main" id="{27CD5518-EC6F-D1A1-1C0A-3DD8F0F24F9A}"/>
              </a:ext>
            </a:extLst>
          </p:cNvPr>
          <p:cNvSpPr/>
          <p:nvPr/>
        </p:nvSpPr>
        <p:spPr>
          <a:xfrm>
            <a:off x="4201141" y="5262743"/>
            <a:ext cx="252000" cy="216000"/>
          </a:xfrm>
          <a:custGeom>
            <a:avLst/>
            <a:gdLst>
              <a:gd name="connsiteX0" fmla="*/ 99774 w 135041"/>
              <a:gd name="connsiteY0" fmla="*/ 73691 h 115479"/>
              <a:gd name="connsiteX1" fmla="*/ 135042 w 135041"/>
              <a:gd name="connsiteY1" fmla="*/ 51044 h 115479"/>
              <a:gd name="connsiteX2" fmla="*/ 92832 w 135041"/>
              <a:gd name="connsiteY2" fmla="*/ 42069 h 115479"/>
              <a:gd name="connsiteX3" fmla="*/ 80703 w 135041"/>
              <a:gd name="connsiteY3" fmla="*/ 0 h 115479"/>
              <a:gd name="connsiteX4" fmla="*/ 63875 w 135041"/>
              <a:gd name="connsiteY4" fmla="*/ 35899 h 115479"/>
              <a:gd name="connsiteX5" fmla="*/ 0 w 135041"/>
              <a:gd name="connsiteY5" fmla="*/ 22297 h 115479"/>
              <a:gd name="connsiteX6" fmla="*/ 49922 w 135041"/>
              <a:gd name="connsiteY6" fmla="*/ 73831 h 115479"/>
              <a:gd name="connsiteX7" fmla="*/ 34637 w 135041"/>
              <a:gd name="connsiteY7" fmla="*/ 115480 h 115479"/>
              <a:gd name="connsiteX8" fmla="*/ 79581 w 135041"/>
              <a:gd name="connsiteY8" fmla="*/ 86662 h 115479"/>
              <a:gd name="connsiteX9" fmla="*/ 114288 w 135041"/>
              <a:gd name="connsiteY9" fmla="*/ 114779 h 115479"/>
              <a:gd name="connsiteX10" fmla="*/ 99774 w 135041"/>
              <a:gd name="connsiteY10" fmla="*/ 73691 h 11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5041" h="115479">
                <a:moveTo>
                  <a:pt x="99774" y="73691"/>
                </a:moveTo>
                <a:lnTo>
                  <a:pt x="135042" y="51044"/>
                </a:lnTo>
                <a:lnTo>
                  <a:pt x="92832" y="42069"/>
                </a:lnTo>
                <a:lnTo>
                  <a:pt x="80703" y="0"/>
                </a:lnTo>
                <a:lnTo>
                  <a:pt x="63875" y="35899"/>
                </a:lnTo>
                <a:lnTo>
                  <a:pt x="0" y="22297"/>
                </a:lnTo>
                <a:lnTo>
                  <a:pt x="49922" y="73831"/>
                </a:lnTo>
                <a:lnTo>
                  <a:pt x="34637" y="115480"/>
                </a:lnTo>
                <a:lnTo>
                  <a:pt x="79581" y="86662"/>
                </a:lnTo>
                <a:lnTo>
                  <a:pt x="114288" y="114779"/>
                </a:lnTo>
                <a:lnTo>
                  <a:pt x="99774" y="73691"/>
                </a:lnTo>
                <a:close/>
              </a:path>
            </a:pathLst>
          </a:custGeom>
          <a:solidFill>
            <a:srgbClr val="FFB71B"/>
          </a:solidFill>
          <a:ln w="7003" cap="flat">
            <a:noFill/>
            <a:prstDash val="solid"/>
            <a:miter/>
          </a:ln>
        </p:spPr>
        <p:txBody>
          <a:bodyPr rtlCol="0" anchor="ctr"/>
          <a:lstStyle/>
          <a:p>
            <a:endParaRPr lang="es-CO"/>
          </a:p>
        </p:txBody>
      </p:sp>
      <p:sp>
        <p:nvSpPr>
          <p:cNvPr id="14" name="Forma libre: forma 13">
            <a:extLst>
              <a:ext uri="{FF2B5EF4-FFF2-40B4-BE49-F238E27FC236}">
                <a16:creationId xmlns:a16="http://schemas.microsoft.com/office/drawing/2014/main" id="{96E22C4D-F013-7269-CE90-DEFCB2C902A9}"/>
              </a:ext>
            </a:extLst>
          </p:cNvPr>
          <p:cNvSpPr/>
          <p:nvPr/>
        </p:nvSpPr>
        <p:spPr>
          <a:xfrm>
            <a:off x="4201141" y="5584392"/>
            <a:ext cx="252000" cy="216000"/>
          </a:xfrm>
          <a:custGeom>
            <a:avLst/>
            <a:gdLst>
              <a:gd name="connsiteX0" fmla="*/ 99774 w 135041"/>
              <a:gd name="connsiteY0" fmla="*/ 73691 h 115479"/>
              <a:gd name="connsiteX1" fmla="*/ 135042 w 135041"/>
              <a:gd name="connsiteY1" fmla="*/ 51044 h 115479"/>
              <a:gd name="connsiteX2" fmla="*/ 92832 w 135041"/>
              <a:gd name="connsiteY2" fmla="*/ 42069 h 115479"/>
              <a:gd name="connsiteX3" fmla="*/ 80703 w 135041"/>
              <a:gd name="connsiteY3" fmla="*/ 0 h 115479"/>
              <a:gd name="connsiteX4" fmla="*/ 63875 w 135041"/>
              <a:gd name="connsiteY4" fmla="*/ 35899 h 115479"/>
              <a:gd name="connsiteX5" fmla="*/ 0 w 135041"/>
              <a:gd name="connsiteY5" fmla="*/ 22297 h 115479"/>
              <a:gd name="connsiteX6" fmla="*/ 49922 w 135041"/>
              <a:gd name="connsiteY6" fmla="*/ 73831 h 115479"/>
              <a:gd name="connsiteX7" fmla="*/ 34637 w 135041"/>
              <a:gd name="connsiteY7" fmla="*/ 115480 h 115479"/>
              <a:gd name="connsiteX8" fmla="*/ 79581 w 135041"/>
              <a:gd name="connsiteY8" fmla="*/ 86662 h 115479"/>
              <a:gd name="connsiteX9" fmla="*/ 114288 w 135041"/>
              <a:gd name="connsiteY9" fmla="*/ 114779 h 115479"/>
              <a:gd name="connsiteX10" fmla="*/ 99774 w 135041"/>
              <a:gd name="connsiteY10" fmla="*/ 73691 h 11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5041" h="115479">
                <a:moveTo>
                  <a:pt x="99774" y="73691"/>
                </a:moveTo>
                <a:lnTo>
                  <a:pt x="135042" y="51044"/>
                </a:lnTo>
                <a:lnTo>
                  <a:pt x="92832" y="42069"/>
                </a:lnTo>
                <a:lnTo>
                  <a:pt x="80703" y="0"/>
                </a:lnTo>
                <a:lnTo>
                  <a:pt x="63875" y="35899"/>
                </a:lnTo>
                <a:lnTo>
                  <a:pt x="0" y="22297"/>
                </a:lnTo>
                <a:lnTo>
                  <a:pt x="49922" y="73831"/>
                </a:lnTo>
                <a:lnTo>
                  <a:pt x="34637" y="115480"/>
                </a:lnTo>
                <a:lnTo>
                  <a:pt x="79581" y="86662"/>
                </a:lnTo>
                <a:lnTo>
                  <a:pt x="114288" y="114779"/>
                </a:lnTo>
                <a:lnTo>
                  <a:pt x="99774" y="73691"/>
                </a:lnTo>
                <a:close/>
              </a:path>
            </a:pathLst>
          </a:custGeom>
          <a:solidFill>
            <a:srgbClr val="FFB71B"/>
          </a:solidFill>
          <a:ln w="7003" cap="flat">
            <a:noFill/>
            <a:prstDash val="solid"/>
            <a:miter/>
          </a:ln>
        </p:spPr>
        <p:txBody>
          <a:bodyPr rtlCol="0" anchor="ctr"/>
          <a:lstStyle/>
          <a:p>
            <a:endParaRPr lang="es-CO"/>
          </a:p>
        </p:txBody>
      </p:sp>
      <p:pic>
        <p:nvPicPr>
          <p:cNvPr id="3" name="Imagen 2">
            <a:extLst>
              <a:ext uri="{FF2B5EF4-FFF2-40B4-BE49-F238E27FC236}">
                <a16:creationId xmlns:a16="http://schemas.microsoft.com/office/drawing/2014/main" id="{DCE90973-E3BB-7266-6E07-04BE2FE829AC}"/>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737318" y="2995239"/>
            <a:ext cx="5328965" cy="2997543"/>
          </a:xfrm>
          <a:prstGeom prst="rect">
            <a:avLst/>
          </a:prstGeom>
        </p:spPr>
      </p:pic>
    </p:spTree>
    <p:extLst>
      <p:ext uri="{BB962C8B-B14F-4D97-AF65-F5344CB8AC3E}">
        <p14:creationId xmlns:p14="http://schemas.microsoft.com/office/powerpoint/2010/main" val="355790256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a 1">
            <a:extLst>
              <a:ext uri="{FF2B5EF4-FFF2-40B4-BE49-F238E27FC236}">
                <a16:creationId xmlns:a16="http://schemas.microsoft.com/office/drawing/2014/main" id="{71AFE890-1DA1-5712-550D-FDDB8575BFF7}"/>
              </a:ext>
            </a:extLst>
          </p:cNvPr>
          <p:cNvGraphicFramePr>
            <a:graphicFrameLocks noGrp="1"/>
          </p:cNvGraphicFramePr>
          <p:nvPr>
            <p:extLst>
              <p:ext uri="{D42A27DB-BD31-4B8C-83A1-F6EECF244321}">
                <p14:modId xmlns:p14="http://schemas.microsoft.com/office/powerpoint/2010/main" val="427464100"/>
              </p:ext>
            </p:extLst>
          </p:nvPr>
        </p:nvGraphicFramePr>
        <p:xfrm>
          <a:off x="377769" y="843742"/>
          <a:ext cx="4767810" cy="2194560"/>
        </p:xfrm>
        <a:graphic>
          <a:graphicData uri="http://schemas.openxmlformats.org/drawingml/2006/table">
            <a:tbl>
              <a:tblPr firstRow="1" bandRow="1">
                <a:tableStyleId>{5C22544A-7EE6-4342-B048-85BDC9FD1C3A}</a:tableStyleId>
              </a:tblPr>
              <a:tblGrid>
                <a:gridCol w="876992">
                  <a:extLst>
                    <a:ext uri="{9D8B030D-6E8A-4147-A177-3AD203B41FA5}">
                      <a16:colId xmlns:a16="http://schemas.microsoft.com/office/drawing/2014/main" val="3532675008"/>
                    </a:ext>
                  </a:extLst>
                </a:gridCol>
                <a:gridCol w="876992">
                  <a:extLst>
                    <a:ext uri="{9D8B030D-6E8A-4147-A177-3AD203B41FA5}">
                      <a16:colId xmlns:a16="http://schemas.microsoft.com/office/drawing/2014/main" val="2867800350"/>
                    </a:ext>
                  </a:extLst>
                </a:gridCol>
                <a:gridCol w="1533488">
                  <a:extLst>
                    <a:ext uri="{9D8B030D-6E8A-4147-A177-3AD203B41FA5}">
                      <a16:colId xmlns:a16="http://schemas.microsoft.com/office/drawing/2014/main" val="477697069"/>
                    </a:ext>
                  </a:extLst>
                </a:gridCol>
                <a:gridCol w="1480338">
                  <a:extLst>
                    <a:ext uri="{9D8B030D-6E8A-4147-A177-3AD203B41FA5}">
                      <a16:colId xmlns:a16="http://schemas.microsoft.com/office/drawing/2014/main" val="341458235"/>
                    </a:ext>
                  </a:extLst>
                </a:gridCol>
              </a:tblGrid>
              <a:tr h="624840">
                <a:tc>
                  <a:txBody>
                    <a:bodyPr/>
                    <a:lstStyle/>
                    <a:p>
                      <a:r>
                        <a:rPr lang="es-419" dirty="0"/>
                        <a:t>PUNTO</a:t>
                      </a:r>
                      <a:endParaRPr lang="es-CO" dirty="0"/>
                    </a:p>
                  </a:txBody>
                  <a:tcPr/>
                </a:tc>
                <a:tc>
                  <a:txBody>
                    <a:bodyPr/>
                    <a:lstStyle/>
                    <a:p>
                      <a:r>
                        <a:rPr lang="es-419" dirty="0"/>
                        <a:t>ACTIVIDADES </a:t>
                      </a:r>
                      <a:endParaRPr lang="es-CO" dirty="0"/>
                    </a:p>
                  </a:txBody>
                  <a:tcPr/>
                </a:tc>
                <a:tc>
                  <a:txBody>
                    <a:bodyPr/>
                    <a:lstStyle/>
                    <a:p>
                      <a:r>
                        <a:rPr lang="es-419"/>
                        <a:t>PARTICIPACIÓN HOMBRES</a:t>
                      </a:r>
                      <a:endParaRPr lang="es-CO"/>
                    </a:p>
                  </a:txBody>
                  <a:tcPr/>
                </a:tc>
                <a:tc>
                  <a:txBody>
                    <a:bodyPr/>
                    <a:lstStyle/>
                    <a:p>
                      <a:r>
                        <a:rPr lang="es-419"/>
                        <a:t>PARTICIPACIÓN MUJERES</a:t>
                      </a:r>
                      <a:endParaRPr lang="es-CO"/>
                    </a:p>
                  </a:txBody>
                  <a:tcPr/>
                </a:tc>
                <a:extLst>
                  <a:ext uri="{0D108BD9-81ED-4DB2-BD59-A6C34878D82A}">
                    <a16:rowId xmlns:a16="http://schemas.microsoft.com/office/drawing/2014/main" val="3273900099"/>
                  </a:ext>
                </a:extLst>
              </a:tr>
              <a:tr h="624840">
                <a:tc>
                  <a:txBody>
                    <a:bodyPr/>
                    <a:lstStyle/>
                    <a:p>
                      <a:r>
                        <a:rPr lang="es-419"/>
                        <a:t>VENECIA </a:t>
                      </a:r>
                      <a:endParaRPr lang="es-CO"/>
                    </a:p>
                  </a:txBody>
                  <a:tcPr/>
                </a:tc>
                <a:tc>
                  <a:txBody>
                    <a:bodyPr/>
                    <a:lstStyle/>
                    <a:p>
                      <a:r>
                        <a:rPr lang="es-419"/>
                        <a:t>3</a:t>
                      </a:r>
                      <a:endParaRPr lang="es-CO"/>
                    </a:p>
                  </a:txBody>
                  <a:tcPr/>
                </a:tc>
                <a:tc>
                  <a:txBody>
                    <a:bodyPr/>
                    <a:lstStyle/>
                    <a:p>
                      <a:r>
                        <a:rPr lang="es-419"/>
                        <a:t>4</a:t>
                      </a:r>
                      <a:endParaRPr lang="es-CO"/>
                    </a:p>
                  </a:txBody>
                  <a:tcPr/>
                </a:tc>
                <a:tc>
                  <a:txBody>
                    <a:bodyPr/>
                    <a:lstStyle/>
                    <a:p>
                      <a:r>
                        <a:rPr lang="es-419"/>
                        <a:t>63</a:t>
                      </a:r>
                      <a:endParaRPr lang="es-CO"/>
                    </a:p>
                  </a:txBody>
                  <a:tcPr/>
                </a:tc>
                <a:extLst>
                  <a:ext uri="{0D108BD9-81ED-4DB2-BD59-A6C34878D82A}">
                    <a16:rowId xmlns:a16="http://schemas.microsoft.com/office/drawing/2014/main" val="1557581178"/>
                  </a:ext>
                </a:extLst>
              </a:tr>
              <a:tr h="624840">
                <a:tc>
                  <a:txBody>
                    <a:bodyPr/>
                    <a:lstStyle/>
                    <a:p>
                      <a:r>
                        <a:rPr lang="es-419"/>
                        <a:t>SAN CARLOS </a:t>
                      </a:r>
                      <a:endParaRPr lang="es-CO"/>
                    </a:p>
                  </a:txBody>
                  <a:tcPr/>
                </a:tc>
                <a:tc>
                  <a:txBody>
                    <a:bodyPr/>
                    <a:lstStyle/>
                    <a:p>
                      <a:r>
                        <a:rPr lang="es-419"/>
                        <a:t>3</a:t>
                      </a:r>
                      <a:endParaRPr lang="es-CO"/>
                    </a:p>
                  </a:txBody>
                  <a:tcPr/>
                </a:tc>
                <a:tc>
                  <a:txBody>
                    <a:bodyPr/>
                    <a:lstStyle/>
                    <a:p>
                      <a:r>
                        <a:rPr lang="es-419"/>
                        <a:t>0</a:t>
                      </a:r>
                      <a:endParaRPr lang="es-CO"/>
                    </a:p>
                  </a:txBody>
                  <a:tcPr/>
                </a:tc>
                <a:tc>
                  <a:txBody>
                    <a:bodyPr/>
                    <a:lstStyle/>
                    <a:p>
                      <a:r>
                        <a:rPr lang="es-419" dirty="0"/>
                        <a:t>56</a:t>
                      </a:r>
                      <a:endParaRPr lang="es-CO" dirty="0"/>
                    </a:p>
                  </a:txBody>
                  <a:tcPr/>
                </a:tc>
                <a:extLst>
                  <a:ext uri="{0D108BD9-81ED-4DB2-BD59-A6C34878D82A}">
                    <a16:rowId xmlns:a16="http://schemas.microsoft.com/office/drawing/2014/main" val="3438112460"/>
                  </a:ext>
                </a:extLst>
              </a:tr>
            </a:tbl>
          </a:graphicData>
        </a:graphic>
      </p:graphicFrame>
      <p:sp>
        <p:nvSpPr>
          <p:cNvPr id="5" name="CuadroTexto 4">
            <a:extLst>
              <a:ext uri="{FF2B5EF4-FFF2-40B4-BE49-F238E27FC236}">
                <a16:creationId xmlns:a16="http://schemas.microsoft.com/office/drawing/2014/main" id="{3450F9B6-E095-81AC-71E0-0224155A0F85}"/>
              </a:ext>
            </a:extLst>
          </p:cNvPr>
          <p:cNvSpPr txBox="1"/>
          <p:nvPr/>
        </p:nvSpPr>
        <p:spPr>
          <a:xfrm>
            <a:off x="681644" y="174568"/>
            <a:ext cx="4463934" cy="984885"/>
          </a:xfrm>
          <a:prstGeom prst="rect">
            <a:avLst/>
          </a:prstGeom>
          <a:noFill/>
        </p:spPr>
        <p:txBody>
          <a:bodyPr wrap="square" rtlCol="0">
            <a:spAutoFit/>
          </a:bodyPr>
          <a:lstStyle/>
          <a:p>
            <a:r>
              <a:rPr lang="es-419" sz="4000" b="1" dirty="0">
                <a:solidFill>
                  <a:srgbClr val="FF0000"/>
                </a:solidFill>
                <a:latin typeface="Lexend Deca"/>
                <a:ea typeface="Lexend Deca"/>
                <a:cs typeface="Lexend Deca"/>
                <a:sym typeface="Lexend Deca"/>
              </a:rPr>
              <a:t>Mes de Enero </a:t>
            </a:r>
          </a:p>
          <a:p>
            <a:endParaRPr lang="es-CO" dirty="0"/>
          </a:p>
        </p:txBody>
      </p:sp>
      <p:sp>
        <p:nvSpPr>
          <p:cNvPr id="4" name="CuadroTexto 3">
            <a:extLst>
              <a:ext uri="{FF2B5EF4-FFF2-40B4-BE49-F238E27FC236}">
                <a16:creationId xmlns:a16="http://schemas.microsoft.com/office/drawing/2014/main" id="{7BF95CAC-AC40-FA98-BFDE-C69A095E64AF}"/>
              </a:ext>
            </a:extLst>
          </p:cNvPr>
          <p:cNvSpPr txBox="1"/>
          <p:nvPr/>
        </p:nvSpPr>
        <p:spPr>
          <a:xfrm>
            <a:off x="232757" y="2942704"/>
            <a:ext cx="4463934" cy="984885"/>
          </a:xfrm>
          <a:prstGeom prst="rect">
            <a:avLst/>
          </a:prstGeom>
          <a:noFill/>
        </p:spPr>
        <p:txBody>
          <a:bodyPr wrap="square" rtlCol="0">
            <a:spAutoFit/>
          </a:bodyPr>
          <a:lstStyle/>
          <a:p>
            <a:r>
              <a:rPr lang="es-419" sz="4000" b="1" dirty="0">
                <a:solidFill>
                  <a:srgbClr val="FF0000"/>
                </a:solidFill>
                <a:latin typeface="Lexend Deca"/>
                <a:ea typeface="Lexend Deca"/>
                <a:cs typeface="Lexend Deca"/>
                <a:sym typeface="Lexend Deca"/>
              </a:rPr>
              <a:t>Mes de Marzo </a:t>
            </a:r>
          </a:p>
          <a:p>
            <a:endParaRPr lang="es-CO" dirty="0"/>
          </a:p>
        </p:txBody>
      </p:sp>
      <p:graphicFrame>
        <p:nvGraphicFramePr>
          <p:cNvPr id="6" name="Tabla 5">
            <a:extLst>
              <a:ext uri="{FF2B5EF4-FFF2-40B4-BE49-F238E27FC236}">
                <a16:creationId xmlns:a16="http://schemas.microsoft.com/office/drawing/2014/main" id="{59C78096-CA92-7530-1A3F-ABF076225836}"/>
              </a:ext>
            </a:extLst>
          </p:cNvPr>
          <p:cNvGraphicFramePr>
            <a:graphicFrameLocks noGrp="1"/>
          </p:cNvGraphicFramePr>
          <p:nvPr>
            <p:extLst>
              <p:ext uri="{D42A27DB-BD31-4B8C-83A1-F6EECF244321}">
                <p14:modId xmlns:p14="http://schemas.microsoft.com/office/powerpoint/2010/main" val="2713723503"/>
              </p:ext>
            </p:extLst>
          </p:nvPr>
        </p:nvGraphicFramePr>
        <p:xfrm>
          <a:off x="232757" y="3769821"/>
          <a:ext cx="4305993" cy="1264920"/>
        </p:xfrm>
        <a:graphic>
          <a:graphicData uri="http://schemas.openxmlformats.org/drawingml/2006/table">
            <a:tbl>
              <a:tblPr firstRow="1" bandRow="1">
                <a:tableStyleId>{5C22544A-7EE6-4342-B048-85BDC9FD1C3A}</a:tableStyleId>
              </a:tblPr>
              <a:tblGrid>
                <a:gridCol w="792045">
                  <a:extLst>
                    <a:ext uri="{9D8B030D-6E8A-4147-A177-3AD203B41FA5}">
                      <a16:colId xmlns:a16="http://schemas.microsoft.com/office/drawing/2014/main" val="3532675008"/>
                    </a:ext>
                  </a:extLst>
                </a:gridCol>
                <a:gridCol w="792045">
                  <a:extLst>
                    <a:ext uri="{9D8B030D-6E8A-4147-A177-3AD203B41FA5}">
                      <a16:colId xmlns:a16="http://schemas.microsoft.com/office/drawing/2014/main" val="2867800350"/>
                    </a:ext>
                  </a:extLst>
                </a:gridCol>
                <a:gridCol w="964498">
                  <a:extLst>
                    <a:ext uri="{9D8B030D-6E8A-4147-A177-3AD203B41FA5}">
                      <a16:colId xmlns:a16="http://schemas.microsoft.com/office/drawing/2014/main" val="477697069"/>
                    </a:ext>
                  </a:extLst>
                </a:gridCol>
                <a:gridCol w="1757405">
                  <a:extLst>
                    <a:ext uri="{9D8B030D-6E8A-4147-A177-3AD203B41FA5}">
                      <a16:colId xmlns:a16="http://schemas.microsoft.com/office/drawing/2014/main" val="341458235"/>
                    </a:ext>
                  </a:extLst>
                </a:gridCol>
              </a:tblGrid>
              <a:tr h="624840">
                <a:tc>
                  <a:txBody>
                    <a:bodyPr/>
                    <a:lstStyle/>
                    <a:p>
                      <a:r>
                        <a:rPr lang="es-419" sz="1200" dirty="0"/>
                        <a:t>PUNTO</a:t>
                      </a:r>
                      <a:endParaRPr lang="es-CO" sz="1200" dirty="0"/>
                    </a:p>
                  </a:txBody>
                  <a:tcPr/>
                </a:tc>
                <a:tc>
                  <a:txBody>
                    <a:bodyPr/>
                    <a:lstStyle/>
                    <a:p>
                      <a:r>
                        <a:rPr lang="es-419" sz="1200" dirty="0"/>
                        <a:t>ACTIVIDADES </a:t>
                      </a:r>
                      <a:endParaRPr lang="es-CO" sz="1200" dirty="0"/>
                    </a:p>
                  </a:txBody>
                  <a:tcPr/>
                </a:tc>
                <a:tc>
                  <a:txBody>
                    <a:bodyPr/>
                    <a:lstStyle/>
                    <a:p>
                      <a:r>
                        <a:rPr lang="es-419" sz="1200"/>
                        <a:t>PARTICIPACIÓN HOMBRES</a:t>
                      </a:r>
                      <a:endParaRPr lang="es-CO" sz="1200"/>
                    </a:p>
                  </a:txBody>
                  <a:tcPr/>
                </a:tc>
                <a:tc>
                  <a:txBody>
                    <a:bodyPr/>
                    <a:lstStyle/>
                    <a:p>
                      <a:r>
                        <a:rPr lang="es-419" sz="1200" dirty="0"/>
                        <a:t>PARTICIPACIÓN MUJERES</a:t>
                      </a:r>
                      <a:endParaRPr lang="es-CO" sz="1200" dirty="0"/>
                    </a:p>
                  </a:txBody>
                  <a:tcPr/>
                </a:tc>
                <a:extLst>
                  <a:ext uri="{0D108BD9-81ED-4DB2-BD59-A6C34878D82A}">
                    <a16:rowId xmlns:a16="http://schemas.microsoft.com/office/drawing/2014/main" val="3273900099"/>
                  </a:ext>
                </a:extLst>
              </a:tr>
              <a:tr h="624840">
                <a:tc>
                  <a:txBody>
                    <a:bodyPr/>
                    <a:lstStyle/>
                    <a:p>
                      <a:r>
                        <a:rPr lang="es-419" sz="1200"/>
                        <a:t>VENECIA </a:t>
                      </a:r>
                      <a:endParaRPr lang="es-CO" sz="1200"/>
                    </a:p>
                  </a:txBody>
                  <a:tcPr/>
                </a:tc>
                <a:tc>
                  <a:txBody>
                    <a:bodyPr/>
                    <a:lstStyle/>
                    <a:p>
                      <a:r>
                        <a:rPr lang="es-419" sz="1200"/>
                        <a:t>8</a:t>
                      </a:r>
                      <a:endParaRPr lang="es-CO" sz="1200"/>
                    </a:p>
                  </a:txBody>
                  <a:tcPr/>
                </a:tc>
                <a:tc>
                  <a:txBody>
                    <a:bodyPr/>
                    <a:lstStyle/>
                    <a:p>
                      <a:r>
                        <a:rPr lang="es-419" sz="1200" dirty="0"/>
                        <a:t>26</a:t>
                      </a:r>
                      <a:endParaRPr lang="es-CO" sz="1200" dirty="0"/>
                    </a:p>
                  </a:txBody>
                  <a:tcPr/>
                </a:tc>
                <a:tc>
                  <a:txBody>
                    <a:bodyPr/>
                    <a:lstStyle/>
                    <a:p>
                      <a:r>
                        <a:rPr lang="es-419" sz="1200" dirty="0"/>
                        <a:t>336</a:t>
                      </a:r>
                      <a:endParaRPr lang="es-CO" sz="1200" dirty="0"/>
                    </a:p>
                  </a:txBody>
                  <a:tcPr/>
                </a:tc>
                <a:extLst>
                  <a:ext uri="{0D108BD9-81ED-4DB2-BD59-A6C34878D82A}">
                    <a16:rowId xmlns:a16="http://schemas.microsoft.com/office/drawing/2014/main" val="1557581178"/>
                  </a:ext>
                </a:extLst>
              </a:tr>
            </a:tbl>
          </a:graphicData>
        </a:graphic>
      </p:graphicFrame>
      <p:sp>
        <p:nvSpPr>
          <p:cNvPr id="7" name="CuadroTexto 6">
            <a:extLst>
              <a:ext uri="{FF2B5EF4-FFF2-40B4-BE49-F238E27FC236}">
                <a16:creationId xmlns:a16="http://schemas.microsoft.com/office/drawing/2014/main" id="{FCAB0715-F3C8-F69D-4864-E48403795DA4}"/>
              </a:ext>
            </a:extLst>
          </p:cNvPr>
          <p:cNvSpPr txBox="1"/>
          <p:nvPr/>
        </p:nvSpPr>
        <p:spPr>
          <a:xfrm>
            <a:off x="7132319" y="324197"/>
            <a:ext cx="3225338" cy="984885"/>
          </a:xfrm>
          <a:prstGeom prst="rect">
            <a:avLst/>
          </a:prstGeom>
          <a:noFill/>
        </p:spPr>
        <p:txBody>
          <a:bodyPr wrap="square" rtlCol="0">
            <a:spAutoFit/>
          </a:bodyPr>
          <a:lstStyle/>
          <a:p>
            <a:r>
              <a:rPr lang="es-419" sz="4000" b="1" dirty="0">
                <a:solidFill>
                  <a:srgbClr val="FF0000"/>
                </a:solidFill>
                <a:latin typeface="Lexend Deca"/>
                <a:ea typeface="Lexend Deca"/>
                <a:cs typeface="Lexend Deca"/>
                <a:sym typeface="Lexend Deca"/>
              </a:rPr>
              <a:t>Mes de Abril </a:t>
            </a:r>
          </a:p>
          <a:p>
            <a:endParaRPr lang="es-CO" dirty="0"/>
          </a:p>
        </p:txBody>
      </p:sp>
      <p:graphicFrame>
        <p:nvGraphicFramePr>
          <p:cNvPr id="8" name="Tabla 7">
            <a:extLst>
              <a:ext uri="{FF2B5EF4-FFF2-40B4-BE49-F238E27FC236}">
                <a16:creationId xmlns:a16="http://schemas.microsoft.com/office/drawing/2014/main" id="{433D1FA7-2CD7-12C8-6B9D-A3251BCAE719}"/>
              </a:ext>
            </a:extLst>
          </p:cNvPr>
          <p:cNvGraphicFramePr>
            <a:graphicFrameLocks noGrp="1"/>
          </p:cNvGraphicFramePr>
          <p:nvPr>
            <p:extLst>
              <p:ext uri="{D42A27DB-BD31-4B8C-83A1-F6EECF244321}">
                <p14:modId xmlns:p14="http://schemas.microsoft.com/office/powerpoint/2010/main" val="1640123642"/>
              </p:ext>
            </p:extLst>
          </p:nvPr>
        </p:nvGraphicFramePr>
        <p:xfrm>
          <a:off x="6354618" y="1051560"/>
          <a:ext cx="5208386" cy="1534989"/>
        </p:xfrm>
        <a:graphic>
          <a:graphicData uri="http://schemas.openxmlformats.org/drawingml/2006/table">
            <a:tbl>
              <a:tblPr firstRow="1" bandRow="1">
                <a:tableStyleId>{5C22544A-7EE6-4342-B048-85BDC9FD1C3A}</a:tableStyleId>
              </a:tblPr>
              <a:tblGrid>
                <a:gridCol w="1292207">
                  <a:extLst>
                    <a:ext uri="{9D8B030D-6E8A-4147-A177-3AD203B41FA5}">
                      <a16:colId xmlns:a16="http://schemas.microsoft.com/office/drawing/2014/main" val="3532675008"/>
                    </a:ext>
                  </a:extLst>
                </a:gridCol>
                <a:gridCol w="1086305">
                  <a:extLst>
                    <a:ext uri="{9D8B030D-6E8A-4147-A177-3AD203B41FA5}">
                      <a16:colId xmlns:a16="http://schemas.microsoft.com/office/drawing/2014/main" val="2867800350"/>
                    </a:ext>
                  </a:extLst>
                </a:gridCol>
                <a:gridCol w="1782470">
                  <a:extLst>
                    <a:ext uri="{9D8B030D-6E8A-4147-A177-3AD203B41FA5}">
                      <a16:colId xmlns:a16="http://schemas.microsoft.com/office/drawing/2014/main" val="477697069"/>
                    </a:ext>
                  </a:extLst>
                </a:gridCol>
                <a:gridCol w="1047404">
                  <a:extLst>
                    <a:ext uri="{9D8B030D-6E8A-4147-A177-3AD203B41FA5}">
                      <a16:colId xmlns:a16="http://schemas.microsoft.com/office/drawing/2014/main" val="341458235"/>
                    </a:ext>
                  </a:extLst>
                </a:gridCol>
              </a:tblGrid>
              <a:tr h="411480">
                <a:tc>
                  <a:txBody>
                    <a:bodyPr/>
                    <a:lstStyle/>
                    <a:p>
                      <a:r>
                        <a:rPr lang="es-419" sz="1200" dirty="0"/>
                        <a:t>PUNTO</a:t>
                      </a:r>
                      <a:endParaRPr lang="es-CO" sz="1200" dirty="0"/>
                    </a:p>
                  </a:txBody>
                  <a:tcPr/>
                </a:tc>
                <a:tc>
                  <a:txBody>
                    <a:bodyPr/>
                    <a:lstStyle/>
                    <a:p>
                      <a:r>
                        <a:rPr lang="es-419" sz="1200" dirty="0"/>
                        <a:t>ACTIVIDADES </a:t>
                      </a:r>
                      <a:endParaRPr lang="es-CO" sz="1200" dirty="0"/>
                    </a:p>
                  </a:txBody>
                  <a:tcPr/>
                </a:tc>
                <a:tc>
                  <a:txBody>
                    <a:bodyPr/>
                    <a:lstStyle/>
                    <a:p>
                      <a:r>
                        <a:rPr lang="es-419" sz="1200" dirty="0"/>
                        <a:t>PARTICIPACIÓN HOMBRES</a:t>
                      </a:r>
                      <a:endParaRPr lang="es-CO" sz="1200" dirty="0"/>
                    </a:p>
                  </a:txBody>
                  <a:tcPr/>
                </a:tc>
                <a:tc>
                  <a:txBody>
                    <a:bodyPr/>
                    <a:lstStyle/>
                    <a:p>
                      <a:r>
                        <a:rPr lang="es-419" sz="1200"/>
                        <a:t>PARTICIPACIÓN MUJERES</a:t>
                      </a:r>
                      <a:endParaRPr lang="es-CO" sz="1200"/>
                    </a:p>
                  </a:txBody>
                  <a:tcPr/>
                </a:tc>
                <a:extLst>
                  <a:ext uri="{0D108BD9-81ED-4DB2-BD59-A6C34878D82A}">
                    <a16:rowId xmlns:a16="http://schemas.microsoft.com/office/drawing/2014/main" val="3273900099"/>
                  </a:ext>
                </a:extLst>
              </a:tr>
              <a:tr h="532402">
                <a:tc>
                  <a:txBody>
                    <a:bodyPr/>
                    <a:lstStyle/>
                    <a:p>
                      <a:r>
                        <a:rPr lang="es-419" sz="1200"/>
                        <a:t>VENECIA </a:t>
                      </a:r>
                      <a:endParaRPr lang="es-CO" sz="1200"/>
                    </a:p>
                  </a:txBody>
                  <a:tcPr/>
                </a:tc>
                <a:tc>
                  <a:txBody>
                    <a:bodyPr/>
                    <a:lstStyle/>
                    <a:p>
                      <a:r>
                        <a:rPr lang="es-419" sz="1200"/>
                        <a:t>4</a:t>
                      </a:r>
                      <a:endParaRPr lang="es-CO" sz="1200"/>
                    </a:p>
                  </a:txBody>
                  <a:tcPr/>
                </a:tc>
                <a:tc>
                  <a:txBody>
                    <a:bodyPr/>
                    <a:lstStyle/>
                    <a:p>
                      <a:r>
                        <a:rPr lang="es-419" sz="1200" dirty="0"/>
                        <a:t>6</a:t>
                      </a:r>
                      <a:endParaRPr lang="es-CO" sz="1200" dirty="0"/>
                    </a:p>
                  </a:txBody>
                  <a:tcPr/>
                </a:tc>
                <a:tc>
                  <a:txBody>
                    <a:bodyPr/>
                    <a:lstStyle/>
                    <a:p>
                      <a:r>
                        <a:rPr lang="es-419" sz="1200" dirty="0"/>
                        <a:t>47</a:t>
                      </a:r>
                      <a:endParaRPr lang="es-CO" sz="1200" dirty="0"/>
                    </a:p>
                  </a:txBody>
                  <a:tcPr/>
                </a:tc>
                <a:extLst>
                  <a:ext uri="{0D108BD9-81ED-4DB2-BD59-A6C34878D82A}">
                    <a16:rowId xmlns:a16="http://schemas.microsoft.com/office/drawing/2014/main" val="1557581178"/>
                  </a:ext>
                </a:extLst>
              </a:tr>
              <a:tr h="545387">
                <a:tc>
                  <a:txBody>
                    <a:bodyPr/>
                    <a:lstStyle/>
                    <a:p>
                      <a:r>
                        <a:rPr lang="es-CO" sz="1200"/>
                        <a:t>NUEVO MUZU</a:t>
                      </a:r>
                    </a:p>
                  </a:txBody>
                  <a:tcPr/>
                </a:tc>
                <a:tc>
                  <a:txBody>
                    <a:bodyPr/>
                    <a:lstStyle/>
                    <a:p>
                      <a:r>
                        <a:rPr lang="es-CO" sz="1200" dirty="0"/>
                        <a:t>14</a:t>
                      </a:r>
                    </a:p>
                  </a:txBody>
                  <a:tcPr/>
                </a:tc>
                <a:tc>
                  <a:txBody>
                    <a:bodyPr/>
                    <a:lstStyle/>
                    <a:p>
                      <a:r>
                        <a:rPr lang="es-CO" sz="1200" dirty="0"/>
                        <a:t>14</a:t>
                      </a:r>
                    </a:p>
                  </a:txBody>
                  <a:tcPr/>
                </a:tc>
                <a:tc>
                  <a:txBody>
                    <a:bodyPr/>
                    <a:lstStyle/>
                    <a:p>
                      <a:r>
                        <a:rPr lang="es-CO" sz="1200" dirty="0"/>
                        <a:t>59</a:t>
                      </a:r>
                    </a:p>
                    <a:p>
                      <a:endParaRPr lang="es-CO" sz="1200" dirty="0"/>
                    </a:p>
                  </a:txBody>
                  <a:tcPr/>
                </a:tc>
                <a:extLst>
                  <a:ext uri="{0D108BD9-81ED-4DB2-BD59-A6C34878D82A}">
                    <a16:rowId xmlns:a16="http://schemas.microsoft.com/office/drawing/2014/main" val="3438112460"/>
                  </a:ext>
                </a:extLst>
              </a:tr>
            </a:tbl>
          </a:graphicData>
        </a:graphic>
      </p:graphicFrame>
      <p:sp>
        <p:nvSpPr>
          <p:cNvPr id="9" name="CuadroTexto 8">
            <a:extLst>
              <a:ext uri="{FF2B5EF4-FFF2-40B4-BE49-F238E27FC236}">
                <a16:creationId xmlns:a16="http://schemas.microsoft.com/office/drawing/2014/main" id="{67E80F0E-9C03-9E4E-2196-9033B430E0F8}"/>
              </a:ext>
            </a:extLst>
          </p:cNvPr>
          <p:cNvSpPr txBox="1"/>
          <p:nvPr/>
        </p:nvSpPr>
        <p:spPr>
          <a:xfrm>
            <a:off x="6525491" y="2620499"/>
            <a:ext cx="4563687" cy="984885"/>
          </a:xfrm>
          <a:prstGeom prst="rect">
            <a:avLst/>
          </a:prstGeom>
          <a:noFill/>
        </p:spPr>
        <p:txBody>
          <a:bodyPr wrap="square" rtlCol="0">
            <a:spAutoFit/>
          </a:bodyPr>
          <a:lstStyle/>
          <a:p>
            <a:r>
              <a:rPr lang="es-419" sz="4000" b="1" dirty="0">
                <a:solidFill>
                  <a:srgbClr val="FF0000"/>
                </a:solidFill>
                <a:latin typeface="Lexend Deca"/>
                <a:ea typeface="Lexend Deca"/>
                <a:cs typeface="Lexend Deca"/>
                <a:sym typeface="Lexend Deca"/>
              </a:rPr>
              <a:t>Mes de Mayo</a:t>
            </a:r>
          </a:p>
          <a:p>
            <a:endParaRPr lang="es-CO" dirty="0"/>
          </a:p>
        </p:txBody>
      </p:sp>
      <p:graphicFrame>
        <p:nvGraphicFramePr>
          <p:cNvPr id="10" name="Tabla 9">
            <a:extLst>
              <a:ext uri="{FF2B5EF4-FFF2-40B4-BE49-F238E27FC236}">
                <a16:creationId xmlns:a16="http://schemas.microsoft.com/office/drawing/2014/main" id="{708D8E1F-319C-7B54-5200-EC1C70F7465F}"/>
              </a:ext>
            </a:extLst>
          </p:cNvPr>
          <p:cNvGraphicFramePr>
            <a:graphicFrameLocks noGrp="1"/>
          </p:cNvGraphicFramePr>
          <p:nvPr>
            <p:extLst>
              <p:ext uri="{D42A27DB-BD31-4B8C-83A1-F6EECF244321}">
                <p14:modId xmlns:p14="http://schemas.microsoft.com/office/powerpoint/2010/main" val="597503594"/>
              </p:ext>
            </p:extLst>
          </p:nvPr>
        </p:nvGraphicFramePr>
        <p:xfrm>
          <a:off x="5444837" y="3331754"/>
          <a:ext cx="6367549" cy="3003840"/>
        </p:xfrm>
        <a:graphic>
          <a:graphicData uri="http://schemas.openxmlformats.org/drawingml/2006/table">
            <a:tbl>
              <a:tblPr firstRow="1" bandRow="1">
                <a:tableStyleId>{5C22544A-7EE6-4342-B048-85BDC9FD1C3A}</a:tableStyleId>
              </a:tblPr>
              <a:tblGrid>
                <a:gridCol w="1760835">
                  <a:extLst>
                    <a:ext uri="{9D8B030D-6E8A-4147-A177-3AD203B41FA5}">
                      <a16:colId xmlns:a16="http://schemas.microsoft.com/office/drawing/2014/main" val="3532675008"/>
                    </a:ext>
                  </a:extLst>
                </a:gridCol>
                <a:gridCol w="1040554">
                  <a:extLst>
                    <a:ext uri="{9D8B030D-6E8A-4147-A177-3AD203B41FA5}">
                      <a16:colId xmlns:a16="http://schemas.microsoft.com/office/drawing/2014/main" val="2867800350"/>
                    </a:ext>
                  </a:extLst>
                </a:gridCol>
                <a:gridCol w="1837113">
                  <a:extLst>
                    <a:ext uri="{9D8B030D-6E8A-4147-A177-3AD203B41FA5}">
                      <a16:colId xmlns:a16="http://schemas.microsoft.com/office/drawing/2014/main" val="477697069"/>
                    </a:ext>
                  </a:extLst>
                </a:gridCol>
                <a:gridCol w="1729047">
                  <a:extLst>
                    <a:ext uri="{9D8B030D-6E8A-4147-A177-3AD203B41FA5}">
                      <a16:colId xmlns:a16="http://schemas.microsoft.com/office/drawing/2014/main" val="341458235"/>
                    </a:ext>
                  </a:extLst>
                </a:gridCol>
              </a:tblGrid>
              <a:tr h="329220">
                <a:tc>
                  <a:txBody>
                    <a:bodyPr/>
                    <a:lstStyle/>
                    <a:p>
                      <a:r>
                        <a:rPr lang="es-419" sz="1100" dirty="0"/>
                        <a:t>PUNTO</a:t>
                      </a:r>
                      <a:endParaRPr lang="es-CO" sz="1100" dirty="0"/>
                    </a:p>
                  </a:txBody>
                  <a:tcPr/>
                </a:tc>
                <a:tc>
                  <a:txBody>
                    <a:bodyPr/>
                    <a:lstStyle/>
                    <a:p>
                      <a:r>
                        <a:rPr lang="es-419" sz="1100"/>
                        <a:t>ACTIVIDADES </a:t>
                      </a:r>
                      <a:endParaRPr lang="es-CO" sz="1100"/>
                    </a:p>
                  </a:txBody>
                  <a:tcPr/>
                </a:tc>
                <a:tc>
                  <a:txBody>
                    <a:bodyPr/>
                    <a:lstStyle/>
                    <a:p>
                      <a:r>
                        <a:rPr lang="es-419" sz="1100"/>
                        <a:t>PARTICIPACIÓN HOMBRES</a:t>
                      </a:r>
                      <a:endParaRPr lang="es-CO" sz="1100"/>
                    </a:p>
                  </a:txBody>
                  <a:tcPr/>
                </a:tc>
                <a:tc>
                  <a:txBody>
                    <a:bodyPr/>
                    <a:lstStyle/>
                    <a:p>
                      <a:r>
                        <a:rPr lang="es-419" sz="1100"/>
                        <a:t>PARTICIPACIÓN MUJERES</a:t>
                      </a:r>
                      <a:endParaRPr lang="es-CO" sz="1100"/>
                    </a:p>
                  </a:txBody>
                  <a:tcPr/>
                </a:tc>
                <a:extLst>
                  <a:ext uri="{0D108BD9-81ED-4DB2-BD59-A6C34878D82A}">
                    <a16:rowId xmlns:a16="http://schemas.microsoft.com/office/drawing/2014/main" val="3273900099"/>
                  </a:ext>
                </a:extLst>
              </a:tr>
              <a:tr h="249381">
                <a:tc>
                  <a:txBody>
                    <a:bodyPr/>
                    <a:lstStyle/>
                    <a:p>
                      <a:pPr marL="0" algn="l" defTabSz="914400" rtl="0" eaLnBrk="1" fontAlgn="b" latinLnBrk="0" hangingPunct="1">
                        <a:buNone/>
                      </a:pPr>
                      <a:r>
                        <a:rPr lang="es-CO" sz="1100" kern="1200" dirty="0">
                          <a:solidFill>
                            <a:schemeClr val="dk1"/>
                          </a:solidFill>
                          <a:latin typeface="+mn-lt"/>
                          <a:ea typeface="+mn-ea"/>
                          <a:cs typeface="+mn-cs"/>
                        </a:rPr>
                        <a:t>URBANIZACION JAL VENECIA</a:t>
                      </a:r>
                    </a:p>
                  </a:txBody>
                  <a:tcPr marL="9525" marR="9525" marT="9525" marB="0" anchor="b"/>
                </a:tc>
                <a:tc>
                  <a:txBody>
                    <a:bodyPr/>
                    <a:lstStyle/>
                    <a:p>
                      <a:pPr marL="0" lvl="0" algn="ctr" defTabSz="914400" rtl="0" eaLnBrk="1" fontAlgn="b" latinLnBrk="0" hangingPunct="1">
                        <a:lnSpc>
                          <a:spcPct val="300000"/>
                        </a:lnSpc>
                        <a:buNone/>
                      </a:pPr>
                      <a:r>
                        <a:rPr lang="es-CO" sz="1100" b="1" kern="1200" dirty="0">
                          <a:solidFill>
                            <a:schemeClr val="tx1"/>
                          </a:solidFill>
                          <a:latin typeface="+mn-lt"/>
                          <a:ea typeface="+mn-ea"/>
                          <a:cs typeface="+mn-cs"/>
                        </a:rPr>
                        <a:t>47</a:t>
                      </a:r>
                    </a:p>
                  </a:txBody>
                  <a:tcPr marL="9525" marR="9525" marT="9525" marB="0" anchor="b"/>
                </a:tc>
                <a:tc>
                  <a:txBody>
                    <a:bodyPr/>
                    <a:lstStyle/>
                    <a:p>
                      <a:pPr marL="0" lvl="0" algn="ctr" defTabSz="914400" rtl="0" eaLnBrk="1" fontAlgn="b" latinLnBrk="0" hangingPunct="1">
                        <a:lnSpc>
                          <a:spcPct val="300000"/>
                        </a:lnSpc>
                        <a:buNone/>
                      </a:pPr>
                      <a:r>
                        <a:rPr lang="es-CO" sz="1100" b="1" kern="1200" dirty="0">
                          <a:solidFill>
                            <a:schemeClr val="tx1"/>
                          </a:solidFill>
                          <a:latin typeface="+mn-lt"/>
                          <a:ea typeface="+mn-ea"/>
                          <a:cs typeface="+mn-cs"/>
                        </a:rPr>
                        <a:t>154</a:t>
                      </a:r>
                    </a:p>
                  </a:txBody>
                  <a:tcPr marL="9525" marR="9525" marT="9525" marB="0" anchor="b"/>
                </a:tc>
                <a:tc>
                  <a:txBody>
                    <a:bodyPr/>
                    <a:lstStyle/>
                    <a:p>
                      <a:pPr marL="0" lvl="0" algn="ctr" defTabSz="914400" rtl="0" eaLnBrk="1" fontAlgn="b" latinLnBrk="0" hangingPunct="1">
                        <a:lnSpc>
                          <a:spcPct val="300000"/>
                        </a:lnSpc>
                        <a:buNone/>
                      </a:pPr>
                      <a:r>
                        <a:rPr lang="es-CO" sz="1100" b="1" kern="1200">
                          <a:solidFill>
                            <a:schemeClr val="tx1"/>
                          </a:solidFill>
                          <a:latin typeface="+mn-lt"/>
                          <a:ea typeface="+mn-ea"/>
                          <a:cs typeface="+mn-cs"/>
                        </a:rPr>
                        <a:t>1200</a:t>
                      </a:r>
                    </a:p>
                  </a:txBody>
                  <a:tcPr marL="9525" marR="9525" marT="9525" marB="0" anchor="b"/>
                </a:tc>
                <a:extLst>
                  <a:ext uri="{0D108BD9-81ED-4DB2-BD59-A6C34878D82A}">
                    <a16:rowId xmlns:a16="http://schemas.microsoft.com/office/drawing/2014/main" val="1557581178"/>
                  </a:ext>
                </a:extLst>
              </a:tr>
              <a:tr h="317950">
                <a:tc>
                  <a:txBody>
                    <a:bodyPr/>
                    <a:lstStyle/>
                    <a:p>
                      <a:pPr marL="0" algn="l" defTabSz="914400" rtl="0" eaLnBrk="1" fontAlgn="b" latinLnBrk="0" hangingPunct="1">
                        <a:buNone/>
                      </a:pPr>
                      <a:r>
                        <a:rPr lang="es-CO" sz="1100" kern="1200">
                          <a:solidFill>
                            <a:schemeClr val="dk1"/>
                          </a:solidFill>
                          <a:latin typeface="+mn-lt"/>
                          <a:ea typeface="+mn-ea"/>
                          <a:cs typeface="+mn-cs"/>
                        </a:rPr>
                        <a:t>DESARROLLO SAN BENITO</a:t>
                      </a:r>
                    </a:p>
                  </a:txBody>
                  <a:tcPr marL="9525" marR="9525" marT="9525" marB="0" anchor="b"/>
                </a:tc>
                <a:tc>
                  <a:txBody>
                    <a:bodyPr/>
                    <a:lstStyle/>
                    <a:p>
                      <a:pPr marL="0" lvl="0" algn="ctr" defTabSz="914400" rtl="0" eaLnBrk="1" fontAlgn="b" latinLnBrk="0" hangingPunct="1">
                        <a:lnSpc>
                          <a:spcPct val="300000"/>
                        </a:lnSpc>
                        <a:buNone/>
                      </a:pPr>
                      <a:r>
                        <a:rPr lang="es-CO" sz="1100" b="1" kern="1200">
                          <a:solidFill>
                            <a:schemeClr val="tx1"/>
                          </a:solidFill>
                          <a:latin typeface="+mn-lt"/>
                          <a:ea typeface="+mn-ea"/>
                          <a:cs typeface="+mn-cs"/>
                        </a:rPr>
                        <a:t>30</a:t>
                      </a:r>
                    </a:p>
                  </a:txBody>
                  <a:tcPr marL="9525" marR="9525" marT="9525" marB="0" anchor="b"/>
                </a:tc>
                <a:tc>
                  <a:txBody>
                    <a:bodyPr/>
                    <a:lstStyle/>
                    <a:p>
                      <a:pPr marL="0" lvl="0" algn="ctr" defTabSz="914400" rtl="0" eaLnBrk="1" fontAlgn="b" latinLnBrk="0" hangingPunct="1">
                        <a:lnSpc>
                          <a:spcPct val="300000"/>
                        </a:lnSpc>
                        <a:buNone/>
                      </a:pPr>
                      <a:r>
                        <a:rPr lang="es-CO" sz="1100" b="1" kern="1200" dirty="0">
                          <a:solidFill>
                            <a:schemeClr val="tx1"/>
                          </a:solidFill>
                          <a:latin typeface="+mn-lt"/>
                          <a:ea typeface="+mn-ea"/>
                          <a:cs typeface="+mn-cs"/>
                        </a:rPr>
                        <a:t>14</a:t>
                      </a:r>
                    </a:p>
                  </a:txBody>
                  <a:tcPr marL="9525" marR="9525" marT="9525" marB="0" anchor="b"/>
                </a:tc>
                <a:tc>
                  <a:txBody>
                    <a:bodyPr/>
                    <a:lstStyle/>
                    <a:p>
                      <a:pPr marL="0" lvl="0" algn="ctr" defTabSz="914400" rtl="0" eaLnBrk="1" fontAlgn="b" latinLnBrk="0" hangingPunct="1">
                        <a:lnSpc>
                          <a:spcPct val="300000"/>
                        </a:lnSpc>
                        <a:buNone/>
                      </a:pPr>
                      <a:r>
                        <a:rPr lang="es-CO" sz="1100" b="1" kern="1200">
                          <a:solidFill>
                            <a:schemeClr val="tx1"/>
                          </a:solidFill>
                          <a:latin typeface="+mn-lt"/>
                          <a:ea typeface="+mn-ea"/>
                          <a:cs typeface="+mn-cs"/>
                        </a:rPr>
                        <a:t>175</a:t>
                      </a:r>
                    </a:p>
                  </a:txBody>
                  <a:tcPr marL="9525" marR="9525" marT="9525" marB="0" anchor="b"/>
                </a:tc>
                <a:extLst>
                  <a:ext uri="{0D108BD9-81ED-4DB2-BD59-A6C34878D82A}">
                    <a16:rowId xmlns:a16="http://schemas.microsoft.com/office/drawing/2014/main" val="3438112460"/>
                  </a:ext>
                </a:extLst>
              </a:tr>
              <a:tr h="261827">
                <a:tc>
                  <a:txBody>
                    <a:bodyPr/>
                    <a:lstStyle/>
                    <a:p>
                      <a:pPr marL="0" algn="l" defTabSz="914400" rtl="0" eaLnBrk="1" fontAlgn="b" latinLnBrk="0" hangingPunct="1">
                        <a:buNone/>
                      </a:pPr>
                      <a:r>
                        <a:rPr lang="es-CO" sz="1100" kern="1200">
                          <a:solidFill>
                            <a:schemeClr val="dk1"/>
                          </a:solidFill>
                          <a:latin typeface="+mn-lt"/>
                          <a:ea typeface="+mn-ea"/>
                          <a:cs typeface="+mn-cs"/>
                        </a:rPr>
                        <a:t>URBANIZACION JAL FÁTIMA</a:t>
                      </a:r>
                    </a:p>
                  </a:txBody>
                  <a:tcPr marL="9525" marR="9525" marT="9525" marB="0" anchor="b"/>
                </a:tc>
                <a:tc>
                  <a:txBody>
                    <a:bodyPr/>
                    <a:lstStyle/>
                    <a:p>
                      <a:pPr marL="0" lvl="0" algn="ctr" defTabSz="914400" rtl="0" eaLnBrk="1" fontAlgn="b" latinLnBrk="0" hangingPunct="1">
                        <a:lnSpc>
                          <a:spcPct val="300000"/>
                        </a:lnSpc>
                        <a:buNone/>
                      </a:pPr>
                      <a:r>
                        <a:rPr lang="es-CO" sz="1100" b="1" kern="1200">
                          <a:solidFill>
                            <a:schemeClr val="tx1"/>
                          </a:solidFill>
                          <a:latin typeface="+mn-lt"/>
                          <a:ea typeface="+mn-ea"/>
                          <a:cs typeface="+mn-cs"/>
                        </a:rPr>
                        <a:t>29</a:t>
                      </a:r>
                    </a:p>
                  </a:txBody>
                  <a:tcPr marL="9525" marR="9525" marT="9525" marB="0" anchor="b"/>
                </a:tc>
                <a:tc>
                  <a:txBody>
                    <a:bodyPr/>
                    <a:lstStyle/>
                    <a:p>
                      <a:pPr marL="0" lvl="0" algn="ctr" defTabSz="914400" rtl="0" eaLnBrk="1" fontAlgn="b" latinLnBrk="0" hangingPunct="1">
                        <a:lnSpc>
                          <a:spcPct val="300000"/>
                        </a:lnSpc>
                        <a:buNone/>
                      </a:pPr>
                      <a:r>
                        <a:rPr lang="es-CO" sz="1100" b="1" kern="1200" dirty="0">
                          <a:solidFill>
                            <a:schemeClr val="tx1"/>
                          </a:solidFill>
                          <a:latin typeface="+mn-lt"/>
                          <a:ea typeface="+mn-ea"/>
                          <a:cs typeface="+mn-cs"/>
                        </a:rPr>
                        <a:t>6</a:t>
                      </a:r>
                    </a:p>
                  </a:txBody>
                  <a:tcPr marL="9525" marR="9525" marT="9525" marB="0" anchor="b"/>
                </a:tc>
                <a:tc>
                  <a:txBody>
                    <a:bodyPr/>
                    <a:lstStyle/>
                    <a:p>
                      <a:pPr marL="0" lvl="0" algn="ctr" defTabSz="914400" rtl="0" eaLnBrk="1" fontAlgn="b" latinLnBrk="0" hangingPunct="1">
                        <a:lnSpc>
                          <a:spcPct val="300000"/>
                        </a:lnSpc>
                        <a:buNone/>
                      </a:pPr>
                      <a:r>
                        <a:rPr lang="es-CO" sz="1100" b="1" kern="1200" dirty="0">
                          <a:solidFill>
                            <a:schemeClr val="tx1"/>
                          </a:solidFill>
                          <a:latin typeface="+mn-lt"/>
                          <a:ea typeface="+mn-ea"/>
                          <a:cs typeface="+mn-cs"/>
                        </a:rPr>
                        <a:t>307</a:t>
                      </a:r>
                    </a:p>
                  </a:txBody>
                  <a:tcPr marL="9525" marR="9525" marT="9525" marB="0" anchor="b"/>
                </a:tc>
                <a:extLst>
                  <a:ext uri="{0D108BD9-81ED-4DB2-BD59-A6C34878D82A}">
                    <a16:rowId xmlns:a16="http://schemas.microsoft.com/office/drawing/2014/main" val="1670346172"/>
                  </a:ext>
                </a:extLst>
              </a:tr>
              <a:tr h="263894">
                <a:tc>
                  <a:txBody>
                    <a:bodyPr/>
                    <a:lstStyle/>
                    <a:p>
                      <a:pPr marL="0" algn="l" defTabSz="914400" rtl="0" eaLnBrk="1" fontAlgn="b" latinLnBrk="0" hangingPunct="1">
                        <a:buNone/>
                      </a:pPr>
                      <a:r>
                        <a:rPr lang="es-CO" sz="1100" kern="1200">
                          <a:solidFill>
                            <a:schemeClr val="dk1"/>
                          </a:solidFill>
                          <a:latin typeface="+mn-lt"/>
                          <a:ea typeface="+mn-ea"/>
                          <a:cs typeface="+mn-cs"/>
                        </a:rPr>
                        <a:t>URBANIZACIÓN SAN CARLOS</a:t>
                      </a:r>
                    </a:p>
                  </a:txBody>
                  <a:tcPr marL="9525" marR="9525" marT="9525" marB="0" anchor="b"/>
                </a:tc>
                <a:tc>
                  <a:txBody>
                    <a:bodyPr/>
                    <a:lstStyle/>
                    <a:p>
                      <a:pPr marL="0" lvl="0" algn="ctr" defTabSz="914400" rtl="0" eaLnBrk="1" fontAlgn="b" latinLnBrk="0" hangingPunct="1">
                        <a:lnSpc>
                          <a:spcPct val="300000"/>
                        </a:lnSpc>
                        <a:buNone/>
                      </a:pPr>
                      <a:r>
                        <a:rPr lang="es-CO" sz="1100" b="1" kern="1200">
                          <a:solidFill>
                            <a:schemeClr val="tx1"/>
                          </a:solidFill>
                          <a:latin typeface="+mn-lt"/>
                          <a:ea typeface="+mn-ea"/>
                          <a:cs typeface="+mn-cs"/>
                        </a:rPr>
                        <a:t>28</a:t>
                      </a:r>
                    </a:p>
                  </a:txBody>
                  <a:tcPr marL="9525" marR="9525" marT="9525" marB="0" anchor="b"/>
                </a:tc>
                <a:tc>
                  <a:txBody>
                    <a:bodyPr/>
                    <a:lstStyle/>
                    <a:p>
                      <a:pPr marL="0" lvl="0" algn="ctr" defTabSz="914400" rtl="0" eaLnBrk="1" fontAlgn="b" latinLnBrk="0" hangingPunct="1">
                        <a:lnSpc>
                          <a:spcPct val="300000"/>
                        </a:lnSpc>
                        <a:buNone/>
                      </a:pPr>
                      <a:r>
                        <a:rPr lang="es-CO" sz="1100" b="1" kern="1200">
                          <a:solidFill>
                            <a:schemeClr val="tx1"/>
                          </a:solidFill>
                          <a:latin typeface="+mn-lt"/>
                          <a:ea typeface="+mn-ea"/>
                          <a:cs typeface="+mn-cs"/>
                        </a:rPr>
                        <a:t>0</a:t>
                      </a:r>
                    </a:p>
                  </a:txBody>
                  <a:tcPr marL="9525" marR="9525" marT="9525" marB="0" anchor="b"/>
                </a:tc>
                <a:tc>
                  <a:txBody>
                    <a:bodyPr/>
                    <a:lstStyle/>
                    <a:p>
                      <a:pPr marL="0" lvl="0" algn="ctr" defTabSz="914400" rtl="0" eaLnBrk="1" fontAlgn="b" latinLnBrk="0" hangingPunct="1">
                        <a:lnSpc>
                          <a:spcPct val="300000"/>
                        </a:lnSpc>
                        <a:buNone/>
                      </a:pPr>
                      <a:r>
                        <a:rPr lang="es-CO" sz="1100" b="1" kern="1200" dirty="0">
                          <a:solidFill>
                            <a:schemeClr val="tx1"/>
                          </a:solidFill>
                          <a:latin typeface="+mn-lt"/>
                          <a:ea typeface="+mn-ea"/>
                          <a:cs typeface="+mn-cs"/>
                        </a:rPr>
                        <a:t>420</a:t>
                      </a:r>
                    </a:p>
                  </a:txBody>
                  <a:tcPr marL="9525" marR="9525" marT="9525" marB="0" anchor="b"/>
                </a:tc>
                <a:extLst>
                  <a:ext uri="{0D108BD9-81ED-4DB2-BD59-A6C34878D82A}">
                    <a16:rowId xmlns:a16="http://schemas.microsoft.com/office/drawing/2014/main" val="3920040716"/>
                  </a:ext>
                </a:extLst>
              </a:tr>
              <a:tr h="624840">
                <a:tc>
                  <a:txBody>
                    <a:bodyPr/>
                    <a:lstStyle/>
                    <a:p>
                      <a:pPr marL="0" algn="l" defTabSz="914400" rtl="0" eaLnBrk="1" fontAlgn="b" latinLnBrk="0" hangingPunct="1">
                        <a:buNone/>
                      </a:pPr>
                      <a:r>
                        <a:rPr lang="es-CO" sz="1100" kern="1200" dirty="0">
                          <a:solidFill>
                            <a:schemeClr val="dk1"/>
                          </a:solidFill>
                          <a:latin typeface="+mn-lt"/>
                          <a:ea typeface="+mn-ea"/>
                          <a:cs typeface="+mn-cs"/>
                        </a:rPr>
                        <a:t>NUEVO MUZU</a:t>
                      </a:r>
                    </a:p>
                  </a:txBody>
                  <a:tcPr marL="9525" marR="9525" marT="9525" marB="0" anchor="b"/>
                </a:tc>
                <a:tc>
                  <a:txBody>
                    <a:bodyPr/>
                    <a:lstStyle/>
                    <a:p>
                      <a:pPr marL="0" lvl="0" algn="ctr" defTabSz="914400" rtl="0" eaLnBrk="1" fontAlgn="b" latinLnBrk="0" hangingPunct="1">
                        <a:lnSpc>
                          <a:spcPct val="300000"/>
                        </a:lnSpc>
                        <a:buNone/>
                      </a:pPr>
                      <a:r>
                        <a:rPr lang="es-CO" sz="1100" b="1" kern="1200">
                          <a:solidFill>
                            <a:schemeClr val="tx1"/>
                          </a:solidFill>
                          <a:latin typeface="+mn-lt"/>
                          <a:ea typeface="+mn-ea"/>
                          <a:cs typeface="+mn-cs"/>
                        </a:rPr>
                        <a:t>31</a:t>
                      </a:r>
                    </a:p>
                  </a:txBody>
                  <a:tcPr marL="9525" marR="9525" marT="9525" marB="0" anchor="b"/>
                </a:tc>
                <a:tc>
                  <a:txBody>
                    <a:bodyPr/>
                    <a:lstStyle/>
                    <a:p>
                      <a:pPr marL="0" lvl="0" algn="ctr" defTabSz="914400" rtl="0" eaLnBrk="1" fontAlgn="b" latinLnBrk="0" hangingPunct="1">
                        <a:lnSpc>
                          <a:spcPct val="300000"/>
                        </a:lnSpc>
                        <a:buNone/>
                      </a:pPr>
                      <a:r>
                        <a:rPr lang="es-CO" sz="1100" b="1" kern="1200">
                          <a:solidFill>
                            <a:schemeClr val="tx1"/>
                          </a:solidFill>
                          <a:latin typeface="+mn-lt"/>
                          <a:ea typeface="+mn-ea"/>
                          <a:cs typeface="+mn-cs"/>
                        </a:rPr>
                        <a:t>20</a:t>
                      </a:r>
                    </a:p>
                  </a:txBody>
                  <a:tcPr marL="9525" marR="9525" marT="9525" marB="0" anchor="b"/>
                </a:tc>
                <a:tc>
                  <a:txBody>
                    <a:bodyPr/>
                    <a:lstStyle/>
                    <a:p>
                      <a:pPr marL="0" lvl="0" algn="ctr" defTabSz="914400" rtl="0" eaLnBrk="1" fontAlgn="b" latinLnBrk="0" hangingPunct="1">
                        <a:lnSpc>
                          <a:spcPct val="300000"/>
                        </a:lnSpc>
                        <a:buNone/>
                      </a:pPr>
                      <a:r>
                        <a:rPr lang="es-CO" sz="1100" b="1" kern="1200" dirty="0">
                          <a:solidFill>
                            <a:schemeClr val="tx1"/>
                          </a:solidFill>
                          <a:latin typeface="+mn-lt"/>
                          <a:ea typeface="+mn-ea"/>
                          <a:cs typeface="+mn-cs"/>
                        </a:rPr>
                        <a:t>310</a:t>
                      </a:r>
                    </a:p>
                  </a:txBody>
                  <a:tcPr marL="9525" marR="9525" marT="9525" marB="0" anchor="b"/>
                </a:tc>
                <a:extLst>
                  <a:ext uri="{0D108BD9-81ED-4DB2-BD59-A6C34878D82A}">
                    <a16:rowId xmlns:a16="http://schemas.microsoft.com/office/drawing/2014/main" val="2903512232"/>
                  </a:ext>
                </a:extLst>
              </a:tr>
            </a:tbl>
          </a:graphicData>
        </a:graphic>
      </p:graphicFrame>
    </p:spTree>
    <p:extLst>
      <p:ext uri="{BB962C8B-B14F-4D97-AF65-F5344CB8AC3E}">
        <p14:creationId xmlns:p14="http://schemas.microsoft.com/office/powerpoint/2010/main" val="347836526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09F7F4-8409-9377-5DF3-267864CE32F9}"/>
            </a:ext>
          </a:extLst>
        </p:cNvPr>
        <p:cNvGrpSpPr/>
        <p:nvPr/>
      </p:nvGrpSpPr>
      <p:grpSpPr>
        <a:xfrm>
          <a:off x="0" y="0"/>
          <a:ext cx="0" cy="0"/>
          <a:chOff x="0" y="0"/>
          <a:chExt cx="0" cy="0"/>
        </a:xfrm>
      </p:grpSpPr>
      <p:graphicFrame>
        <p:nvGraphicFramePr>
          <p:cNvPr id="2" name="Tabla 1">
            <a:extLst>
              <a:ext uri="{FF2B5EF4-FFF2-40B4-BE49-F238E27FC236}">
                <a16:creationId xmlns:a16="http://schemas.microsoft.com/office/drawing/2014/main" id="{AB392EB4-302A-F35B-92CB-21FD94D956D3}"/>
              </a:ext>
            </a:extLst>
          </p:cNvPr>
          <p:cNvGraphicFramePr>
            <a:graphicFrameLocks noGrp="1"/>
          </p:cNvGraphicFramePr>
          <p:nvPr>
            <p:extLst>
              <p:ext uri="{D42A27DB-BD31-4B8C-83A1-F6EECF244321}">
                <p14:modId xmlns:p14="http://schemas.microsoft.com/office/powerpoint/2010/main" val="471255618"/>
              </p:ext>
            </p:extLst>
          </p:nvPr>
        </p:nvGraphicFramePr>
        <p:xfrm>
          <a:off x="236450" y="739832"/>
          <a:ext cx="5457768" cy="3696566"/>
        </p:xfrm>
        <a:graphic>
          <a:graphicData uri="http://schemas.openxmlformats.org/drawingml/2006/table">
            <a:tbl>
              <a:tblPr firstRow="1" bandRow="1">
                <a:tableStyleId>{5C22544A-7EE6-4342-B048-85BDC9FD1C3A}</a:tableStyleId>
              </a:tblPr>
              <a:tblGrid>
                <a:gridCol w="1266321">
                  <a:extLst>
                    <a:ext uri="{9D8B030D-6E8A-4147-A177-3AD203B41FA5}">
                      <a16:colId xmlns:a16="http://schemas.microsoft.com/office/drawing/2014/main" val="3532675008"/>
                    </a:ext>
                  </a:extLst>
                </a:gridCol>
                <a:gridCol w="749978">
                  <a:extLst>
                    <a:ext uri="{9D8B030D-6E8A-4147-A177-3AD203B41FA5}">
                      <a16:colId xmlns:a16="http://schemas.microsoft.com/office/drawing/2014/main" val="2867800350"/>
                    </a:ext>
                  </a:extLst>
                </a:gridCol>
                <a:gridCol w="2028305">
                  <a:extLst>
                    <a:ext uri="{9D8B030D-6E8A-4147-A177-3AD203B41FA5}">
                      <a16:colId xmlns:a16="http://schemas.microsoft.com/office/drawing/2014/main" val="477697069"/>
                    </a:ext>
                  </a:extLst>
                </a:gridCol>
                <a:gridCol w="1413164">
                  <a:extLst>
                    <a:ext uri="{9D8B030D-6E8A-4147-A177-3AD203B41FA5}">
                      <a16:colId xmlns:a16="http://schemas.microsoft.com/office/drawing/2014/main" val="341458235"/>
                    </a:ext>
                  </a:extLst>
                </a:gridCol>
              </a:tblGrid>
              <a:tr h="536690">
                <a:tc>
                  <a:txBody>
                    <a:bodyPr/>
                    <a:lstStyle/>
                    <a:p>
                      <a:r>
                        <a:rPr lang="es-419" sz="1100" dirty="0"/>
                        <a:t>PUNTO</a:t>
                      </a:r>
                      <a:endParaRPr lang="es-CO" sz="1100" dirty="0"/>
                    </a:p>
                  </a:txBody>
                  <a:tcPr/>
                </a:tc>
                <a:tc>
                  <a:txBody>
                    <a:bodyPr/>
                    <a:lstStyle/>
                    <a:p>
                      <a:r>
                        <a:rPr lang="es-419" sz="1100" dirty="0"/>
                        <a:t>ACTIVIDADES </a:t>
                      </a:r>
                      <a:endParaRPr lang="es-CO" sz="1100" dirty="0"/>
                    </a:p>
                  </a:txBody>
                  <a:tcPr/>
                </a:tc>
                <a:tc>
                  <a:txBody>
                    <a:bodyPr/>
                    <a:lstStyle/>
                    <a:p>
                      <a:r>
                        <a:rPr lang="es-419" sz="1100"/>
                        <a:t>PARTICIPACIÓN HOMBRES</a:t>
                      </a:r>
                      <a:endParaRPr lang="es-CO" sz="1100"/>
                    </a:p>
                  </a:txBody>
                  <a:tcPr/>
                </a:tc>
                <a:tc>
                  <a:txBody>
                    <a:bodyPr/>
                    <a:lstStyle/>
                    <a:p>
                      <a:r>
                        <a:rPr lang="es-419" sz="1100" dirty="0"/>
                        <a:t>PARTICIPACIÓN MUJERES</a:t>
                      </a:r>
                      <a:endParaRPr lang="es-CO" sz="1100" dirty="0"/>
                    </a:p>
                  </a:txBody>
                  <a:tcPr/>
                </a:tc>
                <a:extLst>
                  <a:ext uri="{0D108BD9-81ED-4DB2-BD59-A6C34878D82A}">
                    <a16:rowId xmlns:a16="http://schemas.microsoft.com/office/drawing/2014/main" val="3273900099"/>
                  </a:ext>
                </a:extLst>
              </a:tr>
              <a:tr h="624840">
                <a:tc>
                  <a:txBody>
                    <a:bodyPr/>
                    <a:lstStyle/>
                    <a:p>
                      <a:pPr marL="0" algn="l" defTabSz="914400" rtl="0" eaLnBrk="1" fontAlgn="b" latinLnBrk="0" hangingPunct="1">
                        <a:buNone/>
                      </a:pPr>
                      <a:r>
                        <a:rPr lang="es-CO" sz="1100" kern="1200">
                          <a:solidFill>
                            <a:schemeClr val="dk1"/>
                          </a:solidFill>
                          <a:latin typeface="+mn-lt"/>
                          <a:ea typeface="+mn-ea"/>
                          <a:cs typeface="+mn-cs"/>
                        </a:rPr>
                        <a:t>URBANIZACION JAL VENECIA</a:t>
                      </a:r>
                    </a:p>
                  </a:txBody>
                  <a:tcPr marL="9525" marR="9525" marT="9525" marB="0" anchor="b"/>
                </a:tc>
                <a:tc>
                  <a:txBody>
                    <a:bodyPr/>
                    <a:lstStyle/>
                    <a:p>
                      <a:pPr marL="0" lvl="0" algn="ctr" defTabSz="914400" rtl="0" eaLnBrk="1" fontAlgn="b" latinLnBrk="0" hangingPunct="1">
                        <a:lnSpc>
                          <a:spcPct val="300000"/>
                        </a:lnSpc>
                        <a:buNone/>
                      </a:pPr>
                      <a:r>
                        <a:rPr lang="es-CO" sz="1100" b="1" kern="1200">
                          <a:solidFill>
                            <a:schemeClr val="tx1"/>
                          </a:solidFill>
                          <a:latin typeface="+mn-lt"/>
                          <a:ea typeface="+mn-ea"/>
                          <a:cs typeface="+mn-cs"/>
                        </a:rPr>
                        <a:t>40</a:t>
                      </a:r>
                    </a:p>
                  </a:txBody>
                  <a:tcPr marL="9525" marR="9525" marT="9525" marB="0" anchor="b"/>
                </a:tc>
                <a:tc>
                  <a:txBody>
                    <a:bodyPr/>
                    <a:lstStyle/>
                    <a:p>
                      <a:pPr marL="0" lvl="0" algn="ctr" defTabSz="914400" rtl="0" eaLnBrk="1" fontAlgn="b" latinLnBrk="0" hangingPunct="1">
                        <a:lnSpc>
                          <a:spcPct val="300000"/>
                        </a:lnSpc>
                        <a:buNone/>
                      </a:pPr>
                      <a:r>
                        <a:rPr lang="es-CO" sz="1100" b="1" kern="1200" dirty="0">
                          <a:solidFill>
                            <a:schemeClr val="tx1"/>
                          </a:solidFill>
                          <a:latin typeface="+mn-lt"/>
                          <a:ea typeface="+mn-ea"/>
                          <a:cs typeface="+mn-cs"/>
                        </a:rPr>
                        <a:t>99</a:t>
                      </a:r>
                    </a:p>
                  </a:txBody>
                  <a:tcPr marL="9525" marR="9525" marT="9525" marB="0" anchor="b"/>
                </a:tc>
                <a:tc>
                  <a:txBody>
                    <a:bodyPr/>
                    <a:lstStyle/>
                    <a:p>
                      <a:pPr marL="0" lvl="0" algn="ctr" defTabSz="914400" rtl="0" eaLnBrk="1" fontAlgn="b" latinLnBrk="0" hangingPunct="1">
                        <a:lnSpc>
                          <a:spcPct val="300000"/>
                        </a:lnSpc>
                        <a:buNone/>
                      </a:pPr>
                      <a:r>
                        <a:rPr lang="es-CO" sz="1100" b="1" kern="1200" dirty="0">
                          <a:solidFill>
                            <a:schemeClr val="tx1"/>
                          </a:solidFill>
                          <a:latin typeface="+mn-lt"/>
                          <a:ea typeface="+mn-ea"/>
                          <a:cs typeface="+mn-cs"/>
                        </a:rPr>
                        <a:t>1021</a:t>
                      </a:r>
                    </a:p>
                  </a:txBody>
                  <a:tcPr marL="9525" marR="9525" marT="9525" marB="0" anchor="b"/>
                </a:tc>
                <a:extLst>
                  <a:ext uri="{0D108BD9-81ED-4DB2-BD59-A6C34878D82A}">
                    <a16:rowId xmlns:a16="http://schemas.microsoft.com/office/drawing/2014/main" val="1557581178"/>
                  </a:ext>
                </a:extLst>
              </a:tr>
              <a:tr h="660516">
                <a:tc>
                  <a:txBody>
                    <a:bodyPr/>
                    <a:lstStyle/>
                    <a:p>
                      <a:pPr marL="0" algn="l" defTabSz="914400" rtl="0" eaLnBrk="1" fontAlgn="b" latinLnBrk="0" hangingPunct="1">
                        <a:buNone/>
                      </a:pPr>
                      <a:r>
                        <a:rPr lang="es-CO" sz="1100" kern="1200">
                          <a:solidFill>
                            <a:schemeClr val="dk1"/>
                          </a:solidFill>
                          <a:latin typeface="+mn-lt"/>
                          <a:ea typeface="+mn-ea"/>
                          <a:cs typeface="+mn-cs"/>
                        </a:rPr>
                        <a:t>DESARROLLO SAN BENITO</a:t>
                      </a:r>
                    </a:p>
                  </a:txBody>
                  <a:tcPr marL="9525" marR="9525" marT="9525" marB="0" anchor="b"/>
                </a:tc>
                <a:tc>
                  <a:txBody>
                    <a:bodyPr/>
                    <a:lstStyle/>
                    <a:p>
                      <a:pPr marL="0" lvl="0" algn="ctr" defTabSz="914400" rtl="0" eaLnBrk="1" fontAlgn="b" latinLnBrk="0" hangingPunct="1">
                        <a:lnSpc>
                          <a:spcPct val="300000"/>
                        </a:lnSpc>
                        <a:buNone/>
                      </a:pPr>
                      <a:r>
                        <a:rPr lang="es-CO" sz="1100" b="1" kern="1200">
                          <a:solidFill>
                            <a:schemeClr val="tx1"/>
                          </a:solidFill>
                          <a:latin typeface="+mn-lt"/>
                          <a:ea typeface="+mn-ea"/>
                          <a:cs typeface="+mn-cs"/>
                        </a:rPr>
                        <a:t>35</a:t>
                      </a:r>
                    </a:p>
                  </a:txBody>
                  <a:tcPr marL="9525" marR="9525" marT="9525" marB="0" anchor="b"/>
                </a:tc>
                <a:tc>
                  <a:txBody>
                    <a:bodyPr/>
                    <a:lstStyle/>
                    <a:p>
                      <a:pPr marL="0" lvl="0" algn="ctr" defTabSz="914400" rtl="0" eaLnBrk="1" fontAlgn="b" latinLnBrk="0" hangingPunct="1">
                        <a:lnSpc>
                          <a:spcPct val="300000"/>
                        </a:lnSpc>
                        <a:buNone/>
                      </a:pPr>
                      <a:r>
                        <a:rPr lang="es-CO" sz="1100" b="1" kern="1200">
                          <a:solidFill>
                            <a:schemeClr val="tx1"/>
                          </a:solidFill>
                          <a:latin typeface="+mn-lt"/>
                          <a:ea typeface="+mn-ea"/>
                          <a:cs typeface="+mn-cs"/>
                        </a:rPr>
                        <a:t>52</a:t>
                      </a:r>
                    </a:p>
                  </a:txBody>
                  <a:tcPr marL="9525" marR="9525" marT="9525" marB="0" anchor="b"/>
                </a:tc>
                <a:tc>
                  <a:txBody>
                    <a:bodyPr/>
                    <a:lstStyle/>
                    <a:p>
                      <a:pPr marL="0" lvl="0" algn="ctr" defTabSz="914400" rtl="0" eaLnBrk="1" fontAlgn="b" latinLnBrk="0" hangingPunct="1">
                        <a:lnSpc>
                          <a:spcPct val="300000"/>
                        </a:lnSpc>
                        <a:buNone/>
                      </a:pPr>
                      <a:r>
                        <a:rPr lang="es-CO" sz="1100" b="1" kern="1200" dirty="0">
                          <a:solidFill>
                            <a:schemeClr val="tx1"/>
                          </a:solidFill>
                          <a:latin typeface="+mn-lt"/>
                          <a:ea typeface="+mn-ea"/>
                          <a:cs typeface="+mn-cs"/>
                        </a:rPr>
                        <a:t>231</a:t>
                      </a:r>
                    </a:p>
                  </a:txBody>
                  <a:tcPr marL="9525" marR="9525" marT="9525" marB="0" anchor="b"/>
                </a:tc>
                <a:extLst>
                  <a:ext uri="{0D108BD9-81ED-4DB2-BD59-A6C34878D82A}">
                    <a16:rowId xmlns:a16="http://schemas.microsoft.com/office/drawing/2014/main" val="3438112460"/>
                  </a:ext>
                </a:extLst>
              </a:tr>
              <a:tr h="624840">
                <a:tc>
                  <a:txBody>
                    <a:bodyPr/>
                    <a:lstStyle/>
                    <a:p>
                      <a:pPr marL="0" algn="l" defTabSz="914400" rtl="0" eaLnBrk="1" fontAlgn="b" latinLnBrk="0" hangingPunct="1">
                        <a:buNone/>
                      </a:pPr>
                      <a:r>
                        <a:rPr lang="es-CO" sz="1100" kern="1200">
                          <a:solidFill>
                            <a:schemeClr val="dk1"/>
                          </a:solidFill>
                          <a:latin typeface="+mn-lt"/>
                          <a:ea typeface="+mn-ea"/>
                          <a:cs typeface="+mn-cs"/>
                        </a:rPr>
                        <a:t>URBANIZACION JAL FÁTIMA</a:t>
                      </a:r>
                    </a:p>
                  </a:txBody>
                  <a:tcPr marL="9525" marR="9525" marT="9525" marB="0" anchor="b"/>
                </a:tc>
                <a:tc>
                  <a:txBody>
                    <a:bodyPr/>
                    <a:lstStyle/>
                    <a:p>
                      <a:pPr marL="0" lvl="0" algn="ctr" defTabSz="914400" rtl="0" eaLnBrk="1" fontAlgn="b" latinLnBrk="0" hangingPunct="1">
                        <a:lnSpc>
                          <a:spcPct val="300000"/>
                        </a:lnSpc>
                        <a:buNone/>
                      </a:pPr>
                      <a:r>
                        <a:rPr lang="es-CO" sz="1100" b="1" kern="1200">
                          <a:solidFill>
                            <a:schemeClr val="tx1"/>
                          </a:solidFill>
                          <a:latin typeface="+mn-lt"/>
                          <a:ea typeface="+mn-ea"/>
                          <a:cs typeface="+mn-cs"/>
                        </a:rPr>
                        <a:t>24</a:t>
                      </a:r>
                    </a:p>
                  </a:txBody>
                  <a:tcPr marL="9525" marR="9525" marT="9525" marB="0" anchor="b"/>
                </a:tc>
                <a:tc>
                  <a:txBody>
                    <a:bodyPr/>
                    <a:lstStyle/>
                    <a:p>
                      <a:pPr marL="0" lvl="0" algn="ctr" defTabSz="914400" rtl="0" eaLnBrk="1" fontAlgn="b" latinLnBrk="0" hangingPunct="1">
                        <a:lnSpc>
                          <a:spcPct val="300000"/>
                        </a:lnSpc>
                        <a:buNone/>
                      </a:pPr>
                      <a:r>
                        <a:rPr lang="es-CO" sz="1100" b="1" kern="1200">
                          <a:solidFill>
                            <a:schemeClr val="tx1"/>
                          </a:solidFill>
                          <a:latin typeface="+mn-lt"/>
                          <a:ea typeface="+mn-ea"/>
                          <a:cs typeface="+mn-cs"/>
                        </a:rPr>
                        <a:t>11</a:t>
                      </a:r>
                    </a:p>
                  </a:txBody>
                  <a:tcPr marL="9525" marR="9525" marT="9525" marB="0" anchor="b"/>
                </a:tc>
                <a:tc>
                  <a:txBody>
                    <a:bodyPr/>
                    <a:lstStyle/>
                    <a:p>
                      <a:pPr marL="0" lvl="0" algn="ctr" defTabSz="914400" rtl="0" eaLnBrk="1" fontAlgn="b" latinLnBrk="0" hangingPunct="1">
                        <a:lnSpc>
                          <a:spcPct val="300000"/>
                        </a:lnSpc>
                        <a:buNone/>
                      </a:pPr>
                      <a:r>
                        <a:rPr lang="es-CO" sz="1100" b="1" kern="1200" dirty="0">
                          <a:solidFill>
                            <a:schemeClr val="tx1"/>
                          </a:solidFill>
                          <a:latin typeface="+mn-lt"/>
                          <a:ea typeface="+mn-ea"/>
                          <a:cs typeface="+mn-cs"/>
                        </a:rPr>
                        <a:t>220</a:t>
                      </a:r>
                    </a:p>
                  </a:txBody>
                  <a:tcPr marL="9525" marR="9525" marT="9525" marB="0" anchor="b"/>
                </a:tc>
                <a:extLst>
                  <a:ext uri="{0D108BD9-81ED-4DB2-BD59-A6C34878D82A}">
                    <a16:rowId xmlns:a16="http://schemas.microsoft.com/office/drawing/2014/main" val="1670346172"/>
                  </a:ext>
                </a:extLst>
              </a:tr>
              <a:tr h="624840">
                <a:tc>
                  <a:txBody>
                    <a:bodyPr/>
                    <a:lstStyle/>
                    <a:p>
                      <a:pPr marL="0" algn="l" defTabSz="914400" rtl="0" eaLnBrk="1" fontAlgn="b" latinLnBrk="0" hangingPunct="1">
                        <a:buNone/>
                      </a:pPr>
                      <a:r>
                        <a:rPr lang="es-CO" sz="1100" kern="1200">
                          <a:solidFill>
                            <a:schemeClr val="dk1"/>
                          </a:solidFill>
                          <a:latin typeface="+mn-lt"/>
                          <a:ea typeface="+mn-ea"/>
                          <a:cs typeface="+mn-cs"/>
                        </a:rPr>
                        <a:t>URBANIZACIÓN SAN CARLOS</a:t>
                      </a:r>
                    </a:p>
                  </a:txBody>
                  <a:tcPr marL="9525" marR="9525" marT="9525" marB="0" anchor="b"/>
                </a:tc>
                <a:tc>
                  <a:txBody>
                    <a:bodyPr/>
                    <a:lstStyle/>
                    <a:p>
                      <a:pPr marL="0" lvl="0" algn="ctr" defTabSz="914400" rtl="0" eaLnBrk="1" fontAlgn="b" latinLnBrk="0" hangingPunct="1">
                        <a:lnSpc>
                          <a:spcPct val="300000"/>
                        </a:lnSpc>
                        <a:buNone/>
                      </a:pPr>
                      <a:r>
                        <a:rPr lang="es-CO" sz="1100" b="1" kern="1200">
                          <a:solidFill>
                            <a:schemeClr val="tx1"/>
                          </a:solidFill>
                          <a:latin typeface="+mn-lt"/>
                          <a:ea typeface="+mn-ea"/>
                          <a:cs typeface="+mn-cs"/>
                        </a:rPr>
                        <a:t>25</a:t>
                      </a:r>
                    </a:p>
                  </a:txBody>
                  <a:tcPr marL="9525" marR="9525" marT="9525" marB="0" anchor="b"/>
                </a:tc>
                <a:tc>
                  <a:txBody>
                    <a:bodyPr/>
                    <a:lstStyle/>
                    <a:p>
                      <a:pPr marL="0" lvl="0" algn="ctr" defTabSz="914400" rtl="0" eaLnBrk="1" fontAlgn="b" latinLnBrk="0" hangingPunct="1">
                        <a:lnSpc>
                          <a:spcPct val="300000"/>
                        </a:lnSpc>
                        <a:buNone/>
                      </a:pPr>
                      <a:r>
                        <a:rPr lang="es-CO" sz="1100" b="1" kern="1200">
                          <a:solidFill>
                            <a:schemeClr val="tx1"/>
                          </a:solidFill>
                          <a:latin typeface="+mn-lt"/>
                          <a:ea typeface="+mn-ea"/>
                          <a:cs typeface="+mn-cs"/>
                        </a:rPr>
                        <a:t>0</a:t>
                      </a:r>
                    </a:p>
                  </a:txBody>
                  <a:tcPr marL="9525" marR="9525" marT="9525" marB="0" anchor="b"/>
                </a:tc>
                <a:tc>
                  <a:txBody>
                    <a:bodyPr/>
                    <a:lstStyle/>
                    <a:p>
                      <a:pPr marL="0" lvl="0" algn="ctr" defTabSz="914400" rtl="0" eaLnBrk="1" fontAlgn="b" latinLnBrk="0" hangingPunct="1">
                        <a:lnSpc>
                          <a:spcPct val="300000"/>
                        </a:lnSpc>
                        <a:buNone/>
                      </a:pPr>
                      <a:r>
                        <a:rPr lang="es-CO" sz="1100" b="1" kern="1200" dirty="0">
                          <a:solidFill>
                            <a:schemeClr val="tx1"/>
                          </a:solidFill>
                          <a:latin typeface="+mn-lt"/>
                          <a:ea typeface="+mn-ea"/>
                          <a:cs typeface="+mn-cs"/>
                        </a:rPr>
                        <a:t>365</a:t>
                      </a:r>
                    </a:p>
                  </a:txBody>
                  <a:tcPr marL="9525" marR="9525" marT="9525" marB="0" anchor="b"/>
                </a:tc>
                <a:extLst>
                  <a:ext uri="{0D108BD9-81ED-4DB2-BD59-A6C34878D82A}">
                    <a16:rowId xmlns:a16="http://schemas.microsoft.com/office/drawing/2014/main" val="3920040716"/>
                  </a:ext>
                </a:extLst>
              </a:tr>
              <a:tr h="624840">
                <a:tc>
                  <a:txBody>
                    <a:bodyPr/>
                    <a:lstStyle/>
                    <a:p>
                      <a:pPr marL="0" algn="l" defTabSz="914400" rtl="0" eaLnBrk="1" fontAlgn="b" latinLnBrk="0" hangingPunct="1">
                        <a:buNone/>
                      </a:pPr>
                      <a:r>
                        <a:rPr lang="es-CO" sz="1100" kern="1200">
                          <a:solidFill>
                            <a:schemeClr val="dk1"/>
                          </a:solidFill>
                          <a:latin typeface="+mn-lt"/>
                          <a:ea typeface="+mn-ea"/>
                          <a:cs typeface="+mn-cs"/>
                        </a:rPr>
                        <a:t>NUEVO MUZU</a:t>
                      </a:r>
                    </a:p>
                  </a:txBody>
                  <a:tcPr marL="9525" marR="9525" marT="9525" marB="0" anchor="b"/>
                </a:tc>
                <a:tc>
                  <a:txBody>
                    <a:bodyPr/>
                    <a:lstStyle/>
                    <a:p>
                      <a:pPr marL="0" lvl="0" algn="ctr" defTabSz="914400" rtl="0" eaLnBrk="1" fontAlgn="b" latinLnBrk="0" hangingPunct="1">
                        <a:lnSpc>
                          <a:spcPct val="300000"/>
                        </a:lnSpc>
                        <a:buNone/>
                      </a:pPr>
                      <a:r>
                        <a:rPr lang="es-CO" sz="1100" b="1" kern="1200" dirty="0">
                          <a:solidFill>
                            <a:schemeClr val="tx1"/>
                          </a:solidFill>
                          <a:latin typeface="+mn-lt"/>
                          <a:ea typeface="+mn-ea"/>
                          <a:cs typeface="+mn-cs"/>
                        </a:rPr>
                        <a:t>48</a:t>
                      </a:r>
                    </a:p>
                  </a:txBody>
                  <a:tcPr marL="9525" marR="9525" marT="9525" marB="0" anchor="b"/>
                </a:tc>
                <a:tc>
                  <a:txBody>
                    <a:bodyPr/>
                    <a:lstStyle/>
                    <a:p>
                      <a:pPr marL="0" lvl="0" algn="ctr" defTabSz="914400" rtl="0" eaLnBrk="1" fontAlgn="b" latinLnBrk="0" hangingPunct="1">
                        <a:lnSpc>
                          <a:spcPct val="300000"/>
                        </a:lnSpc>
                        <a:buNone/>
                      </a:pPr>
                      <a:r>
                        <a:rPr lang="es-CO" sz="1100" b="1" kern="1200">
                          <a:solidFill>
                            <a:schemeClr val="tx1"/>
                          </a:solidFill>
                          <a:latin typeface="+mn-lt"/>
                          <a:ea typeface="+mn-ea"/>
                          <a:cs typeface="+mn-cs"/>
                        </a:rPr>
                        <a:t>27</a:t>
                      </a:r>
                    </a:p>
                  </a:txBody>
                  <a:tcPr marL="9525" marR="9525" marT="9525" marB="0" anchor="b"/>
                </a:tc>
                <a:tc>
                  <a:txBody>
                    <a:bodyPr/>
                    <a:lstStyle/>
                    <a:p>
                      <a:pPr marL="0" lvl="0" algn="ctr" defTabSz="914400" rtl="0" eaLnBrk="1" fontAlgn="b" latinLnBrk="0" hangingPunct="1">
                        <a:lnSpc>
                          <a:spcPct val="300000"/>
                        </a:lnSpc>
                        <a:buNone/>
                      </a:pPr>
                      <a:r>
                        <a:rPr lang="es-CO" sz="1100" b="1" kern="1200" dirty="0">
                          <a:solidFill>
                            <a:schemeClr val="tx1"/>
                          </a:solidFill>
                          <a:latin typeface="+mn-lt"/>
                          <a:ea typeface="+mn-ea"/>
                          <a:cs typeface="+mn-cs"/>
                        </a:rPr>
                        <a:t>467</a:t>
                      </a:r>
                    </a:p>
                  </a:txBody>
                  <a:tcPr marL="9525" marR="9525" marT="9525" marB="0" anchor="b"/>
                </a:tc>
                <a:extLst>
                  <a:ext uri="{0D108BD9-81ED-4DB2-BD59-A6C34878D82A}">
                    <a16:rowId xmlns:a16="http://schemas.microsoft.com/office/drawing/2014/main" val="2903512232"/>
                  </a:ext>
                </a:extLst>
              </a:tr>
            </a:tbl>
          </a:graphicData>
        </a:graphic>
      </p:graphicFrame>
      <p:sp>
        <p:nvSpPr>
          <p:cNvPr id="5" name="CuadroTexto 4">
            <a:extLst>
              <a:ext uri="{FF2B5EF4-FFF2-40B4-BE49-F238E27FC236}">
                <a16:creationId xmlns:a16="http://schemas.microsoft.com/office/drawing/2014/main" id="{7220A59D-B7F5-2403-6DC4-B1C58EE809E8}"/>
              </a:ext>
            </a:extLst>
          </p:cNvPr>
          <p:cNvSpPr txBox="1"/>
          <p:nvPr/>
        </p:nvSpPr>
        <p:spPr>
          <a:xfrm>
            <a:off x="714895" y="0"/>
            <a:ext cx="4189614" cy="984885"/>
          </a:xfrm>
          <a:prstGeom prst="rect">
            <a:avLst/>
          </a:prstGeom>
          <a:noFill/>
        </p:spPr>
        <p:txBody>
          <a:bodyPr wrap="square" rtlCol="0">
            <a:spAutoFit/>
          </a:bodyPr>
          <a:lstStyle/>
          <a:p>
            <a:r>
              <a:rPr lang="es-419" sz="4000" b="1" dirty="0">
                <a:solidFill>
                  <a:srgbClr val="FF0000"/>
                </a:solidFill>
                <a:latin typeface="Lexend Deca"/>
                <a:ea typeface="Lexend Deca"/>
                <a:cs typeface="Lexend Deca"/>
                <a:sym typeface="Lexend Deca"/>
              </a:rPr>
              <a:t>Mes de Junio</a:t>
            </a:r>
          </a:p>
          <a:p>
            <a:endParaRPr lang="es-CO" dirty="0"/>
          </a:p>
        </p:txBody>
      </p:sp>
      <p:sp>
        <p:nvSpPr>
          <p:cNvPr id="4" name="CuadroTexto 3">
            <a:extLst>
              <a:ext uri="{FF2B5EF4-FFF2-40B4-BE49-F238E27FC236}">
                <a16:creationId xmlns:a16="http://schemas.microsoft.com/office/drawing/2014/main" id="{55D2BDDB-C5AB-8B50-1F95-2FC741B7913A}"/>
              </a:ext>
            </a:extLst>
          </p:cNvPr>
          <p:cNvSpPr txBox="1"/>
          <p:nvPr/>
        </p:nvSpPr>
        <p:spPr>
          <a:xfrm>
            <a:off x="8196349" y="0"/>
            <a:ext cx="3682538" cy="984885"/>
          </a:xfrm>
          <a:prstGeom prst="rect">
            <a:avLst/>
          </a:prstGeom>
          <a:noFill/>
        </p:spPr>
        <p:txBody>
          <a:bodyPr wrap="square" rtlCol="0">
            <a:spAutoFit/>
          </a:bodyPr>
          <a:lstStyle/>
          <a:p>
            <a:r>
              <a:rPr lang="es-419" sz="4000" b="1" dirty="0">
                <a:solidFill>
                  <a:srgbClr val="FF0000"/>
                </a:solidFill>
                <a:latin typeface="Lexend Deca"/>
                <a:ea typeface="Lexend Deca"/>
                <a:cs typeface="Lexend Deca"/>
                <a:sym typeface="Lexend Deca"/>
              </a:rPr>
              <a:t>Mes de Julio</a:t>
            </a:r>
          </a:p>
          <a:p>
            <a:endParaRPr lang="es-CO" dirty="0"/>
          </a:p>
        </p:txBody>
      </p:sp>
      <p:graphicFrame>
        <p:nvGraphicFramePr>
          <p:cNvPr id="3" name="Tabla 2"/>
          <p:cNvGraphicFramePr>
            <a:graphicFrameLocks noGrp="1"/>
          </p:cNvGraphicFramePr>
          <p:nvPr>
            <p:extLst>
              <p:ext uri="{D42A27DB-BD31-4B8C-83A1-F6EECF244321}">
                <p14:modId xmlns:p14="http://schemas.microsoft.com/office/powerpoint/2010/main" val="1674444901"/>
              </p:ext>
            </p:extLst>
          </p:nvPr>
        </p:nvGraphicFramePr>
        <p:xfrm>
          <a:off x="6238240" y="764770"/>
          <a:ext cx="5640647" cy="3586596"/>
        </p:xfrm>
        <a:graphic>
          <a:graphicData uri="http://schemas.openxmlformats.org/drawingml/2006/table">
            <a:tbl>
              <a:tblPr firstRow="1" bandRow="1">
                <a:tableStyleId>{5C22544A-7EE6-4342-B048-85BDC9FD1C3A}</a:tableStyleId>
              </a:tblPr>
              <a:tblGrid>
                <a:gridCol w="1266321">
                  <a:extLst>
                    <a:ext uri="{9D8B030D-6E8A-4147-A177-3AD203B41FA5}">
                      <a16:colId xmlns:a16="http://schemas.microsoft.com/office/drawing/2014/main" val="20000"/>
                    </a:ext>
                  </a:extLst>
                </a:gridCol>
                <a:gridCol w="966108">
                  <a:extLst>
                    <a:ext uri="{9D8B030D-6E8A-4147-A177-3AD203B41FA5}">
                      <a16:colId xmlns:a16="http://schemas.microsoft.com/office/drawing/2014/main" val="20001"/>
                    </a:ext>
                  </a:extLst>
                </a:gridCol>
                <a:gridCol w="1753986">
                  <a:extLst>
                    <a:ext uri="{9D8B030D-6E8A-4147-A177-3AD203B41FA5}">
                      <a16:colId xmlns:a16="http://schemas.microsoft.com/office/drawing/2014/main" val="20002"/>
                    </a:ext>
                  </a:extLst>
                </a:gridCol>
                <a:gridCol w="1654232">
                  <a:extLst>
                    <a:ext uri="{9D8B030D-6E8A-4147-A177-3AD203B41FA5}">
                      <a16:colId xmlns:a16="http://schemas.microsoft.com/office/drawing/2014/main" val="20003"/>
                    </a:ext>
                  </a:extLst>
                </a:gridCol>
              </a:tblGrid>
              <a:tr h="397222">
                <a:tc>
                  <a:txBody>
                    <a:bodyPr/>
                    <a:lstStyle/>
                    <a:p>
                      <a:r>
                        <a:rPr lang="es-419" sz="1100" dirty="0"/>
                        <a:t>PUNTO</a:t>
                      </a:r>
                      <a:endParaRPr lang="es-CO" sz="1100" dirty="0"/>
                    </a:p>
                  </a:txBody>
                  <a:tcPr/>
                </a:tc>
                <a:tc>
                  <a:txBody>
                    <a:bodyPr/>
                    <a:lstStyle/>
                    <a:p>
                      <a:r>
                        <a:rPr lang="es-419" sz="1100"/>
                        <a:t>ACTIVIDADES </a:t>
                      </a:r>
                      <a:endParaRPr lang="es-CO" sz="1100"/>
                    </a:p>
                  </a:txBody>
                  <a:tcPr/>
                </a:tc>
                <a:tc>
                  <a:txBody>
                    <a:bodyPr/>
                    <a:lstStyle/>
                    <a:p>
                      <a:r>
                        <a:rPr lang="es-419" sz="1100"/>
                        <a:t>PARTICIPACIÓN HOMBRES</a:t>
                      </a:r>
                      <a:endParaRPr lang="es-CO" sz="1100"/>
                    </a:p>
                  </a:txBody>
                  <a:tcPr/>
                </a:tc>
                <a:tc>
                  <a:txBody>
                    <a:bodyPr/>
                    <a:lstStyle/>
                    <a:p>
                      <a:r>
                        <a:rPr lang="es-419" sz="1100"/>
                        <a:t>PARTICIPACIÓN MUJERES</a:t>
                      </a:r>
                      <a:endParaRPr lang="es-CO" sz="1100"/>
                    </a:p>
                  </a:txBody>
                  <a:tcPr/>
                </a:tc>
                <a:extLst>
                  <a:ext uri="{0D108BD9-81ED-4DB2-BD59-A6C34878D82A}">
                    <a16:rowId xmlns:a16="http://schemas.microsoft.com/office/drawing/2014/main" val="10000"/>
                  </a:ext>
                </a:extLst>
              </a:tr>
              <a:tr h="624840">
                <a:tc>
                  <a:txBody>
                    <a:bodyPr/>
                    <a:lstStyle/>
                    <a:p>
                      <a:pPr marL="0" algn="l" defTabSz="914400" rtl="0" eaLnBrk="1" fontAlgn="b" latinLnBrk="0" hangingPunct="1">
                        <a:buNone/>
                      </a:pPr>
                      <a:r>
                        <a:rPr lang="es-CO" sz="1100" kern="1200" dirty="0">
                          <a:solidFill>
                            <a:schemeClr val="dk1"/>
                          </a:solidFill>
                          <a:latin typeface="+mn-lt"/>
                          <a:ea typeface="+mn-ea"/>
                          <a:cs typeface="+mn-cs"/>
                        </a:rPr>
                        <a:t>URBANIZACION JAL VENECIA</a:t>
                      </a:r>
                    </a:p>
                  </a:txBody>
                  <a:tcPr marL="9525" marR="9525" marT="9525" marB="0" anchor="b"/>
                </a:tc>
                <a:tc>
                  <a:txBody>
                    <a:bodyPr/>
                    <a:lstStyle/>
                    <a:p>
                      <a:pPr algn="ctr" fontAlgn="b">
                        <a:buNone/>
                      </a:pPr>
                      <a:r>
                        <a:rPr lang="es-CO" sz="1200" b="1" i="0" u="none" strike="noStrike" dirty="0">
                          <a:solidFill>
                            <a:srgbClr val="000000"/>
                          </a:solidFill>
                          <a:effectLst/>
                          <a:latin typeface="Calibri" panose="020F0502020204030204" pitchFamily="34" charset="0"/>
                        </a:rPr>
                        <a:t>54</a:t>
                      </a:r>
                    </a:p>
                  </a:txBody>
                  <a:tcPr marL="9525" marR="9525" marT="9525" marB="0" anchor="b"/>
                </a:tc>
                <a:tc>
                  <a:txBody>
                    <a:bodyPr/>
                    <a:lstStyle/>
                    <a:p>
                      <a:pPr algn="ctr" fontAlgn="b">
                        <a:buNone/>
                      </a:pPr>
                      <a:r>
                        <a:rPr lang="es-CO" sz="1200" b="1" i="0" u="none" strike="noStrike">
                          <a:solidFill>
                            <a:srgbClr val="000000"/>
                          </a:solidFill>
                          <a:effectLst/>
                          <a:latin typeface="Calibri" panose="020F0502020204030204" pitchFamily="34" charset="0"/>
                        </a:rPr>
                        <a:t>140</a:t>
                      </a:r>
                    </a:p>
                  </a:txBody>
                  <a:tcPr marL="9525" marR="9525" marT="9525" marB="0" anchor="b"/>
                </a:tc>
                <a:tc>
                  <a:txBody>
                    <a:bodyPr/>
                    <a:lstStyle/>
                    <a:p>
                      <a:pPr algn="ctr" fontAlgn="b">
                        <a:buNone/>
                      </a:pPr>
                      <a:r>
                        <a:rPr lang="es-CO" sz="1200" b="1" i="0" u="none" strike="noStrike">
                          <a:solidFill>
                            <a:srgbClr val="000000"/>
                          </a:solidFill>
                          <a:effectLst/>
                          <a:latin typeface="Calibri" panose="020F0502020204030204" pitchFamily="34" charset="0"/>
                        </a:rPr>
                        <a:t>1089</a:t>
                      </a:r>
                    </a:p>
                  </a:txBody>
                  <a:tcPr marL="9525" marR="9525" marT="9525" marB="0" anchor="b"/>
                </a:tc>
                <a:extLst>
                  <a:ext uri="{0D108BD9-81ED-4DB2-BD59-A6C34878D82A}">
                    <a16:rowId xmlns:a16="http://schemas.microsoft.com/office/drawing/2014/main" val="10001"/>
                  </a:ext>
                </a:extLst>
              </a:tr>
              <a:tr h="660516">
                <a:tc>
                  <a:txBody>
                    <a:bodyPr/>
                    <a:lstStyle/>
                    <a:p>
                      <a:pPr marL="0" algn="l" defTabSz="914400" rtl="0" eaLnBrk="1" fontAlgn="b" latinLnBrk="0" hangingPunct="1">
                        <a:buNone/>
                      </a:pPr>
                      <a:r>
                        <a:rPr lang="es-CO" sz="1100" kern="1200">
                          <a:solidFill>
                            <a:schemeClr val="dk1"/>
                          </a:solidFill>
                          <a:latin typeface="+mn-lt"/>
                          <a:ea typeface="+mn-ea"/>
                          <a:cs typeface="+mn-cs"/>
                        </a:rPr>
                        <a:t>DESARROLLO SAN BENITO</a:t>
                      </a:r>
                    </a:p>
                  </a:txBody>
                  <a:tcPr marL="9525" marR="9525" marT="9525" marB="0" anchor="b"/>
                </a:tc>
                <a:tc>
                  <a:txBody>
                    <a:bodyPr/>
                    <a:lstStyle/>
                    <a:p>
                      <a:pPr algn="ctr" fontAlgn="b">
                        <a:buNone/>
                      </a:pPr>
                      <a:r>
                        <a:rPr lang="es-CO" sz="1200" b="1" i="0" u="none" strike="noStrike" dirty="0">
                          <a:solidFill>
                            <a:srgbClr val="000000"/>
                          </a:solidFill>
                          <a:effectLst/>
                          <a:latin typeface="Calibri" panose="020F0502020204030204" pitchFamily="34" charset="0"/>
                        </a:rPr>
                        <a:t>42</a:t>
                      </a:r>
                    </a:p>
                  </a:txBody>
                  <a:tcPr marL="9525" marR="9525" marT="9525" marB="0" anchor="b"/>
                </a:tc>
                <a:tc>
                  <a:txBody>
                    <a:bodyPr/>
                    <a:lstStyle/>
                    <a:p>
                      <a:pPr algn="ctr" fontAlgn="b">
                        <a:buNone/>
                      </a:pPr>
                      <a:r>
                        <a:rPr lang="es-CO" sz="1200" b="1" i="0" u="none" strike="noStrike">
                          <a:solidFill>
                            <a:srgbClr val="000000"/>
                          </a:solidFill>
                          <a:effectLst/>
                          <a:latin typeface="Calibri" panose="020F0502020204030204" pitchFamily="34" charset="0"/>
                        </a:rPr>
                        <a:t>66</a:t>
                      </a:r>
                    </a:p>
                  </a:txBody>
                  <a:tcPr marL="9525" marR="9525" marT="9525" marB="0" anchor="b"/>
                </a:tc>
                <a:tc>
                  <a:txBody>
                    <a:bodyPr/>
                    <a:lstStyle/>
                    <a:p>
                      <a:pPr algn="ctr" fontAlgn="b">
                        <a:buNone/>
                      </a:pPr>
                      <a:r>
                        <a:rPr lang="es-CO" sz="1200" b="1" i="0" u="none" strike="noStrike">
                          <a:solidFill>
                            <a:srgbClr val="000000"/>
                          </a:solidFill>
                          <a:effectLst/>
                          <a:latin typeface="Calibri" panose="020F0502020204030204" pitchFamily="34" charset="0"/>
                        </a:rPr>
                        <a:t>387</a:t>
                      </a:r>
                    </a:p>
                  </a:txBody>
                  <a:tcPr marL="9525" marR="9525" marT="9525" marB="0" anchor="b"/>
                </a:tc>
                <a:extLst>
                  <a:ext uri="{0D108BD9-81ED-4DB2-BD59-A6C34878D82A}">
                    <a16:rowId xmlns:a16="http://schemas.microsoft.com/office/drawing/2014/main" val="10002"/>
                  </a:ext>
                </a:extLst>
              </a:tr>
              <a:tr h="624840">
                <a:tc>
                  <a:txBody>
                    <a:bodyPr/>
                    <a:lstStyle/>
                    <a:p>
                      <a:pPr marL="0" algn="l" defTabSz="914400" rtl="0" eaLnBrk="1" fontAlgn="b" latinLnBrk="0" hangingPunct="1">
                        <a:buNone/>
                      </a:pPr>
                      <a:r>
                        <a:rPr lang="es-CO" sz="1100" kern="1200">
                          <a:solidFill>
                            <a:schemeClr val="dk1"/>
                          </a:solidFill>
                          <a:latin typeface="+mn-lt"/>
                          <a:ea typeface="+mn-ea"/>
                          <a:cs typeface="+mn-cs"/>
                        </a:rPr>
                        <a:t>URBANIZACION JAL FÁTIMA</a:t>
                      </a:r>
                    </a:p>
                  </a:txBody>
                  <a:tcPr marL="9525" marR="9525" marT="9525" marB="0" anchor="b"/>
                </a:tc>
                <a:tc>
                  <a:txBody>
                    <a:bodyPr/>
                    <a:lstStyle/>
                    <a:p>
                      <a:pPr algn="ctr" fontAlgn="b">
                        <a:buNone/>
                      </a:pPr>
                      <a:r>
                        <a:rPr lang="es-CO" sz="1200" b="1" i="0" u="none" strike="noStrike">
                          <a:solidFill>
                            <a:srgbClr val="000000"/>
                          </a:solidFill>
                          <a:effectLst/>
                          <a:latin typeface="Calibri" panose="020F0502020204030204" pitchFamily="34" charset="0"/>
                        </a:rPr>
                        <a:t>27</a:t>
                      </a:r>
                    </a:p>
                  </a:txBody>
                  <a:tcPr marL="9525" marR="9525" marT="9525" marB="0" anchor="b"/>
                </a:tc>
                <a:tc>
                  <a:txBody>
                    <a:bodyPr/>
                    <a:lstStyle/>
                    <a:p>
                      <a:pPr algn="ctr" fontAlgn="b">
                        <a:buNone/>
                      </a:pPr>
                      <a:r>
                        <a:rPr lang="es-CO" sz="1200" b="1" i="0" u="none" strike="noStrike" dirty="0">
                          <a:solidFill>
                            <a:srgbClr val="000000"/>
                          </a:solidFill>
                          <a:effectLst/>
                          <a:latin typeface="Calibri" panose="020F0502020204030204" pitchFamily="34" charset="0"/>
                        </a:rPr>
                        <a:t>15</a:t>
                      </a:r>
                    </a:p>
                  </a:txBody>
                  <a:tcPr marL="9525" marR="9525" marT="9525" marB="0" anchor="b"/>
                </a:tc>
                <a:tc>
                  <a:txBody>
                    <a:bodyPr/>
                    <a:lstStyle/>
                    <a:p>
                      <a:pPr algn="ctr" fontAlgn="b">
                        <a:buNone/>
                      </a:pPr>
                      <a:r>
                        <a:rPr lang="es-CO" sz="1200" b="1" i="0" u="none" strike="noStrike">
                          <a:solidFill>
                            <a:srgbClr val="000000"/>
                          </a:solidFill>
                          <a:effectLst/>
                          <a:latin typeface="Calibri" panose="020F0502020204030204" pitchFamily="34" charset="0"/>
                        </a:rPr>
                        <a:t>223</a:t>
                      </a:r>
                    </a:p>
                  </a:txBody>
                  <a:tcPr marL="9525" marR="9525" marT="9525" marB="0" anchor="b"/>
                </a:tc>
                <a:extLst>
                  <a:ext uri="{0D108BD9-81ED-4DB2-BD59-A6C34878D82A}">
                    <a16:rowId xmlns:a16="http://schemas.microsoft.com/office/drawing/2014/main" val="10003"/>
                  </a:ext>
                </a:extLst>
              </a:tr>
              <a:tr h="624840">
                <a:tc>
                  <a:txBody>
                    <a:bodyPr/>
                    <a:lstStyle/>
                    <a:p>
                      <a:pPr marL="0" algn="l" defTabSz="914400" rtl="0" eaLnBrk="1" fontAlgn="b" latinLnBrk="0" hangingPunct="1">
                        <a:buNone/>
                      </a:pPr>
                      <a:r>
                        <a:rPr lang="es-CO" sz="1100" kern="1200">
                          <a:solidFill>
                            <a:schemeClr val="dk1"/>
                          </a:solidFill>
                          <a:latin typeface="+mn-lt"/>
                          <a:ea typeface="+mn-ea"/>
                          <a:cs typeface="+mn-cs"/>
                        </a:rPr>
                        <a:t>URBANIZACIÓN SAN CARLOS</a:t>
                      </a:r>
                    </a:p>
                  </a:txBody>
                  <a:tcPr marL="9525" marR="9525" marT="9525" marB="0" anchor="b"/>
                </a:tc>
                <a:tc>
                  <a:txBody>
                    <a:bodyPr/>
                    <a:lstStyle/>
                    <a:p>
                      <a:pPr algn="ctr" fontAlgn="b">
                        <a:buNone/>
                      </a:pPr>
                      <a:r>
                        <a:rPr lang="es-CO" sz="1200" b="1" i="0" u="none" strike="noStrike">
                          <a:solidFill>
                            <a:srgbClr val="000000"/>
                          </a:solidFill>
                          <a:effectLst/>
                          <a:latin typeface="Calibri" panose="020F0502020204030204" pitchFamily="34" charset="0"/>
                        </a:rPr>
                        <a:t>30</a:t>
                      </a:r>
                    </a:p>
                  </a:txBody>
                  <a:tcPr marL="9525" marR="9525" marT="9525" marB="0" anchor="b"/>
                </a:tc>
                <a:tc>
                  <a:txBody>
                    <a:bodyPr/>
                    <a:lstStyle/>
                    <a:p>
                      <a:pPr algn="ctr" fontAlgn="b">
                        <a:buNone/>
                      </a:pPr>
                      <a:r>
                        <a:rPr lang="es-CO" sz="1200" b="1" i="0" u="none" strike="noStrike" dirty="0">
                          <a:solidFill>
                            <a:srgbClr val="000000"/>
                          </a:solidFill>
                          <a:effectLst/>
                          <a:latin typeface="Calibri" panose="020F0502020204030204" pitchFamily="34" charset="0"/>
                        </a:rPr>
                        <a:t>0</a:t>
                      </a:r>
                    </a:p>
                  </a:txBody>
                  <a:tcPr marL="9525" marR="9525" marT="9525" marB="0" anchor="b"/>
                </a:tc>
                <a:tc>
                  <a:txBody>
                    <a:bodyPr/>
                    <a:lstStyle/>
                    <a:p>
                      <a:pPr algn="ctr" fontAlgn="b">
                        <a:buNone/>
                      </a:pPr>
                      <a:r>
                        <a:rPr lang="es-CO" sz="1200" b="1" i="0" u="none" strike="noStrike">
                          <a:solidFill>
                            <a:srgbClr val="000000"/>
                          </a:solidFill>
                          <a:effectLst/>
                          <a:latin typeface="Calibri" panose="020F0502020204030204" pitchFamily="34" charset="0"/>
                        </a:rPr>
                        <a:t>535</a:t>
                      </a:r>
                    </a:p>
                  </a:txBody>
                  <a:tcPr marL="9525" marR="9525" marT="9525" marB="0" anchor="b"/>
                </a:tc>
                <a:extLst>
                  <a:ext uri="{0D108BD9-81ED-4DB2-BD59-A6C34878D82A}">
                    <a16:rowId xmlns:a16="http://schemas.microsoft.com/office/drawing/2014/main" val="10004"/>
                  </a:ext>
                </a:extLst>
              </a:tr>
              <a:tr h="624840">
                <a:tc>
                  <a:txBody>
                    <a:bodyPr/>
                    <a:lstStyle/>
                    <a:p>
                      <a:pPr marL="0" algn="l" defTabSz="914400" rtl="0" eaLnBrk="1" fontAlgn="b" latinLnBrk="0" hangingPunct="1">
                        <a:buNone/>
                      </a:pPr>
                      <a:r>
                        <a:rPr lang="es-CO" sz="1100" kern="1200">
                          <a:solidFill>
                            <a:schemeClr val="dk1"/>
                          </a:solidFill>
                          <a:latin typeface="+mn-lt"/>
                          <a:ea typeface="+mn-ea"/>
                          <a:cs typeface="+mn-cs"/>
                        </a:rPr>
                        <a:t>NUEVO MUZU</a:t>
                      </a:r>
                    </a:p>
                  </a:txBody>
                  <a:tcPr marL="9525" marR="9525" marT="9525" marB="0" anchor="b"/>
                </a:tc>
                <a:tc>
                  <a:txBody>
                    <a:bodyPr/>
                    <a:lstStyle/>
                    <a:p>
                      <a:pPr algn="ctr" fontAlgn="b">
                        <a:buNone/>
                      </a:pPr>
                      <a:r>
                        <a:rPr lang="es-CO" sz="1200" b="1" i="0" u="none" strike="noStrike">
                          <a:solidFill>
                            <a:srgbClr val="000000"/>
                          </a:solidFill>
                          <a:effectLst/>
                          <a:latin typeface="Calibri" panose="020F0502020204030204" pitchFamily="34" charset="0"/>
                        </a:rPr>
                        <a:t>39</a:t>
                      </a:r>
                    </a:p>
                  </a:txBody>
                  <a:tcPr marL="9525" marR="9525" marT="9525" marB="0" anchor="b"/>
                </a:tc>
                <a:tc>
                  <a:txBody>
                    <a:bodyPr/>
                    <a:lstStyle/>
                    <a:p>
                      <a:pPr algn="ctr" fontAlgn="b">
                        <a:buNone/>
                      </a:pPr>
                      <a:r>
                        <a:rPr lang="es-CO" sz="1200" b="1" i="0" u="none" strike="noStrike" dirty="0">
                          <a:solidFill>
                            <a:srgbClr val="000000"/>
                          </a:solidFill>
                          <a:effectLst/>
                          <a:latin typeface="Calibri" panose="020F0502020204030204" pitchFamily="34" charset="0"/>
                        </a:rPr>
                        <a:t>22</a:t>
                      </a:r>
                    </a:p>
                  </a:txBody>
                  <a:tcPr marL="9525" marR="9525" marT="9525" marB="0" anchor="b"/>
                </a:tc>
                <a:tc>
                  <a:txBody>
                    <a:bodyPr/>
                    <a:lstStyle/>
                    <a:p>
                      <a:pPr algn="ctr" fontAlgn="b">
                        <a:buNone/>
                      </a:pPr>
                      <a:r>
                        <a:rPr lang="es-CO" sz="1200" b="1" i="0" u="none" strike="noStrike" dirty="0">
                          <a:solidFill>
                            <a:srgbClr val="000000"/>
                          </a:solidFill>
                          <a:effectLst/>
                          <a:latin typeface="Calibri" panose="020F0502020204030204" pitchFamily="34" charset="0"/>
                        </a:rPr>
                        <a:t>469</a:t>
                      </a:r>
                    </a:p>
                  </a:txBody>
                  <a:tcPr marL="9525" marR="9525" marT="9525" marB="0" anchor="b"/>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291939217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7B0A43-0C96-9DD6-0B88-D897A44D7C04}"/>
            </a:ext>
          </a:extLst>
        </p:cNvPr>
        <p:cNvGrpSpPr/>
        <p:nvPr/>
      </p:nvGrpSpPr>
      <p:grpSpPr>
        <a:xfrm>
          <a:off x="0" y="0"/>
          <a:ext cx="0" cy="0"/>
          <a:chOff x="0" y="0"/>
          <a:chExt cx="0" cy="0"/>
        </a:xfrm>
      </p:grpSpPr>
      <p:graphicFrame>
        <p:nvGraphicFramePr>
          <p:cNvPr id="2" name="Tabla 1">
            <a:extLst>
              <a:ext uri="{FF2B5EF4-FFF2-40B4-BE49-F238E27FC236}">
                <a16:creationId xmlns:a16="http://schemas.microsoft.com/office/drawing/2014/main" id="{FCE63397-9732-1022-4088-E11C78170E4E}"/>
              </a:ext>
            </a:extLst>
          </p:cNvPr>
          <p:cNvGraphicFramePr>
            <a:graphicFrameLocks noGrp="1"/>
          </p:cNvGraphicFramePr>
          <p:nvPr>
            <p:extLst>
              <p:ext uri="{D42A27DB-BD31-4B8C-83A1-F6EECF244321}">
                <p14:modId xmlns:p14="http://schemas.microsoft.com/office/powerpoint/2010/main" val="966753176"/>
              </p:ext>
            </p:extLst>
          </p:nvPr>
        </p:nvGraphicFramePr>
        <p:xfrm>
          <a:off x="178261" y="1014153"/>
          <a:ext cx="5956531" cy="3761682"/>
        </p:xfrm>
        <a:graphic>
          <a:graphicData uri="http://schemas.openxmlformats.org/drawingml/2006/table">
            <a:tbl>
              <a:tblPr firstRow="1" bandRow="1">
                <a:tableStyleId>{5C22544A-7EE6-4342-B048-85BDC9FD1C3A}</a:tableStyleId>
              </a:tblPr>
              <a:tblGrid>
                <a:gridCol w="1266321">
                  <a:extLst>
                    <a:ext uri="{9D8B030D-6E8A-4147-A177-3AD203B41FA5}">
                      <a16:colId xmlns:a16="http://schemas.microsoft.com/office/drawing/2014/main" val="3532675008"/>
                    </a:ext>
                  </a:extLst>
                </a:gridCol>
                <a:gridCol w="1074174">
                  <a:extLst>
                    <a:ext uri="{9D8B030D-6E8A-4147-A177-3AD203B41FA5}">
                      <a16:colId xmlns:a16="http://schemas.microsoft.com/office/drawing/2014/main" val="2867800350"/>
                    </a:ext>
                  </a:extLst>
                </a:gridCol>
                <a:gridCol w="1862051">
                  <a:extLst>
                    <a:ext uri="{9D8B030D-6E8A-4147-A177-3AD203B41FA5}">
                      <a16:colId xmlns:a16="http://schemas.microsoft.com/office/drawing/2014/main" val="477697069"/>
                    </a:ext>
                  </a:extLst>
                </a:gridCol>
                <a:gridCol w="1753985">
                  <a:extLst>
                    <a:ext uri="{9D8B030D-6E8A-4147-A177-3AD203B41FA5}">
                      <a16:colId xmlns:a16="http://schemas.microsoft.com/office/drawing/2014/main" val="341458235"/>
                    </a:ext>
                  </a:extLst>
                </a:gridCol>
              </a:tblGrid>
              <a:tr h="601806">
                <a:tc>
                  <a:txBody>
                    <a:bodyPr/>
                    <a:lstStyle/>
                    <a:p>
                      <a:r>
                        <a:rPr lang="es-419" sz="1200" dirty="0"/>
                        <a:t>PUNTO</a:t>
                      </a:r>
                      <a:endParaRPr lang="es-CO" sz="1200" dirty="0"/>
                    </a:p>
                  </a:txBody>
                  <a:tcPr/>
                </a:tc>
                <a:tc>
                  <a:txBody>
                    <a:bodyPr/>
                    <a:lstStyle/>
                    <a:p>
                      <a:r>
                        <a:rPr lang="es-419" sz="1200"/>
                        <a:t>ACTIVIDADES </a:t>
                      </a:r>
                      <a:endParaRPr lang="es-CO" sz="1200"/>
                    </a:p>
                  </a:txBody>
                  <a:tcPr/>
                </a:tc>
                <a:tc>
                  <a:txBody>
                    <a:bodyPr/>
                    <a:lstStyle/>
                    <a:p>
                      <a:r>
                        <a:rPr lang="es-419" sz="1200"/>
                        <a:t>PARTICIPACIÓN HOMBRES</a:t>
                      </a:r>
                      <a:endParaRPr lang="es-CO" sz="1200"/>
                    </a:p>
                  </a:txBody>
                  <a:tcPr/>
                </a:tc>
                <a:tc>
                  <a:txBody>
                    <a:bodyPr/>
                    <a:lstStyle/>
                    <a:p>
                      <a:r>
                        <a:rPr lang="es-419" sz="1200"/>
                        <a:t>PARTICIPACIÓN MUJERES</a:t>
                      </a:r>
                      <a:endParaRPr lang="es-CO" sz="1200"/>
                    </a:p>
                  </a:txBody>
                  <a:tcPr/>
                </a:tc>
                <a:extLst>
                  <a:ext uri="{0D108BD9-81ED-4DB2-BD59-A6C34878D82A}">
                    <a16:rowId xmlns:a16="http://schemas.microsoft.com/office/drawing/2014/main" val="3273900099"/>
                  </a:ext>
                </a:extLst>
              </a:tr>
              <a:tr h="624840">
                <a:tc>
                  <a:txBody>
                    <a:bodyPr/>
                    <a:lstStyle/>
                    <a:p>
                      <a:pPr marL="0" algn="l" defTabSz="914400" rtl="0" eaLnBrk="1" fontAlgn="b" latinLnBrk="0" hangingPunct="1">
                        <a:buNone/>
                      </a:pPr>
                      <a:r>
                        <a:rPr lang="es-CO" sz="1200" kern="1200">
                          <a:solidFill>
                            <a:schemeClr val="dk1"/>
                          </a:solidFill>
                          <a:latin typeface="+mn-lt"/>
                          <a:ea typeface="+mn-ea"/>
                          <a:cs typeface="+mn-cs"/>
                        </a:rPr>
                        <a:t>URBANIZACION JAL VENECIA</a:t>
                      </a:r>
                    </a:p>
                  </a:txBody>
                  <a:tcPr marL="9525" marR="9525" marT="9525" marB="0" anchor="b"/>
                </a:tc>
                <a:tc>
                  <a:txBody>
                    <a:bodyPr/>
                    <a:lstStyle/>
                    <a:p>
                      <a:pPr lvl="1" algn="ctr" fontAlgn="b">
                        <a:buNone/>
                      </a:pPr>
                      <a:r>
                        <a:rPr lang="es-CO" sz="1400" b="1" i="0" u="none" strike="noStrike" dirty="0">
                          <a:solidFill>
                            <a:srgbClr val="000000"/>
                          </a:solidFill>
                          <a:effectLst/>
                          <a:latin typeface="Calibri" panose="020F0502020204030204" pitchFamily="34" charset="0"/>
                        </a:rPr>
                        <a:t>38</a:t>
                      </a:r>
                    </a:p>
                  </a:txBody>
                  <a:tcPr marL="9525" marR="9525" marT="9525" marB="0" anchor="b"/>
                </a:tc>
                <a:tc>
                  <a:txBody>
                    <a:bodyPr/>
                    <a:lstStyle/>
                    <a:p>
                      <a:pPr lvl="1" algn="ctr" fontAlgn="b">
                        <a:buNone/>
                      </a:pPr>
                      <a:r>
                        <a:rPr lang="es-CO" sz="1400" b="1" i="0" u="none" strike="noStrike">
                          <a:solidFill>
                            <a:srgbClr val="000000"/>
                          </a:solidFill>
                          <a:effectLst/>
                          <a:latin typeface="Calibri" panose="020F0502020204030204" pitchFamily="34" charset="0"/>
                        </a:rPr>
                        <a:t>123</a:t>
                      </a:r>
                    </a:p>
                  </a:txBody>
                  <a:tcPr marL="9525" marR="9525" marT="9525" marB="0" anchor="b"/>
                </a:tc>
                <a:tc>
                  <a:txBody>
                    <a:bodyPr/>
                    <a:lstStyle/>
                    <a:p>
                      <a:pPr lvl="1" algn="ctr" fontAlgn="b">
                        <a:buNone/>
                      </a:pPr>
                      <a:r>
                        <a:rPr lang="es-CO" sz="1400" b="1" i="0" u="none" strike="noStrike">
                          <a:solidFill>
                            <a:srgbClr val="000000"/>
                          </a:solidFill>
                          <a:effectLst/>
                          <a:latin typeface="Calibri" panose="020F0502020204030204" pitchFamily="34" charset="0"/>
                        </a:rPr>
                        <a:t>1087</a:t>
                      </a:r>
                    </a:p>
                  </a:txBody>
                  <a:tcPr marL="9525" marR="9525" marT="9525" marB="0" anchor="b"/>
                </a:tc>
                <a:extLst>
                  <a:ext uri="{0D108BD9-81ED-4DB2-BD59-A6C34878D82A}">
                    <a16:rowId xmlns:a16="http://schemas.microsoft.com/office/drawing/2014/main" val="1557581178"/>
                  </a:ext>
                </a:extLst>
              </a:tr>
              <a:tr h="660516">
                <a:tc>
                  <a:txBody>
                    <a:bodyPr/>
                    <a:lstStyle/>
                    <a:p>
                      <a:pPr marL="0" algn="l" defTabSz="914400" rtl="0" eaLnBrk="1" fontAlgn="b" latinLnBrk="0" hangingPunct="1">
                        <a:buNone/>
                      </a:pPr>
                      <a:r>
                        <a:rPr lang="es-CO" sz="1200" kern="1200">
                          <a:solidFill>
                            <a:schemeClr val="dk1"/>
                          </a:solidFill>
                          <a:latin typeface="+mn-lt"/>
                          <a:ea typeface="+mn-ea"/>
                          <a:cs typeface="+mn-cs"/>
                        </a:rPr>
                        <a:t>DESARROLLO SAN BENITO</a:t>
                      </a:r>
                    </a:p>
                  </a:txBody>
                  <a:tcPr marL="9525" marR="9525" marT="9525" marB="0" anchor="b"/>
                </a:tc>
                <a:tc>
                  <a:txBody>
                    <a:bodyPr/>
                    <a:lstStyle/>
                    <a:p>
                      <a:pPr lvl="1" algn="ctr" fontAlgn="b">
                        <a:buNone/>
                      </a:pPr>
                      <a:r>
                        <a:rPr lang="es-CO" sz="1400" b="1" i="0" u="none" strike="noStrike">
                          <a:solidFill>
                            <a:srgbClr val="000000"/>
                          </a:solidFill>
                          <a:effectLst/>
                          <a:latin typeface="Calibri" panose="020F0502020204030204" pitchFamily="34" charset="0"/>
                        </a:rPr>
                        <a:t>31</a:t>
                      </a:r>
                    </a:p>
                  </a:txBody>
                  <a:tcPr marL="9525" marR="9525" marT="9525" marB="0" anchor="b"/>
                </a:tc>
                <a:tc>
                  <a:txBody>
                    <a:bodyPr/>
                    <a:lstStyle/>
                    <a:p>
                      <a:pPr lvl="1" algn="ctr" fontAlgn="b">
                        <a:buNone/>
                      </a:pPr>
                      <a:r>
                        <a:rPr lang="es-CO" sz="1400" b="1" i="0" u="none" strike="noStrike" dirty="0">
                          <a:solidFill>
                            <a:srgbClr val="000000"/>
                          </a:solidFill>
                          <a:effectLst/>
                          <a:latin typeface="Calibri" panose="020F0502020204030204" pitchFamily="34" charset="0"/>
                        </a:rPr>
                        <a:t>38</a:t>
                      </a:r>
                    </a:p>
                  </a:txBody>
                  <a:tcPr marL="9525" marR="9525" marT="9525" marB="0" anchor="b"/>
                </a:tc>
                <a:tc>
                  <a:txBody>
                    <a:bodyPr/>
                    <a:lstStyle/>
                    <a:p>
                      <a:pPr lvl="1" algn="ctr" fontAlgn="b">
                        <a:buNone/>
                      </a:pPr>
                      <a:r>
                        <a:rPr lang="es-CO" sz="1400" b="1" i="0" u="none" strike="noStrike">
                          <a:solidFill>
                            <a:srgbClr val="000000"/>
                          </a:solidFill>
                          <a:effectLst/>
                          <a:latin typeface="Calibri" panose="020F0502020204030204" pitchFamily="34" charset="0"/>
                        </a:rPr>
                        <a:t>300</a:t>
                      </a:r>
                    </a:p>
                  </a:txBody>
                  <a:tcPr marL="9525" marR="9525" marT="9525" marB="0" anchor="b"/>
                </a:tc>
                <a:extLst>
                  <a:ext uri="{0D108BD9-81ED-4DB2-BD59-A6C34878D82A}">
                    <a16:rowId xmlns:a16="http://schemas.microsoft.com/office/drawing/2014/main" val="3438112460"/>
                  </a:ext>
                </a:extLst>
              </a:tr>
              <a:tr h="624840">
                <a:tc>
                  <a:txBody>
                    <a:bodyPr/>
                    <a:lstStyle/>
                    <a:p>
                      <a:pPr marL="0" algn="l" defTabSz="914400" rtl="0" eaLnBrk="1" fontAlgn="b" latinLnBrk="0" hangingPunct="1">
                        <a:buNone/>
                      </a:pPr>
                      <a:r>
                        <a:rPr lang="es-CO" sz="1200" kern="1200">
                          <a:solidFill>
                            <a:schemeClr val="dk1"/>
                          </a:solidFill>
                          <a:latin typeface="+mn-lt"/>
                          <a:ea typeface="+mn-ea"/>
                          <a:cs typeface="+mn-cs"/>
                        </a:rPr>
                        <a:t>URBANIZACION JAL FÁTIMA</a:t>
                      </a:r>
                    </a:p>
                  </a:txBody>
                  <a:tcPr marL="9525" marR="9525" marT="9525" marB="0" anchor="b"/>
                </a:tc>
                <a:tc>
                  <a:txBody>
                    <a:bodyPr/>
                    <a:lstStyle/>
                    <a:p>
                      <a:pPr lvl="1" algn="ctr" fontAlgn="b">
                        <a:buNone/>
                      </a:pPr>
                      <a:r>
                        <a:rPr lang="es-CO" sz="1400" b="1" i="0" u="none" strike="noStrike">
                          <a:solidFill>
                            <a:srgbClr val="000000"/>
                          </a:solidFill>
                          <a:effectLst/>
                          <a:latin typeface="Calibri" panose="020F0502020204030204" pitchFamily="34" charset="0"/>
                        </a:rPr>
                        <a:t>24</a:t>
                      </a:r>
                    </a:p>
                  </a:txBody>
                  <a:tcPr marL="9525" marR="9525" marT="9525" marB="0" anchor="b"/>
                </a:tc>
                <a:tc>
                  <a:txBody>
                    <a:bodyPr/>
                    <a:lstStyle/>
                    <a:p>
                      <a:pPr lvl="1" algn="ctr" fontAlgn="b">
                        <a:buNone/>
                      </a:pPr>
                      <a:r>
                        <a:rPr lang="es-CO" sz="1400" b="1" i="0" u="none" strike="noStrike" dirty="0">
                          <a:solidFill>
                            <a:srgbClr val="000000"/>
                          </a:solidFill>
                          <a:effectLst/>
                          <a:latin typeface="Calibri" panose="020F0502020204030204" pitchFamily="34" charset="0"/>
                        </a:rPr>
                        <a:t>15</a:t>
                      </a:r>
                    </a:p>
                  </a:txBody>
                  <a:tcPr marL="9525" marR="9525" marT="9525" marB="0" anchor="b"/>
                </a:tc>
                <a:tc>
                  <a:txBody>
                    <a:bodyPr/>
                    <a:lstStyle/>
                    <a:p>
                      <a:pPr lvl="1" algn="ctr" fontAlgn="b">
                        <a:buNone/>
                      </a:pPr>
                      <a:r>
                        <a:rPr lang="es-CO" sz="1400" b="1" i="0" u="none" strike="noStrike" dirty="0">
                          <a:solidFill>
                            <a:srgbClr val="000000"/>
                          </a:solidFill>
                          <a:effectLst/>
                          <a:latin typeface="Calibri" panose="020F0502020204030204" pitchFamily="34" charset="0"/>
                        </a:rPr>
                        <a:t>315</a:t>
                      </a:r>
                    </a:p>
                  </a:txBody>
                  <a:tcPr marL="9525" marR="9525" marT="9525" marB="0" anchor="b"/>
                </a:tc>
                <a:extLst>
                  <a:ext uri="{0D108BD9-81ED-4DB2-BD59-A6C34878D82A}">
                    <a16:rowId xmlns:a16="http://schemas.microsoft.com/office/drawing/2014/main" val="1670346172"/>
                  </a:ext>
                </a:extLst>
              </a:tr>
              <a:tr h="624840">
                <a:tc>
                  <a:txBody>
                    <a:bodyPr/>
                    <a:lstStyle/>
                    <a:p>
                      <a:pPr marL="0" algn="l" defTabSz="914400" rtl="0" eaLnBrk="1" fontAlgn="b" latinLnBrk="0" hangingPunct="1">
                        <a:buNone/>
                      </a:pPr>
                      <a:r>
                        <a:rPr lang="es-CO" sz="1200" kern="1200">
                          <a:solidFill>
                            <a:schemeClr val="dk1"/>
                          </a:solidFill>
                          <a:latin typeface="+mn-lt"/>
                          <a:ea typeface="+mn-ea"/>
                          <a:cs typeface="+mn-cs"/>
                        </a:rPr>
                        <a:t>URBANIZACIÓN SAN CARLOS</a:t>
                      </a:r>
                    </a:p>
                  </a:txBody>
                  <a:tcPr marL="9525" marR="9525" marT="9525" marB="0" anchor="b"/>
                </a:tc>
                <a:tc>
                  <a:txBody>
                    <a:bodyPr/>
                    <a:lstStyle/>
                    <a:p>
                      <a:pPr lvl="1" algn="ctr" fontAlgn="b">
                        <a:buNone/>
                      </a:pPr>
                      <a:r>
                        <a:rPr lang="es-CO" sz="1400" b="1" i="0" u="none" strike="noStrike">
                          <a:solidFill>
                            <a:srgbClr val="000000"/>
                          </a:solidFill>
                          <a:effectLst/>
                          <a:latin typeface="Calibri" panose="020F0502020204030204" pitchFamily="34" charset="0"/>
                        </a:rPr>
                        <a:t>21</a:t>
                      </a:r>
                    </a:p>
                  </a:txBody>
                  <a:tcPr marL="9525" marR="9525" marT="9525" marB="0" anchor="b"/>
                </a:tc>
                <a:tc>
                  <a:txBody>
                    <a:bodyPr/>
                    <a:lstStyle/>
                    <a:p>
                      <a:pPr lvl="1" algn="ctr" fontAlgn="b">
                        <a:buNone/>
                      </a:pPr>
                      <a:r>
                        <a:rPr lang="es-CO" sz="1400" b="1" i="0" u="none" strike="noStrike">
                          <a:solidFill>
                            <a:srgbClr val="000000"/>
                          </a:solidFill>
                          <a:effectLst/>
                          <a:latin typeface="Calibri" panose="020F0502020204030204" pitchFamily="34" charset="0"/>
                        </a:rPr>
                        <a:t>0</a:t>
                      </a:r>
                    </a:p>
                  </a:txBody>
                  <a:tcPr marL="9525" marR="9525" marT="9525" marB="0" anchor="b"/>
                </a:tc>
                <a:tc>
                  <a:txBody>
                    <a:bodyPr/>
                    <a:lstStyle/>
                    <a:p>
                      <a:pPr lvl="1" algn="ctr" fontAlgn="b">
                        <a:buNone/>
                      </a:pPr>
                      <a:r>
                        <a:rPr lang="es-CO" sz="1400" b="1" i="0" u="none" strike="noStrike" dirty="0">
                          <a:solidFill>
                            <a:srgbClr val="000000"/>
                          </a:solidFill>
                          <a:effectLst/>
                          <a:latin typeface="Calibri" panose="020F0502020204030204" pitchFamily="34" charset="0"/>
                        </a:rPr>
                        <a:t>340</a:t>
                      </a:r>
                    </a:p>
                  </a:txBody>
                  <a:tcPr marL="9525" marR="9525" marT="9525" marB="0" anchor="b"/>
                </a:tc>
                <a:extLst>
                  <a:ext uri="{0D108BD9-81ED-4DB2-BD59-A6C34878D82A}">
                    <a16:rowId xmlns:a16="http://schemas.microsoft.com/office/drawing/2014/main" val="3920040716"/>
                  </a:ext>
                </a:extLst>
              </a:tr>
              <a:tr h="624840">
                <a:tc>
                  <a:txBody>
                    <a:bodyPr/>
                    <a:lstStyle/>
                    <a:p>
                      <a:pPr marL="0" algn="l" defTabSz="914400" rtl="0" eaLnBrk="1" fontAlgn="b" latinLnBrk="0" hangingPunct="1">
                        <a:buNone/>
                      </a:pPr>
                      <a:r>
                        <a:rPr lang="es-CO" sz="1200" kern="1200">
                          <a:solidFill>
                            <a:schemeClr val="dk1"/>
                          </a:solidFill>
                          <a:latin typeface="+mn-lt"/>
                          <a:ea typeface="+mn-ea"/>
                          <a:cs typeface="+mn-cs"/>
                        </a:rPr>
                        <a:t>NUEVO MUZU</a:t>
                      </a:r>
                    </a:p>
                  </a:txBody>
                  <a:tcPr marL="9525" marR="9525" marT="9525" marB="0" anchor="b"/>
                </a:tc>
                <a:tc>
                  <a:txBody>
                    <a:bodyPr/>
                    <a:lstStyle/>
                    <a:p>
                      <a:pPr lvl="1" algn="ctr" fontAlgn="b">
                        <a:buNone/>
                      </a:pPr>
                      <a:r>
                        <a:rPr lang="es-CO" sz="1400" b="1" i="0" u="none" strike="noStrike">
                          <a:solidFill>
                            <a:srgbClr val="000000"/>
                          </a:solidFill>
                          <a:effectLst/>
                          <a:latin typeface="Calibri" panose="020F0502020204030204" pitchFamily="34" charset="0"/>
                        </a:rPr>
                        <a:t>21</a:t>
                      </a:r>
                    </a:p>
                  </a:txBody>
                  <a:tcPr marL="9525" marR="9525" marT="9525" marB="0" anchor="b"/>
                </a:tc>
                <a:tc>
                  <a:txBody>
                    <a:bodyPr/>
                    <a:lstStyle/>
                    <a:p>
                      <a:pPr lvl="1" algn="ctr" fontAlgn="b">
                        <a:buNone/>
                      </a:pPr>
                      <a:r>
                        <a:rPr lang="es-CO" sz="1400" b="1" i="0" u="none" strike="noStrike">
                          <a:solidFill>
                            <a:srgbClr val="000000"/>
                          </a:solidFill>
                          <a:effectLst/>
                          <a:latin typeface="Calibri" panose="020F0502020204030204" pitchFamily="34" charset="0"/>
                        </a:rPr>
                        <a:t>10</a:t>
                      </a:r>
                    </a:p>
                  </a:txBody>
                  <a:tcPr marL="9525" marR="9525" marT="9525" marB="0" anchor="b"/>
                </a:tc>
                <a:tc>
                  <a:txBody>
                    <a:bodyPr/>
                    <a:lstStyle/>
                    <a:p>
                      <a:pPr lvl="1" algn="ctr" fontAlgn="b">
                        <a:buNone/>
                      </a:pPr>
                      <a:r>
                        <a:rPr lang="es-CO" sz="1400" b="1" i="0" u="none" strike="noStrike" dirty="0">
                          <a:solidFill>
                            <a:srgbClr val="000000"/>
                          </a:solidFill>
                          <a:effectLst/>
                          <a:latin typeface="Calibri" panose="020F0502020204030204" pitchFamily="34" charset="0"/>
                        </a:rPr>
                        <a:t>200</a:t>
                      </a:r>
                    </a:p>
                  </a:txBody>
                  <a:tcPr marL="9525" marR="9525" marT="9525" marB="0" anchor="b"/>
                </a:tc>
                <a:extLst>
                  <a:ext uri="{0D108BD9-81ED-4DB2-BD59-A6C34878D82A}">
                    <a16:rowId xmlns:a16="http://schemas.microsoft.com/office/drawing/2014/main" val="2903512232"/>
                  </a:ext>
                </a:extLst>
              </a:tr>
            </a:tbl>
          </a:graphicData>
        </a:graphic>
      </p:graphicFrame>
      <p:sp>
        <p:nvSpPr>
          <p:cNvPr id="5" name="CuadroTexto 4">
            <a:extLst>
              <a:ext uri="{FF2B5EF4-FFF2-40B4-BE49-F238E27FC236}">
                <a16:creationId xmlns:a16="http://schemas.microsoft.com/office/drawing/2014/main" id="{752D7EA5-ACD6-0350-3DD8-5BD60E1FA8F4}"/>
              </a:ext>
            </a:extLst>
          </p:cNvPr>
          <p:cNvSpPr txBox="1"/>
          <p:nvPr/>
        </p:nvSpPr>
        <p:spPr>
          <a:xfrm>
            <a:off x="465512" y="166256"/>
            <a:ext cx="3990109" cy="984885"/>
          </a:xfrm>
          <a:prstGeom prst="rect">
            <a:avLst/>
          </a:prstGeom>
          <a:noFill/>
        </p:spPr>
        <p:txBody>
          <a:bodyPr wrap="square" rtlCol="0">
            <a:spAutoFit/>
          </a:bodyPr>
          <a:lstStyle/>
          <a:p>
            <a:r>
              <a:rPr lang="es-419" sz="4000" b="1" dirty="0">
                <a:solidFill>
                  <a:srgbClr val="FF0000"/>
                </a:solidFill>
                <a:latin typeface="Lexend Deca"/>
                <a:ea typeface="Lexend Deca"/>
                <a:cs typeface="Lexend Deca"/>
                <a:sym typeface="Lexend Deca"/>
              </a:rPr>
              <a:t>Mes de Agosto</a:t>
            </a:r>
          </a:p>
          <a:p>
            <a:endParaRPr lang="es-CO" dirty="0"/>
          </a:p>
        </p:txBody>
      </p:sp>
      <p:sp>
        <p:nvSpPr>
          <p:cNvPr id="4" name="CuadroTexto 3">
            <a:extLst>
              <a:ext uri="{FF2B5EF4-FFF2-40B4-BE49-F238E27FC236}">
                <a16:creationId xmlns:a16="http://schemas.microsoft.com/office/drawing/2014/main" id="{71A802AF-2B4B-8EEE-F98A-130B5AD75316}"/>
              </a:ext>
            </a:extLst>
          </p:cNvPr>
          <p:cNvSpPr txBox="1"/>
          <p:nvPr/>
        </p:nvSpPr>
        <p:spPr>
          <a:xfrm>
            <a:off x="6733308" y="289367"/>
            <a:ext cx="5253645" cy="861774"/>
          </a:xfrm>
          <a:prstGeom prst="rect">
            <a:avLst/>
          </a:prstGeom>
          <a:noFill/>
        </p:spPr>
        <p:txBody>
          <a:bodyPr wrap="square" rtlCol="0">
            <a:spAutoFit/>
          </a:bodyPr>
          <a:lstStyle/>
          <a:p>
            <a:r>
              <a:rPr lang="es-419" sz="3200" b="1" dirty="0">
                <a:solidFill>
                  <a:srgbClr val="FF0000"/>
                </a:solidFill>
                <a:latin typeface="Lexend Deca"/>
                <a:ea typeface="Lexend Deca"/>
                <a:cs typeface="Lexend Deca"/>
                <a:sym typeface="Lexend Deca"/>
              </a:rPr>
              <a:t>Mes de Septiembre</a:t>
            </a:r>
          </a:p>
          <a:p>
            <a:endParaRPr lang="es-CO" dirty="0"/>
          </a:p>
        </p:txBody>
      </p:sp>
      <p:pic>
        <p:nvPicPr>
          <p:cNvPr id="3" name="Imagen 2"/>
          <p:cNvPicPr>
            <a:picLocks noChangeAspect="1"/>
          </p:cNvPicPr>
          <p:nvPr/>
        </p:nvPicPr>
        <p:blipFill>
          <a:blip r:embed="rId2"/>
          <a:stretch>
            <a:fillRect/>
          </a:stretch>
        </p:blipFill>
        <p:spPr>
          <a:xfrm>
            <a:off x="6244023" y="999021"/>
            <a:ext cx="5742930" cy="3895682"/>
          </a:xfrm>
          <a:prstGeom prst="rect">
            <a:avLst/>
          </a:prstGeom>
        </p:spPr>
      </p:pic>
    </p:spTree>
    <p:extLst>
      <p:ext uri="{BB962C8B-B14F-4D97-AF65-F5344CB8AC3E}">
        <p14:creationId xmlns:p14="http://schemas.microsoft.com/office/powerpoint/2010/main" val="209773808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31D113A-7879-897F-668C-03B970ACFA73}"/>
            </a:ext>
          </a:extLst>
        </p:cNvPr>
        <p:cNvGrpSpPr/>
        <p:nvPr/>
      </p:nvGrpSpPr>
      <p:grpSpPr>
        <a:xfrm>
          <a:off x="0" y="0"/>
          <a:ext cx="0" cy="0"/>
          <a:chOff x="0" y="0"/>
          <a:chExt cx="0" cy="0"/>
        </a:xfrm>
      </p:grpSpPr>
      <p:graphicFrame>
        <p:nvGraphicFramePr>
          <p:cNvPr id="2" name="Tabla 1">
            <a:extLst>
              <a:ext uri="{FF2B5EF4-FFF2-40B4-BE49-F238E27FC236}">
                <a16:creationId xmlns:a16="http://schemas.microsoft.com/office/drawing/2014/main" id="{E00CD94E-3EB8-0212-08FC-76F2679E1646}"/>
              </a:ext>
            </a:extLst>
          </p:cNvPr>
          <p:cNvGraphicFramePr>
            <a:graphicFrameLocks noGrp="1"/>
          </p:cNvGraphicFramePr>
          <p:nvPr/>
        </p:nvGraphicFramePr>
        <p:xfrm>
          <a:off x="1782618" y="1724024"/>
          <a:ext cx="6884417" cy="4422891"/>
        </p:xfrm>
        <a:graphic>
          <a:graphicData uri="http://schemas.openxmlformats.org/drawingml/2006/table">
            <a:tbl>
              <a:tblPr firstRow="1" bandRow="1">
                <a:tableStyleId>{5C22544A-7EE6-4342-B048-85BDC9FD1C3A}</a:tableStyleId>
              </a:tblPr>
              <a:tblGrid>
                <a:gridCol w="1266321">
                  <a:extLst>
                    <a:ext uri="{9D8B030D-6E8A-4147-A177-3AD203B41FA5}">
                      <a16:colId xmlns:a16="http://schemas.microsoft.com/office/drawing/2014/main" val="3532675008"/>
                    </a:ext>
                  </a:extLst>
                </a:gridCol>
                <a:gridCol w="1266321">
                  <a:extLst>
                    <a:ext uri="{9D8B030D-6E8A-4147-A177-3AD203B41FA5}">
                      <a16:colId xmlns:a16="http://schemas.microsoft.com/office/drawing/2014/main" val="2867800350"/>
                    </a:ext>
                  </a:extLst>
                </a:gridCol>
                <a:gridCol w="2214260">
                  <a:extLst>
                    <a:ext uri="{9D8B030D-6E8A-4147-A177-3AD203B41FA5}">
                      <a16:colId xmlns:a16="http://schemas.microsoft.com/office/drawing/2014/main" val="477697069"/>
                    </a:ext>
                  </a:extLst>
                </a:gridCol>
                <a:gridCol w="2137515">
                  <a:extLst>
                    <a:ext uri="{9D8B030D-6E8A-4147-A177-3AD203B41FA5}">
                      <a16:colId xmlns:a16="http://schemas.microsoft.com/office/drawing/2014/main" val="341458235"/>
                    </a:ext>
                  </a:extLst>
                </a:gridCol>
              </a:tblGrid>
              <a:tr h="624840">
                <a:tc>
                  <a:txBody>
                    <a:bodyPr/>
                    <a:lstStyle/>
                    <a:p>
                      <a:r>
                        <a:rPr lang="es-419"/>
                        <a:t>PUNTO</a:t>
                      </a:r>
                      <a:endParaRPr lang="es-CO"/>
                    </a:p>
                  </a:txBody>
                  <a:tcPr/>
                </a:tc>
                <a:tc>
                  <a:txBody>
                    <a:bodyPr/>
                    <a:lstStyle/>
                    <a:p>
                      <a:r>
                        <a:rPr lang="es-419"/>
                        <a:t>ACTIVIDADES </a:t>
                      </a:r>
                      <a:endParaRPr lang="es-CO"/>
                    </a:p>
                  </a:txBody>
                  <a:tcPr/>
                </a:tc>
                <a:tc>
                  <a:txBody>
                    <a:bodyPr/>
                    <a:lstStyle/>
                    <a:p>
                      <a:r>
                        <a:rPr lang="es-419"/>
                        <a:t>PARTICIPACIÓN HOMBRES</a:t>
                      </a:r>
                      <a:endParaRPr lang="es-CO"/>
                    </a:p>
                  </a:txBody>
                  <a:tcPr/>
                </a:tc>
                <a:tc>
                  <a:txBody>
                    <a:bodyPr/>
                    <a:lstStyle/>
                    <a:p>
                      <a:r>
                        <a:rPr lang="es-419"/>
                        <a:t>PARTICIPACIÓN MUJERES</a:t>
                      </a:r>
                      <a:endParaRPr lang="es-CO"/>
                    </a:p>
                  </a:txBody>
                  <a:tcPr/>
                </a:tc>
                <a:extLst>
                  <a:ext uri="{0D108BD9-81ED-4DB2-BD59-A6C34878D82A}">
                    <a16:rowId xmlns:a16="http://schemas.microsoft.com/office/drawing/2014/main" val="3273900099"/>
                  </a:ext>
                </a:extLst>
              </a:tr>
              <a:tr h="624840">
                <a:tc>
                  <a:txBody>
                    <a:bodyPr/>
                    <a:lstStyle/>
                    <a:p>
                      <a:pPr marL="0" algn="l" defTabSz="914400" rtl="0" eaLnBrk="1" fontAlgn="b" latinLnBrk="0" hangingPunct="1">
                        <a:buNone/>
                      </a:pPr>
                      <a:r>
                        <a:rPr lang="es-CO" sz="1800" kern="1200">
                          <a:solidFill>
                            <a:schemeClr val="dk1"/>
                          </a:solidFill>
                          <a:latin typeface="+mn-lt"/>
                          <a:ea typeface="+mn-ea"/>
                          <a:cs typeface="+mn-cs"/>
                        </a:rPr>
                        <a:t>URBANIZACION JAL VENECIA</a:t>
                      </a:r>
                    </a:p>
                  </a:txBody>
                  <a:tcPr marL="9525" marR="9525" marT="9525" marB="0" anchor="b"/>
                </a:tc>
                <a:tc>
                  <a:txBody>
                    <a:bodyPr/>
                    <a:lstStyle/>
                    <a:p>
                      <a:pPr marL="457200" lvl="1" algn="ctr" defTabSz="914400" rtl="0" eaLnBrk="1" fontAlgn="b" latinLnBrk="0" hangingPunct="1">
                        <a:buNone/>
                      </a:pPr>
                      <a:r>
                        <a:rPr lang="es-CO" sz="2000" b="1" i="0" u="none" strike="noStrike" kern="1200">
                          <a:solidFill>
                            <a:srgbClr val="000000"/>
                          </a:solidFill>
                          <a:effectLst/>
                          <a:latin typeface="Calibri" panose="020F0502020204030204" pitchFamily="34" charset="0"/>
                          <a:ea typeface="+mn-ea"/>
                          <a:cs typeface="+mn-cs"/>
                        </a:rPr>
                        <a:t>39</a:t>
                      </a:r>
                    </a:p>
                  </a:txBody>
                  <a:tcPr marL="9525" marR="9525" marT="9525" marB="0" anchor="b"/>
                </a:tc>
                <a:tc>
                  <a:txBody>
                    <a:bodyPr/>
                    <a:lstStyle/>
                    <a:p>
                      <a:pPr marL="457200" lvl="1" algn="ctr" defTabSz="914400" rtl="0" eaLnBrk="1" fontAlgn="b" latinLnBrk="0" hangingPunct="1">
                        <a:buNone/>
                      </a:pPr>
                      <a:r>
                        <a:rPr lang="es-CO" sz="2000" b="1" i="0" u="none" strike="noStrike" kern="1200">
                          <a:solidFill>
                            <a:srgbClr val="000000"/>
                          </a:solidFill>
                          <a:effectLst/>
                          <a:latin typeface="Calibri" panose="020F0502020204030204" pitchFamily="34" charset="0"/>
                          <a:ea typeface="+mn-ea"/>
                          <a:cs typeface="+mn-cs"/>
                        </a:rPr>
                        <a:t>41</a:t>
                      </a:r>
                    </a:p>
                  </a:txBody>
                  <a:tcPr marL="9525" marR="9525" marT="9525" marB="0" anchor="b"/>
                </a:tc>
                <a:tc>
                  <a:txBody>
                    <a:bodyPr/>
                    <a:lstStyle/>
                    <a:p>
                      <a:pPr marL="457200" lvl="1" algn="ctr" defTabSz="914400" rtl="0" eaLnBrk="1" fontAlgn="b" latinLnBrk="0" hangingPunct="1">
                        <a:buNone/>
                      </a:pPr>
                      <a:r>
                        <a:rPr lang="es-CO" sz="2000" b="1" i="0" u="none" strike="noStrike" kern="1200">
                          <a:solidFill>
                            <a:srgbClr val="000000"/>
                          </a:solidFill>
                          <a:effectLst/>
                          <a:latin typeface="Calibri" panose="020F0502020204030204" pitchFamily="34" charset="0"/>
                          <a:ea typeface="+mn-ea"/>
                          <a:cs typeface="+mn-cs"/>
                        </a:rPr>
                        <a:t>306</a:t>
                      </a:r>
                    </a:p>
                  </a:txBody>
                  <a:tcPr marL="9525" marR="9525" marT="9525" marB="0" anchor="b"/>
                </a:tc>
                <a:extLst>
                  <a:ext uri="{0D108BD9-81ED-4DB2-BD59-A6C34878D82A}">
                    <a16:rowId xmlns:a16="http://schemas.microsoft.com/office/drawing/2014/main" val="1557581178"/>
                  </a:ext>
                </a:extLst>
              </a:tr>
              <a:tr h="660516">
                <a:tc>
                  <a:txBody>
                    <a:bodyPr/>
                    <a:lstStyle/>
                    <a:p>
                      <a:pPr marL="0" algn="l" defTabSz="914400" rtl="0" eaLnBrk="1" fontAlgn="b" latinLnBrk="0" hangingPunct="1">
                        <a:buNone/>
                      </a:pPr>
                      <a:r>
                        <a:rPr lang="es-CO" sz="1800" kern="1200">
                          <a:solidFill>
                            <a:schemeClr val="dk1"/>
                          </a:solidFill>
                          <a:latin typeface="+mn-lt"/>
                          <a:ea typeface="+mn-ea"/>
                          <a:cs typeface="+mn-cs"/>
                        </a:rPr>
                        <a:t>DESARROLLO SAN BENITO</a:t>
                      </a:r>
                    </a:p>
                  </a:txBody>
                  <a:tcPr marL="9525" marR="9525" marT="9525" marB="0" anchor="b"/>
                </a:tc>
                <a:tc>
                  <a:txBody>
                    <a:bodyPr/>
                    <a:lstStyle/>
                    <a:p>
                      <a:pPr marL="457200" lvl="1" algn="ctr" defTabSz="914400" rtl="0" eaLnBrk="1" fontAlgn="b" latinLnBrk="0" hangingPunct="1">
                        <a:buNone/>
                      </a:pPr>
                      <a:r>
                        <a:rPr lang="es-CO" sz="2000" b="1" i="0" u="none" strike="noStrike" kern="1200">
                          <a:solidFill>
                            <a:srgbClr val="000000"/>
                          </a:solidFill>
                          <a:effectLst/>
                          <a:latin typeface="Calibri" panose="020F0502020204030204" pitchFamily="34" charset="0"/>
                          <a:ea typeface="+mn-ea"/>
                          <a:cs typeface="+mn-cs"/>
                        </a:rPr>
                        <a:t>42</a:t>
                      </a:r>
                    </a:p>
                  </a:txBody>
                  <a:tcPr marL="9525" marR="9525" marT="9525" marB="0" anchor="b"/>
                </a:tc>
                <a:tc>
                  <a:txBody>
                    <a:bodyPr/>
                    <a:lstStyle/>
                    <a:p>
                      <a:pPr marL="457200" lvl="1" algn="ctr" defTabSz="914400" rtl="0" eaLnBrk="1" fontAlgn="b" latinLnBrk="0" hangingPunct="1">
                        <a:buNone/>
                      </a:pPr>
                      <a:r>
                        <a:rPr lang="es-CO" sz="2000" b="1" i="0" u="none" strike="noStrike" kern="1200">
                          <a:solidFill>
                            <a:srgbClr val="000000"/>
                          </a:solidFill>
                          <a:effectLst/>
                          <a:latin typeface="Calibri" panose="020F0502020204030204" pitchFamily="34" charset="0"/>
                          <a:ea typeface="+mn-ea"/>
                          <a:cs typeface="+mn-cs"/>
                        </a:rPr>
                        <a:t>9</a:t>
                      </a:r>
                    </a:p>
                  </a:txBody>
                  <a:tcPr marL="9525" marR="9525" marT="9525" marB="0" anchor="b"/>
                </a:tc>
                <a:tc>
                  <a:txBody>
                    <a:bodyPr/>
                    <a:lstStyle/>
                    <a:p>
                      <a:pPr marL="457200" lvl="1" algn="ctr" defTabSz="914400" rtl="0" eaLnBrk="1" fontAlgn="b" latinLnBrk="0" hangingPunct="1">
                        <a:buNone/>
                      </a:pPr>
                      <a:r>
                        <a:rPr lang="es-CO" sz="2000" b="1" i="0" u="none" strike="noStrike" kern="1200">
                          <a:solidFill>
                            <a:srgbClr val="000000"/>
                          </a:solidFill>
                          <a:effectLst/>
                          <a:latin typeface="Calibri" panose="020F0502020204030204" pitchFamily="34" charset="0"/>
                          <a:ea typeface="+mn-ea"/>
                          <a:cs typeface="+mn-cs"/>
                        </a:rPr>
                        <a:t>72</a:t>
                      </a:r>
                    </a:p>
                  </a:txBody>
                  <a:tcPr marL="9525" marR="9525" marT="9525" marB="0" anchor="b"/>
                </a:tc>
                <a:extLst>
                  <a:ext uri="{0D108BD9-81ED-4DB2-BD59-A6C34878D82A}">
                    <a16:rowId xmlns:a16="http://schemas.microsoft.com/office/drawing/2014/main" val="3438112460"/>
                  </a:ext>
                </a:extLst>
              </a:tr>
              <a:tr h="624840">
                <a:tc>
                  <a:txBody>
                    <a:bodyPr/>
                    <a:lstStyle/>
                    <a:p>
                      <a:pPr marL="0" algn="l" defTabSz="914400" rtl="0" eaLnBrk="1" fontAlgn="b" latinLnBrk="0" hangingPunct="1">
                        <a:buNone/>
                      </a:pPr>
                      <a:r>
                        <a:rPr lang="es-CO" sz="1800" kern="1200">
                          <a:solidFill>
                            <a:schemeClr val="dk1"/>
                          </a:solidFill>
                          <a:latin typeface="+mn-lt"/>
                          <a:ea typeface="+mn-ea"/>
                          <a:cs typeface="+mn-cs"/>
                        </a:rPr>
                        <a:t>URBANIZACION JAL FÁTIMA</a:t>
                      </a:r>
                    </a:p>
                  </a:txBody>
                  <a:tcPr marL="9525" marR="9525" marT="9525" marB="0" anchor="b"/>
                </a:tc>
                <a:tc>
                  <a:txBody>
                    <a:bodyPr/>
                    <a:lstStyle/>
                    <a:p>
                      <a:pPr marL="457200" lvl="1" algn="ctr" defTabSz="914400" rtl="0" eaLnBrk="1" fontAlgn="b" latinLnBrk="0" hangingPunct="1">
                        <a:buNone/>
                      </a:pPr>
                      <a:r>
                        <a:rPr lang="es-CO" sz="2000" b="1" i="0" u="none" strike="noStrike" kern="1200">
                          <a:solidFill>
                            <a:srgbClr val="000000"/>
                          </a:solidFill>
                          <a:effectLst/>
                          <a:latin typeface="Calibri" panose="020F0502020204030204" pitchFamily="34" charset="0"/>
                          <a:ea typeface="+mn-ea"/>
                          <a:cs typeface="+mn-cs"/>
                        </a:rPr>
                        <a:t>33</a:t>
                      </a:r>
                    </a:p>
                  </a:txBody>
                  <a:tcPr marL="9525" marR="9525" marT="9525" marB="0" anchor="b"/>
                </a:tc>
                <a:tc>
                  <a:txBody>
                    <a:bodyPr/>
                    <a:lstStyle/>
                    <a:p>
                      <a:pPr marL="457200" lvl="1" algn="ctr" defTabSz="914400" rtl="0" eaLnBrk="1" fontAlgn="b" latinLnBrk="0" hangingPunct="1">
                        <a:buNone/>
                      </a:pPr>
                      <a:r>
                        <a:rPr lang="es-CO" sz="2000" b="1" i="0" u="none" strike="noStrike" kern="1200">
                          <a:solidFill>
                            <a:srgbClr val="000000"/>
                          </a:solidFill>
                          <a:effectLst/>
                          <a:latin typeface="Calibri" panose="020F0502020204030204" pitchFamily="34" charset="0"/>
                          <a:ea typeface="+mn-ea"/>
                          <a:cs typeface="+mn-cs"/>
                        </a:rPr>
                        <a:t>0</a:t>
                      </a:r>
                    </a:p>
                  </a:txBody>
                  <a:tcPr marL="9525" marR="9525" marT="9525" marB="0" anchor="b"/>
                </a:tc>
                <a:tc>
                  <a:txBody>
                    <a:bodyPr/>
                    <a:lstStyle/>
                    <a:p>
                      <a:pPr marL="457200" lvl="1" algn="ctr" defTabSz="914400" rtl="0" eaLnBrk="1" fontAlgn="b" latinLnBrk="0" hangingPunct="1">
                        <a:buNone/>
                      </a:pPr>
                      <a:r>
                        <a:rPr lang="es-CO" sz="2000" b="1" i="0" u="none" strike="noStrike" kern="1200">
                          <a:solidFill>
                            <a:srgbClr val="000000"/>
                          </a:solidFill>
                          <a:effectLst/>
                          <a:latin typeface="Calibri" panose="020F0502020204030204" pitchFamily="34" charset="0"/>
                          <a:ea typeface="+mn-ea"/>
                          <a:cs typeface="+mn-cs"/>
                        </a:rPr>
                        <a:t>117</a:t>
                      </a:r>
                    </a:p>
                  </a:txBody>
                  <a:tcPr marL="9525" marR="9525" marT="9525" marB="0" anchor="b"/>
                </a:tc>
                <a:extLst>
                  <a:ext uri="{0D108BD9-81ED-4DB2-BD59-A6C34878D82A}">
                    <a16:rowId xmlns:a16="http://schemas.microsoft.com/office/drawing/2014/main" val="1670346172"/>
                  </a:ext>
                </a:extLst>
              </a:tr>
              <a:tr h="624840">
                <a:tc>
                  <a:txBody>
                    <a:bodyPr/>
                    <a:lstStyle/>
                    <a:p>
                      <a:pPr marL="0" algn="l" defTabSz="914400" rtl="0" eaLnBrk="1" fontAlgn="b" latinLnBrk="0" hangingPunct="1">
                        <a:buNone/>
                      </a:pPr>
                      <a:r>
                        <a:rPr lang="es-CO" sz="1800" kern="1200">
                          <a:solidFill>
                            <a:schemeClr val="dk1"/>
                          </a:solidFill>
                          <a:latin typeface="+mn-lt"/>
                          <a:ea typeface="+mn-ea"/>
                          <a:cs typeface="+mn-cs"/>
                        </a:rPr>
                        <a:t>URBANIZACIÓN SAN CARLOS</a:t>
                      </a:r>
                    </a:p>
                  </a:txBody>
                  <a:tcPr marL="9525" marR="9525" marT="9525" marB="0" anchor="b"/>
                </a:tc>
                <a:tc>
                  <a:txBody>
                    <a:bodyPr/>
                    <a:lstStyle/>
                    <a:p>
                      <a:pPr marL="457200" lvl="1" algn="ctr" defTabSz="914400" rtl="0" eaLnBrk="1" fontAlgn="b" latinLnBrk="0" hangingPunct="1">
                        <a:buNone/>
                      </a:pPr>
                      <a:r>
                        <a:rPr lang="es-CO" sz="2000" b="1" i="0" u="none" strike="noStrike" kern="1200">
                          <a:solidFill>
                            <a:srgbClr val="000000"/>
                          </a:solidFill>
                          <a:effectLst/>
                          <a:latin typeface="Calibri" panose="020F0502020204030204" pitchFamily="34" charset="0"/>
                          <a:ea typeface="+mn-ea"/>
                          <a:cs typeface="+mn-cs"/>
                        </a:rPr>
                        <a:t>30</a:t>
                      </a:r>
                    </a:p>
                    <a:p>
                      <a:pPr marL="457200" lvl="1" algn="ctr" defTabSz="914400" rtl="0" eaLnBrk="1" fontAlgn="b" latinLnBrk="0" hangingPunct="1">
                        <a:buNone/>
                      </a:pPr>
                      <a:endParaRPr lang="es-CO" sz="2000" b="1" i="0" u="none" strike="noStrike" kern="1200">
                        <a:solidFill>
                          <a:srgbClr val="000000"/>
                        </a:solidFill>
                        <a:effectLst/>
                        <a:latin typeface="Calibri" panose="020F0502020204030204" pitchFamily="34" charset="0"/>
                        <a:ea typeface="+mn-ea"/>
                        <a:cs typeface="+mn-cs"/>
                      </a:endParaRPr>
                    </a:p>
                  </a:txBody>
                  <a:tcPr marL="9525" marR="9525" marT="9525" marB="0" anchor="b"/>
                </a:tc>
                <a:tc>
                  <a:txBody>
                    <a:bodyPr/>
                    <a:lstStyle/>
                    <a:p>
                      <a:pPr marL="457200" lvl="1" algn="ctr" defTabSz="914400" rtl="0" eaLnBrk="1" fontAlgn="b" latinLnBrk="0" hangingPunct="1">
                        <a:buNone/>
                      </a:pPr>
                      <a:r>
                        <a:rPr lang="es-CO" sz="2000" b="1" i="0" u="none" strike="noStrike" kern="1200">
                          <a:solidFill>
                            <a:srgbClr val="000000"/>
                          </a:solidFill>
                          <a:effectLst/>
                          <a:latin typeface="Calibri" panose="020F0502020204030204" pitchFamily="34" charset="0"/>
                          <a:ea typeface="+mn-ea"/>
                          <a:cs typeface="+mn-cs"/>
                        </a:rPr>
                        <a:t>0</a:t>
                      </a:r>
                    </a:p>
                  </a:txBody>
                  <a:tcPr marL="9525" marR="9525" marT="9525" marB="0" anchor="b"/>
                </a:tc>
                <a:tc>
                  <a:txBody>
                    <a:bodyPr/>
                    <a:lstStyle/>
                    <a:p>
                      <a:pPr marL="457200" lvl="1" algn="ctr" defTabSz="914400" rtl="0" eaLnBrk="1" fontAlgn="b" latinLnBrk="0" hangingPunct="1">
                        <a:buNone/>
                      </a:pPr>
                      <a:r>
                        <a:rPr lang="es-CO" sz="2000" b="1" i="0" u="none" strike="noStrike" kern="1200">
                          <a:solidFill>
                            <a:srgbClr val="000000"/>
                          </a:solidFill>
                          <a:effectLst/>
                          <a:latin typeface="Calibri" panose="020F0502020204030204" pitchFamily="34" charset="0"/>
                          <a:ea typeface="+mn-ea"/>
                          <a:cs typeface="+mn-cs"/>
                        </a:rPr>
                        <a:t>579</a:t>
                      </a:r>
                    </a:p>
                  </a:txBody>
                  <a:tcPr marL="9525" marR="9525" marT="9525" marB="0" anchor="b"/>
                </a:tc>
                <a:extLst>
                  <a:ext uri="{0D108BD9-81ED-4DB2-BD59-A6C34878D82A}">
                    <a16:rowId xmlns:a16="http://schemas.microsoft.com/office/drawing/2014/main" val="3920040716"/>
                  </a:ext>
                </a:extLst>
              </a:tr>
              <a:tr h="624840">
                <a:tc>
                  <a:txBody>
                    <a:bodyPr/>
                    <a:lstStyle/>
                    <a:p>
                      <a:pPr marL="0" algn="l" defTabSz="914400" rtl="0" eaLnBrk="1" fontAlgn="b" latinLnBrk="0" hangingPunct="1">
                        <a:buNone/>
                      </a:pPr>
                      <a:r>
                        <a:rPr lang="es-CO" sz="1800" kern="1200">
                          <a:solidFill>
                            <a:schemeClr val="dk1"/>
                          </a:solidFill>
                          <a:latin typeface="+mn-lt"/>
                          <a:ea typeface="+mn-ea"/>
                          <a:cs typeface="+mn-cs"/>
                        </a:rPr>
                        <a:t>NUEVO MUZU</a:t>
                      </a:r>
                    </a:p>
                  </a:txBody>
                  <a:tcPr marL="9525" marR="9525" marT="9525" marB="0" anchor="b"/>
                </a:tc>
                <a:tc>
                  <a:txBody>
                    <a:bodyPr/>
                    <a:lstStyle/>
                    <a:p>
                      <a:pPr marL="457200" lvl="1" algn="ctr" defTabSz="914400" rtl="0" eaLnBrk="1" fontAlgn="b" latinLnBrk="0" hangingPunct="1">
                        <a:buNone/>
                      </a:pPr>
                      <a:r>
                        <a:rPr lang="es-CO" sz="2000" b="1" i="0" u="none" strike="noStrike" kern="1200">
                          <a:solidFill>
                            <a:srgbClr val="000000"/>
                          </a:solidFill>
                          <a:effectLst/>
                          <a:latin typeface="Calibri" panose="020F0502020204030204" pitchFamily="34" charset="0"/>
                          <a:ea typeface="+mn-ea"/>
                          <a:cs typeface="+mn-cs"/>
                        </a:rPr>
                        <a:t>27</a:t>
                      </a:r>
                    </a:p>
                  </a:txBody>
                  <a:tcPr marL="9525" marR="9525" marT="9525" marB="0" anchor="b"/>
                </a:tc>
                <a:tc>
                  <a:txBody>
                    <a:bodyPr/>
                    <a:lstStyle/>
                    <a:p>
                      <a:pPr marL="457200" lvl="1" algn="ctr" defTabSz="914400" rtl="0" eaLnBrk="1" fontAlgn="b" latinLnBrk="0" hangingPunct="1">
                        <a:buNone/>
                      </a:pPr>
                      <a:r>
                        <a:rPr lang="es-CO" sz="2000" b="1" i="0" u="none" strike="noStrike" kern="1200">
                          <a:solidFill>
                            <a:srgbClr val="000000"/>
                          </a:solidFill>
                          <a:effectLst/>
                          <a:latin typeface="Calibri" panose="020F0502020204030204" pitchFamily="34" charset="0"/>
                          <a:ea typeface="+mn-ea"/>
                          <a:cs typeface="+mn-cs"/>
                        </a:rPr>
                        <a:t>16</a:t>
                      </a:r>
                    </a:p>
                  </a:txBody>
                  <a:tcPr marL="9525" marR="9525" marT="9525" marB="0" anchor="b"/>
                </a:tc>
                <a:tc>
                  <a:txBody>
                    <a:bodyPr/>
                    <a:lstStyle/>
                    <a:p>
                      <a:pPr marL="457200" lvl="1" algn="ctr" defTabSz="914400" rtl="0" eaLnBrk="1" fontAlgn="b" latinLnBrk="0" hangingPunct="1">
                        <a:buNone/>
                      </a:pPr>
                      <a:r>
                        <a:rPr lang="es-CO" sz="2000" b="1" i="0" u="none" strike="noStrike" kern="1200">
                          <a:solidFill>
                            <a:srgbClr val="000000"/>
                          </a:solidFill>
                          <a:effectLst/>
                          <a:latin typeface="Calibri" panose="020F0502020204030204" pitchFamily="34" charset="0"/>
                          <a:ea typeface="+mn-ea"/>
                          <a:cs typeface="+mn-cs"/>
                        </a:rPr>
                        <a:t>375</a:t>
                      </a:r>
                    </a:p>
                  </a:txBody>
                  <a:tcPr marL="9525" marR="9525" marT="9525" marB="0" anchor="b"/>
                </a:tc>
                <a:extLst>
                  <a:ext uri="{0D108BD9-81ED-4DB2-BD59-A6C34878D82A}">
                    <a16:rowId xmlns:a16="http://schemas.microsoft.com/office/drawing/2014/main" val="2903512232"/>
                  </a:ext>
                </a:extLst>
              </a:tr>
            </a:tbl>
          </a:graphicData>
        </a:graphic>
      </p:graphicFrame>
      <p:sp>
        <p:nvSpPr>
          <p:cNvPr id="5" name="CuadroTexto 4">
            <a:extLst>
              <a:ext uri="{FF2B5EF4-FFF2-40B4-BE49-F238E27FC236}">
                <a16:creationId xmlns:a16="http://schemas.microsoft.com/office/drawing/2014/main" id="{FC89EC5E-E773-2002-BCEE-EF31191F2775}"/>
              </a:ext>
            </a:extLst>
          </p:cNvPr>
          <p:cNvSpPr txBox="1"/>
          <p:nvPr/>
        </p:nvSpPr>
        <p:spPr>
          <a:xfrm>
            <a:off x="3108959" y="731521"/>
            <a:ext cx="5253645" cy="984885"/>
          </a:xfrm>
          <a:prstGeom prst="rect">
            <a:avLst/>
          </a:prstGeom>
          <a:noFill/>
        </p:spPr>
        <p:txBody>
          <a:bodyPr wrap="square" rtlCol="0">
            <a:spAutoFit/>
          </a:bodyPr>
          <a:lstStyle/>
          <a:p>
            <a:r>
              <a:rPr lang="es-419" sz="4000" b="1">
                <a:solidFill>
                  <a:srgbClr val="FF0000"/>
                </a:solidFill>
                <a:latin typeface="Lexend Deca"/>
                <a:ea typeface="Lexend Deca"/>
                <a:cs typeface="Lexend Deca"/>
                <a:sym typeface="Lexend Deca"/>
              </a:rPr>
              <a:t>Mes de Octubre</a:t>
            </a:r>
          </a:p>
          <a:p>
            <a:endParaRPr lang="es-CO"/>
          </a:p>
        </p:txBody>
      </p:sp>
    </p:spTree>
    <p:extLst>
      <p:ext uri="{BB962C8B-B14F-4D97-AF65-F5344CB8AC3E}">
        <p14:creationId xmlns:p14="http://schemas.microsoft.com/office/powerpoint/2010/main" val="44781677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agen 6">
            <a:extLst>
              <a:ext uri="{FF2B5EF4-FFF2-40B4-BE49-F238E27FC236}">
                <a16:creationId xmlns:a16="http://schemas.microsoft.com/office/drawing/2014/main" id="{F2F14D8F-04EF-66B1-6887-E736321D3CD8}"/>
              </a:ext>
            </a:extLst>
          </p:cNvPr>
          <p:cNvPicPr>
            <a:picLocks noChangeAspect="1"/>
          </p:cNvPicPr>
          <p:nvPr/>
        </p:nvPicPr>
        <p:blipFill rotWithShape="1">
          <a:blip r:embed="rId2">
            <a:duotone>
              <a:schemeClr val="accent5">
                <a:shade val="45000"/>
                <a:satMod val="135000"/>
              </a:schemeClr>
              <a:prstClr val="white"/>
            </a:duotone>
          </a:blip>
          <a:srcRect b="13667"/>
          <a:stretch/>
        </p:blipFill>
        <p:spPr>
          <a:xfrm>
            <a:off x="0" y="0"/>
            <a:ext cx="12192000" cy="5920755"/>
          </a:xfrm>
          <a:prstGeom prst="rect">
            <a:avLst/>
          </a:prstGeom>
        </p:spPr>
      </p:pic>
      <p:sp>
        <p:nvSpPr>
          <p:cNvPr id="2" name="CuadroTexto 1">
            <a:extLst>
              <a:ext uri="{FF2B5EF4-FFF2-40B4-BE49-F238E27FC236}">
                <a16:creationId xmlns:a16="http://schemas.microsoft.com/office/drawing/2014/main" id="{9EED3760-1478-3B8D-06A6-48489AD699A0}"/>
              </a:ext>
            </a:extLst>
          </p:cNvPr>
          <p:cNvSpPr txBox="1"/>
          <p:nvPr/>
        </p:nvSpPr>
        <p:spPr>
          <a:xfrm>
            <a:off x="1256380" y="326686"/>
            <a:ext cx="10051771" cy="1077218"/>
          </a:xfrm>
          <a:prstGeom prst="rect">
            <a:avLst/>
          </a:prstGeom>
          <a:noFill/>
        </p:spPr>
        <p:txBody>
          <a:bodyPr wrap="square" rtlCol="0">
            <a:spAutoFit/>
          </a:bodyPr>
          <a:lstStyle/>
          <a:p>
            <a:pPr algn="ctr"/>
            <a:r>
              <a:rPr lang="es-CO" sz="3200" dirty="0">
                <a:solidFill>
                  <a:srgbClr val="0070C0"/>
                </a:solidFill>
                <a:latin typeface="Arial Black" panose="020B0A04020102020204" pitchFamily="34" charset="0"/>
              </a:rPr>
              <a:t>LÍNEA DE TIEMPO:</a:t>
            </a:r>
          </a:p>
          <a:p>
            <a:pPr algn="ctr"/>
            <a:r>
              <a:rPr lang="es-CO" sz="3200" dirty="0">
                <a:solidFill>
                  <a:srgbClr val="0070C0"/>
                </a:solidFill>
                <a:latin typeface="Arial Black" panose="020B0A04020102020204" pitchFamily="34" charset="0"/>
              </a:rPr>
              <a:t>Formulación de la PPSEV</a:t>
            </a:r>
          </a:p>
        </p:txBody>
      </p:sp>
      <p:graphicFrame>
        <p:nvGraphicFramePr>
          <p:cNvPr id="3" name="Diagrama 2">
            <a:extLst>
              <a:ext uri="{FF2B5EF4-FFF2-40B4-BE49-F238E27FC236}">
                <a16:creationId xmlns:a16="http://schemas.microsoft.com/office/drawing/2014/main" id="{D4051B87-4FC1-1025-43BE-7E3849632E88}"/>
              </a:ext>
            </a:extLst>
          </p:cNvPr>
          <p:cNvGraphicFramePr/>
          <p:nvPr/>
        </p:nvGraphicFramePr>
        <p:xfrm>
          <a:off x="509524" y="2181602"/>
          <a:ext cx="11320774" cy="249479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CuadroTexto 3">
            <a:extLst>
              <a:ext uri="{FF2B5EF4-FFF2-40B4-BE49-F238E27FC236}">
                <a16:creationId xmlns:a16="http://schemas.microsoft.com/office/drawing/2014/main" id="{1B579764-68EB-29A5-F7A8-25C4F17B3DEE}"/>
              </a:ext>
            </a:extLst>
          </p:cNvPr>
          <p:cNvSpPr txBox="1"/>
          <p:nvPr/>
        </p:nvSpPr>
        <p:spPr>
          <a:xfrm>
            <a:off x="509524" y="5539783"/>
            <a:ext cx="11545484" cy="492443"/>
          </a:xfrm>
          <a:prstGeom prst="rect">
            <a:avLst/>
          </a:prstGeom>
          <a:noFill/>
        </p:spPr>
        <p:txBody>
          <a:bodyPr wrap="square" rtlCol="0">
            <a:spAutoFit/>
          </a:bodyPr>
          <a:lstStyle/>
          <a:p>
            <a:pPr algn="ctr"/>
            <a:r>
              <a:rPr lang="es-CO" sz="1300" dirty="0">
                <a:solidFill>
                  <a:schemeClr val="bg2">
                    <a:lumMod val="50000"/>
                  </a:schemeClr>
                </a:solidFill>
                <a:latin typeface="Museo Sans Condensed 500" panose="02000000000000000000" pitchFamily="2" charset="77"/>
              </a:rPr>
              <a:t>*Acogiendo las orientaciones de la </a:t>
            </a:r>
            <a:r>
              <a:rPr lang="es-CO" sz="1300" dirty="0">
                <a:solidFill>
                  <a:srgbClr val="666666"/>
                </a:solidFill>
                <a:effectLst/>
                <a:latin typeface="Museo Sans Condensed 500" panose="02000000000000000000" pitchFamily="2" charset="77"/>
              </a:rPr>
              <a:t>“Guía para la formulación e Implementación de Políticas Públicas en el Distrito Capital” (Versión 3) de la Secretaría Distrital de Planeación. </a:t>
            </a:r>
            <a:endParaRPr lang="es-CO" sz="1300" dirty="0">
              <a:solidFill>
                <a:srgbClr val="FF0000"/>
              </a:solidFill>
              <a:latin typeface="Museo Sans Condensed 500" panose="02000000000000000000" pitchFamily="2" charset="77"/>
            </a:endParaRPr>
          </a:p>
        </p:txBody>
      </p:sp>
      <p:sp>
        <p:nvSpPr>
          <p:cNvPr id="5" name="CuadroTexto 4"/>
          <p:cNvSpPr txBox="1"/>
          <p:nvPr/>
        </p:nvSpPr>
        <p:spPr>
          <a:xfrm>
            <a:off x="4415366" y="4741997"/>
            <a:ext cx="3733800" cy="369332"/>
          </a:xfrm>
          <a:prstGeom prst="rect">
            <a:avLst/>
          </a:prstGeom>
          <a:solidFill>
            <a:schemeClr val="tx2">
              <a:lumMod val="75000"/>
            </a:schemeClr>
          </a:solidFill>
        </p:spPr>
        <p:txBody>
          <a:bodyPr wrap="square" rtlCol="0">
            <a:spAutoFit/>
          </a:bodyPr>
          <a:lstStyle/>
          <a:p>
            <a:r>
              <a:rPr lang="es-CO" dirty="0">
                <a:solidFill>
                  <a:schemeClr val="bg1"/>
                </a:solidFill>
                <a:effectLst>
                  <a:outerShdw blurRad="38100" dist="38100" dir="2700000" algn="tl">
                    <a:srgbClr val="000000">
                      <a:alpha val="43137"/>
                    </a:srgbClr>
                  </a:outerShdw>
                </a:effectLst>
                <a:latin typeface="Arial Black" panose="020B0A04020102020204" pitchFamily="34" charset="0"/>
              </a:rPr>
              <a:t>Estrategia de participación</a:t>
            </a:r>
          </a:p>
        </p:txBody>
      </p:sp>
      <p:sp>
        <p:nvSpPr>
          <p:cNvPr id="6" name="Flecha abajo 5"/>
          <p:cNvSpPr/>
          <p:nvPr/>
        </p:nvSpPr>
        <p:spPr>
          <a:xfrm>
            <a:off x="1738858" y="1137594"/>
            <a:ext cx="1049311" cy="978408"/>
          </a:xfrm>
          <a:prstGeom prst="downArrow">
            <a:avLst/>
          </a:prstGeom>
          <a:solidFill>
            <a:srgbClr val="00B0F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8" name="object 23"/>
          <p:cNvSpPr txBox="1">
            <a:spLocks/>
          </p:cNvSpPr>
          <p:nvPr/>
        </p:nvSpPr>
        <p:spPr>
          <a:xfrm>
            <a:off x="1581959" y="-13331"/>
            <a:ext cx="9536907" cy="448200"/>
          </a:xfrm>
          <a:prstGeom prst="rect">
            <a:avLst/>
          </a:prstGeom>
        </p:spPr>
        <p:txBody>
          <a:bodyPr vert="horz" wrap="square" lIns="0" tIns="17145" rIns="0" bIns="0" rtlCol="0" anchor="ctr">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12700">
              <a:lnSpc>
                <a:spcPct val="100000"/>
              </a:lnSpc>
              <a:spcBef>
                <a:spcPts val="135"/>
              </a:spcBef>
            </a:pPr>
            <a:r>
              <a:rPr lang="es-ES" sz="2800">
                <a:solidFill>
                  <a:srgbClr val="0070C0"/>
                </a:solidFill>
                <a:latin typeface="Arial Black" panose="020B0A04020102020204" pitchFamily="34" charset="0"/>
                <a:ea typeface="+mn-ea"/>
                <a:cs typeface="+mn-cs"/>
              </a:rPr>
              <a:t>Fase de Formulación de la PPSEV 2026-2036</a:t>
            </a:r>
            <a:endParaRPr lang="es-ES" sz="2800" dirty="0">
              <a:solidFill>
                <a:srgbClr val="0070C0"/>
              </a:solidFill>
              <a:latin typeface="Arial Black" panose="020B0A04020102020204" pitchFamily="34" charset="0"/>
              <a:ea typeface="+mn-ea"/>
              <a:cs typeface="+mn-cs"/>
            </a:endParaRPr>
          </a:p>
        </p:txBody>
      </p:sp>
    </p:spTree>
    <p:extLst>
      <p:ext uri="{BB962C8B-B14F-4D97-AF65-F5344CB8AC3E}">
        <p14:creationId xmlns:p14="http://schemas.microsoft.com/office/powerpoint/2010/main" val="1855864235"/>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343"/>
        <p:cNvGrpSpPr/>
        <p:nvPr/>
      </p:nvGrpSpPr>
      <p:grpSpPr>
        <a:xfrm>
          <a:off x="0" y="0"/>
          <a:ext cx="0" cy="0"/>
          <a:chOff x="0" y="0"/>
          <a:chExt cx="0" cy="0"/>
        </a:xfrm>
      </p:grpSpPr>
      <p:sp>
        <p:nvSpPr>
          <p:cNvPr id="344" name="Google Shape;344;p7"/>
          <p:cNvSpPr/>
          <p:nvPr/>
        </p:nvSpPr>
        <p:spPr>
          <a:xfrm>
            <a:off x="0" y="-82506"/>
            <a:ext cx="11342941" cy="6859651"/>
          </a:xfrm>
          <a:custGeom>
            <a:avLst/>
            <a:gdLst/>
            <a:ahLst/>
            <a:cxnLst/>
            <a:rect l="l" t="t" r="r" b="b"/>
            <a:pathLst>
              <a:path w="22685883" h="13719302" extrusionOk="0">
                <a:moveTo>
                  <a:pt x="0" y="0"/>
                </a:moveTo>
                <a:lnTo>
                  <a:pt x="22685883" y="0"/>
                </a:lnTo>
                <a:lnTo>
                  <a:pt x="22685883" y="13719302"/>
                </a:lnTo>
                <a:lnTo>
                  <a:pt x="0" y="13719302"/>
                </a:lnTo>
                <a:lnTo>
                  <a:pt x="0" y="0"/>
                </a:lnTo>
                <a:close/>
              </a:path>
            </a:pathLst>
          </a:custGeom>
          <a:blipFill rotWithShape="1">
            <a:blip r:embed="rId3"/>
            <a:stretch>
              <a:fillRect r="-7260" b="-28"/>
            </a:stretch>
          </a:blipFill>
          <a:ln>
            <a:noFill/>
          </a:ln>
        </p:spPr>
        <p:txBody>
          <a:bodyPr spcFirstLastPara="1" wrap="square" lIns="60950" tIns="30467" rIns="60950" bIns="30467" anchor="t" anchorCtr="0">
            <a:noAutofit/>
          </a:bodyPr>
          <a:lstStyle/>
          <a:p>
            <a:endParaRPr sz="1200" dirty="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345" name="Google Shape;345;p7"/>
          <p:cNvSpPr/>
          <p:nvPr/>
        </p:nvSpPr>
        <p:spPr>
          <a:xfrm>
            <a:off x="0" y="6520543"/>
            <a:ext cx="12192000" cy="337439"/>
          </a:xfrm>
          <a:custGeom>
            <a:avLst/>
            <a:gdLst/>
            <a:ahLst/>
            <a:cxnLst/>
            <a:rect l="l" t="t" r="r" b="b"/>
            <a:pathLst>
              <a:path w="24384000" h="674878" extrusionOk="0">
                <a:moveTo>
                  <a:pt x="0" y="0"/>
                </a:moveTo>
                <a:lnTo>
                  <a:pt x="24384000" y="0"/>
                </a:lnTo>
                <a:lnTo>
                  <a:pt x="24384000" y="674878"/>
                </a:lnTo>
                <a:lnTo>
                  <a:pt x="0" y="674878"/>
                </a:lnTo>
                <a:close/>
              </a:path>
            </a:pathLst>
          </a:custGeom>
          <a:solidFill>
            <a:srgbClr val="00526B"/>
          </a:solidFill>
          <a:ln>
            <a:noFill/>
          </a:ln>
        </p:spPr>
        <p:txBody>
          <a:bodyPr spcFirstLastPara="1" wrap="square" lIns="60950" tIns="30467" rIns="60950" bIns="30467" anchor="t" anchorCtr="0">
            <a:noAutofit/>
          </a:bodyPr>
          <a:lstStyle/>
          <a:p>
            <a:endParaRPr sz="12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2" name="CuadroTexto 1"/>
          <p:cNvSpPr txBox="1"/>
          <p:nvPr/>
        </p:nvSpPr>
        <p:spPr>
          <a:xfrm>
            <a:off x="514892" y="1367245"/>
            <a:ext cx="10382826" cy="2102820"/>
          </a:xfrm>
          <a:prstGeom prst="rect">
            <a:avLst/>
          </a:prstGeom>
          <a:noFill/>
        </p:spPr>
        <p:txBody>
          <a:bodyPr wrap="square" rtlCol="0">
            <a:spAutoFit/>
          </a:bodyPr>
          <a:lstStyle/>
          <a:p>
            <a:pPr marL="228611" indent="-228611" algn="just">
              <a:buClr>
                <a:srgbClr val="FFC000"/>
              </a:buClr>
              <a:buFontTx/>
              <a:buChar char="-"/>
            </a:pPr>
            <a:endParaRPr lang="es-MX" sz="1600" b="1" dirty="0"/>
          </a:p>
          <a:p>
            <a:pPr marL="228611" indent="-228611">
              <a:buClr>
                <a:srgbClr val="FFC000"/>
              </a:buClr>
              <a:buFontTx/>
              <a:buChar char="-"/>
            </a:pPr>
            <a:endParaRPr lang="es-MX" sz="1600" b="1" dirty="0"/>
          </a:p>
          <a:p>
            <a:pPr>
              <a:buClr>
                <a:srgbClr val="FFC000"/>
              </a:buClr>
            </a:pPr>
            <a:endParaRPr lang="es-MX" sz="1600" dirty="0"/>
          </a:p>
          <a:p>
            <a:pPr>
              <a:buClr>
                <a:srgbClr val="FFC000"/>
              </a:buClr>
            </a:pPr>
            <a:endParaRPr lang="es-MX" sz="1600" dirty="0"/>
          </a:p>
          <a:p>
            <a:pPr>
              <a:buClr>
                <a:srgbClr val="FFC000"/>
              </a:buClr>
            </a:pPr>
            <a:endParaRPr lang="es-MX" sz="1333" dirty="0"/>
          </a:p>
          <a:p>
            <a:pPr>
              <a:buClr>
                <a:srgbClr val="FFC000"/>
              </a:buClr>
            </a:pPr>
            <a:endParaRPr lang="es-CO" sz="1333" dirty="0"/>
          </a:p>
          <a:p>
            <a:pPr>
              <a:buClr>
                <a:srgbClr val="FFC000"/>
              </a:buClr>
            </a:pPr>
            <a:endParaRPr lang="es-MX" sz="1333" b="1" dirty="0">
              <a:solidFill>
                <a:srgbClr val="002060"/>
              </a:solidFill>
            </a:endParaRPr>
          </a:p>
          <a:p>
            <a:pPr>
              <a:buClr>
                <a:srgbClr val="FFC000"/>
              </a:buClr>
            </a:pPr>
            <a:endParaRPr lang="es-MX" sz="1333" b="1" dirty="0">
              <a:solidFill>
                <a:srgbClr val="002060"/>
              </a:solidFill>
            </a:endParaRPr>
          </a:p>
          <a:p>
            <a:pPr>
              <a:buClr>
                <a:srgbClr val="FFC000"/>
              </a:buClr>
            </a:pPr>
            <a:endParaRPr lang="es-MX" sz="1333" b="1" dirty="0">
              <a:solidFill>
                <a:srgbClr val="002060"/>
              </a:solidFill>
            </a:endParaRPr>
          </a:p>
        </p:txBody>
      </p:sp>
      <p:sp>
        <p:nvSpPr>
          <p:cNvPr id="3" name="CuadroTexto 2"/>
          <p:cNvSpPr txBox="1"/>
          <p:nvPr/>
        </p:nvSpPr>
        <p:spPr>
          <a:xfrm>
            <a:off x="514892" y="3198326"/>
            <a:ext cx="10408921" cy="1015663"/>
          </a:xfrm>
          <a:prstGeom prst="rect">
            <a:avLst/>
          </a:prstGeom>
          <a:noFill/>
        </p:spPr>
        <p:txBody>
          <a:bodyPr wrap="square" rtlCol="0">
            <a:spAutoFit/>
          </a:bodyPr>
          <a:lstStyle/>
          <a:p>
            <a:pPr algn="ctr"/>
            <a:r>
              <a:rPr lang="es-MX" sz="6000" b="1" dirty="0">
                <a:solidFill>
                  <a:srgbClr val="00526B"/>
                </a:solidFill>
              </a:rPr>
              <a:t>SECRETARIA DE MOVILIDAD</a:t>
            </a:r>
            <a:endParaRPr lang="es-CO" sz="5400" dirty="0">
              <a:solidFill>
                <a:srgbClr val="00526B"/>
              </a:solidFill>
            </a:endParaRPr>
          </a:p>
        </p:txBody>
      </p:sp>
    </p:spTree>
    <p:extLst>
      <p:ext uri="{BB962C8B-B14F-4D97-AF65-F5344CB8AC3E}">
        <p14:creationId xmlns:p14="http://schemas.microsoft.com/office/powerpoint/2010/main" val="2822035072"/>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Shape 343"/>
        <p:cNvGrpSpPr/>
        <p:nvPr/>
      </p:nvGrpSpPr>
      <p:grpSpPr>
        <a:xfrm>
          <a:off x="0" y="0"/>
          <a:ext cx="0" cy="0"/>
          <a:chOff x="0" y="0"/>
          <a:chExt cx="0" cy="0"/>
        </a:xfrm>
      </p:grpSpPr>
      <p:sp>
        <p:nvSpPr>
          <p:cNvPr id="344" name="Google Shape;344;p7"/>
          <p:cNvSpPr/>
          <p:nvPr/>
        </p:nvSpPr>
        <p:spPr>
          <a:xfrm>
            <a:off x="0" y="-82506"/>
            <a:ext cx="11912138" cy="6859651"/>
          </a:xfrm>
          <a:custGeom>
            <a:avLst/>
            <a:gdLst/>
            <a:ahLst/>
            <a:cxnLst/>
            <a:rect l="l" t="t" r="r" b="b"/>
            <a:pathLst>
              <a:path w="22685883" h="13719302" extrusionOk="0">
                <a:moveTo>
                  <a:pt x="0" y="0"/>
                </a:moveTo>
                <a:lnTo>
                  <a:pt x="22685883" y="0"/>
                </a:lnTo>
                <a:lnTo>
                  <a:pt x="22685883" y="13719302"/>
                </a:lnTo>
                <a:lnTo>
                  <a:pt x="0" y="13719302"/>
                </a:lnTo>
                <a:lnTo>
                  <a:pt x="0" y="0"/>
                </a:lnTo>
                <a:close/>
              </a:path>
            </a:pathLst>
          </a:custGeom>
          <a:blipFill rotWithShape="1">
            <a:blip r:embed="rId3"/>
            <a:stretch>
              <a:fillRect r="-7260" b="-28"/>
            </a:stretch>
          </a:blipFill>
          <a:ln>
            <a:noFill/>
          </a:ln>
        </p:spPr>
        <p:txBody>
          <a:bodyPr spcFirstLastPara="1" wrap="square" lIns="60950" tIns="30467" rIns="60950" bIns="30467" anchor="t" anchorCtr="0">
            <a:noAutofit/>
          </a:bodyPr>
          <a:lstStyle/>
          <a:p>
            <a:endParaRPr sz="1200" dirty="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345" name="Google Shape;345;p7"/>
          <p:cNvSpPr/>
          <p:nvPr/>
        </p:nvSpPr>
        <p:spPr>
          <a:xfrm>
            <a:off x="0" y="6520543"/>
            <a:ext cx="12192000" cy="337439"/>
          </a:xfrm>
          <a:custGeom>
            <a:avLst/>
            <a:gdLst/>
            <a:ahLst/>
            <a:cxnLst/>
            <a:rect l="l" t="t" r="r" b="b"/>
            <a:pathLst>
              <a:path w="24384000" h="674878" extrusionOk="0">
                <a:moveTo>
                  <a:pt x="0" y="0"/>
                </a:moveTo>
                <a:lnTo>
                  <a:pt x="24384000" y="0"/>
                </a:lnTo>
                <a:lnTo>
                  <a:pt x="24384000" y="674878"/>
                </a:lnTo>
                <a:lnTo>
                  <a:pt x="0" y="674878"/>
                </a:lnTo>
                <a:close/>
              </a:path>
            </a:pathLst>
          </a:custGeom>
          <a:solidFill>
            <a:srgbClr val="00526B"/>
          </a:solidFill>
          <a:ln>
            <a:noFill/>
          </a:ln>
        </p:spPr>
        <p:txBody>
          <a:bodyPr spcFirstLastPara="1" wrap="square" lIns="60950" tIns="30467" rIns="60950" bIns="30467" anchor="t" anchorCtr="0">
            <a:noAutofit/>
          </a:bodyPr>
          <a:lstStyle/>
          <a:p>
            <a:endParaRPr sz="12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2" name="CuadroTexto 1"/>
          <p:cNvSpPr txBox="1"/>
          <p:nvPr/>
        </p:nvSpPr>
        <p:spPr>
          <a:xfrm>
            <a:off x="514892" y="1367245"/>
            <a:ext cx="10382826" cy="2102820"/>
          </a:xfrm>
          <a:prstGeom prst="rect">
            <a:avLst/>
          </a:prstGeom>
          <a:noFill/>
        </p:spPr>
        <p:txBody>
          <a:bodyPr wrap="square" rtlCol="0">
            <a:spAutoFit/>
          </a:bodyPr>
          <a:lstStyle/>
          <a:p>
            <a:pPr marL="228611" indent="-228611" algn="just">
              <a:buClr>
                <a:srgbClr val="FFC000"/>
              </a:buClr>
              <a:buFontTx/>
              <a:buChar char="-"/>
            </a:pPr>
            <a:endParaRPr lang="es-MX" sz="1600" b="1" dirty="0"/>
          </a:p>
          <a:p>
            <a:pPr marL="228611" indent="-228611">
              <a:buClr>
                <a:srgbClr val="FFC000"/>
              </a:buClr>
              <a:buFontTx/>
              <a:buChar char="-"/>
            </a:pPr>
            <a:endParaRPr lang="es-MX" sz="1600" b="1" dirty="0"/>
          </a:p>
          <a:p>
            <a:pPr>
              <a:buClr>
                <a:srgbClr val="FFC000"/>
              </a:buClr>
            </a:pPr>
            <a:endParaRPr lang="es-MX" sz="1600" dirty="0"/>
          </a:p>
          <a:p>
            <a:pPr>
              <a:buClr>
                <a:srgbClr val="FFC000"/>
              </a:buClr>
            </a:pPr>
            <a:endParaRPr lang="es-MX" sz="1600" dirty="0"/>
          </a:p>
          <a:p>
            <a:pPr>
              <a:buClr>
                <a:srgbClr val="FFC000"/>
              </a:buClr>
            </a:pPr>
            <a:endParaRPr lang="es-MX" sz="1333" dirty="0"/>
          </a:p>
          <a:p>
            <a:pPr>
              <a:buClr>
                <a:srgbClr val="FFC000"/>
              </a:buClr>
            </a:pPr>
            <a:endParaRPr lang="es-CO" sz="1333" dirty="0"/>
          </a:p>
          <a:p>
            <a:pPr>
              <a:buClr>
                <a:srgbClr val="FFC000"/>
              </a:buClr>
            </a:pPr>
            <a:endParaRPr lang="es-MX" sz="1333" b="1" dirty="0">
              <a:solidFill>
                <a:srgbClr val="002060"/>
              </a:solidFill>
            </a:endParaRPr>
          </a:p>
          <a:p>
            <a:pPr>
              <a:buClr>
                <a:srgbClr val="FFC000"/>
              </a:buClr>
            </a:pPr>
            <a:endParaRPr lang="es-MX" sz="1333" b="1" dirty="0">
              <a:solidFill>
                <a:srgbClr val="002060"/>
              </a:solidFill>
            </a:endParaRPr>
          </a:p>
          <a:p>
            <a:pPr>
              <a:buClr>
                <a:srgbClr val="FFC000"/>
              </a:buClr>
            </a:pPr>
            <a:endParaRPr lang="es-MX" sz="1333" b="1" dirty="0">
              <a:solidFill>
                <a:srgbClr val="002060"/>
              </a:solidFill>
            </a:endParaRPr>
          </a:p>
        </p:txBody>
      </p:sp>
      <p:sp>
        <p:nvSpPr>
          <p:cNvPr id="3" name="CuadroTexto 2"/>
          <p:cNvSpPr txBox="1"/>
          <p:nvPr/>
        </p:nvSpPr>
        <p:spPr>
          <a:xfrm>
            <a:off x="514892" y="3198326"/>
            <a:ext cx="10408921" cy="1015663"/>
          </a:xfrm>
          <a:prstGeom prst="rect">
            <a:avLst/>
          </a:prstGeom>
          <a:noFill/>
        </p:spPr>
        <p:txBody>
          <a:bodyPr wrap="square" rtlCol="0">
            <a:spAutoFit/>
          </a:bodyPr>
          <a:lstStyle/>
          <a:p>
            <a:pPr algn="ctr"/>
            <a:r>
              <a:rPr lang="es-MX" sz="6000" b="1" dirty="0">
                <a:solidFill>
                  <a:srgbClr val="00526B"/>
                </a:solidFill>
              </a:rPr>
              <a:t>SECRETARIA DE MOVILIDAD</a:t>
            </a:r>
            <a:endParaRPr lang="es-CO" sz="5400" dirty="0">
              <a:solidFill>
                <a:srgbClr val="00526B"/>
              </a:solidFill>
            </a:endParaRPr>
          </a:p>
        </p:txBody>
      </p:sp>
      <p:pic>
        <p:nvPicPr>
          <p:cNvPr id="4" name="Imagen 3"/>
          <p:cNvPicPr>
            <a:picLocks noChangeAspect="1"/>
          </p:cNvPicPr>
          <p:nvPr/>
        </p:nvPicPr>
        <p:blipFill>
          <a:blip r:embed="rId4"/>
          <a:stretch>
            <a:fillRect/>
          </a:stretch>
        </p:blipFill>
        <p:spPr>
          <a:xfrm>
            <a:off x="0" y="1510626"/>
            <a:ext cx="11912138" cy="5009917"/>
          </a:xfrm>
          <a:prstGeom prst="rect">
            <a:avLst/>
          </a:prstGeom>
        </p:spPr>
      </p:pic>
    </p:spTree>
    <p:extLst>
      <p:ext uri="{BB962C8B-B14F-4D97-AF65-F5344CB8AC3E}">
        <p14:creationId xmlns:p14="http://schemas.microsoft.com/office/powerpoint/2010/main" val="514357451"/>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Shape 343"/>
        <p:cNvGrpSpPr/>
        <p:nvPr/>
      </p:nvGrpSpPr>
      <p:grpSpPr>
        <a:xfrm>
          <a:off x="0" y="0"/>
          <a:ext cx="0" cy="0"/>
          <a:chOff x="0" y="0"/>
          <a:chExt cx="0" cy="0"/>
        </a:xfrm>
      </p:grpSpPr>
      <p:sp>
        <p:nvSpPr>
          <p:cNvPr id="344" name="Google Shape;344;p7"/>
          <p:cNvSpPr/>
          <p:nvPr/>
        </p:nvSpPr>
        <p:spPr>
          <a:xfrm>
            <a:off x="0" y="-82506"/>
            <a:ext cx="11342941" cy="6859651"/>
          </a:xfrm>
          <a:custGeom>
            <a:avLst/>
            <a:gdLst/>
            <a:ahLst/>
            <a:cxnLst/>
            <a:rect l="l" t="t" r="r" b="b"/>
            <a:pathLst>
              <a:path w="22685883" h="13719302" extrusionOk="0">
                <a:moveTo>
                  <a:pt x="0" y="0"/>
                </a:moveTo>
                <a:lnTo>
                  <a:pt x="22685883" y="0"/>
                </a:lnTo>
                <a:lnTo>
                  <a:pt x="22685883" y="13719302"/>
                </a:lnTo>
                <a:lnTo>
                  <a:pt x="0" y="13719302"/>
                </a:lnTo>
                <a:lnTo>
                  <a:pt x="0" y="0"/>
                </a:lnTo>
                <a:close/>
              </a:path>
            </a:pathLst>
          </a:custGeom>
          <a:blipFill rotWithShape="1">
            <a:blip r:embed="rId3"/>
            <a:stretch>
              <a:fillRect r="-7260" b="-28"/>
            </a:stretch>
          </a:blipFill>
          <a:ln>
            <a:noFill/>
          </a:ln>
        </p:spPr>
        <p:txBody>
          <a:bodyPr spcFirstLastPara="1" wrap="square" lIns="60950" tIns="30467" rIns="60950" bIns="30467" anchor="t" anchorCtr="0">
            <a:noAutofit/>
          </a:bodyPr>
          <a:lstStyle/>
          <a:p>
            <a:endParaRPr sz="1200" dirty="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345" name="Google Shape;345;p7"/>
          <p:cNvSpPr/>
          <p:nvPr/>
        </p:nvSpPr>
        <p:spPr>
          <a:xfrm>
            <a:off x="0" y="6520543"/>
            <a:ext cx="12192000" cy="337439"/>
          </a:xfrm>
          <a:custGeom>
            <a:avLst/>
            <a:gdLst/>
            <a:ahLst/>
            <a:cxnLst/>
            <a:rect l="l" t="t" r="r" b="b"/>
            <a:pathLst>
              <a:path w="24384000" h="674878" extrusionOk="0">
                <a:moveTo>
                  <a:pt x="0" y="0"/>
                </a:moveTo>
                <a:lnTo>
                  <a:pt x="24384000" y="0"/>
                </a:lnTo>
                <a:lnTo>
                  <a:pt x="24384000" y="674878"/>
                </a:lnTo>
                <a:lnTo>
                  <a:pt x="0" y="674878"/>
                </a:lnTo>
                <a:close/>
              </a:path>
            </a:pathLst>
          </a:custGeom>
          <a:solidFill>
            <a:srgbClr val="00526B"/>
          </a:solidFill>
          <a:ln>
            <a:noFill/>
          </a:ln>
        </p:spPr>
        <p:txBody>
          <a:bodyPr spcFirstLastPara="1" wrap="square" lIns="60950" tIns="30467" rIns="60950" bIns="30467" anchor="t" anchorCtr="0">
            <a:noAutofit/>
          </a:bodyPr>
          <a:lstStyle/>
          <a:p>
            <a:endParaRPr sz="1200">
              <a:solidFill>
                <a:schemeClr val="dk1"/>
              </a:solidFill>
              <a:latin typeface="Calibri" panose="020F0502020204030204"/>
              <a:ea typeface="Calibri" panose="020F0502020204030204"/>
              <a:cs typeface="Calibri" panose="020F0502020204030204"/>
              <a:sym typeface="Calibri" panose="020F0502020204030204"/>
            </a:endParaRPr>
          </a:p>
        </p:txBody>
      </p:sp>
      <p:sp>
        <p:nvSpPr>
          <p:cNvPr id="2" name="CuadroTexto 1"/>
          <p:cNvSpPr txBox="1"/>
          <p:nvPr/>
        </p:nvSpPr>
        <p:spPr>
          <a:xfrm>
            <a:off x="514892" y="1367245"/>
            <a:ext cx="10382826" cy="2102820"/>
          </a:xfrm>
          <a:prstGeom prst="rect">
            <a:avLst/>
          </a:prstGeom>
          <a:noFill/>
        </p:spPr>
        <p:txBody>
          <a:bodyPr wrap="square" rtlCol="0">
            <a:spAutoFit/>
          </a:bodyPr>
          <a:lstStyle/>
          <a:p>
            <a:pPr marL="228611" indent="-228611" algn="just">
              <a:buClr>
                <a:srgbClr val="FFC000"/>
              </a:buClr>
              <a:buFontTx/>
              <a:buChar char="-"/>
            </a:pPr>
            <a:endParaRPr lang="es-MX" sz="1600" b="1" dirty="0"/>
          </a:p>
          <a:p>
            <a:pPr marL="228611" indent="-228611">
              <a:buClr>
                <a:srgbClr val="FFC000"/>
              </a:buClr>
              <a:buFontTx/>
              <a:buChar char="-"/>
            </a:pPr>
            <a:endParaRPr lang="es-MX" sz="1600" b="1" dirty="0"/>
          </a:p>
          <a:p>
            <a:pPr>
              <a:buClr>
                <a:srgbClr val="FFC000"/>
              </a:buClr>
            </a:pPr>
            <a:endParaRPr lang="es-MX" sz="1600" dirty="0"/>
          </a:p>
          <a:p>
            <a:pPr>
              <a:buClr>
                <a:srgbClr val="FFC000"/>
              </a:buClr>
            </a:pPr>
            <a:endParaRPr lang="es-MX" sz="1600" dirty="0"/>
          </a:p>
          <a:p>
            <a:pPr>
              <a:buClr>
                <a:srgbClr val="FFC000"/>
              </a:buClr>
            </a:pPr>
            <a:endParaRPr lang="es-MX" sz="1333" dirty="0"/>
          </a:p>
          <a:p>
            <a:pPr>
              <a:buClr>
                <a:srgbClr val="FFC000"/>
              </a:buClr>
            </a:pPr>
            <a:endParaRPr lang="es-CO" sz="1333" dirty="0"/>
          </a:p>
          <a:p>
            <a:pPr>
              <a:buClr>
                <a:srgbClr val="FFC000"/>
              </a:buClr>
            </a:pPr>
            <a:endParaRPr lang="es-MX" sz="1333" b="1" dirty="0">
              <a:solidFill>
                <a:srgbClr val="002060"/>
              </a:solidFill>
            </a:endParaRPr>
          </a:p>
          <a:p>
            <a:pPr>
              <a:buClr>
                <a:srgbClr val="FFC000"/>
              </a:buClr>
            </a:pPr>
            <a:endParaRPr lang="es-MX" sz="1333" b="1" dirty="0">
              <a:solidFill>
                <a:srgbClr val="002060"/>
              </a:solidFill>
            </a:endParaRPr>
          </a:p>
          <a:p>
            <a:pPr>
              <a:buClr>
                <a:srgbClr val="FFC000"/>
              </a:buClr>
            </a:pPr>
            <a:endParaRPr lang="es-MX" sz="1333" b="1" dirty="0">
              <a:solidFill>
                <a:srgbClr val="002060"/>
              </a:solidFill>
            </a:endParaRPr>
          </a:p>
        </p:txBody>
      </p:sp>
      <p:sp>
        <p:nvSpPr>
          <p:cNvPr id="3" name="CuadroTexto 2"/>
          <p:cNvSpPr txBox="1"/>
          <p:nvPr/>
        </p:nvSpPr>
        <p:spPr>
          <a:xfrm>
            <a:off x="514892" y="3198326"/>
            <a:ext cx="10408921" cy="1015663"/>
          </a:xfrm>
          <a:prstGeom prst="rect">
            <a:avLst/>
          </a:prstGeom>
          <a:noFill/>
        </p:spPr>
        <p:txBody>
          <a:bodyPr wrap="square" rtlCol="0">
            <a:spAutoFit/>
          </a:bodyPr>
          <a:lstStyle/>
          <a:p>
            <a:pPr algn="ctr"/>
            <a:r>
              <a:rPr lang="es-MX" sz="6000" b="1" dirty="0">
                <a:solidFill>
                  <a:srgbClr val="00526B"/>
                </a:solidFill>
              </a:rPr>
              <a:t>SECRETARIA DE MOVILIDAD</a:t>
            </a:r>
            <a:endParaRPr lang="es-CO" sz="5400" dirty="0">
              <a:solidFill>
                <a:srgbClr val="00526B"/>
              </a:solidFill>
            </a:endParaRPr>
          </a:p>
        </p:txBody>
      </p:sp>
    </p:spTree>
    <p:extLst>
      <p:ext uri="{BB962C8B-B14F-4D97-AF65-F5344CB8AC3E}">
        <p14:creationId xmlns:p14="http://schemas.microsoft.com/office/powerpoint/2010/main" val="60219840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reeform 22">
            <a:extLst>
              <a:ext uri="{FF2B5EF4-FFF2-40B4-BE49-F238E27FC236}">
                <a16:creationId xmlns:a16="http://schemas.microsoft.com/office/drawing/2014/main" id="{F10D606F-5847-0D99-A0A0-16C1D6678748}"/>
              </a:ext>
            </a:extLst>
          </p:cNvPr>
          <p:cNvSpPr/>
          <p:nvPr/>
        </p:nvSpPr>
        <p:spPr>
          <a:xfrm>
            <a:off x="-11254" y="-119032"/>
            <a:ext cx="3486906" cy="6906485"/>
          </a:xfrm>
          <a:custGeom>
            <a:avLst/>
            <a:gdLst/>
            <a:ahLst/>
            <a:cxnLst/>
            <a:rect l="l" t="t" r="r" b="b"/>
            <a:pathLst>
              <a:path w="5230359" h="10359727">
                <a:moveTo>
                  <a:pt x="0" y="0"/>
                </a:moveTo>
                <a:lnTo>
                  <a:pt x="5230359" y="0"/>
                </a:lnTo>
                <a:lnTo>
                  <a:pt x="5230359" y="10359727"/>
                </a:lnTo>
                <a:lnTo>
                  <a:pt x="0" y="10359727"/>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s-CO" sz="1200"/>
          </a:p>
        </p:txBody>
      </p:sp>
      <p:sp>
        <p:nvSpPr>
          <p:cNvPr id="2" name="Título 1">
            <a:extLst>
              <a:ext uri="{FF2B5EF4-FFF2-40B4-BE49-F238E27FC236}">
                <a16:creationId xmlns:a16="http://schemas.microsoft.com/office/drawing/2014/main" id="{4BBD832D-9293-9EAA-4C61-5ED2B2F73C01}"/>
              </a:ext>
            </a:extLst>
          </p:cNvPr>
          <p:cNvSpPr>
            <a:spLocks noGrp="1"/>
          </p:cNvSpPr>
          <p:nvPr>
            <p:ph type="title"/>
          </p:nvPr>
        </p:nvSpPr>
        <p:spPr>
          <a:xfrm>
            <a:off x="70573" y="2616200"/>
            <a:ext cx="3323251" cy="1625600"/>
          </a:xfrm>
        </p:spPr>
        <p:txBody>
          <a:bodyPr>
            <a:noAutofit/>
          </a:bodyPr>
          <a:lstStyle/>
          <a:p>
            <a:r>
              <a:rPr lang="es-CO" sz="3334" b="1" spc="-204" dirty="0">
                <a:solidFill>
                  <a:srgbClr val="10A798"/>
                </a:solidFill>
                <a:latin typeface="Glacial Indifference" panose="020B0604020202020204" charset="0"/>
              </a:rPr>
              <a:t>Recomendaciones documento de estructuración</a:t>
            </a:r>
          </a:p>
        </p:txBody>
      </p:sp>
      <p:sp>
        <p:nvSpPr>
          <p:cNvPr id="14" name="Título 1">
            <a:extLst>
              <a:ext uri="{FF2B5EF4-FFF2-40B4-BE49-F238E27FC236}">
                <a16:creationId xmlns:a16="http://schemas.microsoft.com/office/drawing/2014/main" id="{8C9469B7-1CF7-3BB9-57A0-DBA8AA035C11}"/>
              </a:ext>
            </a:extLst>
          </p:cNvPr>
          <p:cNvSpPr txBox="1">
            <a:spLocks/>
          </p:cNvSpPr>
          <p:nvPr/>
        </p:nvSpPr>
        <p:spPr>
          <a:xfrm>
            <a:off x="87919" y="154473"/>
            <a:ext cx="4775200" cy="762000"/>
          </a:xfrm>
          <a:prstGeom prst="rect">
            <a:avLst/>
          </a:prstGeom>
        </p:spPr>
        <p:txBody>
          <a:bodyPr vert="horz" lIns="60960" tIns="30480" rIns="60960" bIns="30480" rtlCol="0" anchor="ctr">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s-CO" sz="2667" b="1" dirty="0">
                <a:solidFill>
                  <a:srgbClr val="F97068"/>
                </a:solidFill>
                <a:latin typeface="Glacial Indifference"/>
              </a:rPr>
              <a:t>Fase 1. Preparatoria</a:t>
            </a:r>
          </a:p>
        </p:txBody>
      </p:sp>
      <p:sp>
        <p:nvSpPr>
          <p:cNvPr id="3" name="Freeform 2">
            <a:extLst>
              <a:ext uri="{FF2B5EF4-FFF2-40B4-BE49-F238E27FC236}">
                <a16:creationId xmlns:a16="http://schemas.microsoft.com/office/drawing/2014/main" id="{9DDE3AC5-AA1B-9F16-53CE-90FA7BFAE394}"/>
              </a:ext>
            </a:extLst>
          </p:cNvPr>
          <p:cNvSpPr/>
          <p:nvPr/>
        </p:nvSpPr>
        <p:spPr>
          <a:xfrm>
            <a:off x="-101601" y="6591323"/>
            <a:ext cx="12329209" cy="266044"/>
          </a:xfrm>
          <a:custGeom>
            <a:avLst/>
            <a:gdLst/>
            <a:ahLst/>
            <a:cxnLst/>
            <a:rect l="l" t="t" r="r" b="b"/>
            <a:pathLst>
              <a:path w="18360764" h="394573">
                <a:moveTo>
                  <a:pt x="0" y="0"/>
                </a:moveTo>
                <a:lnTo>
                  <a:pt x="18360764" y="0"/>
                </a:lnTo>
                <a:lnTo>
                  <a:pt x="18360764" y="394574"/>
                </a:lnTo>
                <a:lnTo>
                  <a:pt x="0" y="394574"/>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s-CO" sz="1200"/>
          </a:p>
        </p:txBody>
      </p:sp>
      <p:sp>
        <p:nvSpPr>
          <p:cNvPr id="4" name="Freeform 12">
            <a:extLst>
              <a:ext uri="{FF2B5EF4-FFF2-40B4-BE49-F238E27FC236}">
                <a16:creationId xmlns:a16="http://schemas.microsoft.com/office/drawing/2014/main" id="{791FB4FE-0232-7CC4-5932-BDF4E80E3715}"/>
              </a:ext>
            </a:extLst>
          </p:cNvPr>
          <p:cNvSpPr/>
          <p:nvPr/>
        </p:nvSpPr>
        <p:spPr>
          <a:xfrm>
            <a:off x="11900795" y="1"/>
            <a:ext cx="304799" cy="6857999"/>
          </a:xfrm>
          <a:custGeom>
            <a:avLst/>
            <a:gdLst/>
            <a:ahLst/>
            <a:cxnLst/>
            <a:rect l="l" t="t" r="r" b="b"/>
            <a:pathLst>
              <a:path w="457198" h="10286999">
                <a:moveTo>
                  <a:pt x="0" y="0"/>
                </a:moveTo>
                <a:lnTo>
                  <a:pt x="457198" y="0"/>
                </a:lnTo>
                <a:lnTo>
                  <a:pt x="457198" y="10286999"/>
                </a:lnTo>
                <a:lnTo>
                  <a:pt x="0" y="10286999"/>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s-CO" sz="1200"/>
          </a:p>
        </p:txBody>
      </p:sp>
      <p:sp>
        <p:nvSpPr>
          <p:cNvPr id="7" name="CuadroTexto 6">
            <a:extLst>
              <a:ext uri="{FF2B5EF4-FFF2-40B4-BE49-F238E27FC236}">
                <a16:creationId xmlns:a16="http://schemas.microsoft.com/office/drawing/2014/main" id="{4C1EF78A-1EFF-7FF7-22B5-7AE3CDEBFF18}"/>
              </a:ext>
            </a:extLst>
          </p:cNvPr>
          <p:cNvSpPr txBox="1"/>
          <p:nvPr/>
        </p:nvSpPr>
        <p:spPr>
          <a:xfrm>
            <a:off x="3962348" y="325011"/>
            <a:ext cx="5130852" cy="707886"/>
          </a:xfrm>
          <a:prstGeom prst="rect">
            <a:avLst/>
          </a:prstGeom>
          <a:noFill/>
        </p:spPr>
        <p:txBody>
          <a:bodyPr wrap="square">
            <a:spAutoFit/>
          </a:bodyPr>
          <a:lstStyle/>
          <a:p>
            <a:r>
              <a:rPr lang="es-ES" sz="2000" b="1" dirty="0">
                <a:solidFill>
                  <a:srgbClr val="F97068"/>
                </a:solidFill>
                <a:latin typeface="Glacial Indifference"/>
                <a:ea typeface="+mj-ea"/>
                <a:cs typeface="+mj-cs"/>
              </a:rPr>
              <a:t>Situación problemática a ser atendida por la política pública</a:t>
            </a:r>
          </a:p>
        </p:txBody>
      </p:sp>
      <p:sp>
        <p:nvSpPr>
          <p:cNvPr id="11" name="CuadroTexto 10">
            <a:extLst>
              <a:ext uri="{FF2B5EF4-FFF2-40B4-BE49-F238E27FC236}">
                <a16:creationId xmlns:a16="http://schemas.microsoft.com/office/drawing/2014/main" id="{E0193575-760B-A2E0-C80E-1C71FC3C73C1}"/>
              </a:ext>
            </a:extLst>
          </p:cNvPr>
          <p:cNvSpPr txBox="1"/>
          <p:nvPr/>
        </p:nvSpPr>
        <p:spPr>
          <a:xfrm>
            <a:off x="4064000" y="1082675"/>
            <a:ext cx="7532181" cy="4031873"/>
          </a:xfrm>
          <a:prstGeom prst="rect">
            <a:avLst/>
          </a:prstGeom>
          <a:noFill/>
        </p:spPr>
        <p:txBody>
          <a:bodyPr wrap="square">
            <a:spAutoFit/>
          </a:bodyPr>
          <a:lstStyle/>
          <a:p>
            <a:pPr marL="228611" indent="-228611" algn="just">
              <a:buFont typeface="Wingdings" panose="05000000000000000000" pitchFamily="2" charset="2"/>
              <a:buChar char="ü"/>
            </a:pPr>
            <a:r>
              <a:rPr lang="es-MX" sz="2400" dirty="0">
                <a:latin typeface="Glacial Indifference" panose="020B0604020202020204" charset="0"/>
              </a:rPr>
              <a:t>variables claves:</a:t>
            </a:r>
          </a:p>
          <a:p>
            <a:pPr marL="228611" indent="-228611" algn="just">
              <a:buFont typeface="Wingdings" panose="05000000000000000000" pitchFamily="2" charset="2"/>
              <a:buChar char="ü"/>
            </a:pPr>
            <a:endParaRPr lang="es-MX" sz="2400" dirty="0">
              <a:latin typeface="Glacial Indifference" panose="020B0604020202020204" charset="0"/>
            </a:endParaRPr>
          </a:p>
          <a:p>
            <a:pPr algn="just"/>
            <a:r>
              <a:rPr lang="es-MX" sz="2400" dirty="0">
                <a:latin typeface="Glacial Indifference" panose="020B0604020202020204" charset="0"/>
              </a:rPr>
              <a:t> </a:t>
            </a:r>
            <a:r>
              <a:rPr lang="es-CO" sz="2400" b="1" dirty="0">
                <a:latin typeface="Glacial Indifference" panose="020B0604020202020204" charset="0"/>
              </a:rPr>
              <a:t>Exclusión Socioeconómica y Productiva, </a:t>
            </a:r>
            <a:r>
              <a:rPr lang="es-MX" sz="2400" b="1" dirty="0">
                <a:latin typeface="Glacial Indifference" panose="020B0604020202020204" charset="0"/>
              </a:rPr>
              <a:t>Restricciones en el Acceso a Servicios de Salud y Cuidados, Barreras de Acceso y Uso de Tecnologías, Baja Participación en Escenarios de Incidencia, Prevalencia del Abandono, Violencia y Discriminación por Edad, Soledad No Deseada y Aislamiento Social, Aumento de Personas Mayores en Situación de Habitabilidad en Calle</a:t>
            </a:r>
            <a:r>
              <a:rPr lang="es-MX" sz="2400" dirty="0">
                <a:latin typeface="Glacial Indifference" panose="020B0604020202020204" charset="0"/>
              </a:rPr>
              <a:t>.</a:t>
            </a:r>
          </a:p>
          <a:p>
            <a:pPr marL="228611" indent="-228611" algn="just">
              <a:buFont typeface="Wingdings" panose="05000000000000000000" pitchFamily="2" charset="2"/>
              <a:buChar char="ü"/>
            </a:pPr>
            <a:endParaRPr lang="es-MX" sz="1600" dirty="0">
              <a:latin typeface="Glacial Indifference" panose="020B0604020202020204" charset="0"/>
            </a:endParaRPr>
          </a:p>
        </p:txBody>
      </p:sp>
    </p:spTree>
    <p:extLst>
      <p:ext uri="{BB962C8B-B14F-4D97-AF65-F5344CB8AC3E}">
        <p14:creationId xmlns:p14="http://schemas.microsoft.com/office/powerpoint/2010/main" val="105046473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10"/>
        <p:cNvGrpSpPr/>
        <p:nvPr/>
      </p:nvGrpSpPr>
      <p:grpSpPr>
        <a:xfrm>
          <a:off x="0" y="0"/>
          <a:ext cx="0" cy="0"/>
          <a:chOff x="0" y="0"/>
          <a:chExt cx="0" cy="0"/>
        </a:xfrm>
      </p:grpSpPr>
      <p:sp>
        <p:nvSpPr>
          <p:cNvPr id="211" name="Google Shape;211;g377f2e288bd_0_136"/>
          <p:cNvSpPr/>
          <p:nvPr/>
        </p:nvSpPr>
        <p:spPr>
          <a:xfrm>
            <a:off x="0" y="-15941"/>
            <a:ext cx="12192000" cy="6873900"/>
          </a:xfrm>
          <a:prstGeom prst="rect">
            <a:avLst/>
          </a:prstGeom>
          <a:solidFill>
            <a:srgbClr val="00526B"/>
          </a:solidFill>
          <a:ln>
            <a:noFill/>
          </a:ln>
        </p:spPr>
        <p:txBody>
          <a:bodyPr spcFirstLastPara="1" wrap="square" lIns="91425" tIns="45700" rIns="91425" bIns="45700" anchor="ctr" anchorCtr="0">
            <a:noAutofit/>
          </a:bodyPr>
          <a:lstStyle/>
          <a:p>
            <a:pPr algn="ctr">
              <a:buSzPts val="1800"/>
            </a:pPr>
            <a:endParaRPr>
              <a:solidFill>
                <a:schemeClr val="lt1"/>
              </a:solidFill>
              <a:latin typeface="Calibri" panose="020F0502020204030204"/>
              <a:ea typeface="Calibri" panose="020F0502020204030204"/>
              <a:cs typeface="Calibri" panose="020F0502020204030204"/>
              <a:sym typeface="Calibri" panose="020F0502020204030204"/>
            </a:endParaRPr>
          </a:p>
        </p:txBody>
      </p:sp>
      <p:pic>
        <p:nvPicPr>
          <p:cNvPr id="212" name="Google Shape;212;g377f2e288bd_0_136"/>
          <p:cNvPicPr preferRelativeResize="0"/>
          <p:nvPr/>
        </p:nvPicPr>
        <p:blipFill rotWithShape="1">
          <a:blip r:embed="rId3"/>
          <a:srcRect r="7313"/>
          <a:stretch>
            <a:fillRect/>
          </a:stretch>
        </p:blipFill>
        <p:spPr>
          <a:xfrm>
            <a:off x="1" y="-15941"/>
            <a:ext cx="11300345" cy="6873940"/>
          </a:xfrm>
          <a:prstGeom prst="rect">
            <a:avLst/>
          </a:prstGeom>
          <a:noFill/>
          <a:ln>
            <a:noFill/>
          </a:ln>
        </p:spPr>
      </p:pic>
      <p:sp>
        <p:nvSpPr>
          <p:cNvPr id="213" name="Google Shape;213;g377f2e288bd_0_136"/>
          <p:cNvSpPr txBox="1"/>
          <p:nvPr/>
        </p:nvSpPr>
        <p:spPr>
          <a:xfrm>
            <a:off x="-676103" y="563587"/>
            <a:ext cx="11631300" cy="1200288"/>
          </a:xfrm>
          <a:prstGeom prst="rect">
            <a:avLst/>
          </a:prstGeom>
          <a:noFill/>
          <a:ln>
            <a:noFill/>
          </a:ln>
        </p:spPr>
        <p:txBody>
          <a:bodyPr spcFirstLastPara="1" wrap="square" lIns="91425" tIns="45700" rIns="91425" bIns="45700" anchor="t" anchorCtr="0">
            <a:spAutoFit/>
          </a:bodyPr>
          <a:lstStyle/>
          <a:p>
            <a:pPr algn="ctr">
              <a:buSzPts val="3200"/>
            </a:pPr>
            <a:r>
              <a:rPr lang="es-ES" sz="4000" b="1" dirty="0">
                <a:solidFill>
                  <a:srgbClr val="00526B"/>
                </a:solidFill>
              </a:rPr>
              <a:t>2. Fase Diagnostica</a:t>
            </a:r>
            <a:endParaRPr dirty="0"/>
          </a:p>
          <a:p>
            <a:pPr algn="ctr">
              <a:buSzPts val="3200"/>
            </a:pPr>
            <a:endParaRPr sz="3200" b="1" dirty="0">
              <a:solidFill>
                <a:srgbClr val="00526B"/>
              </a:solidFill>
            </a:endParaRPr>
          </a:p>
        </p:txBody>
      </p:sp>
      <p:cxnSp>
        <p:nvCxnSpPr>
          <p:cNvPr id="214" name="Google Shape;214;g377f2e288bd_0_136"/>
          <p:cNvCxnSpPr/>
          <p:nvPr/>
        </p:nvCxnSpPr>
        <p:spPr>
          <a:xfrm>
            <a:off x="211891" y="2435963"/>
            <a:ext cx="0" cy="2308200"/>
          </a:xfrm>
          <a:prstGeom prst="straightConnector1">
            <a:avLst/>
          </a:prstGeom>
          <a:noFill/>
          <a:ln w="38100" cap="flat" cmpd="sng">
            <a:solidFill>
              <a:srgbClr val="FCB40E"/>
            </a:solidFill>
            <a:prstDash val="solid"/>
            <a:miter lim="800000"/>
            <a:headEnd type="none" w="sm" len="sm"/>
            <a:tailEnd type="none" w="sm" len="sm"/>
          </a:ln>
        </p:spPr>
      </p:cxnSp>
      <p:sp>
        <p:nvSpPr>
          <p:cNvPr id="63" name="Google Shape;143;p3"/>
          <p:cNvSpPr/>
          <p:nvPr/>
        </p:nvSpPr>
        <p:spPr>
          <a:xfrm>
            <a:off x="689956" y="1512916"/>
            <a:ext cx="10457411" cy="4907571"/>
          </a:xfrm>
          <a:custGeom>
            <a:avLst/>
            <a:gdLst/>
            <a:ahLst/>
            <a:cxnLst/>
            <a:rect l="l" t="t" r="r" b="b"/>
            <a:pathLst>
              <a:path w="1337264" h="806849" extrusionOk="0">
                <a:moveTo>
                  <a:pt x="67643" y="0"/>
                </a:moveTo>
                <a:lnTo>
                  <a:pt x="1269621" y="0"/>
                </a:lnTo>
                <a:cubicBezTo>
                  <a:pt x="1306979" y="0"/>
                  <a:pt x="1337264" y="30285"/>
                  <a:pt x="1337264" y="67643"/>
                </a:cubicBezTo>
                <a:lnTo>
                  <a:pt x="1337264" y="739206"/>
                </a:lnTo>
                <a:cubicBezTo>
                  <a:pt x="1337264" y="757146"/>
                  <a:pt x="1330137" y="774352"/>
                  <a:pt x="1317452" y="787037"/>
                </a:cubicBezTo>
                <a:cubicBezTo>
                  <a:pt x="1304766" y="799723"/>
                  <a:pt x="1287561" y="806849"/>
                  <a:pt x="1269621" y="806849"/>
                </a:cubicBezTo>
                <a:lnTo>
                  <a:pt x="67643" y="806849"/>
                </a:lnTo>
                <a:cubicBezTo>
                  <a:pt x="30285" y="806849"/>
                  <a:pt x="0" y="776564"/>
                  <a:pt x="0" y="739206"/>
                </a:cubicBezTo>
                <a:lnTo>
                  <a:pt x="0" y="67643"/>
                </a:lnTo>
                <a:cubicBezTo>
                  <a:pt x="0" y="30285"/>
                  <a:pt x="30285" y="0"/>
                  <a:pt x="67643" y="0"/>
                </a:cubicBezTo>
                <a:close/>
              </a:path>
            </a:pathLst>
          </a:custGeom>
          <a:solidFill>
            <a:srgbClr val="FFFFFF"/>
          </a:solidFill>
          <a:ln>
            <a:noFill/>
          </a:ln>
        </p:spPr>
        <p:txBody>
          <a:bodyPr spcFirstLastPara="1" wrap="square" lIns="60950" tIns="30467" rIns="60950" bIns="30467" anchor="t" anchorCtr="0">
            <a:noAutofit/>
          </a:bodyPr>
          <a:lstStyle/>
          <a:p>
            <a:r>
              <a:rPr lang="es-ES" sz="1200" dirty="0">
                <a:latin typeface="Calibri" panose="020F0502020204030204" pitchFamily="34" charset="0"/>
              </a:rPr>
              <a:t> </a:t>
            </a:r>
            <a:endParaRPr lang="es-ES" sz="2000" b="1" dirty="0">
              <a:latin typeface="Arial" panose="020B0604020202020204" pitchFamily="34" charset="0"/>
              <a:cs typeface="Arial" panose="020B0604020202020204" pitchFamily="34" charset="0"/>
            </a:endParaRPr>
          </a:p>
        </p:txBody>
      </p:sp>
      <p:sp>
        <p:nvSpPr>
          <p:cNvPr id="2" name="CuadroTexto 1"/>
          <p:cNvSpPr txBox="1"/>
          <p:nvPr/>
        </p:nvSpPr>
        <p:spPr>
          <a:xfrm>
            <a:off x="1071154" y="6052457"/>
            <a:ext cx="4763589" cy="276999"/>
          </a:xfrm>
          <a:prstGeom prst="rect">
            <a:avLst/>
          </a:prstGeom>
          <a:noFill/>
        </p:spPr>
        <p:txBody>
          <a:bodyPr wrap="square" rtlCol="0">
            <a:spAutoFit/>
          </a:bodyPr>
          <a:lstStyle/>
          <a:p>
            <a:endParaRPr lang="es-CO" sz="1200" dirty="0"/>
          </a:p>
        </p:txBody>
      </p:sp>
      <p:sp>
        <p:nvSpPr>
          <p:cNvPr id="3" name="CuadroTexto 2"/>
          <p:cNvSpPr txBox="1"/>
          <p:nvPr/>
        </p:nvSpPr>
        <p:spPr>
          <a:xfrm>
            <a:off x="8290183" y="6205044"/>
            <a:ext cx="3778422" cy="215444"/>
          </a:xfrm>
          <a:prstGeom prst="rect">
            <a:avLst/>
          </a:prstGeom>
          <a:noFill/>
        </p:spPr>
        <p:txBody>
          <a:bodyPr wrap="square" rtlCol="0">
            <a:spAutoFit/>
          </a:bodyPr>
          <a:lstStyle/>
          <a:p>
            <a:endParaRPr lang="es-MX" sz="800" dirty="0">
              <a:solidFill>
                <a:schemeClr val="bg1"/>
              </a:solidFill>
            </a:endParaRPr>
          </a:p>
        </p:txBody>
      </p:sp>
      <p:pic>
        <p:nvPicPr>
          <p:cNvPr id="9" name="Marcador de contenido 4">
            <a:extLst>
              <a:ext uri="{FF2B5EF4-FFF2-40B4-BE49-F238E27FC236}">
                <a16:creationId xmlns:a16="http://schemas.microsoft.com/office/drawing/2014/main" id="{D589B893-4D44-6CD3-FCF2-9E4D44A7613C}"/>
              </a:ext>
            </a:extLst>
          </p:cNvPr>
          <p:cNvPicPr>
            <a:picLocks noGrp="1" noChangeAspect="1"/>
          </p:cNvPicPr>
          <p:nvPr>
            <p:ph idx="1"/>
          </p:nvPr>
        </p:nvPicPr>
        <p:blipFill>
          <a:blip r:embed="rId4"/>
          <a:stretch>
            <a:fillRect/>
          </a:stretch>
        </p:blipFill>
        <p:spPr>
          <a:xfrm>
            <a:off x="871623" y="1748118"/>
            <a:ext cx="9886024" cy="4428845"/>
          </a:xfrm>
        </p:spPr>
      </p:pic>
    </p:spTree>
    <p:extLst>
      <p:ext uri="{BB962C8B-B14F-4D97-AF65-F5344CB8AC3E}">
        <p14:creationId xmlns:p14="http://schemas.microsoft.com/office/powerpoint/2010/main" val="15165014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Elipse 31"/>
          <p:cNvSpPr/>
          <p:nvPr/>
        </p:nvSpPr>
        <p:spPr>
          <a:xfrm>
            <a:off x="10809221" y="1435351"/>
            <a:ext cx="1080000" cy="10800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27" name="object 26"/>
          <p:cNvSpPr txBox="1"/>
          <p:nvPr/>
        </p:nvSpPr>
        <p:spPr>
          <a:xfrm>
            <a:off x="11657152" y="-409674"/>
            <a:ext cx="104139" cy="208279"/>
          </a:xfrm>
          <a:prstGeom prst="rect">
            <a:avLst/>
          </a:prstGeom>
        </p:spPr>
        <p:txBody>
          <a:bodyPr vert="horz" wrap="square" lIns="0" tIns="12700" rIns="0" bIns="0" rtlCol="0">
            <a:spAutoFit/>
          </a:bodyPr>
          <a:lstStyle/>
          <a:p>
            <a:pPr marL="12700">
              <a:lnSpc>
                <a:spcPct val="100000"/>
              </a:lnSpc>
              <a:spcBef>
                <a:spcPts val="100"/>
              </a:spcBef>
            </a:pPr>
            <a:r>
              <a:rPr sz="1200" spc="-50" dirty="0">
                <a:solidFill>
                  <a:srgbClr val="6E6F71"/>
                </a:solidFill>
                <a:latin typeface="Calibri"/>
                <a:cs typeface="Calibri"/>
              </a:rPr>
              <a:t>6</a:t>
            </a:r>
            <a:endParaRPr sz="1200">
              <a:latin typeface="Calibri"/>
              <a:cs typeface="Calibri"/>
            </a:endParaRPr>
          </a:p>
        </p:txBody>
      </p:sp>
      <p:sp>
        <p:nvSpPr>
          <p:cNvPr id="15" name="Rectángulo 14"/>
          <p:cNvSpPr/>
          <p:nvPr/>
        </p:nvSpPr>
        <p:spPr>
          <a:xfrm>
            <a:off x="1323942" y="1729606"/>
            <a:ext cx="1765626" cy="461665"/>
          </a:xfrm>
          <a:prstGeom prst="rect">
            <a:avLst/>
          </a:prstGeom>
        </p:spPr>
        <p:txBody>
          <a:bodyPr wrap="square">
            <a:spAutoFit/>
          </a:bodyPr>
          <a:lstStyle/>
          <a:p>
            <a:pPr marL="12065" marR="5080" indent="1270">
              <a:lnSpc>
                <a:spcPct val="100000"/>
              </a:lnSpc>
              <a:spcBef>
                <a:spcPts val="100"/>
              </a:spcBef>
            </a:pPr>
            <a:r>
              <a:rPr lang="es-CO" sz="2400" spc="-80" dirty="0">
                <a:solidFill>
                  <a:srgbClr val="4062AD"/>
                </a:solidFill>
                <a:latin typeface="Arial Black"/>
                <a:cs typeface="Arial MT"/>
              </a:rPr>
              <a:t>Claves</a:t>
            </a:r>
            <a:endParaRPr lang="es-CO" sz="1750" b="1" spc="-25" dirty="0">
              <a:solidFill>
                <a:srgbClr val="595A5C"/>
              </a:solidFill>
              <a:latin typeface="Arial MT"/>
              <a:cs typeface="Arial MT"/>
            </a:endParaRPr>
          </a:p>
        </p:txBody>
      </p:sp>
      <p:sp>
        <p:nvSpPr>
          <p:cNvPr id="18" name="Rectángulo 17"/>
          <p:cNvSpPr/>
          <p:nvPr/>
        </p:nvSpPr>
        <p:spPr>
          <a:xfrm>
            <a:off x="1228106" y="3145314"/>
            <a:ext cx="2220938" cy="461665"/>
          </a:xfrm>
          <a:prstGeom prst="rect">
            <a:avLst/>
          </a:prstGeom>
        </p:spPr>
        <p:txBody>
          <a:bodyPr wrap="square">
            <a:spAutoFit/>
          </a:bodyPr>
          <a:lstStyle/>
          <a:p>
            <a:pPr marL="12065" marR="5080" indent="1270">
              <a:lnSpc>
                <a:spcPct val="100000"/>
              </a:lnSpc>
              <a:spcBef>
                <a:spcPts val="100"/>
              </a:spcBef>
            </a:pPr>
            <a:r>
              <a:rPr lang="es-CO" sz="2400" spc="-80" dirty="0">
                <a:solidFill>
                  <a:srgbClr val="4062AD"/>
                </a:solidFill>
                <a:latin typeface="Arial Black"/>
                <a:cs typeface="Arial MT"/>
              </a:rPr>
              <a:t>Primarios</a:t>
            </a:r>
            <a:endParaRPr lang="es-CO" sz="1750" b="1" spc="-25" dirty="0">
              <a:solidFill>
                <a:srgbClr val="595A5C"/>
              </a:solidFill>
              <a:latin typeface="Arial MT"/>
              <a:cs typeface="Arial MT"/>
            </a:endParaRPr>
          </a:p>
        </p:txBody>
      </p:sp>
      <p:sp>
        <p:nvSpPr>
          <p:cNvPr id="24" name="Rectángulo 23"/>
          <p:cNvSpPr/>
          <p:nvPr/>
        </p:nvSpPr>
        <p:spPr>
          <a:xfrm>
            <a:off x="1096286" y="4660830"/>
            <a:ext cx="2220938" cy="461665"/>
          </a:xfrm>
          <a:prstGeom prst="rect">
            <a:avLst/>
          </a:prstGeom>
        </p:spPr>
        <p:txBody>
          <a:bodyPr wrap="square">
            <a:spAutoFit/>
          </a:bodyPr>
          <a:lstStyle/>
          <a:p>
            <a:pPr marL="12065" marR="5080" indent="1270">
              <a:lnSpc>
                <a:spcPct val="100000"/>
              </a:lnSpc>
              <a:spcBef>
                <a:spcPts val="100"/>
              </a:spcBef>
            </a:pPr>
            <a:r>
              <a:rPr lang="es-CO" sz="2400" spc="-80" dirty="0">
                <a:solidFill>
                  <a:srgbClr val="4062AD"/>
                </a:solidFill>
                <a:latin typeface="Arial Black"/>
                <a:cs typeface="Arial MT"/>
              </a:rPr>
              <a:t>Secundarios</a:t>
            </a:r>
            <a:endParaRPr lang="es-CO" sz="1750" b="1" spc="-25" dirty="0">
              <a:solidFill>
                <a:srgbClr val="595A5C"/>
              </a:solidFill>
              <a:latin typeface="Arial MT"/>
              <a:cs typeface="Arial MT"/>
            </a:endParaRPr>
          </a:p>
        </p:txBody>
      </p:sp>
      <p:sp>
        <p:nvSpPr>
          <p:cNvPr id="31" name="Elipse 30"/>
          <p:cNvSpPr/>
          <p:nvPr/>
        </p:nvSpPr>
        <p:spPr>
          <a:xfrm>
            <a:off x="10989221" y="1615351"/>
            <a:ext cx="720000" cy="7200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6" name="Elipse 5"/>
          <p:cNvSpPr/>
          <p:nvPr/>
        </p:nvSpPr>
        <p:spPr>
          <a:xfrm>
            <a:off x="11169221" y="1795351"/>
            <a:ext cx="360000" cy="360000"/>
          </a:xfrm>
          <a:prstGeom prst="ellipse">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34" name="Elipse 33"/>
          <p:cNvSpPr/>
          <p:nvPr/>
        </p:nvSpPr>
        <p:spPr>
          <a:xfrm>
            <a:off x="10781741" y="2741987"/>
            <a:ext cx="1080000" cy="10800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35" name="Elipse 34"/>
          <p:cNvSpPr/>
          <p:nvPr/>
        </p:nvSpPr>
        <p:spPr>
          <a:xfrm>
            <a:off x="10961741" y="2921987"/>
            <a:ext cx="720000" cy="720000"/>
          </a:xfrm>
          <a:prstGeom prst="ellipse">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40" name="Elipse 39"/>
          <p:cNvSpPr/>
          <p:nvPr/>
        </p:nvSpPr>
        <p:spPr>
          <a:xfrm>
            <a:off x="11121739" y="3101987"/>
            <a:ext cx="360000" cy="3600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42" name="Elipse 41"/>
          <p:cNvSpPr/>
          <p:nvPr/>
        </p:nvSpPr>
        <p:spPr>
          <a:xfrm>
            <a:off x="10784241" y="4213518"/>
            <a:ext cx="1080000" cy="1080000"/>
          </a:xfrm>
          <a:prstGeom prst="ellipse">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43" name="Elipse 42"/>
          <p:cNvSpPr/>
          <p:nvPr/>
        </p:nvSpPr>
        <p:spPr>
          <a:xfrm>
            <a:off x="10964241" y="4393518"/>
            <a:ext cx="720000" cy="7200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44" name="Elipse 43"/>
          <p:cNvSpPr/>
          <p:nvPr/>
        </p:nvSpPr>
        <p:spPr>
          <a:xfrm>
            <a:off x="11124239" y="4573518"/>
            <a:ext cx="360000" cy="3600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22" name="Rectángulo 21"/>
          <p:cNvSpPr/>
          <p:nvPr/>
        </p:nvSpPr>
        <p:spPr>
          <a:xfrm>
            <a:off x="77433" y="6396335"/>
            <a:ext cx="10374484" cy="461665"/>
          </a:xfrm>
          <a:prstGeom prst="rect">
            <a:avLst/>
          </a:prstGeom>
          <a:solidFill>
            <a:schemeClr val="bg1">
              <a:alpha val="56000"/>
            </a:schemeClr>
          </a:solidFill>
        </p:spPr>
        <p:txBody>
          <a:bodyPr wrap="square">
            <a:spAutoFit/>
          </a:bodyPr>
          <a:lstStyle/>
          <a:p>
            <a:r>
              <a:rPr lang="es-CO" sz="1200" dirty="0">
                <a:solidFill>
                  <a:schemeClr val="tx1">
                    <a:lumMod val="65000"/>
                    <a:lumOff val="35000"/>
                  </a:schemeClr>
                </a:solidFill>
                <a:latin typeface="Calibri" panose="020F0502020204030204" pitchFamily="34" charset="0"/>
              </a:rPr>
              <a:t>Taller Mapa de actores del proyecto.C40 Cites Finance Facility. Ciudad de México (2017)</a:t>
            </a:r>
            <a:endParaRPr lang="es-CO" sz="1200" dirty="0"/>
          </a:p>
          <a:p>
            <a:r>
              <a:rPr lang="es-CO" sz="1200" dirty="0"/>
              <a:t> </a:t>
            </a:r>
            <a:r>
              <a:rPr lang="es-CO" sz="1200" dirty="0">
                <a:solidFill>
                  <a:schemeClr val="tx1">
                    <a:lumMod val="65000"/>
                    <a:lumOff val="35000"/>
                  </a:schemeClr>
                </a:solidFill>
                <a:latin typeface="Calibri" panose="020F0502020204030204" pitchFamily="34" charset="0"/>
              </a:rPr>
              <a:t>Análisis De Actores Para Estrategia De Participación.  Dirección de Formulación y Seguimiento de Políticas Públicas. Secretaria Distrital de Planeación  </a:t>
            </a:r>
          </a:p>
        </p:txBody>
      </p:sp>
      <p:pic>
        <p:nvPicPr>
          <p:cNvPr id="23" name="Picture 2" descr="Icono de Actor Generic Outline Color | Freepik"/>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98513" y="2797207"/>
            <a:ext cx="884462" cy="884462"/>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4" descr="Icono de Persona clave Special Lineal color | Freepik"/>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02895" y="1450500"/>
            <a:ext cx="925211" cy="925211"/>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6" descr="Hombre - Iconos gratis de personas"/>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02895" y="4456958"/>
            <a:ext cx="892127" cy="892127"/>
          </a:xfrm>
          <a:prstGeom prst="rect">
            <a:avLst/>
          </a:prstGeom>
          <a:noFill/>
          <a:extLst>
            <a:ext uri="{909E8E84-426E-40DD-AFC4-6F175D3DCCD1}">
              <a14:hiddenFill xmlns:a14="http://schemas.microsoft.com/office/drawing/2010/main">
                <a:solidFill>
                  <a:srgbClr val="FFFFFF"/>
                </a:solidFill>
              </a14:hiddenFill>
            </a:ext>
          </a:extLst>
        </p:spPr>
      </p:pic>
      <p:sp>
        <p:nvSpPr>
          <p:cNvPr id="7" name="CuadroTexto 6">
            <a:extLst>
              <a:ext uri="{FF2B5EF4-FFF2-40B4-BE49-F238E27FC236}">
                <a16:creationId xmlns:a16="http://schemas.microsoft.com/office/drawing/2014/main" id="{C93306C9-C592-0950-70FB-92F1C47BBFE8}"/>
              </a:ext>
            </a:extLst>
          </p:cNvPr>
          <p:cNvSpPr txBox="1"/>
          <p:nvPr/>
        </p:nvSpPr>
        <p:spPr>
          <a:xfrm>
            <a:off x="1748706" y="132600"/>
            <a:ext cx="9553033"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s-ES" sz="3600" b="1" spc="-204" dirty="0">
                <a:solidFill>
                  <a:srgbClr val="10A798"/>
                </a:solidFill>
                <a:latin typeface="Arial Black" panose="020B0A04020102020204" pitchFamily="34" charset="0"/>
                <a:ea typeface="+mj-ea"/>
                <a:cs typeface="+mj-cs"/>
              </a:rPr>
              <a:t>MAPEO DE ACTORES</a:t>
            </a:r>
          </a:p>
        </p:txBody>
      </p:sp>
      <p:sp>
        <p:nvSpPr>
          <p:cNvPr id="3" name="CuadroTexto 2">
            <a:extLst>
              <a:ext uri="{FF2B5EF4-FFF2-40B4-BE49-F238E27FC236}">
                <a16:creationId xmlns:a16="http://schemas.microsoft.com/office/drawing/2014/main" id="{E70BA8B5-2C7E-E481-9104-C189335EE459}"/>
              </a:ext>
            </a:extLst>
          </p:cNvPr>
          <p:cNvSpPr txBox="1"/>
          <p:nvPr/>
        </p:nvSpPr>
        <p:spPr>
          <a:xfrm>
            <a:off x="3477222" y="3903842"/>
            <a:ext cx="6351814" cy="1855573"/>
          </a:xfrm>
          <a:prstGeom prst="rect">
            <a:avLst/>
          </a:prstGeom>
          <a:noFill/>
        </p:spPr>
        <p:txBody>
          <a:bodyPr wrap="square">
            <a:spAutoFit/>
          </a:bodyPr>
          <a:lstStyle/>
          <a:p>
            <a:pPr algn="just">
              <a:lnSpc>
                <a:spcPct val="107000"/>
              </a:lnSpc>
              <a:spcBef>
                <a:spcPts val="1200"/>
              </a:spcBef>
              <a:spcAft>
                <a:spcPts val="1200"/>
              </a:spcAft>
              <a:buNone/>
            </a:pPr>
            <a:r>
              <a:rPr lang="es-CO" sz="1800" dirty="0">
                <a:effectLst/>
                <a:latin typeface="Arial" panose="020B0604020202020204" pitchFamily="34" charset="0"/>
                <a:ea typeface="Calibri" panose="020F0502020204030204" pitchFamily="34" charset="0"/>
                <a:cs typeface="Times New Roman" panose="02020603050405020304" pitchFamily="18" charset="0"/>
              </a:rPr>
              <a:t>Algunos de los actores identificados fueron: Sociedad civil y comunitaria: incluye a las </a:t>
            </a:r>
            <a:r>
              <a:rPr lang="es-CO" sz="1800" dirty="0">
                <a:solidFill>
                  <a:srgbClr val="FF0000"/>
                </a:solidFill>
                <a:effectLst/>
                <a:latin typeface="Arial" panose="020B0604020202020204" pitchFamily="34" charset="0"/>
                <a:ea typeface="Calibri" panose="020F0502020204030204" pitchFamily="34" charset="0"/>
                <a:cs typeface="Times New Roman" panose="02020603050405020304" pitchFamily="18" charset="0"/>
              </a:rPr>
              <a:t>personas mayores de las 20 localidades</a:t>
            </a:r>
            <a:r>
              <a:rPr lang="es-CO" sz="1800" dirty="0">
                <a:effectLst/>
                <a:latin typeface="Arial" panose="020B0604020202020204" pitchFamily="34" charset="0"/>
                <a:ea typeface="Calibri" panose="020F0502020204030204" pitchFamily="34" charset="0"/>
                <a:cs typeface="Times New Roman" panose="02020603050405020304" pitchFamily="18" charset="0"/>
              </a:rPr>
              <a:t>, sus familias y cuidadores, la </a:t>
            </a:r>
            <a:r>
              <a:rPr lang="es-CO" sz="1800" u="sng" dirty="0">
                <a:solidFill>
                  <a:srgbClr val="FF0000"/>
                </a:solidFill>
                <a:effectLst/>
                <a:latin typeface="Arial" panose="020B0604020202020204" pitchFamily="34" charset="0"/>
                <a:ea typeface="Calibri" panose="020F0502020204030204" pitchFamily="34" charset="0"/>
                <a:cs typeface="Times New Roman" panose="02020603050405020304" pitchFamily="18" charset="0"/>
              </a:rPr>
              <a:t>ciudadanía intergeneracional</a:t>
            </a:r>
            <a:r>
              <a:rPr lang="es-CO" sz="1800" dirty="0">
                <a:effectLst/>
                <a:latin typeface="Arial" panose="020B0604020202020204" pitchFamily="34" charset="0"/>
                <a:ea typeface="Calibri" panose="020F0502020204030204" pitchFamily="34" charset="0"/>
                <a:cs typeface="Times New Roman" panose="02020603050405020304" pitchFamily="18" charset="0"/>
              </a:rPr>
              <a:t>, niños y adolescentes, redes barriales y </a:t>
            </a:r>
            <a:r>
              <a:rPr lang="es-CO" sz="1800" u="sng" dirty="0">
                <a:solidFill>
                  <a:srgbClr val="FF0000"/>
                </a:solidFill>
                <a:effectLst/>
                <a:latin typeface="Arial" panose="020B0604020202020204" pitchFamily="34" charset="0"/>
                <a:ea typeface="Calibri" panose="020F0502020204030204" pitchFamily="34" charset="0"/>
                <a:cs typeface="Times New Roman" panose="02020603050405020304" pitchFamily="18" charset="0"/>
              </a:rPr>
              <a:t>Juntas de Acción Comunal</a:t>
            </a:r>
            <a:r>
              <a:rPr lang="es-CO" sz="1800" dirty="0">
                <a:effectLst/>
                <a:latin typeface="Arial" panose="020B0604020202020204" pitchFamily="34" charset="0"/>
                <a:ea typeface="Calibri" panose="020F0502020204030204" pitchFamily="34" charset="0"/>
                <a:cs typeface="Times New Roman" panose="02020603050405020304" pitchFamily="18" charset="0"/>
              </a:rPr>
              <a:t>, así como iglesias, voluntariados y veedurías que ejercen control social.</a:t>
            </a:r>
            <a:endParaRPr lang="es-CO" sz="18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5" name="Imagen 4">
            <a:extLst>
              <a:ext uri="{FF2B5EF4-FFF2-40B4-BE49-F238E27FC236}">
                <a16:creationId xmlns:a16="http://schemas.microsoft.com/office/drawing/2014/main" id="{A6EAFCD3-B5A7-743C-4ADF-866C48C53721}"/>
              </a:ext>
            </a:extLst>
          </p:cNvPr>
          <p:cNvPicPr>
            <a:picLocks noChangeAspect="1"/>
          </p:cNvPicPr>
          <p:nvPr/>
        </p:nvPicPr>
        <p:blipFill>
          <a:blip r:embed="rId5"/>
          <a:srcRect t="16264" b="5692"/>
          <a:stretch>
            <a:fillRect/>
          </a:stretch>
        </p:blipFill>
        <p:spPr>
          <a:xfrm>
            <a:off x="3609042" y="999420"/>
            <a:ext cx="6086324" cy="2671862"/>
          </a:xfrm>
          <a:prstGeom prst="rect">
            <a:avLst/>
          </a:prstGeom>
        </p:spPr>
      </p:pic>
    </p:spTree>
    <p:extLst>
      <p:ext uri="{BB962C8B-B14F-4D97-AF65-F5344CB8AC3E}">
        <p14:creationId xmlns:p14="http://schemas.microsoft.com/office/powerpoint/2010/main" val="61240447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Mungkin gambar 2 orang dan teks">
            <a:extLst>
              <a:ext uri="{FF2B5EF4-FFF2-40B4-BE49-F238E27FC236}">
                <a16:creationId xmlns:a16="http://schemas.microsoft.com/office/drawing/2014/main" id="{6F4312B9-DF11-6FFD-9C98-7684757C053A}"/>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26209" t="5490" r="31634" b="51372"/>
          <a:stretch/>
        </p:blipFill>
        <p:spPr bwMode="auto">
          <a:xfrm>
            <a:off x="0" y="1142253"/>
            <a:ext cx="2946400" cy="4573494"/>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18">
            <a:extLst>
              <a:ext uri="{FF2B5EF4-FFF2-40B4-BE49-F238E27FC236}">
                <a16:creationId xmlns:a16="http://schemas.microsoft.com/office/drawing/2014/main" id="{EF0C3A0D-51A4-B2BA-D8AA-2B077D17EF7E}"/>
              </a:ext>
            </a:extLst>
          </p:cNvPr>
          <p:cNvSpPr txBox="1"/>
          <p:nvPr/>
        </p:nvSpPr>
        <p:spPr>
          <a:xfrm>
            <a:off x="2946400" y="482601"/>
            <a:ext cx="6299200" cy="291683"/>
          </a:xfrm>
          <a:prstGeom prst="rect">
            <a:avLst/>
          </a:prstGeom>
        </p:spPr>
        <p:txBody>
          <a:bodyPr wrap="square" lIns="0" tIns="0" rIns="0" bIns="0" rtlCol="0" anchor="t">
            <a:spAutoFit/>
          </a:bodyPr>
          <a:lstStyle/>
          <a:p>
            <a:pPr algn="ctr" defTabSz="609630">
              <a:lnSpc>
                <a:spcPts val="2153"/>
              </a:lnSpc>
              <a:spcBef>
                <a:spcPct val="0"/>
              </a:spcBef>
              <a:defRPr/>
            </a:pPr>
            <a:r>
              <a:rPr lang="es-ES" sz="2933" dirty="0">
                <a:solidFill>
                  <a:srgbClr val="FF6700"/>
                </a:solidFill>
                <a:latin typeface="Lato Bold"/>
              </a:rPr>
              <a:t>Principales recomendaciones</a:t>
            </a:r>
            <a:endParaRPr lang="en-US" sz="2933" dirty="0">
              <a:solidFill>
                <a:srgbClr val="FF6700"/>
              </a:solidFill>
              <a:latin typeface="Lato Bold"/>
            </a:endParaRPr>
          </a:p>
        </p:txBody>
      </p:sp>
      <p:sp>
        <p:nvSpPr>
          <p:cNvPr id="3" name="Subtitle 2">
            <a:extLst>
              <a:ext uri="{FF2B5EF4-FFF2-40B4-BE49-F238E27FC236}">
                <a16:creationId xmlns:a16="http://schemas.microsoft.com/office/drawing/2014/main" id="{D683C14B-C5BC-61D3-B495-4A85A599246E}"/>
              </a:ext>
            </a:extLst>
          </p:cNvPr>
          <p:cNvSpPr txBox="1">
            <a:spLocks/>
          </p:cNvSpPr>
          <p:nvPr/>
        </p:nvSpPr>
        <p:spPr>
          <a:xfrm>
            <a:off x="3143250" y="774284"/>
            <a:ext cx="8701088" cy="6377130"/>
          </a:xfrm>
          <a:prstGeom prst="rect">
            <a:avLst/>
          </a:prstGeom>
        </p:spPr>
        <p:txBody>
          <a:bodyPr vert="horz" wrap="square" lIns="60960" tIns="30480" rIns="60960" bIns="30480" rtlCol="0" anchor="t">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marL="228611" indent="-228611" algn="just">
              <a:lnSpc>
                <a:spcPct val="100000"/>
              </a:lnSpc>
              <a:buFont typeface="Arial" panose="020B0604020202020204" pitchFamily="34" charset="0"/>
              <a:buChar char="•"/>
            </a:pPr>
            <a:r>
              <a:rPr lang="es-ES" sz="2000" dirty="0">
                <a:solidFill>
                  <a:schemeClr val="tx1"/>
                </a:solidFill>
                <a:latin typeface="Calibri" panose="020F0502020204030204" pitchFamily="34" charset="0"/>
                <a:ea typeface="Calibri" panose="020F0502020204030204" pitchFamily="34" charset="0"/>
                <a:cs typeface="Calibri" panose="020F0502020204030204" pitchFamily="34" charset="0"/>
              </a:rPr>
              <a:t>Las personas mayores que se encuentran:</a:t>
            </a:r>
          </a:p>
          <a:p>
            <a:pPr algn="just">
              <a:lnSpc>
                <a:spcPct val="100000"/>
              </a:lnSpc>
            </a:pPr>
            <a:endParaRPr lang="es-ES" sz="2000" dirty="0">
              <a:solidFill>
                <a:schemeClr val="tx1"/>
              </a:solidFill>
              <a:latin typeface="Calibri" panose="020F0502020204030204" pitchFamily="34" charset="0"/>
              <a:ea typeface="Calibri" panose="020F0502020204030204" pitchFamily="34" charset="0"/>
              <a:cs typeface="Calibri" panose="020F0502020204030204" pitchFamily="34" charset="0"/>
            </a:endParaRPr>
          </a:p>
          <a:p>
            <a:pPr marL="228611" indent="-228611" algn="just">
              <a:lnSpc>
                <a:spcPct val="100000"/>
              </a:lnSpc>
              <a:buFont typeface="Arial" panose="020B0604020202020204" pitchFamily="34" charset="0"/>
              <a:buChar char="•"/>
            </a:pPr>
            <a:r>
              <a:rPr lang="es-ES" sz="2000" dirty="0">
                <a:solidFill>
                  <a:schemeClr val="tx1"/>
                </a:solidFill>
                <a:latin typeface="Calibri" panose="020F0502020204030204" pitchFamily="34" charset="0"/>
                <a:ea typeface="Calibri" panose="020F0502020204030204" pitchFamily="34" charset="0"/>
                <a:cs typeface="Calibri" panose="020F0502020204030204" pitchFamily="34" charset="0"/>
              </a:rPr>
              <a:t>  Situación de pobreza</a:t>
            </a:r>
          </a:p>
          <a:p>
            <a:pPr marL="228611" indent="-228611" algn="just">
              <a:lnSpc>
                <a:spcPct val="100000"/>
              </a:lnSpc>
              <a:buFont typeface="Arial" panose="020B0604020202020204" pitchFamily="34" charset="0"/>
              <a:buChar char="•"/>
            </a:pPr>
            <a:r>
              <a:rPr lang="es-ES" sz="2000" dirty="0">
                <a:solidFill>
                  <a:schemeClr val="tx1"/>
                </a:solidFill>
                <a:latin typeface="Calibri" panose="020F0502020204030204" pitchFamily="34" charset="0"/>
                <a:ea typeface="Calibri" panose="020F0502020204030204" pitchFamily="34" charset="0"/>
                <a:cs typeface="Calibri" panose="020F0502020204030204" pitchFamily="34" charset="0"/>
              </a:rPr>
              <a:t>   Sin ingresos</a:t>
            </a:r>
          </a:p>
          <a:p>
            <a:pPr marL="228611" indent="-228611" algn="just">
              <a:lnSpc>
                <a:spcPct val="100000"/>
              </a:lnSpc>
              <a:buFont typeface="Arial" panose="020B0604020202020204" pitchFamily="34" charset="0"/>
              <a:buChar char="•"/>
            </a:pPr>
            <a:r>
              <a:rPr lang="es-ES" sz="2000" dirty="0">
                <a:solidFill>
                  <a:schemeClr val="tx1"/>
                </a:solidFill>
                <a:latin typeface="Calibri" panose="020F0502020204030204" pitchFamily="34" charset="0"/>
                <a:ea typeface="Calibri" panose="020F0502020204030204" pitchFamily="34" charset="0"/>
                <a:cs typeface="Calibri" panose="020F0502020204030204" pitchFamily="34" charset="0"/>
              </a:rPr>
              <a:t> Que viven solas en edades avanzadas </a:t>
            </a:r>
          </a:p>
          <a:p>
            <a:pPr marL="228611" indent="-228611" algn="just">
              <a:lnSpc>
                <a:spcPct val="100000"/>
              </a:lnSpc>
              <a:buFont typeface="Arial" panose="020B0604020202020204" pitchFamily="34" charset="0"/>
              <a:buChar char="•"/>
            </a:pPr>
            <a:r>
              <a:rPr lang="es-ES" sz="2000" dirty="0">
                <a:solidFill>
                  <a:schemeClr val="tx1"/>
                </a:solidFill>
                <a:latin typeface="Calibri" panose="020F0502020204030204" pitchFamily="34" charset="0"/>
                <a:ea typeface="Calibri" panose="020F0502020204030204" pitchFamily="34" charset="0"/>
                <a:cs typeface="Calibri" panose="020F0502020204030204" pitchFamily="34" charset="0"/>
              </a:rPr>
              <a:t>  Estados de salud precarios</a:t>
            </a:r>
          </a:p>
          <a:p>
            <a:pPr marL="228611" indent="-228611" algn="just">
              <a:lnSpc>
                <a:spcPct val="100000"/>
              </a:lnSpc>
              <a:buFont typeface="Arial" panose="020B0604020202020204" pitchFamily="34" charset="0"/>
              <a:buChar char="•"/>
            </a:pPr>
            <a:r>
              <a:rPr lang="es-ES" sz="2000" dirty="0">
                <a:solidFill>
                  <a:schemeClr val="tx1"/>
                </a:solidFill>
                <a:latin typeface="Calibri" panose="020F0502020204030204" pitchFamily="34" charset="0"/>
                <a:ea typeface="Calibri" panose="020F0502020204030204" pitchFamily="34" charset="0"/>
                <a:cs typeface="Calibri" panose="020F0502020204030204" pitchFamily="34" charset="0"/>
              </a:rPr>
              <a:t>No cuentan con una red de apoyo</a:t>
            </a:r>
          </a:p>
          <a:p>
            <a:pPr algn="just">
              <a:lnSpc>
                <a:spcPct val="100000"/>
              </a:lnSpc>
            </a:pPr>
            <a:r>
              <a:rPr lang="es-ES" sz="2000" dirty="0">
                <a:solidFill>
                  <a:schemeClr val="tx1"/>
                </a:solidFill>
                <a:latin typeface="Calibri" panose="020F0502020204030204" pitchFamily="34" charset="0"/>
                <a:ea typeface="Calibri" panose="020F0502020204030204" pitchFamily="34" charset="0"/>
                <a:cs typeface="Calibri" panose="020F0502020204030204" pitchFamily="34" charset="0"/>
              </a:rPr>
              <a:t> son grupos prioritarios de atención, por lo tanto, se debe continuar con la </a:t>
            </a:r>
            <a:r>
              <a:rPr lang="es-ES" sz="2000" b="1" dirty="0">
                <a:solidFill>
                  <a:schemeClr val="tx1"/>
                </a:solidFill>
                <a:latin typeface="Calibri" panose="020F0502020204030204" pitchFamily="34" charset="0"/>
                <a:ea typeface="Calibri" panose="020F0502020204030204" pitchFamily="34" charset="0"/>
                <a:cs typeface="Calibri" panose="020F0502020204030204" pitchFamily="34" charset="0"/>
              </a:rPr>
              <a:t>focalización de las acciones de política pública priorizando los grupos sociales más vulnerables. </a:t>
            </a:r>
          </a:p>
          <a:p>
            <a:pPr algn="just">
              <a:lnSpc>
                <a:spcPct val="100000"/>
              </a:lnSpc>
            </a:pPr>
            <a:endParaRPr lang="es-ES" sz="3200" b="1" dirty="0">
              <a:solidFill>
                <a:schemeClr val="tx1"/>
              </a:solidFill>
              <a:latin typeface="Calibri" panose="020F0502020204030204" pitchFamily="34" charset="0"/>
              <a:ea typeface="Calibri" panose="020F0502020204030204" pitchFamily="34" charset="0"/>
              <a:cs typeface="Calibri" panose="020F0502020204030204" pitchFamily="34" charset="0"/>
            </a:endParaRPr>
          </a:p>
          <a:p>
            <a:pPr marL="228611" indent="-228611" algn="just">
              <a:lnSpc>
                <a:spcPct val="100000"/>
              </a:lnSpc>
              <a:buFont typeface="Arial" panose="020B0604020202020204" pitchFamily="34" charset="0"/>
              <a:buChar char="•"/>
            </a:pPr>
            <a:r>
              <a:rPr lang="es-ES" dirty="0">
                <a:solidFill>
                  <a:schemeClr val="tx1"/>
                </a:solidFill>
                <a:latin typeface="Calibri" panose="020F0502020204030204" pitchFamily="34" charset="0"/>
                <a:ea typeface="Calibri" panose="020F0502020204030204" pitchFamily="34" charset="0"/>
                <a:cs typeface="Calibri" panose="020F0502020204030204" pitchFamily="34" charset="0"/>
              </a:rPr>
              <a:t>Diseñar estrategias de </a:t>
            </a:r>
            <a:r>
              <a:rPr lang="es-ES" b="1" dirty="0">
                <a:solidFill>
                  <a:schemeClr val="tx1"/>
                </a:solidFill>
                <a:latin typeface="Calibri" panose="020F0502020204030204" pitchFamily="34" charset="0"/>
                <a:ea typeface="Calibri" panose="020F0502020204030204" pitchFamily="34" charset="0"/>
                <a:cs typeface="Calibri" panose="020F0502020204030204" pitchFamily="34" charset="0"/>
              </a:rPr>
              <a:t>comunicación efectiva </a:t>
            </a:r>
            <a:r>
              <a:rPr lang="es-ES" dirty="0">
                <a:solidFill>
                  <a:schemeClr val="tx1"/>
                </a:solidFill>
                <a:latin typeface="Calibri" panose="020F0502020204030204" pitchFamily="34" charset="0"/>
                <a:ea typeface="Calibri" panose="020F0502020204030204" pitchFamily="34" charset="0"/>
                <a:cs typeface="Calibri" panose="020F0502020204030204" pitchFamily="34" charset="0"/>
              </a:rPr>
              <a:t>para informar a las personas mayores sobre los temas que afectan su calidad de vida, a través de canales efectivos y de mayor uso por parte de esta población, como la radio y la televisión. </a:t>
            </a:r>
          </a:p>
          <a:p>
            <a:pPr algn="just">
              <a:lnSpc>
                <a:spcPct val="100000"/>
              </a:lnSpc>
            </a:pPr>
            <a:endParaRPr lang="es-ES" sz="3600" b="1" dirty="0">
              <a:solidFill>
                <a:schemeClr val="tx1"/>
              </a:solidFill>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263776706"/>
      </p:ext>
    </p:extLst>
  </p:cSld>
  <p:clrMapOvr>
    <a:masterClrMapping/>
  </p:clrMapOvr>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o" ma:contentTypeID="0x010100D4624D0BB820C54ABDC6F037BAC55DCE" ma:contentTypeVersion="21" ma:contentTypeDescription="Crear nuevo documento." ma:contentTypeScope="" ma:versionID="f601782c98f004f76478e84348190e8f">
  <xsd:schema xmlns:xsd="http://www.w3.org/2001/XMLSchema" xmlns:xs="http://www.w3.org/2001/XMLSchema" xmlns:p="http://schemas.microsoft.com/office/2006/metadata/properties" xmlns:ns2="67ae1635-7cf6-4967-bf43-54f936c832e8" xmlns:ns3="f70d6925-5891-4b80-8091-fb9b9ba1923c" targetNamespace="http://schemas.microsoft.com/office/2006/metadata/properties" ma:root="true" ma:fieldsID="629ecf3593370bb5e213590b643120d1" ns2:_="" ns3:_="">
    <xsd:import namespace="67ae1635-7cf6-4967-bf43-54f936c832e8"/>
    <xsd:import namespace="f70d6925-5891-4b80-8091-fb9b9ba1923c"/>
    <xsd:element name="properties">
      <xsd:complexType>
        <xsd:sequence>
          <xsd:element name="documentManagement">
            <xsd:complexType>
              <xsd:all>
                <xsd:element ref="ns2:MediaServiceMetadata" minOccurs="0"/>
                <xsd:element ref="ns2:MediaServiceFastMetadata" minOccurs="0"/>
                <xsd:element ref="ns2:MediaServiceDateTaken" minOccurs="0"/>
                <xsd:element ref="ns3:SharedWithUsers" minOccurs="0"/>
                <xsd:element ref="ns3:SharedWithDetails" minOccurs="0"/>
                <xsd:element ref="ns2:MediaServiceAutoTags" minOccurs="0"/>
                <xsd:element ref="ns2:MediaServiceGenerationTime" minOccurs="0"/>
                <xsd:element ref="ns2:MediaServiceEventHashCode" minOccurs="0"/>
                <xsd:element ref="ns2:MediaServiceOCR" minOccurs="0"/>
                <xsd:element ref="ns2:MediaServiceLocation" minOccurs="0"/>
                <xsd:element ref="ns2:MediaLengthInSeconds" minOccurs="0"/>
                <xsd:element ref="ns2:MediaServiceAutoKeyPoints" minOccurs="0"/>
                <xsd:element ref="ns2:MediaServiceKeyPoints" minOccurs="0"/>
                <xsd:element ref="ns2:_Flow_SignoffStatus" minOccurs="0"/>
                <xsd:element ref="ns2:lcf76f155ced4ddcb4097134ff3c332f" minOccurs="0"/>
                <xsd:element ref="ns3:TaxCatchAll" minOccurs="0"/>
                <xsd:element ref="ns2:MediaServiceObjectDetectorVersions" minOccurs="0"/>
                <xsd:element ref="ns2:MediaServiceSearchProperties" minOccurs="0"/>
                <xsd:element ref="ns2:Edici_x00f3_n"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ae1635-7cf6-4967-bf43-54f936c832e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Location" ma:index="17" nillable="true" ma:displayName="Location" ma:internalName="MediaServiceLocation" ma:readOnly="true">
      <xsd:simpleType>
        <xsd:restriction base="dms:Text"/>
      </xsd:simpleType>
    </xsd:element>
    <xsd:element name="MediaLengthInSeconds" ma:index="18" nillable="true" ma:displayName="Length (seconds)" ma:internalName="MediaLengthInSeconds" ma:readOnly="true">
      <xsd:simpleType>
        <xsd:restriction base="dms:Unknown"/>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_Flow_SignoffStatus" ma:index="21" nillable="true" ma:displayName="Estado de aprobación" ma:internalName="Estado_x0020_de_x0020_aprobaci_x00f3_n">
      <xsd:simpleType>
        <xsd:restriction base="dms:Text"/>
      </xsd:simpleType>
    </xsd:element>
    <xsd:element name="lcf76f155ced4ddcb4097134ff3c332f" ma:index="23" nillable="true" ma:taxonomy="true" ma:internalName="lcf76f155ced4ddcb4097134ff3c332f" ma:taxonomyFieldName="MediaServiceImageTags" ma:displayName="Etiquetas de imagen" ma:readOnly="false" ma:fieldId="{5cf76f15-5ced-4ddc-b409-7134ff3c332f}" ma:taxonomyMulti="true" ma:sspId="1310d8ee-99bf-4ea4-9dbe-e9e068685e8f"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element name="Edici_x00f3_n" ma:index="27" nillable="true" ma:displayName="Edición" ma:format="Dropdown" ma:internalName="Edici_x00f3_n">
      <xsd:simpleType>
        <xsd:restriction base="dms:Text">
          <xsd:maxLength value="255"/>
        </xsd:restriction>
      </xsd:simpleType>
    </xsd:element>
    <xsd:element name="MediaServiceBillingMetadata" ma:index="28"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f70d6925-5891-4b80-8091-fb9b9ba1923c" elementFormDefault="qualified">
    <xsd:import namespace="http://schemas.microsoft.com/office/2006/documentManagement/types"/>
    <xsd:import namespace="http://schemas.microsoft.com/office/infopath/2007/PartnerControls"/>
    <xsd:element name="SharedWithUsers" ma:index="11" nillable="true" ma:displayName="Compartido c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2" nillable="true" ma:displayName="Detalles de uso compartido" ma:internalName="SharedWithDetails" ma:readOnly="true">
      <xsd:simpleType>
        <xsd:restriction base="dms:Note">
          <xsd:maxLength value="255"/>
        </xsd:restriction>
      </xsd:simpleType>
    </xsd:element>
    <xsd:element name="TaxCatchAll" ma:index="24" nillable="true" ma:displayName="Taxonomy Catch All Column" ma:hidden="true" ma:list="{c147b537-e170-468e-92c5-b8a7c5ceffe0}" ma:internalName="TaxCatchAll" ma:showField="CatchAllData" ma:web="f70d6925-5891-4b80-8091-fb9b9ba1923c">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e contenido"/>
        <xsd:element ref="dc:title" minOccurs="0" maxOccurs="1" ma:index="4" ma:displayName="Títu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Edici_x00f3_n xmlns="67ae1635-7cf6-4967-bf43-54f936c832e8" xsi:nil="true"/>
    <lcf76f155ced4ddcb4097134ff3c332f xmlns="67ae1635-7cf6-4967-bf43-54f936c832e8">
      <Terms xmlns="http://schemas.microsoft.com/office/infopath/2007/PartnerControls"/>
    </lcf76f155ced4ddcb4097134ff3c332f>
    <_Flow_SignoffStatus xmlns="67ae1635-7cf6-4967-bf43-54f936c832e8" xsi:nil="true"/>
    <TaxCatchAll xmlns="f70d6925-5891-4b80-8091-fb9b9ba1923c" xsi:nil="true"/>
  </documentManagement>
</p:properties>
</file>

<file path=customXml/itemProps1.xml><?xml version="1.0" encoding="utf-8"?>
<ds:datastoreItem xmlns:ds="http://schemas.openxmlformats.org/officeDocument/2006/customXml" ds:itemID="{CF0CF213-DF87-475B-891E-6A875AC09470}"/>
</file>

<file path=customXml/itemProps2.xml><?xml version="1.0" encoding="utf-8"?>
<ds:datastoreItem xmlns:ds="http://schemas.openxmlformats.org/officeDocument/2006/customXml" ds:itemID="{676CCFBA-18A1-4902-BB99-082A3AD3FF25}"/>
</file>

<file path=customXml/itemProps3.xml><?xml version="1.0" encoding="utf-8"?>
<ds:datastoreItem xmlns:ds="http://schemas.openxmlformats.org/officeDocument/2006/customXml" ds:itemID="{042D29BB-CF99-40B4-9E4D-7313AD0CA946}"/>
</file>

<file path=docProps/app.xml><?xml version="1.0" encoding="utf-8"?>
<Properties xmlns="http://schemas.openxmlformats.org/officeDocument/2006/extended-properties" xmlns:vt="http://schemas.openxmlformats.org/officeDocument/2006/docPropsVTypes">
  <TotalTime>122</TotalTime>
  <Words>1904</Words>
  <Application>Microsoft Office PowerPoint</Application>
  <PresentationFormat>Panorámica</PresentationFormat>
  <Paragraphs>501</Paragraphs>
  <Slides>52</Slides>
  <Notes>19</Notes>
  <HiddenSlides>0</HiddenSlides>
  <MMClips>0</MMClips>
  <ScaleCrop>false</ScaleCrop>
  <HeadingPairs>
    <vt:vector size="6" baseType="variant">
      <vt:variant>
        <vt:lpstr>Fuentes usadas</vt:lpstr>
      </vt:variant>
      <vt:variant>
        <vt:i4>14</vt:i4>
      </vt:variant>
      <vt:variant>
        <vt:lpstr>Tema</vt:lpstr>
      </vt:variant>
      <vt:variant>
        <vt:i4>2</vt:i4>
      </vt:variant>
      <vt:variant>
        <vt:lpstr>Títulos de diapositiva</vt:lpstr>
      </vt:variant>
      <vt:variant>
        <vt:i4>52</vt:i4>
      </vt:variant>
    </vt:vector>
  </HeadingPairs>
  <TitlesOfParts>
    <vt:vector size="68" baseType="lpstr">
      <vt:lpstr>Arial</vt:lpstr>
      <vt:lpstr>Arial Black</vt:lpstr>
      <vt:lpstr>Arial MT</vt:lpstr>
      <vt:lpstr>Britannic Bold</vt:lpstr>
      <vt:lpstr>Calibri</vt:lpstr>
      <vt:lpstr>Calibri Light</vt:lpstr>
      <vt:lpstr>Glacial Indifference</vt:lpstr>
      <vt:lpstr>Lato Bold</vt:lpstr>
      <vt:lpstr>Lexend Deca</vt:lpstr>
      <vt:lpstr>Museo Sans Condensed 500</vt:lpstr>
      <vt:lpstr>Museo Sans Condensed 900</vt:lpstr>
      <vt:lpstr>Nirmala UI</vt:lpstr>
      <vt:lpstr>Oswald</vt:lpstr>
      <vt:lpstr>Wingdings</vt:lpstr>
      <vt:lpstr>Tema de Office</vt:lpstr>
      <vt:lpstr>1_Tema de Office</vt:lpstr>
      <vt:lpstr>Presentación de PowerPoint</vt:lpstr>
      <vt:lpstr>Presentación de PowerPoint</vt:lpstr>
      <vt:lpstr>Presentación de PowerPoint</vt:lpstr>
      <vt:lpstr>Presentación de PowerPoint</vt:lpstr>
      <vt:lpstr>Presentación de PowerPoint</vt:lpstr>
      <vt:lpstr>Recomendaciones documento de estructuración</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PRODUCTOS CURSOS LIBRES</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Mauricio Alberto Granados Roa</dc:creator>
  <cp:lastModifiedBy>USUARIO</cp:lastModifiedBy>
  <cp:revision>13</cp:revision>
  <dcterms:created xsi:type="dcterms:W3CDTF">2025-12-09T20:03:20Z</dcterms:created>
  <dcterms:modified xsi:type="dcterms:W3CDTF">2025-12-10T00:56:00Z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0x010100D4624D0BB820C54ABDC6F037BAC55DCE</vt:lpwstr>
  </property>
</Properties>
</file>