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82" r:id="rId4"/>
    <p:sldId id="258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69" r:id="rId13"/>
  </p:sldIdLst>
  <p:sldSz cx="12192000" cy="6858000"/>
  <p:notesSz cx="6858000" cy="9144000"/>
  <p:embeddedFontLst>
    <p:embeddedFont>
      <p:font typeface="Poppins" panose="020B0604020202020204" charset="0"/>
      <p:regular r:id="rId15"/>
      <p:bold r:id="rId16"/>
      <p:italic r:id="rId17"/>
      <p:bold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3" roundtripDataSignature="AMtx7mi9tL8IPa/GCCEnCZG7pj2+r2Zgp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62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5831156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6" name="Google Shape;76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33890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10517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06657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3" name="Google Shape;19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09047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233173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6074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55904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91739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184333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22372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90" name="Google Shape;9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700475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2090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30" name="Google Shape;30;p19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1" name="Google Shape;31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37" name="Google Shape;37;p2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8" name="Google Shape;38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1" name="Google Shape;51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8" name="Google Shape;58;p2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09800" y="1766887"/>
            <a:ext cx="7772400" cy="28971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30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3"/>
          <p:cNvSpPr txBox="1"/>
          <p:nvPr/>
        </p:nvSpPr>
        <p:spPr>
          <a:xfrm>
            <a:off x="7762875" y="5553075"/>
            <a:ext cx="2371725" cy="200025"/>
          </a:xfrm>
          <a:prstGeom prst="rect">
            <a:avLst/>
          </a:prstGeom>
          <a:solidFill>
            <a:srgbClr val="21347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498761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30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3"/>
          <p:cNvSpPr txBox="1"/>
          <p:nvPr/>
        </p:nvSpPr>
        <p:spPr>
          <a:xfrm>
            <a:off x="7762875" y="5553075"/>
            <a:ext cx="2371725" cy="200025"/>
          </a:xfrm>
          <a:prstGeom prst="rect">
            <a:avLst/>
          </a:prstGeom>
          <a:solidFill>
            <a:srgbClr val="21347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824190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4"/>
          <p:cNvSpPr txBox="1"/>
          <p:nvPr/>
        </p:nvSpPr>
        <p:spPr>
          <a:xfrm>
            <a:off x="2732087" y="2546350"/>
            <a:ext cx="6727825" cy="1724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600"/>
              <a:buFont typeface="Poppins"/>
              <a:buNone/>
            </a:pPr>
            <a:r>
              <a:rPr lang="en-US" sz="9600" b="1" i="0" u="none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GRACIAS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30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"/>
          <p:cNvSpPr txBox="1"/>
          <p:nvPr/>
        </p:nvSpPr>
        <p:spPr>
          <a:xfrm>
            <a:off x="7762875" y="5553075"/>
            <a:ext cx="2371725" cy="200025"/>
          </a:xfrm>
          <a:prstGeom prst="rect">
            <a:avLst/>
          </a:prstGeom>
          <a:solidFill>
            <a:srgbClr val="21347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122;p2"/>
          <p:cNvSpPr txBox="1"/>
          <p:nvPr/>
        </p:nvSpPr>
        <p:spPr>
          <a:xfrm>
            <a:off x="2613437" y="1412079"/>
            <a:ext cx="6729000" cy="1938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 panose="020B0604020202020204"/>
              <a:buNone/>
            </a:pPr>
            <a:r>
              <a:rPr lang="es-ES" altLang="es-CO" sz="5700" b="1" dirty="0" smtClean="0">
                <a:solidFill>
                  <a:schemeClr val="accen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TALLER CREADORES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 panose="020B0604020202020204"/>
              <a:buNone/>
            </a:pPr>
            <a:r>
              <a:rPr lang="es-ES" altLang="es-CO" sz="5700" b="1" i="0" u="none" strike="noStrike" cap="none" dirty="0" smtClean="0">
                <a:solidFill>
                  <a:schemeClr val="accen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Y EMPRENDEDORES </a:t>
            </a:r>
            <a:r>
              <a:rPr lang="es-ES" altLang="es-CO" sz="5700" b="1" i="0" u="none" strike="noStrike" cap="none" dirty="0" smtClean="0">
                <a:solidFill>
                  <a:srgbClr val="CC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 lang="es-ES" altLang="es-CO" sz="5700" b="1" i="0" u="none" strike="noStrike" cap="none" dirty="0">
              <a:solidFill>
                <a:srgbClr val="CC0000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30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"/>
          <p:cNvSpPr txBox="1"/>
          <p:nvPr/>
        </p:nvSpPr>
        <p:spPr>
          <a:xfrm>
            <a:off x="7762875" y="5553075"/>
            <a:ext cx="2371725" cy="200025"/>
          </a:xfrm>
          <a:prstGeom prst="rect">
            <a:avLst/>
          </a:prstGeom>
          <a:solidFill>
            <a:srgbClr val="21347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124;p2"/>
          <p:cNvPicPr preferRelativeResize="0"/>
          <p:nvPr/>
        </p:nvPicPr>
        <p:blipFill rotWithShape="1">
          <a:blip r:embed="rId5"/>
          <a:srcRect l="9427" b="11168"/>
          <a:stretch>
            <a:fillRect/>
          </a:stretch>
        </p:blipFill>
        <p:spPr>
          <a:xfrm>
            <a:off x="276225" y="443671"/>
            <a:ext cx="5087155" cy="624878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22;p2"/>
          <p:cNvSpPr txBox="1"/>
          <p:nvPr/>
        </p:nvSpPr>
        <p:spPr>
          <a:xfrm>
            <a:off x="4288995" y="214650"/>
            <a:ext cx="6729000" cy="1058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 panose="020B0604020202020204"/>
              <a:buNone/>
            </a:pPr>
            <a:r>
              <a:rPr lang="es-ES" altLang="es-CO" sz="5700" b="1" i="0" u="none" strike="noStrike" cap="none" dirty="0">
                <a:solidFill>
                  <a:schemeClr val="accen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Objetivo</a:t>
            </a:r>
            <a:r>
              <a:rPr lang="es-ES" altLang="es-CO" sz="5700" b="1" i="0" u="none" strike="noStrike" cap="none" dirty="0">
                <a:solidFill>
                  <a:srgbClr val="CC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</a:p>
        </p:txBody>
      </p:sp>
      <p:sp>
        <p:nvSpPr>
          <p:cNvPr id="9" name="Google Shape;123;p2"/>
          <p:cNvSpPr txBox="1"/>
          <p:nvPr/>
        </p:nvSpPr>
        <p:spPr>
          <a:xfrm>
            <a:off x="4711700" y="2115820"/>
            <a:ext cx="6673215" cy="29044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/>
              <a:buNone/>
            </a:pP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Desarrollo</a:t>
            </a:r>
            <a:r>
              <a:rPr lang="en-US" altLang="es-E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ideas de </a:t>
            </a: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emprendimienyo</a:t>
            </a:r>
            <a:r>
              <a:rPr lang="en-US" altLang="es-E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y </a:t>
            </a: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creacion</a:t>
            </a:r>
            <a:r>
              <a:rPr lang="en-US" altLang="es-E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</a:t>
            </a: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negocios</a:t>
            </a:r>
            <a:r>
              <a:rPr lang="en-US" altLang="es-E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a </a:t>
            </a: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traves</a:t>
            </a:r>
            <a:r>
              <a:rPr lang="en-US" altLang="es-E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la </a:t>
            </a: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tran</a:t>
            </a:r>
            <a:r>
              <a:rPr lang="es-ES" altLang="en-U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</a:t>
            </a: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formacion</a:t>
            </a:r>
            <a:r>
              <a:rPr lang="en-US" altLang="es-E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</a:t>
            </a: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imaginarios</a:t>
            </a:r>
            <a:r>
              <a:rPr lang="en-US" altLang="es-E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sociales</a:t>
            </a:r>
            <a:r>
              <a:rPr lang="en-US" altLang="es-E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s-ES" altLang="en-U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permitiendo</a:t>
            </a:r>
            <a:r>
              <a:rPr lang="en-US" altLang="es-E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la </a:t>
            </a: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identificacion</a:t>
            </a:r>
            <a:r>
              <a:rPr lang="en-US" altLang="es-E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</a:t>
            </a: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habilidades</a:t>
            </a:r>
            <a:r>
              <a:rPr lang="en-US" altLang="es-E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y </a:t>
            </a: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capacidades</a:t>
            </a:r>
            <a:r>
              <a:rPr lang="en-US" altLang="es-E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</a:t>
            </a: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las</a:t>
            </a:r>
            <a:r>
              <a:rPr lang="en-US" altLang="es-ES" sz="32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personas </a:t>
            </a:r>
            <a:r>
              <a:rPr lang="en-US" altLang="es-ES" sz="32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mayores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endParaRPr lang="es-CO" sz="2000" b="1" i="0" u="none" strike="noStrike" cap="none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074261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30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3"/>
          <p:cNvSpPr txBox="1"/>
          <p:nvPr/>
        </p:nvSpPr>
        <p:spPr>
          <a:xfrm>
            <a:off x="7762875" y="5553075"/>
            <a:ext cx="2371725" cy="200025"/>
          </a:xfrm>
          <a:prstGeom prst="rect">
            <a:avLst/>
          </a:prstGeom>
          <a:solidFill>
            <a:srgbClr val="21347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133;p3"/>
          <p:cNvPicPr preferRelativeResize="0"/>
          <p:nvPr/>
        </p:nvPicPr>
        <p:blipFill rotWithShape="1">
          <a:blip r:embed="rId5"/>
          <a:srcRect l="6553" r="3997"/>
          <a:stretch>
            <a:fillRect/>
          </a:stretch>
        </p:blipFill>
        <p:spPr>
          <a:xfrm>
            <a:off x="0" y="0"/>
            <a:ext cx="409281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30;p3"/>
          <p:cNvSpPr txBox="1"/>
          <p:nvPr/>
        </p:nvSpPr>
        <p:spPr>
          <a:xfrm>
            <a:off x="4225091" y="527657"/>
            <a:ext cx="6729000" cy="1058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700"/>
              <a:buFont typeface="Arial" panose="020B0604020202020204"/>
              <a:buNone/>
            </a:pPr>
            <a:r>
              <a:rPr lang="es-ES" altLang="es-CO" sz="5700" b="1" i="0" u="none" strike="noStrike" cap="none" dirty="0">
                <a:solidFill>
                  <a:schemeClr val="accen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Objetivos </a:t>
            </a:r>
            <a:r>
              <a:rPr lang="es-ES" altLang="es-CO" sz="5700" b="1" i="0" u="none" strike="noStrike" cap="none" dirty="0" err="1">
                <a:solidFill>
                  <a:schemeClr val="accen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especificos</a:t>
            </a:r>
            <a:r>
              <a:rPr lang="es-ES" altLang="es-CO" sz="5700" b="1" i="0" u="none" strike="noStrike" cap="none" dirty="0">
                <a:solidFill>
                  <a:schemeClr val="accent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</a:p>
        </p:txBody>
      </p:sp>
      <p:sp>
        <p:nvSpPr>
          <p:cNvPr id="9" name="Google Shape;131;p3"/>
          <p:cNvSpPr txBox="1"/>
          <p:nvPr/>
        </p:nvSpPr>
        <p:spPr>
          <a:xfrm>
            <a:off x="4453586" y="1867478"/>
            <a:ext cx="6272011" cy="3123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/>
              <a:buNone/>
            </a:pP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- 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Transformaci</a:t>
            </a:r>
            <a:r>
              <a:rPr lang="en-US" altLang="en-U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ó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imaginarios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a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traves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la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identificacion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mitos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sociales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/>
              <a:buNone/>
            </a:pP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-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Identificaci</a:t>
            </a:r>
            <a:r>
              <a:rPr lang="en-US" altLang="en-U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ó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habilidades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y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experiencias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las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personas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mayores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que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aporten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al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emprendimiento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y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creacion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negocios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/>
              <a:buNone/>
            </a:pP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-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Exploracion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ideas de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negocios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/>
              <a:buNone/>
            </a:pP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-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Creaci</a:t>
            </a:r>
            <a:r>
              <a:rPr lang="en-US" altLang="en-U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ó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un plan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basico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negocios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o plan de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acci</a:t>
            </a:r>
            <a:r>
              <a:rPr lang="en-US" altLang="en-U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ó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teniendo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en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cuenta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el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proceso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comercial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(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objetivos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estrategias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y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herramientas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)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/>
              <a:buNone/>
            </a:pP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-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Identificar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estrategias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tecnologicas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,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uso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redes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sociales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utilles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para la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difusi</a:t>
            </a:r>
            <a:r>
              <a:rPr lang="en-US" altLang="en-U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ó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de </a:t>
            </a:r>
            <a:r>
              <a:rPr lang="en-US" altLang="es-ES" sz="2000" b="1" i="0" u="none" strike="noStrike" cap="none" dirty="0" err="1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negocios</a:t>
            </a: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/>
              <a:buNone/>
            </a:pPr>
            <a:r>
              <a:rPr lang="en-US" altLang="es-ES" sz="2000" b="1" i="0" u="none" strike="noStrike" cap="none" dirty="0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 panose="020B0604020202020204"/>
              <a:buNone/>
            </a:pPr>
            <a:endParaRPr lang="en-US" altLang="es-ES" sz="2000" b="1" i="0" u="none" strike="noStrike" cap="none" dirty="0">
              <a:solidFill>
                <a:schemeClr val="dk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30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3"/>
          <p:cNvSpPr txBox="1"/>
          <p:nvPr/>
        </p:nvSpPr>
        <p:spPr>
          <a:xfrm>
            <a:off x="7762875" y="5553075"/>
            <a:ext cx="2371725" cy="200025"/>
          </a:xfrm>
          <a:prstGeom prst="rect">
            <a:avLst/>
          </a:prstGeom>
          <a:solidFill>
            <a:srgbClr val="21347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Cuadro de texto 0"/>
          <p:cNvSpPr txBox="1"/>
          <p:nvPr/>
        </p:nvSpPr>
        <p:spPr>
          <a:xfrm>
            <a:off x="2567940" y="980440"/>
            <a:ext cx="6096000" cy="1599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altLang="es-ES" b="1" dirty="0" err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Actividad</a:t>
            </a:r>
            <a:r>
              <a:rPr lang="en-US" altLang="es-ES" b="1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# 1</a:t>
            </a:r>
            <a:r>
              <a:rPr lang="en-US" altLang="es-ES" dirty="0"/>
              <a:t>. Se  </a:t>
            </a:r>
            <a:r>
              <a:rPr lang="en-US" altLang="es-ES" dirty="0" err="1"/>
              <a:t>realizaran</a:t>
            </a:r>
            <a:r>
              <a:rPr lang="en-US" altLang="es-ES" dirty="0"/>
              <a:t> </a:t>
            </a:r>
            <a:r>
              <a:rPr lang="en-US" altLang="es-ES" dirty="0" err="1"/>
              <a:t>grupos</a:t>
            </a:r>
            <a:r>
              <a:rPr lang="en-US" altLang="es-ES" dirty="0"/>
              <a:t> de </a:t>
            </a:r>
            <a:r>
              <a:rPr lang="en-US" altLang="es-ES" dirty="0" err="1"/>
              <a:t>tres</a:t>
            </a:r>
            <a:r>
              <a:rPr lang="en-US" altLang="es-ES" dirty="0"/>
              <a:t> personas se </a:t>
            </a:r>
            <a:r>
              <a:rPr lang="en-US" altLang="es-ES" dirty="0" err="1"/>
              <a:t>entregara</a:t>
            </a:r>
            <a:r>
              <a:rPr lang="en-US" altLang="es-ES" dirty="0"/>
              <a:t> un </a:t>
            </a:r>
            <a:r>
              <a:rPr lang="en-US" altLang="es-ES" dirty="0" err="1"/>
              <a:t>papel</a:t>
            </a:r>
            <a:r>
              <a:rPr lang="en-US" altLang="es-ES" dirty="0"/>
              <a:t> y un </a:t>
            </a:r>
            <a:r>
              <a:rPr lang="en-US" altLang="es-ES" dirty="0" err="1"/>
              <a:t>esfero</a:t>
            </a:r>
            <a:r>
              <a:rPr lang="en-US" altLang="es-ES" dirty="0"/>
              <a:t> y  e </a:t>
            </a:r>
            <a:r>
              <a:rPr lang="en-US" altLang="es-ES" dirty="0" err="1"/>
              <a:t>solicitara</a:t>
            </a:r>
            <a:r>
              <a:rPr lang="en-US" altLang="es-ES" dirty="0"/>
              <a:t> </a:t>
            </a:r>
            <a:r>
              <a:rPr lang="en-US" altLang="es-ES" dirty="0" err="1"/>
              <a:t>que</a:t>
            </a:r>
            <a:r>
              <a:rPr lang="en-US" altLang="es-ES" dirty="0"/>
              <a:t> </a:t>
            </a:r>
            <a:r>
              <a:rPr lang="en-US" altLang="es-ES" dirty="0" err="1"/>
              <a:t>escriban</a:t>
            </a:r>
            <a:r>
              <a:rPr lang="en-US" altLang="es-ES" dirty="0"/>
              <a:t>  </a:t>
            </a:r>
            <a:r>
              <a:rPr lang="en-US" altLang="es-ES" dirty="0" err="1"/>
              <a:t>una</a:t>
            </a:r>
            <a:r>
              <a:rPr lang="en-US" altLang="es-ES" dirty="0"/>
              <a:t> </a:t>
            </a:r>
            <a:r>
              <a:rPr lang="en-US" altLang="es-ES" dirty="0" err="1"/>
              <a:t>frase</a:t>
            </a:r>
            <a:r>
              <a:rPr lang="en-US" altLang="es-ES" dirty="0"/>
              <a:t> o </a:t>
            </a:r>
            <a:r>
              <a:rPr lang="en-US" altLang="es-ES" dirty="0" err="1"/>
              <a:t>refran</a:t>
            </a:r>
            <a:r>
              <a:rPr lang="en-US" altLang="es-ES" dirty="0"/>
              <a:t> </a:t>
            </a:r>
            <a:r>
              <a:rPr lang="en-US" altLang="es-ES" dirty="0" err="1"/>
              <a:t>que</a:t>
            </a:r>
            <a:r>
              <a:rPr lang="en-US" altLang="es-ES" dirty="0"/>
              <a:t> </a:t>
            </a:r>
            <a:r>
              <a:rPr lang="en-US" altLang="es-ES" dirty="0" err="1"/>
              <a:t>conozcan</a:t>
            </a:r>
            <a:r>
              <a:rPr lang="en-US" altLang="es-ES" dirty="0"/>
              <a:t> </a:t>
            </a:r>
            <a:r>
              <a:rPr lang="en-US" altLang="es-ES" dirty="0" err="1"/>
              <a:t>socialmente</a:t>
            </a:r>
            <a:r>
              <a:rPr lang="en-US" altLang="es-ES" dirty="0"/>
              <a:t> y  </a:t>
            </a:r>
            <a:r>
              <a:rPr lang="en-US" altLang="es-ES" dirty="0" err="1"/>
              <a:t>que</a:t>
            </a:r>
            <a:r>
              <a:rPr lang="en-US" altLang="es-ES" dirty="0"/>
              <a:t> </a:t>
            </a:r>
            <a:r>
              <a:rPr lang="en-US" altLang="es-ES" dirty="0" err="1"/>
              <a:t>esten</a:t>
            </a:r>
            <a:r>
              <a:rPr lang="en-US" altLang="es-ES" dirty="0"/>
              <a:t> </a:t>
            </a:r>
            <a:r>
              <a:rPr lang="en-US" altLang="es-ES" dirty="0" err="1"/>
              <a:t>relacionados</a:t>
            </a:r>
            <a:r>
              <a:rPr lang="en-US" altLang="es-ES" dirty="0"/>
              <a:t> a </a:t>
            </a:r>
            <a:r>
              <a:rPr lang="en-US" altLang="es-ES" dirty="0" err="1"/>
              <a:t>las</a:t>
            </a:r>
            <a:r>
              <a:rPr lang="en-US" altLang="es-ES" dirty="0"/>
              <a:t> </a:t>
            </a:r>
            <a:r>
              <a:rPr lang="en-US" altLang="es-ES" dirty="0" err="1"/>
              <a:t>cosas</a:t>
            </a:r>
            <a:r>
              <a:rPr lang="en-US" altLang="es-ES" dirty="0"/>
              <a:t> </a:t>
            </a:r>
            <a:r>
              <a:rPr lang="en-US" altLang="es-ES" dirty="0" err="1"/>
              <a:t>negativas</a:t>
            </a:r>
            <a:r>
              <a:rPr lang="en-US" altLang="es-ES" dirty="0"/>
              <a:t> de la </a:t>
            </a:r>
            <a:r>
              <a:rPr lang="en-US" altLang="es-ES" dirty="0" err="1"/>
              <a:t>edad</a:t>
            </a:r>
            <a:r>
              <a:rPr lang="en-US" altLang="es-ES" dirty="0"/>
              <a:t> de </a:t>
            </a:r>
            <a:r>
              <a:rPr lang="en-US" altLang="es-ES" dirty="0" err="1"/>
              <a:t>las</a:t>
            </a:r>
            <a:r>
              <a:rPr lang="en-US" altLang="es-ES" dirty="0"/>
              <a:t> personas </a:t>
            </a:r>
            <a:r>
              <a:rPr lang="en-US" altLang="es-ES" dirty="0" err="1"/>
              <a:t>ejemplo</a:t>
            </a:r>
            <a:r>
              <a:rPr lang="en-US" altLang="es-ES" dirty="0"/>
              <a:t>: (</a:t>
            </a:r>
            <a:r>
              <a:rPr lang="en-US" altLang="es-ES" dirty="0" err="1"/>
              <a:t>Loro</a:t>
            </a:r>
            <a:r>
              <a:rPr lang="en-US" altLang="es-ES" dirty="0"/>
              <a:t> Viejo no </a:t>
            </a:r>
            <a:r>
              <a:rPr lang="en-US" altLang="es-ES" dirty="0" err="1"/>
              <a:t>aprende</a:t>
            </a:r>
            <a:r>
              <a:rPr lang="en-US" altLang="es-ES" dirty="0"/>
              <a:t> a </a:t>
            </a:r>
            <a:r>
              <a:rPr lang="en-US" altLang="es-ES" dirty="0" err="1"/>
              <a:t>hablar</a:t>
            </a:r>
            <a:r>
              <a:rPr lang="en-US" altLang="es-ES" dirty="0"/>
              <a:t>), </a:t>
            </a:r>
            <a:r>
              <a:rPr lang="en-US" altLang="es-ES" dirty="0" err="1"/>
              <a:t>posteriormente</a:t>
            </a:r>
            <a:r>
              <a:rPr lang="en-US" altLang="es-ES" dirty="0"/>
              <a:t> se </a:t>
            </a:r>
            <a:r>
              <a:rPr lang="en-US" altLang="es-ES" dirty="0" err="1"/>
              <a:t>pide</a:t>
            </a:r>
            <a:r>
              <a:rPr lang="en-US" altLang="es-ES" dirty="0"/>
              <a:t> a </a:t>
            </a:r>
            <a:r>
              <a:rPr lang="en-US" altLang="es-ES" dirty="0" err="1"/>
              <a:t>las</a:t>
            </a:r>
            <a:r>
              <a:rPr lang="en-US" altLang="es-ES" dirty="0"/>
              <a:t> personas </a:t>
            </a:r>
            <a:r>
              <a:rPr lang="en-US" altLang="es-ES" dirty="0" err="1"/>
              <a:t>asistentes</a:t>
            </a:r>
            <a:r>
              <a:rPr lang="en-US" altLang="es-ES" dirty="0"/>
              <a:t> </a:t>
            </a:r>
            <a:r>
              <a:rPr lang="en-US" altLang="es-ES" dirty="0" err="1"/>
              <a:t>que</a:t>
            </a:r>
            <a:r>
              <a:rPr lang="en-US" altLang="es-ES" dirty="0"/>
              <a:t> </a:t>
            </a:r>
            <a:r>
              <a:rPr lang="en-US" altLang="es-ES" dirty="0" err="1"/>
              <a:t>hagan</a:t>
            </a:r>
            <a:r>
              <a:rPr lang="en-US" altLang="es-ES" dirty="0"/>
              <a:t> </a:t>
            </a:r>
            <a:r>
              <a:rPr lang="en-US" altLang="es-ES" dirty="0" err="1"/>
              <a:t>lectura</a:t>
            </a:r>
            <a:r>
              <a:rPr lang="en-US" altLang="es-ES" dirty="0"/>
              <a:t> de lo </a:t>
            </a:r>
            <a:r>
              <a:rPr lang="en-US" altLang="es-ES" dirty="0" err="1"/>
              <a:t>que</a:t>
            </a:r>
            <a:r>
              <a:rPr lang="en-US" altLang="es-ES" dirty="0"/>
              <a:t> </a:t>
            </a:r>
            <a:r>
              <a:rPr lang="en-US" altLang="es-ES" dirty="0" err="1"/>
              <a:t>escribieron</a:t>
            </a:r>
            <a:r>
              <a:rPr lang="en-US" altLang="es-ES" dirty="0"/>
              <a:t> </a:t>
            </a:r>
            <a:r>
              <a:rPr lang="en-US" altLang="es-ES" dirty="0" err="1"/>
              <a:t>realizando</a:t>
            </a:r>
            <a:r>
              <a:rPr lang="en-US" altLang="es-ES" dirty="0"/>
              <a:t> </a:t>
            </a:r>
            <a:r>
              <a:rPr lang="en-US" altLang="es-ES" dirty="0" err="1"/>
              <a:t>una</a:t>
            </a:r>
            <a:r>
              <a:rPr lang="en-US" altLang="es-ES" dirty="0"/>
              <a:t> </a:t>
            </a:r>
            <a:r>
              <a:rPr lang="en-US" altLang="es-ES" dirty="0" err="1"/>
              <a:t>reflexion</a:t>
            </a:r>
            <a:r>
              <a:rPr lang="en-US" altLang="es-ES" dirty="0"/>
              <a:t> </a:t>
            </a:r>
            <a:r>
              <a:rPr lang="en-US" altLang="es-ES" dirty="0" err="1"/>
              <a:t>sobre</a:t>
            </a:r>
            <a:r>
              <a:rPr lang="en-US" altLang="es-ES" dirty="0"/>
              <a:t> la </a:t>
            </a:r>
            <a:r>
              <a:rPr lang="en-US" altLang="es-ES" dirty="0" err="1"/>
              <a:t>experiencia</a:t>
            </a:r>
            <a:r>
              <a:rPr lang="en-US" altLang="es-ES" dirty="0"/>
              <a:t>, </a:t>
            </a:r>
            <a:r>
              <a:rPr lang="en-US" altLang="es-ES" dirty="0" err="1"/>
              <a:t>conocimiento</a:t>
            </a:r>
            <a:r>
              <a:rPr lang="en-US" altLang="es-ES" dirty="0"/>
              <a:t>, </a:t>
            </a:r>
            <a:r>
              <a:rPr lang="en-US" altLang="es-ES" dirty="0" err="1"/>
              <a:t>habilidades</a:t>
            </a:r>
            <a:r>
              <a:rPr lang="en-US" altLang="es-ES" dirty="0"/>
              <a:t> y </a:t>
            </a:r>
            <a:r>
              <a:rPr lang="en-US" altLang="es-ES" dirty="0" err="1"/>
              <a:t>capacidades</a:t>
            </a:r>
            <a:r>
              <a:rPr lang="en-US" altLang="es-ES" dirty="0"/>
              <a:t> de </a:t>
            </a:r>
            <a:r>
              <a:rPr lang="en-US" altLang="es-ES" dirty="0" err="1"/>
              <a:t>las</a:t>
            </a:r>
            <a:r>
              <a:rPr lang="en-US" altLang="es-ES" dirty="0"/>
              <a:t> personas </a:t>
            </a:r>
            <a:r>
              <a:rPr lang="en-US" altLang="es-ES" dirty="0" err="1"/>
              <a:t>mayores</a:t>
            </a:r>
            <a:r>
              <a:rPr lang="en-US" altLang="es-ES" dirty="0"/>
              <a:t> </a:t>
            </a:r>
            <a:endParaRPr lang="es-ES" altLang="en-US" dirty="0"/>
          </a:p>
        </p:txBody>
      </p:sp>
      <p:pic>
        <p:nvPicPr>
          <p:cNvPr id="5" name="Imagen 4"/>
          <p:cNvPicPr/>
          <p:nvPr/>
        </p:nvPicPr>
        <p:blipFill>
          <a:blip r:embed="rId5"/>
          <a:stretch>
            <a:fillRect/>
          </a:stretch>
        </p:blipFill>
        <p:spPr>
          <a:xfrm>
            <a:off x="3432175" y="2678430"/>
            <a:ext cx="371602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345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30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"/>
          <p:cNvSpPr txBox="1"/>
          <p:nvPr/>
        </p:nvSpPr>
        <p:spPr>
          <a:xfrm>
            <a:off x="7762875" y="5553075"/>
            <a:ext cx="2371725" cy="200025"/>
          </a:xfrm>
          <a:prstGeom prst="rect">
            <a:avLst/>
          </a:prstGeom>
          <a:solidFill>
            <a:srgbClr val="21347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Cuadro de texto 0"/>
          <p:cNvSpPr txBox="1"/>
          <p:nvPr/>
        </p:nvSpPr>
        <p:spPr>
          <a:xfrm>
            <a:off x="1055370" y="1700530"/>
            <a:ext cx="335661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altLang="es-ES" b="1" dirty="0" err="1"/>
              <a:t>Actividad</a:t>
            </a:r>
            <a:r>
              <a:rPr lang="en-US" altLang="es-ES" b="1" dirty="0"/>
              <a:t> # 2</a:t>
            </a:r>
            <a:r>
              <a:rPr lang="en-US" altLang="es-ES" dirty="0"/>
              <a:t> Se </a:t>
            </a:r>
            <a:r>
              <a:rPr lang="en-US" altLang="es-ES" dirty="0" err="1"/>
              <a:t>dar</a:t>
            </a:r>
            <a:r>
              <a:rPr lang="es-ES" altLang="en-US" dirty="0"/>
              <a:t>à</a:t>
            </a:r>
            <a:r>
              <a:rPr lang="en-US" altLang="es-ES" dirty="0"/>
              <a:t> a los </a:t>
            </a:r>
            <a:r>
              <a:rPr lang="en-US" altLang="es-ES" dirty="0" err="1"/>
              <a:t>asistentes</a:t>
            </a:r>
            <a:r>
              <a:rPr lang="en-US" altLang="es-ES" dirty="0"/>
              <a:t> </a:t>
            </a:r>
            <a:r>
              <a:rPr lang="en-US" altLang="es-ES" dirty="0" err="1"/>
              <a:t>una</a:t>
            </a:r>
            <a:r>
              <a:rPr lang="en-US" altLang="es-ES" dirty="0"/>
              <a:t> </a:t>
            </a:r>
            <a:r>
              <a:rPr lang="en-US" altLang="es-ES" dirty="0" err="1"/>
              <a:t>explicaci</a:t>
            </a:r>
            <a:r>
              <a:rPr lang="en-US" altLang="en-US" dirty="0" err="1"/>
              <a:t>ó</a:t>
            </a:r>
            <a:r>
              <a:rPr lang="en-US" altLang="es-ES" dirty="0" err="1"/>
              <a:t>n</a:t>
            </a:r>
            <a:r>
              <a:rPr lang="en-US" altLang="es-ES" dirty="0"/>
              <a:t> de </a:t>
            </a:r>
            <a:r>
              <a:rPr lang="en-US" altLang="es-ES" dirty="0" err="1"/>
              <a:t>que</a:t>
            </a:r>
            <a:r>
              <a:rPr lang="en-US" altLang="es-ES" dirty="0"/>
              <a:t> </a:t>
            </a:r>
            <a:r>
              <a:rPr lang="en-US" altLang="es-ES" dirty="0" err="1"/>
              <a:t>es</a:t>
            </a:r>
            <a:r>
              <a:rPr lang="en-US" altLang="es-ES" dirty="0"/>
              <a:t> </a:t>
            </a:r>
            <a:r>
              <a:rPr lang="en-US" altLang="es-ES" dirty="0" err="1"/>
              <a:t>una</a:t>
            </a:r>
            <a:r>
              <a:rPr lang="en-US" altLang="es-ES" dirty="0"/>
              <a:t> </a:t>
            </a:r>
            <a:r>
              <a:rPr lang="en-US" altLang="es-ES" dirty="0" err="1"/>
              <a:t>habilidad</a:t>
            </a:r>
            <a:r>
              <a:rPr lang="en-US" altLang="es-ES" dirty="0"/>
              <a:t> y </a:t>
            </a:r>
            <a:r>
              <a:rPr lang="en-US" altLang="es-ES" dirty="0" err="1"/>
              <a:t>cuales</a:t>
            </a:r>
            <a:r>
              <a:rPr lang="en-US" altLang="es-ES" dirty="0"/>
              <a:t> son </a:t>
            </a:r>
            <a:r>
              <a:rPr lang="en-US" altLang="es-ES" dirty="0" err="1"/>
              <a:t>aquelas</a:t>
            </a:r>
            <a:r>
              <a:rPr lang="en-US" altLang="es-ES" dirty="0"/>
              <a:t> de gran </a:t>
            </a:r>
            <a:r>
              <a:rPr lang="en-US" altLang="es-ES" dirty="0" err="1"/>
              <a:t>relevancia</a:t>
            </a:r>
            <a:r>
              <a:rPr lang="en-US" altLang="es-ES" dirty="0"/>
              <a:t> para un </a:t>
            </a:r>
            <a:r>
              <a:rPr lang="en-US" altLang="es-ES" dirty="0" err="1"/>
              <a:t>emprendedor</a:t>
            </a:r>
            <a:r>
              <a:rPr lang="en-US" altLang="es-ES" dirty="0"/>
              <a:t>,  se </a:t>
            </a:r>
            <a:r>
              <a:rPr lang="en-US" altLang="es-ES" dirty="0" err="1"/>
              <a:t>pedira</a:t>
            </a:r>
            <a:r>
              <a:rPr lang="en-US" altLang="es-ES" dirty="0"/>
              <a:t> </a:t>
            </a:r>
            <a:r>
              <a:rPr lang="en-US" altLang="es-ES" dirty="0" err="1"/>
              <a:t>que</a:t>
            </a:r>
            <a:r>
              <a:rPr lang="en-US" altLang="es-ES" dirty="0"/>
              <a:t> </a:t>
            </a:r>
            <a:r>
              <a:rPr lang="en-US" altLang="es-ES" dirty="0" err="1"/>
              <a:t>cada</a:t>
            </a:r>
            <a:r>
              <a:rPr lang="en-US" altLang="es-ES" dirty="0"/>
              <a:t> </a:t>
            </a:r>
            <a:r>
              <a:rPr lang="en-US" altLang="es-ES" dirty="0" err="1"/>
              <a:t>uno</a:t>
            </a:r>
            <a:r>
              <a:rPr lang="en-US" altLang="es-ES" dirty="0"/>
              <a:t> de </a:t>
            </a:r>
            <a:r>
              <a:rPr lang="en-US" altLang="es-ES" dirty="0" err="1"/>
              <a:t>ellos</a:t>
            </a:r>
            <a:r>
              <a:rPr lang="en-US" altLang="es-ES" dirty="0"/>
              <a:t> </a:t>
            </a:r>
            <a:r>
              <a:rPr lang="en-US" altLang="es-ES" dirty="0" err="1"/>
              <a:t>haga</a:t>
            </a:r>
            <a:r>
              <a:rPr lang="en-US" altLang="es-ES" dirty="0"/>
              <a:t> un </a:t>
            </a:r>
            <a:r>
              <a:rPr lang="en-US" altLang="es-ES" dirty="0" err="1"/>
              <a:t>listado</a:t>
            </a:r>
            <a:r>
              <a:rPr lang="en-US" altLang="es-ES" dirty="0"/>
              <a:t> de </a:t>
            </a:r>
            <a:r>
              <a:rPr lang="en-US" altLang="es-ES" dirty="0" err="1"/>
              <a:t>minimo</a:t>
            </a:r>
            <a:r>
              <a:rPr lang="en-US" altLang="es-ES" dirty="0"/>
              <a:t> 5 </a:t>
            </a:r>
            <a:r>
              <a:rPr lang="en-US" altLang="es-ES" dirty="0" err="1"/>
              <a:t>habilidades</a:t>
            </a:r>
            <a:r>
              <a:rPr lang="en-US" altLang="es-ES" dirty="0"/>
              <a:t> </a:t>
            </a:r>
            <a:r>
              <a:rPr lang="en-US" altLang="es-ES" dirty="0" err="1"/>
              <a:t>personales</a:t>
            </a:r>
            <a:r>
              <a:rPr lang="en-US" altLang="es-ES" dirty="0"/>
              <a:t> con </a:t>
            </a:r>
            <a:r>
              <a:rPr lang="en-US" altLang="es-ES" dirty="0" err="1"/>
              <a:t>las</a:t>
            </a:r>
            <a:r>
              <a:rPr lang="en-US" altLang="es-ES" dirty="0"/>
              <a:t> </a:t>
            </a:r>
            <a:r>
              <a:rPr lang="en-US" altLang="es-ES" dirty="0" err="1"/>
              <a:t>cuales</a:t>
            </a:r>
            <a:r>
              <a:rPr lang="en-US" altLang="es-ES" dirty="0"/>
              <a:t> se </a:t>
            </a:r>
            <a:r>
              <a:rPr lang="en-US" altLang="es-ES" dirty="0" err="1"/>
              <a:t>identifiquen</a:t>
            </a:r>
            <a:r>
              <a:rPr lang="en-US" altLang="es-ES" dirty="0"/>
              <a:t> y </a:t>
            </a:r>
            <a:r>
              <a:rPr lang="en-US" altLang="es-ES" dirty="0" err="1"/>
              <a:t>que</a:t>
            </a:r>
            <a:r>
              <a:rPr lang="en-US" altLang="es-ES" dirty="0"/>
              <a:t> </a:t>
            </a:r>
            <a:r>
              <a:rPr lang="en-US" altLang="es-ES" dirty="0" err="1"/>
              <a:t>consideren</a:t>
            </a:r>
            <a:r>
              <a:rPr lang="en-US" altLang="es-ES" dirty="0"/>
              <a:t> </a:t>
            </a:r>
            <a:r>
              <a:rPr lang="en-US" altLang="es-ES" dirty="0" err="1"/>
              <a:t>pueden</a:t>
            </a:r>
            <a:r>
              <a:rPr lang="en-US" altLang="es-ES" dirty="0"/>
              <a:t> </a:t>
            </a:r>
            <a:r>
              <a:rPr lang="en-US" altLang="es-ES" dirty="0" err="1"/>
              <a:t>servir</a:t>
            </a:r>
            <a:r>
              <a:rPr lang="en-US" altLang="es-ES" dirty="0"/>
              <a:t> para </a:t>
            </a:r>
            <a:r>
              <a:rPr lang="en-US" altLang="es-ES" dirty="0" err="1"/>
              <a:t>realizar</a:t>
            </a:r>
            <a:r>
              <a:rPr lang="en-US" altLang="es-ES" dirty="0"/>
              <a:t> un </a:t>
            </a:r>
            <a:r>
              <a:rPr lang="en-US" altLang="es-ES" dirty="0" err="1"/>
              <a:t>emprendimiento</a:t>
            </a:r>
            <a:r>
              <a:rPr lang="en-US" altLang="es-ES" dirty="0"/>
              <a:t> </a:t>
            </a:r>
          </a:p>
          <a:p>
            <a:pPr algn="just"/>
            <a:endParaRPr lang="es-ES" altLang="en-US" dirty="0"/>
          </a:p>
        </p:txBody>
      </p:sp>
      <p:pic>
        <p:nvPicPr>
          <p:cNvPr id="5" name="Imagen 4"/>
          <p:cNvPicPr/>
          <p:nvPr/>
        </p:nvPicPr>
        <p:blipFill>
          <a:blip r:embed="rId5"/>
          <a:stretch>
            <a:fillRect/>
          </a:stretch>
        </p:blipFill>
        <p:spPr>
          <a:xfrm>
            <a:off x="5088255" y="1268730"/>
            <a:ext cx="4784725" cy="355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172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30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3"/>
          <p:cNvSpPr txBox="1"/>
          <p:nvPr/>
        </p:nvSpPr>
        <p:spPr>
          <a:xfrm>
            <a:off x="7762875" y="5553075"/>
            <a:ext cx="2371725" cy="200025"/>
          </a:xfrm>
          <a:prstGeom prst="rect">
            <a:avLst/>
          </a:prstGeom>
          <a:solidFill>
            <a:srgbClr val="21347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Imagen 3"/>
          <p:cNvPicPr/>
          <p:nvPr/>
        </p:nvPicPr>
        <p:blipFill>
          <a:blip r:embed="rId5"/>
          <a:stretch>
            <a:fillRect/>
          </a:stretch>
        </p:blipFill>
        <p:spPr>
          <a:xfrm>
            <a:off x="2423795" y="1628775"/>
            <a:ext cx="2701925" cy="2960370"/>
          </a:xfrm>
          <a:prstGeom prst="rect">
            <a:avLst/>
          </a:prstGeom>
        </p:spPr>
      </p:pic>
      <p:sp>
        <p:nvSpPr>
          <p:cNvPr id="5" name="Cuadro de texto 0"/>
          <p:cNvSpPr txBox="1"/>
          <p:nvPr/>
        </p:nvSpPr>
        <p:spPr>
          <a:xfrm>
            <a:off x="6024245" y="1844675"/>
            <a:ext cx="3803015" cy="24587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just"/>
            <a:r>
              <a:rPr lang="en-US" altLang="es-ES" b="1" dirty="0" err="1"/>
              <a:t>Actividad</a:t>
            </a:r>
            <a:r>
              <a:rPr lang="en-US" altLang="es-ES" b="1" dirty="0"/>
              <a:t> # 3</a:t>
            </a:r>
            <a:r>
              <a:rPr lang="en-US" altLang="es-ES" dirty="0"/>
              <a:t> se </a:t>
            </a:r>
            <a:r>
              <a:rPr lang="en-US" altLang="es-ES" dirty="0" err="1"/>
              <a:t>brindara</a:t>
            </a:r>
            <a:r>
              <a:rPr lang="en-US" altLang="es-ES" dirty="0"/>
              <a:t>  a </a:t>
            </a:r>
            <a:r>
              <a:rPr lang="en-US" altLang="es-ES" dirty="0" err="1"/>
              <a:t>las</a:t>
            </a:r>
            <a:r>
              <a:rPr lang="en-US" altLang="es-ES" dirty="0"/>
              <a:t> personas </a:t>
            </a:r>
            <a:r>
              <a:rPr lang="en-US" altLang="es-ES" dirty="0" err="1"/>
              <a:t>asistentes</a:t>
            </a:r>
            <a:r>
              <a:rPr lang="en-US" altLang="es-ES" dirty="0"/>
              <a:t> </a:t>
            </a:r>
            <a:r>
              <a:rPr lang="en-US" altLang="es-ES" dirty="0" err="1"/>
              <a:t>informacion</a:t>
            </a:r>
            <a:r>
              <a:rPr lang="en-US" altLang="es-ES" dirty="0"/>
              <a:t> de </a:t>
            </a:r>
            <a:r>
              <a:rPr lang="en-US" altLang="es-ES" dirty="0" err="1"/>
              <a:t>conceptos</a:t>
            </a:r>
            <a:r>
              <a:rPr lang="en-US" altLang="es-ES" dirty="0"/>
              <a:t> </a:t>
            </a:r>
            <a:r>
              <a:rPr lang="en-US" altLang="es-ES" dirty="0" err="1"/>
              <a:t>basicos</a:t>
            </a:r>
            <a:r>
              <a:rPr lang="en-US" altLang="es-ES" dirty="0"/>
              <a:t> de </a:t>
            </a:r>
            <a:r>
              <a:rPr lang="en-US" altLang="es-ES" dirty="0" err="1"/>
              <a:t>emprendimiento</a:t>
            </a:r>
            <a:r>
              <a:rPr lang="en-US" altLang="es-ES" dirty="0"/>
              <a:t>, </a:t>
            </a:r>
            <a:r>
              <a:rPr lang="en-US" altLang="es-ES" dirty="0" err="1"/>
              <a:t>emprendedor</a:t>
            </a:r>
            <a:r>
              <a:rPr lang="en-US" altLang="es-ES" dirty="0"/>
              <a:t>, </a:t>
            </a:r>
            <a:r>
              <a:rPr lang="en-US" altLang="es-ES" dirty="0" err="1"/>
              <a:t>necesidades,oportunidades</a:t>
            </a:r>
            <a:r>
              <a:rPr lang="en-US" altLang="es-ES" dirty="0"/>
              <a:t>, </a:t>
            </a:r>
            <a:r>
              <a:rPr lang="en-US" altLang="es-ES" dirty="0" err="1"/>
              <a:t>riesgo</a:t>
            </a:r>
            <a:r>
              <a:rPr lang="en-US" altLang="es-ES" dirty="0"/>
              <a:t> y marketing.</a:t>
            </a:r>
          </a:p>
          <a:p>
            <a:pPr algn="just"/>
            <a:r>
              <a:rPr lang="en-US" altLang="es-ES" dirty="0" err="1"/>
              <a:t>Posteriomente</a:t>
            </a:r>
            <a:r>
              <a:rPr lang="en-US" altLang="es-ES" dirty="0"/>
              <a:t> se </a:t>
            </a:r>
            <a:r>
              <a:rPr lang="en-US" altLang="es-ES" dirty="0" err="1"/>
              <a:t>entregara</a:t>
            </a:r>
            <a:r>
              <a:rPr lang="en-US" altLang="es-ES" dirty="0"/>
              <a:t> a </a:t>
            </a:r>
            <a:r>
              <a:rPr lang="en-US" altLang="es-ES" dirty="0" err="1"/>
              <a:t>cada</a:t>
            </a:r>
            <a:r>
              <a:rPr lang="en-US" altLang="es-ES" dirty="0"/>
              <a:t> </a:t>
            </a:r>
            <a:r>
              <a:rPr lang="en-US" altLang="es-ES" dirty="0" err="1"/>
              <a:t>una</a:t>
            </a:r>
            <a:r>
              <a:rPr lang="en-US" altLang="es-ES" dirty="0"/>
              <a:t> de </a:t>
            </a:r>
            <a:r>
              <a:rPr lang="en-US" altLang="es-ES" dirty="0" err="1"/>
              <a:t>las</a:t>
            </a:r>
            <a:r>
              <a:rPr lang="en-US" altLang="es-ES" dirty="0"/>
              <a:t> personas </a:t>
            </a:r>
            <a:r>
              <a:rPr lang="en-US" altLang="es-ES" dirty="0" err="1"/>
              <a:t>asistentes</a:t>
            </a:r>
            <a:r>
              <a:rPr lang="en-US" altLang="es-ES" dirty="0"/>
              <a:t> </a:t>
            </a:r>
            <a:r>
              <a:rPr lang="en-US" altLang="es-ES" dirty="0" err="1"/>
              <a:t>una</a:t>
            </a:r>
            <a:r>
              <a:rPr lang="en-US" altLang="es-ES" dirty="0"/>
              <a:t> </a:t>
            </a:r>
            <a:r>
              <a:rPr lang="en-US" altLang="es-ES" dirty="0" err="1"/>
              <a:t>ficha</a:t>
            </a:r>
            <a:r>
              <a:rPr lang="en-US" altLang="es-ES" dirty="0"/>
              <a:t> en la </a:t>
            </a:r>
            <a:r>
              <a:rPr lang="en-US" altLang="es-ES" dirty="0" err="1"/>
              <a:t>cual</a:t>
            </a:r>
            <a:r>
              <a:rPr lang="en-US" altLang="es-ES" dirty="0"/>
              <a:t> </a:t>
            </a:r>
            <a:r>
              <a:rPr lang="en-US" altLang="es-ES" dirty="0" err="1"/>
              <a:t>deben</a:t>
            </a:r>
            <a:r>
              <a:rPr lang="en-US" altLang="es-ES" dirty="0"/>
              <a:t> </a:t>
            </a:r>
            <a:r>
              <a:rPr lang="en-US" altLang="es-ES" dirty="0" err="1"/>
              <a:t>redactar</a:t>
            </a:r>
            <a:r>
              <a:rPr lang="en-US" altLang="es-ES" dirty="0"/>
              <a:t> </a:t>
            </a:r>
            <a:r>
              <a:rPr lang="en-US" altLang="es-ES" dirty="0" err="1"/>
              <a:t>una</a:t>
            </a:r>
            <a:r>
              <a:rPr lang="en-US" altLang="es-ES" dirty="0"/>
              <a:t> idea de </a:t>
            </a:r>
            <a:r>
              <a:rPr lang="en-US" altLang="es-ES" dirty="0" err="1"/>
              <a:t>negocio</a:t>
            </a:r>
            <a:r>
              <a:rPr lang="en-US" altLang="es-ES" dirty="0"/>
              <a:t> de </a:t>
            </a:r>
            <a:r>
              <a:rPr lang="en-US" altLang="es-ES" dirty="0" err="1"/>
              <a:t>acuerdo</a:t>
            </a:r>
            <a:r>
              <a:rPr lang="en-US" altLang="es-ES" dirty="0"/>
              <a:t> a </a:t>
            </a:r>
            <a:r>
              <a:rPr lang="en-US" altLang="es-ES" dirty="0" err="1"/>
              <a:t>sus</a:t>
            </a:r>
            <a:r>
              <a:rPr lang="en-US" altLang="es-ES" dirty="0"/>
              <a:t> </a:t>
            </a:r>
            <a:r>
              <a:rPr lang="en-US" altLang="es-ES" dirty="0" err="1"/>
              <a:t>potenciales</a:t>
            </a:r>
            <a:r>
              <a:rPr lang="en-US" altLang="es-ES" dirty="0"/>
              <a:t>,  </a:t>
            </a:r>
            <a:r>
              <a:rPr lang="en-US" altLang="es-ES" dirty="0" err="1"/>
              <a:t>oportunidades</a:t>
            </a:r>
            <a:r>
              <a:rPr lang="en-US" altLang="es-ES" dirty="0"/>
              <a:t>  e </a:t>
            </a:r>
            <a:r>
              <a:rPr lang="en-US" altLang="es-ES" dirty="0" err="1"/>
              <a:t>informaci</a:t>
            </a:r>
            <a:r>
              <a:rPr lang="en-US" altLang="en-US" dirty="0" err="1"/>
              <a:t>ó</a:t>
            </a:r>
            <a:r>
              <a:rPr lang="en-US" altLang="es-ES" dirty="0" err="1"/>
              <a:t>n</a:t>
            </a:r>
            <a:r>
              <a:rPr lang="en-US" altLang="es-ES" dirty="0"/>
              <a:t> </a:t>
            </a:r>
            <a:r>
              <a:rPr lang="en-US" altLang="es-ES" dirty="0" err="1"/>
              <a:t>brindada</a:t>
            </a:r>
            <a:r>
              <a:rPr lang="en-US" altLang="es-ES" dirty="0"/>
              <a:t> </a:t>
            </a:r>
            <a:endParaRPr lang="es-ES" altLang="en-US" dirty="0"/>
          </a:p>
        </p:txBody>
      </p:sp>
    </p:spTree>
    <p:extLst>
      <p:ext uri="{BB962C8B-B14F-4D97-AF65-F5344CB8AC3E}">
        <p14:creationId xmlns:p14="http://schemas.microsoft.com/office/powerpoint/2010/main" val="3058704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30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3"/>
          <p:cNvSpPr txBox="1"/>
          <p:nvPr/>
        </p:nvSpPr>
        <p:spPr>
          <a:xfrm>
            <a:off x="7762875" y="5553075"/>
            <a:ext cx="2371725" cy="200025"/>
          </a:xfrm>
          <a:prstGeom prst="rect">
            <a:avLst/>
          </a:prstGeom>
          <a:solidFill>
            <a:srgbClr val="21347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Cuadro de texto 0"/>
          <p:cNvSpPr txBox="1"/>
          <p:nvPr/>
        </p:nvSpPr>
        <p:spPr>
          <a:xfrm>
            <a:off x="2135505" y="764540"/>
            <a:ext cx="609600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altLang="es-ES" b="1" dirty="0" err="1"/>
              <a:t>Actividad</a:t>
            </a:r>
            <a:r>
              <a:rPr lang="en-US" altLang="es-ES" b="1" dirty="0"/>
              <a:t> # 4</a:t>
            </a:r>
            <a:r>
              <a:rPr lang="en-US" altLang="es-ES" dirty="0"/>
              <a:t>  Se </a:t>
            </a:r>
            <a:r>
              <a:rPr lang="en-US" altLang="es-ES" dirty="0" err="1"/>
              <a:t>tendra</a:t>
            </a:r>
            <a:r>
              <a:rPr lang="en-US" altLang="es-ES" dirty="0"/>
              <a:t> un p</a:t>
            </a:r>
            <a:r>
              <a:rPr lang="es-ES" altLang="en-US" dirty="0"/>
              <a:t>l</a:t>
            </a:r>
            <a:r>
              <a:rPr lang="en-US" altLang="es-ES" dirty="0"/>
              <a:t>an </a:t>
            </a:r>
            <a:r>
              <a:rPr lang="en-US" altLang="es-ES" dirty="0" err="1"/>
              <a:t>basico</a:t>
            </a:r>
            <a:r>
              <a:rPr lang="en-US" altLang="es-ES" dirty="0"/>
              <a:t> de </a:t>
            </a:r>
            <a:r>
              <a:rPr lang="en-US" altLang="es-ES" dirty="0" err="1"/>
              <a:t>negocios</a:t>
            </a:r>
            <a:r>
              <a:rPr lang="en-US" altLang="es-ES" dirty="0"/>
              <a:t> con </a:t>
            </a:r>
            <a:r>
              <a:rPr lang="en-US" altLang="es-ES" dirty="0" err="1"/>
              <a:t>objetivos</a:t>
            </a:r>
            <a:r>
              <a:rPr lang="en-US" altLang="es-ES" dirty="0"/>
              <a:t>, </a:t>
            </a:r>
            <a:r>
              <a:rPr lang="en-US" altLang="es-ES" dirty="0" err="1"/>
              <a:t>estrategias</a:t>
            </a:r>
            <a:r>
              <a:rPr lang="en-US" altLang="es-ES" dirty="0"/>
              <a:t> y </a:t>
            </a:r>
            <a:r>
              <a:rPr lang="en-US" altLang="es-ES" dirty="0" err="1"/>
              <a:t>herramientas</a:t>
            </a:r>
            <a:r>
              <a:rPr lang="en-US" altLang="es-ES" dirty="0"/>
              <a:t> </a:t>
            </a:r>
            <a:r>
              <a:rPr lang="en-US" altLang="es-ES" dirty="0" err="1"/>
              <a:t>como</a:t>
            </a:r>
            <a:r>
              <a:rPr lang="en-US" altLang="es-ES" dirty="0"/>
              <a:t> </a:t>
            </a:r>
            <a:r>
              <a:rPr lang="en-US" altLang="es-ES" dirty="0" err="1"/>
              <a:t>modelo</a:t>
            </a:r>
            <a:r>
              <a:rPr lang="en-US" altLang="es-ES" dirty="0"/>
              <a:t> para la </a:t>
            </a:r>
            <a:r>
              <a:rPr lang="en-US" altLang="es-ES" dirty="0" err="1"/>
              <a:t>cre</a:t>
            </a:r>
            <a:r>
              <a:rPr lang="es-ES" altLang="en-US" dirty="0"/>
              <a:t>a</a:t>
            </a:r>
            <a:r>
              <a:rPr lang="en-US" altLang="es-ES" dirty="0" err="1"/>
              <a:t>cion</a:t>
            </a:r>
            <a:r>
              <a:rPr lang="en-US" altLang="es-ES" dirty="0"/>
              <a:t> del plan de </a:t>
            </a:r>
            <a:r>
              <a:rPr lang="en-US" altLang="es-ES" dirty="0" err="1"/>
              <a:t>cada</a:t>
            </a:r>
            <a:r>
              <a:rPr lang="en-US" altLang="es-ES" dirty="0"/>
              <a:t> </a:t>
            </a:r>
            <a:r>
              <a:rPr lang="en-US" altLang="es-ES" dirty="0" err="1"/>
              <a:t>uno</a:t>
            </a:r>
            <a:r>
              <a:rPr lang="en-US" altLang="es-ES" dirty="0"/>
              <a:t> de los </a:t>
            </a:r>
            <a:r>
              <a:rPr lang="en-US" altLang="es-ES" dirty="0" err="1"/>
              <a:t>asistentes</a:t>
            </a:r>
            <a:r>
              <a:rPr lang="en-US" altLang="es-ES" dirty="0"/>
              <a:t>, se </a:t>
            </a:r>
            <a:r>
              <a:rPr lang="en-US" altLang="es-ES" dirty="0" err="1"/>
              <a:t>entregar</a:t>
            </a:r>
            <a:r>
              <a:rPr lang="es-ES" altLang="en-US" dirty="0"/>
              <a:t>à</a:t>
            </a:r>
            <a:r>
              <a:rPr lang="en-US" altLang="es-ES" dirty="0"/>
              <a:t> </a:t>
            </a:r>
            <a:r>
              <a:rPr lang="en-US" altLang="es-ES" dirty="0" err="1"/>
              <a:t>una</a:t>
            </a:r>
            <a:r>
              <a:rPr lang="en-US" altLang="es-ES" dirty="0"/>
              <a:t> </a:t>
            </a:r>
            <a:r>
              <a:rPr lang="en-US" altLang="es-ES" dirty="0" err="1"/>
              <a:t>hoja</a:t>
            </a:r>
            <a:r>
              <a:rPr lang="en-US" altLang="es-ES" dirty="0"/>
              <a:t> con un </a:t>
            </a:r>
            <a:r>
              <a:rPr lang="en-US" altLang="es-ES" dirty="0" err="1"/>
              <a:t>cuadro</a:t>
            </a:r>
            <a:r>
              <a:rPr lang="en-US" altLang="es-ES" dirty="0"/>
              <a:t> para </a:t>
            </a:r>
            <a:r>
              <a:rPr lang="en-US" altLang="es-ES" dirty="0" err="1"/>
              <a:t>diligenciar</a:t>
            </a:r>
            <a:r>
              <a:rPr lang="en-US" altLang="es-ES" dirty="0"/>
              <a:t> en el </a:t>
            </a:r>
            <a:r>
              <a:rPr lang="en-US" altLang="es-ES" dirty="0" err="1"/>
              <a:t>cual</a:t>
            </a:r>
            <a:r>
              <a:rPr lang="en-US" altLang="es-ES" dirty="0"/>
              <a:t> se </a:t>
            </a:r>
            <a:r>
              <a:rPr lang="en-US" altLang="es-ES" dirty="0" err="1"/>
              <a:t>encuentre</a:t>
            </a:r>
            <a:r>
              <a:rPr lang="en-US" altLang="es-ES" dirty="0"/>
              <a:t> </a:t>
            </a:r>
            <a:r>
              <a:rPr lang="en-US" altLang="es-ES" dirty="0" err="1"/>
              <a:t>Nombre</a:t>
            </a:r>
            <a:r>
              <a:rPr lang="en-US" altLang="es-ES" dirty="0"/>
              <a:t> de la idea de </a:t>
            </a:r>
            <a:r>
              <a:rPr lang="en-US" altLang="es-ES" dirty="0" err="1"/>
              <a:t>negocio</a:t>
            </a:r>
            <a:r>
              <a:rPr lang="en-US" altLang="es-ES" dirty="0"/>
              <a:t>, </a:t>
            </a:r>
            <a:r>
              <a:rPr lang="en-US" altLang="es-ES" dirty="0" err="1"/>
              <a:t>Objetivo</a:t>
            </a:r>
            <a:r>
              <a:rPr lang="en-US" altLang="es-ES" dirty="0"/>
              <a:t>, </a:t>
            </a:r>
            <a:r>
              <a:rPr lang="en-US" altLang="es-ES" dirty="0" err="1"/>
              <a:t>estrategias</a:t>
            </a:r>
            <a:r>
              <a:rPr lang="en-US" altLang="es-ES" dirty="0"/>
              <a:t> </a:t>
            </a:r>
            <a:r>
              <a:rPr lang="en-US" altLang="es-ES" dirty="0" err="1"/>
              <a:t>comerciales</a:t>
            </a:r>
            <a:r>
              <a:rPr lang="en-US" altLang="es-ES" dirty="0"/>
              <a:t> y </a:t>
            </a:r>
            <a:r>
              <a:rPr lang="en-US" altLang="es-ES" dirty="0" err="1"/>
              <a:t>herramientas</a:t>
            </a:r>
            <a:r>
              <a:rPr lang="en-US" altLang="es-ES" dirty="0"/>
              <a:t> </a:t>
            </a:r>
            <a:r>
              <a:rPr lang="en-US" altLang="es-ES" dirty="0" err="1"/>
              <a:t>tecnologicas</a:t>
            </a:r>
            <a:r>
              <a:rPr lang="es-ES" altLang="en-US" dirty="0"/>
              <a:t> de </a:t>
            </a:r>
            <a:r>
              <a:rPr lang="es-ES" altLang="en-US" dirty="0" err="1"/>
              <a:t>comercializacion</a:t>
            </a:r>
            <a:r>
              <a:rPr lang="en-US" altLang="es-ES" dirty="0"/>
              <a:t> (</a:t>
            </a:r>
            <a:r>
              <a:rPr lang="en-US" altLang="es-ES" dirty="0" err="1"/>
              <a:t>redes</a:t>
            </a:r>
            <a:r>
              <a:rPr lang="en-US" altLang="es-ES" dirty="0"/>
              <a:t> </a:t>
            </a:r>
            <a:r>
              <a:rPr lang="en-US" altLang="es-ES" dirty="0" err="1"/>
              <a:t>sociales</a:t>
            </a:r>
            <a:r>
              <a:rPr lang="en-US" altLang="es-ES" dirty="0"/>
              <a:t>).</a:t>
            </a:r>
          </a:p>
          <a:p>
            <a:pPr algn="just"/>
            <a:r>
              <a:rPr lang="en-US" altLang="es-ES" dirty="0"/>
              <a:t>se </a:t>
            </a:r>
            <a:r>
              <a:rPr lang="en-US" altLang="es-ES" dirty="0" err="1"/>
              <a:t>debe</a:t>
            </a:r>
            <a:r>
              <a:rPr lang="en-US" altLang="es-ES" dirty="0"/>
              <a:t> </a:t>
            </a:r>
            <a:r>
              <a:rPr lang="en-US" altLang="es-ES" dirty="0" err="1"/>
              <a:t>realizar</a:t>
            </a:r>
            <a:r>
              <a:rPr lang="en-US" altLang="es-ES" dirty="0"/>
              <a:t> </a:t>
            </a:r>
            <a:r>
              <a:rPr lang="en-US" altLang="es-ES" dirty="0" err="1"/>
              <a:t>acompa</a:t>
            </a:r>
            <a:r>
              <a:rPr lang="en-US" altLang="en-US" dirty="0" err="1"/>
              <a:t>ñ</a:t>
            </a:r>
            <a:r>
              <a:rPr lang="en-US" altLang="es-ES" dirty="0" err="1"/>
              <a:t>amiento</a:t>
            </a:r>
            <a:r>
              <a:rPr lang="en-US" altLang="es-ES" dirty="0"/>
              <a:t> a </a:t>
            </a:r>
            <a:r>
              <a:rPr lang="en-US" altLang="es-ES" dirty="0" err="1"/>
              <a:t>las</a:t>
            </a:r>
            <a:r>
              <a:rPr lang="en-US" altLang="es-ES" dirty="0"/>
              <a:t> personas </a:t>
            </a:r>
            <a:r>
              <a:rPr lang="en-US" altLang="es-ES" dirty="0" err="1"/>
              <a:t>que</a:t>
            </a:r>
            <a:r>
              <a:rPr lang="en-US" altLang="es-ES" dirty="0"/>
              <a:t> </a:t>
            </a:r>
            <a:r>
              <a:rPr lang="en-US" altLang="es-ES" dirty="0" err="1"/>
              <a:t>tengan</a:t>
            </a:r>
            <a:r>
              <a:rPr lang="en-US" altLang="es-ES" dirty="0"/>
              <a:t> </a:t>
            </a:r>
            <a:r>
              <a:rPr lang="en-US" altLang="es-ES" dirty="0" err="1"/>
              <a:t>dudas</a:t>
            </a:r>
            <a:r>
              <a:rPr lang="en-US" altLang="es-ES" dirty="0"/>
              <a:t> y </a:t>
            </a:r>
            <a:r>
              <a:rPr lang="en-US" altLang="es-ES" dirty="0" err="1"/>
              <a:t>requieran</a:t>
            </a:r>
            <a:r>
              <a:rPr lang="en-US" altLang="es-ES" dirty="0"/>
              <a:t> </a:t>
            </a:r>
            <a:r>
              <a:rPr lang="en-US" altLang="es-ES" dirty="0" err="1"/>
              <a:t>ser</a:t>
            </a:r>
            <a:r>
              <a:rPr lang="en-US" altLang="es-ES" dirty="0"/>
              <a:t> </a:t>
            </a:r>
            <a:r>
              <a:rPr lang="en-US" altLang="es-ES" dirty="0" err="1"/>
              <a:t>guiados</a:t>
            </a:r>
            <a:r>
              <a:rPr lang="en-US" altLang="es-ES" dirty="0"/>
              <a:t> en el </a:t>
            </a:r>
            <a:r>
              <a:rPr lang="en-US" altLang="es-ES" dirty="0" err="1"/>
              <a:t>diligenciamiento</a:t>
            </a:r>
            <a:r>
              <a:rPr lang="en-US" altLang="es-ES" dirty="0"/>
              <a:t> del </a:t>
            </a:r>
            <a:r>
              <a:rPr lang="en-US" altLang="es-ES" dirty="0" err="1"/>
              <a:t>formato</a:t>
            </a:r>
            <a:r>
              <a:rPr lang="en-US" altLang="es-ES" dirty="0"/>
              <a:t>  </a:t>
            </a:r>
            <a:endParaRPr lang="es-ES" altLang="en-US" dirty="0"/>
          </a:p>
        </p:txBody>
      </p:sp>
      <p:pic>
        <p:nvPicPr>
          <p:cNvPr id="5" name="Imagen 4"/>
          <p:cNvPicPr/>
          <p:nvPr/>
        </p:nvPicPr>
        <p:blipFill>
          <a:blip r:embed="rId5"/>
          <a:stretch>
            <a:fillRect/>
          </a:stretch>
        </p:blipFill>
        <p:spPr>
          <a:xfrm>
            <a:off x="2783840" y="2853055"/>
            <a:ext cx="4275455" cy="283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3804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42437" y="6267450"/>
            <a:ext cx="138430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2"/>
          <p:cNvSpPr txBox="1"/>
          <p:nvPr/>
        </p:nvSpPr>
        <p:spPr>
          <a:xfrm>
            <a:off x="7762875" y="5553075"/>
            <a:ext cx="2371725" cy="200025"/>
          </a:xfrm>
          <a:prstGeom prst="rect">
            <a:avLst/>
          </a:prstGeom>
          <a:solidFill>
            <a:srgbClr val="21347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Cuadro de texto 0"/>
          <p:cNvSpPr txBox="1"/>
          <p:nvPr/>
        </p:nvSpPr>
        <p:spPr>
          <a:xfrm>
            <a:off x="2135505" y="908685"/>
            <a:ext cx="60960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en-US" altLang="es-ES" b="1" dirty="0" err="1"/>
              <a:t>Actividad</a:t>
            </a:r>
            <a:r>
              <a:rPr lang="en-US" altLang="es-ES" b="1" dirty="0"/>
              <a:t> # 5</a:t>
            </a:r>
            <a:r>
              <a:rPr lang="en-US" altLang="es-ES" dirty="0"/>
              <a:t> Se </a:t>
            </a:r>
            <a:r>
              <a:rPr lang="en-US" altLang="es-ES" dirty="0" err="1"/>
              <a:t>realiza</a:t>
            </a:r>
            <a:r>
              <a:rPr lang="en-US" altLang="es-ES" dirty="0"/>
              <a:t> </a:t>
            </a:r>
            <a:r>
              <a:rPr lang="en-US" altLang="es-ES" dirty="0" err="1"/>
              <a:t>una</a:t>
            </a:r>
            <a:r>
              <a:rPr lang="en-US" altLang="es-ES" dirty="0"/>
              <a:t> </a:t>
            </a:r>
            <a:r>
              <a:rPr lang="en-US" altLang="es-ES" dirty="0" err="1"/>
              <a:t>socializacion</a:t>
            </a:r>
            <a:r>
              <a:rPr lang="en-US" altLang="es-ES" dirty="0"/>
              <a:t> de </a:t>
            </a:r>
            <a:r>
              <a:rPr lang="en-US" altLang="es-ES" dirty="0" err="1"/>
              <a:t>que</a:t>
            </a:r>
            <a:r>
              <a:rPr lang="en-US" altLang="es-ES" dirty="0"/>
              <a:t> son </a:t>
            </a:r>
            <a:r>
              <a:rPr lang="en-US" altLang="es-ES" dirty="0" err="1"/>
              <a:t>las</a:t>
            </a:r>
            <a:r>
              <a:rPr lang="en-US" altLang="es-ES" dirty="0"/>
              <a:t> </a:t>
            </a:r>
            <a:r>
              <a:rPr lang="en-US" altLang="es-ES" dirty="0" err="1"/>
              <a:t>redes</a:t>
            </a:r>
            <a:r>
              <a:rPr lang="en-US" altLang="es-ES" dirty="0"/>
              <a:t> </a:t>
            </a:r>
            <a:r>
              <a:rPr lang="en-US" altLang="es-ES" dirty="0" err="1"/>
              <a:t>sociales</a:t>
            </a:r>
            <a:r>
              <a:rPr lang="en-US" altLang="es-ES" dirty="0"/>
              <a:t> y </a:t>
            </a:r>
            <a:r>
              <a:rPr lang="en-US" altLang="es-ES" dirty="0" err="1"/>
              <a:t>su</a:t>
            </a:r>
            <a:r>
              <a:rPr lang="en-US" altLang="es-ES" dirty="0"/>
              <a:t> </a:t>
            </a:r>
            <a:r>
              <a:rPr lang="en-US" altLang="es-ES" dirty="0" err="1"/>
              <a:t>uso</a:t>
            </a:r>
            <a:r>
              <a:rPr lang="en-US" altLang="es-ES" dirty="0"/>
              <a:t> con fin </a:t>
            </a:r>
            <a:r>
              <a:rPr lang="en-US" altLang="es-ES" dirty="0" err="1"/>
              <a:t>comercial</a:t>
            </a:r>
            <a:r>
              <a:rPr lang="en-US" altLang="es-ES" dirty="0"/>
              <a:t> </a:t>
            </a:r>
            <a:r>
              <a:rPr lang="en-US" altLang="es-ES" dirty="0" err="1"/>
              <a:t>como</a:t>
            </a:r>
            <a:r>
              <a:rPr lang="en-US" altLang="es-ES" dirty="0"/>
              <a:t> </a:t>
            </a:r>
            <a:r>
              <a:rPr lang="en-US" altLang="es-ES" dirty="0" err="1"/>
              <a:t>estrategias</a:t>
            </a:r>
            <a:r>
              <a:rPr lang="en-US" altLang="es-ES" dirty="0"/>
              <a:t> de </a:t>
            </a:r>
            <a:r>
              <a:rPr lang="en-US" altLang="es-ES" dirty="0" err="1"/>
              <a:t>mercado</a:t>
            </a:r>
            <a:r>
              <a:rPr lang="en-US" altLang="es-ES" dirty="0"/>
              <a:t> y se </a:t>
            </a:r>
            <a:r>
              <a:rPr lang="en-US" altLang="es-ES" dirty="0" err="1"/>
              <a:t>solicitara</a:t>
            </a:r>
            <a:r>
              <a:rPr lang="en-US" altLang="es-ES" dirty="0"/>
              <a:t> a  los </a:t>
            </a:r>
            <a:r>
              <a:rPr lang="en-US" altLang="es-ES" dirty="0" err="1"/>
              <a:t>asistentes</a:t>
            </a:r>
            <a:r>
              <a:rPr lang="en-US" altLang="es-ES" dirty="0"/>
              <a:t> </a:t>
            </a:r>
            <a:r>
              <a:rPr lang="en-US" altLang="es-ES" dirty="0" err="1"/>
              <a:t>que</a:t>
            </a:r>
            <a:r>
              <a:rPr lang="en-US" altLang="es-ES" dirty="0"/>
              <a:t> en </a:t>
            </a:r>
            <a:r>
              <a:rPr lang="en-US" altLang="es-ES" dirty="0" err="1"/>
              <a:t>grupos</a:t>
            </a:r>
            <a:r>
              <a:rPr lang="en-US" altLang="es-ES" dirty="0"/>
              <a:t> de 3 personas </a:t>
            </a:r>
            <a:r>
              <a:rPr lang="en-US" altLang="es-ES" dirty="0" err="1"/>
              <a:t>creen</a:t>
            </a:r>
            <a:r>
              <a:rPr lang="en-US" altLang="es-ES" dirty="0"/>
              <a:t> </a:t>
            </a:r>
            <a:r>
              <a:rPr lang="en-US" altLang="es-ES" dirty="0" err="1"/>
              <a:t>una</a:t>
            </a:r>
            <a:r>
              <a:rPr lang="en-US" altLang="es-ES" dirty="0"/>
              <a:t> </a:t>
            </a:r>
            <a:r>
              <a:rPr lang="en-US" altLang="es-ES" dirty="0" err="1"/>
              <a:t>campa</a:t>
            </a:r>
            <a:r>
              <a:rPr lang="en-US" altLang="en-US" dirty="0" err="1"/>
              <a:t>ñ</a:t>
            </a:r>
            <a:r>
              <a:rPr lang="en-US" altLang="es-ES" dirty="0" err="1"/>
              <a:t>a</a:t>
            </a:r>
            <a:r>
              <a:rPr lang="en-US" altLang="es-ES" dirty="0"/>
              <a:t> de </a:t>
            </a:r>
            <a:r>
              <a:rPr lang="en-US" altLang="es-ES" dirty="0" err="1"/>
              <a:t>redes</a:t>
            </a:r>
            <a:r>
              <a:rPr lang="en-US" altLang="es-ES" dirty="0"/>
              <a:t> para </a:t>
            </a:r>
            <a:r>
              <a:rPr lang="en-US" altLang="es-ES" dirty="0" err="1"/>
              <a:t>dar</a:t>
            </a:r>
            <a:r>
              <a:rPr lang="en-US" altLang="es-ES" dirty="0"/>
              <a:t> a </a:t>
            </a:r>
            <a:r>
              <a:rPr lang="en-US" altLang="es-ES" dirty="0" err="1"/>
              <a:t>conocer</a:t>
            </a:r>
            <a:r>
              <a:rPr lang="en-US" altLang="es-ES" dirty="0"/>
              <a:t> un </a:t>
            </a:r>
            <a:r>
              <a:rPr lang="en-US" altLang="es-ES" dirty="0" err="1"/>
              <a:t>producto</a:t>
            </a:r>
            <a:r>
              <a:rPr lang="en-US" altLang="es-ES" dirty="0"/>
              <a:t>, </a:t>
            </a:r>
            <a:r>
              <a:rPr lang="en-US" altLang="es-ES" dirty="0" err="1"/>
              <a:t>explicando</a:t>
            </a:r>
            <a:r>
              <a:rPr lang="en-US" altLang="es-ES" dirty="0"/>
              <a:t> la </a:t>
            </a:r>
            <a:r>
              <a:rPr lang="en-US" altLang="es-ES" dirty="0" err="1"/>
              <a:t>importancia</a:t>
            </a:r>
            <a:r>
              <a:rPr lang="en-US" altLang="es-ES" dirty="0"/>
              <a:t> de </a:t>
            </a:r>
            <a:r>
              <a:rPr lang="en-US" altLang="es-ES" dirty="0" err="1"/>
              <a:t>dar</a:t>
            </a:r>
            <a:r>
              <a:rPr lang="en-US" altLang="es-ES" dirty="0"/>
              <a:t> a </a:t>
            </a:r>
            <a:r>
              <a:rPr lang="en-US" altLang="es-ES" dirty="0" err="1"/>
              <a:t>conocer</a:t>
            </a:r>
            <a:r>
              <a:rPr lang="en-US" altLang="es-ES" dirty="0"/>
              <a:t> el </a:t>
            </a:r>
            <a:r>
              <a:rPr lang="en-US" altLang="es-ES" dirty="0" err="1"/>
              <a:t>procucto</a:t>
            </a:r>
            <a:r>
              <a:rPr lang="en-US" altLang="es-ES" dirty="0"/>
              <a:t>, la </a:t>
            </a:r>
            <a:r>
              <a:rPr lang="en-US" altLang="es-ES" dirty="0" err="1"/>
              <a:t>calidad</a:t>
            </a:r>
            <a:r>
              <a:rPr lang="en-US" altLang="es-ES" dirty="0"/>
              <a:t>, el </a:t>
            </a:r>
            <a:r>
              <a:rPr lang="en-US" altLang="es-ES" dirty="0" err="1"/>
              <a:t>precio</a:t>
            </a:r>
            <a:r>
              <a:rPr lang="en-US" altLang="es-ES" dirty="0"/>
              <a:t> y el </a:t>
            </a:r>
            <a:r>
              <a:rPr lang="en-US" altLang="es-ES" dirty="0" err="1"/>
              <a:t>lugar</a:t>
            </a:r>
            <a:r>
              <a:rPr lang="en-US" altLang="es-ES" dirty="0"/>
              <a:t> en el </a:t>
            </a:r>
            <a:r>
              <a:rPr lang="en-US" altLang="es-ES" dirty="0" err="1"/>
              <a:t>cual</a:t>
            </a:r>
            <a:r>
              <a:rPr lang="en-US" altLang="es-ES" dirty="0"/>
              <a:t> </a:t>
            </a:r>
            <a:r>
              <a:rPr lang="en-US" altLang="es-ES" dirty="0" err="1"/>
              <a:t>pueden</a:t>
            </a:r>
            <a:r>
              <a:rPr lang="en-US" altLang="es-ES" dirty="0"/>
              <a:t> </a:t>
            </a:r>
            <a:r>
              <a:rPr lang="en-US" altLang="es-ES" dirty="0" err="1"/>
              <a:t>acceder</a:t>
            </a:r>
            <a:r>
              <a:rPr lang="en-US" altLang="es-ES" dirty="0"/>
              <a:t> a el. </a:t>
            </a:r>
            <a:endParaRPr lang="es-ES" altLang="en-US" dirty="0"/>
          </a:p>
        </p:txBody>
      </p:sp>
      <p:pic>
        <p:nvPicPr>
          <p:cNvPr id="5" name="Imagen 4"/>
          <p:cNvPicPr/>
          <p:nvPr/>
        </p:nvPicPr>
        <p:blipFill>
          <a:blip r:embed="rId5"/>
          <a:stretch>
            <a:fillRect/>
          </a:stretch>
        </p:blipFill>
        <p:spPr>
          <a:xfrm>
            <a:off x="3072130" y="2637155"/>
            <a:ext cx="36576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251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472</Words>
  <Application>Microsoft Office PowerPoint</Application>
  <PresentationFormat>Panorámica</PresentationFormat>
  <Paragraphs>19</Paragraphs>
  <Slides>12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6" baseType="lpstr">
      <vt:lpstr>Poppins</vt:lpstr>
      <vt:lpstr>Calibri</vt:lpstr>
      <vt:lpstr>Arial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Paola Julieth Velasquez Cruz</cp:lastModifiedBy>
  <cp:revision>2</cp:revision>
  <dcterms:modified xsi:type="dcterms:W3CDTF">2025-07-21T16:53:27Z</dcterms:modified>
</cp:coreProperties>
</file>