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26" autoAdjust="0"/>
  </p:normalViewPr>
  <p:slideViewPr>
    <p:cSldViewPr>
      <p:cViewPr varScale="1">
        <p:scale>
          <a:sx n="49" d="100"/>
          <a:sy n="49" d="100"/>
        </p:scale>
        <p:origin x="80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62E39-F42A-2B47-A7F4-A33C4F71DB52}" type="datetimeFigureOut">
              <a:rPr lang="es-CO" smtClean="0"/>
              <a:t>14/05/2026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C09F8-BF70-5C48-803B-3C7F4A7556A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1197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FC09F8-BF70-5C48-803B-3C7F4A7556A9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673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759991B-B9FC-D66B-0033-CA4F7E450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2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9004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8ECABF-A1D9-66F4-9878-33FD3F197C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094" t="77731" b="16387"/>
          <a:stretch/>
        </p:blipFill>
        <p:spPr>
          <a:xfrm>
            <a:off x="13975443" y="8572500"/>
            <a:ext cx="2260600" cy="5334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9C1BF8EF-CC3E-B5C6-AE71-81C62F43AA0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9004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136B5C-FED4-2AB1-06C3-02BE71A74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378" r="34531" b="1260"/>
          <a:stretch/>
        </p:blipFill>
        <p:spPr>
          <a:xfrm>
            <a:off x="5613400" y="8801100"/>
            <a:ext cx="10642600" cy="3048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C7FF639A-D1E2-97AF-DDA3-B6BCE03EDB2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AB60631-1862-51AD-E0E0-FFDD444D0C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646" r="60781" b="20588"/>
          <a:stretch/>
        </p:blipFill>
        <p:spPr>
          <a:xfrm>
            <a:off x="279400" y="7391400"/>
            <a:ext cx="6375400" cy="1066800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B044AB5A-233A-190F-46CF-32D1305F90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783771" y="7277100"/>
            <a:ext cx="5867400" cy="1295400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941B454-1CF3-117F-AEE3-94BB1B357E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966" t="94118" b="3361"/>
          <a:stretch/>
        </p:blipFill>
        <p:spPr>
          <a:xfrm>
            <a:off x="14624957" y="8763000"/>
            <a:ext cx="1631043" cy="2286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36BCD7B-81CF-2C2B-BCA3-9260D6EE31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4942" y="-1"/>
            <a:ext cx="8864599" cy="91253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/>
          <a:srcRect b="3781"/>
          <a:stretch/>
        </p:blipFill>
        <p:spPr>
          <a:xfrm>
            <a:off x="0" y="38100"/>
            <a:ext cx="16256000" cy="91059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DCBD1171-A87E-7CCD-298B-75C11C33A6D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5956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BFF649-02A2-054E-EEBA-1D79F14DA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412" r="77656" b="16386"/>
          <a:stretch/>
        </p:blipFill>
        <p:spPr>
          <a:xfrm>
            <a:off x="12623800" y="8724900"/>
            <a:ext cx="3632200" cy="3810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B8CFAA45-391A-6908-5EAE-1934E1AA69D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5956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93C172-A138-6EC0-30AE-5D722A1172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781" t="91177" b="4621"/>
          <a:stretch/>
        </p:blipFill>
        <p:spPr>
          <a:xfrm>
            <a:off x="14706600" y="8686800"/>
            <a:ext cx="1498600" cy="3810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351BEFDE-BAC7-6951-EEBA-C9FFB64C9FB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487033-99B0-FBFB-A923-C38209AD4D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781" t="88656" b="6302"/>
          <a:stretch/>
        </p:blipFill>
        <p:spPr>
          <a:xfrm>
            <a:off x="14748329" y="8648700"/>
            <a:ext cx="1498600" cy="457200"/>
          </a:xfrm>
          <a:prstGeom prst="rect">
            <a:avLst/>
          </a:prstGeom>
        </p:spPr>
      </p:pic>
      <p:pic>
        <p:nvPicPr>
          <p:cNvPr id="6" name="Google Shape;177;p7">
            <a:extLst>
              <a:ext uri="{FF2B5EF4-FFF2-40B4-BE49-F238E27FC236}">
                <a16:creationId xmlns:a16="http://schemas.microsoft.com/office/drawing/2014/main" id="{6B9B98EB-30AB-CE92-232D-5B8D15AEE35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748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5A4C53-07EC-FB8A-3A69-A445397DC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378" r="43438" b="1681"/>
          <a:stretch/>
        </p:blipFill>
        <p:spPr>
          <a:xfrm>
            <a:off x="7041243" y="8839200"/>
            <a:ext cx="9194800" cy="2667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2EBB1E4D-2B70-BD10-4E54-CA73655641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5956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A1D58F-53C8-A31F-318A-A5823907D4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250" t="91177" b="4621"/>
          <a:stretch/>
        </p:blipFill>
        <p:spPr>
          <a:xfrm>
            <a:off x="14833600" y="8714014"/>
            <a:ext cx="1422400" cy="3810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0F9EBEE7-877D-A915-1A6E-93BECC6779E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59766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27344E-CA6F-9BE4-DA49-119F8691E7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250" t="86975" b="7143"/>
          <a:stretch/>
        </p:blipFill>
        <p:spPr>
          <a:xfrm>
            <a:off x="14833600" y="8572500"/>
            <a:ext cx="1422400" cy="533400"/>
          </a:xfrm>
          <a:prstGeom prst="rect">
            <a:avLst/>
          </a:prstGeom>
        </p:spPr>
      </p:pic>
      <p:pic>
        <p:nvPicPr>
          <p:cNvPr id="4" name="Google Shape;177;p7">
            <a:extLst>
              <a:ext uri="{FF2B5EF4-FFF2-40B4-BE49-F238E27FC236}">
                <a16:creationId xmlns:a16="http://schemas.microsoft.com/office/drawing/2014/main" id="{223D2DD2-867C-FEB4-23BA-161C65B5E1D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98600" y="0"/>
            <a:ext cx="2057400" cy="90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</Words>
  <Application>Microsoft Office PowerPoint</Application>
  <PresentationFormat>Personalizado</PresentationFormat>
  <Paragraphs>1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Juan Sebastian Herrera</cp:lastModifiedBy>
  <cp:revision>6</cp:revision>
  <dcterms:created xsi:type="dcterms:W3CDTF">2006-08-16T00:00:00Z</dcterms:created>
  <dcterms:modified xsi:type="dcterms:W3CDTF">2026-05-14T16:04:45Z</dcterms:modified>
</cp:coreProperties>
</file>