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4"/>
  </p:sldMasterIdLst>
  <p:notesMasterIdLst>
    <p:notesMasterId r:id="rId14"/>
  </p:notesMasterIdLst>
  <p:handoutMasterIdLst>
    <p:handoutMasterId r:id="rId15"/>
  </p:handoutMasterIdLst>
  <p:sldIdLst>
    <p:sldId id="270" r:id="rId5"/>
    <p:sldId id="389" r:id="rId6"/>
    <p:sldId id="256" r:id="rId7"/>
    <p:sldId id="526" r:id="rId8"/>
    <p:sldId id="519" r:id="rId9"/>
    <p:sldId id="520" r:id="rId10"/>
    <p:sldId id="521" r:id="rId11"/>
    <p:sldId id="527" r:id="rId12"/>
    <p:sldId id="477" r:id="rId13"/>
  </p:sldIdLst>
  <p:sldSz cx="12192000" cy="6858000"/>
  <p:notesSz cx="6858000" cy="9144000"/>
  <p:embeddedFontLst>
    <p:embeddedFont>
      <p:font typeface="Nunito" pitchFamily="2" charset="0"/>
      <p:regular r:id="rId16"/>
      <p:bold r:id="rId17"/>
      <p:italic r:id="rId18"/>
      <p:boldItalic r:id="rId19"/>
    </p:embeddedFont>
    <p:embeddedFont>
      <p:font typeface="Nunito ExtraLight" pitchFamily="2" charset="0"/>
      <p:regular r:id="rId20"/>
      <p:italic r:id="rId21"/>
    </p:embeddedFont>
    <p:embeddedFont>
      <p:font typeface="Nunito Sans 10pt Black" panose="020B0604020202020204" charset="0"/>
      <p:bold r:id="rId22"/>
      <p:boldItalic r:id="rId23"/>
    </p:embeddedFont>
    <p:embeddedFont>
      <p:font typeface="Verdana" panose="020B0604030504040204" pitchFamily="34" charset="0"/>
      <p:regular r:id="rId24"/>
      <p:bold r:id="rId25"/>
      <p:italic r:id="rId26"/>
      <p:boldItalic r:id="rId27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4EEA"/>
    <a:srgbClr val="FF3399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011797C-64FA-4EAA-9936-6EEE1C231C48}" v="33" dt="2026-04-27T20:41:06.657"/>
    <p1510:client id="{A1EFB433-0A84-499C-A36C-196CB53602F6}" v="37" dt="2026-04-28T17:06:39.42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988"/>
    <p:restoredTop sz="94573"/>
  </p:normalViewPr>
  <p:slideViewPr>
    <p:cSldViewPr snapToGrid="0" showGuides="1">
      <p:cViewPr>
        <p:scale>
          <a:sx n="60" d="100"/>
          <a:sy n="60" d="100"/>
        </p:scale>
        <p:origin x="1302" y="168"/>
      </p:cViewPr>
      <p:guideLst>
        <p:guide orient="horz" pos="220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2" d="100"/>
          <a:sy n="52" d="100"/>
        </p:scale>
        <p:origin x="294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customXml" Target="../customXml/item3.xml"/><Relationship Id="rId21" Type="http://schemas.openxmlformats.org/officeDocument/2006/relationships/font" Target="fonts/font6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9.fntdata"/><Relationship Id="rId32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23" Type="http://schemas.openxmlformats.org/officeDocument/2006/relationships/font" Target="fonts/font8.fntdata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font" Target="fonts/font4.fntdata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ymmy Paola Santoyo Angulo" userId="3a1ffe3d-dff4-4d98-af36-7bd986286c61" providerId="ADAL" clId="{FE7EC14F-A830-4B44-A9A3-BB054E03290A}"/>
    <pc:docChg chg="undo custSel addSld delSld modSld sldOrd">
      <pc:chgData name="Jeymmy Paola Santoyo Angulo" userId="3a1ffe3d-dff4-4d98-af36-7bd986286c61" providerId="ADAL" clId="{FE7EC14F-A830-4B44-A9A3-BB054E03290A}" dt="2026-04-28T17:08:41.463" v="1064" actId="20577"/>
      <pc:docMkLst>
        <pc:docMk/>
      </pc:docMkLst>
      <pc:sldChg chg="modSp mod">
        <pc:chgData name="Jeymmy Paola Santoyo Angulo" userId="3a1ffe3d-dff4-4d98-af36-7bd986286c61" providerId="ADAL" clId="{FE7EC14F-A830-4B44-A9A3-BB054E03290A}" dt="2026-04-28T15:29:27.462" v="368" actId="6549"/>
        <pc:sldMkLst>
          <pc:docMk/>
          <pc:sldMk cId="295891058" sldId="389"/>
        </pc:sldMkLst>
        <pc:spChg chg="mod">
          <ac:chgData name="Jeymmy Paola Santoyo Angulo" userId="3a1ffe3d-dff4-4d98-af36-7bd986286c61" providerId="ADAL" clId="{FE7EC14F-A830-4B44-A9A3-BB054E03290A}" dt="2026-04-28T15:29:27.462" v="368" actId="6549"/>
          <ac:spMkLst>
            <pc:docMk/>
            <pc:sldMk cId="295891058" sldId="389"/>
            <ac:spMk id="11" creationId="{51EA2F41-7E42-4A8E-A7DC-1214EDE0B5B7}"/>
          </ac:spMkLst>
        </pc:spChg>
      </pc:sldChg>
      <pc:sldChg chg="addSp delSp modSp mod">
        <pc:chgData name="Jeymmy Paola Santoyo Angulo" userId="3a1ffe3d-dff4-4d98-af36-7bd986286c61" providerId="ADAL" clId="{FE7EC14F-A830-4B44-A9A3-BB054E03290A}" dt="2026-04-28T15:46:09.221" v="581" actId="20577"/>
        <pc:sldMkLst>
          <pc:docMk/>
          <pc:sldMk cId="765500181" sldId="519"/>
        </pc:sldMkLst>
        <pc:spChg chg="del mod">
          <ac:chgData name="Jeymmy Paola Santoyo Angulo" userId="3a1ffe3d-dff4-4d98-af36-7bd986286c61" providerId="ADAL" clId="{FE7EC14F-A830-4B44-A9A3-BB054E03290A}" dt="2026-04-28T15:26:07.449" v="310" actId="21"/>
          <ac:spMkLst>
            <pc:docMk/>
            <pc:sldMk cId="765500181" sldId="519"/>
            <ac:spMk id="3" creationId="{3A536C01-C740-323E-2423-AF41253CF734}"/>
          </ac:spMkLst>
        </pc:spChg>
        <pc:spChg chg="del mod">
          <ac:chgData name="Jeymmy Paola Santoyo Angulo" userId="3a1ffe3d-dff4-4d98-af36-7bd986286c61" providerId="ADAL" clId="{FE7EC14F-A830-4B44-A9A3-BB054E03290A}" dt="2026-04-28T15:29:35.196" v="369" actId="21"/>
          <ac:spMkLst>
            <pc:docMk/>
            <pc:sldMk cId="765500181" sldId="519"/>
            <ac:spMk id="4" creationId="{ACB720F9-B027-2A3A-C27D-7C3E7A9C659B}"/>
          </ac:spMkLst>
        </pc:spChg>
        <pc:spChg chg="add del mod">
          <ac:chgData name="Jeymmy Paola Santoyo Angulo" userId="3a1ffe3d-dff4-4d98-af36-7bd986286c61" providerId="ADAL" clId="{FE7EC14F-A830-4B44-A9A3-BB054E03290A}" dt="2026-04-28T15:26:34.827" v="360" actId="478"/>
          <ac:spMkLst>
            <pc:docMk/>
            <pc:sldMk cId="765500181" sldId="519"/>
            <ac:spMk id="5" creationId="{ECBDF5F1-8890-77DC-9D05-D3377E8B3CDC}"/>
          </ac:spMkLst>
        </pc:spChg>
        <pc:spChg chg="del mod">
          <ac:chgData name="Jeymmy Paola Santoyo Angulo" userId="3a1ffe3d-dff4-4d98-af36-7bd986286c61" providerId="ADAL" clId="{FE7EC14F-A830-4B44-A9A3-BB054E03290A}" dt="2026-04-28T15:29:35.196" v="369" actId="21"/>
          <ac:spMkLst>
            <pc:docMk/>
            <pc:sldMk cId="765500181" sldId="519"/>
            <ac:spMk id="6" creationId="{52349289-919A-E296-5139-A0682FF69A90}"/>
          </ac:spMkLst>
        </pc:spChg>
        <pc:spChg chg="mod">
          <ac:chgData name="Jeymmy Paola Santoyo Angulo" userId="3a1ffe3d-dff4-4d98-af36-7bd986286c61" providerId="ADAL" clId="{FE7EC14F-A830-4B44-A9A3-BB054E03290A}" dt="2026-04-28T15:30:15.165" v="425" actId="1076"/>
          <ac:spMkLst>
            <pc:docMk/>
            <pc:sldMk cId="765500181" sldId="519"/>
            <ac:spMk id="7" creationId="{0E41C8C1-FC3E-8B53-8506-B80FA825466C}"/>
          </ac:spMkLst>
        </pc:spChg>
        <pc:spChg chg="mod">
          <ac:chgData name="Jeymmy Paola Santoyo Angulo" userId="3a1ffe3d-dff4-4d98-af36-7bd986286c61" providerId="ADAL" clId="{FE7EC14F-A830-4B44-A9A3-BB054E03290A}" dt="2026-04-28T15:45:12.251" v="567" actId="20577"/>
          <ac:spMkLst>
            <pc:docMk/>
            <pc:sldMk cId="765500181" sldId="519"/>
            <ac:spMk id="8" creationId="{4BAE7AA9-0D63-FCDB-2E8C-357017500CA3}"/>
          </ac:spMkLst>
        </pc:spChg>
        <pc:spChg chg="mod">
          <ac:chgData name="Jeymmy Paola Santoyo Angulo" userId="3a1ffe3d-dff4-4d98-af36-7bd986286c61" providerId="ADAL" clId="{FE7EC14F-A830-4B44-A9A3-BB054E03290A}" dt="2026-04-28T15:30:22.776" v="470" actId="1036"/>
          <ac:spMkLst>
            <pc:docMk/>
            <pc:sldMk cId="765500181" sldId="519"/>
            <ac:spMk id="9" creationId="{632FBC4C-12BD-2503-7783-BC75675F1770}"/>
          </ac:spMkLst>
        </pc:spChg>
        <pc:spChg chg="mod">
          <ac:chgData name="Jeymmy Paola Santoyo Angulo" userId="3a1ffe3d-dff4-4d98-af36-7bd986286c61" providerId="ADAL" clId="{FE7EC14F-A830-4B44-A9A3-BB054E03290A}" dt="2026-04-28T15:46:09.221" v="581" actId="20577"/>
          <ac:spMkLst>
            <pc:docMk/>
            <pc:sldMk cId="765500181" sldId="519"/>
            <ac:spMk id="10" creationId="{E2A55221-5A8A-9CD5-0468-A4EAEBFA3EA1}"/>
          </ac:spMkLst>
        </pc:spChg>
        <pc:spChg chg="del">
          <ac:chgData name="Jeymmy Paola Santoyo Angulo" userId="3a1ffe3d-dff4-4d98-af36-7bd986286c61" providerId="ADAL" clId="{FE7EC14F-A830-4B44-A9A3-BB054E03290A}" dt="2026-04-28T15:26:07.449" v="310" actId="21"/>
          <ac:spMkLst>
            <pc:docMk/>
            <pc:sldMk cId="765500181" sldId="519"/>
            <ac:spMk id="122" creationId="{D53D7B5F-FC64-696D-82CE-05E925CFC05A}"/>
          </ac:spMkLst>
        </pc:spChg>
      </pc:sldChg>
      <pc:sldChg chg="modSp mod">
        <pc:chgData name="Jeymmy Paola Santoyo Angulo" userId="3a1ffe3d-dff4-4d98-af36-7bd986286c61" providerId="ADAL" clId="{FE7EC14F-A830-4B44-A9A3-BB054E03290A}" dt="2026-04-28T17:08:41.463" v="1064" actId="20577"/>
        <pc:sldMkLst>
          <pc:docMk/>
          <pc:sldMk cId="3435731172" sldId="520"/>
        </pc:sldMkLst>
        <pc:spChg chg="mod">
          <ac:chgData name="Jeymmy Paola Santoyo Angulo" userId="3a1ffe3d-dff4-4d98-af36-7bd986286c61" providerId="ADAL" clId="{FE7EC14F-A830-4B44-A9A3-BB054E03290A}" dt="2026-04-28T17:08:41.463" v="1064" actId="20577"/>
          <ac:spMkLst>
            <pc:docMk/>
            <pc:sldMk cId="3435731172" sldId="520"/>
            <ac:spMk id="6" creationId="{AC49EB06-77BE-0891-6DC4-7864D28BE1F8}"/>
          </ac:spMkLst>
        </pc:spChg>
      </pc:sldChg>
      <pc:sldChg chg="addSp delSp modSp mod">
        <pc:chgData name="Jeymmy Paola Santoyo Angulo" userId="3a1ffe3d-dff4-4d98-af36-7bd986286c61" providerId="ADAL" clId="{FE7EC14F-A830-4B44-A9A3-BB054E03290A}" dt="2026-04-28T16:29:24.380" v="792" actId="20577"/>
        <pc:sldMkLst>
          <pc:docMk/>
          <pc:sldMk cId="2075995685" sldId="521"/>
        </pc:sldMkLst>
        <pc:spChg chg="mod">
          <ac:chgData name="Jeymmy Paola Santoyo Angulo" userId="3a1ffe3d-dff4-4d98-af36-7bd986286c61" providerId="ADAL" clId="{FE7EC14F-A830-4B44-A9A3-BB054E03290A}" dt="2026-04-28T16:21:25.933" v="665" actId="6549"/>
          <ac:spMkLst>
            <pc:docMk/>
            <pc:sldMk cId="2075995685" sldId="521"/>
            <ac:spMk id="2" creationId="{77E4238C-A3AE-BFE0-2ED1-DF13083E63F9}"/>
          </ac:spMkLst>
        </pc:spChg>
        <pc:spChg chg="del">
          <ac:chgData name="Jeymmy Paola Santoyo Angulo" userId="3a1ffe3d-dff4-4d98-af36-7bd986286c61" providerId="ADAL" clId="{FE7EC14F-A830-4B44-A9A3-BB054E03290A}" dt="2026-04-28T16:19:16.303" v="584" actId="21"/>
          <ac:spMkLst>
            <pc:docMk/>
            <pc:sldMk cId="2075995685" sldId="521"/>
            <ac:spMk id="5" creationId="{3FEBBC97-2F40-A271-4179-8D7CF9E78038}"/>
          </ac:spMkLst>
        </pc:spChg>
        <pc:spChg chg="add mod">
          <ac:chgData name="Jeymmy Paola Santoyo Angulo" userId="3a1ffe3d-dff4-4d98-af36-7bd986286c61" providerId="ADAL" clId="{FE7EC14F-A830-4B44-A9A3-BB054E03290A}" dt="2026-04-28T16:29:24.380" v="792" actId="20577"/>
          <ac:spMkLst>
            <pc:docMk/>
            <pc:sldMk cId="2075995685" sldId="521"/>
            <ac:spMk id="6" creationId="{3C7B0CD4-EE3D-0CDA-9778-815141937C4E}"/>
          </ac:spMkLst>
        </pc:spChg>
        <pc:spChg chg="del">
          <ac:chgData name="Jeymmy Paola Santoyo Angulo" userId="3a1ffe3d-dff4-4d98-af36-7bd986286c61" providerId="ADAL" clId="{FE7EC14F-A830-4B44-A9A3-BB054E03290A}" dt="2026-04-28T16:19:16.303" v="584" actId="21"/>
          <ac:spMkLst>
            <pc:docMk/>
            <pc:sldMk cId="2075995685" sldId="521"/>
            <ac:spMk id="11" creationId="{1B105DFF-AB1D-F1DD-ECF0-DF43C0DA8134}"/>
          </ac:spMkLst>
        </pc:spChg>
        <pc:spChg chg="mod">
          <ac:chgData name="Jeymmy Paola Santoyo Angulo" userId="3a1ffe3d-dff4-4d98-af36-7bd986286c61" providerId="ADAL" clId="{FE7EC14F-A830-4B44-A9A3-BB054E03290A}" dt="2026-04-28T16:19:43.663" v="587" actId="20577"/>
          <ac:spMkLst>
            <pc:docMk/>
            <pc:sldMk cId="2075995685" sldId="521"/>
            <ac:spMk id="122" creationId="{CDA1BC4C-5033-FCB3-E801-D30CC08CFEDD}"/>
          </ac:spMkLst>
        </pc:spChg>
        <pc:picChg chg="add mod">
          <ac:chgData name="Jeymmy Paola Santoyo Angulo" userId="3a1ffe3d-dff4-4d98-af36-7bd986286c61" providerId="ADAL" clId="{FE7EC14F-A830-4B44-A9A3-BB054E03290A}" dt="2026-04-28T16:24:30.594" v="672" actId="14100"/>
          <ac:picMkLst>
            <pc:docMk/>
            <pc:sldMk cId="2075995685" sldId="521"/>
            <ac:picMk id="4" creationId="{1D96B6A4-8373-BAFE-5AF0-D36BD2F45E1C}"/>
          </ac:picMkLst>
        </pc:picChg>
      </pc:sldChg>
      <pc:sldChg chg="modSp add del mod ord">
        <pc:chgData name="Jeymmy Paola Santoyo Angulo" userId="3a1ffe3d-dff4-4d98-af36-7bd986286c61" providerId="ADAL" clId="{FE7EC14F-A830-4B44-A9A3-BB054E03290A}" dt="2026-04-28T15:26:51.895" v="363" actId="47"/>
        <pc:sldMkLst>
          <pc:docMk/>
          <pc:sldMk cId="2596189953" sldId="522"/>
        </pc:sldMkLst>
        <pc:spChg chg="mod">
          <ac:chgData name="Jeymmy Paola Santoyo Angulo" userId="3a1ffe3d-dff4-4d98-af36-7bd986286c61" providerId="ADAL" clId="{FE7EC14F-A830-4B44-A9A3-BB054E03290A}" dt="2026-04-28T14:55:28.473" v="63" actId="20577"/>
          <ac:spMkLst>
            <pc:docMk/>
            <pc:sldMk cId="2596189953" sldId="522"/>
            <ac:spMk id="6" creationId="{8513A963-41BD-E441-CF32-CC61FA530598}"/>
          </ac:spMkLst>
        </pc:spChg>
        <pc:spChg chg="mod">
          <ac:chgData name="Jeymmy Paola Santoyo Angulo" userId="3a1ffe3d-dff4-4d98-af36-7bd986286c61" providerId="ADAL" clId="{FE7EC14F-A830-4B44-A9A3-BB054E03290A}" dt="2026-04-28T14:55:40.425" v="100" actId="20577"/>
          <ac:spMkLst>
            <pc:docMk/>
            <pc:sldMk cId="2596189953" sldId="522"/>
            <ac:spMk id="7" creationId="{0EDAD181-8D86-79BB-790B-70C3121D094E}"/>
          </ac:spMkLst>
        </pc:spChg>
      </pc:sldChg>
      <pc:sldChg chg="addSp delSp modSp add del mod ord">
        <pc:chgData name="Jeymmy Paola Santoyo Angulo" userId="3a1ffe3d-dff4-4d98-af36-7bd986286c61" providerId="ADAL" clId="{FE7EC14F-A830-4B44-A9A3-BB054E03290A}" dt="2026-04-28T15:26:51.895" v="363" actId="47"/>
        <pc:sldMkLst>
          <pc:docMk/>
          <pc:sldMk cId="3557627286" sldId="523"/>
        </pc:sldMkLst>
        <pc:spChg chg="del">
          <ac:chgData name="Jeymmy Paola Santoyo Angulo" userId="3a1ffe3d-dff4-4d98-af36-7bd986286c61" providerId="ADAL" clId="{FE7EC14F-A830-4B44-A9A3-BB054E03290A}" dt="2026-04-28T14:55:51.702" v="106" actId="478"/>
          <ac:spMkLst>
            <pc:docMk/>
            <pc:sldMk cId="3557627286" sldId="523"/>
            <ac:spMk id="2" creationId="{E713BA38-6981-9816-D389-978C14CD78F6}"/>
          </ac:spMkLst>
        </pc:spChg>
        <pc:spChg chg="add mod">
          <ac:chgData name="Jeymmy Paola Santoyo Angulo" userId="3a1ffe3d-dff4-4d98-af36-7bd986286c61" providerId="ADAL" clId="{FE7EC14F-A830-4B44-A9A3-BB054E03290A}" dt="2026-04-28T14:56:10.771" v="127" actId="20577"/>
          <ac:spMkLst>
            <pc:docMk/>
            <pc:sldMk cId="3557627286" sldId="523"/>
            <ac:spMk id="4" creationId="{F6B8981B-C74B-0721-B634-877AC0701A0A}"/>
          </ac:spMkLst>
        </pc:spChg>
        <pc:spChg chg="del">
          <ac:chgData name="Jeymmy Paola Santoyo Angulo" userId="3a1ffe3d-dff4-4d98-af36-7bd986286c61" providerId="ADAL" clId="{FE7EC14F-A830-4B44-A9A3-BB054E03290A}" dt="2026-04-28T14:55:50.703" v="105" actId="478"/>
          <ac:spMkLst>
            <pc:docMk/>
            <pc:sldMk cId="3557627286" sldId="523"/>
            <ac:spMk id="5" creationId="{EAC1C216-8FA1-AF7E-1E56-48E678918A37}"/>
          </ac:spMkLst>
        </pc:spChg>
        <pc:spChg chg="del">
          <ac:chgData name="Jeymmy Paola Santoyo Angulo" userId="3a1ffe3d-dff4-4d98-af36-7bd986286c61" providerId="ADAL" clId="{FE7EC14F-A830-4B44-A9A3-BB054E03290A}" dt="2026-04-28T14:55:49.676" v="104" actId="478"/>
          <ac:spMkLst>
            <pc:docMk/>
            <pc:sldMk cId="3557627286" sldId="523"/>
            <ac:spMk id="11" creationId="{C1CB600C-FB57-2B3E-9120-E905AF9C15A9}"/>
          </ac:spMkLst>
        </pc:spChg>
        <pc:spChg chg="del">
          <ac:chgData name="Jeymmy Paola Santoyo Angulo" userId="3a1ffe3d-dff4-4d98-af36-7bd986286c61" providerId="ADAL" clId="{FE7EC14F-A830-4B44-A9A3-BB054E03290A}" dt="2026-04-28T14:55:52.736" v="107" actId="478"/>
          <ac:spMkLst>
            <pc:docMk/>
            <pc:sldMk cId="3557627286" sldId="523"/>
            <ac:spMk id="122" creationId="{7E2E1E99-D1CB-0594-59E0-682CD2C13F17}"/>
          </ac:spMkLst>
        </pc:spChg>
      </pc:sldChg>
      <pc:sldChg chg="modSp add del mod ord">
        <pc:chgData name="Jeymmy Paola Santoyo Angulo" userId="3a1ffe3d-dff4-4d98-af36-7bd986286c61" providerId="ADAL" clId="{FE7EC14F-A830-4B44-A9A3-BB054E03290A}" dt="2026-04-28T15:29:18.928" v="367" actId="47"/>
        <pc:sldMkLst>
          <pc:docMk/>
          <pc:sldMk cId="2706311718" sldId="524"/>
        </pc:sldMkLst>
        <pc:spChg chg="mod">
          <ac:chgData name="Jeymmy Paola Santoyo Angulo" userId="3a1ffe3d-dff4-4d98-af36-7bd986286c61" providerId="ADAL" clId="{FE7EC14F-A830-4B44-A9A3-BB054E03290A}" dt="2026-04-28T15:26:57.270" v="365" actId="20577"/>
          <ac:spMkLst>
            <pc:docMk/>
            <pc:sldMk cId="2706311718" sldId="524"/>
            <ac:spMk id="6" creationId="{BE7BD10A-762F-FB43-C236-8816DA04F609}"/>
          </ac:spMkLst>
        </pc:spChg>
        <pc:spChg chg="mod">
          <ac:chgData name="Jeymmy Paola Santoyo Angulo" userId="3a1ffe3d-dff4-4d98-af36-7bd986286c61" providerId="ADAL" clId="{FE7EC14F-A830-4B44-A9A3-BB054E03290A}" dt="2026-04-28T15:29:15.799" v="366" actId="14100"/>
          <ac:spMkLst>
            <pc:docMk/>
            <pc:sldMk cId="2706311718" sldId="524"/>
            <ac:spMk id="7" creationId="{82438EA6-A966-1E7E-4B8E-FB471EEB0D61}"/>
          </ac:spMkLst>
        </pc:spChg>
      </pc:sldChg>
      <pc:sldChg chg="addSp modSp add del mod ord">
        <pc:chgData name="Jeymmy Paola Santoyo Angulo" userId="3a1ffe3d-dff4-4d98-af36-7bd986286c61" providerId="ADAL" clId="{FE7EC14F-A830-4B44-A9A3-BB054E03290A}" dt="2026-04-28T15:29:18.928" v="367" actId="47"/>
        <pc:sldMkLst>
          <pc:docMk/>
          <pc:sldMk cId="2502076614" sldId="525"/>
        </pc:sldMkLst>
        <pc:spChg chg="add mod">
          <ac:chgData name="Jeymmy Paola Santoyo Angulo" userId="3a1ffe3d-dff4-4d98-af36-7bd986286c61" providerId="ADAL" clId="{FE7EC14F-A830-4B44-A9A3-BB054E03290A}" dt="2026-04-28T14:56:51.030" v="152"/>
          <ac:spMkLst>
            <pc:docMk/>
            <pc:sldMk cId="2502076614" sldId="525"/>
            <ac:spMk id="2" creationId="{4B4C151D-428E-B3C7-6F1E-CE1A471E40AC}"/>
          </ac:spMkLst>
        </pc:spChg>
        <pc:spChg chg="mod">
          <ac:chgData name="Jeymmy Paola Santoyo Angulo" userId="3a1ffe3d-dff4-4d98-af36-7bd986286c61" providerId="ADAL" clId="{FE7EC14F-A830-4B44-A9A3-BB054E03290A}" dt="2026-04-28T14:56:39.721" v="148"/>
          <ac:spMkLst>
            <pc:docMk/>
            <pc:sldMk cId="2502076614" sldId="525"/>
            <ac:spMk id="4" creationId="{0CD8AE8F-696F-380F-DC41-365FAEFC0E80}"/>
          </ac:spMkLst>
        </pc:spChg>
      </pc:sldChg>
      <pc:sldChg chg="addSp delSp modSp add mod ord">
        <pc:chgData name="Jeymmy Paola Santoyo Angulo" userId="3a1ffe3d-dff4-4d98-af36-7bd986286c61" providerId="ADAL" clId="{FE7EC14F-A830-4B44-A9A3-BB054E03290A}" dt="2026-04-28T15:43:48.804" v="565" actId="20577"/>
        <pc:sldMkLst>
          <pc:docMk/>
          <pc:sldMk cId="1673291495" sldId="526"/>
        </pc:sldMkLst>
        <pc:spChg chg="del">
          <ac:chgData name="Jeymmy Paola Santoyo Angulo" userId="3a1ffe3d-dff4-4d98-af36-7bd986286c61" providerId="ADAL" clId="{FE7EC14F-A830-4B44-A9A3-BB054E03290A}" dt="2026-04-28T15:18:15.133" v="165" actId="478"/>
          <ac:spMkLst>
            <pc:docMk/>
            <pc:sldMk cId="1673291495" sldId="526"/>
            <ac:spMk id="3" creationId="{52B9C8A8-38CD-113B-59DA-30BE0C959523}"/>
          </ac:spMkLst>
        </pc:spChg>
        <pc:spChg chg="del">
          <ac:chgData name="Jeymmy Paola Santoyo Angulo" userId="3a1ffe3d-dff4-4d98-af36-7bd986286c61" providerId="ADAL" clId="{FE7EC14F-A830-4B44-A9A3-BB054E03290A}" dt="2026-04-28T15:18:25.551" v="172" actId="478"/>
          <ac:spMkLst>
            <pc:docMk/>
            <pc:sldMk cId="1673291495" sldId="526"/>
            <ac:spMk id="4" creationId="{FC14E0CE-64DA-4B83-FC88-BC8E6EA8CF97}"/>
          </ac:spMkLst>
        </pc:spChg>
        <pc:spChg chg="add mod">
          <ac:chgData name="Jeymmy Paola Santoyo Angulo" userId="3a1ffe3d-dff4-4d98-af36-7bd986286c61" providerId="ADAL" clId="{FE7EC14F-A830-4B44-A9A3-BB054E03290A}" dt="2026-04-28T15:20:14.852" v="176"/>
          <ac:spMkLst>
            <pc:docMk/>
            <pc:sldMk cId="1673291495" sldId="526"/>
            <ac:spMk id="5" creationId="{0CB5A2B7-D541-505A-A868-676D85350574}"/>
          </ac:spMkLst>
        </pc:spChg>
        <pc:spChg chg="del">
          <ac:chgData name="Jeymmy Paola Santoyo Angulo" userId="3a1ffe3d-dff4-4d98-af36-7bd986286c61" providerId="ADAL" clId="{FE7EC14F-A830-4B44-A9A3-BB054E03290A}" dt="2026-04-28T15:18:16.002" v="166" actId="478"/>
          <ac:spMkLst>
            <pc:docMk/>
            <pc:sldMk cId="1673291495" sldId="526"/>
            <ac:spMk id="6" creationId="{D8536277-860A-FCF3-F9AE-7F9C963D4277}"/>
          </ac:spMkLst>
        </pc:spChg>
        <pc:spChg chg="del">
          <ac:chgData name="Jeymmy Paola Santoyo Angulo" userId="3a1ffe3d-dff4-4d98-af36-7bd986286c61" providerId="ADAL" clId="{FE7EC14F-A830-4B44-A9A3-BB054E03290A}" dt="2026-04-28T15:18:24.587" v="171" actId="478"/>
          <ac:spMkLst>
            <pc:docMk/>
            <pc:sldMk cId="1673291495" sldId="526"/>
            <ac:spMk id="7" creationId="{23E2F368-5A0A-67C0-04CB-720400BA2D03}"/>
          </ac:spMkLst>
        </pc:spChg>
        <pc:spChg chg="del">
          <ac:chgData name="Jeymmy Paola Santoyo Angulo" userId="3a1ffe3d-dff4-4d98-af36-7bd986286c61" providerId="ADAL" clId="{FE7EC14F-A830-4B44-A9A3-BB054E03290A}" dt="2026-04-28T15:18:23.145" v="170" actId="478"/>
          <ac:spMkLst>
            <pc:docMk/>
            <pc:sldMk cId="1673291495" sldId="526"/>
            <ac:spMk id="8" creationId="{36F7477D-F342-CD9E-6B3C-6244B2901809}"/>
          </ac:spMkLst>
        </pc:spChg>
        <pc:spChg chg="del">
          <ac:chgData name="Jeymmy Paola Santoyo Angulo" userId="3a1ffe3d-dff4-4d98-af36-7bd986286c61" providerId="ADAL" clId="{FE7EC14F-A830-4B44-A9A3-BB054E03290A}" dt="2026-04-28T15:18:21.624" v="169" actId="478"/>
          <ac:spMkLst>
            <pc:docMk/>
            <pc:sldMk cId="1673291495" sldId="526"/>
            <ac:spMk id="9" creationId="{38F94675-5EB0-B4A7-6B16-ADBE5DFE82A4}"/>
          </ac:spMkLst>
        </pc:spChg>
        <pc:spChg chg="del mod">
          <ac:chgData name="Jeymmy Paola Santoyo Angulo" userId="3a1ffe3d-dff4-4d98-af36-7bd986286c61" providerId="ADAL" clId="{FE7EC14F-A830-4B44-A9A3-BB054E03290A}" dt="2026-04-28T15:18:19.603" v="168" actId="478"/>
          <ac:spMkLst>
            <pc:docMk/>
            <pc:sldMk cId="1673291495" sldId="526"/>
            <ac:spMk id="10" creationId="{B286BDE2-9C6D-A809-5F73-5E40A38FD4E4}"/>
          </ac:spMkLst>
        </pc:spChg>
        <pc:spChg chg="add mod">
          <ac:chgData name="Jeymmy Paola Santoyo Angulo" userId="3a1ffe3d-dff4-4d98-af36-7bd986286c61" providerId="ADAL" clId="{FE7EC14F-A830-4B44-A9A3-BB054E03290A}" dt="2026-04-28T15:42:39.547" v="516" actId="20577"/>
          <ac:spMkLst>
            <pc:docMk/>
            <pc:sldMk cId="1673291495" sldId="526"/>
            <ac:spMk id="11" creationId="{26DE7672-3BCC-4B3B-7A4F-2E07B9C60C70}"/>
          </ac:spMkLst>
        </pc:spChg>
        <pc:spChg chg="add mod">
          <ac:chgData name="Jeymmy Paola Santoyo Angulo" userId="3a1ffe3d-dff4-4d98-af36-7bd986286c61" providerId="ADAL" clId="{FE7EC14F-A830-4B44-A9A3-BB054E03290A}" dt="2026-04-28T15:30:09.629" v="424" actId="1076"/>
          <ac:spMkLst>
            <pc:docMk/>
            <pc:sldMk cId="1673291495" sldId="526"/>
            <ac:spMk id="12" creationId="{D53D7B5F-FC64-696D-82CE-05E925CFC05A}"/>
          </ac:spMkLst>
        </pc:spChg>
        <pc:spChg chg="add mod">
          <ac:chgData name="Jeymmy Paola Santoyo Angulo" userId="3a1ffe3d-dff4-4d98-af36-7bd986286c61" providerId="ADAL" clId="{FE7EC14F-A830-4B44-A9A3-BB054E03290A}" dt="2026-04-28T15:26:16.166" v="357" actId="1035"/>
          <ac:spMkLst>
            <pc:docMk/>
            <pc:sldMk cId="1673291495" sldId="526"/>
            <ac:spMk id="13" creationId="{3A536C01-C740-323E-2423-AF41253CF734}"/>
          </ac:spMkLst>
        </pc:spChg>
        <pc:spChg chg="add mod">
          <ac:chgData name="Jeymmy Paola Santoyo Angulo" userId="3a1ffe3d-dff4-4d98-af36-7bd986286c61" providerId="ADAL" clId="{FE7EC14F-A830-4B44-A9A3-BB054E03290A}" dt="2026-04-28T15:30:07.439" v="423" actId="1076"/>
          <ac:spMkLst>
            <pc:docMk/>
            <pc:sldMk cId="1673291495" sldId="526"/>
            <ac:spMk id="14" creationId="{ACB720F9-B027-2A3A-C27D-7C3E7A9C659B}"/>
          </ac:spMkLst>
        </pc:spChg>
        <pc:spChg chg="add mod">
          <ac:chgData name="Jeymmy Paola Santoyo Angulo" userId="3a1ffe3d-dff4-4d98-af36-7bd986286c61" providerId="ADAL" clId="{FE7EC14F-A830-4B44-A9A3-BB054E03290A}" dt="2026-04-28T15:29:41.442" v="418" actId="1036"/>
          <ac:spMkLst>
            <pc:docMk/>
            <pc:sldMk cId="1673291495" sldId="526"/>
            <ac:spMk id="15" creationId="{52349289-919A-E296-5139-A0682FF69A90}"/>
          </ac:spMkLst>
        </pc:spChg>
        <pc:spChg chg="add mod">
          <ac:chgData name="Jeymmy Paola Santoyo Angulo" userId="3a1ffe3d-dff4-4d98-af36-7bd986286c61" providerId="ADAL" clId="{FE7EC14F-A830-4B44-A9A3-BB054E03290A}" dt="2026-04-28T15:43:48.804" v="565" actId="20577"/>
          <ac:spMkLst>
            <pc:docMk/>
            <pc:sldMk cId="1673291495" sldId="526"/>
            <ac:spMk id="18" creationId="{39383D2E-BEF7-3560-68E7-C6600EB71536}"/>
          </ac:spMkLst>
        </pc:spChg>
        <pc:spChg chg="del">
          <ac:chgData name="Jeymmy Paola Santoyo Angulo" userId="3a1ffe3d-dff4-4d98-af36-7bd986286c61" providerId="ADAL" clId="{FE7EC14F-A830-4B44-A9A3-BB054E03290A}" dt="2026-04-28T15:18:13.749" v="163" actId="478"/>
          <ac:spMkLst>
            <pc:docMk/>
            <pc:sldMk cId="1673291495" sldId="526"/>
            <ac:spMk id="122" creationId="{3FB00F21-F425-7D74-DC39-5CDD73F0ADC2}"/>
          </ac:spMkLst>
        </pc:spChg>
      </pc:sldChg>
      <pc:sldChg chg="addSp delSp modSp new mod">
        <pc:chgData name="Jeymmy Paola Santoyo Angulo" userId="3a1ffe3d-dff4-4d98-af36-7bd986286c61" providerId="ADAL" clId="{FE7EC14F-A830-4B44-A9A3-BB054E03290A}" dt="2026-04-28T17:07:45.125" v="1062" actId="1076"/>
        <pc:sldMkLst>
          <pc:docMk/>
          <pc:sldMk cId="3224878286" sldId="527"/>
        </pc:sldMkLst>
        <pc:spChg chg="mod">
          <ac:chgData name="Jeymmy Paola Santoyo Angulo" userId="3a1ffe3d-dff4-4d98-af36-7bd986286c61" providerId="ADAL" clId="{FE7EC14F-A830-4B44-A9A3-BB054E03290A}" dt="2026-04-28T16:33:46.925" v="798" actId="1076"/>
          <ac:spMkLst>
            <pc:docMk/>
            <pc:sldMk cId="3224878286" sldId="527"/>
            <ac:spMk id="2" creationId="{B5A47A6E-5B37-BE01-E1E3-562BFFB750C3}"/>
          </ac:spMkLst>
        </pc:spChg>
        <pc:spChg chg="del">
          <ac:chgData name="Jeymmy Paola Santoyo Angulo" userId="3a1ffe3d-dff4-4d98-af36-7bd986286c61" providerId="ADAL" clId="{FE7EC14F-A830-4B44-A9A3-BB054E03290A}" dt="2026-04-28T16:33:42.208" v="796" actId="478"/>
          <ac:spMkLst>
            <pc:docMk/>
            <pc:sldMk cId="3224878286" sldId="527"/>
            <ac:spMk id="3" creationId="{57C85DD0-A8E6-6EE4-BF5A-EA7756D5690E}"/>
          </ac:spMkLst>
        </pc:spChg>
        <pc:spChg chg="add mod">
          <ac:chgData name="Jeymmy Paola Santoyo Angulo" userId="3a1ffe3d-dff4-4d98-af36-7bd986286c61" providerId="ADAL" clId="{FE7EC14F-A830-4B44-A9A3-BB054E03290A}" dt="2026-04-28T16:33:37.912" v="793" actId="21"/>
          <ac:spMkLst>
            <pc:docMk/>
            <pc:sldMk cId="3224878286" sldId="527"/>
            <ac:spMk id="5" creationId="{3FEBBC97-2F40-A271-4179-8D7CF9E78038}"/>
          </ac:spMkLst>
        </pc:spChg>
        <pc:spChg chg="add del">
          <ac:chgData name="Jeymmy Paola Santoyo Angulo" userId="3a1ffe3d-dff4-4d98-af36-7bd986286c61" providerId="ADAL" clId="{FE7EC14F-A830-4B44-A9A3-BB054E03290A}" dt="2026-04-28T16:33:49.134" v="800" actId="22"/>
          <ac:spMkLst>
            <pc:docMk/>
            <pc:sldMk cId="3224878286" sldId="527"/>
            <ac:spMk id="6" creationId="{D1EBB37F-B249-E78E-02DF-23A64CC6E4B9}"/>
          </ac:spMkLst>
        </pc:spChg>
        <pc:spChg chg="add del mod">
          <ac:chgData name="Jeymmy Paola Santoyo Angulo" userId="3a1ffe3d-dff4-4d98-af36-7bd986286c61" providerId="ADAL" clId="{FE7EC14F-A830-4B44-A9A3-BB054E03290A}" dt="2026-04-28T16:33:41.269" v="795" actId="478"/>
          <ac:spMkLst>
            <pc:docMk/>
            <pc:sldMk cId="3224878286" sldId="527"/>
            <ac:spMk id="11" creationId="{1B105DFF-AB1D-F1DD-ECF0-DF43C0DA8134}"/>
          </ac:spMkLst>
        </pc:spChg>
        <pc:spChg chg="add del mod">
          <ac:chgData name="Jeymmy Paola Santoyo Angulo" userId="3a1ffe3d-dff4-4d98-af36-7bd986286c61" providerId="ADAL" clId="{FE7EC14F-A830-4B44-A9A3-BB054E03290A}" dt="2026-04-28T17:07:45.125" v="1062" actId="1076"/>
          <ac:spMkLst>
            <pc:docMk/>
            <pc:sldMk cId="3224878286" sldId="527"/>
            <ac:spMk id="12" creationId="{EF0A713B-B79B-EEDE-3002-F49500A4EA57}"/>
          </ac:spMkLst>
        </pc:spChg>
        <pc:spChg chg="add mod">
          <ac:chgData name="Jeymmy Paola Santoyo Angulo" userId="3a1ffe3d-dff4-4d98-af36-7bd986286c61" providerId="ADAL" clId="{FE7EC14F-A830-4B44-A9A3-BB054E03290A}" dt="2026-04-28T17:07:40.229" v="1061" actId="1076"/>
          <ac:spMkLst>
            <pc:docMk/>
            <pc:sldMk cId="3224878286" sldId="527"/>
            <ac:spMk id="17" creationId="{875284C7-E2D3-8D21-3E8C-F8BB1BF46F53}"/>
          </ac:spMkLst>
        </pc:spChg>
        <pc:spChg chg="add mod">
          <ac:chgData name="Jeymmy Paola Santoyo Angulo" userId="3a1ffe3d-dff4-4d98-af36-7bd986286c61" providerId="ADAL" clId="{FE7EC14F-A830-4B44-A9A3-BB054E03290A}" dt="2026-04-28T17:07:28.900" v="1048" actId="20577"/>
          <ac:spMkLst>
            <pc:docMk/>
            <pc:sldMk cId="3224878286" sldId="527"/>
            <ac:spMk id="19" creationId="{A5F2A2E3-120A-3C23-71E7-127513C87B9F}"/>
          </ac:spMkLst>
        </pc:spChg>
        <pc:graphicFrameChg chg="add mod">
          <ac:chgData name="Jeymmy Paola Santoyo Angulo" userId="3a1ffe3d-dff4-4d98-af36-7bd986286c61" providerId="ADAL" clId="{FE7EC14F-A830-4B44-A9A3-BB054E03290A}" dt="2026-04-28T17:01:12.985" v="821"/>
          <ac:graphicFrameMkLst>
            <pc:docMk/>
            <pc:sldMk cId="3224878286" sldId="527"/>
            <ac:graphicFrameMk id="13" creationId="{85AC0F30-18EF-F669-A9C2-6CBC7536FDDE}"/>
          </ac:graphicFrameMkLst>
        </pc:graphicFrameChg>
        <pc:graphicFrameChg chg="add mod">
          <ac:chgData name="Jeymmy Paola Santoyo Angulo" userId="3a1ffe3d-dff4-4d98-af36-7bd986286c61" providerId="ADAL" clId="{FE7EC14F-A830-4B44-A9A3-BB054E03290A}" dt="2026-04-28T17:01:19.902" v="825"/>
          <ac:graphicFrameMkLst>
            <pc:docMk/>
            <pc:sldMk cId="3224878286" sldId="527"/>
            <ac:graphicFrameMk id="14" creationId="{CF16D5A2-0818-5BFE-7B42-EC20C1276BD9}"/>
          </ac:graphicFrameMkLst>
        </pc:graphicFrameChg>
        <pc:picChg chg="add del mod">
          <ac:chgData name="Jeymmy Paola Santoyo Angulo" userId="3a1ffe3d-dff4-4d98-af36-7bd986286c61" providerId="ADAL" clId="{FE7EC14F-A830-4B44-A9A3-BB054E03290A}" dt="2026-04-28T17:04:22.155" v="836" actId="478"/>
          <ac:picMkLst>
            <pc:docMk/>
            <pc:sldMk cId="3224878286" sldId="527"/>
            <ac:picMk id="8" creationId="{5FD4D8A9-EBE4-2B61-40F3-48837B05EA62}"/>
          </ac:picMkLst>
        </pc:picChg>
        <pc:picChg chg="add mod">
          <ac:chgData name="Jeymmy Paola Santoyo Angulo" userId="3a1ffe3d-dff4-4d98-af36-7bd986286c61" providerId="ADAL" clId="{FE7EC14F-A830-4B44-A9A3-BB054E03290A}" dt="2026-04-28T17:07:36.464" v="1060" actId="1038"/>
          <ac:picMkLst>
            <pc:docMk/>
            <pc:sldMk cId="3224878286" sldId="527"/>
            <ac:picMk id="10" creationId="{E3C010B0-4139-8572-EF7A-BD6818679820}"/>
          </ac:picMkLst>
        </pc:picChg>
        <pc:picChg chg="add mod">
          <ac:chgData name="Jeymmy Paola Santoyo Angulo" userId="3a1ffe3d-dff4-4d98-af36-7bd986286c61" providerId="ADAL" clId="{FE7EC14F-A830-4B44-A9A3-BB054E03290A}" dt="2026-04-28T17:07:36.464" v="1060" actId="1038"/>
          <ac:picMkLst>
            <pc:docMk/>
            <pc:sldMk cId="3224878286" sldId="527"/>
            <ac:picMk id="16" creationId="{74A81A88-5CD6-E391-041F-764298DCA63C}"/>
          </ac:picMkLst>
        </pc:picChg>
      </pc:sldChg>
    </pc:docChg>
  </pc:docChgLst>
  <pc:docChgLst>
    <pc:chgData name="Jeymmy Paola Santoyo Angulo" userId="3a1ffe3d-dff4-4d98-af36-7bd986286c61" providerId="ADAL" clId="{DFE572EE-E7CA-47E7-BE64-165C336A265E}"/>
    <pc:docChg chg="undo custSel addSld delSld modSld sldOrd modMainMaster">
      <pc:chgData name="Jeymmy Paola Santoyo Angulo" userId="3a1ffe3d-dff4-4d98-af36-7bd986286c61" providerId="ADAL" clId="{DFE572EE-E7CA-47E7-BE64-165C336A265E}" dt="2026-04-27T20:41:27.946" v="1133" actId="478"/>
      <pc:docMkLst>
        <pc:docMk/>
      </pc:docMkLst>
      <pc:sldChg chg="modSp mod">
        <pc:chgData name="Jeymmy Paola Santoyo Angulo" userId="3a1ffe3d-dff4-4d98-af36-7bd986286c61" providerId="ADAL" clId="{DFE572EE-E7CA-47E7-BE64-165C336A265E}" dt="2026-04-27T20:02:31.796" v="910" actId="1076"/>
        <pc:sldMkLst>
          <pc:docMk/>
          <pc:sldMk cId="1604431067" sldId="256"/>
        </pc:sldMkLst>
        <pc:spChg chg="mod">
          <ac:chgData name="Jeymmy Paola Santoyo Angulo" userId="3a1ffe3d-dff4-4d98-af36-7bd986286c61" providerId="ADAL" clId="{DFE572EE-E7CA-47E7-BE64-165C336A265E}" dt="2026-04-27T20:02:28.549" v="909" actId="1076"/>
          <ac:spMkLst>
            <pc:docMk/>
            <pc:sldMk cId="1604431067" sldId="256"/>
            <ac:spMk id="5" creationId="{FD76E146-73DD-F1BF-30D3-E1BCC4FC4B24}"/>
          </ac:spMkLst>
        </pc:spChg>
        <pc:spChg chg="mod">
          <ac:chgData name="Jeymmy Paola Santoyo Angulo" userId="3a1ffe3d-dff4-4d98-af36-7bd986286c61" providerId="ADAL" clId="{DFE572EE-E7CA-47E7-BE64-165C336A265E}" dt="2026-04-27T20:02:31.796" v="910" actId="1076"/>
          <ac:spMkLst>
            <pc:docMk/>
            <pc:sldMk cId="1604431067" sldId="256"/>
            <ac:spMk id="7" creationId="{292F02FA-B825-9946-9466-789777487C6D}"/>
          </ac:spMkLst>
        </pc:spChg>
      </pc:sldChg>
      <pc:sldChg chg="addSp delSp modSp mod">
        <pc:chgData name="Jeymmy Paola Santoyo Angulo" userId="3a1ffe3d-dff4-4d98-af36-7bd986286c61" providerId="ADAL" clId="{DFE572EE-E7CA-47E7-BE64-165C336A265E}" dt="2026-04-27T20:41:27.946" v="1133" actId="478"/>
        <pc:sldMkLst>
          <pc:docMk/>
          <pc:sldMk cId="2800271364" sldId="270"/>
        </pc:sldMkLst>
        <pc:spChg chg="mod">
          <ac:chgData name="Jeymmy Paola Santoyo Angulo" userId="3a1ffe3d-dff4-4d98-af36-7bd986286c61" providerId="ADAL" clId="{DFE572EE-E7CA-47E7-BE64-165C336A265E}" dt="2026-04-13T20:19:31.063" v="657"/>
          <ac:spMkLst>
            <pc:docMk/>
            <pc:sldMk cId="2800271364" sldId="270"/>
            <ac:spMk id="2" creationId="{00000000-0000-0000-0000-000000000000}"/>
          </ac:spMkLst>
        </pc:spChg>
        <pc:spChg chg="add del">
          <ac:chgData name="Jeymmy Paola Santoyo Angulo" userId="3a1ffe3d-dff4-4d98-af36-7bd986286c61" providerId="ADAL" clId="{DFE572EE-E7CA-47E7-BE64-165C336A265E}" dt="2026-04-27T20:41:23.660" v="1132" actId="478"/>
          <ac:spMkLst>
            <pc:docMk/>
            <pc:sldMk cId="2800271364" sldId="270"/>
            <ac:spMk id="3" creationId="{00000000-0000-0000-0000-000000000000}"/>
          </ac:spMkLst>
        </pc:spChg>
        <pc:spChg chg="mod">
          <ac:chgData name="Jeymmy Paola Santoyo Angulo" userId="3a1ffe3d-dff4-4d98-af36-7bd986286c61" providerId="ADAL" clId="{DFE572EE-E7CA-47E7-BE64-165C336A265E}" dt="2026-04-27T20:41:23.293" v="1131" actId="20577"/>
          <ac:spMkLst>
            <pc:docMk/>
            <pc:sldMk cId="2800271364" sldId="270"/>
            <ac:spMk id="6" creationId="{02D3A23A-210A-354E-8333-8E07368939AC}"/>
          </ac:spMkLst>
        </pc:spChg>
        <pc:spChg chg="mod">
          <ac:chgData name="Jeymmy Paola Santoyo Angulo" userId="3a1ffe3d-dff4-4d98-af36-7bd986286c61" providerId="ADAL" clId="{DFE572EE-E7CA-47E7-BE64-165C336A265E}" dt="2026-04-27T20:01:44.923" v="841" actId="1076"/>
          <ac:spMkLst>
            <pc:docMk/>
            <pc:sldMk cId="2800271364" sldId="270"/>
            <ac:spMk id="7" creationId="{42AB67B7-5189-5F4E-B7B3-7B6063C077DB}"/>
          </ac:spMkLst>
        </pc:spChg>
        <pc:spChg chg="mod">
          <ac:chgData name="Jeymmy Paola Santoyo Angulo" userId="3a1ffe3d-dff4-4d98-af36-7bd986286c61" providerId="ADAL" clId="{DFE572EE-E7CA-47E7-BE64-165C336A265E}" dt="2026-04-27T20:01:47.635" v="842" actId="1076"/>
          <ac:spMkLst>
            <pc:docMk/>
            <pc:sldMk cId="2800271364" sldId="270"/>
            <ac:spMk id="8" creationId="{18B1E389-3C7A-4B7F-7CB0-2D0F1C7D332C}"/>
          </ac:spMkLst>
        </pc:spChg>
        <pc:spChg chg="del">
          <ac:chgData name="Jeymmy Paola Santoyo Angulo" userId="3a1ffe3d-dff4-4d98-af36-7bd986286c61" providerId="ADAL" clId="{DFE572EE-E7CA-47E7-BE64-165C336A265E}" dt="2026-04-27T20:41:27.946" v="1133" actId="478"/>
          <ac:spMkLst>
            <pc:docMk/>
            <pc:sldMk cId="2800271364" sldId="270"/>
            <ac:spMk id="14" creationId="{DBD18A3E-BE2C-C4E8-2238-E739B252BA07}"/>
          </ac:spMkLst>
        </pc:spChg>
      </pc:sldChg>
      <pc:sldChg chg="addSp modSp mod">
        <pc:chgData name="Jeymmy Paola Santoyo Angulo" userId="3a1ffe3d-dff4-4d98-af36-7bd986286c61" providerId="ADAL" clId="{DFE572EE-E7CA-47E7-BE64-165C336A265E}" dt="2026-04-27T20:41:06.657" v="1128"/>
        <pc:sldMkLst>
          <pc:docMk/>
          <pc:sldMk cId="295891058" sldId="389"/>
        </pc:sldMkLst>
        <pc:spChg chg="mod">
          <ac:chgData name="Jeymmy Paola Santoyo Angulo" userId="3a1ffe3d-dff4-4d98-af36-7bd986286c61" providerId="ADAL" clId="{DFE572EE-E7CA-47E7-BE64-165C336A265E}" dt="2026-04-27T20:41:06.657" v="1128"/>
          <ac:spMkLst>
            <pc:docMk/>
            <pc:sldMk cId="295891058" sldId="389"/>
            <ac:spMk id="11" creationId="{51EA2F41-7E42-4A8E-A7DC-1214EDE0B5B7}"/>
          </ac:spMkLst>
        </pc:spChg>
      </pc:sldChg>
      <pc:sldChg chg="modSp del mod">
        <pc:chgData name="Jeymmy Paola Santoyo Angulo" userId="3a1ffe3d-dff4-4d98-af36-7bd986286c61" providerId="ADAL" clId="{DFE572EE-E7CA-47E7-BE64-165C336A265E}" dt="2026-04-27T20:02:11.760" v="868" actId="47"/>
        <pc:sldMkLst>
          <pc:docMk/>
          <pc:sldMk cId="2645325395" sldId="486"/>
        </pc:sldMkLst>
      </pc:sldChg>
      <pc:sldChg chg="addSp delSp modSp del mod">
        <pc:chgData name="Jeymmy Paola Santoyo Angulo" userId="3a1ffe3d-dff4-4d98-af36-7bd986286c61" providerId="ADAL" clId="{DFE572EE-E7CA-47E7-BE64-165C336A265E}" dt="2026-04-27T20:02:11.760" v="868" actId="47"/>
        <pc:sldMkLst>
          <pc:docMk/>
          <pc:sldMk cId="2504414457" sldId="487"/>
        </pc:sldMkLst>
      </pc:sldChg>
      <pc:sldChg chg="addSp delSp modSp mod">
        <pc:chgData name="Jeymmy Paola Santoyo Angulo" userId="3a1ffe3d-dff4-4d98-af36-7bd986286c61" providerId="ADAL" clId="{DFE572EE-E7CA-47E7-BE64-165C336A265E}" dt="2026-04-27T20:08:56.864" v="1047"/>
        <pc:sldMkLst>
          <pc:docMk/>
          <pc:sldMk cId="765500181" sldId="519"/>
        </pc:sldMkLst>
        <pc:spChg chg="add del mod">
          <ac:chgData name="Jeymmy Paola Santoyo Angulo" userId="3a1ffe3d-dff4-4d98-af36-7bd986286c61" providerId="ADAL" clId="{DFE572EE-E7CA-47E7-BE64-165C336A265E}" dt="2026-04-27T20:03:31.363" v="926" actId="478"/>
          <ac:spMkLst>
            <pc:docMk/>
            <pc:sldMk cId="765500181" sldId="519"/>
            <ac:spMk id="2" creationId="{0E24A008-32F6-CDD6-8DA3-824C42A39AE4}"/>
          </ac:spMkLst>
        </pc:spChg>
        <pc:spChg chg="add mod">
          <ac:chgData name="Jeymmy Paola Santoyo Angulo" userId="3a1ffe3d-dff4-4d98-af36-7bd986286c61" providerId="ADAL" clId="{DFE572EE-E7CA-47E7-BE64-165C336A265E}" dt="2026-04-27T20:05:43.374" v="1001" actId="1036"/>
          <ac:spMkLst>
            <pc:docMk/>
            <pc:sldMk cId="765500181" sldId="519"/>
            <ac:spMk id="3" creationId="{3A536C01-C740-323E-2423-AF41253CF734}"/>
          </ac:spMkLst>
        </pc:spChg>
        <pc:spChg chg="add mod">
          <ac:chgData name="Jeymmy Paola Santoyo Angulo" userId="3a1ffe3d-dff4-4d98-af36-7bd986286c61" providerId="ADAL" clId="{DFE572EE-E7CA-47E7-BE64-165C336A265E}" dt="2026-04-27T20:05:12.749" v="988" actId="1035"/>
          <ac:spMkLst>
            <pc:docMk/>
            <pc:sldMk cId="765500181" sldId="519"/>
            <ac:spMk id="4" creationId="{ACB720F9-B027-2A3A-C27D-7C3E7A9C659B}"/>
          </ac:spMkLst>
        </pc:spChg>
        <pc:spChg chg="add mod">
          <ac:chgData name="Jeymmy Paola Santoyo Angulo" userId="3a1ffe3d-dff4-4d98-af36-7bd986286c61" providerId="ADAL" clId="{DFE572EE-E7CA-47E7-BE64-165C336A265E}" dt="2026-04-27T20:05:46.852" v="1002" actId="1076"/>
          <ac:spMkLst>
            <pc:docMk/>
            <pc:sldMk cId="765500181" sldId="519"/>
            <ac:spMk id="6" creationId="{52349289-919A-E296-5139-A0682FF69A90}"/>
          </ac:spMkLst>
        </pc:spChg>
        <pc:spChg chg="add mod">
          <ac:chgData name="Jeymmy Paola Santoyo Angulo" userId="3a1ffe3d-dff4-4d98-af36-7bd986286c61" providerId="ADAL" clId="{DFE572EE-E7CA-47E7-BE64-165C336A265E}" dt="2026-04-27T20:06:07.109" v="1027" actId="1076"/>
          <ac:spMkLst>
            <pc:docMk/>
            <pc:sldMk cId="765500181" sldId="519"/>
            <ac:spMk id="7" creationId="{0E41C8C1-FC3E-8B53-8506-B80FA825466C}"/>
          </ac:spMkLst>
        </pc:spChg>
        <pc:spChg chg="add mod">
          <ac:chgData name="Jeymmy Paola Santoyo Angulo" userId="3a1ffe3d-dff4-4d98-af36-7bd986286c61" providerId="ADAL" clId="{DFE572EE-E7CA-47E7-BE64-165C336A265E}" dt="2026-04-27T20:07:28.812" v="1032" actId="20577"/>
          <ac:spMkLst>
            <pc:docMk/>
            <pc:sldMk cId="765500181" sldId="519"/>
            <ac:spMk id="8" creationId="{4BAE7AA9-0D63-FCDB-2E8C-357017500CA3}"/>
          </ac:spMkLst>
        </pc:spChg>
        <pc:spChg chg="add mod">
          <ac:chgData name="Jeymmy Paola Santoyo Angulo" userId="3a1ffe3d-dff4-4d98-af36-7bd986286c61" providerId="ADAL" clId="{DFE572EE-E7CA-47E7-BE64-165C336A265E}" dt="2026-04-27T20:07:34.301" v="1045" actId="1036"/>
          <ac:spMkLst>
            <pc:docMk/>
            <pc:sldMk cId="765500181" sldId="519"/>
            <ac:spMk id="9" creationId="{632FBC4C-12BD-2503-7783-BC75675F1770}"/>
          </ac:spMkLst>
        </pc:spChg>
        <pc:spChg chg="add mod">
          <ac:chgData name="Jeymmy Paola Santoyo Angulo" userId="3a1ffe3d-dff4-4d98-af36-7bd986286c61" providerId="ADAL" clId="{DFE572EE-E7CA-47E7-BE64-165C336A265E}" dt="2026-04-27T20:08:56.864" v="1047"/>
          <ac:spMkLst>
            <pc:docMk/>
            <pc:sldMk cId="765500181" sldId="519"/>
            <ac:spMk id="10" creationId="{E2A55221-5A8A-9CD5-0468-A4EAEBFA3EA1}"/>
          </ac:spMkLst>
        </pc:spChg>
        <pc:spChg chg="add del mod">
          <ac:chgData name="Jeymmy Paola Santoyo Angulo" userId="3a1ffe3d-dff4-4d98-af36-7bd986286c61" providerId="ADAL" clId="{DFE572EE-E7CA-47E7-BE64-165C336A265E}" dt="2026-04-27T20:02:40.028" v="914" actId="478"/>
          <ac:spMkLst>
            <pc:docMk/>
            <pc:sldMk cId="765500181" sldId="519"/>
            <ac:spMk id="33" creationId="{888C1141-C3CB-00B1-E092-8028575E0DA8}"/>
          </ac:spMkLst>
        </pc:spChg>
        <pc:spChg chg="add del mod">
          <ac:chgData name="Jeymmy Paola Santoyo Angulo" userId="3a1ffe3d-dff4-4d98-af36-7bd986286c61" providerId="ADAL" clId="{DFE572EE-E7CA-47E7-BE64-165C336A265E}" dt="2026-04-27T20:02:37.242" v="911" actId="478"/>
          <ac:spMkLst>
            <pc:docMk/>
            <pc:sldMk cId="765500181" sldId="519"/>
            <ac:spMk id="34" creationId="{B49A03A4-2509-EFF3-F093-A57886BB59E2}"/>
          </ac:spMkLst>
        </pc:spChg>
        <pc:spChg chg="mod">
          <ac:chgData name="Jeymmy Paola Santoyo Angulo" userId="3a1ffe3d-dff4-4d98-af36-7bd986286c61" providerId="ADAL" clId="{DFE572EE-E7CA-47E7-BE64-165C336A265E}" dt="2026-04-27T20:05:43.374" v="1001" actId="1036"/>
          <ac:spMkLst>
            <pc:docMk/>
            <pc:sldMk cId="765500181" sldId="519"/>
            <ac:spMk id="122" creationId="{D53D7B5F-FC64-696D-82CE-05E925CFC05A}"/>
          </ac:spMkLst>
        </pc:spChg>
        <pc:graphicFrameChg chg="add del mod modGraphic">
          <ac:chgData name="Jeymmy Paola Santoyo Angulo" userId="3a1ffe3d-dff4-4d98-af36-7bd986286c61" providerId="ADAL" clId="{DFE572EE-E7CA-47E7-BE64-165C336A265E}" dt="2026-04-27T20:02:42.837" v="918" actId="478"/>
          <ac:graphicFrameMkLst>
            <pc:docMk/>
            <pc:sldMk cId="765500181" sldId="519"/>
            <ac:graphicFrameMk id="5" creationId="{67B7892F-B018-4935-01A3-ECBB013374A6}"/>
          </ac:graphicFrameMkLst>
        </pc:graphicFrameChg>
        <pc:picChg chg="add del mod modCrop">
          <ac:chgData name="Jeymmy Paola Santoyo Angulo" userId="3a1ffe3d-dff4-4d98-af36-7bd986286c61" providerId="ADAL" clId="{DFE572EE-E7CA-47E7-BE64-165C336A265E}" dt="2026-04-27T20:02:38.483" v="912" actId="478"/>
          <ac:picMkLst>
            <pc:docMk/>
            <pc:sldMk cId="765500181" sldId="519"/>
            <ac:picMk id="32" creationId="{CD9FE704-543C-EF15-0995-11ADEB82C554}"/>
          </ac:picMkLst>
        </pc:picChg>
      </pc:sldChg>
      <pc:sldChg chg="addSp delSp modSp add del mod">
        <pc:chgData name="Jeymmy Paola Santoyo Angulo" userId="3a1ffe3d-dff4-4d98-af36-7bd986286c61" providerId="ADAL" clId="{DFE572EE-E7CA-47E7-BE64-165C336A265E}" dt="2026-04-27T20:02:11.760" v="868" actId="47"/>
        <pc:sldMkLst>
          <pc:docMk/>
          <pc:sldMk cId="2957260738" sldId="520"/>
        </pc:sldMkLst>
      </pc:sldChg>
      <pc:sldChg chg="modSp add mod ord">
        <pc:chgData name="Jeymmy Paola Santoyo Angulo" userId="3a1ffe3d-dff4-4d98-af36-7bd986286c61" providerId="ADAL" clId="{DFE572EE-E7CA-47E7-BE64-165C336A265E}" dt="2026-04-27T20:29:23.589" v="1062" actId="20577"/>
        <pc:sldMkLst>
          <pc:docMk/>
          <pc:sldMk cId="3435731172" sldId="520"/>
        </pc:sldMkLst>
        <pc:spChg chg="mod">
          <ac:chgData name="Jeymmy Paola Santoyo Angulo" userId="3a1ffe3d-dff4-4d98-af36-7bd986286c61" providerId="ADAL" clId="{DFE572EE-E7CA-47E7-BE64-165C336A265E}" dt="2026-04-27T20:29:18.762" v="1052" actId="20577"/>
          <ac:spMkLst>
            <pc:docMk/>
            <pc:sldMk cId="3435731172" sldId="520"/>
            <ac:spMk id="6" creationId="{AC49EB06-77BE-0891-6DC4-7864D28BE1F8}"/>
          </ac:spMkLst>
        </pc:spChg>
        <pc:spChg chg="mod">
          <ac:chgData name="Jeymmy Paola Santoyo Angulo" userId="3a1ffe3d-dff4-4d98-af36-7bd986286c61" providerId="ADAL" clId="{DFE572EE-E7CA-47E7-BE64-165C336A265E}" dt="2026-04-27T20:29:23.589" v="1062" actId="20577"/>
          <ac:spMkLst>
            <pc:docMk/>
            <pc:sldMk cId="3435731172" sldId="520"/>
            <ac:spMk id="7" creationId="{FD4B572C-CA35-D6FF-DE3C-E79BD6E80D3A}"/>
          </ac:spMkLst>
        </pc:spChg>
      </pc:sldChg>
      <pc:sldChg chg="addSp delSp modSp add mod ord">
        <pc:chgData name="Jeymmy Paola Santoyo Angulo" userId="3a1ffe3d-dff4-4d98-af36-7bd986286c61" providerId="ADAL" clId="{DFE572EE-E7CA-47E7-BE64-165C336A265E}" dt="2026-04-27T20:34:50.701" v="1104" actId="123"/>
        <pc:sldMkLst>
          <pc:docMk/>
          <pc:sldMk cId="2075995685" sldId="521"/>
        </pc:sldMkLst>
        <pc:spChg chg="add mod">
          <ac:chgData name="Jeymmy Paola Santoyo Angulo" userId="3a1ffe3d-dff4-4d98-af36-7bd986286c61" providerId="ADAL" clId="{DFE572EE-E7CA-47E7-BE64-165C336A265E}" dt="2026-04-27T20:34:48.294" v="1103" actId="123"/>
          <ac:spMkLst>
            <pc:docMk/>
            <pc:sldMk cId="2075995685" sldId="521"/>
            <ac:spMk id="2" creationId="{77E4238C-A3AE-BFE0-2ED1-DF13083E63F9}"/>
          </ac:spMkLst>
        </pc:spChg>
        <pc:spChg chg="del mod">
          <ac:chgData name="Jeymmy Paola Santoyo Angulo" userId="3a1ffe3d-dff4-4d98-af36-7bd986286c61" providerId="ADAL" clId="{DFE572EE-E7CA-47E7-BE64-165C336A265E}" dt="2026-04-27T20:30:23.824" v="1075" actId="478"/>
          <ac:spMkLst>
            <pc:docMk/>
            <pc:sldMk cId="2075995685" sldId="521"/>
            <ac:spMk id="3" creationId="{D804B864-1748-1B90-B70B-A49265E6F543}"/>
          </ac:spMkLst>
        </pc:spChg>
        <pc:spChg chg="del">
          <ac:chgData name="Jeymmy Paola Santoyo Angulo" userId="3a1ffe3d-dff4-4d98-af36-7bd986286c61" providerId="ADAL" clId="{DFE572EE-E7CA-47E7-BE64-165C336A265E}" dt="2026-04-27T20:30:25.504" v="1076" actId="478"/>
          <ac:spMkLst>
            <pc:docMk/>
            <pc:sldMk cId="2075995685" sldId="521"/>
            <ac:spMk id="4" creationId="{DA05DC34-7023-33A9-55E0-9F4C8A0CD4E3}"/>
          </ac:spMkLst>
        </pc:spChg>
        <pc:spChg chg="add mod">
          <ac:chgData name="Jeymmy Paola Santoyo Angulo" userId="3a1ffe3d-dff4-4d98-af36-7bd986286c61" providerId="ADAL" clId="{DFE572EE-E7CA-47E7-BE64-165C336A265E}" dt="2026-04-27T20:33:57.221" v="1097"/>
          <ac:spMkLst>
            <pc:docMk/>
            <pc:sldMk cId="2075995685" sldId="521"/>
            <ac:spMk id="5" creationId="{3FEBBC97-2F40-A271-4179-8D7CF9E78038}"/>
          </ac:spMkLst>
        </pc:spChg>
        <pc:spChg chg="del">
          <ac:chgData name="Jeymmy Paola Santoyo Angulo" userId="3a1ffe3d-dff4-4d98-af36-7bd986286c61" providerId="ADAL" clId="{DFE572EE-E7CA-47E7-BE64-165C336A265E}" dt="2026-04-27T20:30:22.368" v="1074" actId="478"/>
          <ac:spMkLst>
            <pc:docMk/>
            <pc:sldMk cId="2075995685" sldId="521"/>
            <ac:spMk id="6" creationId="{F98D1D6D-477B-6BD0-336D-30A6092CF474}"/>
          </ac:spMkLst>
        </pc:spChg>
        <pc:spChg chg="del">
          <ac:chgData name="Jeymmy Paola Santoyo Angulo" userId="3a1ffe3d-dff4-4d98-af36-7bd986286c61" providerId="ADAL" clId="{DFE572EE-E7CA-47E7-BE64-165C336A265E}" dt="2026-04-27T20:30:21.275" v="1073" actId="478"/>
          <ac:spMkLst>
            <pc:docMk/>
            <pc:sldMk cId="2075995685" sldId="521"/>
            <ac:spMk id="7" creationId="{F1613327-AFB0-4D67-FD7D-CA930ED9F537}"/>
          </ac:spMkLst>
        </pc:spChg>
        <pc:spChg chg="del">
          <ac:chgData name="Jeymmy Paola Santoyo Angulo" userId="3a1ffe3d-dff4-4d98-af36-7bd986286c61" providerId="ADAL" clId="{DFE572EE-E7CA-47E7-BE64-165C336A265E}" dt="2026-04-27T20:30:19.542" v="1072" actId="478"/>
          <ac:spMkLst>
            <pc:docMk/>
            <pc:sldMk cId="2075995685" sldId="521"/>
            <ac:spMk id="8" creationId="{37977163-8AC4-7D8A-087B-FB098705C6D9}"/>
          </ac:spMkLst>
        </pc:spChg>
        <pc:spChg chg="del">
          <ac:chgData name="Jeymmy Paola Santoyo Angulo" userId="3a1ffe3d-dff4-4d98-af36-7bd986286c61" providerId="ADAL" clId="{DFE572EE-E7CA-47E7-BE64-165C336A265E}" dt="2026-04-27T20:30:18.426" v="1071" actId="478"/>
          <ac:spMkLst>
            <pc:docMk/>
            <pc:sldMk cId="2075995685" sldId="521"/>
            <ac:spMk id="9" creationId="{8193A2A7-7AED-315F-0557-E3DB0E0E37C4}"/>
          </ac:spMkLst>
        </pc:spChg>
        <pc:spChg chg="del mod">
          <ac:chgData name="Jeymmy Paola Santoyo Angulo" userId="3a1ffe3d-dff4-4d98-af36-7bd986286c61" providerId="ADAL" clId="{DFE572EE-E7CA-47E7-BE64-165C336A265E}" dt="2026-04-27T20:30:16.666" v="1070" actId="478"/>
          <ac:spMkLst>
            <pc:docMk/>
            <pc:sldMk cId="2075995685" sldId="521"/>
            <ac:spMk id="10" creationId="{A10053FC-44CC-AB7F-C317-AFA234512B8C}"/>
          </ac:spMkLst>
        </pc:spChg>
        <pc:spChg chg="add mod">
          <ac:chgData name="Jeymmy Paola Santoyo Angulo" userId="3a1ffe3d-dff4-4d98-af36-7bd986286c61" providerId="ADAL" clId="{DFE572EE-E7CA-47E7-BE64-165C336A265E}" dt="2026-04-27T20:34:50.701" v="1104" actId="123"/>
          <ac:spMkLst>
            <pc:docMk/>
            <pc:sldMk cId="2075995685" sldId="521"/>
            <ac:spMk id="11" creationId="{1B105DFF-AB1D-F1DD-ECF0-DF43C0DA8134}"/>
          </ac:spMkLst>
        </pc:spChg>
        <pc:spChg chg="mod">
          <ac:chgData name="Jeymmy Paola Santoyo Angulo" userId="3a1ffe3d-dff4-4d98-af36-7bd986286c61" providerId="ADAL" clId="{DFE572EE-E7CA-47E7-BE64-165C336A265E}" dt="2026-04-27T20:29:43.247" v="1067" actId="20577"/>
          <ac:spMkLst>
            <pc:docMk/>
            <pc:sldMk cId="2075995685" sldId="521"/>
            <ac:spMk id="122" creationId="{CDA1BC4C-5033-FCB3-E801-D30CC08CFEDD}"/>
          </ac:spMkLst>
        </pc:spChg>
      </pc:sldChg>
      <pc:sldChg chg="modSp add del mod ord">
        <pc:chgData name="Jeymmy Paola Santoyo Angulo" userId="3a1ffe3d-dff4-4d98-af36-7bd986286c61" providerId="ADAL" clId="{DFE572EE-E7CA-47E7-BE64-165C336A265E}" dt="2026-04-27T20:02:11.760" v="868" actId="47"/>
        <pc:sldMkLst>
          <pc:docMk/>
          <pc:sldMk cId="2272967912" sldId="521"/>
        </pc:sldMkLst>
      </pc:sldChg>
      <pc:sldChg chg="modSp add del mod ord">
        <pc:chgData name="Jeymmy Paola Santoyo Angulo" userId="3a1ffe3d-dff4-4d98-af36-7bd986286c61" providerId="ADAL" clId="{DFE572EE-E7CA-47E7-BE64-165C336A265E}" dt="2026-04-27T20:02:13.617" v="869" actId="47"/>
        <pc:sldMkLst>
          <pc:docMk/>
          <pc:sldMk cId="262168438" sldId="522"/>
        </pc:sldMkLst>
      </pc:sldChg>
      <pc:sldChg chg="delSp modSp add del mod ord">
        <pc:chgData name="Jeymmy Paola Santoyo Angulo" userId="3a1ffe3d-dff4-4d98-af36-7bd986286c61" providerId="ADAL" clId="{DFE572EE-E7CA-47E7-BE64-165C336A265E}" dt="2026-04-27T20:02:13.617" v="869" actId="47"/>
        <pc:sldMkLst>
          <pc:docMk/>
          <pc:sldMk cId="2971324995" sldId="523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FD1E9762-5364-4666-7F0B-C8DC1DD486D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4E734C4F-D983-9F7D-F8F6-80A60C5D280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48ED60-B791-4156-A5C4-8C76BB01C2D1}" type="datetimeFigureOut">
              <a:rPr lang="es-CO" smtClean="0"/>
              <a:t>28/04/2026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4A58133E-177C-0020-76D1-FEC578E181C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s-CO"/>
              <a:t>1</a:t>
            </a: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2DFF3D8B-122F-9D93-2E0A-4CD1FB6027C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5FCAEC-CB73-4D8D-B36B-4080530C043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23391295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3636A1-F1F3-3E48-8929-888F2334358F}" type="datetimeFigureOut">
              <a:rPr lang="es-CO" smtClean="0"/>
              <a:t>28/04/2026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s-CO"/>
              <a:t>1</a:t>
            </a: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ABE1E4-D26B-2A41-B504-EC3DCD58489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03004100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>
          <a:extLst>
            <a:ext uri="{FF2B5EF4-FFF2-40B4-BE49-F238E27FC236}">
              <a16:creationId xmlns:a16="http://schemas.microsoft.com/office/drawing/2014/main" id="{AAD8CDFD-FF2E-A824-383A-36D72C17D4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216bb1b5a4c_0_368:notes">
            <a:extLst>
              <a:ext uri="{FF2B5EF4-FFF2-40B4-BE49-F238E27FC236}">
                <a16:creationId xmlns:a16="http://schemas.microsoft.com/office/drawing/2014/main" id="{9D37739D-93AA-2BD6-A91D-E55848E785B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s-CO"/>
          </a:p>
        </p:txBody>
      </p:sp>
      <p:sp>
        <p:nvSpPr>
          <p:cNvPr id="120" name="Google Shape;120;g216bb1b5a4c_0_368:notes">
            <a:extLst>
              <a:ext uri="{FF2B5EF4-FFF2-40B4-BE49-F238E27FC236}">
                <a16:creationId xmlns:a16="http://schemas.microsoft.com/office/drawing/2014/main" id="{98A88D52-7804-D579-7A48-910141AFDDA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Marcador de pie de página 1">
            <a:extLst>
              <a:ext uri="{FF2B5EF4-FFF2-40B4-BE49-F238E27FC236}">
                <a16:creationId xmlns:a16="http://schemas.microsoft.com/office/drawing/2014/main" id="{14496407-8BCB-EFC2-B46C-AC66EE058DC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s-CO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7456078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>
          <a:extLst>
            <a:ext uri="{FF2B5EF4-FFF2-40B4-BE49-F238E27FC236}">
              <a16:creationId xmlns:a16="http://schemas.microsoft.com/office/drawing/2014/main" id="{A127B7CF-BE4A-7D7F-F243-117B6FC558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216bb1b5a4c_0_368:notes">
            <a:extLst>
              <a:ext uri="{FF2B5EF4-FFF2-40B4-BE49-F238E27FC236}">
                <a16:creationId xmlns:a16="http://schemas.microsoft.com/office/drawing/2014/main" id="{E88D1F37-9A7C-2B97-FCF3-D617CF894C0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s-CO"/>
          </a:p>
        </p:txBody>
      </p:sp>
      <p:sp>
        <p:nvSpPr>
          <p:cNvPr id="120" name="Google Shape;120;g216bb1b5a4c_0_368:notes">
            <a:extLst>
              <a:ext uri="{FF2B5EF4-FFF2-40B4-BE49-F238E27FC236}">
                <a16:creationId xmlns:a16="http://schemas.microsoft.com/office/drawing/2014/main" id="{E0A18D24-C036-5776-0925-DCCDD57B657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Marcador de pie de página 1">
            <a:extLst>
              <a:ext uri="{FF2B5EF4-FFF2-40B4-BE49-F238E27FC236}">
                <a16:creationId xmlns:a16="http://schemas.microsoft.com/office/drawing/2014/main" id="{41DA2E89-75E5-20C8-7751-D6F4D21F041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s-CO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1145905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>
          <a:extLst>
            <a:ext uri="{FF2B5EF4-FFF2-40B4-BE49-F238E27FC236}">
              <a16:creationId xmlns:a16="http://schemas.microsoft.com/office/drawing/2014/main" id="{5191A107-0C98-A1F0-C108-2A890331BE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216bb1b5a4c_0_368:notes">
            <a:extLst>
              <a:ext uri="{FF2B5EF4-FFF2-40B4-BE49-F238E27FC236}">
                <a16:creationId xmlns:a16="http://schemas.microsoft.com/office/drawing/2014/main" id="{30BE76B4-474F-FEEF-1DB8-B67EFDB5D4E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s-CO"/>
          </a:p>
        </p:txBody>
      </p:sp>
      <p:sp>
        <p:nvSpPr>
          <p:cNvPr id="120" name="Google Shape;120;g216bb1b5a4c_0_368:notes">
            <a:extLst>
              <a:ext uri="{FF2B5EF4-FFF2-40B4-BE49-F238E27FC236}">
                <a16:creationId xmlns:a16="http://schemas.microsoft.com/office/drawing/2014/main" id="{EA9B15A2-F095-493B-3A48-3E78903DB07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Marcador de pie de página 1">
            <a:extLst>
              <a:ext uri="{FF2B5EF4-FFF2-40B4-BE49-F238E27FC236}">
                <a16:creationId xmlns:a16="http://schemas.microsoft.com/office/drawing/2014/main" id="{99B40570-6753-AB36-AF18-7383499587D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s-CO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148012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arcador de posición de imagen 7">
            <a:extLst>
              <a:ext uri="{FF2B5EF4-FFF2-40B4-BE49-F238E27FC236}">
                <a16:creationId xmlns:a16="http://schemas.microsoft.com/office/drawing/2014/main" id="{F2BEA3C9-3A77-F822-2AAC-6D82ECC51AC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" y="375392"/>
            <a:ext cx="11058258" cy="6042500"/>
          </a:xfrm>
        </p:spPr>
        <p:txBody>
          <a:bodyPr/>
          <a:lstStyle/>
          <a:p>
            <a:r>
              <a:rPr lang="es-ES"/>
              <a:t>Haga clic en el icono para agregar una imagen</a:t>
            </a:r>
            <a:endParaRPr lang="es-CO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1455649"/>
            <a:ext cx="9144000" cy="2387600"/>
          </a:xfrm>
        </p:spPr>
        <p:txBody>
          <a:bodyPr anchor="b"/>
          <a:lstStyle>
            <a:lvl1pPr algn="l">
              <a:lnSpc>
                <a:spcPct val="100000"/>
              </a:lnSpc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3935324"/>
            <a:ext cx="9144000" cy="1655762"/>
          </a:xfr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EC529-9135-41BB-A0BF-EE9DB1691A90}" type="datetime1">
              <a:rPr lang="es-CO" smtClean="0"/>
              <a:t>28/04/2026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O"/>
              <a:t>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BC5A6-62EE-9E4F-89DF-4B9629A6C84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625919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AAFE7-C93F-4EBB-979D-22BFDEF3C0B7}" type="datetime1">
              <a:rPr lang="es-CO" smtClean="0"/>
              <a:t>28/04/2026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O"/>
              <a:t>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BC5A6-62EE-9E4F-89DF-4B9629A6C84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195021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B26DA-8289-4DB8-9D62-8F06A674F812}" type="datetime1">
              <a:rPr lang="es-CO" smtClean="0"/>
              <a:t>28/04/2026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O"/>
              <a:t>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BC5A6-62EE-9E4F-89DF-4B9629A6C84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359262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530226"/>
            <a:ext cx="10220057" cy="469900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2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220058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31FF5-5AB6-492B-91C4-9B5871D2D090}" type="datetime1">
              <a:rPr lang="es-CO" smtClean="0"/>
              <a:t>28/04/2026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O"/>
              <a:t>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BC5A6-62EE-9E4F-89DF-4B9629A6C844}" type="slidenum">
              <a:rPr lang="es-CO" smtClean="0"/>
              <a:t>‹Nº›</a:t>
            </a:fld>
            <a:endParaRPr lang="es-CO"/>
          </a:p>
        </p:txBody>
      </p:sp>
      <p:sp>
        <p:nvSpPr>
          <p:cNvPr id="7" name="Rectángulo redondeado 6">
            <a:extLst>
              <a:ext uri="{FF2B5EF4-FFF2-40B4-BE49-F238E27FC236}">
                <a16:creationId xmlns:a16="http://schemas.microsoft.com/office/drawing/2014/main" id="{94215EB2-14A5-3F9D-3D17-2065963F17BE}"/>
              </a:ext>
            </a:extLst>
          </p:cNvPr>
          <p:cNvSpPr/>
          <p:nvPr userDrawn="1"/>
        </p:nvSpPr>
        <p:spPr>
          <a:xfrm>
            <a:off x="647700" y="530226"/>
            <a:ext cx="61593" cy="469900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05686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6758605E-9CF6-CB3B-FCAD-711897CBE3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lum bright="70000" contrast="-70000"/>
            <a:alphaModFix amt="20000"/>
          </a:blip>
          <a:srcRect l="50000"/>
          <a:stretch/>
        </p:blipFill>
        <p:spPr>
          <a:xfrm>
            <a:off x="0" y="136525"/>
            <a:ext cx="3058059" cy="672772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226408" cy="2852737"/>
          </a:xfrm>
        </p:spPr>
        <p:txBody>
          <a:bodyPr anchor="b"/>
          <a:lstStyle>
            <a:lvl1pPr>
              <a:defRPr sz="6000">
                <a:solidFill>
                  <a:schemeClr val="tx2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226408" cy="42957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lumMod val="9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8189C-5CF4-4D8C-96FE-8D06E9BC6EF0}" type="datetime1">
              <a:rPr lang="es-CO" smtClean="0"/>
              <a:t>28/04/2026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O"/>
              <a:t>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BC5A6-62EE-9E4F-89DF-4B9629A6C84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35168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76220"/>
            <a:ext cx="9767131" cy="626187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2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62BBF-2FB5-4FA2-AB66-0953F38AFDE3}" type="datetime1">
              <a:rPr lang="es-CO" smtClean="0"/>
              <a:t>28/04/2026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O"/>
              <a:t>1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BC5A6-62EE-9E4F-89DF-4B9629A6C844}" type="slidenum">
              <a:rPr lang="es-CO" smtClean="0"/>
              <a:t>‹Nº›</a:t>
            </a:fld>
            <a:endParaRPr lang="es-CO"/>
          </a:p>
        </p:txBody>
      </p:sp>
      <p:sp>
        <p:nvSpPr>
          <p:cNvPr id="8" name="Rectángulo redondeado 7">
            <a:extLst>
              <a:ext uri="{FF2B5EF4-FFF2-40B4-BE49-F238E27FC236}">
                <a16:creationId xmlns:a16="http://schemas.microsoft.com/office/drawing/2014/main" id="{922074FE-CF7A-1D2B-72D7-D8CC0024A636}"/>
              </a:ext>
            </a:extLst>
          </p:cNvPr>
          <p:cNvSpPr/>
          <p:nvPr userDrawn="1"/>
        </p:nvSpPr>
        <p:spPr>
          <a:xfrm>
            <a:off x="647700" y="530226"/>
            <a:ext cx="61593" cy="469900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007057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A6E6C-CA79-419A-9DB4-AD7781B69BB3}" type="datetime1">
              <a:rPr lang="es-CO" smtClean="0"/>
              <a:t>28/04/2026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O"/>
              <a:t>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BC5A6-62EE-9E4F-89DF-4B9629A6C84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17168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10156877" cy="650240"/>
          </a:xfrm>
        </p:spPr>
        <p:txBody>
          <a:bodyPr anchor="b"/>
          <a:lstStyle>
            <a:lvl1pPr>
              <a:defRPr sz="3200">
                <a:solidFill>
                  <a:schemeClr val="tx2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2057400"/>
            <a:ext cx="5813476" cy="38036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966F8-E799-417F-BD11-7DD8F2484567}" type="datetime1">
              <a:rPr lang="es-CO" smtClean="0"/>
              <a:t>28/04/2026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O"/>
              <a:t>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BC5A6-62EE-9E4F-89DF-4B9629A6C844}" type="slidenum">
              <a:rPr lang="es-CO" smtClean="0"/>
              <a:t>‹Nº›</a:t>
            </a:fld>
            <a:endParaRPr lang="es-CO"/>
          </a:p>
        </p:txBody>
      </p:sp>
      <p:sp>
        <p:nvSpPr>
          <p:cNvPr id="8" name="Rectángulo redondeado 7">
            <a:extLst>
              <a:ext uri="{FF2B5EF4-FFF2-40B4-BE49-F238E27FC236}">
                <a16:creationId xmlns:a16="http://schemas.microsoft.com/office/drawing/2014/main" id="{407F56E8-256C-CF59-E7C9-A50799F845F3}"/>
              </a:ext>
            </a:extLst>
          </p:cNvPr>
          <p:cNvSpPr/>
          <p:nvPr userDrawn="1"/>
        </p:nvSpPr>
        <p:spPr>
          <a:xfrm>
            <a:off x="647700" y="530226"/>
            <a:ext cx="61593" cy="469900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336711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93F9-330D-4E45-90E3-E1881E4BF7B8}" type="datetime1">
              <a:rPr lang="es-CO" smtClean="0"/>
              <a:t>28/04/2026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O"/>
              <a:t>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BC5A6-62EE-9E4F-89DF-4B9629A6C84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50996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50639-C74F-4D8C-B782-ADB0454542C9}" type="datetime1">
              <a:rPr lang="es-CO" smtClean="0"/>
              <a:t>28/04/2026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O"/>
              <a:t>1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BC5A6-62EE-9E4F-89DF-4B9629A6C84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419387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747AE-DFF0-4329-AE69-708CC2D2AB51}" type="datetime1">
              <a:rPr lang="es-CO" smtClean="0"/>
              <a:t>28/04/2026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CO"/>
              <a:t>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BC5A6-62EE-9E4F-89DF-4B9629A6C84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616107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15454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15454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417892"/>
            <a:ext cx="2743200" cy="3035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spc="6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1D632FD6-9802-4FEE-AA1A-74169D46E56A}" type="datetime1">
              <a:rPr lang="es-CO" smtClean="0"/>
              <a:t>28/04/2026</a:t>
            </a:fld>
            <a:endParaRPr lang="es-C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417892"/>
            <a:ext cx="4114800" cy="3035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spc="6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s-CO"/>
              <a:t>1</a:t>
            </a:r>
            <a:endParaRPr lang="es-C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417892"/>
            <a:ext cx="2447658" cy="3035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spc="6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C2ABC5A6-62EE-9E4F-89DF-4B9629A6C844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E7AC5E44-7F07-B034-147E-FF40BF8D4FE4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1353800" y="365125"/>
            <a:ext cx="580426" cy="489040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44A2A098-90B2-F149-406C-9E7E81B9908D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 rot="5400000" flipV="1">
            <a:off x="11778431" y="6444432"/>
            <a:ext cx="761623" cy="65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585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6" r:id="rId4"/>
    <p:sldLayoutId id="2147483667" r:id="rId5"/>
    <p:sldLayoutId id="2147483668" r:id="rId6"/>
    <p:sldLayoutId id="2147483664" r:id="rId7"/>
    <p:sldLayoutId id="2147483665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kern="1200">
          <a:solidFill>
            <a:schemeClr val="tx1"/>
          </a:solidFill>
          <a:latin typeface="Nunito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Nunito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Nunito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Nunito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Nunito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Nunito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vima.gov.co/biblioteca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invima.gov.co/productos-vigilados/medicamentos-y-productos-biologicos/sala-especializada-medicamentos-sintesis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imagen 1"/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F4A49C2-F044-383B-1E15-A04281AA08C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197" b="9197"/>
          <a:stretch/>
        </p:blipFill>
        <p:spPr>
          <a:xfrm>
            <a:off x="0" y="367216"/>
            <a:ext cx="11058259" cy="6050676"/>
          </a:xfrm>
          <a:prstGeom prst="rect">
            <a:avLst/>
          </a:prstGeom>
        </p:spPr>
      </p:pic>
      <p:sp>
        <p:nvSpPr>
          <p:cNvPr id="12" name="Rectángulo 11">
            <a:extLst>
              <a:ext uri="{FF2B5EF4-FFF2-40B4-BE49-F238E27FC236}">
                <a16:creationId xmlns:a16="http://schemas.microsoft.com/office/drawing/2014/main" id="{A4F902B5-52AE-22C3-B51B-D41ADA57E441}"/>
              </a:ext>
            </a:extLst>
          </p:cNvPr>
          <p:cNvSpPr/>
          <p:nvPr/>
        </p:nvSpPr>
        <p:spPr>
          <a:xfrm>
            <a:off x="-2" y="4657200"/>
            <a:ext cx="5413831" cy="1159159"/>
          </a:xfrm>
          <a:prstGeom prst="rect">
            <a:avLst/>
          </a:prstGeom>
          <a:solidFill>
            <a:schemeClr val="bg2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TextBox 18">
            <a:extLst>
              <a:ext uri="{FF2B5EF4-FFF2-40B4-BE49-F238E27FC236}">
                <a16:creationId xmlns:a16="http://schemas.microsoft.com/office/drawing/2014/main" id="{02D3A23A-210A-354E-8333-8E07368939AC}"/>
              </a:ext>
            </a:extLst>
          </p:cNvPr>
          <p:cNvSpPr txBox="1"/>
          <p:nvPr/>
        </p:nvSpPr>
        <p:spPr>
          <a:xfrm>
            <a:off x="814026" y="1075417"/>
            <a:ext cx="878157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>
              <a:defRPr/>
            </a:pPr>
            <a:r>
              <a:rPr lang="es-ES" sz="4000" b="1" dirty="0">
                <a:solidFill>
                  <a:prstClr val="white"/>
                </a:solidFill>
                <a:latin typeface="Nunito Sans 10pt Black" pitchFamily="2" charset="0"/>
                <a:ea typeface="Verdana" panose="020B0604030504040204" pitchFamily="34" charset="0"/>
              </a:rPr>
              <a:t>GIVRA – COMPONENTE MEDICO.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ES" sz="4000" b="1" dirty="0">
              <a:solidFill>
                <a:prstClr val="white"/>
              </a:solidFill>
              <a:latin typeface="Nunito Sans 10pt Black" pitchFamily="2" charset="0"/>
              <a:ea typeface="Verdana" panose="020B0604030504040204" pitchFamily="34" charset="0"/>
            </a:endParaRPr>
          </a:p>
        </p:txBody>
      </p:sp>
      <p:sp>
        <p:nvSpPr>
          <p:cNvPr id="7" name="TextBox 29">
            <a:extLst>
              <a:ext uri="{FF2B5EF4-FFF2-40B4-BE49-F238E27FC236}">
                <a16:creationId xmlns:a16="http://schemas.microsoft.com/office/drawing/2014/main" id="{42AB67B7-5189-5F4E-B7B3-7B6063C077DB}"/>
              </a:ext>
            </a:extLst>
          </p:cNvPr>
          <p:cNvSpPr txBox="1"/>
          <p:nvPr/>
        </p:nvSpPr>
        <p:spPr>
          <a:xfrm>
            <a:off x="565196" y="4893941"/>
            <a:ext cx="99278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>
              <a:defRPr/>
            </a:pPr>
            <a:r>
              <a:rPr kumimoji="0" lang="es-ES" sz="2000" b="1" i="0" u="none" strike="noStrike" kern="1200" cap="none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unito" panose="020B0604020202020204" charset="0"/>
                <a:ea typeface="Verdana" panose="020B0604030504040204" pitchFamily="34" charset="0"/>
              </a:rPr>
              <a:t>Nuevas Entidades </a:t>
            </a:r>
            <a:r>
              <a:rPr kumimoji="0" lang="es-ES" sz="2000" b="1" i="0" u="none" strike="noStrike" kern="1200" cap="none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unito" panose="020B0604020202020204" charset="0"/>
                <a:ea typeface="Verdana" panose="020B0604030504040204" pitchFamily="34" charset="0"/>
              </a:rPr>
              <a:t>Quimicas</a:t>
            </a:r>
            <a:endParaRPr kumimoji="0" lang="en-CO" sz="2400" b="1" i="0" u="none" strike="noStrike" kern="1200" cap="none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unito" panose="020B0604020202020204" charset="0"/>
              <a:ea typeface="Verdana" panose="020B0604030504040204" pitchFamily="34" charset="0"/>
            </a:endParaRPr>
          </a:p>
        </p:txBody>
      </p:sp>
      <p:sp>
        <p:nvSpPr>
          <p:cNvPr id="8" name="TextBox 29">
            <a:extLst>
              <a:ext uri="{FF2B5EF4-FFF2-40B4-BE49-F238E27FC236}">
                <a16:creationId xmlns:a16="http://schemas.microsoft.com/office/drawing/2014/main" id="{18B1E389-3C7A-4B7F-7CB0-2D0F1C7D332C}"/>
              </a:ext>
            </a:extLst>
          </p:cNvPr>
          <p:cNvSpPr txBox="1"/>
          <p:nvPr/>
        </p:nvSpPr>
        <p:spPr>
          <a:xfrm>
            <a:off x="565196" y="5330737"/>
            <a:ext cx="23326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000" spc="600" dirty="0">
                <a:solidFill>
                  <a:prstClr val="white"/>
                </a:solidFill>
                <a:latin typeface="Nunito" panose="020B0604020202020204" charset="0"/>
                <a:ea typeface="Verdana" panose="020B0604030504040204" pitchFamily="34" charset="0"/>
              </a:rPr>
              <a:t>Abril 2026.</a:t>
            </a:r>
            <a:endParaRPr kumimoji="0" lang="en-CO" sz="200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unito" panose="020B0604020202020204" charset="0"/>
              <a:ea typeface="Verdana" panose="020B0604030504040204" pitchFamily="34" charset="0"/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814026" y="1692153"/>
            <a:ext cx="75151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defRPr/>
            </a:pPr>
            <a:r>
              <a:rPr lang="es-ES" sz="2800" b="1" dirty="0">
                <a:solidFill>
                  <a:prstClr val="white"/>
                </a:solidFill>
                <a:latin typeface="Nunito Sans 10pt Black" pitchFamily="2" charset="0"/>
                <a:ea typeface="Verdana" panose="020B0604030504040204" pitchFamily="34" charset="0"/>
              </a:rPr>
              <a:t>Dirección de Otras Prestaciones ADRES.</a:t>
            </a:r>
            <a:endParaRPr lang="en-CO" sz="2800" b="1" dirty="0">
              <a:solidFill>
                <a:prstClr val="white"/>
              </a:solidFill>
              <a:latin typeface="Nunito Sans 10pt Black" pitchFamily="2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02713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ángulo 19"/>
          <p:cNvSpPr/>
          <p:nvPr/>
        </p:nvSpPr>
        <p:spPr>
          <a:xfrm>
            <a:off x="1" y="0"/>
            <a:ext cx="2322286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/>
          </a:p>
        </p:txBody>
      </p:sp>
      <p:sp>
        <p:nvSpPr>
          <p:cNvPr id="9" name="Título 8"/>
          <p:cNvSpPr>
            <a:spLocks noGrp="1"/>
          </p:cNvSpPr>
          <p:nvPr>
            <p:ph type="title"/>
          </p:nvPr>
        </p:nvSpPr>
        <p:spPr>
          <a:xfrm rot="16200000">
            <a:off x="-1894113" y="3136537"/>
            <a:ext cx="6110514" cy="650240"/>
          </a:xfrm>
        </p:spPr>
        <p:txBody>
          <a:bodyPr>
            <a:noAutofit/>
          </a:bodyPr>
          <a:lstStyle/>
          <a:p>
            <a:pPr algn="r"/>
            <a:r>
              <a:rPr lang="es-CO" sz="4400" b="1" spc="2000" dirty="0">
                <a:solidFill>
                  <a:schemeClr val="bg1"/>
                </a:solidFill>
              </a:rPr>
              <a:t>CONTENIDO</a:t>
            </a:r>
            <a:endParaRPr lang="en-US" sz="4400" b="1" spc="2000" dirty="0">
              <a:solidFill>
                <a:schemeClr val="bg1"/>
              </a:solidFill>
            </a:endParaRPr>
          </a:p>
        </p:txBody>
      </p:sp>
      <p:sp>
        <p:nvSpPr>
          <p:cNvPr id="22" name="Rectángulo 21"/>
          <p:cNvSpPr/>
          <p:nvPr/>
        </p:nvSpPr>
        <p:spPr>
          <a:xfrm>
            <a:off x="2322287" y="1132114"/>
            <a:ext cx="174170" cy="133531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uadroTexto 4">
            <a:extLst>
              <a:ext uri="{FF2B5EF4-FFF2-40B4-BE49-F238E27FC236}">
                <a16:creationId xmlns:a16="http://schemas.microsoft.com/office/drawing/2014/main" id="{51EA2F41-7E42-4A8E-A7DC-1214EDE0B5B7}"/>
              </a:ext>
            </a:extLst>
          </p:cNvPr>
          <p:cNvSpPr txBox="1"/>
          <p:nvPr/>
        </p:nvSpPr>
        <p:spPr>
          <a:xfrm>
            <a:off x="3010527" y="1704682"/>
            <a:ext cx="8464081" cy="106567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CO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0" indent="-457200">
              <a:lnSpc>
                <a:spcPct val="107000"/>
              </a:lnSpc>
              <a:buAutoNum type="arabicPeriod"/>
            </a:pPr>
            <a:r>
              <a:rPr lang="es-ES" sz="2000" dirty="0"/>
              <a:t>Conceptos Nuevas Entidades Químicas</a:t>
            </a:r>
          </a:p>
          <a:p>
            <a:pPr marL="457200" lvl="0" indent="-457200">
              <a:lnSpc>
                <a:spcPct val="107000"/>
              </a:lnSpc>
              <a:buAutoNum type="arabicPeriod"/>
            </a:pPr>
            <a:r>
              <a:rPr lang="es-ES" sz="2000" dirty="0"/>
              <a:t>Nuevas Entidades Químicas </a:t>
            </a:r>
            <a:r>
              <a:rPr lang="es-ES" sz="2000" dirty="0" err="1"/>
              <a:t>Briviact-brivaracetam</a:t>
            </a:r>
            <a:r>
              <a:rPr lang="es-ES" sz="2000" dirty="0"/>
              <a:t> y </a:t>
            </a:r>
            <a:r>
              <a:rPr lang="es-ES" sz="2000" dirty="0" err="1"/>
              <a:t>Nucala-mepolizumab</a:t>
            </a:r>
            <a:r>
              <a:rPr lang="es-ES" sz="2000" dirty="0"/>
              <a:t> </a:t>
            </a:r>
            <a:endParaRPr lang="es-CO" sz="2000" dirty="0"/>
          </a:p>
          <a:p>
            <a:pPr lvl="0">
              <a:lnSpc>
                <a:spcPct val="107000"/>
              </a:lnSpc>
            </a:pPr>
            <a:endParaRPr lang="es-CO" sz="2000" kern="1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8910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FD76E146-73DD-F1BF-30D3-E1BCC4FC4B24}"/>
              </a:ext>
            </a:extLst>
          </p:cNvPr>
          <p:cNvSpPr/>
          <p:nvPr/>
        </p:nvSpPr>
        <p:spPr>
          <a:xfrm>
            <a:off x="0" y="416559"/>
            <a:ext cx="10871200" cy="60248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D2755541-1517-A5B3-EF4D-2E2A40B9E369}"/>
              </a:ext>
            </a:extLst>
          </p:cNvPr>
          <p:cNvSpPr txBox="1"/>
          <p:nvPr/>
        </p:nvSpPr>
        <p:spPr>
          <a:xfrm>
            <a:off x="1162684" y="2650377"/>
            <a:ext cx="1860552" cy="186204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s-CO" sz="11500" spc="-300" dirty="0">
                <a:solidFill>
                  <a:schemeClr val="bg2">
                    <a:lumMod val="20000"/>
                    <a:lumOff val="80000"/>
                  </a:schemeClr>
                </a:solidFill>
                <a:latin typeface="Nunito ExtraLight" pitchFamily="2" charset="77"/>
              </a:rPr>
              <a:t>01</a:t>
            </a:r>
            <a:endParaRPr lang="es-CO" sz="9600" spc="-300" dirty="0">
              <a:solidFill>
                <a:schemeClr val="bg2">
                  <a:lumMod val="20000"/>
                  <a:lumOff val="80000"/>
                </a:schemeClr>
              </a:solidFill>
              <a:latin typeface="Nunito ExtraLight" pitchFamily="2" charset="77"/>
            </a:endParaRPr>
          </a:p>
        </p:txBody>
      </p:sp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A4E1C9C9-7249-B93B-2764-C73EB18DFEC2}"/>
              </a:ext>
            </a:extLst>
          </p:cNvPr>
          <p:cNvCxnSpPr>
            <a:cxnSpLocks/>
          </p:cNvCxnSpPr>
          <p:nvPr/>
        </p:nvCxnSpPr>
        <p:spPr>
          <a:xfrm>
            <a:off x="3698240" y="2731825"/>
            <a:ext cx="0" cy="1394350"/>
          </a:xfrm>
          <a:prstGeom prst="line">
            <a:avLst/>
          </a:prstGeom>
          <a:ln w="38100" cap="rnd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38">
            <a:extLst>
              <a:ext uri="{FF2B5EF4-FFF2-40B4-BE49-F238E27FC236}">
                <a16:creationId xmlns:a16="http://schemas.microsoft.com/office/drawing/2014/main" id="{292F02FA-B825-9946-9466-789777487C6D}"/>
              </a:ext>
            </a:extLst>
          </p:cNvPr>
          <p:cNvSpPr txBox="1"/>
          <p:nvPr/>
        </p:nvSpPr>
        <p:spPr>
          <a:xfrm>
            <a:off x="3970468" y="3136611"/>
            <a:ext cx="54262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unito" panose="020B0604020202020204" charset="0"/>
              </a:rPr>
              <a:t>Nuevas Entidades Químicas</a:t>
            </a:r>
          </a:p>
        </p:txBody>
      </p:sp>
    </p:spTree>
    <p:extLst>
      <p:ext uri="{BB962C8B-B14F-4D97-AF65-F5344CB8AC3E}">
        <p14:creationId xmlns:p14="http://schemas.microsoft.com/office/powerpoint/2010/main" val="16044310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>
          <a:extLst>
            <a:ext uri="{FF2B5EF4-FFF2-40B4-BE49-F238E27FC236}">
              <a16:creationId xmlns:a16="http://schemas.microsoft.com/office/drawing/2014/main" id="{0BFC39FC-485C-894B-6437-5BAC17EA3E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>
            <a:extLst>
              <a:ext uri="{FF2B5EF4-FFF2-40B4-BE49-F238E27FC236}">
                <a16:creationId xmlns:a16="http://schemas.microsoft.com/office/drawing/2014/main" id="{0CB5A2B7-D541-505A-A868-676D853505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b="1" dirty="0"/>
              <a:t>Validaciones específicas: Nueva entidad química </a:t>
            </a:r>
            <a:endParaRPr lang="es-CO" dirty="0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26DE7672-3BCC-4B3B-7A4F-2E07B9C60C70}"/>
              </a:ext>
            </a:extLst>
          </p:cNvPr>
          <p:cNvSpPr txBox="1"/>
          <p:nvPr/>
        </p:nvSpPr>
        <p:spPr>
          <a:xfrm>
            <a:off x="916675" y="1476317"/>
            <a:ext cx="103586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dirty="0"/>
              <a:t>La nueva entidad química que reconocerá la ADRES deberá contar con: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ES" dirty="0"/>
              <a:t>Concepto emitido por el IETS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ES" dirty="0"/>
              <a:t>Registro sanitario o la autorización de comercialización en el país otorgados por el INVIMA.* </a:t>
            </a:r>
            <a:endParaRPr lang="es-CO" dirty="0"/>
          </a:p>
        </p:txBody>
      </p:sp>
      <p:sp>
        <p:nvSpPr>
          <p:cNvPr id="12" name="Google Shape;122;p21">
            <a:extLst>
              <a:ext uri="{FF2B5EF4-FFF2-40B4-BE49-F238E27FC236}">
                <a16:creationId xmlns:a16="http://schemas.microsoft.com/office/drawing/2014/main" id="{D53D7B5F-FC64-696D-82CE-05E925CFC05A}"/>
              </a:ext>
            </a:extLst>
          </p:cNvPr>
          <p:cNvSpPr txBox="1">
            <a:spLocks/>
          </p:cNvSpPr>
          <p:nvPr/>
        </p:nvSpPr>
        <p:spPr>
          <a:xfrm>
            <a:off x="838197" y="2668515"/>
            <a:ext cx="10220057" cy="469900"/>
          </a:xfrm>
          <a:prstGeom prst="rect">
            <a:avLst/>
          </a:prstGeom>
        </p:spPr>
        <p:txBody>
          <a:bodyPr spcFirstLastPara="1" vert="horz" lIns="121900" tIns="121900" rIns="121900" bIns="12190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2"/>
                </a:solidFill>
                <a:latin typeface="Nunito" pitchFamily="2" charset="77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buClr>
                <a:schemeClr val="dk1"/>
              </a:buClr>
              <a:buSzPts val="1100"/>
            </a:pPr>
            <a:r>
              <a:rPr lang="es-ES" sz="2900" b="1" dirty="0"/>
              <a:t>¿Qué es una molécula nueva?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3A536C01-C740-323E-2423-AF41253CF734}"/>
              </a:ext>
            </a:extLst>
          </p:cNvPr>
          <p:cNvSpPr txBox="1"/>
          <p:nvPr/>
        </p:nvSpPr>
        <p:spPr>
          <a:xfrm>
            <a:off x="892791" y="3015749"/>
            <a:ext cx="105848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dirty="0"/>
              <a:t>Es cuando un Ingrediente Farmacéutico Activo (IFA) no se encuentra incluido en las Normas Farmacológicas</a:t>
            </a:r>
            <a:endParaRPr lang="es-CO" dirty="0"/>
          </a:p>
        </p:txBody>
      </p:sp>
      <p:sp>
        <p:nvSpPr>
          <p:cNvPr id="14" name="Google Shape;122;p21">
            <a:extLst>
              <a:ext uri="{FF2B5EF4-FFF2-40B4-BE49-F238E27FC236}">
                <a16:creationId xmlns:a16="http://schemas.microsoft.com/office/drawing/2014/main" id="{ACB720F9-B027-2A3A-C27D-7C3E7A9C659B}"/>
              </a:ext>
            </a:extLst>
          </p:cNvPr>
          <p:cNvSpPr txBox="1">
            <a:spLocks/>
          </p:cNvSpPr>
          <p:nvPr/>
        </p:nvSpPr>
        <p:spPr>
          <a:xfrm>
            <a:off x="838198" y="3732315"/>
            <a:ext cx="10220057" cy="469900"/>
          </a:xfrm>
          <a:prstGeom prst="rect">
            <a:avLst/>
          </a:prstGeom>
        </p:spPr>
        <p:txBody>
          <a:bodyPr spcFirstLastPara="1" vert="horz" lIns="121900" tIns="121900" rIns="121900" bIns="12190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2"/>
                </a:solidFill>
                <a:latin typeface="Nunito" pitchFamily="2" charset="77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buClr>
                <a:schemeClr val="dk1"/>
              </a:buClr>
              <a:buSzPts val="1100"/>
            </a:pPr>
            <a:r>
              <a:rPr lang="es-ES" sz="2900" b="1" dirty="0"/>
              <a:t>¿Qué son las normas farmacológicas?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52349289-919A-E296-5139-A0682FF69A90}"/>
              </a:ext>
            </a:extLst>
          </p:cNvPr>
          <p:cNvSpPr txBox="1"/>
          <p:nvPr/>
        </p:nvSpPr>
        <p:spPr>
          <a:xfrm>
            <a:off x="838199" y="4351540"/>
            <a:ext cx="105848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dirty="0"/>
              <a:t>Las Normas Farmacológicas se refieren al listado de Ingredientes Farmacéuticos Activos (</a:t>
            </a:r>
            <a:r>
              <a:rPr lang="es-ES" dirty="0" err="1"/>
              <a:t>IFAs</a:t>
            </a:r>
            <a:r>
              <a:rPr lang="es-ES" dirty="0"/>
              <a:t>) aprobados en Colombia en una concentración y forma farmacéutica específica.</a:t>
            </a:r>
            <a:endParaRPr lang="es-CO" dirty="0"/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39383D2E-BEF7-3560-68E7-C6600EB71536}"/>
              </a:ext>
            </a:extLst>
          </p:cNvPr>
          <p:cNvSpPr txBox="1"/>
          <p:nvPr/>
        </p:nvSpPr>
        <p:spPr>
          <a:xfrm>
            <a:off x="838197" y="6143108"/>
            <a:ext cx="103586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600" dirty="0"/>
              <a:t>*Resolución 205 de 2020 Art. 9.5, Resolución 586 de 2021 Art. 9.5 y Manual Operativo V2 y V3</a:t>
            </a:r>
            <a:endParaRPr lang="es-CO" sz="1600" dirty="0"/>
          </a:p>
        </p:txBody>
      </p:sp>
    </p:spTree>
    <p:extLst>
      <p:ext uri="{BB962C8B-B14F-4D97-AF65-F5344CB8AC3E}">
        <p14:creationId xmlns:p14="http://schemas.microsoft.com/office/powerpoint/2010/main" val="16732914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>
          <a:extLst>
            <a:ext uri="{FF2B5EF4-FFF2-40B4-BE49-F238E27FC236}">
              <a16:creationId xmlns:a16="http://schemas.microsoft.com/office/drawing/2014/main" id="{D459D94A-70E4-0B61-C7BB-BBA5FD6CEF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22;p21">
            <a:extLst>
              <a:ext uri="{FF2B5EF4-FFF2-40B4-BE49-F238E27FC236}">
                <a16:creationId xmlns:a16="http://schemas.microsoft.com/office/drawing/2014/main" id="{0E41C8C1-FC3E-8B53-8506-B80FA825466C}"/>
              </a:ext>
            </a:extLst>
          </p:cNvPr>
          <p:cNvSpPr txBox="1">
            <a:spLocks/>
          </p:cNvSpPr>
          <p:nvPr/>
        </p:nvSpPr>
        <p:spPr>
          <a:xfrm>
            <a:off x="838199" y="904399"/>
            <a:ext cx="10220057" cy="469900"/>
          </a:xfrm>
          <a:prstGeom prst="rect">
            <a:avLst/>
          </a:prstGeom>
        </p:spPr>
        <p:txBody>
          <a:bodyPr spcFirstLastPara="1" vert="horz" lIns="121900" tIns="121900" rIns="121900" bIns="12190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2"/>
                </a:solidFill>
                <a:latin typeface="Nunito" pitchFamily="2" charset="77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buClr>
                <a:schemeClr val="dk1"/>
              </a:buClr>
              <a:buSzPts val="1100"/>
            </a:pPr>
            <a:r>
              <a:rPr lang="es-ES" sz="1800" dirty="0"/>
              <a:t>¿En qué momento se entiende que está incluido un principio activo en Normas Farmacológicas?</a:t>
            </a:r>
            <a:endParaRPr lang="es-ES" sz="1800" b="1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4BAE7AA9-0D63-FCDB-2E8C-357017500CA3}"/>
              </a:ext>
            </a:extLst>
          </p:cNvPr>
          <p:cNvSpPr txBox="1"/>
          <p:nvPr/>
        </p:nvSpPr>
        <p:spPr>
          <a:xfrm>
            <a:off x="838199" y="1663401"/>
            <a:ext cx="105848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dirty="0"/>
              <a:t>Todo trámite de inclusión en normas farmacológicas está inmerso en la evaluación farmacológica del producto, por tanto y de conformidad con el Decreto 677 de 1995, se entiende que un producto está incluido en Normas Farmacológicas cuando se emita el acto administrativo correspondiente a la Evaluación Farmacológica.</a:t>
            </a:r>
          </a:p>
          <a:p>
            <a:r>
              <a:rPr lang="es-CO" dirty="0">
                <a:hlinkClick r:id="rId3" tooltip="https://www.invima.gov.co/biblioteca"/>
              </a:rPr>
              <a:t>Biblioteca de Documentos</a:t>
            </a:r>
            <a:endParaRPr lang="es-CO" dirty="0"/>
          </a:p>
        </p:txBody>
      </p:sp>
      <p:sp>
        <p:nvSpPr>
          <p:cNvPr id="9" name="Google Shape;122;p21">
            <a:extLst>
              <a:ext uri="{FF2B5EF4-FFF2-40B4-BE49-F238E27FC236}">
                <a16:creationId xmlns:a16="http://schemas.microsoft.com/office/drawing/2014/main" id="{632FBC4C-12BD-2503-7783-BC75675F1770}"/>
              </a:ext>
            </a:extLst>
          </p:cNvPr>
          <p:cNvSpPr txBox="1">
            <a:spLocks/>
          </p:cNvSpPr>
          <p:nvPr/>
        </p:nvSpPr>
        <p:spPr>
          <a:xfrm>
            <a:off x="838199" y="3434713"/>
            <a:ext cx="10220057" cy="469900"/>
          </a:xfrm>
          <a:prstGeom prst="rect">
            <a:avLst/>
          </a:prstGeom>
        </p:spPr>
        <p:txBody>
          <a:bodyPr spcFirstLastPara="1" vert="horz" lIns="121900" tIns="121900" rIns="121900" bIns="12190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2"/>
                </a:solidFill>
                <a:latin typeface="Nunito" pitchFamily="2" charset="77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buClr>
                <a:schemeClr val="dk1"/>
              </a:buClr>
              <a:buSzPts val="1100"/>
            </a:pPr>
            <a:r>
              <a:rPr lang="es-ES" sz="1800" dirty="0"/>
              <a:t>¿Dónde encuentro información sobre Normas farmacológicas?</a:t>
            </a:r>
            <a:endParaRPr lang="es-ES" sz="1800" b="1" dirty="0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E2A55221-5A8A-9CD5-0468-A4EAEBFA3EA1}"/>
              </a:ext>
            </a:extLst>
          </p:cNvPr>
          <p:cNvSpPr txBox="1"/>
          <p:nvPr/>
        </p:nvSpPr>
        <p:spPr>
          <a:xfrm>
            <a:off x="838199" y="3916716"/>
            <a:ext cx="1058487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dirty="0"/>
              <a:t>En la página web del Invima se cuenta con una sección para consultar las normas farmacológicas que puede encontrar en la siguiente ruta &gt; ítems de interés &gt; salas especializadas &gt; conformación de las salas especializadas &gt; salas especializadas de medicamentos y productos biológicos &gt; documentos técnicos &gt; Normas farmacológicas este compendio se actualiza cada tres meses.</a:t>
            </a:r>
          </a:p>
          <a:p>
            <a:r>
              <a:rPr lang="es-CO" dirty="0">
                <a:hlinkClick r:id="rId4" tooltip="https://www.invima.gov.co/productos-vigilados/medicamentos-y-productos-biologicos/sala-especializada-medicamentos-sintesis"/>
              </a:rPr>
              <a:t>Sala Especializada de Medicamentos de Síntesis Química y Biológica - Medicamentos - INVIMA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7655001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EFA2CF-C896-A00E-1BC4-D33AD0348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9AE2F3C1-092B-348F-564D-7104A3ED7CA3}"/>
              </a:ext>
            </a:extLst>
          </p:cNvPr>
          <p:cNvSpPr/>
          <p:nvPr/>
        </p:nvSpPr>
        <p:spPr>
          <a:xfrm>
            <a:off x="0" y="416559"/>
            <a:ext cx="10871200" cy="60248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C49EB06-77BE-0891-6DC4-7864D28BE1F8}"/>
              </a:ext>
            </a:extLst>
          </p:cNvPr>
          <p:cNvSpPr txBox="1"/>
          <p:nvPr/>
        </p:nvSpPr>
        <p:spPr>
          <a:xfrm>
            <a:off x="1162684" y="2650377"/>
            <a:ext cx="1860552" cy="186204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s-CO" sz="11500" spc="-300" dirty="0">
                <a:solidFill>
                  <a:schemeClr val="bg2">
                    <a:lumMod val="20000"/>
                    <a:lumOff val="80000"/>
                  </a:schemeClr>
                </a:solidFill>
                <a:latin typeface="Nunito ExtraLight" pitchFamily="2" charset="77"/>
              </a:rPr>
              <a:t>02</a:t>
            </a:r>
            <a:endParaRPr lang="es-CO" sz="9600" spc="-300" dirty="0">
              <a:solidFill>
                <a:schemeClr val="bg2">
                  <a:lumMod val="20000"/>
                  <a:lumOff val="80000"/>
                </a:schemeClr>
              </a:solidFill>
              <a:latin typeface="Nunito ExtraLight" pitchFamily="2" charset="77"/>
            </a:endParaRPr>
          </a:p>
        </p:txBody>
      </p:sp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EC867149-81FF-8F23-2D43-5F37D57F95D6}"/>
              </a:ext>
            </a:extLst>
          </p:cNvPr>
          <p:cNvCxnSpPr>
            <a:cxnSpLocks/>
          </p:cNvCxnSpPr>
          <p:nvPr/>
        </p:nvCxnSpPr>
        <p:spPr>
          <a:xfrm>
            <a:off x="3698240" y="2731825"/>
            <a:ext cx="0" cy="1394350"/>
          </a:xfrm>
          <a:prstGeom prst="line">
            <a:avLst/>
          </a:prstGeom>
          <a:ln w="38100" cap="rnd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38">
            <a:extLst>
              <a:ext uri="{FF2B5EF4-FFF2-40B4-BE49-F238E27FC236}">
                <a16:creationId xmlns:a16="http://schemas.microsoft.com/office/drawing/2014/main" id="{FD4B572C-CA35-D6FF-DE3C-E79BD6E80D3A}"/>
              </a:ext>
            </a:extLst>
          </p:cNvPr>
          <p:cNvSpPr txBox="1"/>
          <p:nvPr/>
        </p:nvSpPr>
        <p:spPr>
          <a:xfrm>
            <a:off x="3970468" y="3136611"/>
            <a:ext cx="542627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unito" panose="020B0604020202020204" charset="0"/>
              </a:rPr>
              <a:t>Moleculas</a:t>
            </a:r>
            <a:r>
              <a:rPr kumimoji="0" lang="es-E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unito" panose="020B0604020202020204" charset="0"/>
              </a:rPr>
              <a:t> Nuevas Entidades Químicas</a:t>
            </a:r>
          </a:p>
        </p:txBody>
      </p:sp>
    </p:spTree>
    <p:extLst>
      <p:ext uri="{BB962C8B-B14F-4D97-AF65-F5344CB8AC3E}">
        <p14:creationId xmlns:p14="http://schemas.microsoft.com/office/powerpoint/2010/main" val="34357311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>
          <a:extLst>
            <a:ext uri="{FF2B5EF4-FFF2-40B4-BE49-F238E27FC236}">
              <a16:creationId xmlns:a16="http://schemas.microsoft.com/office/drawing/2014/main" id="{E8DB7984-C92A-8C5B-85BA-139122CA69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1">
            <a:extLst>
              <a:ext uri="{FF2B5EF4-FFF2-40B4-BE49-F238E27FC236}">
                <a16:creationId xmlns:a16="http://schemas.microsoft.com/office/drawing/2014/main" id="{CDA1BC4C-5033-FCB3-E801-D30CC08CFED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199" y="539463"/>
            <a:ext cx="10220057" cy="469900"/>
          </a:xfrm>
        </p:spPr>
        <p:txBody>
          <a:bodyPr spcFirstLastPara="1" vert="horz" lIns="121900" tIns="121900" rIns="121900" bIns="121900" rtlCol="0" anchor="ctr" anchorCtr="0">
            <a:noAutofit/>
          </a:bodyPr>
          <a:lstStyle/>
          <a:p>
            <a:pPr>
              <a:spcBef>
                <a:spcPts val="0"/>
              </a:spcBef>
              <a:buClr>
                <a:schemeClr val="dk1"/>
              </a:buClr>
              <a:buSzPts val="1100"/>
            </a:pPr>
            <a:r>
              <a:rPr lang="es-ES" sz="1800" dirty="0"/>
              <a:t>BRIVIACT-BRIVARACETAM </a:t>
            </a:r>
            <a:endParaRPr lang="es-ES" sz="1800" b="1" dirty="0"/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77E4238C-A3AE-BFE0-2ED1-DF13083E63F9}"/>
              </a:ext>
            </a:extLst>
          </p:cNvPr>
          <p:cNvSpPr txBox="1"/>
          <p:nvPr/>
        </p:nvSpPr>
        <p:spPr>
          <a:xfrm>
            <a:off x="923636" y="1182255"/>
            <a:ext cx="10566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endParaRPr lang="es-ES" dirty="0"/>
          </a:p>
          <a:p>
            <a:pPr algn="just"/>
            <a:r>
              <a:rPr lang="es-ES" dirty="0"/>
              <a:t>En los paquetes 1125-1225-0126-0226 se evidencia 99 radicados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es-ES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1D96B6A4-8373-BAFE-5AF0-D36BD2F45E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636" y="2278477"/>
            <a:ext cx="7035868" cy="404006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3C7B0CD4-EE3D-0CDA-9778-815141937C4E}"/>
              </a:ext>
            </a:extLst>
          </p:cNvPr>
          <p:cNvSpPr txBox="1"/>
          <p:nvPr/>
        </p:nvSpPr>
        <p:spPr>
          <a:xfrm>
            <a:off x="8293768" y="2839951"/>
            <a:ext cx="343301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dirty="0"/>
              <a:t>Acta-No-01-de-2017-SEMNNIMB 29-09-2017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dirty="0"/>
              <a:t>Acta-No-06-de-2018-SEMNNIMB 21-06-2018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dirty="0"/>
          </a:p>
          <a:p>
            <a:pPr algn="just"/>
            <a:r>
              <a:rPr lang="es-ES" dirty="0"/>
              <a:t>El principio activo brivaracetam no se considera como nueva entidad química.</a:t>
            </a:r>
          </a:p>
          <a:p>
            <a:pPr algn="just"/>
            <a:r>
              <a:rPr lang="es-ES" dirty="0"/>
              <a:t>Prestaciones recobradas desde agosto a diciembre del año 2020.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0759956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A47A6E-5B37-BE01-E1E3-562BFFB750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3635" y="722732"/>
            <a:ext cx="10220057" cy="469900"/>
          </a:xfrm>
        </p:spPr>
        <p:txBody>
          <a:bodyPr>
            <a:normAutofit fontScale="90000"/>
          </a:bodyPr>
          <a:lstStyle/>
          <a:p>
            <a:r>
              <a:rPr lang="es-ES" dirty="0"/>
              <a:t>NUCALA-MEPOLIZUMAB</a:t>
            </a:r>
            <a:br>
              <a:rPr lang="es-ES" b="1" dirty="0"/>
            </a:br>
            <a:endParaRPr lang="es-CO" dirty="0"/>
          </a:p>
        </p:txBody>
      </p:sp>
      <p:sp>
        <p:nvSpPr>
          <p:cNvPr id="5" name="Google Shape;122;p21">
            <a:extLst>
              <a:ext uri="{FF2B5EF4-FFF2-40B4-BE49-F238E27FC236}">
                <a16:creationId xmlns:a16="http://schemas.microsoft.com/office/drawing/2014/main" id="{3FEBBC97-2F40-A271-4179-8D7CF9E78038}"/>
              </a:ext>
            </a:extLst>
          </p:cNvPr>
          <p:cNvSpPr txBox="1">
            <a:spLocks/>
          </p:cNvSpPr>
          <p:nvPr/>
        </p:nvSpPr>
        <p:spPr>
          <a:xfrm>
            <a:off x="923636" y="3429000"/>
            <a:ext cx="10220057" cy="469900"/>
          </a:xfrm>
          <a:prstGeom prst="rect">
            <a:avLst/>
          </a:prstGeom>
        </p:spPr>
        <p:txBody>
          <a:bodyPr spcFirstLastPara="1" vert="horz" lIns="121900" tIns="121900" rIns="121900" bIns="12190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>
                <a:solidFill>
                  <a:schemeClr val="tx2"/>
                </a:solidFill>
                <a:latin typeface="Nunito" pitchFamily="2" charset="77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buClr>
                <a:schemeClr val="dk1"/>
              </a:buClr>
              <a:buSzPts val="1100"/>
            </a:pPr>
            <a:endParaRPr lang="es-ES" sz="1800" b="1" dirty="0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E3C010B0-4139-8572-EF7A-BD68186798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67" y="1789774"/>
            <a:ext cx="6260580" cy="3589825"/>
          </a:xfrm>
          <a:prstGeom prst="rect">
            <a:avLst/>
          </a:prstGeom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EF0A713B-B79B-EEDE-3002-F49500A4EA57}"/>
              </a:ext>
            </a:extLst>
          </p:cNvPr>
          <p:cNvSpPr txBox="1"/>
          <p:nvPr/>
        </p:nvSpPr>
        <p:spPr>
          <a:xfrm>
            <a:off x="7137119" y="5897700"/>
            <a:ext cx="48086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s-CO" dirty="0"/>
              <a:t>Acta-No-14-de-2019-SEMNNIMB 14-11-2019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s-CO" dirty="0"/>
              <a:t>Acta-No-11-de-2020-SEMNNIMB 12-08-2020</a:t>
            </a: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74A81A88-5CD6-E391-041F-764298DCA6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6439" y="1779406"/>
            <a:ext cx="5279357" cy="3610559"/>
          </a:xfrm>
          <a:prstGeom prst="rect">
            <a:avLst/>
          </a:prstGeom>
        </p:spPr>
      </p:pic>
      <p:sp>
        <p:nvSpPr>
          <p:cNvPr id="17" name="CuadroTexto 16">
            <a:extLst>
              <a:ext uri="{FF2B5EF4-FFF2-40B4-BE49-F238E27FC236}">
                <a16:creationId xmlns:a16="http://schemas.microsoft.com/office/drawing/2014/main" id="{875284C7-E2D3-8D21-3E8C-F8BB1BF46F53}"/>
              </a:ext>
            </a:extLst>
          </p:cNvPr>
          <p:cNvSpPr txBox="1"/>
          <p:nvPr/>
        </p:nvSpPr>
        <p:spPr>
          <a:xfrm>
            <a:off x="438708" y="5620702"/>
            <a:ext cx="58643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s-CO" dirty="0"/>
              <a:t>Se evidencia en normas farmacológicas de junio de 2017, no se evidencia en posteriores.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s-ES" dirty="0"/>
              <a:t>Prestaciones recobradas desde marzo a diciembre del año 2020.</a:t>
            </a:r>
            <a:endParaRPr lang="es-CO" dirty="0"/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A5F2A2E3-120A-3C23-71E7-127513C87B9F}"/>
              </a:ext>
            </a:extLst>
          </p:cNvPr>
          <p:cNvSpPr txBox="1"/>
          <p:nvPr/>
        </p:nvSpPr>
        <p:spPr>
          <a:xfrm>
            <a:off x="231665" y="1168971"/>
            <a:ext cx="1022005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dirty="0"/>
              <a:t>En los paquetes 1125-1225-0126-0226 se evidencia 169 radicados</a:t>
            </a:r>
          </a:p>
        </p:txBody>
      </p:sp>
    </p:spTree>
    <p:extLst>
      <p:ext uri="{BB962C8B-B14F-4D97-AF65-F5344CB8AC3E}">
        <p14:creationId xmlns:p14="http://schemas.microsoft.com/office/powerpoint/2010/main" val="32248782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0AF2D888-5929-F1A5-7CF3-DBE155A0E01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440" b="9440"/>
          <a:stretch/>
        </p:blipFill>
        <p:spPr>
          <a:xfrm>
            <a:off x="0" y="416559"/>
            <a:ext cx="10871200" cy="6013270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FD76E146-73DD-F1BF-30D3-E1BCC4FC4B24}"/>
              </a:ext>
            </a:extLst>
          </p:cNvPr>
          <p:cNvSpPr/>
          <p:nvPr/>
        </p:nvSpPr>
        <p:spPr>
          <a:xfrm>
            <a:off x="0" y="416559"/>
            <a:ext cx="10871200" cy="60248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D2755541-1517-A5B3-EF4D-2E2A40B9E369}"/>
              </a:ext>
            </a:extLst>
          </p:cNvPr>
          <p:cNvSpPr txBox="1"/>
          <p:nvPr/>
        </p:nvSpPr>
        <p:spPr>
          <a:xfrm>
            <a:off x="1640114" y="2650377"/>
            <a:ext cx="4992914" cy="186204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s-CO" sz="11500" spc="-300" dirty="0">
                <a:solidFill>
                  <a:schemeClr val="bg2">
                    <a:lumMod val="20000"/>
                    <a:lumOff val="80000"/>
                  </a:schemeClr>
                </a:solidFill>
                <a:latin typeface="Nunito ExtraLight" pitchFamily="2" charset="77"/>
              </a:rPr>
              <a:t>Gracias</a:t>
            </a:r>
            <a:endParaRPr lang="es-CO" sz="9600" spc="-300" dirty="0">
              <a:solidFill>
                <a:schemeClr val="bg2">
                  <a:lumMod val="20000"/>
                  <a:lumOff val="80000"/>
                </a:schemeClr>
              </a:solidFill>
              <a:latin typeface="Nunito ExtraLight" pitchFamily="2" charset="77"/>
            </a:endParaRPr>
          </a:p>
        </p:txBody>
      </p:sp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A4E1C9C9-7249-B93B-2764-C73EB18DFEC2}"/>
              </a:ext>
            </a:extLst>
          </p:cNvPr>
          <p:cNvCxnSpPr>
            <a:cxnSpLocks/>
          </p:cNvCxnSpPr>
          <p:nvPr/>
        </p:nvCxnSpPr>
        <p:spPr>
          <a:xfrm>
            <a:off x="1535612" y="2731825"/>
            <a:ext cx="0" cy="1394350"/>
          </a:xfrm>
          <a:prstGeom prst="line">
            <a:avLst/>
          </a:prstGeom>
          <a:ln w="38100" cap="rnd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uadroTexto 6">
            <a:extLst>
              <a:ext uri="{FF2B5EF4-FFF2-40B4-BE49-F238E27FC236}">
                <a16:creationId xmlns:a16="http://schemas.microsoft.com/office/drawing/2014/main" id="{D2755541-1517-A5B3-EF4D-2E2A40B9E369}"/>
              </a:ext>
            </a:extLst>
          </p:cNvPr>
          <p:cNvSpPr txBox="1"/>
          <p:nvPr/>
        </p:nvSpPr>
        <p:spPr>
          <a:xfrm>
            <a:off x="1277258" y="5629307"/>
            <a:ext cx="3091543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s-CO" sz="2400" dirty="0">
                <a:solidFill>
                  <a:schemeClr val="bg2">
                    <a:lumMod val="20000"/>
                    <a:lumOff val="80000"/>
                  </a:schemeClr>
                </a:solidFill>
                <a:latin typeface="Nunito ExtraLight" pitchFamily="2" charset="77"/>
              </a:rPr>
              <a:t>www.adres.gov.co</a:t>
            </a:r>
            <a:endParaRPr lang="es-CO" sz="2000" dirty="0">
              <a:solidFill>
                <a:schemeClr val="bg2">
                  <a:lumMod val="20000"/>
                  <a:lumOff val="80000"/>
                </a:schemeClr>
              </a:solidFill>
              <a:latin typeface="Nunito ExtraLigh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68294228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ADRES">
      <a:dk1>
        <a:srgbClr val="445E5E"/>
      </a:dk1>
      <a:lt1>
        <a:srgbClr val="FEFFFF"/>
      </a:lt1>
      <a:dk2>
        <a:srgbClr val="32B0A5"/>
      </a:dk2>
      <a:lt2>
        <a:srgbClr val="1F5F61"/>
      </a:lt2>
      <a:accent1>
        <a:srgbClr val="19B9F7"/>
      </a:accent1>
      <a:accent2>
        <a:srgbClr val="3AE0F8"/>
      </a:accent2>
      <a:accent3>
        <a:srgbClr val="00B9BD"/>
      </a:accent3>
      <a:accent4>
        <a:srgbClr val="06D9B6"/>
      </a:accent4>
      <a:accent5>
        <a:srgbClr val="A3F379"/>
      </a:accent5>
      <a:accent6>
        <a:srgbClr val="59DB93"/>
      </a:accent6>
      <a:hlink>
        <a:srgbClr val="002841"/>
      </a:hlink>
      <a:folHlink>
        <a:srgbClr val="9DE0AD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lantilla Presentaciones ADRES" id="{CAC3DAFD-26D4-4FD6-BEDB-A3123A390624}" vid="{45B06F69-5EB5-47DA-877A-8041D86A0BD9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E777A3272C02714996126294EEDE05D4" ma:contentTypeVersion="15" ma:contentTypeDescription="Crear nuevo documento." ma:contentTypeScope="" ma:versionID="b45e71e8aee8abf827bf78dfef781920">
  <xsd:schema xmlns:xsd="http://www.w3.org/2001/XMLSchema" xmlns:xs="http://www.w3.org/2001/XMLSchema" xmlns:p="http://schemas.microsoft.com/office/2006/metadata/properties" xmlns:ns3="e361f095-c3c4-4f14-87b6-3796dd936ca2" xmlns:ns4="8507dfea-0c83-439d-b93c-dc9f3b02748f" targetNamespace="http://schemas.microsoft.com/office/2006/metadata/properties" ma:root="true" ma:fieldsID="2b8e79d955f385328c415aa3b7e6311e" ns3:_="" ns4:_="">
    <xsd:import namespace="e361f095-c3c4-4f14-87b6-3796dd936ca2"/>
    <xsd:import namespace="8507dfea-0c83-439d-b93c-dc9f3b02748f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_activity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LengthInSeconds" minOccurs="0"/>
                <xsd:element ref="ns3:MediaServiceSystemTag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61f095-c3c4-4f14-87b6-3796dd936ca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_activity" ma:index="15" nillable="true" ma:displayName="_activity" ma:hidden="true" ma:internalName="_activity">
      <xsd:simpleType>
        <xsd:restriction base="dms:Note"/>
      </xsd:simple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ystemTags" ma:index="21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07dfea-0c83-439d-b93c-dc9f3b02748f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Hash de la sugerencia para compartir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e361f095-c3c4-4f14-87b6-3796dd936ca2" xsi:nil="true"/>
  </documentManagement>
</p:properties>
</file>

<file path=customXml/itemProps1.xml><?xml version="1.0" encoding="utf-8"?>
<ds:datastoreItem xmlns:ds="http://schemas.openxmlformats.org/officeDocument/2006/customXml" ds:itemID="{B777AE0E-B152-47AD-B14B-D001309C729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EDBC6F4-1B3A-4D5B-8737-32AE35A2A05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361f095-c3c4-4f14-87b6-3796dd936ca2"/>
    <ds:schemaRef ds:uri="8507dfea-0c83-439d-b93c-dc9f3b02748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E252466-FE03-48FD-89AD-33D0025B2FA4}">
  <ds:schemaRefs>
    <ds:schemaRef ds:uri="e361f095-c3c4-4f14-87b6-3796dd936ca2"/>
    <ds:schemaRef ds:uri="8507dfea-0c83-439d-b93c-dc9f3b02748f"/>
    <ds:schemaRef ds:uri="http://purl.org/dc/terms/"/>
    <ds:schemaRef ds:uri="http://purl.org/dc/elements/1.1/"/>
    <ds:schemaRef ds:uri="http://schemas.microsoft.com/office/2006/metadata/properties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>
  <clbl:label id="{806240d0-3ba3-4102-984c-4f5d6f1b3bc4}" enabled="0" method="" siteId="{806240d0-3ba3-4102-984c-4f5d6f1b3bc4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3438</TotalTime>
  <Words>387</Words>
  <Application>Microsoft Office PowerPoint</Application>
  <PresentationFormat>Panorámica</PresentationFormat>
  <Paragraphs>45</Paragraphs>
  <Slides>9</Slides>
  <Notes>3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8" baseType="lpstr">
      <vt:lpstr>Calibri</vt:lpstr>
      <vt:lpstr>Nunito ExtraLight</vt:lpstr>
      <vt:lpstr>Nunito Sans 10pt Black</vt:lpstr>
      <vt:lpstr>Verdana</vt:lpstr>
      <vt:lpstr>Arial</vt:lpstr>
      <vt:lpstr>Aptos</vt:lpstr>
      <vt:lpstr>Nunito</vt:lpstr>
      <vt:lpstr>Wingdings</vt:lpstr>
      <vt:lpstr>Tema de Office</vt:lpstr>
      <vt:lpstr>Presentación de PowerPoint</vt:lpstr>
      <vt:lpstr>CONTENIDO</vt:lpstr>
      <vt:lpstr>Presentación de PowerPoint</vt:lpstr>
      <vt:lpstr>Validaciones específicas: Nueva entidad química </vt:lpstr>
      <vt:lpstr>Presentación de PowerPoint</vt:lpstr>
      <vt:lpstr>Presentación de PowerPoint</vt:lpstr>
      <vt:lpstr>BRIVIACT-BRIVARACETAM </vt:lpstr>
      <vt:lpstr>NUCALA-MEPOLIZUMAB 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Eliana Guisselly Dominguez Portillo</dc:creator>
  <cp:lastModifiedBy>Jeymmy Paola Santoyo Angulo</cp:lastModifiedBy>
  <cp:revision>8</cp:revision>
  <dcterms:created xsi:type="dcterms:W3CDTF">2025-02-10T20:32:14Z</dcterms:created>
  <dcterms:modified xsi:type="dcterms:W3CDTF">2026-04-28T17:08:44Z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0x010100E777A3272C02714996126294EEDE05D4</vt:lpwstr>
  </property>
</Properties>
</file>