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38" r:id="rId2"/>
    <p:sldId id="2134804932" r:id="rId3"/>
    <p:sldId id="2134804934" r:id="rId4"/>
    <p:sldId id="531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D9FBFF"/>
    <a:srgbClr val="4D4D4C"/>
    <a:srgbClr val="343433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43598D-719D-42E9-912F-F4612AFCBBB8}" v="270" dt="2025-06-27T12:20:10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28"/>
    <p:restoredTop sz="97242"/>
  </p:normalViewPr>
  <p:slideViewPr>
    <p:cSldViewPr snapToGrid="0">
      <p:cViewPr>
        <p:scale>
          <a:sx n="80" d="100"/>
          <a:sy n="80" d="100"/>
        </p:scale>
        <p:origin x="1253" y="288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tis villamil" userId="9e59e11be13af51f" providerId="LiveId" clId="{CB407953-6019-4AD4-ADE5-52CE1F8FB223}"/>
    <pc:docChg chg="addSld delSld modSld sldOrd">
      <pc:chgData name="tatis villamil" userId="9e59e11be13af51f" providerId="LiveId" clId="{CB407953-6019-4AD4-ADE5-52CE1F8FB223}" dt="2025-03-04T19:45:05.347" v="52" actId="20577"/>
      <pc:docMkLst>
        <pc:docMk/>
      </pc:docMkLst>
      <pc:sldChg chg="modSp mod">
        <pc:chgData name="tatis villamil" userId="9e59e11be13af51f" providerId="LiveId" clId="{CB407953-6019-4AD4-ADE5-52CE1F8FB223}" dt="2025-03-04T19:34:56.205" v="0" actId="20577"/>
        <pc:sldMkLst>
          <pc:docMk/>
          <pc:sldMk cId="3409726023" sldId="538"/>
        </pc:sldMkLst>
      </pc:sldChg>
      <pc:sldChg chg="del">
        <pc:chgData name="tatis villamil" userId="9e59e11be13af51f" providerId="LiveId" clId="{CB407953-6019-4AD4-ADE5-52CE1F8FB223}" dt="2025-03-04T19:35:00.241" v="1" actId="47"/>
        <pc:sldMkLst>
          <pc:docMk/>
          <pc:sldMk cId="185429891" sldId="2134804892"/>
        </pc:sldMkLst>
      </pc:sldChg>
      <pc:sldChg chg="modSp mod">
        <pc:chgData name="tatis villamil" userId="9e59e11be13af51f" providerId="LiveId" clId="{CB407953-6019-4AD4-ADE5-52CE1F8FB223}" dt="2025-03-04T19:40:04.246" v="48" actId="20577"/>
        <pc:sldMkLst>
          <pc:docMk/>
          <pc:sldMk cId="213064917" sldId="2134804893"/>
        </pc:sldMkLst>
      </pc:sldChg>
      <pc:sldChg chg="del">
        <pc:chgData name="tatis villamil" userId="9e59e11be13af51f" providerId="LiveId" clId="{CB407953-6019-4AD4-ADE5-52CE1F8FB223}" dt="2025-03-04T19:37:45.014" v="11" actId="47"/>
        <pc:sldMkLst>
          <pc:docMk/>
          <pc:sldMk cId="3743688228" sldId="2134804896"/>
        </pc:sldMkLst>
      </pc:sldChg>
      <pc:sldChg chg="ord">
        <pc:chgData name="tatis villamil" userId="9e59e11be13af51f" providerId="LiveId" clId="{CB407953-6019-4AD4-ADE5-52CE1F8FB223}" dt="2025-03-04T19:37:41.558" v="10"/>
        <pc:sldMkLst>
          <pc:docMk/>
          <pc:sldMk cId="399020426" sldId="2134804916"/>
        </pc:sldMkLst>
      </pc:sldChg>
      <pc:sldChg chg="add">
        <pc:chgData name="tatis villamil" userId="9e59e11be13af51f" providerId="LiveId" clId="{CB407953-6019-4AD4-ADE5-52CE1F8FB223}" dt="2025-03-04T19:37:25.566" v="5"/>
        <pc:sldMkLst>
          <pc:docMk/>
          <pc:sldMk cId="363270880" sldId="2134804917"/>
        </pc:sldMkLst>
      </pc:sldChg>
      <pc:sldChg chg="modSp add mod">
        <pc:chgData name="tatis villamil" userId="9e59e11be13af51f" providerId="LiveId" clId="{CB407953-6019-4AD4-ADE5-52CE1F8FB223}" dt="2025-03-04T19:45:01.525" v="50" actId="20577"/>
        <pc:sldMkLst>
          <pc:docMk/>
          <pc:sldMk cId="760214687" sldId="2134804922"/>
        </pc:sldMkLst>
      </pc:sldChg>
      <pc:sldChg chg="modSp add mod">
        <pc:chgData name="tatis villamil" userId="9e59e11be13af51f" providerId="LiveId" clId="{CB407953-6019-4AD4-ADE5-52CE1F8FB223}" dt="2025-03-04T19:45:05.347" v="52" actId="20577"/>
        <pc:sldMkLst>
          <pc:docMk/>
          <pc:sldMk cId="2279169364" sldId="2134804923"/>
        </pc:sldMkLst>
      </pc:sldChg>
      <pc:sldChg chg="del">
        <pc:chgData name="tatis villamil" userId="9e59e11be13af51f" providerId="LiveId" clId="{CB407953-6019-4AD4-ADE5-52CE1F8FB223}" dt="2025-03-04T19:37:30.789" v="7" actId="47"/>
        <pc:sldMkLst>
          <pc:docMk/>
          <pc:sldMk cId="1030062949" sldId="2134804927"/>
        </pc:sldMkLst>
      </pc:sldChg>
      <pc:sldChg chg="new del">
        <pc:chgData name="tatis villamil" userId="9e59e11be13af51f" providerId="LiveId" clId="{CB407953-6019-4AD4-ADE5-52CE1F8FB223}" dt="2025-03-04T19:37:28.887" v="6" actId="47"/>
        <pc:sldMkLst>
          <pc:docMk/>
          <pc:sldMk cId="1784571722" sldId="2134804928"/>
        </pc:sldMkLst>
      </pc:sldChg>
      <pc:sldChg chg="add del">
        <pc:chgData name="tatis villamil" userId="9e59e11be13af51f" providerId="LiveId" clId="{CB407953-6019-4AD4-ADE5-52CE1F8FB223}" dt="2025-03-04T19:37:39.620" v="8" actId="47"/>
        <pc:sldMkLst>
          <pc:docMk/>
          <pc:sldMk cId="1532161279" sldId="2134804929"/>
        </pc:sldMkLst>
      </pc:sldChg>
      <pc:sldChg chg="add">
        <pc:chgData name="tatis villamil" userId="9e59e11be13af51f" providerId="LiveId" clId="{CB407953-6019-4AD4-ADE5-52CE1F8FB223}" dt="2025-03-04T19:37:25.566" v="5"/>
        <pc:sldMkLst>
          <pc:docMk/>
          <pc:sldMk cId="684977706" sldId="2134804930"/>
        </pc:sldMkLst>
      </pc:sldChg>
      <pc:sldChg chg="add">
        <pc:chgData name="tatis villamil" userId="9e59e11be13af51f" providerId="LiveId" clId="{CB407953-6019-4AD4-ADE5-52CE1F8FB223}" dt="2025-03-04T19:37:25.566" v="5"/>
        <pc:sldMkLst>
          <pc:docMk/>
          <pc:sldMk cId="4169222593" sldId="2134804931"/>
        </pc:sldMkLst>
      </pc:sldChg>
    </pc:docChg>
  </pc:docChgLst>
  <pc:docChgLst>
    <pc:chgData name="tatis villamil" userId="9e59e11be13af51f" providerId="LiveId" clId="{BA43598D-719D-42E9-912F-F4612AFCBBB8}"/>
    <pc:docChg chg="undo custSel addSld delSld modSld sldOrd">
      <pc:chgData name="tatis villamil" userId="9e59e11be13af51f" providerId="LiveId" clId="{BA43598D-719D-42E9-912F-F4612AFCBBB8}" dt="2025-06-27T12:20:29.019" v="1887" actId="20577"/>
      <pc:docMkLst>
        <pc:docMk/>
      </pc:docMkLst>
      <pc:sldChg chg="addSp modSp mod">
        <pc:chgData name="tatis villamil" userId="9e59e11be13af51f" providerId="LiveId" clId="{BA43598D-719D-42E9-912F-F4612AFCBBB8}" dt="2025-06-27T10:49:20.792" v="313" actId="1035"/>
        <pc:sldMkLst>
          <pc:docMk/>
          <pc:sldMk cId="3409726023" sldId="538"/>
        </pc:sldMkLst>
        <pc:spChg chg="add mod">
          <ac:chgData name="tatis villamil" userId="9e59e11be13af51f" providerId="LiveId" clId="{BA43598D-719D-42E9-912F-F4612AFCBBB8}" dt="2025-06-27T10:49:20.792" v="313" actId="1035"/>
          <ac:spMkLst>
            <pc:docMk/>
            <pc:sldMk cId="3409726023" sldId="538"/>
            <ac:spMk id="2" creationId="{BB9E900F-1693-0D60-61FF-3F69581533B2}"/>
          </ac:spMkLst>
        </pc:spChg>
        <pc:spChg chg="mod">
          <ac:chgData name="tatis villamil" userId="9e59e11be13af51f" providerId="LiveId" clId="{BA43598D-719D-42E9-912F-F4612AFCBBB8}" dt="2025-06-27T10:49:20.792" v="313" actId="1035"/>
          <ac:spMkLst>
            <pc:docMk/>
            <pc:sldMk cId="3409726023" sldId="538"/>
            <ac:spMk id="5" creationId="{015D167A-EE62-EA02-E6F4-53710691F485}"/>
          </ac:spMkLst>
        </pc:spChg>
      </pc:sldChg>
      <pc:sldChg chg="del">
        <pc:chgData name="tatis villamil" userId="9e59e11be13af51f" providerId="LiveId" clId="{BA43598D-719D-42E9-912F-F4612AFCBBB8}" dt="2025-06-27T10:36:49.775" v="0" actId="47"/>
        <pc:sldMkLst>
          <pc:docMk/>
          <pc:sldMk cId="213064917" sldId="2134804893"/>
        </pc:sldMkLst>
      </pc:sldChg>
      <pc:sldChg chg="del">
        <pc:chgData name="tatis villamil" userId="9e59e11be13af51f" providerId="LiveId" clId="{BA43598D-719D-42E9-912F-F4612AFCBBB8}" dt="2025-06-27T10:36:53.755" v="2" actId="47"/>
        <pc:sldMkLst>
          <pc:docMk/>
          <pc:sldMk cId="399020426" sldId="2134804916"/>
        </pc:sldMkLst>
      </pc:sldChg>
      <pc:sldChg chg="del">
        <pc:chgData name="tatis villamil" userId="9e59e11be13af51f" providerId="LiveId" clId="{BA43598D-719D-42E9-912F-F4612AFCBBB8}" dt="2025-06-27T10:36:51.563" v="1" actId="47"/>
        <pc:sldMkLst>
          <pc:docMk/>
          <pc:sldMk cId="363270880" sldId="2134804917"/>
        </pc:sldMkLst>
      </pc:sldChg>
      <pc:sldChg chg="del">
        <pc:chgData name="tatis villamil" userId="9e59e11be13af51f" providerId="LiveId" clId="{BA43598D-719D-42E9-912F-F4612AFCBBB8}" dt="2025-06-27T10:48:53.875" v="289" actId="47"/>
        <pc:sldMkLst>
          <pc:docMk/>
          <pc:sldMk cId="760214687" sldId="2134804922"/>
        </pc:sldMkLst>
      </pc:sldChg>
      <pc:sldChg chg="del">
        <pc:chgData name="tatis villamil" userId="9e59e11be13af51f" providerId="LiveId" clId="{BA43598D-719D-42E9-912F-F4612AFCBBB8}" dt="2025-06-27T10:48:56.846" v="290" actId="47"/>
        <pc:sldMkLst>
          <pc:docMk/>
          <pc:sldMk cId="2279169364" sldId="2134804923"/>
        </pc:sldMkLst>
      </pc:sldChg>
      <pc:sldChg chg="addSp delSp del mod">
        <pc:chgData name="tatis villamil" userId="9e59e11be13af51f" providerId="LiveId" clId="{BA43598D-719D-42E9-912F-F4612AFCBBB8}" dt="2025-06-27T12:12:45.472" v="1790" actId="47"/>
        <pc:sldMkLst>
          <pc:docMk/>
          <pc:sldMk cId="684977706" sldId="2134804930"/>
        </pc:sldMkLst>
        <pc:spChg chg="add del topLvl">
          <ac:chgData name="tatis villamil" userId="9e59e11be13af51f" providerId="LiveId" clId="{BA43598D-719D-42E9-912F-F4612AFCBBB8}" dt="2025-06-27T10:46:12.451" v="169" actId="21"/>
          <ac:spMkLst>
            <pc:docMk/>
            <pc:sldMk cId="684977706" sldId="2134804930"/>
            <ac:spMk id="12" creationId="{15FB0702-CE05-1BB0-99AE-CD5AC1051930}"/>
          </ac:spMkLst>
        </pc:spChg>
        <pc:grpChg chg="topLvl">
          <ac:chgData name="tatis villamil" userId="9e59e11be13af51f" providerId="LiveId" clId="{BA43598D-719D-42E9-912F-F4612AFCBBB8}" dt="2025-06-27T10:46:11.321" v="168" actId="21"/>
          <ac:grpSpMkLst>
            <pc:docMk/>
            <pc:sldMk cId="684977706" sldId="2134804930"/>
            <ac:grpSpMk id="15" creationId="{F9466B17-635F-E139-D002-7DA57EE62DB7}"/>
          </ac:grpSpMkLst>
        </pc:grpChg>
        <pc:grpChg chg="add del">
          <ac:chgData name="tatis villamil" userId="9e59e11be13af51f" providerId="LiveId" clId="{BA43598D-719D-42E9-912F-F4612AFCBBB8}" dt="2025-06-27T10:46:12.451" v="169" actId="21"/>
          <ac:grpSpMkLst>
            <pc:docMk/>
            <pc:sldMk cId="684977706" sldId="2134804930"/>
            <ac:grpSpMk id="32" creationId="{D3279319-B0BE-2813-5BDA-B6AA3F55A1CE}"/>
          </ac:grpSpMkLst>
        </pc:grpChg>
      </pc:sldChg>
      <pc:sldChg chg="del">
        <pc:chgData name="tatis villamil" userId="9e59e11be13af51f" providerId="LiveId" clId="{BA43598D-719D-42E9-912F-F4612AFCBBB8}" dt="2025-06-27T10:49:02.931" v="291" actId="47"/>
        <pc:sldMkLst>
          <pc:docMk/>
          <pc:sldMk cId="4169222593" sldId="2134804931"/>
        </pc:sldMkLst>
      </pc:sldChg>
      <pc:sldChg chg="addSp delSp modSp add mod ord">
        <pc:chgData name="tatis villamil" userId="9e59e11be13af51f" providerId="LiveId" clId="{BA43598D-719D-42E9-912F-F4612AFCBBB8}" dt="2025-06-27T12:19:35.642" v="1882" actId="20577"/>
        <pc:sldMkLst>
          <pc:docMk/>
          <pc:sldMk cId="2841757778" sldId="2134804932"/>
        </pc:sldMkLst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2" creationId="{4EE889C3-8F02-73AA-308F-2392AF0FDCFB}"/>
          </ac:spMkLst>
        </pc:spChg>
        <pc:spChg chg="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3" creationId="{1D89285E-E3E1-51C3-8054-4993CAB82BF9}"/>
          </ac:spMkLst>
        </pc:spChg>
        <pc:spChg chg="mod">
          <ac:chgData name="tatis villamil" userId="9e59e11be13af51f" providerId="LiveId" clId="{BA43598D-719D-42E9-912F-F4612AFCBBB8}" dt="2025-06-27T11:46:26.892" v="948" actId="1036"/>
          <ac:spMkLst>
            <pc:docMk/>
            <pc:sldMk cId="2841757778" sldId="2134804932"/>
            <ac:spMk id="4" creationId="{375F06A2-F5A8-F2AE-EE61-E3236290F331}"/>
          </ac:spMkLst>
        </pc:spChg>
        <pc:spChg chg="mod">
          <ac:chgData name="tatis villamil" userId="9e59e11be13af51f" providerId="LiveId" clId="{BA43598D-719D-42E9-912F-F4612AFCBBB8}" dt="2025-06-27T11:31:10.955" v="368" actId="14100"/>
          <ac:spMkLst>
            <pc:docMk/>
            <pc:sldMk cId="2841757778" sldId="2134804932"/>
            <ac:spMk id="5" creationId="{D6628E9A-2044-761B-F2D6-9B87187EF68A}"/>
          </ac:spMkLst>
        </pc:spChg>
        <pc:spChg chg="mod">
          <ac:chgData name="tatis villamil" userId="9e59e11be13af51f" providerId="LiveId" clId="{BA43598D-719D-42E9-912F-F4612AFCBBB8}" dt="2025-06-27T11:46:26.892" v="948" actId="1036"/>
          <ac:spMkLst>
            <pc:docMk/>
            <pc:sldMk cId="2841757778" sldId="2134804932"/>
            <ac:spMk id="6" creationId="{9C1E8393-2098-B082-2FCB-CE11A851390C}"/>
          </ac:spMkLst>
        </pc:spChg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7" creationId="{A83200D6-5B8D-2A43-F704-382A410600EE}"/>
          </ac:spMkLst>
        </pc:spChg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8" creationId="{AA11C81F-04FB-E514-5A81-5AAA0FA3A827}"/>
          </ac:spMkLst>
        </pc:spChg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9" creationId="{8D8D7B48-E486-BA60-797D-5299762CB8C4}"/>
          </ac:spMkLst>
        </pc:spChg>
        <pc:spChg chg="del">
          <ac:chgData name="tatis villamil" userId="9e59e11be13af51f" providerId="LiveId" clId="{BA43598D-719D-42E9-912F-F4612AFCBBB8}" dt="2025-06-27T10:41:15.713" v="84" actId="478"/>
          <ac:spMkLst>
            <pc:docMk/>
            <pc:sldMk cId="2841757778" sldId="2134804932"/>
            <ac:spMk id="10" creationId="{C13FC05F-9D80-4CD1-D809-DF160413FD6A}"/>
          </ac:spMkLst>
        </pc:spChg>
        <pc:spChg chg="mod">
          <ac:chgData name="tatis villamil" userId="9e59e11be13af51f" providerId="LiveId" clId="{BA43598D-719D-42E9-912F-F4612AFCBBB8}" dt="2025-06-27T11:31:19.192" v="369" actId="14100"/>
          <ac:spMkLst>
            <pc:docMk/>
            <pc:sldMk cId="2841757778" sldId="2134804932"/>
            <ac:spMk id="11" creationId="{DC9F1F6E-73E0-ABB4-49B1-4C3D71A42EBA}"/>
          </ac:spMkLst>
        </pc:spChg>
        <pc:spChg chg="mod">
          <ac:chgData name="tatis villamil" userId="9e59e11be13af51f" providerId="LiveId" clId="{BA43598D-719D-42E9-912F-F4612AFCBBB8}" dt="2025-06-27T11:46:26.892" v="948" actId="1036"/>
          <ac:spMkLst>
            <pc:docMk/>
            <pc:sldMk cId="2841757778" sldId="2134804932"/>
            <ac:spMk id="12" creationId="{C3BC71F8-D575-EE8B-22A8-C7188135FFF4}"/>
          </ac:spMkLst>
        </pc:spChg>
        <pc:spChg chg="mod">
          <ac:chgData name="tatis villamil" userId="9e59e11be13af51f" providerId="LiveId" clId="{BA43598D-719D-42E9-912F-F4612AFCBBB8}" dt="2025-06-27T11:28:24.510" v="336" actId="20577"/>
          <ac:spMkLst>
            <pc:docMk/>
            <pc:sldMk cId="2841757778" sldId="2134804932"/>
            <ac:spMk id="13" creationId="{528D1EDD-3639-F934-AF34-43460ABFED90}"/>
          </ac:spMkLst>
        </pc:spChg>
        <pc:spChg chg="mod">
          <ac:chgData name="tatis villamil" userId="9e59e11be13af51f" providerId="LiveId" clId="{BA43598D-719D-42E9-912F-F4612AFCBBB8}" dt="2025-06-27T11:28:31.276" v="339"/>
          <ac:spMkLst>
            <pc:docMk/>
            <pc:sldMk cId="2841757778" sldId="2134804932"/>
            <ac:spMk id="14" creationId="{D9772D47-423E-F67D-B217-A005C9076BB0}"/>
          </ac:spMkLst>
        </pc:spChg>
        <pc:spChg chg="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15" creationId="{DCFB5161-4168-1B67-8258-79E21AC733DE}"/>
          </ac:spMkLst>
        </pc:spChg>
        <pc:spChg chg="mod">
          <ac:chgData name="tatis villamil" userId="9e59e11be13af51f" providerId="LiveId" clId="{BA43598D-719D-42E9-912F-F4612AFCBBB8}" dt="2025-06-27T11:48:16.583" v="1074" actId="1035"/>
          <ac:spMkLst>
            <pc:docMk/>
            <pc:sldMk cId="2841757778" sldId="2134804932"/>
            <ac:spMk id="16" creationId="{4871E6E9-F149-07E8-493D-3C2CA2D203DC}"/>
          </ac:spMkLst>
        </pc:spChg>
        <pc:spChg chg="mod">
          <ac:chgData name="tatis villamil" userId="9e59e11be13af51f" providerId="LiveId" clId="{BA43598D-719D-42E9-912F-F4612AFCBBB8}" dt="2025-06-27T11:48:24.600" v="1078" actId="1035"/>
          <ac:spMkLst>
            <pc:docMk/>
            <pc:sldMk cId="2841757778" sldId="2134804932"/>
            <ac:spMk id="17" creationId="{6E724F3E-FCF7-16D5-5BB7-78C788F86371}"/>
          </ac:spMkLst>
        </pc:spChg>
        <pc:spChg chg="mod">
          <ac:chgData name="tatis villamil" userId="9e59e11be13af51f" providerId="LiveId" clId="{BA43598D-719D-42E9-912F-F4612AFCBBB8}" dt="2025-06-27T11:37:19.976" v="665" actId="1036"/>
          <ac:spMkLst>
            <pc:docMk/>
            <pc:sldMk cId="2841757778" sldId="2134804932"/>
            <ac:spMk id="18" creationId="{081AA759-A068-B0FB-C10C-FD8AA806B1D5}"/>
          </ac:spMkLst>
        </pc:spChg>
        <pc:spChg chg="mod">
          <ac:chgData name="tatis villamil" userId="9e59e11be13af51f" providerId="LiveId" clId="{BA43598D-719D-42E9-912F-F4612AFCBBB8}" dt="2025-06-27T11:48:13.769" v="1068" actId="1035"/>
          <ac:spMkLst>
            <pc:docMk/>
            <pc:sldMk cId="2841757778" sldId="2134804932"/>
            <ac:spMk id="19" creationId="{C61DCAB0-92EA-A190-6D8D-A9D84A9ACEB8}"/>
          </ac:spMkLst>
        </pc:spChg>
        <pc:spChg chg="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21" creationId="{082CBFFA-CA3F-78C4-AC94-E1D17C98806E}"/>
          </ac:spMkLst>
        </pc:spChg>
        <pc:spChg chg="mod">
          <ac:chgData name="tatis villamil" userId="9e59e11be13af51f" providerId="LiveId" clId="{BA43598D-719D-42E9-912F-F4612AFCBBB8}" dt="2025-06-27T11:29:04.709" v="347"/>
          <ac:spMkLst>
            <pc:docMk/>
            <pc:sldMk cId="2841757778" sldId="2134804932"/>
            <ac:spMk id="22" creationId="{947C167C-3CBD-E083-C045-63985EAF4DEC}"/>
          </ac:spMkLst>
        </pc:spChg>
        <pc:spChg chg="mod">
          <ac:chgData name="tatis villamil" userId="9e59e11be13af51f" providerId="LiveId" clId="{BA43598D-719D-42E9-912F-F4612AFCBBB8}" dt="2025-06-27T11:48:13.769" v="1068" actId="1035"/>
          <ac:spMkLst>
            <pc:docMk/>
            <pc:sldMk cId="2841757778" sldId="2134804932"/>
            <ac:spMk id="23" creationId="{D22DDEE6-7FC7-166A-789C-B03ACBBE0390}"/>
          </ac:spMkLst>
        </pc:spChg>
        <pc:spChg chg="mod">
          <ac:chgData name="tatis villamil" userId="9e59e11be13af51f" providerId="LiveId" clId="{BA43598D-719D-42E9-912F-F4612AFCBBB8}" dt="2025-06-27T11:41:39.576" v="761" actId="14100"/>
          <ac:spMkLst>
            <pc:docMk/>
            <pc:sldMk cId="2841757778" sldId="2134804932"/>
            <ac:spMk id="24" creationId="{B7F04F1F-99F2-E061-2650-521B51ADCC41}"/>
          </ac:spMkLst>
        </pc:spChg>
        <pc:spChg chg="mod">
          <ac:chgData name="tatis villamil" userId="9e59e11be13af51f" providerId="LiveId" clId="{BA43598D-719D-42E9-912F-F4612AFCBBB8}" dt="2025-06-27T11:48:24.600" v="1078" actId="1035"/>
          <ac:spMkLst>
            <pc:docMk/>
            <pc:sldMk cId="2841757778" sldId="2134804932"/>
            <ac:spMk id="25" creationId="{18B67E6A-627E-DE16-0E0A-805A300E2825}"/>
          </ac:spMkLst>
        </pc:spChg>
        <pc:spChg chg="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26" creationId="{92611315-366F-6A28-5E93-6ED1AA6BB543}"/>
          </ac:spMkLst>
        </pc:spChg>
        <pc:spChg chg="mod">
          <ac:chgData name="tatis villamil" userId="9e59e11be13af51f" providerId="LiveId" clId="{BA43598D-719D-42E9-912F-F4612AFCBBB8}" dt="2025-06-27T11:48:13.769" v="1068" actId="1035"/>
          <ac:spMkLst>
            <pc:docMk/>
            <pc:sldMk cId="2841757778" sldId="2134804932"/>
            <ac:spMk id="27" creationId="{CB9569BB-1B91-3018-B477-C37DA82591CD}"/>
          </ac:spMkLst>
        </pc:spChg>
        <pc:spChg chg="mod">
          <ac:chgData name="tatis villamil" userId="9e59e11be13af51f" providerId="LiveId" clId="{BA43598D-719D-42E9-912F-F4612AFCBBB8}" dt="2025-06-27T11:48:13.769" v="1068" actId="1035"/>
          <ac:spMkLst>
            <pc:docMk/>
            <pc:sldMk cId="2841757778" sldId="2134804932"/>
            <ac:spMk id="28" creationId="{230F1A1C-CBE5-993E-86B1-C0F10473A83E}"/>
          </ac:spMkLst>
        </pc:spChg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29" creationId="{40FED823-6C3C-7B40-87E1-E75A7C6A4B70}"/>
          </ac:spMkLst>
        </pc:spChg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30" creationId="{F3A18A4D-FC57-835F-A7C2-5390E7B3DDA4}"/>
          </ac:spMkLst>
        </pc:spChg>
        <pc:spChg chg="mod">
          <ac:chgData name="tatis villamil" userId="9e59e11be13af51f" providerId="LiveId" clId="{BA43598D-719D-42E9-912F-F4612AFCBBB8}" dt="2025-06-27T11:57:22.809" v="1354" actId="14100"/>
          <ac:spMkLst>
            <pc:docMk/>
            <pc:sldMk cId="2841757778" sldId="2134804932"/>
            <ac:spMk id="31" creationId="{6E1074B1-BD10-0A3F-42ED-F5B6CA111EB5}"/>
          </ac:spMkLst>
        </pc:spChg>
        <pc:spChg chg="mod">
          <ac:chgData name="tatis villamil" userId="9e59e11be13af51f" providerId="LiveId" clId="{BA43598D-719D-42E9-912F-F4612AFCBBB8}" dt="2025-06-27T11:55:50.116" v="1293" actId="1037"/>
          <ac:spMkLst>
            <pc:docMk/>
            <pc:sldMk cId="2841757778" sldId="2134804932"/>
            <ac:spMk id="32" creationId="{D606F561-D1AB-FACF-1EDD-55D708D374D8}"/>
          </ac:spMkLst>
        </pc:spChg>
        <pc:spChg chg="mod">
          <ac:chgData name="tatis villamil" userId="9e59e11be13af51f" providerId="LiveId" clId="{BA43598D-719D-42E9-912F-F4612AFCBBB8}" dt="2025-06-27T11:50:35.147" v="1111" actId="20577"/>
          <ac:spMkLst>
            <pc:docMk/>
            <pc:sldMk cId="2841757778" sldId="2134804932"/>
            <ac:spMk id="33" creationId="{78EE88EB-2412-7E80-ADB3-477552A1C0EC}"/>
          </ac:spMkLst>
        </pc:spChg>
        <pc:spChg chg="mod">
          <ac:chgData name="tatis villamil" userId="9e59e11be13af51f" providerId="LiveId" clId="{BA43598D-719D-42E9-912F-F4612AFCBBB8}" dt="2025-06-27T11:48:24.600" v="1078" actId="1035"/>
          <ac:spMkLst>
            <pc:docMk/>
            <pc:sldMk cId="2841757778" sldId="2134804932"/>
            <ac:spMk id="34" creationId="{F15117A4-4C4C-9826-5960-6CE5B112D4A0}"/>
          </ac:spMkLst>
        </pc:spChg>
        <pc:spChg chg="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35" creationId="{19B46622-A8A3-E7D7-9B12-82C64A4DB8E2}"/>
          </ac:spMkLst>
        </pc:spChg>
        <pc:spChg chg="mod">
          <ac:chgData name="tatis villamil" userId="9e59e11be13af51f" providerId="LiveId" clId="{BA43598D-719D-42E9-912F-F4612AFCBBB8}" dt="2025-06-27T11:48:24.600" v="1078" actId="1035"/>
          <ac:spMkLst>
            <pc:docMk/>
            <pc:sldMk cId="2841757778" sldId="2134804932"/>
            <ac:spMk id="36" creationId="{E2B1D467-6997-B6CD-BE04-2AA3A7AA8879}"/>
          </ac:spMkLst>
        </pc:spChg>
        <pc:spChg chg="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37" creationId="{C45F2835-3B6F-73A9-97B3-B3CFAEA78781}"/>
          </ac:spMkLst>
        </pc:spChg>
        <pc:spChg chg="mod">
          <ac:chgData name="tatis villamil" userId="9e59e11be13af51f" providerId="LiveId" clId="{BA43598D-719D-42E9-912F-F4612AFCBBB8}" dt="2025-06-27T11:57:41.538" v="1362" actId="20577"/>
          <ac:spMkLst>
            <pc:docMk/>
            <pc:sldMk cId="2841757778" sldId="2134804932"/>
            <ac:spMk id="38" creationId="{0DC04521-CDA1-829A-C083-25493B4052C6}"/>
          </ac:spMkLst>
        </pc:spChg>
        <pc:spChg chg="del">
          <ac:chgData name="tatis villamil" userId="9e59e11be13af51f" providerId="LiveId" clId="{BA43598D-719D-42E9-912F-F4612AFCBBB8}" dt="2025-06-27T10:38:40.261" v="7" actId="478"/>
          <ac:spMkLst>
            <pc:docMk/>
            <pc:sldMk cId="2841757778" sldId="2134804932"/>
            <ac:spMk id="42" creationId="{FE2EED9A-DA00-8A6B-16CB-2CA11ABB9F9F}"/>
          </ac:spMkLst>
        </pc:spChg>
        <pc:spChg chg="del">
          <ac:chgData name="tatis villamil" userId="9e59e11be13af51f" providerId="LiveId" clId="{BA43598D-719D-42E9-912F-F4612AFCBBB8}" dt="2025-06-27T10:38:40.261" v="7" actId="478"/>
          <ac:spMkLst>
            <pc:docMk/>
            <pc:sldMk cId="2841757778" sldId="2134804932"/>
            <ac:spMk id="43" creationId="{8A6404B5-C586-00CB-4D4D-C5AAB8EAF792}"/>
          </ac:spMkLst>
        </pc:spChg>
        <pc:spChg chg="del">
          <ac:chgData name="tatis villamil" userId="9e59e11be13af51f" providerId="LiveId" clId="{BA43598D-719D-42E9-912F-F4612AFCBBB8}" dt="2025-06-27T10:38:40.261" v="7" actId="478"/>
          <ac:spMkLst>
            <pc:docMk/>
            <pc:sldMk cId="2841757778" sldId="2134804932"/>
            <ac:spMk id="44" creationId="{6986517B-C2C8-5470-5B9C-19C90070E6FC}"/>
          </ac:spMkLst>
        </pc:spChg>
        <pc:spChg chg="del">
          <ac:chgData name="tatis villamil" userId="9e59e11be13af51f" providerId="LiveId" clId="{BA43598D-719D-42E9-912F-F4612AFCBBB8}" dt="2025-06-27T10:38:44.118" v="8" actId="478"/>
          <ac:spMkLst>
            <pc:docMk/>
            <pc:sldMk cId="2841757778" sldId="2134804932"/>
            <ac:spMk id="46" creationId="{1C353FE6-EECB-2727-8E2C-E542FCA2CA53}"/>
          </ac:spMkLst>
        </pc:spChg>
        <pc:spChg chg="del">
          <ac:chgData name="tatis villamil" userId="9e59e11be13af51f" providerId="LiveId" clId="{BA43598D-719D-42E9-912F-F4612AFCBBB8}" dt="2025-06-27T10:38:25.650" v="6" actId="478"/>
          <ac:spMkLst>
            <pc:docMk/>
            <pc:sldMk cId="2841757778" sldId="2134804932"/>
            <ac:spMk id="47" creationId="{147A8B68-D79C-37EF-92DF-CA6221AB379A}"/>
          </ac:spMkLst>
        </pc:spChg>
        <pc:spChg chg="del">
          <ac:chgData name="tatis villamil" userId="9e59e11be13af51f" providerId="LiveId" clId="{BA43598D-719D-42E9-912F-F4612AFCBBB8}" dt="2025-06-27T10:42:56.532" v="86" actId="478"/>
          <ac:spMkLst>
            <pc:docMk/>
            <pc:sldMk cId="2841757778" sldId="2134804932"/>
            <ac:spMk id="65" creationId="{4C18FC0D-50D5-AF3C-80FC-4B852AD93DFF}"/>
          </ac:spMkLst>
        </pc:spChg>
        <pc:spChg chg="del">
          <ac:chgData name="tatis villamil" userId="9e59e11be13af51f" providerId="LiveId" clId="{BA43598D-719D-42E9-912F-F4612AFCBBB8}" dt="2025-06-27T10:42:56.532" v="86" actId="478"/>
          <ac:spMkLst>
            <pc:docMk/>
            <pc:sldMk cId="2841757778" sldId="2134804932"/>
            <ac:spMk id="66" creationId="{304733A6-E2F7-4238-E400-CF38F1C8A79D}"/>
          </ac:spMkLst>
        </pc:spChg>
        <pc:spChg chg="del">
          <ac:chgData name="tatis villamil" userId="9e59e11be13af51f" providerId="LiveId" clId="{BA43598D-719D-42E9-912F-F4612AFCBBB8}" dt="2025-06-27T10:42:56.532" v="86" actId="478"/>
          <ac:spMkLst>
            <pc:docMk/>
            <pc:sldMk cId="2841757778" sldId="2134804932"/>
            <ac:spMk id="67" creationId="{314F4A1E-0046-9F2E-0F6B-4A96056F57AE}"/>
          </ac:spMkLst>
        </pc:spChg>
        <pc:spChg chg="add mod">
          <ac:chgData name="tatis villamil" userId="9e59e11be13af51f" providerId="LiveId" clId="{BA43598D-719D-42E9-912F-F4612AFCBBB8}" dt="2025-06-27T11:55:33.005" v="1283" actId="1076"/>
          <ac:spMkLst>
            <pc:docMk/>
            <pc:sldMk cId="2841757778" sldId="2134804932"/>
            <ac:spMk id="68" creationId="{C71E9854-DA94-4A40-7414-F34077806E4E}"/>
          </ac:spMkLst>
        </pc:spChg>
        <pc:spChg chg="add mod">
          <ac:chgData name="tatis villamil" userId="9e59e11be13af51f" providerId="LiveId" clId="{BA43598D-719D-42E9-912F-F4612AFCBBB8}" dt="2025-06-27T11:46:26.892" v="948" actId="1036"/>
          <ac:spMkLst>
            <pc:docMk/>
            <pc:sldMk cId="2841757778" sldId="2134804932"/>
            <ac:spMk id="69" creationId="{286A6DBB-12B0-C3E2-B944-8B8101C6EFD3}"/>
          </ac:spMkLst>
        </pc:spChg>
        <pc:spChg chg="add mod">
          <ac:chgData name="tatis villamil" userId="9e59e11be13af51f" providerId="LiveId" clId="{BA43598D-719D-42E9-912F-F4612AFCBBB8}" dt="2025-06-27T11:35:40.386" v="559"/>
          <ac:spMkLst>
            <pc:docMk/>
            <pc:sldMk cId="2841757778" sldId="2134804932"/>
            <ac:spMk id="71" creationId="{78FEE6EA-A794-4DB8-5843-8D7B7D1D25AE}"/>
          </ac:spMkLst>
        </pc:spChg>
        <pc:spChg chg="add mod">
          <ac:chgData name="tatis villamil" userId="9e59e11be13af51f" providerId="LiveId" clId="{BA43598D-719D-42E9-912F-F4612AFCBBB8}" dt="2025-06-27T11:35:40.386" v="559"/>
          <ac:spMkLst>
            <pc:docMk/>
            <pc:sldMk cId="2841757778" sldId="2134804932"/>
            <ac:spMk id="72" creationId="{CF278CEA-5DAE-DB42-614B-EB5E3A4A07E0}"/>
          </ac:spMkLst>
        </pc:spChg>
        <pc:spChg chg="add mod">
          <ac:chgData name="tatis villamil" userId="9e59e11be13af51f" providerId="LiveId" clId="{BA43598D-719D-42E9-912F-F4612AFCBBB8}" dt="2025-06-27T11:35:40.386" v="559"/>
          <ac:spMkLst>
            <pc:docMk/>
            <pc:sldMk cId="2841757778" sldId="2134804932"/>
            <ac:spMk id="73" creationId="{D2E0F821-E171-C983-8D78-917D336E1F0B}"/>
          </ac:spMkLst>
        </pc:spChg>
        <pc:spChg chg="add mod">
          <ac:chgData name="tatis villamil" userId="9e59e11be13af51f" providerId="LiveId" clId="{BA43598D-719D-42E9-912F-F4612AFCBBB8}" dt="2025-06-27T11:49:24.354" v="1100" actId="1036"/>
          <ac:spMkLst>
            <pc:docMk/>
            <pc:sldMk cId="2841757778" sldId="2134804932"/>
            <ac:spMk id="74" creationId="{D8F10FFF-7C22-C9B6-9057-890B40B868D6}"/>
          </ac:spMkLst>
        </pc:spChg>
        <pc:spChg chg="add mod">
          <ac:chgData name="tatis villamil" userId="9e59e11be13af51f" providerId="LiveId" clId="{BA43598D-719D-42E9-912F-F4612AFCBBB8}" dt="2025-06-27T11:49:24.354" v="1100" actId="1036"/>
          <ac:spMkLst>
            <pc:docMk/>
            <pc:sldMk cId="2841757778" sldId="2134804932"/>
            <ac:spMk id="75" creationId="{24014204-BF3A-32E4-1D30-683ECF2E9BE2}"/>
          </ac:spMkLst>
        </pc:spChg>
        <pc:spChg chg="add mod">
          <ac:chgData name="tatis villamil" userId="9e59e11be13af51f" providerId="LiveId" clId="{BA43598D-719D-42E9-912F-F4612AFCBBB8}" dt="2025-06-27T12:19:35.642" v="1882" actId="20577"/>
          <ac:spMkLst>
            <pc:docMk/>
            <pc:sldMk cId="2841757778" sldId="2134804932"/>
            <ac:spMk id="76" creationId="{C092BD0E-98D8-755A-ACA1-9A97C5DAABCD}"/>
          </ac:spMkLst>
        </pc:spChg>
        <pc:spChg chg="add mod">
          <ac:chgData name="tatis villamil" userId="9e59e11be13af51f" providerId="LiveId" clId="{BA43598D-719D-42E9-912F-F4612AFCBBB8}" dt="2025-06-27T11:45:37.927" v="910" actId="114"/>
          <ac:spMkLst>
            <pc:docMk/>
            <pc:sldMk cId="2841757778" sldId="2134804932"/>
            <ac:spMk id="77" creationId="{9602CEBD-5F09-5E14-1D10-85F47D63BE0A}"/>
          </ac:spMkLst>
        </pc:spChg>
        <pc:spChg chg="add mod">
          <ac:chgData name="tatis villamil" userId="9e59e11be13af51f" providerId="LiveId" clId="{BA43598D-719D-42E9-912F-F4612AFCBBB8}" dt="2025-06-27T11:50:06.952" v="1106" actId="14100"/>
          <ac:spMkLst>
            <pc:docMk/>
            <pc:sldMk cId="2841757778" sldId="2134804932"/>
            <ac:spMk id="78" creationId="{61DE3EB5-960A-F883-26B7-A30C685F0CC8}"/>
          </ac:spMkLst>
        </pc:spChg>
        <pc:spChg chg="add 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79" creationId="{49586CAE-180E-C27E-B152-2ABD7BAFD1E1}"/>
          </ac:spMkLst>
        </pc:spChg>
        <pc:spChg chg="add mod">
          <ac:chgData name="tatis villamil" userId="9e59e11be13af51f" providerId="LiveId" clId="{BA43598D-719D-42E9-912F-F4612AFCBBB8}" dt="2025-06-27T11:55:44.383" v="1288" actId="1037"/>
          <ac:spMkLst>
            <pc:docMk/>
            <pc:sldMk cId="2841757778" sldId="2134804932"/>
            <ac:spMk id="80" creationId="{63A7D7A8-0887-7718-714C-3561604115EF}"/>
          </ac:spMkLst>
        </pc:spChg>
        <pc:spChg chg="add mod">
          <ac:chgData name="tatis villamil" userId="9e59e11be13af51f" providerId="LiveId" clId="{BA43598D-719D-42E9-912F-F4612AFCBBB8}" dt="2025-06-27T11:49:31.606" v="1102" actId="1036"/>
          <ac:spMkLst>
            <pc:docMk/>
            <pc:sldMk cId="2841757778" sldId="2134804932"/>
            <ac:spMk id="81" creationId="{1E97873D-B21E-1C00-0C26-E47472BFB1F7}"/>
          </ac:spMkLst>
        </pc:spChg>
        <pc:spChg chg="add mod">
          <ac:chgData name="tatis villamil" userId="9e59e11be13af51f" providerId="LiveId" clId="{BA43598D-719D-42E9-912F-F4612AFCBBB8}" dt="2025-06-27T11:49:31.606" v="1102" actId="1036"/>
          <ac:spMkLst>
            <pc:docMk/>
            <pc:sldMk cId="2841757778" sldId="2134804932"/>
            <ac:spMk id="82" creationId="{6FD07D1F-6382-DFCD-82F4-8EFEAE45C7D6}"/>
          </ac:spMkLst>
        </pc:spChg>
        <pc:spChg chg="add mod">
          <ac:chgData name="tatis villamil" userId="9e59e11be13af51f" providerId="LiveId" clId="{BA43598D-719D-42E9-912F-F4612AFCBBB8}" dt="2025-06-27T11:50:42.535" v="1113" actId="20577"/>
          <ac:spMkLst>
            <pc:docMk/>
            <pc:sldMk cId="2841757778" sldId="2134804932"/>
            <ac:spMk id="83" creationId="{7258EA0F-F0FC-FA8D-F9D1-1AC664407C45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84" creationId="{0602D363-9E8C-2C05-17A4-0474698C9018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85" creationId="{C7CDE416-07EE-1E7D-DCE7-D2592478D630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86" creationId="{64534DF9-ED99-5252-4501-463771CEBEF4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87" creationId="{D18C2B3A-5108-F738-A21D-25BF3B1268EA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88" creationId="{29D374E5-6A31-811A-4B1D-F95D257B3281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89" creationId="{E55654CC-46BE-6CF2-AAC7-C7F05019B671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90" creationId="{34ACE2AB-1D05-3198-C42D-104C09B620A3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91" creationId="{A61BA552-1789-6D48-8F94-20604E1B6CED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93" creationId="{F69FD0BF-CF1E-671D-EE07-03671A3B15BD}"/>
          </ac:spMkLst>
        </pc:spChg>
        <pc:spChg chg="add mod">
          <ac:chgData name="tatis villamil" userId="9e59e11be13af51f" providerId="LiveId" clId="{BA43598D-719D-42E9-912F-F4612AFCBBB8}" dt="2025-06-27T11:51:30.157" v="1120" actId="1076"/>
          <ac:spMkLst>
            <pc:docMk/>
            <pc:sldMk cId="2841757778" sldId="2134804932"/>
            <ac:spMk id="95" creationId="{96D21766-E0FE-F38F-E0B3-7A5EAB5A3E58}"/>
          </ac:spMkLst>
        </pc:spChg>
        <pc:spChg chg="add mod">
          <ac:chgData name="tatis villamil" userId="9e59e11be13af51f" providerId="LiveId" clId="{BA43598D-719D-42E9-912F-F4612AFCBBB8}" dt="2025-06-27T11:57:50.372" v="1374" actId="1036"/>
          <ac:spMkLst>
            <pc:docMk/>
            <pc:sldMk cId="2841757778" sldId="2134804932"/>
            <ac:spMk id="96" creationId="{7D0CACE2-0012-43B3-ECC9-AEAA7D455C6D}"/>
          </ac:spMkLst>
        </pc:spChg>
        <pc:spChg chg="add mod">
          <ac:chgData name="tatis villamil" userId="9e59e11be13af51f" providerId="LiveId" clId="{BA43598D-719D-42E9-912F-F4612AFCBBB8}" dt="2025-06-27T11:58:11.372" v="1376" actId="108"/>
          <ac:spMkLst>
            <pc:docMk/>
            <pc:sldMk cId="2841757778" sldId="2134804932"/>
            <ac:spMk id="97" creationId="{160CE6C9-165D-034C-435C-55A83D62A05E}"/>
          </ac:spMkLst>
        </pc:spChg>
        <pc:spChg chg="add mod">
          <ac:chgData name="tatis villamil" userId="9e59e11be13af51f" providerId="LiveId" clId="{BA43598D-719D-42E9-912F-F4612AFCBBB8}" dt="2025-06-27T11:58:03.763" v="1375" actId="207"/>
          <ac:spMkLst>
            <pc:docMk/>
            <pc:sldMk cId="2841757778" sldId="2134804932"/>
            <ac:spMk id="98" creationId="{8B6FF060-CF61-063A-AFA2-893E8B5836BF}"/>
          </ac:spMkLst>
        </pc:spChg>
        <pc:spChg chg="add mod">
          <ac:chgData name="tatis villamil" userId="9e59e11be13af51f" providerId="LiveId" clId="{BA43598D-719D-42E9-912F-F4612AFCBBB8}" dt="2025-06-27T11:57:50.372" v="1374" actId="1036"/>
          <ac:spMkLst>
            <pc:docMk/>
            <pc:sldMk cId="2841757778" sldId="2134804932"/>
            <ac:spMk id="99" creationId="{F49C0106-A718-1D29-A9B3-425C6E2FE225}"/>
          </ac:spMkLst>
        </pc:spChg>
        <pc:spChg chg="add mod">
          <ac:chgData name="tatis villamil" userId="9e59e11be13af51f" providerId="LiveId" clId="{BA43598D-719D-42E9-912F-F4612AFCBBB8}" dt="2025-06-27T11:58:26.684" v="1380" actId="108"/>
          <ac:spMkLst>
            <pc:docMk/>
            <pc:sldMk cId="2841757778" sldId="2134804932"/>
            <ac:spMk id="100" creationId="{B3A38058-2306-3EE4-BE75-DBF3EB5112CA}"/>
          </ac:spMkLst>
        </pc:spChg>
        <pc:spChg chg="add mod">
          <ac:chgData name="tatis villamil" userId="9e59e11be13af51f" providerId="LiveId" clId="{BA43598D-719D-42E9-912F-F4612AFCBBB8}" dt="2025-06-27T11:58:03.763" v="1375" actId="207"/>
          <ac:spMkLst>
            <pc:docMk/>
            <pc:sldMk cId="2841757778" sldId="2134804932"/>
            <ac:spMk id="101" creationId="{6D287730-15AF-8C8C-D7DD-7006D48D90EE}"/>
          </ac:spMkLst>
        </pc:spChg>
        <pc:spChg chg="add mod">
          <ac:chgData name="tatis villamil" userId="9e59e11be13af51f" providerId="LiveId" clId="{BA43598D-719D-42E9-912F-F4612AFCBBB8}" dt="2025-06-27T11:57:50.372" v="1374" actId="1036"/>
          <ac:spMkLst>
            <pc:docMk/>
            <pc:sldMk cId="2841757778" sldId="2134804932"/>
            <ac:spMk id="102" creationId="{0DDA8C03-42C7-22F3-8B48-B2452F697B14}"/>
          </ac:spMkLst>
        </pc:spChg>
        <pc:spChg chg="add mod">
          <ac:chgData name="tatis villamil" userId="9e59e11be13af51f" providerId="LiveId" clId="{BA43598D-719D-42E9-912F-F4612AFCBBB8}" dt="2025-06-27T11:58:33.564" v="1381" actId="108"/>
          <ac:spMkLst>
            <pc:docMk/>
            <pc:sldMk cId="2841757778" sldId="2134804932"/>
            <ac:spMk id="103" creationId="{9BC5122B-BABF-45FC-98F2-E653E47E2A12}"/>
          </ac:spMkLst>
        </pc:spChg>
        <pc:spChg chg="add mod">
          <ac:chgData name="tatis villamil" userId="9e59e11be13af51f" providerId="LiveId" clId="{BA43598D-719D-42E9-912F-F4612AFCBBB8}" dt="2025-06-27T11:58:03.763" v="1375" actId="207"/>
          <ac:spMkLst>
            <pc:docMk/>
            <pc:sldMk cId="2841757778" sldId="2134804932"/>
            <ac:spMk id="104" creationId="{DDC5371A-4EBC-619A-33BE-163F6E297D34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06" creationId="{5EB50BDD-E955-BDE3-0AE2-214A7077CAB8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08" creationId="{26ED1DB8-73AF-B9C6-5257-A4DC3D022A14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09" creationId="{FE5BD399-B178-F311-9461-6E3F4A84293C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11" creationId="{2BD8CDE9-0D75-7BC6-0B88-188A581867A7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13" creationId="{7D7631E9-E5AD-64AB-FB09-4928E02C12B3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14" creationId="{0580C383-89E9-F570-B7E3-F3B1ED0FA5FB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15" creationId="{A508ABD7-5829-094F-EC78-F9DC20FA2755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17" creationId="{E327DB05-8459-C07F-2BE1-86F657984DDC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20" creationId="{89C95EDB-86D3-16A1-155D-64126E3E3B53}"/>
          </ac:spMkLst>
        </pc:spChg>
        <pc:spChg chg="mod">
          <ac:chgData name="tatis villamil" userId="9e59e11be13af51f" providerId="LiveId" clId="{BA43598D-719D-42E9-912F-F4612AFCBBB8}" dt="2025-06-27T11:59:03.021" v="1397"/>
          <ac:spMkLst>
            <pc:docMk/>
            <pc:sldMk cId="2841757778" sldId="2134804932"/>
            <ac:spMk id="121" creationId="{7E7CB801-D052-CD42-D21B-B7FD62170074}"/>
          </ac:spMkLst>
        </pc:spChg>
        <pc:grpChg chg="del mod ord">
          <ac:chgData name="tatis villamil" userId="9e59e11be13af51f" providerId="LiveId" clId="{BA43598D-719D-42E9-912F-F4612AFCBBB8}" dt="2025-06-27T11:59:02.661" v="1396" actId="21"/>
          <ac:grpSpMkLst>
            <pc:docMk/>
            <pc:sldMk cId="2841757778" sldId="2134804932"/>
            <ac:grpSpMk id="48" creationId="{0CDB2693-50F1-F083-560A-D14904185DF4}"/>
          </ac:grpSpMkLst>
        </pc:grpChg>
        <pc:grpChg chg="mod">
          <ac:chgData name="tatis villamil" userId="9e59e11be13af51f" providerId="LiveId" clId="{BA43598D-719D-42E9-912F-F4612AFCBBB8}" dt="2025-06-27T11:59:16.402" v="1400" actId="14100"/>
          <ac:grpSpMkLst>
            <pc:docMk/>
            <pc:sldMk cId="2841757778" sldId="2134804932"/>
            <ac:grpSpMk id="105" creationId="{0CDB2693-50F1-F083-560A-D14904185DF4}"/>
          </ac:grpSpMkLst>
        </pc:grpChg>
        <pc:picChg chg="del">
          <ac:chgData name="tatis villamil" userId="9e59e11be13af51f" providerId="LiveId" clId="{BA43598D-719D-42E9-912F-F4612AFCBBB8}" dt="2025-06-27T10:52:09.312" v="328" actId="478"/>
          <ac:picMkLst>
            <pc:docMk/>
            <pc:sldMk cId="2841757778" sldId="2134804932"/>
            <ac:picMk id="39" creationId="{D05AA71A-D6AB-1091-B2E2-8A94B2CC88DD}"/>
          </ac:picMkLst>
        </pc:picChg>
        <pc:picChg chg="del">
          <ac:chgData name="tatis villamil" userId="9e59e11be13af51f" providerId="LiveId" clId="{BA43598D-719D-42E9-912F-F4612AFCBBB8}" dt="2025-06-27T10:50:33.090" v="319" actId="478"/>
          <ac:picMkLst>
            <pc:docMk/>
            <pc:sldMk cId="2841757778" sldId="2134804932"/>
            <ac:picMk id="40" creationId="{81DA5DBF-963E-F436-C03C-62ACA6F1BD0C}"/>
          </ac:picMkLst>
        </pc:picChg>
        <pc:picChg chg="add mod">
          <ac:chgData name="tatis villamil" userId="9e59e11be13af51f" providerId="LiveId" clId="{BA43598D-719D-42E9-912F-F4612AFCBBB8}" dt="2025-06-27T11:55:50.116" v="1293" actId="1037"/>
          <ac:picMkLst>
            <pc:docMk/>
            <pc:sldMk cId="2841757778" sldId="2134804932"/>
            <ac:picMk id="70" creationId="{A70332B9-95C0-E586-8377-E36CE3B61489}"/>
          </ac:picMkLst>
        </pc:picChg>
        <pc:picChg chg="add del mod">
          <ac:chgData name="tatis villamil" userId="9e59e11be13af51f" providerId="LiveId" clId="{BA43598D-719D-42E9-912F-F4612AFCBBB8}" dt="2025-06-27T11:59:48.653" v="1403" actId="21"/>
          <ac:picMkLst>
            <pc:docMk/>
            <pc:sldMk cId="2841757778" sldId="2134804932"/>
            <ac:picMk id="1026" creationId="{A787DD7F-CD8F-002E-A822-B034154C7C84}"/>
          </ac:picMkLst>
        </pc:picChg>
        <pc:cxnChg chg="del mod">
          <ac:chgData name="tatis villamil" userId="9e59e11be13af51f" providerId="LiveId" clId="{BA43598D-719D-42E9-912F-F4612AFCBBB8}" dt="2025-06-27T10:38:44.118" v="8" actId="478"/>
          <ac:cxnSpMkLst>
            <pc:docMk/>
            <pc:sldMk cId="2841757778" sldId="2134804932"/>
            <ac:cxnSpMk id="45" creationId="{14BC0C8D-7005-9B3C-44A9-677161E86B05}"/>
          </ac:cxnSpMkLst>
        </pc:cxnChg>
      </pc:sldChg>
      <pc:sldChg chg="addSp delSp modSp add del mod">
        <pc:chgData name="tatis villamil" userId="9e59e11be13af51f" providerId="LiveId" clId="{BA43598D-719D-42E9-912F-F4612AFCBBB8}" dt="2025-06-27T12:12:43.010" v="1789" actId="47"/>
        <pc:sldMkLst>
          <pc:docMk/>
          <pc:sldMk cId="3374850208" sldId="2134804933"/>
        </pc:sldMkLst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2" creationId="{4EE889C3-8F02-73AA-308F-2392AF0FDCFB}"/>
          </ac:spMkLst>
        </pc:spChg>
        <pc:spChg chg="add del mod">
          <ac:chgData name="tatis villamil" userId="9e59e11be13af51f" providerId="LiveId" clId="{BA43598D-719D-42E9-912F-F4612AFCBBB8}" dt="2025-06-27T12:00:07.603" v="1408" actId="14100"/>
          <ac:spMkLst>
            <pc:docMk/>
            <pc:sldMk cId="3374850208" sldId="2134804933"/>
            <ac:spMk id="5" creationId="{D6628E9A-2044-761B-F2D6-9B87187EF68A}"/>
          </ac:spMkLst>
        </pc:spChg>
        <pc:spChg chg="add del">
          <ac:chgData name="tatis villamil" userId="9e59e11be13af51f" providerId="LiveId" clId="{BA43598D-719D-42E9-912F-F4612AFCBBB8}" dt="2025-06-27T10:39:06.976" v="12" actId="478"/>
          <ac:spMkLst>
            <pc:docMk/>
            <pc:sldMk cId="3374850208" sldId="2134804933"/>
            <ac:spMk id="6" creationId="{9C1E8393-2098-B082-2FCB-CE11A851390C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7" creationId="{A83200D6-5B8D-2A43-F704-382A410600EE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8" creationId="{AA11C81F-04FB-E514-5A81-5AAA0FA3A827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9" creationId="{8D8D7B48-E486-BA60-797D-5299762CB8C4}"/>
          </ac:spMkLst>
        </pc:spChg>
        <pc:spChg chg="mod">
          <ac:chgData name="tatis villamil" userId="9e59e11be13af51f" providerId="LiveId" clId="{BA43598D-719D-42E9-912F-F4612AFCBBB8}" dt="2025-06-27T10:41:04.617" v="83" actId="14100"/>
          <ac:spMkLst>
            <pc:docMk/>
            <pc:sldMk cId="3374850208" sldId="2134804933"/>
            <ac:spMk id="10" creationId="{C13FC05F-9D80-4CD1-D809-DF160413FD6A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11" creationId="{DC9F1F6E-73E0-ABB4-49B1-4C3D71A42EBA}"/>
          </ac:spMkLst>
        </pc:spChg>
        <pc:spChg chg="add del mod">
          <ac:chgData name="tatis villamil" userId="9e59e11be13af51f" providerId="LiveId" clId="{BA43598D-719D-42E9-912F-F4612AFCBBB8}" dt="2025-06-27T10:47:13.283" v="207" actId="1035"/>
          <ac:spMkLst>
            <pc:docMk/>
            <pc:sldMk cId="3374850208" sldId="2134804933"/>
            <ac:spMk id="12" creationId="{C3BC71F8-D575-EE8B-22A8-C7188135FFF4}"/>
          </ac:spMkLst>
        </pc:spChg>
        <pc:spChg chg="add del mod">
          <ac:chgData name="tatis villamil" userId="9e59e11be13af51f" providerId="LiveId" clId="{BA43598D-719D-42E9-912F-F4612AFCBBB8}" dt="2025-06-27T11:30:06.095" v="358"/>
          <ac:spMkLst>
            <pc:docMk/>
            <pc:sldMk cId="3374850208" sldId="2134804933"/>
            <ac:spMk id="13" creationId="{528D1EDD-3639-F934-AF34-43460ABFED90}"/>
          </ac:spMkLst>
        </pc:spChg>
        <pc:spChg chg="mod">
          <ac:chgData name="tatis villamil" userId="9e59e11be13af51f" providerId="LiveId" clId="{BA43598D-719D-42E9-912F-F4612AFCBBB8}" dt="2025-06-27T11:30:20.583" v="361"/>
          <ac:spMkLst>
            <pc:docMk/>
            <pc:sldMk cId="3374850208" sldId="2134804933"/>
            <ac:spMk id="14" creationId="{D9772D47-423E-F67D-B217-A005C9076BB0}"/>
          </ac:spMkLst>
        </pc:spChg>
        <pc:spChg chg="add del">
          <ac:chgData name="tatis villamil" userId="9e59e11be13af51f" providerId="LiveId" clId="{BA43598D-719D-42E9-912F-F4612AFCBBB8}" dt="2025-06-27T10:39:06.976" v="12" actId="478"/>
          <ac:spMkLst>
            <pc:docMk/>
            <pc:sldMk cId="3374850208" sldId="2134804933"/>
            <ac:spMk id="16" creationId="{4871E6E9-F149-07E8-493D-3C2CA2D203DC}"/>
          </ac:spMkLst>
        </pc:spChg>
        <pc:spChg chg="add del">
          <ac:chgData name="tatis villamil" userId="9e59e11be13af51f" providerId="LiveId" clId="{BA43598D-719D-42E9-912F-F4612AFCBBB8}" dt="2025-06-27T10:39:06.976" v="12" actId="478"/>
          <ac:spMkLst>
            <pc:docMk/>
            <pc:sldMk cId="3374850208" sldId="2134804933"/>
            <ac:spMk id="17" creationId="{6E724F3E-FCF7-16D5-5BB7-78C788F86371}"/>
          </ac:spMkLst>
        </pc:spChg>
        <pc:spChg chg="add del">
          <ac:chgData name="tatis villamil" userId="9e59e11be13af51f" providerId="LiveId" clId="{BA43598D-719D-42E9-912F-F4612AFCBBB8}" dt="2025-06-27T10:39:06.976" v="12" actId="478"/>
          <ac:spMkLst>
            <pc:docMk/>
            <pc:sldMk cId="3374850208" sldId="2134804933"/>
            <ac:spMk id="18" creationId="{081AA759-A068-B0FB-C10C-FD8AA806B1D5}"/>
          </ac:spMkLst>
        </pc:spChg>
        <pc:spChg chg="add del">
          <ac:chgData name="tatis villamil" userId="9e59e11be13af51f" providerId="LiveId" clId="{BA43598D-719D-42E9-912F-F4612AFCBBB8}" dt="2025-06-27T10:39:06.976" v="12" actId="478"/>
          <ac:spMkLst>
            <pc:docMk/>
            <pc:sldMk cId="3374850208" sldId="2134804933"/>
            <ac:spMk id="19" creationId="{C61DCAB0-92EA-A190-6D8D-A9D84A9ACEB8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20" creationId="{00D23ED3-722F-B037-4C02-669B4C8459D0}"/>
          </ac:spMkLst>
        </pc:spChg>
        <pc:spChg chg="mod">
          <ac:chgData name="tatis villamil" userId="9e59e11be13af51f" providerId="LiveId" clId="{BA43598D-719D-42E9-912F-F4612AFCBBB8}" dt="2025-06-27T11:30:47.104" v="367" actId="6549"/>
          <ac:spMkLst>
            <pc:docMk/>
            <pc:sldMk cId="3374850208" sldId="2134804933"/>
            <ac:spMk id="21" creationId="{082CBFFA-CA3F-78C4-AC94-E1D17C98806E}"/>
          </ac:spMkLst>
        </pc:spChg>
        <pc:spChg chg="mod">
          <ac:chgData name="tatis villamil" userId="9e59e11be13af51f" providerId="LiveId" clId="{BA43598D-719D-42E9-912F-F4612AFCBBB8}" dt="2025-06-27T11:30:32.596" v="364"/>
          <ac:spMkLst>
            <pc:docMk/>
            <pc:sldMk cId="3374850208" sldId="2134804933"/>
            <ac:spMk id="22" creationId="{947C167C-3CBD-E083-C045-63985EAF4DEC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23" creationId="{D22DDEE6-7FC7-166A-789C-B03ACBBE0390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24" creationId="{B7F04F1F-99F2-E061-2650-521B51ADCC41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26" creationId="{92611315-366F-6A28-5E93-6ED1AA6BB543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27" creationId="{CB9569BB-1B91-3018-B477-C37DA82591CD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28" creationId="{230F1A1C-CBE5-993E-86B1-C0F10473A83E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29" creationId="{40FED823-6C3C-7B40-87E1-E75A7C6A4B70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30" creationId="{F3A18A4D-FC57-835F-A7C2-5390E7B3DDA4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31" creationId="{6E1074B1-BD10-0A3F-42ED-F5B6CA111EB5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32" creationId="{D606F561-D1AB-FACF-1EDD-55D708D374D8}"/>
          </ac:spMkLst>
        </pc:spChg>
        <pc:spChg chg="add del mod">
          <ac:chgData name="tatis villamil" userId="9e59e11be13af51f" providerId="LiveId" clId="{BA43598D-719D-42E9-912F-F4612AFCBBB8}" dt="2025-06-27T10:40:07.108" v="19" actId="113"/>
          <ac:spMkLst>
            <pc:docMk/>
            <pc:sldMk cId="3374850208" sldId="2134804933"/>
            <ac:spMk id="33" creationId="{78EE88EB-2412-7E80-ADB3-477552A1C0EC}"/>
          </ac:spMkLst>
        </pc:spChg>
        <pc:spChg chg="add del">
          <ac:chgData name="tatis villamil" userId="9e59e11be13af51f" providerId="LiveId" clId="{BA43598D-719D-42E9-912F-F4612AFCBBB8}" dt="2025-06-27T10:39:06.976" v="12" actId="478"/>
          <ac:spMkLst>
            <pc:docMk/>
            <pc:sldMk cId="3374850208" sldId="2134804933"/>
            <ac:spMk id="34" creationId="{F15117A4-4C4C-9826-5960-6CE5B112D4A0}"/>
          </ac:spMkLst>
        </pc:spChg>
        <pc:spChg chg="mod">
          <ac:chgData name="tatis villamil" userId="9e59e11be13af51f" providerId="LiveId" clId="{BA43598D-719D-42E9-912F-F4612AFCBBB8}" dt="2025-06-27T10:39:50.827" v="17" actId="1076"/>
          <ac:spMkLst>
            <pc:docMk/>
            <pc:sldMk cId="3374850208" sldId="2134804933"/>
            <ac:spMk id="35" creationId="{19B46622-A8A3-E7D7-9B12-82C64A4DB8E2}"/>
          </ac:spMkLst>
        </pc:spChg>
        <pc:spChg chg="add del">
          <ac:chgData name="tatis villamil" userId="9e59e11be13af51f" providerId="LiveId" clId="{BA43598D-719D-42E9-912F-F4612AFCBBB8}" dt="2025-06-27T10:39:40.858" v="16" actId="478"/>
          <ac:spMkLst>
            <pc:docMk/>
            <pc:sldMk cId="3374850208" sldId="2134804933"/>
            <ac:spMk id="38" creationId="{0DC04521-CDA1-829A-C083-25493B4052C6}"/>
          </ac:spMkLst>
        </pc:spChg>
        <pc:spChg chg="del">
          <ac:chgData name="tatis villamil" userId="9e59e11be13af51f" providerId="LiveId" clId="{BA43598D-719D-42E9-912F-F4612AFCBBB8}" dt="2025-06-27T10:39:18.295" v="13" actId="478"/>
          <ac:spMkLst>
            <pc:docMk/>
            <pc:sldMk cId="3374850208" sldId="2134804933"/>
            <ac:spMk id="42" creationId="{FE2EED9A-DA00-8A6B-16CB-2CA11ABB9F9F}"/>
          </ac:spMkLst>
        </pc:spChg>
        <pc:spChg chg="del">
          <ac:chgData name="tatis villamil" userId="9e59e11be13af51f" providerId="LiveId" clId="{BA43598D-719D-42E9-912F-F4612AFCBBB8}" dt="2025-06-27T10:39:18.295" v="13" actId="478"/>
          <ac:spMkLst>
            <pc:docMk/>
            <pc:sldMk cId="3374850208" sldId="2134804933"/>
            <ac:spMk id="43" creationId="{8A6404B5-C586-00CB-4D4D-C5AAB8EAF792}"/>
          </ac:spMkLst>
        </pc:spChg>
        <pc:spChg chg="del">
          <ac:chgData name="tatis villamil" userId="9e59e11be13af51f" providerId="LiveId" clId="{BA43598D-719D-42E9-912F-F4612AFCBBB8}" dt="2025-06-27T10:39:18.295" v="13" actId="478"/>
          <ac:spMkLst>
            <pc:docMk/>
            <pc:sldMk cId="3374850208" sldId="2134804933"/>
            <ac:spMk id="44" creationId="{6986517B-C2C8-5470-5B9C-19C90070E6FC}"/>
          </ac:spMkLst>
        </pc:spChg>
        <pc:spChg chg="del">
          <ac:chgData name="tatis villamil" userId="9e59e11be13af51f" providerId="LiveId" clId="{BA43598D-719D-42E9-912F-F4612AFCBBB8}" dt="2025-06-27T10:39:18.295" v="13" actId="478"/>
          <ac:spMkLst>
            <pc:docMk/>
            <pc:sldMk cId="3374850208" sldId="2134804933"/>
            <ac:spMk id="46" creationId="{1C353FE6-EECB-2727-8E2C-E542FCA2CA53}"/>
          </ac:spMkLst>
        </pc:spChg>
        <pc:spChg chg="del">
          <ac:chgData name="tatis villamil" userId="9e59e11be13af51f" providerId="LiveId" clId="{BA43598D-719D-42E9-912F-F4612AFCBBB8}" dt="2025-06-27T10:38:53.287" v="10" actId="478"/>
          <ac:spMkLst>
            <pc:docMk/>
            <pc:sldMk cId="3374850208" sldId="2134804933"/>
            <ac:spMk id="47" creationId="{147A8B68-D79C-37EF-92DF-CA6221AB379A}"/>
          </ac:spMkLst>
        </pc:spChg>
        <pc:spChg chg="del">
          <ac:chgData name="tatis villamil" userId="9e59e11be13af51f" providerId="LiveId" clId="{BA43598D-719D-42E9-912F-F4612AFCBBB8}" dt="2025-06-27T10:40:15.443" v="20" actId="478"/>
          <ac:spMkLst>
            <pc:docMk/>
            <pc:sldMk cId="3374850208" sldId="2134804933"/>
            <ac:spMk id="65" creationId="{4C18FC0D-50D5-AF3C-80FC-4B852AD93DFF}"/>
          </ac:spMkLst>
        </pc:spChg>
        <pc:spChg chg="del">
          <ac:chgData name="tatis villamil" userId="9e59e11be13af51f" providerId="LiveId" clId="{BA43598D-719D-42E9-912F-F4612AFCBBB8}" dt="2025-06-27T10:40:19.117" v="21" actId="478"/>
          <ac:spMkLst>
            <pc:docMk/>
            <pc:sldMk cId="3374850208" sldId="2134804933"/>
            <ac:spMk id="67" creationId="{314F4A1E-0046-9F2E-0F6B-4A96056F57AE}"/>
          </ac:spMkLst>
        </pc:spChg>
        <pc:spChg chg="add mod">
          <ac:chgData name="tatis villamil" userId="9e59e11be13af51f" providerId="LiveId" clId="{BA43598D-719D-42E9-912F-F4612AFCBBB8}" dt="2025-06-27T10:46:18.863" v="170"/>
          <ac:spMkLst>
            <pc:docMk/>
            <pc:sldMk cId="3374850208" sldId="2134804933"/>
            <ac:spMk id="68" creationId="{38D56A6E-14AA-306E-7E32-CA05482EE5A3}"/>
          </ac:spMkLst>
        </pc:spChg>
        <pc:spChg chg="add mod">
          <ac:chgData name="tatis villamil" userId="9e59e11be13af51f" providerId="LiveId" clId="{BA43598D-719D-42E9-912F-F4612AFCBBB8}" dt="2025-06-27T10:51:21.694" v="327" actId="14100"/>
          <ac:spMkLst>
            <pc:docMk/>
            <pc:sldMk cId="3374850208" sldId="2134804933"/>
            <ac:spMk id="69" creationId="{120D0197-369F-C45D-4D53-84B64C952DE4}"/>
          </ac:spMkLst>
        </pc:spChg>
        <pc:spChg chg="add mod">
          <ac:chgData name="tatis villamil" userId="9e59e11be13af51f" providerId="LiveId" clId="{BA43598D-719D-42E9-912F-F4612AFCBBB8}" dt="2025-06-27T10:51:21.694" v="327" actId="14100"/>
          <ac:spMkLst>
            <pc:docMk/>
            <pc:sldMk cId="3374850208" sldId="2134804933"/>
            <ac:spMk id="70" creationId="{A700277E-AED2-4354-57C6-1C07CDCF3427}"/>
          </ac:spMkLst>
        </pc:spChg>
        <pc:spChg chg="add mod">
          <ac:chgData name="tatis villamil" userId="9e59e11be13af51f" providerId="LiveId" clId="{BA43598D-719D-42E9-912F-F4612AFCBBB8}" dt="2025-06-27T10:51:21.694" v="327" actId="14100"/>
          <ac:spMkLst>
            <pc:docMk/>
            <pc:sldMk cId="3374850208" sldId="2134804933"/>
            <ac:spMk id="71" creationId="{3FF762E4-1DD4-0919-161E-D32D6F8C3D52}"/>
          </ac:spMkLst>
        </pc:spChg>
        <pc:spChg chg="add mod">
          <ac:chgData name="tatis villamil" userId="9e59e11be13af51f" providerId="LiveId" clId="{BA43598D-719D-42E9-912F-F4612AFCBBB8}" dt="2025-06-27T10:51:21.694" v="327" actId="14100"/>
          <ac:spMkLst>
            <pc:docMk/>
            <pc:sldMk cId="3374850208" sldId="2134804933"/>
            <ac:spMk id="72" creationId="{75073AD1-8DC7-E226-AB0D-DA928F49F9DC}"/>
          </ac:spMkLst>
        </pc:spChg>
        <pc:spChg chg="add mod">
          <ac:chgData name="tatis villamil" userId="9e59e11be13af51f" providerId="LiveId" clId="{BA43598D-719D-42E9-912F-F4612AFCBBB8}" dt="2025-06-27T10:51:21.694" v="327" actId="14100"/>
          <ac:spMkLst>
            <pc:docMk/>
            <pc:sldMk cId="3374850208" sldId="2134804933"/>
            <ac:spMk id="74" creationId="{0F587065-163A-BAAD-807D-5B13784D9106}"/>
          </ac:spMkLst>
        </pc:spChg>
        <pc:spChg chg="mod">
          <ac:chgData name="tatis villamil" userId="9e59e11be13af51f" providerId="LiveId" clId="{BA43598D-719D-42E9-912F-F4612AFCBBB8}" dt="2025-06-27T10:50:14.769" v="318" actId="207"/>
          <ac:spMkLst>
            <pc:docMk/>
            <pc:sldMk cId="3374850208" sldId="2134804933"/>
            <ac:spMk id="77" creationId="{A159B34E-5179-5D52-89D4-889A59D7F329}"/>
          </ac:spMkLst>
        </pc:spChg>
        <pc:spChg chg="mod">
          <ac:chgData name="tatis villamil" userId="9e59e11be13af51f" providerId="LiveId" clId="{BA43598D-719D-42E9-912F-F4612AFCBBB8}" dt="2025-06-27T10:50:14.769" v="318" actId="207"/>
          <ac:spMkLst>
            <pc:docMk/>
            <pc:sldMk cId="3374850208" sldId="2134804933"/>
            <ac:spMk id="78" creationId="{98959FEC-1822-AEC5-3C31-2AA80C32B60F}"/>
          </ac:spMkLst>
        </pc:spChg>
        <pc:spChg chg="add mod">
          <ac:chgData name="tatis villamil" userId="9e59e11be13af51f" providerId="LiveId" clId="{BA43598D-719D-42E9-912F-F4612AFCBBB8}" dt="2025-06-27T11:45:57.897" v="911"/>
          <ac:spMkLst>
            <pc:docMk/>
            <pc:sldMk cId="3374850208" sldId="2134804933"/>
            <ac:spMk id="79" creationId="{32BA12FB-B3A8-15BB-ED2C-7EC315861B6A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1" creationId="{E3D09E17-2DBD-34B4-D2B0-C1F12712BB26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2" creationId="{B8BFF177-2A49-CCEE-F192-77FB129BEC8C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3" creationId="{BD0FA7A5-1B20-3731-5652-E2E529ACD34D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5" creationId="{F295ABCF-2FDE-4BE0-32D3-524012A8E14A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6" creationId="{578A3C99-DADD-C63B-FAFF-3027F3AC9452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7" creationId="{64414DD3-8B69-DFC6-1E17-3572D932E1F6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89" creationId="{6251BB8C-19F2-828A-EF49-89639A9A298F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90" creationId="{41D3A139-3BF1-C215-7B45-83165EBAEE50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92" creationId="{50B09842-73FF-A80C-5E66-7A8DB846700F}"/>
          </ac:spMkLst>
        </pc:spChg>
        <pc:spChg chg="mod">
          <ac:chgData name="tatis villamil" userId="9e59e11be13af51f" providerId="LiveId" clId="{BA43598D-719D-42E9-912F-F4612AFCBBB8}" dt="2025-06-27T11:59:24.778" v="1402"/>
          <ac:spMkLst>
            <pc:docMk/>
            <pc:sldMk cId="3374850208" sldId="2134804933"/>
            <ac:spMk id="96" creationId="{32BAA30B-4AB9-B1E0-4DCB-C257C80F3E4C}"/>
          </ac:spMkLst>
        </pc:spChg>
        <pc:grpChg chg="del">
          <ac:chgData name="tatis villamil" userId="9e59e11be13af51f" providerId="LiveId" clId="{BA43598D-719D-42E9-912F-F4612AFCBBB8}" dt="2025-06-27T11:59:24.346" v="1401" actId="478"/>
          <ac:grpSpMkLst>
            <pc:docMk/>
            <pc:sldMk cId="3374850208" sldId="2134804933"/>
            <ac:grpSpMk id="48" creationId="{0CDB2693-50F1-F083-560A-D14904185DF4}"/>
          </ac:grpSpMkLst>
        </pc:grpChg>
        <pc:grpChg chg="add mod">
          <ac:chgData name="tatis villamil" userId="9e59e11be13af51f" providerId="LiveId" clId="{BA43598D-719D-42E9-912F-F4612AFCBBB8}" dt="2025-06-27T10:51:21.694" v="327" actId="14100"/>
          <ac:grpSpMkLst>
            <pc:docMk/>
            <pc:sldMk cId="3374850208" sldId="2134804933"/>
            <ac:grpSpMk id="73" creationId="{C11A9798-4B36-C66D-878A-98BBE9F0CF6A}"/>
          </ac:grpSpMkLst>
        </pc:grpChg>
        <pc:grpChg chg="add mod">
          <ac:chgData name="tatis villamil" userId="9e59e11be13af51f" providerId="LiveId" clId="{BA43598D-719D-42E9-912F-F4612AFCBBB8}" dt="2025-06-27T10:51:21.694" v="327" actId="14100"/>
          <ac:grpSpMkLst>
            <pc:docMk/>
            <pc:sldMk cId="3374850208" sldId="2134804933"/>
            <ac:grpSpMk id="75" creationId="{653C291A-36C7-4BF0-48A3-3BB4BE865BB6}"/>
          </ac:grpSpMkLst>
        </pc:grpChg>
        <pc:grpChg chg="add mod">
          <ac:chgData name="tatis villamil" userId="9e59e11be13af51f" providerId="LiveId" clId="{BA43598D-719D-42E9-912F-F4612AFCBBB8}" dt="2025-06-27T10:50:14.769" v="318" actId="207"/>
          <ac:grpSpMkLst>
            <pc:docMk/>
            <pc:sldMk cId="3374850208" sldId="2134804933"/>
            <ac:grpSpMk id="76" creationId="{050C11DC-3DE6-9267-B473-38DEF56BFB94}"/>
          </ac:grpSpMkLst>
        </pc:grpChg>
        <pc:picChg chg="add del">
          <ac:chgData name="tatis villamil" userId="9e59e11be13af51f" providerId="LiveId" clId="{BA43598D-719D-42E9-912F-F4612AFCBBB8}" dt="2025-06-27T10:39:40.858" v="16" actId="478"/>
          <ac:picMkLst>
            <pc:docMk/>
            <pc:sldMk cId="3374850208" sldId="2134804933"/>
            <ac:picMk id="39" creationId="{D05AA71A-D6AB-1091-B2E2-8A94B2CC88DD}"/>
          </ac:picMkLst>
        </pc:picChg>
        <pc:picChg chg="del">
          <ac:chgData name="tatis villamil" userId="9e59e11be13af51f" providerId="LiveId" clId="{BA43598D-719D-42E9-912F-F4612AFCBBB8}" dt="2025-06-27T10:46:42.693" v="174" actId="478"/>
          <ac:picMkLst>
            <pc:docMk/>
            <pc:sldMk cId="3374850208" sldId="2134804933"/>
            <ac:picMk id="40" creationId="{81DA5DBF-963E-F436-C03C-62ACA6F1BD0C}"/>
          </ac:picMkLst>
        </pc:picChg>
        <pc:picChg chg="del">
          <ac:chgData name="tatis villamil" userId="9e59e11be13af51f" providerId="LiveId" clId="{BA43598D-719D-42E9-912F-F4612AFCBBB8}" dt="2025-06-27T10:49:57.911" v="314" actId="478"/>
          <ac:picMkLst>
            <pc:docMk/>
            <pc:sldMk cId="3374850208" sldId="2134804933"/>
            <ac:picMk id="41" creationId="{B2F2C76B-FEC0-E1BC-5024-0C0D9784930F}"/>
          </ac:picMkLst>
        </pc:picChg>
        <pc:picChg chg="add del mod">
          <ac:chgData name="tatis villamil" userId="9e59e11be13af51f" providerId="LiveId" clId="{BA43598D-719D-42E9-912F-F4612AFCBBB8}" dt="2025-06-27T12:01:15.879" v="1421" actId="21"/>
          <ac:picMkLst>
            <pc:docMk/>
            <pc:sldMk cId="3374850208" sldId="2134804933"/>
            <ac:picMk id="1026" creationId="{A787DD7F-CD8F-002E-A822-B034154C7C84}"/>
          </ac:picMkLst>
        </pc:picChg>
        <pc:cxnChg chg="del mod">
          <ac:chgData name="tatis villamil" userId="9e59e11be13af51f" providerId="LiveId" clId="{BA43598D-719D-42E9-912F-F4612AFCBBB8}" dt="2025-06-27T10:39:18.295" v="13" actId="478"/>
          <ac:cxnSpMkLst>
            <pc:docMk/>
            <pc:sldMk cId="3374850208" sldId="2134804933"/>
            <ac:cxnSpMk id="45" creationId="{14BC0C8D-7005-9B3C-44A9-677161E86B05}"/>
          </ac:cxnSpMkLst>
        </pc:cxnChg>
      </pc:sldChg>
      <pc:sldChg chg="addSp delSp modSp add mod">
        <pc:chgData name="tatis villamil" userId="9e59e11be13af51f" providerId="LiveId" clId="{BA43598D-719D-42E9-912F-F4612AFCBBB8}" dt="2025-06-27T12:20:29.019" v="1887" actId="20577"/>
        <pc:sldMkLst>
          <pc:docMk/>
          <pc:sldMk cId="3768507750" sldId="2134804934"/>
        </pc:sldMkLst>
        <pc:spChg chg="mod">
          <ac:chgData name="tatis villamil" userId="9e59e11be13af51f" providerId="LiveId" clId="{BA43598D-719D-42E9-912F-F4612AFCBBB8}" dt="2025-06-27T12:06:30.697" v="1618" actId="208"/>
          <ac:spMkLst>
            <pc:docMk/>
            <pc:sldMk cId="3768507750" sldId="2134804934"/>
            <ac:spMk id="4" creationId="{58E26114-3E15-6FE2-9F64-540ACE337B53}"/>
          </ac:spMkLst>
        </pc:spChg>
        <pc:spChg chg="mod">
          <ac:chgData name="tatis villamil" userId="9e59e11be13af51f" providerId="LiveId" clId="{BA43598D-719D-42E9-912F-F4612AFCBBB8}" dt="2025-06-27T12:06:33.057" v="1619" actId="207"/>
          <ac:spMkLst>
            <pc:docMk/>
            <pc:sldMk cId="3768507750" sldId="2134804934"/>
            <ac:spMk id="6" creationId="{866AF48A-8C67-F621-E7ED-25E04F615534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7" creationId="{2D0BE13F-8925-FAE0-9F22-947141FAD627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8" creationId="{DA0FB6D3-CABB-A142-4CB1-D801789E086D}"/>
          </ac:spMkLst>
        </pc:spChg>
        <pc:spChg chg="del mod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9" creationId="{54883008-D966-0CA3-97E7-A4B524BBC5DC}"/>
          </ac:spMkLst>
        </pc:spChg>
        <pc:spChg chg="add del mod">
          <ac:chgData name="tatis villamil" userId="9e59e11be13af51f" providerId="LiveId" clId="{BA43598D-719D-42E9-912F-F4612AFCBBB8}" dt="2025-06-27T12:06:26.879" v="1617" actId="207"/>
          <ac:spMkLst>
            <pc:docMk/>
            <pc:sldMk cId="3768507750" sldId="2134804934"/>
            <ac:spMk id="12" creationId="{AB5DC4F6-AE2E-CF70-3E15-85846AF16858}"/>
          </ac:spMkLst>
        </pc:spChg>
        <pc:spChg chg="mod">
          <ac:chgData name="tatis villamil" userId="9e59e11be13af51f" providerId="LiveId" clId="{BA43598D-719D-42E9-912F-F4612AFCBBB8}" dt="2025-06-27T12:02:02.891" v="1482"/>
          <ac:spMkLst>
            <pc:docMk/>
            <pc:sldMk cId="3768507750" sldId="2134804934"/>
            <ac:spMk id="13" creationId="{C5029530-B002-3E5B-7148-86B62438440F}"/>
          </ac:spMkLst>
        </pc:spChg>
        <pc:spChg chg="mod">
          <ac:chgData name="tatis villamil" userId="9e59e11be13af51f" providerId="LiveId" clId="{BA43598D-719D-42E9-912F-F4612AFCBBB8}" dt="2025-06-27T12:01:52.854" v="1481"/>
          <ac:spMkLst>
            <pc:docMk/>
            <pc:sldMk cId="3768507750" sldId="2134804934"/>
            <ac:spMk id="14" creationId="{45663054-4E3B-FB98-215D-8263D4A252C7}"/>
          </ac:spMkLst>
        </pc:spChg>
        <pc:spChg chg="mod">
          <ac:chgData name="tatis villamil" userId="9e59e11be13af51f" providerId="LiveId" clId="{BA43598D-719D-42E9-912F-F4612AFCBBB8}" dt="2025-06-27T12:08:00.709" v="1630" actId="207"/>
          <ac:spMkLst>
            <pc:docMk/>
            <pc:sldMk cId="3768507750" sldId="2134804934"/>
            <ac:spMk id="15" creationId="{521F9AD8-6D72-6263-CEC5-FCBB32C25516}"/>
          </ac:spMkLst>
        </pc:spChg>
        <pc:spChg chg="mod">
          <ac:chgData name="tatis villamil" userId="9e59e11be13af51f" providerId="LiveId" clId="{BA43598D-719D-42E9-912F-F4612AFCBBB8}" dt="2025-06-27T12:11:22.926" v="1758" actId="1038"/>
          <ac:spMkLst>
            <pc:docMk/>
            <pc:sldMk cId="3768507750" sldId="2134804934"/>
            <ac:spMk id="17" creationId="{800C761C-A623-55EE-02F4-79AE8721138B}"/>
          </ac:spMkLst>
        </pc:spChg>
        <pc:spChg chg="mod">
          <ac:chgData name="tatis villamil" userId="9e59e11be13af51f" providerId="LiveId" clId="{BA43598D-719D-42E9-912F-F4612AFCBBB8}" dt="2025-06-27T12:06:44.152" v="1620" actId="207"/>
          <ac:spMkLst>
            <pc:docMk/>
            <pc:sldMk cId="3768507750" sldId="2134804934"/>
            <ac:spMk id="18" creationId="{2F2E3C02-D81E-D33E-6334-8F338CD57E6B}"/>
          </ac:spMkLst>
        </pc:spChg>
        <pc:spChg chg="mod">
          <ac:chgData name="tatis villamil" userId="9e59e11be13af51f" providerId="LiveId" clId="{BA43598D-719D-42E9-912F-F4612AFCBBB8}" dt="2025-06-27T12:11:22.926" v="1758" actId="1038"/>
          <ac:spMkLst>
            <pc:docMk/>
            <pc:sldMk cId="3768507750" sldId="2134804934"/>
            <ac:spMk id="19" creationId="{A9785692-1D77-5E4E-0A1F-1C4096E60C82}"/>
          </ac:spMkLst>
        </pc:spChg>
        <pc:spChg chg="mod">
          <ac:chgData name="tatis villamil" userId="9e59e11be13af51f" providerId="LiveId" clId="{BA43598D-719D-42E9-912F-F4612AFCBBB8}" dt="2025-06-27T12:07:40.632" v="1626" actId="207"/>
          <ac:spMkLst>
            <pc:docMk/>
            <pc:sldMk cId="3768507750" sldId="2134804934"/>
            <ac:spMk id="20" creationId="{3EE6D061-E8D8-21F0-C442-E522329FD6B8}"/>
          </ac:spMkLst>
        </pc:spChg>
        <pc:spChg chg="mod">
          <ac:chgData name="tatis villamil" userId="9e59e11be13af51f" providerId="LiveId" clId="{BA43598D-719D-42E9-912F-F4612AFCBBB8}" dt="2025-06-27T12:07:57.265" v="1629" actId="207"/>
          <ac:spMkLst>
            <pc:docMk/>
            <pc:sldMk cId="3768507750" sldId="2134804934"/>
            <ac:spMk id="21" creationId="{25637700-0DDF-7642-493D-9B524002947C}"/>
          </ac:spMkLst>
        </pc:spChg>
        <pc:spChg chg="mod">
          <ac:chgData name="tatis villamil" userId="9e59e11be13af51f" providerId="LiveId" clId="{BA43598D-719D-42E9-912F-F4612AFCBBB8}" dt="2025-06-27T12:02:25.270" v="1484"/>
          <ac:spMkLst>
            <pc:docMk/>
            <pc:sldMk cId="3768507750" sldId="2134804934"/>
            <ac:spMk id="22" creationId="{D60F64A6-175E-3BA4-93F8-1A7E2962EA6D}"/>
          </ac:spMkLst>
        </pc:spChg>
        <pc:spChg chg="mod">
          <ac:chgData name="tatis villamil" userId="9e59e11be13af51f" providerId="LiveId" clId="{BA43598D-719D-42E9-912F-F4612AFCBBB8}" dt="2025-06-27T12:01:37.568" v="1480" actId="1037"/>
          <ac:spMkLst>
            <pc:docMk/>
            <pc:sldMk cId="3768507750" sldId="2134804934"/>
            <ac:spMk id="24" creationId="{62A3A92A-0D20-18BA-FEC3-351A1D0054F5}"/>
          </ac:spMkLst>
        </pc:spChg>
        <pc:spChg chg="mod">
          <ac:chgData name="tatis villamil" userId="9e59e11be13af51f" providerId="LiveId" clId="{BA43598D-719D-42E9-912F-F4612AFCBBB8}" dt="2025-06-27T12:07:40.632" v="1626" actId="207"/>
          <ac:spMkLst>
            <pc:docMk/>
            <pc:sldMk cId="3768507750" sldId="2134804934"/>
            <ac:spMk id="26" creationId="{2646C428-7AE6-16EF-B611-64CE561581FC}"/>
          </ac:spMkLst>
        </pc:spChg>
        <pc:spChg chg="mod">
          <ac:chgData name="tatis villamil" userId="9e59e11be13af51f" providerId="LiveId" clId="{BA43598D-719D-42E9-912F-F4612AFCBBB8}" dt="2025-06-27T12:07:40.632" v="1626" actId="207"/>
          <ac:spMkLst>
            <pc:docMk/>
            <pc:sldMk cId="3768507750" sldId="2134804934"/>
            <ac:spMk id="27" creationId="{BC721DBB-DBDE-AC7E-1D35-03092DE1046E}"/>
          </ac:spMkLst>
        </pc:spChg>
        <pc:spChg chg="mod">
          <ac:chgData name="tatis villamil" userId="9e59e11be13af51f" providerId="LiveId" clId="{BA43598D-719D-42E9-912F-F4612AFCBBB8}" dt="2025-06-27T12:07:40.632" v="1626" actId="207"/>
          <ac:spMkLst>
            <pc:docMk/>
            <pc:sldMk cId="3768507750" sldId="2134804934"/>
            <ac:spMk id="28" creationId="{C884A3EB-559D-D655-1F03-9E646800C771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29" creationId="{1B88931C-70E1-570A-ADA6-5E4194648270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30" creationId="{742F6EA9-F3EC-502D-4965-88E4FE6E18EF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32" creationId="{E991D9BB-FA57-E5A3-1E4E-BF5D30660BAB}"/>
          </ac:spMkLst>
        </pc:spChg>
        <pc:spChg chg="mod">
          <ac:chgData name="tatis villamil" userId="9e59e11be13af51f" providerId="LiveId" clId="{BA43598D-719D-42E9-912F-F4612AFCBBB8}" dt="2025-06-27T12:11:41.635" v="1761"/>
          <ac:spMkLst>
            <pc:docMk/>
            <pc:sldMk cId="3768507750" sldId="2134804934"/>
            <ac:spMk id="33" creationId="{D5326180-B05B-EC58-C2D9-35741C88A93B}"/>
          </ac:spMkLst>
        </pc:spChg>
        <pc:spChg chg="mod">
          <ac:chgData name="tatis villamil" userId="9e59e11be13af51f" providerId="LiveId" clId="{BA43598D-719D-42E9-912F-F4612AFCBBB8}" dt="2025-06-27T12:11:22.926" v="1758" actId="1038"/>
          <ac:spMkLst>
            <pc:docMk/>
            <pc:sldMk cId="3768507750" sldId="2134804934"/>
            <ac:spMk id="34" creationId="{5597671B-B1D1-5A11-B651-77E569A194F0}"/>
          </ac:spMkLst>
        </pc:spChg>
        <pc:spChg chg="mod">
          <ac:chgData name="tatis villamil" userId="9e59e11be13af51f" providerId="LiveId" clId="{BA43598D-719D-42E9-912F-F4612AFCBBB8}" dt="2025-06-27T12:20:29.019" v="1887" actId="20577"/>
          <ac:spMkLst>
            <pc:docMk/>
            <pc:sldMk cId="3768507750" sldId="2134804934"/>
            <ac:spMk id="35" creationId="{4006AC44-2BD2-C10B-3F97-6F3A3F252ACD}"/>
          </ac:spMkLst>
        </pc:spChg>
        <pc:spChg chg="mod">
          <ac:chgData name="tatis villamil" userId="9e59e11be13af51f" providerId="LiveId" clId="{BA43598D-719D-42E9-912F-F4612AFCBBB8}" dt="2025-06-27T12:18:03.486" v="1859" actId="20577"/>
          <ac:spMkLst>
            <pc:docMk/>
            <pc:sldMk cId="3768507750" sldId="2134804934"/>
            <ac:spMk id="36" creationId="{AF644D01-371D-9135-C0C4-3E1634A2302D}"/>
          </ac:spMkLst>
        </pc:spChg>
        <pc:spChg chg="mod">
          <ac:chgData name="tatis villamil" userId="9e59e11be13af51f" providerId="LiveId" clId="{BA43598D-719D-42E9-912F-F4612AFCBBB8}" dt="2025-06-27T12:07:16.773" v="1623" actId="207"/>
          <ac:spMkLst>
            <pc:docMk/>
            <pc:sldMk cId="3768507750" sldId="2134804934"/>
            <ac:spMk id="37" creationId="{71AC786D-3DA5-5983-EEA0-CF86BFCE77B1}"/>
          </ac:spMkLst>
        </pc:spChg>
        <pc:spChg chg="mod">
          <ac:chgData name="tatis villamil" userId="9e59e11be13af51f" providerId="LiveId" clId="{BA43598D-719D-42E9-912F-F4612AFCBBB8}" dt="2025-06-27T12:00:36.012" v="1412"/>
          <ac:spMkLst>
            <pc:docMk/>
            <pc:sldMk cId="3768507750" sldId="2134804934"/>
            <ac:spMk id="39" creationId="{CE237BAE-431C-1D9A-0044-955AB9177F17}"/>
          </ac:spMkLst>
        </pc:spChg>
        <pc:spChg chg="mod">
          <ac:chgData name="tatis villamil" userId="9e59e11be13af51f" providerId="LiveId" clId="{BA43598D-719D-42E9-912F-F4612AFCBBB8}" dt="2025-06-27T12:00:36.012" v="1412"/>
          <ac:spMkLst>
            <pc:docMk/>
            <pc:sldMk cId="3768507750" sldId="2134804934"/>
            <ac:spMk id="40" creationId="{347AE736-48BF-C378-367A-AC7E316C8084}"/>
          </ac:spMkLst>
        </pc:spChg>
        <pc:spChg chg="mod">
          <ac:chgData name="tatis villamil" userId="9e59e11be13af51f" providerId="LiveId" clId="{BA43598D-719D-42E9-912F-F4612AFCBBB8}" dt="2025-06-27T12:01:37.568" v="1480" actId="1037"/>
          <ac:spMkLst>
            <pc:docMk/>
            <pc:sldMk cId="3768507750" sldId="2134804934"/>
            <ac:spMk id="44" creationId="{719EF842-BF54-27D0-5766-B4FBD99E2F63}"/>
          </ac:spMkLst>
        </pc:spChg>
        <pc:spChg chg="mod">
          <ac:chgData name="tatis villamil" userId="9e59e11be13af51f" providerId="LiveId" clId="{BA43598D-719D-42E9-912F-F4612AFCBBB8}" dt="2025-06-27T12:01:00.143" v="1420" actId="1076"/>
          <ac:spMkLst>
            <pc:docMk/>
            <pc:sldMk cId="3768507750" sldId="2134804934"/>
            <ac:spMk id="45" creationId="{F4DE7ADC-2B85-795C-C36B-4DC3384290A4}"/>
          </ac:spMkLst>
        </pc:spChg>
        <pc:spChg chg="mod">
          <ac:chgData name="tatis villamil" userId="9e59e11be13af51f" providerId="LiveId" clId="{BA43598D-719D-42E9-912F-F4612AFCBBB8}" dt="2025-06-27T12:01:00.143" v="1420" actId="1076"/>
          <ac:spMkLst>
            <pc:docMk/>
            <pc:sldMk cId="3768507750" sldId="2134804934"/>
            <ac:spMk id="46" creationId="{BECD1E38-729A-9309-5770-91AA0C7EA06D}"/>
          </ac:spMkLst>
        </pc:spChg>
        <pc:spChg chg="mod">
          <ac:chgData name="tatis villamil" userId="9e59e11be13af51f" providerId="LiveId" clId="{BA43598D-719D-42E9-912F-F4612AFCBBB8}" dt="2025-06-27T12:01:00.143" v="1420" actId="1076"/>
          <ac:spMkLst>
            <pc:docMk/>
            <pc:sldMk cId="3768507750" sldId="2134804934"/>
            <ac:spMk id="47" creationId="{D99BF226-0CEB-39F8-84BB-8150F6CD0AC1}"/>
          </ac:spMkLst>
        </pc:spChg>
        <pc:spChg chg="mod">
          <ac:chgData name="tatis villamil" userId="9e59e11be13af51f" providerId="LiveId" clId="{BA43598D-719D-42E9-912F-F4612AFCBBB8}" dt="2025-06-27T12:01:00.143" v="1420" actId="1076"/>
          <ac:spMkLst>
            <pc:docMk/>
            <pc:sldMk cId="3768507750" sldId="2134804934"/>
            <ac:spMk id="48" creationId="{01E12644-3A0E-A929-63BC-540315FC036C}"/>
          </ac:spMkLst>
        </pc:spChg>
        <pc:spChg chg="add mod">
          <ac:chgData name="tatis villamil" userId="9e59e11be13af51f" providerId="LiveId" clId="{BA43598D-719D-42E9-912F-F4612AFCBBB8}" dt="2025-06-27T12:11:07.686" v="1756" actId="1038"/>
          <ac:spMkLst>
            <pc:docMk/>
            <pc:sldMk cId="3768507750" sldId="2134804934"/>
            <ac:spMk id="49" creationId="{FB413CC7-132A-CEA9-566A-A58A33F25739}"/>
          </ac:spMkLst>
        </pc:spChg>
        <pc:spChg chg="add mod">
          <ac:chgData name="tatis villamil" userId="9e59e11be13af51f" providerId="LiveId" clId="{BA43598D-719D-42E9-912F-F4612AFCBBB8}" dt="2025-06-27T12:11:07.686" v="1756" actId="1038"/>
          <ac:spMkLst>
            <pc:docMk/>
            <pc:sldMk cId="3768507750" sldId="2134804934"/>
            <ac:spMk id="50" creationId="{442C748D-C175-6C63-3729-055E6549768E}"/>
          </ac:spMkLst>
        </pc:spChg>
        <pc:spChg chg="add mod">
          <ac:chgData name="tatis villamil" userId="9e59e11be13af51f" providerId="LiveId" clId="{BA43598D-719D-42E9-912F-F4612AFCBBB8}" dt="2025-06-27T12:13:18.303" v="1856" actId="6549"/>
          <ac:spMkLst>
            <pc:docMk/>
            <pc:sldMk cId="3768507750" sldId="2134804934"/>
            <ac:spMk id="51" creationId="{B30C9560-2033-F6BD-1CD3-31F38CDBC3C6}"/>
          </ac:spMkLst>
        </pc:spChg>
        <pc:spChg chg="mod">
          <ac:chgData name="tatis villamil" userId="9e59e11be13af51f" providerId="LiveId" clId="{BA43598D-719D-42E9-912F-F4612AFCBBB8}" dt="2025-06-27T12:01:30.399" v="1425" actId="1076"/>
          <ac:spMkLst>
            <pc:docMk/>
            <pc:sldMk cId="3768507750" sldId="2134804934"/>
            <ac:spMk id="68" creationId="{C6016BCE-EBAE-11CC-2747-1A0DEE965636}"/>
          </ac:spMkLst>
        </pc:spChg>
        <pc:spChg chg="del">
          <ac:chgData name="tatis villamil" userId="9e59e11be13af51f" providerId="LiveId" clId="{BA43598D-719D-42E9-912F-F4612AFCBBB8}" dt="2025-06-27T12:00:54.190" v="1418" actId="478"/>
          <ac:spMkLst>
            <pc:docMk/>
            <pc:sldMk cId="3768507750" sldId="2134804934"/>
            <ac:spMk id="69" creationId="{E5A85A5E-FD7D-678E-D550-505C76C85F47}"/>
          </ac:spMkLst>
        </pc:spChg>
        <pc:spChg chg="mod">
          <ac:chgData name="tatis villamil" userId="9e59e11be13af51f" providerId="LiveId" clId="{BA43598D-719D-42E9-912F-F4612AFCBBB8}" dt="2025-06-27T12:06:44.152" v="1620" actId="207"/>
          <ac:spMkLst>
            <pc:docMk/>
            <pc:sldMk cId="3768507750" sldId="2134804934"/>
            <ac:spMk id="75" creationId="{E82F0CB3-6A7B-555C-52B2-73FA3AAAA27C}"/>
          </ac:spMkLst>
        </pc:spChg>
        <pc:spChg chg="mod">
          <ac:chgData name="tatis villamil" userId="9e59e11be13af51f" providerId="LiveId" clId="{BA43598D-719D-42E9-912F-F4612AFCBBB8}" dt="2025-06-27T12:06:56.571" v="1621" actId="207"/>
          <ac:spMkLst>
            <pc:docMk/>
            <pc:sldMk cId="3768507750" sldId="2134804934"/>
            <ac:spMk id="76" creationId="{83247CFB-10EC-1040-4958-C6661693278D}"/>
          </ac:spMkLst>
        </pc:spChg>
        <pc:spChg chg="mod">
          <ac:chgData name="tatis villamil" userId="9e59e11be13af51f" providerId="LiveId" clId="{BA43598D-719D-42E9-912F-F4612AFCBBB8}" dt="2025-06-27T12:07:40.632" v="1626" actId="207"/>
          <ac:spMkLst>
            <pc:docMk/>
            <pc:sldMk cId="3768507750" sldId="2134804934"/>
            <ac:spMk id="79" creationId="{825FC037-F8E0-559B-7DBB-C238D0805FEF}"/>
          </ac:spMkLst>
        </pc:spChg>
        <pc:spChg chg="mod">
          <ac:chgData name="tatis villamil" userId="9e59e11be13af51f" providerId="LiveId" clId="{BA43598D-719D-42E9-912F-F4612AFCBBB8}" dt="2025-06-27T12:07:20.086" v="1625" actId="1035"/>
          <ac:spMkLst>
            <pc:docMk/>
            <pc:sldMk cId="3768507750" sldId="2134804934"/>
            <ac:spMk id="80" creationId="{9A1F8EE7-F110-D9C7-896C-4946BC1F737A}"/>
          </ac:spMkLst>
        </pc:spChg>
        <pc:spChg chg="mod">
          <ac:chgData name="tatis villamil" userId="9e59e11be13af51f" providerId="LiveId" clId="{BA43598D-719D-42E9-912F-F4612AFCBBB8}" dt="2025-06-27T12:01:37.568" v="1480" actId="1037"/>
          <ac:spMkLst>
            <pc:docMk/>
            <pc:sldMk cId="3768507750" sldId="2134804934"/>
            <ac:spMk id="81" creationId="{2E460FE9-4D60-F3C8-A955-4E3515086C1A}"/>
          </ac:spMkLst>
        </pc:spChg>
        <pc:spChg chg="mod">
          <ac:chgData name="tatis villamil" userId="9e59e11be13af51f" providerId="LiveId" clId="{BA43598D-719D-42E9-912F-F4612AFCBBB8}" dt="2025-06-27T12:06:44.152" v="1620" actId="207"/>
          <ac:spMkLst>
            <pc:docMk/>
            <pc:sldMk cId="3768507750" sldId="2134804934"/>
            <ac:spMk id="82" creationId="{A3BCBBDE-715A-3A8F-838D-7C5561B77862}"/>
          </ac:spMkLst>
        </pc:spChg>
        <pc:spChg chg="mod">
          <ac:chgData name="tatis villamil" userId="9e59e11be13af51f" providerId="LiveId" clId="{BA43598D-719D-42E9-912F-F4612AFCBBB8}" dt="2025-06-27T12:06:56.571" v="1621" actId="207"/>
          <ac:spMkLst>
            <pc:docMk/>
            <pc:sldMk cId="3768507750" sldId="2134804934"/>
            <ac:spMk id="83" creationId="{2E73295C-5E56-DB59-F6E2-A46A74ABE12C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96" creationId="{5957C791-B84E-37AD-FA79-C2B2AF208252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97" creationId="{85F4D754-E137-BE18-E0A7-404E1494DB9D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100" creationId="{8282D4FC-04A9-56CE-8159-B901BEFC7BFF}"/>
          </ac:spMkLst>
        </pc:spChg>
        <pc:spChg chg="del">
          <ac:chgData name="tatis villamil" userId="9e59e11be13af51f" providerId="LiveId" clId="{BA43598D-719D-42E9-912F-F4612AFCBBB8}" dt="2025-06-27T12:01:26.138" v="1423" actId="478"/>
          <ac:spMkLst>
            <pc:docMk/>
            <pc:sldMk cId="3768507750" sldId="2134804934"/>
            <ac:spMk id="102" creationId="{059A2AF7-9060-AE97-5E3E-760428986F6F}"/>
          </ac:spMkLst>
        </pc:spChg>
        <pc:grpChg chg="add mod">
          <ac:chgData name="tatis villamil" userId="9e59e11be13af51f" providerId="LiveId" clId="{BA43598D-719D-42E9-912F-F4612AFCBBB8}" dt="2025-06-27T12:00:43.422" v="1415" actId="1076"/>
          <ac:grpSpMkLst>
            <pc:docMk/>
            <pc:sldMk cId="3768507750" sldId="2134804934"/>
            <ac:grpSpMk id="10" creationId="{DD9F9F39-CE5A-7804-8D92-DCCE2E3F6928}"/>
          </ac:grpSpMkLst>
        </pc:grpChg>
        <pc:grpChg chg="add mod">
          <ac:chgData name="tatis villamil" userId="9e59e11be13af51f" providerId="LiveId" clId="{BA43598D-719D-42E9-912F-F4612AFCBBB8}" dt="2025-06-27T12:01:00.143" v="1420" actId="1076"/>
          <ac:grpSpMkLst>
            <pc:docMk/>
            <pc:sldMk cId="3768507750" sldId="2134804934"/>
            <ac:grpSpMk id="42" creationId="{9977230A-615B-6E86-A506-DFE74A479DE9}"/>
          </ac:grpSpMkLst>
        </pc:grpChg>
        <pc:grpChg chg="mod">
          <ac:chgData name="tatis villamil" userId="9e59e11be13af51f" providerId="LiveId" clId="{BA43598D-719D-42E9-912F-F4612AFCBBB8}" dt="2025-06-27T12:01:00.143" v="1420" actId="1076"/>
          <ac:grpSpMkLst>
            <pc:docMk/>
            <pc:sldMk cId="3768507750" sldId="2134804934"/>
            <ac:grpSpMk id="43" creationId="{27C8D63B-3B73-DE2B-3DC1-9A917F11B475}"/>
          </ac:grpSpMkLst>
        </pc:grpChg>
        <pc:picChg chg="del">
          <ac:chgData name="tatis villamil" userId="9e59e11be13af51f" providerId="LiveId" clId="{BA43598D-719D-42E9-912F-F4612AFCBBB8}" dt="2025-06-27T12:00:35.396" v="1411" actId="478"/>
          <ac:picMkLst>
            <pc:docMk/>
            <pc:sldMk cId="3768507750" sldId="2134804934"/>
            <ac:picMk id="41" creationId="{FF7D9FE2-94C6-5B30-A8D3-85F9CD483DFA}"/>
          </ac:picMkLst>
        </pc:picChg>
        <pc:picChg chg="add del mod">
          <ac:chgData name="tatis villamil" userId="9e59e11be13af51f" providerId="LiveId" clId="{BA43598D-719D-42E9-912F-F4612AFCBBB8}" dt="2025-06-27T12:20:10.858" v="1883" actId="478"/>
          <ac:picMkLst>
            <pc:docMk/>
            <pc:sldMk cId="3768507750" sldId="2134804934"/>
            <ac:picMk id="1026" creationId="{A787DD7F-CD8F-002E-A822-B034154C7C84}"/>
          </ac:picMkLst>
        </pc:picChg>
      </pc:sldChg>
    </pc:docChg>
  </pc:docChgLst>
  <pc:docChgLst>
    <pc:chgData name="tatis villamil" userId="9e59e11be13af51f" providerId="LiveId" clId="{2C950C09-87B7-4607-A720-23F13E5FE6D2}"/>
    <pc:docChg chg="undo redo custSel addSld delSld modSld sldOrd modMainMaster">
      <pc:chgData name="tatis villamil" userId="9e59e11be13af51f" providerId="LiveId" clId="{2C950C09-87B7-4607-A720-23F13E5FE6D2}" dt="2024-09-02T11:18:22.639" v="5030" actId="20577"/>
      <pc:docMkLst>
        <pc:docMk/>
      </pc:docMkLst>
      <pc:sldChg chg="ord setBg">
        <pc:chgData name="tatis villamil" userId="9e59e11be13af51f" providerId="LiveId" clId="{2C950C09-87B7-4607-A720-23F13E5FE6D2}" dt="2024-09-02T11:17:33.911" v="5028"/>
        <pc:sldMkLst>
          <pc:docMk/>
          <pc:sldMk cId="2604626685" sldId="531"/>
        </pc:sldMkLst>
      </pc:sldChg>
      <pc:sldChg chg="del">
        <pc:chgData name="tatis villamil" userId="9e59e11be13af51f" providerId="LiveId" clId="{2C950C09-87B7-4607-A720-23F13E5FE6D2}" dt="2024-09-12T16:13:46.937" v="3955" actId="47"/>
        <pc:sldMkLst>
          <pc:docMk/>
          <pc:sldMk cId="2269292441" sldId="532"/>
        </pc:sldMkLst>
      </pc:sldChg>
      <pc:sldChg chg="del">
        <pc:chgData name="tatis villamil" userId="9e59e11be13af51f" providerId="LiveId" clId="{2C950C09-87B7-4607-A720-23F13E5FE6D2}" dt="2024-09-12T15:31:56.031" v="3644" actId="47"/>
        <pc:sldMkLst>
          <pc:docMk/>
          <pc:sldMk cId="1971142826" sldId="535"/>
        </pc:sldMkLst>
      </pc:sldChg>
      <pc:sldChg chg="addSp delSp modSp del mod">
        <pc:chgData name="tatis villamil" userId="9e59e11be13af51f" providerId="LiveId" clId="{2C950C09-87B7-4607-A720-23F13E5FE6D2}" dt="2024-09-12T16:13:51.697" v="3956" actId="2696"/>
        <pc:sldMkLst>
          <pc:docMk/>
          <pc:sldMk cId="458058105" sldId="536"/>
        </pc:sldMkLst>
      </pc:sldChg>
      <pc:sldChg chg="del">
        <pc:chgData name="tatis villamil" userId="9e59e11be13af51f" providerId="LiveId" clId="{2C950C09-87B7-4607-A720-23F13E5FE6D2}" dt="2024-09-12T15:31:57.878" v="3646" actId="47"/>
        <pc:sldMkLst>
          <pc:docMk/>
          <pc:sldMk cId="3038000178" sldId="537"/>
        </pc:sldMkLst>
      </pc:sldChg>
      <pc:sldChg chg="delSp modSp mod setBg">
        <pc:chgData name="tatis villamil" userId="9e59e11be13af51f" providerId="LiveId" clId="{2C950C09-87B7-4607-A720-23F13E5FE6D2}" dt="2024-09-02T11:17:33.911" v="5028"/>
        <pc:sldMkLst>
          <pc:docMk/>
          <pc:sldMk cId="3409726023" sldId="538"/>
        </pc:sldMkLst>
      </pc:sldChg>
      <pc:sldChg chg="del">
        <pc:chgData name="tatis villamil" userId="9e59e11be13af51f" providerId="LiveId" clId="{2C950C09-87B7-4607-A720-23F13E5FE6D2}" dt="2024-09-12T15:31:56.974" v="3645" actId="47"/>
        <pc:sldMkLst>
          <pc:docMk/>
          <pc:sldMk cId="1129184617" sldId="541"/>
        </pc:sldMkLst>
      </pc:sldChg>
      <pc:sldChg chg="new del">
        <pc:chgData name="tatis villamil" userId="9e59e11be13af51f" providerId="LiveId" clId="{2C950C09-87B7-4607-A720-23F13E5FE6D2}" dt="2024-09-11T15:57:05.217" v="354" actId="47"/>
        <pc:sldMkLst>
          <pc:docMk/>
          <pc:sldMk cId="2577649369" sldId="542"/>
        </pc:sldMkLst>
      </pc:sldChg>
      <pc:sldChg chg="modSp add del mod">
        <pc:chgData name="tatis villamil" userId="9e59e11be13af51f" providerId="LiveId" clId="{2C950C09-87B7-4607-A720-23F13E5FE6D2}" dt="2024-09-12T16:13:42.517" v="3954" actId="47"/>
        <pc:sldMkLst>
          <pc:docMk/>
          <pc:sldMk cId="1594647374" sldId="583"/>
        </pc:sldMkLst>
      </pc:sldChg>
      <pc:sldChg chg="modSp add del mod">
        <pc:chgData name="tatis villamil" userId="9e59e11be13af51f" providerId="LiveId" clId="{2C950C09-87B7-4607-A720-23F13E5FE6D2}" dt="2024-09-12T16:13:39.265" v="3952" actId="47"/>
        <pc:sldMkLst>
          <pc:docMk/>
          <pc:sldMk cId="702220357" sldId="2134804874"/>
        </pc:sldMkLst>
      </pc:sldChg>
      <pc:sldChg chg="addSp delSp modSp add del mod">
        <pc:chgData name="tatis villamil" userId="9e59e11be13af51f" providerId="LiveId" clId="{2C950C09-87B7-4607-A720-23F13E5FE6D2}" dt="2024-09-12T16:13:35.094" v="3950" actId="47"/>
        <pc:sldMkLst>
          <pc:docMk/>
          <pc:sldMk cId="1925274344" sldId="2134804889"/>
        </pc:sldMkLst>
      </pc:sldChg>
      <pc:sldChg chg="new del">
        <pc:chgData name="tatis villamil" userId="9e59e11be13af51f" providerId="LiveId" clId="{2C950C09-87B7-4607-A720-23F13E5FE6D2}" dt="2024-09-12T16:13:36.013" v="3951" actId="47"/>
        <pc:sldMkLst>
          <pc:docMk/>
          <pc:sldMk cId="2758578512" sldId="2134804890"/>
        </pc:sldMkLst>
      </pc:sldChg>
      <pc:sldChg chg="new del">
        <pc:chgData name="tatis villamil" userId="9e59e11be13af51f" providerId="LiveId" clId="{2C950C09-87B7-4607-A720-23F13E5FE6D2}" dt="2024-09-12T16:13:40.185" v="3953" actId="47"/>
        <pc:sldMkLst>
          <pc:docMk/>
          <pc:sldMk cId="3378734538" sldId="2134804891"/>
        </pc:sldMkLst>
      </pc:sldChg>
      <pc:sldChg chg="addSp delSp modSp add mod ord setBg">
        <pc:chgData name="tatis villamil" userId="9e59e11be13af51f" providerId="LiveId" clId="{2C950C09-87B7-4607-A720-23F13E5FE6D2}" dt="2024-09-02T11:17:33.911" v="5028"/>
        <pc:sldMkLst>
          <pc:docMk/>
          <pc:sldMk cId="185429891" sldId="2134804892"/>
        </pc:sldMkLst>
      </pc:sldChg>
      <pc:sldChg chg="addSp modSp add del mod setBg">
        <pc:chgData name="tatis villamil" userId="9e59e11be13af51f" providerId="LiveId" clId="{2C950C09-87B7-4607-A720-23F13E5FE6D2}" dt="2024-09-13T07:24:41.656" v="4948" actId="47"/>
        <pc:sldMkLst>
          <pc:docMk/>
          <pc:sldMk cId="2008114398" sldId="2134804893"/>
        </pc:sldMkLst>
      </pc:sldChg>
      <pc:sldChg chg="addSp delSp modSp new add del mod setBg">
        <pc:chgData name="tatis villamil" userId="9e59e11be13af51f" providerId="LiveId" clId="{2C950C09-87B7-4607-A720-23F13E5FE6D2}" dt="2024-09-02T11:18:22.639" v="5030" actId="20577"/>
        <pc:sldMkLst>
          <pc:docMk/>
          <pc:sldMk cId="3425521334" sldId="2134804894"/>
        </pc:sldMkLst>
      </pc:sldChg>
      <pc:sldChg chg="add del setBg">
        <pc:chgData name="tatis villamil" userId="9e59e11be13af51f" providerId="LiveId" clId="{2C950C09-87B7-4607-A720-23F13E5FE6D2}" dt="2024-09-02T11:14:52.123" v="5008" actId="47"/>
        <pc:sldMkLst>
          <pc:docMk/>
          <pc:sldMk cId="1151593609" sldId="2134804895"/>
        </pc:sldMkLst>
      </pc:sldChg>
      <pc:sldChg chg="add del setBg">
        <pc:chgData name="tatis villamil" userId="9e59e11be13af51f" providerId="LiveId" clId="{2C950C09-87B7-4607-A720-23F13E5FE6D2}" dt="2024-09-02T11:15:07.040" v="5010"/>
        <pc:sldMkLst>
          <pc:docMk/>
          <pc:sldMk cId="2329382905" sldId="2134804895"/>
        </pc:sldMkLst>
      </pc:sldChg>
      <pc:sldChg chg="add del setBg">
        <pc:chgData name="tatis villamil" userId="9e59e11be13af51f" providerId="LiveId" clId="{2C950C09-87B7-4607-A720-23F13E5FE6D2}" dt="2024-09-02T11:16:53.773" v="5022"/>
        <pc:sldMkLst>
          <pc:docMk/>
          <pc:sldMk cId="2373096667" sldId="2134804895"/>
        </pc:sldMkLst>
      </pc:sldChg>
      <pc:sldChg chg="new del">
        <pc:chgData name="tatis villamil" userId="9e59e11be13af51f" providerId="LiveId" clId="{2C950C09-87B7-4607-A720-23F13E5FE6D2}" dt="2024-09-02T11:14:32.893" v="5006" actId="680"/>
        <pc:sldMkLst>
          <pc:docMk/>
          <pc:sldMk cId="3642076323" sldId="2134804895"/>
        </pc:sldMkLst>
      </pc:sldChg>
      <pc:sldMasterChg chg="setBg modSldLayout">
        <pc:chgData name="tatis villamil" userId="9e59e11be13af51f" providerId="LiveId" clId="{2C950C09-87B7-4607-A720-23F13E5FE6D2}" dt="2024-09-02T11:17:33.911" v="5028"/>
        <pc:sldMasterMkLst>
          <pc:docMk/>
          <pc:sldMasterMk cId="3062609403" sldId="2147483648"/>
        </pc:sldMasterMkLst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2379450277" sldId="2147483649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1642203675" sldId="2147483650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1130376958" sldId="2147483651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2142547302" sldId="2147483652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216954012" sldId="2147483653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1822851147" sldId="2147483654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2541620726" sldId="2147483655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369714627" sldId="2147483656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1069502900" sldId="2147483657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1711478147" sldId="2147483658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3381621627" sldId="2147483659"/>
          </pc:sldLayoutMkLst>
        </pc:sldLayoutChg>
        <pc:sldLayoutChg chg="setBg">
          <pc:chgData name="tatis villamil" userId="9e59e11be13af51f" providerId="LiveId" clId="{2C950C09-87B7-4607-A720-23F13E5FE6D2}" dt="2024-09-02T11:17:33.911" v="5028"/>
          <pc:sldLayoutMkLst>
            <pc:docMk/>
            <pc:sldMasterMk cId="3062609403" sldId="2147483648"/>
            <pc:sldLayoutMk cId="3145659846" sldId="2147483675"/>
          </pc:sldLayoutMkLst>
        </pc:sldLayoutChg>
      </pc:sldMasterChg>
    </pc:docChg>
  </pc:docChgLst>
  <pc:docChgLst>
    <pc:chgData name="tatis villamil" userId="9e59e11be13af51f" providerId="LiveId" clId="{65F8B93B-70F0-4C40-8150-ACE4BE4138CD}"/>
    <pc:docChg chg="undo custSel addSld delSld modSld sldOrd">
      <pc:chgData name="tatis villamil" userId="9e59e11be13af51f" providerId="LiveId" clId="{65F8B93B-70F0-4C40-8150-ACE4BE4138CD}" dt="2025-02-19T19:58:16.740" v="2355" actId="20577"/>
      <pc:docMkLst>
        <pc:docMk/>
      </pc:docMkLst>
      <pc:sldChg chg="modSp mod">
        <pc:chgData name="tatis villamil" userId="9e59e11be13af51f" providerId="LiveId" clId="{65F8B93B-70F0-4C40-8150-ACE4BE4138CD}" dt="2025-02-19T18:45:41.938" v="2" actId="6549"/>
        <pc:sldMkLst>
          <pc:docMk/>
          <pc:sldMk cId="3409726023" sldId="538"/>
        </pc:sldMkLst>
      </pc:sldChg>
      <pc:sldChg chg="addSp delSp modSp mod">
        <pc:chgData name="tatis villamil" userId="9e59e11be13af51f" providerId="LiveId" clId="{65F8B93B-70F0-4C40-8150-ACE4BE4138CD}" dt="2025-02-19T19:20:55.787" v="2269" actId="14100"/>
        <pc:sldMkLst>
          <pc:docMk/>
          <pc:sldMk cId="185429891" sldId="2134804892"/>
        </pc:sldMkLst>
      </pc:sldChg>
      <pc:sldChg chg="modSp add mod">
        <pc:chgData name="tatis villamil" userId="9e59e11be13af51f" providerId="LiveId" clId="{65F8B93B-70F0-4C40-8150-ACE4BE4138CD}" dt="2025-02-19T19:57:54.627" v="2350" actId="20577"/>
        <pc:sldMkLst>
          <pc:docMk/>
          <pc:sldMk cId="213064917" sldId="2134804893"/>
        </pc:sldMkLst>
      </pc:sldChg>
      <pc:sldChg chg="del ord">
        <pc:chgData name="tatis villamil" userId="9e59e11be13af51f" providerId="LiveId" clId="{65F8B93B-70F0-4C40-8150-ACE4BE4138CD}" dt="2025-02-19T19:13:52.485" v="1972" actId="47"/>
        <pc:sldMkLst>
          <pc:docMk/>
          <pc:sldMk cId="3425521334" sldId="2134804894"/>
        </pc:sldMkLst>
      </pc:sldChg>
      <pc:sldChg chg="new del">
        <pc:chgData name="tatis villamil" userId="9e59e11be13af51f" providerId="LiveId" clId="{65F8B93B-70F0-4C40-8150-ACE4BE4138CD}" dt="2025-02-19T18:57:35.424" v="1121" actId="47"/>
        <pc:sldMkLst>
          <pc:docMk/>
          <pc:sldMk cId="1291714592" sldId="2134804895"/>
        </pc:sldMkLst>
      </pc:sldChg>
      <pc:sldChg chg="addSp delSp modSp add mod setBg">
        <pc:chgData name="tatis villamil" userId="9e59e11be13af51f" providerId="LiveId" clId="{65F8B93B-70F0-4C40-8150-ACE4BE4138CD}" dt="2025-02-19T19:58:16.740" v="2355" actId="20577"/>
        <pc:sldMkLst>
          <pc:docMk/>
          <pc:sldMk cId="3743688228" sldId="2134804896"/>
        </pc:sldMkLst>
      </pc:sldChg>
      <pc:sldChg chg="new del">
        <pc:chgData name="tatis villamil" userId="9e59e11be13af51f" providerId="LiveId" clId="{65F8B93B-70F0-4C40-8150-ACE4BE4138CD}" dt="2025-02-19T19:56:08.008" v="2320" actId="47"/>
        <pc:sldMkLst>
          <pc:docMk/>
          <pc:sldMk cId="3379368445" sldId="2134804897"/>
        </pc:sldMkLst>
      </pc:sldChg>
      <pc:sldChg chg="modSp add mod">
        <pc:chgData name="tatis villamil" userId="9e59e11be13af51f" providerId="LiveId" clId="{65F8B93B-70F0-4C40-8150-ACE4BE4138CD}" dt="2025-02-19T19:57:17.086" v="2337" actId="20577"/>
        <pc:sldMkLst>
          <pc:docMk/>
          <pc:sldMk cId="399020426" sldId="2134804916"/>
        </pc:sldMkLst>
      </pc:sldChg>
      <pc:sldChg chg="delSp modSp add mod">
        <pc:chgData name="tatis villamil" userId="9e59e11be13af51f" providerId="LiveId" clId="{65F8B93B-70F0-4C40-8150-ACE4BE4138CD}" dt="2025-02-19T19:55:59.951" v="2319" actId="14100"/>
        <pc:sldMkLst>
          <pc:docMk/>
          <pc:sldMk cId="1030062949" sldId="2134804927"/>
        </pc:sldMkLst>
      </pc:sldChg>
      <pc:sldChg chg="new del">
        <pc:chgData name="tatis villamil" userId="9e59e11be13af51f" providerId="LiveId" clId="{65F8B93B-70F0-4C40-8150-ACE4BE4138CD}" dt="2025-02-19T19:58:03.066" v="2351" actId="47"/>
        <pc:sldMkLst>
          <pc:docMk/>
          <pc:sldMk cId="2588194203" sldId="213480492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1129923" y="2885212"/>
            <a:ext cx="8269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ork Sans" pitchFamily="2" charset="77"/>
              </a:rPr>
              <a:t>Estado Componente virtualización - OIT</a:t>
            </a:r>
          </a:p>
        </p:txBody>
      </p:sp>
      <p:sp>
        <p:nvSpPr>
          <p:cNvPr id="2" name="Subtítulo 2">
            <a:extLst>
              <a:ext uri="{FF2B5EF4-FFF2-40B4-BE49-F238E27FC236}">
                <a16:creationId xmlns:a16="http://schemas.microsoft.com/office/drawing/2014/main" id="{BB9E900F-1693-0D60-61FF-3F69581533B2}"/>
              </a:ext>
            </a:extLst>
          </p:cNvPr>
          <p:cNvSpPr txBox="1">
            <a:spLocks/>
          </p:cNvSpPr>
          <p:nvPr/>
        </p:nvSpPr>
        <p:spPr>
          <a:xfrm>
            <a:off x="1129923" y="3469987"/>
            <a:ext cx="8310880" cy="7467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2400" dirty="0"/>
              <a:t>Junio 2025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id="{4EE889C3-8F02-73AA-308F-2392AF0FDCFB}"/>
              </a:ext>
            </a:extLst>
          </p:cNvPr>
          <p:cNvSpPr/>
          <p:nvPr/>
        </p:nvSpPr>
        <p:spPr>
          <a:xfrm>
            <a:off x="8606129" y="743121"/>
            <a:ext cx="1074421" cy="1074081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1D89285E-E3E1-51C3-8054-4993CAB82BF9}"/>
              </a:ext>
            </a:extLst>
          </p:cNvPr>
          <p:cNvSpPr/>
          <p:nvPr/>
        </p:nvSpPr>
        <p:spPr>
          <a:xfrm>
            <a:off x="4989961" y="743121"/>
            <a:ext cx="1074421" cy="1074081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375F06A2-F5A8-F2AE-EE61-E3236290F331}"/>
              </a:ext>
            </a:extLst>
          </p:cNvPr>
          <p:cNvSpPr/>
          <p:nvPr/>
        </p:nvSpPr>
        <p:spPr>
          <a:xfrm>
            <a:off x="1374631" y="743121"/>
            <a:ext cx="1074421" cy="1074081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5" name="Rounded Rectangle 46">
            <a:extLst>
              <a:ext uri="{FF2B5EF4-FFF2-40B4-BE49-F238E27FC236}">
                <a16:creationId xmlns:a16="http://schemas.microsoft.com/office/drawing/2014/main" id="{D6628E9A-2044-761B-F2D6-9B87187EF68A}"/>
              </a:ext>
            </a:extLst>
          </p:cNvPr>
          <p:cNvSpPr/>
          <p:nvPr/>
        </p:nvSpPr>
        <p:spPr>
          <a:xfrm>
            <a:off x="376202" y="2044699"/>
            <a:ext cx="3068132" cy="1055977"/>
          </a:xfrm>
          <a:prstGeom prst="roundRect">
            <a:avLst>
              <a:gd name="adj" fmla="val 11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6" name="Rounded Rectangle 50">
            <a:extLst>
              <a:ext uri="{FF2B5EF4-FFF2-40B4-BE49-F238E27FC236}">
                <a16:creationId xmlns:a16="http://schemas.microsoft.com/office/drawing/2014/main" id="{9C1E8393-2098-B082-2FCB-CE11A851390C}"/>
              </a:ext>
            </a:extLst>
          </p:cNvPr>
          <p:cNvSpPr/>
          <p:nvPr/>
        </p:nvSpPr>
        <p:spPr>
          <a:xfrm>
            <a:off x="894268" y="1862623"/>
            <a:ext cx="2032000" cy="3905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7" name="Freeform 70">
            <a:extLst>
              <a:ext uri="{FF2B5EF4-FFF2-40B4-BE49-F238E27FC236}">
                <a16:creationId xmlns:a16="http://schemas.microsoft.com/office/drawing/2014/main" id="{A83200D6-5B8D-2A43-F704-382A410600EE}"/>
              </a:ext>
            </a:extLst>
          </p:cNvPr>
          <p:cNvSpPr/>
          <p:nvPr/>
        </p:nvSpPr>
        <p:spPr>
          <a:xfrm>
            <a:off x="8740459" y="884530"/>
            <a:ext cx="807228" cy="80697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 w="8897" cap="flat">
            <a:noFill/>
            <a:prstDash val="solid"/>
            <a:miter/>
          </a:ln>
        </p:spPr>
        <p:txBody>
          <a:bodyPr rtlCol="0" anchor="ctr"/>
          <a:lstStyle/>
          <a:p>
            <a:endParaRPr lang="en-BR"/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AA11C81F-04FB-E514-5A81-5AAA0FA3A827}"/>
              </a:ext>
            </a:extLst>
          </p:cNvPr>
          <p:cNvSpPr/>
          <p:nvPr/>
        </p:nvSpPr>
        <p:spPr>
          <a:xfrm>
            <a:off x="7610007" y="2044699"/>
            <a:ext cx="3068132" cy="1055977"/>
          </a:xfrm>
          <a:prstGeom prst="roundRect">
            <a:avLst>
              <a:gd name="adj" fmla="val 11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8D8D7B48-E486-BA60-797D-5299762CB8C4}"/>
              </a:ext>
            </a:extLst>
          </p:cNvPr>
          <p:cNvSpPr/>
          <p:nvPr/>
        </p:nvSpPr>
        <p:spPr>
          <a:xfrm>
            <a:off x="8128073" y="1862623"/>
            <a:ext cx="2032000" cy="390540"/>
          </a:xfrm>
          <a:prstGeom prst="roundRect">
            <a:avLst>
              <a:gd name="adj" fmla="val 50000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1" name="Rounded Rectangle 54">
            <a:extLst>
              <a:ext uri="{FF2B5EF4-FFF2-40B4-BE49-F238E27FC236}">
                <a16:creationId xmlns:a16="http://schemas.microsoft.com/office/drawing/2014/main" id="{DC9F1F6E-73E0-ABB4-49B1-4C3D71A42EBA}"/>
              </a:ext>
            </a:extLst>
          </p:cNvPr>
          <p:cNvSpPr/>
          <p:nvPr/>
        </p:nvSpPr>
        <p:spPr>
          <a:xfrm>
            <a:off x="3993105" y="2044699"/>
            <a:ext cx="3068132" cy="1055977"/>
          </a:xfrm>
          <a:prstGeom prst="roundRect">
            <a:avLst>
              <a:gd name="adj" fmla="val 11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C3BC71F8-D575-EE8B-22A8-C7188135FFF4}"/>
              </a:ext>
            </a:extLst>
          </p:cNvPr>
          <p:cNvSpPr/>
          <p:nvPr/>
        </p:nvSpPr>
        <p:spPr>
          <a:xfrm>
            <a:off x="1506654" y="884530"/>
            <a:ext cx="807228" cy="80697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528D1EDD-3639-F934-AF34-43460ABFED90}"/>
              </a:ext>
            </a:extLst>
          </p:cNvPr>
          <p:cNvSpPr txBox="1"/>
          <p:nvPr/>
        </p:nvSpPr>
        <p:spPr>
          <a:xfrm>
            <a:off x="1254705" y="1921230"/>
            <a:ext cx="1479176" cy="2769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228136</a:t>
            </a:r>
            <a:endParaRPr lang="en-BR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25">
            <a:extLst>
              <a:ext uri="{FF2B5EF4-FFF2-40B4-BE49-F238E27FC236}">
                <a16:creationId xmlns:a16="http://schemas.microsoft.com/office/drawing/2014/main" id="{D9772D47-423E-F67D-B217-A005C9076BB0}"/>
              </a:ext>
            </a:extLst>
          </p:cNvPr>
          <p:cNvSpPr txBox="1"/>
          <p:nvPr/>
        </p:nvSpPr>
        <p:spPr>
          <a:xfrm>
            <a:off x="500510" y="2253365"/>
            <a:ext cx="28195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Técnico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Procesamiento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Datos para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Modelos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Inteligencia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Artificial</a:t>
            </a:r>
            <a:endParaRPr lang="en-BR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ounded Rectangle 55">
            <a:extLst>
              <a:ext uri="{FF2B5EF4-FFF2-40B4-BE49-F238E27FC236}">
                <a16:creationId xmlns:a16="http://schemas.microsoft.com/office/drawing/2014/main" id="{DCFB5161-4168-1B67-8258-79E21AC733DE}"/>
              </a:ext>
            </a:extLst>
          </p:cNvPr>
          <p:cNvSpPr/>
          <p:nvPr/>
        </p:nvSpPr>
        <p:spPr>
          <a:xfrm>
            <a:off x="4511171" y="1862623"/>
            <a:ext cx="2032000" cy="3905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16" name="Rounded Rectangle 47">
            <a:extLst>
              <a:ext uri="{FF2B5EF4-FFF2-40B4-BE49-F238E27FC236}">
                <a16:creationId xmlns:a16="http://schemas.microsoft.com/office/drawing/2014/main" id="{4871E6E9-F149-07E8-493D-3C2CA2D203DC}"/>
              </a:ext>
            </a:extLst>
          </p:cNvPr>
          <p:cNvSpPr/>
          <p:nvPr/>
        </p:nvSpPr>
        <p:spPr>
          <a:xfrm>
            <a:off x="376202" y="3199356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7" name="Rounded Rectangle 48">
            <a:extLst>
              <a:ext uri="{FF2B5EF4-FFF2-40B4-BE49-F238E27FC236}">
                <a16:creationId xmlns:a16="http://schemas.microsoft.com/office/drawing/2014/main" id="{6E724F3E-FCF7-16D5-5BB7-78C788F86371}"/>
              </a:ext>
            </a:extLst>
          </p:cNvPr>
          <p:cNvSpPr/>
          <p:nvPr/>
        </p:nvSpPr>
        <p:spPr>
          <a:xfrm>
            <a:off x="376202" y="3767226"/>
            <a:ext cx="3068132" cy="1337739"/>
          </a:xfrm>
          <a:prstGeom prst="roundRect">
            <a:avLst>
              <a:gd name="adj" fmla="val 212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8" name="Freeform 51">
            <a:extLst>
              <a:ext uri="{FF2B5EF4-FFF2-40B4-BE49-F238E27FC236}">
                <a16:creationId xmlns:a16="http://schemas.microsoft.com/office/drawing/2014/main" id="{081AA759-A068-B0FB-C10C-FD8AA806B1D5}"/>
              </a:ext>
            </a:extLst>
          </p:cNvPr>
          <p:cNvSpPr/>
          <p:nvPr/>
        </p:nvSpPr>
        <p:spPr>
          <a:xfrm>
            <a:off x="407509" y="3248458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19" name="Freeform 52">
            <a:extLst>
              <a:ext uri="{FF2B5EF4-FFF2-40B4-BE49-F238E27FC236}">
                <a16:creationId xmlns:a16="http://schemas.microsoft.com/office/drawing/2014/main" id="{C61DCAB0-92EA-A190-6D8D-A9D84A9ACEB8}"/>
              </a:ext>
            </a:extLst>
          </p:cNvPr>
          <p:cNvSpPr/>
          <p:nvPr/>
        </p:nvSpPr>
        <p:spPr>
          <a:xfrm>
            <a:off x="407509" y="423080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20" name="Freeform 57">
            <a:extLst>
              <a:ext uri="{FF2B5EF4-FFF2-40B4-BE49-F238E27FC236}">
                <a16:creationId xmlns:a16="http://schemas.microsoft.com/office/drawing/2014/main" id="{00D23ED3-722F-B037-4C02-669B4C8459D0}"/>
              </a:ext>
            </a:extLst>
          </p:cNvPr>
          <p:cNvSpPr/>
          <p:nvPr/>
        </p:nvSpPr>
        <p:spPr>
          <a:xfrm>
            <a:off x="5123557" y="884530"/>
            <a:ext cx="807228" cy="80697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1" name="TextBox 58">
            <a:extLst>
              <a:ext uri="{FF2B5EF4-FFF2-40B4-BE49-F238E27FC236}">
                <a16:creationId xmlns:a16="http://schemas.microsoft.com/office/drawing/2014/main" id="{082CBFFA-CA3F-78C4-AC94-E1D17C98806E}"/>
              </a:ext>
            </a:extLst>
          </p:cNvPr>
          <p:cNvSpPr txBox="1"/>
          <p:nvPr/>
        </p:nvSpPr>
        <p:spPr>
          <a:xfrm>
            <a:off x="4597583" y="1922833"/>
            <a:ext cx="1859179" cy="2769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228117</a:t>
            </a:r>
            <a:endParaRPr lang="en-BR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59">
            <a:extLst>
              <a:ext uri="{FF2B5EF4-FFF2-40B4-BE49-F238E27FC236}">
                <a16:creationId xmlns:a16="http://schemas.microsoft.com/office/drawing/2014/main" id="{947C167C-3CBD-E083-C045-63985EAF4DEC}"/>
              </a:ext>
            </a:extLst>
          </p:cNvPr>
          <p:cNvSpPr txBox="1"/>
          <p:nvPr/>
        </p:nvSpPr>
        <p:spPr>
          <a:xfrm>
            <a:off x="4199626" y="2376293"/>
            <a:ext cx="26074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Técnico Programación para Analítica de Datos</a:t>
            </a:r>
            <a:endParaRPr lang="en-BR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ounded Rectangle 60">
            <a:extLst>
              <a:ext uri="{FF2B5EF4-FFF2-40B4-BE49-F238E27FC236}">
                <a16:creationId xmlns:a16="http://schemas.microsoft.com/office/drawing/2014/main" id="{D22DDEE6-7FC7-166A-789C-B03ACBBE0390}"/>
              </a:ext>
            </a:extLst>
          </p:cNvPr>
          <p:cNvSpPr/>
          <p:nvPr/>
        </p:nvSpPr>
        <p:spPr>
          <a:xfrm>
            <a:off x="4040730" y="3206924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24" name="Rounded Rectangle 61">
            <a:extLst>
              <a:ext uri="{FF2B5EF4-FFF2-40B4-BE49-F238E27FC236}">
                <a16:creationId xmlns:a16="http://schemas.microsoft.com/office/drawing/2014/main" id="{B7F04F1F-99F2-E061-2650-521B51ADCC41}"/>
              </a:ext>
            </a:extLst>
          </p:cNvPr>
          <p:cNvSpPr/>
          <p:nvPr/>
        </p:nvSpPr>
        <p:spPr>
          <a:xfrm>
            <a:off x="4040730" y="3764420"/>
            <a:ext cx="3068132" cy="1323247"/>
          </a:xfrm>
          <a:prstGeom prst="roundRect">
            <a:avLst>
              <a:gd name="adj" fmla="val 189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25" name="Rounded Rectangle 62">
            <a:extLst>
              <a:ext uri="{FF2B5EF4-FFF2-40B4-BE49-F238E27FC236}">
                <a16:creationId xmlns:a16="http://schemas.microsoft.com/office/drawing/2014/main" id="{18B67E6A-627E-DE16-0E0A-805A300E2825}"/>
              </a:ext>
            </a:extLst>
          </p:cNvPr>
          <p:cNvSpPr/>
          <p:nvPr/>
        </p:nvSpPr>
        <p:spPr>
          <a:xfrm>
            <a:off x="4040730" y="5158966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26" name="Freeform 63">
            <a:extLst>
              <a:ext uri="{FF2B5EF4-FFF2-40B4-BE49-F238E27FC236}">
                <a16:creationId xmlns:a16="http://schemas.microsoft.com/office/drawing/2014/main" id="{92611315-366F-6A28-5E93-6ED1AA6BB543}"/>
              </a:ext>
            </a:extLst>
          </p:cNvPr>
          <p:cNvSpPr/>
          <p:nvPr/>
        </p:nvSpPr>
        <p:spPr>
          <a:xfrm>
            <a:off x="4024412" y="3256026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7" name="Freeform 64">
            <a:extLst>
              <a:ext uri="{FF2B5EF4-FFF2-40B4-BE49-F238E27FC236}">
                <a16:creationId xmlns:a16="http://schemas.microsoft.com/office/drawing/2014/main" id="{CB9569BB-1B91-3018-B477-C37DA82591CD}"/>
              </a:ext>
            </a:extLst>
          </p:cNvPr>
          <p:cNvSpPr/>
          <p:nvPr/>
        </p:nvSpPr>
        <p:spPr>
          <a:xfrm>
            <a:off x="4024412" y="415460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8" name="Freeform 65">
            <a:extLst>
              <a:ext uri="{FF2B5EF4-FFF2-40B4-BE49-F238E27FC236}">
                <a16:creationId xmlns:a16="http://schemas.microsoft.com/office/drawing/2014/main" id="{230F1A1C-CBE5-993E-86B1-C0F10473A83E}"/>
              </a:ext>
            </a:extLst>
          </p:cNvPr>
          <p:cNvSpPr/>
          <p:nvPr/>
        </p:nvSpPr>
        <p:spPr>
          <a:xfrm>
            <a:off x="4024412" y="5208068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9" name="TextBox 71">
            <a:extLst>
              <a:ext uri="{FF2B5EF4-FFF2-40B4-BE49-F238E27FC236}">
                <a16:creationId xmlns:a16="http://schemas.microsoft.com/office/drawing/2014/main" id="{40FED823-6C3C-7B40-87E1-E75A7C6A4B70}"/>
              </a:ext>
            </a:extLst>
          </p:cNvPr>
          <p:cNvSpPr txBox="1"/>
          <p:nvPr/>
        </p:nvSpPr>
        <p:spPr>
          <a:xfrm>
            <a:off x="8375817" y="1922832"/>
            <a:ext cx="1536512" cy="2769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228141</a:t>
            </a:r>
            <a:endParaRPr lang="en-BR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72">
            <a:extLst>
              <a:ext uri="{FF2B5EF4-FFF2-40B4-BE49-F238E27FC236}">
                <a16:creationId xmlns:a16="http://schemas.microsoft.com/office/drawing/2014/main" id="{F3A18A4D-FC57-835F-A7C2-5390E7B3DDA4}"/>
              </a:ext>
            </a:extLst>
          </p:cNvPr>
          <p:cNvSpPr txBox="1"/>
          <p:nvPr/>
        </p:nvSpPr>
        <p:spPr>
          <a:xfrm>
            <a:off x="7794300" y="2315715"/>
            <a:ext cx="265890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Tecnología Desarrollo de soluciones informáticas aplicando IA</a:t>
            </a:r>
            <a:endParaRPr lang="en-BR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ounded Rectangle 73">
            <a:extLst>
              <a:ext uri="{FF2B5EF4-FFF2-40B4-BE49-F238E27FC236}">
                <a16:creationId xmlns:a16="http://schemas.microsoft.com/office/drawing/2014/main" id="{6E1074B1-BD10-0A3F-42ED-F5B6CA111EB5}"/>
              </a:ext>
            </a:extLst>
          </p:cNvPr>
          <p:cNvSpPr/>
          <p:nvPr/>
        </p:nvSpPr>
        <p:spPr>
          <a:xfrm>
            <a:off x="7610007" y="3214595"/>
            <a:ext cx="3154680" cy="1171719"/>
          </a:xfrm>
          <a:prstGeom prst="roundRect">
            <a:avLst>
              <a:gd name="adj" fmla="val 305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32" name="Freeform 76">
            <a:extLst>
              <a:ext uri="{FF2B5EF4-FFF2-40B4-BE49-F238E27FC236}">
                <a16:creationId xmlns:a16="http://schemas.microsoft.com/office/drawing/2014/main" id="{D606F561-D1AB-FACF-1EDD-55D708D374D8}"/>
              </a:ext>
            </a:extLst>
          </p:cNvPr>
          <p:cNvSpPr/>
          <p:nvPr/>
        </p:nvSpPr>
        <p:spPr>
          <a:xfrm>
            <a:off x="7661652" y="3644250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 w="8897" cap="flat">
            <a:noFill/>
            <a:prstDash val="solid"/>
            <a:miter/>
          </a:ln>
        </p:spPr>
        <p:txBody>
          <a:bodyPr rtlCol="0" anchor="ctr"/>
          <a:lstStyle/>
          <a:p>
            <a:endParaRPr lang="en-BR"/>
          </a:p>
        </p:txBody>
      </p:sp>
      <p:sp>
        <p:nvSpPr>
          <p:cNvPr id="33" name="TextBox 79">
            <a:extLst>
              <a:ext uri="{FF2B5EF4-FFF2-40B4-BE49-F238E27FC236}">
                <a16:creationId xmlns:a16="http://schemas.microsoft.com/office/drawing/2014/main" id="{78EE88EB-2412-7E80-ADB3-477552A1C0EC}"/>
              </a:ext>
            </a:extLst>
          </p:cNvPr>
          <p:cNvSpPr txBox="1"/>
          <p:nvPr/>
        </p:nvSpPr>
        <p:spPr>
          <a:xfrm>
            <a:off x="921977" y="3196843"/>
            <a:ext cx="235602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CO" sz="1600" dirty="0">
                <a:solidFill>
                  <a:schemeClr val="accent2"/>
                </a:solidFill>
              </a:rPr>
              <a:t>Documentos pedagógicos aprobados totalmente.</a:t>
            </a:r>
            <a:endParaRPr lang="en-BR" sz="1600" dirty="0">
              <a:solidFill>
                <a:schemeClr val="accent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80">
            <a:extLst>
              <a:ext uri="{FF2B5EF4-FFF2-40B4-BE49-F238E27FC236}">
                <a16:creationId xmlns:a16="http://schemas.microsoft.com/office/drawing/2014/main" id="{F15117A4-4C4C-9826-5960-6CE5B112D4A0}"/>
              </a:ext>
            </a:extLst>
          </p:cNvPr>
          <p:cNvSpPr txBox="1"/>
          <p:nvPr/>
        </p:nvSpPr>
        <p:spPr>
          <a:xfrm>
            <a:off x="921978" y="3816326"/>
            <a:ext cx="2522356" cy="123110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2"/>
                </a:solidFill>
              </a:defRPr>
            </a:lvl1pPr>
          </a:lstStyle>
          <a:p>
            <a:r>
              <a:rPr lang="es-CO" dirty="0"/>
              <a:t>CF5 y CF6 e INFO aprobados. Los  demás CF (CF1 al CF4) continúan con hallazgos técnicos por subsanar y actualización de fuentes.</a:t>
            </a:r>
            <a:endParaRPr lang="en-BR" dirty="0"/>
          </a:p>
        </p:txBody>
      </p:sp>
      <p:sp>
        <p:nvSpPr>
          <p:cNvPr id="35" name="TextBox 85">
            <a:extLst>
              <a:ext uri="{FF2B5EF4-FFF2-40B4-BE49-F238E27FC236}">
                <a16:creationId xmlns:a16="http://schemas.microsoft.com/office/drawing/2014/main" id="{19B46622-A8A3-E7D7-9B12-82C64A4DB8E2}"/>
              </a:ext>
            </a:extLst>
          </p:cNvPr>
          <p:cNvSpPr txBox="1"/>
          <p:nvPr/>
        </p:nvSpPr>
        <p:spPr>
          <a:xfrm>
            <a:off x="4544653" y="3204411"/>
            <a:ext cx="231894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2"/>
                </a:solidFill>
              </a:defRPr>
            </a:lvl1pPr>
          </a:lstStyle>
          <a:p>
            <a:r>
              <a:rPr lang="en-US" dirty="0" err="1">
                <a:solidFill>
                  <a:schemeClr val="accent1"/>
                </a:solidFill>
              </a:rPr>
              <a:t>Documentos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pedagógicos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aprobados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totalmente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E2B1D467-6997-B6CD-BE04-2AA3A7AA8879}"/>
              </a:ext>
            </a:extLst>
          </p:cNvPr>
          <p:cNvSpPr txBox="1"/>
          <p:nvPr/>
        </p:nvSpPr>
        <p:spPr>
          <a:xfrm>
            <a:off x="4515448" y="3826082"/>
            <a:ext cx="2437044" cy="123110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/>
              <a:t>CF4 e INFO aprobados. Los  demás CF (CF1 al CF3, CF5, CF6) continúan con hallazgos técnicos por subsanar y actualización de fuentes.</a:t>
            </a:r>
            <a:endParaRPr lang="en-BR" dirty="0"/>
          </a:p>
        </p:txBody>
      </p:sp>
      <p:sp>
        <p:nvSpPr>
          <p:cNvPr id="37" name="TextBox 87">
            <a:extLst>
              <a:ext uri="{FF2B5EF4-FFF2-40B4-BE49-F238E27FC236}">
                <a16:creationId xmlns:a16="http://schemas.microsoft.com/office/drawing/2014/main" id="{C45F2835-3B6F-73A9-97B3-B3CFAEA78781}"/>
              </a:ext>
            </a:extLst>
          </p:cNvPr>
          <p:cNvSpPr txBox="1"/>
          <p:nvPr/>
        </p:nvSpPr>
        <p:spPr>
          <a:xfrm>
            <a:off x="4544653" y="5163669"/>
            <a:ext cx="2516584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/>
              <a:t>Proceso LMS: recursos aprobados actualizados.</a:t>
            </a:r>
            <a:endParaRPr lang="en-BR" dirty="0"/>
          </a:p>
        </p:txBody>
      </p:sp>
      <p:sp>
        <p:nvSpPr>
          <p:cNvPr id="38" name="TextBox 91">
            <a:extLst>
              <a:ext uri="{FF2B5EF4-FFF2-40B4-BE49-F238E27FC236}">
                <a16:creationId xmlns:a16="http://schemas.microsoft.com/office/drawing/2014/main" id="{0DC04521-CDA1-829A-C083-25493B4052C6}"/>
              </a:ext>
            </a:extLst>
          </p:cNvPr>
          <p:cNvSpPr txBox="1"/>
          <p:nvPr/>
        </p:nvSpPr>
        <p:spPr>
          <a:xfrm>
            <a:off x="8140612" y="3307695"/>
            <a:ext cx="2587609" cy="984885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>
                <a:solidFill>
                  <a:schemeClr val="accent6"/>
                </a:solidFill>
              </a:rPr>
              <a:t>Sin recepción de ajustes reportados en 2024 de los 12 CF, INFO, guías de aprendizaje 1 a la 4 y 6 a la 8.</a:t>
            </a:r>
          </a:p>
        </p:txBody>
      </p:sp>
      <p:pic>
        <p:nvPicPr>
          <p:cNvPr id="41" name="Graphic 36" descr="Lightbulb with solid fill">
            <a:extLst>
              <a:ext uri="{FF2B5EF4-FFF2-40B4-BE49-F238E27FC236}">
                <a16:creationId xmlns:a16="http://schemas.microsoft.com/office/drawing/2014/main" id="{B2F2C76B-FEC0-E1BC-5024-0C0D97849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6221" y="944316"/>
            <a:ext cx="661900" cy="661900"/>
          </a:xfrm>
          <a:prstGeom prst="rect">
            <a:avLst/>
          </a:prstGeom>
        </p:spPr>
      </p:pic>
      <p:sp>
        <p:nvSpPr>
          <p:cNvPr id="68" name="Title 1">
            <a:extLst>
              <a:ext uri="{FF2B5EF4-FFF2-40B4-BE49-F238E27FC236}">
                <a16:creationId xmlns:a16="http://schemas.microsoft.com/office/drawing/2014/main" id="{C71E9854-DA94-4A40-7414-F34077806E4E}"/>
              </a:ext>
            </a:extLst>
          </p:cNvPr>
          <p:cNvSpPr txBox="1">
            <a:spLocks/>
          </p:cNvSpPr>
          <p:nvPr/>
        </p:nvSpPr>
        <p:spPr>
          <a:xfrm>
            <a:off x="58896" y="87148"/>
            <a:ext cx="6758100" cy="5472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 b="1" dirty="0"/>
              <a:t>Componente </a:t>
            </a:r>
            <a:r>
              <a:rPr lang="es-CO" sz="4000" b="1" dirty="0">
                <a:solidFill>
                  <a:schemeClr val="accent6"/>
                </a:solidFill>
              </a:rPr>
              <a:t>virtualización - OIT</a:t>
            </a:r>
            <a:endParaRPr lang="en-US" sz="4000" b="1" dirty="0">
              <a:solidFill>
                <a:schemeClr val="accent6"/>
              </a:solidFill>
            </a:endParaRPr>
          </a:p>
        </p:txBody>
      </p:sp>
      <p:sp>
        <p:nvSpPr>
          <p:cNvPr id="69" name="Freeform 28">
            <a:extLst>
              <a:ext uri="{FF2B5EF4-FFF2-40B4-BE49-F238E27FC236}">
                <a16:creationId xmlns:a16="http://schemas.microsoft.com/office/drawing/2014/main" id="{286A6DBB-12B0-C3E2-B944-8B8101C6EFD3}"/>
              </a:ext>
            </a:extLst>
          </p:cNvPr>
          <p:cNvSpPr>
            <a:spLocks noEditPoints="1"/>
          </p:cNvSpPr>
          <p:nvPr/>
        </p:nvSpPr>
        <p:spPr bwMode="auto">
          <a:xfrm>
            <a:off x="1675259" y="1103294"/>
            <a:ext cx="449341" cy="445262"/>
          </a:xfrm>
          <a:custGeom>
            <a:avLst/>
            <a:gdLst>
              <a:gd name="T0" fmla="*/ 2223 w 3744"/>
              <a:gd name="T1" fmla="*/ 2897 h 3710"/>
              <a:gd name="T2" fmla="*/ 2227 w 3744"/>
              <a:gd name="T3" fmla="*/ 3288 h 3710"/>
              <a:gd name="T4" fmla="*/ 2256 w 3744"/>
              <a:gd name="T5" fmla="*/ 3362 h 3710"/>
              <a:gd name="T6" fmla="*/ 2307 w 3744"/>
              <a:gd name="T7" fmla="*/ 3423 h 3710"/>
              <a:gd name="T8" fmla="*/ 2375 w 3744"/>
              <a:gd name="T9" fmla="*/ 3463 h 3710"/>
              <a:gd name="T10" fmla="*/ 2458 w 3744"/>
              <a:gd name="T11" fmla="*/ 3477 h 3710"/>
              <a:gd name="T12" fmla="*/ 2718 w 3744"/>
              <a:gd name="T13" fmla="*/ 3481 h 3710"/>
              <a:gd name="T14" fmla="*/ 2764 w 3744"/>
              <a:gd name="T15" fmla="*/ 3503 h 3710"/>
              <a:gd name="T16" fmla="*/ 2797 w 3744"/>
              <a:gd name="T17" fmla="*/ 3542 h 3710"/>
              <a:gd name="T18" fmla="*/ 2809 w 3744"/>
              <a:gd name="T19" fmla="*/ 3593 h 3710"/>
              <a:gd name="T20" fmla="*/ 2797 w 3744"/>
              <a:gd name="T21" fmla="*/ 3644 h 3710"/>
              <a:gd name="T22" fmla="*/ 2764 w 3744"/>
              <a:gd name="T23" fmla="*/ 3683 h 3710"/>
              <a:gd name="T24" fmla="*/ 2718 w 3744"/>
              <a:gd name="T25" fmla="*/ 3706 h 3710"/>
              <a:gd name="T26" fmla="*/ 1053 w 3744"/>
              <a:gd name="T27" fmla="*/ 3710 h 3710"/>
              <a:gd name="T28" fmla="*/ 1001 w 3744"/>
              <a:gd name="T29" fmla="*/ 3698 h 3710"/>
              <a:gd name="T30" fmla="*/ 962 w 3744"/>
              <a:gd name="T31" fmla="*/ 3666 h 3710"/>
              <a:gd name="T32" fmla="*/ 939 w 3744"/>
              <a:gd name="T33" fmla="*/ 3621 h 3710"/>
              <a:gd name="T34" fmla="*/ 939 w 3744"/>
              <a:gd name="T35" fmla="*/ 3567 h 3710"/>
              <a:gd name="T36" fmla="*/ 962 w 3744"/>
              <a:gd name="T37" fmla="*/ 3521 h 3710"/>
              <a:gd name="T38" fmla="*/ 1001 w 3744"/>
              <a:gd name="T39" fmla="*/ 3489 h 3710"/>
              <a:gd name="T40" fmla="*/ 1053 w 3744"/>
              <a:gd name="T41" fmla="*/ 3477 h 3710"/>
              <a:gd name="T42" fmla="*/ 1325 w 3744"/>
              <a:gd name="T43" fmla="*/ 3475 h 3710"/>
              <a:gd name="T44" fmla="*/ 1395 w 3744"/>
              <a:gd name="T45" fmla="*/ 3451 h 3710"/>
              <a:gd name="T46" fmla="*/ 1453 w 3744"/>
              <a:gd name="T47" fmla="*/ 3410 h 3710"/>
              <a:gd name="T48" fmla="*/ 1495 w 3744"/>
              <a:gd name="T49" fmla="*/ 3352 h 3710"/>
              <a:gd name="T50" fmla="*/ 1517 w 3744"/>
              <a:gd name="T51" fmla="*/ 3283 h 3710"/>
              <a:gd name="T52" fmla="*/ 1521 w 3744"/>
              <a:gd name="T53" fmla="*/ 2897 h 3710"/>
              <a:gd name="T54" fmla="*/ 234 w 3744"/>
              <a:gd name="T55" fmla="*/ 2434 h 3710"/>
              <a:gd name="T56" fmla="*/ 3510 w 3744"/>
              <a:gd name="T57" fmla="*/ 232 h 3710"/>
              <a:gd name="T58" fmla="*/ 204 w 3744"/>
              <a:gd name="T59" fmla="*/ 0 h 3710"/>
              <a:gd name="T60" fmla="*/ 3577 w 3744"/>
              <a:gd name="T61" fmla="*/ 4 h 3710"/>
              <a:gd name="T62" fmla="*/ 3643 w 3744"/>
              <a:gd name="T63" fmla="*/ 30 h 3710"/>
              <a:gd name="T64" fmla="*/ 3696 w 3744"/>
              <a:gd name="T65" fmla="*/ 77 h 3710"/>
              <a:gd name="T66" fmla="*/ 3732 w 3744"/>
              <a:gd name="T67" fmla="*/ 141 h 3710"/>
              <a:gd name="T68" fmla="*/ 3744 w 3744"/>
              <a:gd name="T69" fmla="*/ 217 h 3710"/>
              <a:gd name="T70" fmla="*/ 3741 w 3744"/>
              <a:gd name="T71" fmla="*/ 2487 h 3710"/>
              <a:gd name="T72" fmla="*/ 3717 w 3744"/>
              <a:gd name="T73" fmla="*/ 2558 h 3710"/>
              <a:gd name="T74" fmla="*/ 3671 w 3744"/>
              <a:gd name="T75" fmla="*/ 2614 h 3710"/>
              <a:gd name="T76" fmla="*/ 3612 w 3744"/>
              <a:gd name="T77" fmla="*/ 2652 h 3710"/>
              <a:gd name="T78" fmla="*/ 3540 w 3744"/>
              <a:gd name="T79" fmla="*/ 2666 h 3710"/>
              <a:gd name="T80" fmla="*/ 167 w 3744"/>
              <a:gd name="T81" fmla="*/ 2663 h 3710"/>
              <a:gd name="T82" fmla="*/ 102 w 3744"/>
              <a:gd name="T83" fmla="*/ 2637 h 3710"/>
              <a:gd name="T84" fmla="*/ 48 w 3744"/>
              <a:gd name="T85" fmla="*/ 2588 h 3710"/>
              <a:gd name="T86" fmla="*/ 13 w 3744"/>
              <a:gd name="T87" fmla="*/ 2524 h 3710"/>
              <a:gd name="T88" fmla="*/ 0 w 3744"/>
              <a:gd name="T89" fmla="*/ 2448 h 3710"/>
              <a:gd name="T90" fmla="*/ 3 w 3744"/>
              <a:gd name="T91" fmla="*/ 178 h 3710"/>
              <a:gd name="T92" fmla="*/ 29 w 3744"/>
              <a:gd name="T93" fmla="*/ 108 h 3710"/>
              <a:gd name="T94" fmla="*/ 73 w 3744"/>
              <a:gd name="T95" fmla="*/ 51 h 3710"/>
              <a:gd name="T96" fmla="*/ 134 w 3744"/>
              <a:gd name="T97" fmla="*/ 13 h 3710"/>
              <a:gd name="T98" fmla="*/ 204 w 3744"/>
              <a:gd name="T99" fmla="*/ 0 h 3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44" h="3710">
                <a:moveTo>
                  <a:pt x="1521" y="2897"/>
                </a:moveTo>
                <a:lnTo>
                  <a:pt x="2223" y="2897"/>
                </a:lnTo>
                <a:lnTo>
                  <a:pt x="2223" y="3245"/>
                </a:lnTo>
                <a:lnTo>
                  <a:pt x="2227" y="3288"/>
                </a:lnTo>
                <a:lnTo>
                  <a:pt x="2238" y="3327"/>
                </a:lnTo>
                <a:lnTo>
                  <a:pt x="2256" y="3362"/>
                </a:lnTo>
                <a:lnTo>
                  <a:pt x="2278" y="3394"/>
                </a:lnTo>
                <a:lnTo>
                  <a:pt x="2307" y="3423"/>
                </a:lnTo>
                <a:lnTo>
                  <a:pt x="2339" y="3445"/>
                </a:lnTo>
                <a:lnTo>
                  <a:pt x="2375" y="3463"/>
                </a:lnTo>
                <a:lnTo>
                  <a:pt x="2415" y="3474"/>
                </a:lnTo>
                <a:lnTo>
                  <a:pt x="2458" y="3477"/>
                </a:lnTo>
                <a:lnTo>
                  <a:pt x="2691" y="3477"/>
                </a:lnTo>
                <a:lnTo>
                  <a:pt x="2718" y="3481"/>
                </a:lnTo>
                <a:lnTo>
                  <a:pt x="2743" y="3489"/>
                </a:lnTo>
                <a:lnTo>
                  <a:pt x="2764" y="3503"/>
                </a:lnTo>
                <a:lnTo>
                  <a:pt x="2782" y="3521"/>
                </a:lnTo>
                <a:lnTo>
                  <a:pt x="2797" y="3542"/>
                </a:lnTo>
                <a:lnTo>
                  <a:pt x="2805" y="3567"/>
                </a:lnTo>
                <a:lnTo>
                  <a:pt x="2809" y="3593"/>
                </a:lnTo>
                <a:lnTo>
                  <a:pt x="2805" y="3621"/>
                </a:lnTo>
                <a:lnTo>
                  <a:pt x="2797" y="3644"/>
                </a:lnTo>
                <a:lnTo>
                  <a:pt x="2782" y="3666"/>
                </a:lnTo>
                <a:lnTo>
                  <a:pt x="2764" y="3683"/>
                </a:lnTo>
                <a:lnTo>
                  <a:pt x="2743" y="3698"/>
                </a:lnTo>
                <a:lnTo>
                  <a:pt x="2718" y="3706"/>
                </a:lnTo>
                <a:lnTo>
                  <a:pt x="2691" y="3710"/>
                </a:lnTo>
                <a:lnTo>
                  <a:pt x="1053" y="3710"/>
                </a:lnTo>
                <a:lnTo>
                  <a:pt x="1027" y="3706"/>
                </a:lnTo>
                <a:lnTo>
                  <a:pt x="1001" y="3698"/>
                </a:lnTo>
                <a:lnTo>
                  <a:pt x="980" y="3683"/>
                </a:lnTo>
                <a:lnTo>
                  <a:pt x="962" y="3666"/>
                </a:lnTo>
                <a:lnTo>
                  <a:pt x="948" y="3644"/>
                </a:lnTo>
                <a:lnTo>
                  <a:pt x="939" y="3621"/>
                </a:lnTo>
                <a:lnTo>
                  <a:pt x="936" y="3593"/>
                </a:lnTo>
                <a:lnTo>
                  <a:pt x="939" y="3567"/>
                </a:lnTo>
                <a:lnTo>
                  <a:pt x="948" y="3542"/>
                </a:lnTo>
                <a:lnTo>
                  <a:pt x="962" y="3521"/>
                </a:lnTo>
                <a:lnTo>
                  <a:pt x="980" y="3503"/>
                </a:lnTo>
                <a:lnTo>
                  <a:pt x="1001" y="3489"/>
                </a:lnTo>
                <a:lnTo>
                  <a:pt x="1027" y="3481"/>
                </a:lnTo>
                <a:lnTo>
                  <a:pt x="1053" y="3477"/>
                </a:lnTo>
                <a:lnTo>
                  <a:pt x="1287" y="3477"/>
                </a:lnTo>
                <a:lnTo>
                  <a:pt x="1325" y="3475"/>
                </a:lnTo>
                <a:lnTo>
                  <a:pt x="1362" y="3465"/>
                </a:lnTo>
                <a:lnTo>
                  <a:pt x="1395" y="3451"/>
                </a:lnTo>
                <a:lnTo>
                  <a:pt x="1425" y="3432"/>
                </a:lnTo>
                <a:lnTo>
                  <a:pt x="1453" y="3410"/>
                </a:lnTo>
                <a:lnTo>
                  <a:pt x="1475" y="3382"/>
                </a:lnTo>
                <a:lnTo>
                  <a:pt x="1495" y="3352"/>
                </a:lnTo>
                <a:lnTo>
                  <a:pt x="1509" y="3318"/>
                </a:lnTo>
                <a:lnTo>
                  <a:pt x="1517" y="3283"/>
                </a:lnTo>
                <a:lnTo>
                  <a:pt x="1521" y="3245"/>
                </a:lnTo>
                <a:lnTo>
                  <a:pt x="1521" y="2897"/>
                </a:lnTo>
                <a:close/>
                <a:moveTo>
                  <a:pt x="234" y="232"/>
                </a:moveTo>
                <a:lnTo>
                  <a:pt x="234" y="2434"/>
                </a:lnTo>
                <a:lnTo>
                  <a:pt x="3510" y="2434"/>
                </a:lnTo>
                <a:lnTo>
                  <a:pt x="3510" y="232"/>
                </a:lnTo>
                <a:lnTo>
                  <a:pt x="234" y="232"/>
                </a:lnTo>
                <a:close/>
                <a:moveTo>
                  <a:pt x="204" y="0"/>
                </a:moveTo>
                <a:lnTo>
                  <a:pt x="3540" y="0"/>
                </a:lnTo>
                <a:lnTo>
                  <a:pt x="3577" y="4"/>
                </a:lnTo>
                <a:lnTo>
                  <a:pt x="3612" y="13"/>
                </a:lnTo>
                <a:lnTo>
                  <a:pt x="3643" y="30"/>
                </a:lnTo>
                <a:lnTo>
                  <a:pt x="3671" y="51"/>
                </a:lnTo>
                <a:lnTo>
                  <a:pt x="3696" y="77"/>
                </a:lnTo>
                <a:lnTo>
                  <a:pt x="3717" y="108"/>
                </a:lnTo>
                <a:lnTo>
                  <a:pt x="3732" y="141"/>
                </a:lnTo>
                <a:lnTo>
                  <a:pt x="3741" y="178"/>
                </a:lnTo>
                <a:lnTo>
                  <a:pt x="3744" y="217"/>
                </a:lnTo>
                <a:lnTo>
                  <a:pt x="3744" y="2448"/>
                </a:lnTo>
                <a:lnTo>
                  <a:pt x="3741" y="2487"/>
                </a:lnTo>
                <a:lnTo>
                  <a:pt x="3732" y="2524"/>
                </a:lnTo>
                <a:lnTo>
                  <a:pt x="3717" y="2558"/>
                </a:lnTo>
                <a:lnTo>
                  <a:pt x="3696" y="2588"/>
                </a:lnTo>
                <a:lnTo>
                  <a:pt x="3671" y="2614"/>
                </a:lnTo>
                <a:lnTo>
                  <a:pt x="3643" y="2637"/>
                </a:lnTo>
                <a:lnTo>
                  <a:pt x="3612" y="2652"/>
                </a:lnTo>
                <a:lnTo>
                  <a:pt x="3577" y="2663"/>
                </a:lnTo>
                <a:lnTo>
                  <a:pt x="3540" y="2666"/>
                </a:lnTo>
                <a:lnTo>
                  <a:pt x="204" y="2666"/>
                </a:lnTo>
                <a:lnTo>
                  <a:pt x="167" y="2663"/>
                </a:lnTo>
                <a:lnTo>
                  <a:pt x="134" y="2652"/>
                </a:lnTo>
                <a:lnTo>
                  <a:pt x="102" y="2637"/>
                </a:lnTo>
                <a:lnTo>
                  <a:pt x="73" y="2614"/>
                </a:lnTo>
                <a:lnTo>
                  <a:pt x="48" y="2588"/>
                </a:lnTo>
                <a:lnTo>
                  <a:pt x="29" y="2558"/>
                </a:lnTo>
                <a:lnTo>
                  <a:pt x="13" y="2524"/>
                </a:lnTo>
                <a:lnTo>
                  <a:pt x="3" y="2487"/>
                </a:lnTo>
                <a:lnTo>
                  <a:pt x="0" y="2448"/>
                </a:lnTo>
                <a:lnTo>
                  <a:pt x="0" y="217"/>
                </a:lnTo>
                <a:lnTo>
                  <a:pt x="3" y="178"/>
                </a:lnTo>
                <a:lnTo>
                  <a:pt x="13" y="141"/>
                </a:lnTo>
                <a:lnTo>
                  <a:pt x="29" y="108"/>
                </a:lnTo>
                <a:lnTo>
                  <a:pt x="48" y="77"/>
                </a:lnTo>
                <a:lnTo>
                  <a:pt x="73" y="51"/>
                </a:lnTo>
                <a:lnTo>
                  <a:pt x="102" y="30"/>
                </a:lnTo>
                <a:lnTo>
                  <a:pt x="134" y="13"/>
                </a:lnTo>
                <a:lnTo>
                  <a:pt x="167" y="4"/>
                </a:lnTo>
                <a:lnTo>
                  <a:pt x="204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70" name="Graphic 104" descr="Warning with solid fill">
            <a:extLst>
              <a:ext uri="{FF2B5EF4-FFF2-40B4-BE49-F238E27FC236}">
                <a16:creationId xmlns:a16="http://schemas.microsoft.com/office/drawing/2014/main" id="{A70332B9-95C0-E586-8377-E36CE3B614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72852" y="966948"/>
            <a:ext cx="540973" cy="540973"/>
          </a:xfrm>
          <a:prstGeom prst="rect">
            <a:avLst/>
          </a:prstGeom>
        </p:spPr>
      </p:pic>
      <p:sp>
        <p:nvSpPr>
          <p:cNvPr id="74" name="Rounded Rectangle 47">
            <a:extLst>
              <a:ext uri="{FF2B5EF4-FFF2-40B4-BE49-F238E27FC236}">
                <a16:creationId xmlns:a16="http://schemas.microsoft.com/office/drawing/2014/main" id="{D8F10FFF-7C22-C9B6-9057-890B40B868D6}"/>
              </a:ext>
            </a:extLst>
          </p:cNvPr>
          <p:cNvSpPr/>
          <p:nvPr/>
        </p:nvSpPr>
        <p:spPr>
          <a:xfrm>
            <a:off x="376202" y="5173723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75" name="Freeform 51">
            <a:extLst>
              <a:ext uri="{FF2B5EF4-FFF2-40B4-BE49-F238E27FC236}">
                <a16:creationId xmlns:a16="http://schemas.microsoft.com/office/drawing/2014/main" id="{24014204-BF3A-32E4-1D30-683ECF2E9BE2}"/>
              </a:ext>
            </a:extLst>
          </p:cNvPr>
          <p:cNvSpPr/>
          <p:nvPr/>
        </p:nvSpPr>
        <p:spPr>
          <a:xfrm>
            <a:off x="407509" y="5222825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76" name="TextBox 79">
            <a:extLst>
              <a:ext uri="{FF2B5EF4-FFF2-40B4-BE49-F238E27FC236}">
                <a16:creationId xmlns:a16="http://schemas.microsoft.com/office/drawing/2014/main" id="{C092BD0E-98D8-755A-ACA1-9A97C5DAABCD}"/>
              </a:ext>
            </a:extLst>
          </p:cNvPr>
          <p:cNvSpPr txBox="1"/>
          <p:nvPr/>
        </p:nvSpPr>
        <p:spPr>
          <a:xfrm>
            <a:off x="921977" y="5171211"/>
            <a:ext cx="2792334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CO" sz="1600" dirty="0">
                <a:solidFill>
                  <a:schemeClr val="accent2"/>
                </a:solidFill>
              </a:rPr>
              <a:t>Proceso LMS: recursos </a:t>
            </a:r>
            <a:r>
              <a:rPr lang="es-CO" sz="1600" dirty="0" err="1">
                <a:solidFill>
                  <a:schemeClr val="accent2"/>
                </a:solidFill>
              </a:rPr>
              <a:t>aprob</a:t>
            </a:r>
            <a:r>
              <a:rPr lang="es-CO" sz="1600" dirty="0">
                <a:solidFill>
                  <a:schemeClr val="accent2"/>
                </a:solidFill>
              </a:rPr>
              <a:t>. actualizados, vinculado.</a:t>
            </a:r>
            <a:endParaRPr lang="en-BR" sz="1600" dirty="0">
              <a:solidFill>
                <a:schemeClr val="accent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7" name="TextBox 25">
            <a:extLst>
              <a:ext uri="{FF2B5EF4-FFF2-40B4-BE49-F238E27FC236}">
                <a16:creationId xmlns:a16="http://schemas.microsoft.com/office/drawing/2014/main" id="{9602CEBD-5F09-5E14-1D10-85F47D63BE0A}"/>
              </a:ext>
            </a:extLst>
          </p:cNvPr>
          <p:cNvSpPr txBox="1"/>
          <p:nvPr/>
        </p:nvSpPr>
        <p:spPr>
          <a:xfrm>
            <a:off x="407509" y="6385976"/>
            <a:ext cx="530206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100" i="1" dirty="0"/>
              <a:t>* Documentos pedagógicos: planeación, guías + IE, proyecto, cronograma general y por fases</a:t>
            </a:r>
            <a:endParaRPr lang="en-US" sz="1100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100" i="1" dirty="0"/>
              <a:t>*CF: </a:t>
            </a:r>
            <a:r>
              <a:rPr lang="en-US" sz="1100" i="1" dirty="0" err="1"/>
              <a:t>Componente</a:t>
            </a:r>
            <a:r>
              <a:rPr lang="en-US" sz="1100" i="1" dirty="0"/>
              <a:t> </a:t>
            </a:r>
            <a:r>
              <a:rPr lang="en-US" sz="1100" i="1" dirty="0" err="1"/>
              <a:t>formativo</a:t>
            </a:r>
            <a:endParaRPr lang="en-BR" sz="1100" i="1" dirty="0"/>
          </a:p>
        </p:txBody>
      </p:sp>
      <p:sp>
        <p:nvSpPr>
          <p:cNvPr id="78" name="Rounded Rectangle 62">
            <a:extLst>
              <a:ext uri="{FF2B5EF4-FFF2-40B4-BE49-F238E27FC236}">
                <a16:creationId xmlns:a16="http://schemas.microsoft.com/office/drawing/2014/main" id="{61DE3EB5-960A-F883-26B7-A30C685F0CC8}"/>
              </a:ext>
            </a:extLst>
          </p:cNvPr>
          <p:cNvSpPr/>
          <p:nvPr/>
        </p:nvSpPr>
        <p:spPr>
          <a:xfrm>
            <a:off x="4050255" y="5720941"/>
            <a:ext cx="3068132" cy="4660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79" name="Freeform 65">
            <a:extLst>
              <a:ext uri="{FF2B5EF4-FFF2-40B4-BE49-F238E27FC236}">
                <a16:creationId xmlns:a16="http://schemas.microsoft.com/office/drawing/2014/main" id="{49586CAE-180E-C27E-B152-2ABD7BAFD1E1}"/>
              </a:ext>
            </a:extLst>
          </p:cNvPr>
          <p:cNvSpPr/>
          <p:nvPr/>
        </p:nvSpPr>
        <p:spPr>
          <a:xfrm>
            <a:off x="4033937" y="575099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80" name="TextBox 87">
            <a:extLst>
              <a:ext uri="{FF2B5EF4-FFF2-40B4-BE49-F238E27FC236}">
                <a16:creationId xmlns:a16="http://schemas.microsoft.com/office/drawing/2014/main" id="{63A7D7A8-0887-7718-714C-3561604115EF}"/>
              </a:ext>
            </a:extLst>
          </p:cNvPr>
          <p:cNvSpPr txBox="1"/>
          <p:nvPr/>
        </p:nvSpPr>
        <p:spPr>
          <a:xfrm>
            <a:off x="4554178" y="5848755"/>
            <a:ext cx="2516584" cy="246221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/>
              <a:t>Sin recepción de recuadros.</a:t>
            </a:r>
          </a:p>
        </p:txBody>
      </p:sp>
      <p:sp>
        <p:nvSpPr>
          <p:cNvPr id="81" name="Rounded Rectangle 47">
            <a:extLst>
              <a:ext uri="{FF2B5EF4-FFF2-40B4-BE49-F238E27FC236}">
                <a16:creationId xmlns:a16="http://schemas.microsoft.com/office/drawing/2014/main" id="{1E97873D-B21E-1C00-0C26-E47472BFB1F7}"/>
              </a:ext>
            </a:extLst>
          </p:cNvPr>
          <p:cNvSpPr/>
          <p:nvPr/>
        </p:nvSpPr>
        <p:spPr>
          <a:xfrm>
            <a:off x="385727" y="5735698"/>
            <a:ext cx="3068132" cy="45130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82" name="Freeform 51">
            <a:extLst>
              <a:ext uri="{FF2B5EF4-FFF2-40B4-BE49-F238E27FC236}">
                <a16:creationId xmlns:a16="http://schemas.microsoft.com/office/drawing/2014/main" id="{6FD07D1F-6382-DFCD-82F4-8EFEAE45C7D6}"/>
              </a:ext>
            </a:extLst>
          </p:cNvPr>
          <p:cNvSpPr/>
          <p:nvPr/>
        </p:nvSpPr>
        <p:spPr>
          <a:xfrm>
            <a:off x="428946" y="5763556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83" name="TextBox 79">
            <a:extLst>
              <a:ext uri="{FF2B5EF4-FFF2-40B4-BE49-F238E27FC236}">
                <a16:creationId xmlns:a16="http://schemas.microsoft.com/office/drawing/2014/main" id="{7258EA0F-F0FC-FA8D-F9D1-1AC664407C45}"/>
              </a:ext>
            </a:extLst>
          </p:cNvPr>
          <p:cNvSpPr txBox="1"/>
          <p:nvPr/>
        </p:nvSpPr>
        <p:spPr>
          <a:xfrm>
            <a:off x="931502" y="5837246"/>
            <a:ext cx="2356021" cy="246221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CO" sz="1600" dirty="0">
                <a:solidFill>
                  <a:schemeClr val="accent2"/>
                </a:solidFill>
              </a:rPr>
              <a:t>Sin recepción de recuadros.</a:t>
            </a:r>
            <a:endParaRPr lang="en-BR" sz="1600" dirty="0">
              <a:solidFill>
                <a:schemeClr val="accent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6" name="Rounded Rectangle 60">
            <a:extLst>
              <a:ext uri="{FF2B5EF4-FFF2-40B4-BE49-F238E27FC236}">
                <a16:creationId xmlns:a16="http://schemas.microsoft.com/office/drawing/2014/main" id="{7D0CACE2-0012-43B3-ECC9-AEAA7D455C6D}"/>
              </a:ext>
            </a:extLst>
          </p:cNvPr>
          <p:cNvSpPr/>
          <p:nvPr/>
        </p:nvSpPr>
        <p:spPr>
          <a:xfrm>
            <a:off x="7679619" y="4487240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97" name="Freeform 63">
            <a:extLst>
              <a:ext uri="{FF2B5EF4-FFF2-40B4-BE49-F238E27FC236}">
                <a16:creationId xmlns:a16="http://schemas.microsoft.com/office/drawing/2014/main" id="{160CE6C9-165D-034C-435C-55A83D62A05E}"/>
              </a:ext>
            </a:extLst>
          </p:cNvPr>
          <p:cNvSpPr/>
          <p:nvPr/>
        </p:nvSpPr>
        <p:spPr>
          <a:xfrm>
            <a:off x="7663301" y="4536342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 w="8897" cap="flat">
            <a:noFill/>
            <a:prstDash val="solid"/>
            <a:miter/>
          </a:ln>
        </p:spPr>
        <p:txBody>
          <a:bodyPr rtlCol="0" anchor="ctr"/>
          <a:lstStyle/>
          <a:p>
            <a:endParaRPr lang="en-BR">
              <a:solidFill>
                <a:schemeClr val="tx1"/>
              </a:solidFill>
            </a:endParaRPr>
          </a:p>
        </p:txBody>
      </p:sp>
      <p:sp>
        <p:nvSpPr>
          <p:cNvPr id="98" name="TextBox 85">
            <a:extLst>
              <a:ext uri="{FF2B5EF4-FFF2-40B4-BE49-F238E27FC236}">
                <a16:creationId xmlns:a16="http://schemas.microsoft.com/office/drawing/2014/main" id="{8B6FF060-CF61-063A-AFA2-893E8B5836BF}"/>
              </a:ext>
            </a:extLst>
          </p:cNvPr>
          <p:cNvSpPr txBox="1"/>
          <p:nvPr/>
        </p:nvSpPr>
        <p:spPr>
          <a:xfrm>
            <a:off x="8183542" y="4484727"/>
            <a:ext cx="231894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2"/>
                </a:solidFill>
              </a:defRPr>
            </a:lvl1pPr>
          </a:lstStyle>
          <a:p>
            <a:r>
              <a:rPr lang="en-US" dirty="0" err="1">
                <a:solidFill>
                  <a:schemeClr val="accent6"/>
                </a:solidFill>
              </a:rPr>
              <a:t>Planeación</a:t>
            </a:r>
            <a:r>
              <a:rPr lang="en-US" dirty="0">
                <a:solidFill>
                  <a:schemeClr val="accent6"/>
                </a:solidFill>
              </a:rPr>
              <a:t>, </a:t>
            </a:r>
            <a:r>
              <a:rPr lang="en-US" dirty="0" err="1">
                <a:solidFill>
                  <a:schemeClr val="accent6"/>
                </a:solidFill>
              </a:rPr>
              <a:t>proyecto</a:t>
            </a:r>
            <a:r>
              <a:rPr lang="en-US" dirty="0">
                <a:solidFill>
                  <a:schemeClr val="accent6"/>
                </a:solidFill>
              </a:rPr>
              <a:t> y </a:t>
            </a:r>
            <a:r>
              <a:rPr lang="en-US" dirty="0" err="1">
                <a:solidFill>
                  <a:schemeClr val="accent6"/>
                </a:solidFill>
              </a:rPr>
              <a:t>cronogramas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aprobados</a:t>
            </a:r>
            <a:r>
              <a:rPr lang="en-US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99" name="Rounded Rectangle 62">
            <a:extLst>
              <a:ext uri="{FF2B5EF4-FFF2-40B4-BE49-F238E27FC236}">
                <a16:creationId xmlns:a16="http://schemas.microsoft.com/office/drawing/2014/main" id="{F49C0106-A718-1D29-A9B3-425C6E2FE225}"/>
              </a:ext>
            </a:extLst>
          </p:cNvPr>
          <p:cNvSpPr/>
          <p:nvPr/>
        </p:nvSpPr>
        <p:spPr>
          <a:xfrm>
            <a:off x="7660089" y="5051375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00" name="Freeform 65">
            <a:extLst>
              <a:ext uri="{FF2B5EF4-FFF2-40B4-BE49-F238E27FC236}">
                <a16:creationId xmlns:a16="http://schemas.microsoft.com/office/drawing/2014/main" id="{B3A38058-2306-3EE4-BE75-DBF3EB5112CA}"/>
              </a:ext>
            </a:extLst>
          </p:cNvPr>
          <p:cNvSpPr/>
          <p:nvPr/>
        </p:nvSpPr>
        <p:spPr>
          <a:xfrm>
            <a:off x="7643771" y="5100477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 w="8897" cap="flat">
            <a:noFill/>
            <a:prstDash val="solid"/>
            <a:miter/>
          </a:ln>
        </p:spPr>
        <p:txBody>
          <a:bodyPr rtlCol="0" anchor="ctr"/>
          <a:lstStyle/>
          <a:p>
            <a:endParaRPr lang="en-BR"/>
          </a:p>
        </p:txBody>
      </p:sp>
      <p:sp>
        <p:nvSpPr>
          <p:cNvPr id="101" name="TextBox 87">
            <a:extLst>
              <a:ext uri="{FF2B5EF4-FFF2-40B4-BE49-F238E27FC236}">
                <a16:creationId xmlns:a16="http://schemas.microsoft.com/office/drawing/2014/main" id="{6D287730-15AF-8C8C-D7DD-7006D48D90EE}"/>
              </a:ext>
            </a:extLst>
          </p:cNvPr>
          <p:cNvSpPr txBox="1"/>
          <p:nvPr/>
        </p:nvSpPr>
        <p:spPr>
          <a:xfrm>
            <a:off x="8164012" y="5056078"/>
            <a:ext cx="2516584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>
                <a:solidFill>
                  <a:schemeClr val="accent6"/>
                </a:solidFill>
              </a:rPr>
              <a:t>Proceso LMS: recursos aprobados actualizados.</a:t>
            </a:r>
            <a:endParaRPr lang="en-BR" dirty="0">
              <a:solidFill>
                <a:schemeClr val="accent6"/>
              </a:solidFill>
            </a:endParaRPr>
          </a:p>
        </p:txBody>
      </p:sp>
      <p:sp>
        <p:nvSpPr>
          <p:cNvPr id="102" name="Rounded Rectangle 62">
            <a:extLst>
              <a:ext uri="{FF2B5EF4-FFF2-40B4-BE49-F238E27FC236}">
                <a16:creationId xmlns:a16="http://schemas.microsoft.com/office/drawing/2014/main" id="{0DDA8C03-42C7-22F3-8B48-B2452F697B14}"/>
              </a:ext>
            </a:extLst>
          </p:cNvPr>
          <p:cNvSpPr/>
          <p:nvPr/>
        </p:nvSpPr>
        <p:spPr>
          <a:xfrm>
            <a:off x="7669614" y="5613350"/>
            <a:ext cx="3068132" cy="4660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03" name="Freeform 65">
            <a:extLst>
              <a:ext uri="{FF2B5EF4-FFF2-40B4-BE49-F238E27FC236}">
                <a16:creationId xmlns:a16="http://schemas.microsoft.com/office/drawing/2014/main" id="{9BC5122B-BABF-45FC-98F2-E653E47E2A12}"/>
              </a:ext>
            </a:extLst>
          </p:cNvPr>
          <p:cNvSpPr/>
          <p:nvPr/>
        </p:nvSpPr>
        <p:spPr>
          <a:xfrm>
            <a:off x="7653296" y="5643402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 w="8897" cap="flat">
            <a:noFill/>
            <a:prstDash val="solid"/>
            <a:miter/>
          </a:ln>
        </p:spPr>
        <p:txBody>
          <a:bodyPr rtlCol="0" anchor="ctr"/>
          <a:lstStyle/>
          <a:p>
            <a:endParaRPr lang="en-BR">
              <a:solidFill>
                <a:schemeClr val="tx1"/>
              </a:solidFill>
            </a:endParaRPr>
          </a:p>
        </p:txBody>
      </p:sp>
      <p:sp>
        <p:nvSpPr>
          <p:cNvPr id="104" name="TextBox 87">
            <a:extLst>
              <a:ext uri="{FF2B5EF4-FFF2-40B4-BE49-F238E27FC236}">
                <a16:creationId xmlns:a16="http://schemas.microsoft.com/office/drawing/2014/main" id="{DDC5371A-4EBC-619A-33BE-163F6E297D34}"/>
              </a:ext>
            </a:extLst>
          </p:cNvPr>
          <p:cNvSpPr txBox="1"/>
          <p:nvPr/>
        </p:nvSpPr>
        <p:spPr>
          <a:xfrm>
            <a:off x="8173537" y="5741164"/>
            <a:ext cx="2516584" cy="246221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>
                <a:solidFill>
                  <a:schemeClr val="accent6"/>
                </a:solidFill>
              </a:rPr>
              <a:t>Sin recepción de recuadros.</a:t>
            </a:r>
          </a:p>
        </p:txBody>
      </p:sp>
      <p:grpSp>
        <p:nvGrpSpPr>
          <p:cNvPr id="105" name="Gráfico 4">
            <a:extLst>
              <a:ext uri="{FF2B5EF4-FFF2-40B4-BE49-F238E27FC236}">
                <a16:creationId xmlns:a16="http://schemas.microsoft.com/office/drawing/2014/main" id="{0CDB2693-50F1-F083-560A-D14904185DF4}"/>
              </a:ext>
            </a:extLst>
          </p:cNvPr>
          <p:cNvGrpSpPr/>
          <p:nvPr/>
        </p:nvGrpSpPr>
        <p:grpSpPr>
          <a:xfrm flipH="1">
            <a:off x="10306050" y="3272856"/>
            <a:ext cx="1852877" cy="3554401"/>
            <a:chOff x="2059329" y="3338691"/>
            <a:chExt cx="1531771" cy="2938418"/>
          </a:xfrm>
        </p:grpSpPr>
        <p:sp>
          <p:nvSpPr>
            <p:cNvPr id="106" name="Freeform: Shape 3">
              <a:extLst>
                <a:ext uri="{FF2B5EF4-FFF2-40B4-BE49-F238E27FC236}">
                  <a16:creationId xmlns:a16="http://schemas.microsoft.com/office/drawing/2014/main" id="{5EB50BDD-E955-BDE3-0AE2-214A7077CAB8}"/>
                </a:ext>
              </a:extLst>
            </p:cNvPr>
            <p:cNvSpPr/>
            <p:nvPr/>
          </p:nvSpPr>
          <p:spPr>
            <a:xfrm>
              <a:off x="2559072" y="3384132"/>
              <a:ext cx="203650" cy="373783"/>
            </a:xfrm>
            <a:custGeom>
              <a:avLst/>
              <a:gdLst>
                <a:gd name="connsiteX0" fmla="*/ 22162 w 203650"/>
                <a:gd name="connsiteY0" fmla="*/ 298232 h 373783"/>
                <a:gd name="connsiteX1" fmla="*/ 123987 w 203650"/>
                <a:gd name="connsiteY1" fmla="*/ 373702 h 373783"/>
                <a:gd name="connsiteX2" fmla="*/ 203650 w 203650"/>
                <a:gd name="connsiteY2" fmla="*/ 181432 h 373783"/>
                <a:gd name="connsiteX3" fmla="*/ 101825 w 203650"/>
                <a:gd name="connsiteY3" fmla="*/ 4137 h 373783"/>
                <a:gd name="connsiteX4" fmla="*/ 0 w 203650"/>
                <a:gd name="connsiteY4" fmla="*/ 125129 h 373783"/>
                <a:gd name="connsiteX5" fmla="*/ 22162 w 203650"/>
                <a:gd name="connsiteY5" fmla="*/ 298232 h 37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650" h="373783">
                  <a:moveTo>
                    <a:pt x="22162" y="298232"/>
                  </a:moveTo>
                  <a:cubicBezTo>
                    <a:pt x="22162" y="298232"/>
                    <a:pt x="70679" y="370108"/>
                    <a:pt x="123987" y="373702"/>
                  </a:cubicBezTo>
                  <a:cubicBezTo>
                    <a:pt x="177296" y="377296"/>
                    <a:pt x="203650" y="260497"/>
                    <a:pt x="203650" y="181432"/>
                  </a:cubicBezTo>
                  <a:cubicBezTo>
                    <a:pt x="203650" y="102368"/>
                    <a:pt x="110810" y="26898"/>
                    <a:pt x="101825" y="4137"/>
                  </a:cubicBezTo>
                  <a:cubicBezTo>
                    <a:pt x="92841" y="-18624"/>
                    <a:pt x="0" y="56846"/>
                    <a:pt x="0" y="125129"/>
                  </a:cubicBezTo>
                  <a:cubicBezTo>
                    <a:pt x="0" y="192214"/>
                    <a:pt x="22162" y="279065"/>
                    <a:pt x="22162" y="298232"/>
                  </a:cubicBezTo>
                  <a:close/>
                </a:path>
              </a:pathLst>
            </a:custGeom>
            <a:solidFill>
              <a:srgbClr val="F1C0A4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4">
              <a:extLst>
                <a:ext uri="{FF2B5EF4-FFF2-40B4-BE49-F238E27FC236}">
                  <a16:creationId xmlns:a16="http://schemas.microsoft.com/office/drawing/2014/main" id="{7E60C3B7-EC45-9B13-5279-45CFF6447051}"/>
                </a:ext>
              </a:extLst>
            </p:cNvPr>
            <p:cNvSpPr/>
            <p:nvPr/>
          </p:nvSpPr>
          <p:spPr>
            <a:xfrm>
              <a:off x="2059329" y="6131172"/>
              <a:ext cx="225414" cy="145936"/>
            </a:xfrm>
            <a:custGeom>
              <a:avLst/>
              <a:gdLst>
                <a:gd name="connsiteX0" fmla="*/ 195466 w 225414"/>
                <a:gd name="connsiteY0" fmla="*/ 20752 h 145936"/>
                <a:gd name="connsiteX1" fmla="*/ 190675 w 225414"/>
                <a:gd name="connsiteY1" fmla="*/ 75258 h 145936"/>
                <a:gd name="connsiteX2" fmla="*/ 223019 w 225414"/>
                <a:gd name="connsiteY2" fmla="*/ 135155 h 145936"/>
                <a:gd name="connsiteX3" fmla="*/ 225415 w 225414"/>
                <a:gd name="connsiteY3" fmla="*/ 145937 h 145936"/>
                <a:gd name="connsiteX4" fmla="*/ 202 w 225414"/>
                <a:gd name="connsiteY4" fmla="*/ 145937 h 145936"/>
                <a:gd name="connsiteX5" fmla="*/ 32546 w 225414"/>
                <a:gd name="connsiteY5" fmla="*/ 96821 h 145936"/>
                <a:gd name="connsiteX6" fmla="*/ 85255 w 225414"/>
                <a:gd name="connsiteY6" fmla="*/ 14163 h 145936"/>
                <a:gd name="connsiteX7" fmla="*/ 195466 w 225414"/>
                <a:gd name="connsiteY7" fmla="*/ 20752 h 14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414" h="145936">
                  <a:moveTo>
                    <a:pt x="195466" y="20752"/>
                  </a:moveTo>
                  <a:cubicBezTo>
                    <a:pt x="195466" y="20752"/>
                    <a:pt x="190675" y="62680"/>
                    <a:pt x="190675" y="75258"/>
                  </a:cubicBezTo>
                  <a:cubicBezTo>
                    <a:pt x="190675" y="88436"/>
                    <a:pt x="220623" y="124374"/>
                    <a:pt x="223019" y="135155"/>
                  </a:cubicBezTo>
                  <a:cubicBezTo>
                    <a:pt x="225415" y="145937"/>
                    <a:pt x="225415" y="145937"/>
                    <a:pt x="225415" y="145937"/>
                  </a:cubicBezTo>
                  <a:lnTo>
                    <a:pt x="202" y="145937"/>
                  </a:lnTo>
                  <a:cubicBezTo>
                    <a:pt x="202" y="145937"/>
                    <a:pt x="-4590" y="124374"/>
                    <a:pt x="32546" y="96821"/>
                  </a:cubicBezTo>
                  <a:cubicBezTo>
                    <a:pt x="69083" y="68669"/>
                    <a:pt x="81063" y="49503"/>
                    <a:pt x="85255" y="14163"/>
                  </a:cubicBezTo>
                  <a:cubicBezTo>
                    <a:pt x="90047" y="-21176"/>
                    <a:pt x="195466" y="20752"/>
                    <a:pt x="195466" y="207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5">
              <a:extLst>
                <a:ext uri="{FF2B5EF4-FFF2-40B4-BE49-F238E27FC236}">
                  <a16:creationId xmlns:a16="http://schemas.microsoft.com/office/drawing/2014/main" id="{26ED1DB8-73AF-B9C6-5257-A4DC3D022A14}"/>
                </a:ext>
              </a:extLst>
            </p:cNvPr>
            <p:cNvSpPr/>
            <p:nvPr/>
          </p:nvSpPr>
          <p:spPr>
            <a:xfrm>
              <a:off x="2626157" y="6135398"/>
              <a:ext cx="351622" cy="138116"/>
            </a:xfrm>
            <a:custGeom>
              <a:avLst/>
              <a:gdLst>
                <a:gd name="connsiteX0" fmla="*/ 22761 w 351622"/>
                <a:gd name="connsiteY0" fmla="*/ 21916 h 138116"/>
                <a:gd name="connsiteX1" fmla="*/ 0 w 351622"/>
                <a:gd name="connsiteY1" fmla="*/ 138117 h 138116"/>
                <a:gd name="connsiteX2" fmla="*/ 351596 w 351622"/>
                <a:gd name="connsiteY2" fmla="*/ 138117 h 138116"/>
                <a:gd name="connsiteX3" fmla="*/ 312663 w 351622"/>
                <a:gd name="connsiteY3" fmla="*/ 90798 h 138116"/>
                <a:gd name="connsiteX4" fmla="*/ 128779 w 351622"/>
                <a:gd name="connsiteY4" fmla="*/ 13530 h 138116"/>
                <a:gd name="connsiteX5" fmla="*/ 22761 w 351622"/>
                <a:gd name="connsiteY5" fmla="*/ 21916 h 13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22" h="138116">
                  <a:moveTo>
                    <a:pt x="22761" y="21916"/>
                  </a:moveTo>
                  <a:lnTo>
                    <a:pt x="0" y="138117"/>
                  </a:lnTo>
                  <a:lnTo>
                    <a:pt x="351596" y="138117"/>
                  </a:lnTo>
                  <a:cubicBezTo>
                    <a:pt x="351596" y="138117"/>
                    <a:pt x="353992" y="101579"/>
                    <a:pt x="312663" y="90798"/>
                  </a:cubicBezTo>
                  <a:cubicBezTo>
                    <a:pt x="271334" y="80016"/>
                    <a:pt x="158727" y="47672"/>
                    <a:pt x="128779" y="13530"/>
                  </a:cubicBezTo>
                  <a:cubicBezTo>
                    <a:pt x="98231" y="-21210"/>
                    <a:pt x="22761" y="21916"/>
                    <a:pt x="22761" y="2191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6">
              <a:extLst>
                <a:ext uri="{FF2B5EF4-FFF2-40B4-BE49-F238E27FC236}">
                  <a16:creationId xmlns:a16="http://schemas.microsoft.com/office/drawing/2014/main" id="{FE5BD399-B178-F311-9461-6E3F4A84293C}"/>
                </a:ext>
              </a:extLst>
            </p:cNvPr>
            <p:cNvSpPr/>
            <p:nvPr/>
          </p:nvSpPr>
          <p:spPr>
            <a:xfrm>
              <a:off x="2144584" y="4460428"/>
              <a:ext cx="497146" cy="1691495"/>
            </a:xfrm>
            <a:custGeom>
              <a:avLst/>
              <a:gdLst>
                <a:gd name="connsiteX0" fmla="*/ 110211 w 497146"/>
                <a:gd name="connsiteY0" fmla="*/ 1691496 h 1691495"/>
                <a:gd name="connsiteX1" fmla="*/ 445635 w 497146"/>
                <a:gd name="connsiteY1" fmla="*/ 531288 h 1691495"/>
                <a:gd name="connsiteX2" fmla="*/ 497146 w 497146"/>
                <a:gd name="connsiteY2" fmla="*/ 28751 h 1691495"/>
                <a:gd name="connsiteX3" fmla="*/ 497146 w 497146"/>
                <a:gd name="connsiteY3" fmla="*/ 0 h 1691495"/>
                <a:gd name="connsiteX4" fmla="*/ 300684 w 497146"/>
                <a:gd name="connsiteY4" fmla="*/ 2995 h 1691495"/>
                <a:gd name="connsiteX5" fmla="*/ 180290 w 497146"/>
                <a:gd name="connsiteY5" fmla="*/ 292897 h 1691495"/>
                <a:gd name="connsiteX6" fmla="*/ 162920 w 497146"/>
                <a:gd name="connsiteY6" fmla="*/ 898457 h 1691495"/>
                <a:gd name="connsiteX7" fmla="*/ 56303 w 497146"/>
                <a:gd name="connsiteY7" fmla="*/ 1162604 h 1691495"/>
                <a:gd name="connsiteX8" fmla="*/ 0 w 497146"/>
                <a:gd name="connsiteY8" fmla="*/ 1684907 h 1691495"/>
                <a:gd name="connsiteX9" fmla="*/ 110211 w 497146"/>
                <a:gd name="connsiteY9" fmla="*/ 1691496 h 16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146" h="1691495">
                  <a:moveTo>
                    <a:pt x="110211" y="1691496"/>
                  </a:moveTo>
                  <a:lnTo>
                    <a:pt x="445635" y="531288"/>
                  </a:lnTo>
                  <a:lnTo>
                    <a:pt x="497146" y="28751"/>
                  </a:lnTo>
                  <a:lnTo>
                    <a:pt x="497146" y="0"/>
                  </a:lnTo>
                  <a:lnTo>
                    <a:pt x="300684" y="2995"/>
                  </a:lnTo>
                  <a:cubicBezTo>
                    <a:pt x="300684" y="2995"/>
                    <a:pt x="176697" y="128779"/>
                    <a:pt x="180290" y="292897"/>
                  </a:cubicBezTo>
                  <a:cubicBezTo>
                    <a:pt x="183884" y="457015"/>
                    <a:pt x="190473" y="827779"/>
                    <a:pt x="162920" y="898457"/>
                  </a:cubicBezTo>
                  <a:cubicBezTo>
                    <a:pt x="135368" y="969136"/>
                    <a:pt x="62892" y="1088331"/>
                    <a:pt x="56303" y="1162604"/>
                  </a:cubicBezTo>
                  <a:cubicBezTo>
                    <a:pt x="49116" y="1236876"/>
                    <a:pt x="0" y="1684907"/>
                    <a:pt x="0" y="1684907"/>
                  </a:cubicBezTo>
                  <a:lnTo>
                    <a:pt x="110211" y="169149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">
              <a:extLst>
                <a:ext uri="{FF2B5EF4-FFF2-40B4-BE49-F238E27FC236}">
                  <a16:creationId xmlns:a16="http://schemas.microsoft.com/office/drawing/2014/main" id="{C0332952-8ABC-BC2C-9AC8-3C04E48AEE04}"/>
                </a:ext>
              </a:extLst>
            </p:cNvPr>
            <p:cNvSpPr/>
            <p:nvPr/>
          </p:nvSpPr>
          <p:spPr>
            <a:xfrm>
              <a:off x="2496049" y="4462258"/>
              <a:ext cx="406646" cy="1695056"/>
            </a:xfrm>
            <a:custGeom>
              <a:avLst/>
              <a:gdLst>
                <a:gd name="connsiteX0" fmla="*/ 352326 w 406646"/>
                <a:gd name="connsiteY0" fmla="*/ 4160 h 1695056"/>
                <a:gd name="connsiteX1" fmla="*/ 403838 w 406646"/>
                <a:gd name="connsiteY1" fmla="*/ 307239 h 1695056"/>
                <a:gd name="connsiteX2" fmla="*/ 252298 w 406646"/>
                <a:gd name="connsiteY2" fmla="*/ 1680082 h 1695056"/>
                <a:gd name="connsiteX3" fmla="*/ 152270 w 406646"/>
                <a:gd name="connsiteY3" fmla="*/ 1695056 h 1695056"/>
                <a:gd name="connsiteX4" fmla="*/ 127712 w 406646"/>
                <a:gd name="connsiteY4" fmla="*/ 1122440 h 1695056"/>
                <a:gd name="connsiteX5" fmla="*/ 176229 w 406646"/>
                <a:gd name="connsiteY5" fmla="*/ 880455 h 1695056"/>
                <a:gd name="connsiteX6" fmla="*/ 730 w 406646"/>
                <a:gd name="connsiteY6" fmla="*/ 213201 h 1695056"/>
                <a:gd name="connsiteX7" fmla="*/ 93571 w 406646"/>
                <a:gd name="connsiteY7" fmla="*/ 566 h 1695056"/>
                <a:gd name="connsiteX8" fmla="*/ 352326 w 406646"/>
                <a:gd name="connsiteY8" fmla="*/ 4160 h 169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646" h="1695056">
                  <a:moveTo>
                    <a:pt x="352326" y="4160"/>
                  </a:moveTo>
                  <a:cubicBezTo>
                    <a:pt x="352326" y="4160"/>
                    <a:pt x="421208" y="113771"/>
                    <a:pt x="403838" y="307239"/>
                  </a:cubicBezTo>
                  <a:cubicBezTo>
                    <a:pt x="386468" y="500707"/>
                    <a:pt x="252298" y="1680082"/>
                    <a:pt x="252298" y="1680082"/>
                  </a:cubicBezTo>
                  <a:lnTo>
                    <a:pt x="152270" y="1695056"/>
                  </a:lnTo>
                  <a:cubicBezTo>
                    <a:pt x="152270" y="1695056"/>
                    <a:pt x="113936" y="1232051"/>
                    <a:pt x="127712" y="1122440"/>
                  </a:cubicBezTo>
                  <a:cubicBezTo>
                    <a:pt x="141489" y="1012828"/>
                    <a:pt x="179224" y="900221"/>
                    <a:pt x="176229" y="880455"/>
                  </a:cubicBezTo>
                  <a:cubicBezTo>
                    <a:pt x="172635" y="861288"/>
                    <a:pt x="-13046" y="264712"/>
                    <a:pt x="730" y="213201"/>
                  </a:cubicBezTo>
                  <a:cubicBezTo>
                    <a:pt x="14506" y="161689"/>
                    <a:pt x="83388" y="3560"/>
                    <a:pt x="93571" y="566"/>
                  </a:cubicBezTo>
                  <a:cubicBezTo>
                    <a:pt x="104352" y="-1830"/>
                    <a:pt x="352326" y="4160"/>
                    <a:pt x="352326" y="416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8">
              <a:extLst>
                <a:ext uri="{FF2B5EF4-FFF2-40B4-BE49-F238E27FC236}">
                  <a16:creationId xmlns:a16="http://schemas.microsoft.com/office/drawing/2014/main" id="{2BD8CDE9-0D75-7BC6-0B88-188A581867A7}"/>
                </a:ext>
              </a:extLst>
            </p:cNvPr>
            <p:cNvSpPr/>
            <p:nvPr/>
          </p:nvSpPr>
          <p:spPr>
            <a:xfrm>
              <a:off x="2720795" y="4531107"/>
              <a:ext cx="117866" cy="1533966"/>
            </a:xfrm>
            <a:custGeom>
              <a:avLst/>
              <a:gdLst>
                <a:gd name="connsiteX0" fmla="*/ 117398 w 117866"/>
                <a:gd name="connsiteY0" fmla="*/ 0 h 1533966"/>
                <a:gd name="connsiteX1" fmla="*/ 82658 w 117866"/>
                <a:gd name="connsiteY1" fmla="*/ 805617 h 1533966"/>
                <a:gd name="connsiteX2" fmla="*/ 0 w 117866"/>
                <a:gd name="connsiteY2" fmla="*/ 1533966 h 153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866" h="1533966">
                  <a:moveTo>
                    <a:pt x="117398" y="0"/>
                  </a:moveTo>
                  <a:cubicBezTo>
                    <a:pt x="117398" y="0"/>
                    <a:pt x="124586" y="634910"/>
                    <a:pt x="82658" y="805617"/>
                  </a:cubicBezTo>
                  <a:cubicBezTo>
                    <a:pt x="41329" y="976324"/>
                    <a:pt x="0" y="1463288"/>
                    <a:pt x="0" y="1533966"/>
                  </a:cubicBezTo>
                </a:path>
              </a:pathLst>
            </a:custGeom>
            <a:noFill/>
            <a:ln w="10299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9">
              <a:extLst>
                <a:ext uri="{FF2B5EF4-FFF2-40B4-BE49-F238E27FC236}">
                  <a16:creationId xmlns:a16="http://schemas.microsoft.com/office/drawing/2014/main" id="{BEDE9E50-B9E9-E231-6E11-D4E0DB717849}"/>
                </a:ext>
              </a:extLst>
            </p:cNvPr>
            <p:cNvSpPr/>
            <p:nvPr/>
          </p:nvSpPr>
          <p:spPr>
            <a:xfrm>
              <a:off x="2339524" y="3845706"/>
              <a:ext cx="288833" cy="584814"/>
            </a:xfrm>
            <a:custGeom>
              <a:avLst/>
              <a:gdLst>
                <a:gd name="connsiteX0" fmla="*/ 44050 w 288833"/>
                <a:gd name="connsiteY0" fmla="*/ 27730 h 584814"/>
                <a:gd name="connsiteX1" fmla="*/ 26680 w 288833"/>
                <a:gd name="connsiteY1" fmla="*/ 282293 h 584814"/>
                <a:gd name="connsiteX2" fmla="*/ 136890 w 288833"/>
                <a:gd name="connsiteY2" fmla="*/ 578784 h 584814"/>
                <a:gd name="connsiteX3" fmla="*/ 247101 w 288833"/>
                <a:gd name="connsiteY3" fmla="*/ 569200 h 584814"/>
                <a:gd name="connsiteX4" fmla="*/ 288430 w 288833"/>
                <a:gd name="connsiteY4" fmla="*/ 504511 h 584814"/>
                <a:gd name="connsiteX5" fmla="*/ 198584 w 288833"/>
                <a:gd name="connsiteY5" fmla="*/ 40308 h 584814"/>
                <a:gd name="connsiteX6" fmla="*/ 44050 w 288833"/>
                <a:gd name="connsiteY6" fmla="*/ 27730 h 58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833" h="584814">
                  <a:moveTo>
                    <a:pt x="44050" y="27730"/>
                  </a:moveTo>
                  <a:cubicBezTo>
                    <a:pt x="44050" y="27730"/>
                    <a:pt x="-42202" y="92419"/>
                    <a:pt x="26680" y="282293"/>
                  </a:cubicBezTo>
                  <a:cubicBezTo>
                    <a:pt x="95561" y="472167"/>
                    <a:pt x="123114" y="575789"/>
                    <a:pt x="136890" y="578784"/>
                  </a:cubicBezTo>
                  <a:cubicBezTo>
                    <a:pt x="150667" y="581779"/>
                    <a:pt x="223142" y="594956"/>
                    <a:pt x="247101" y="569200"/>
                  </a:cubicBezTo>
                  <a:cubicBezTo>
                    <a:pt x="271060" y="543445"/>
                    <a:pt x="292024" y="520684"/>
                    <a:pt x="288430" y="504511"/>
                  </a:cubicBezTo>
                  <a:cubicBezTo>
                    <a:pt x="284836" y="488339"/>
                    <a:pt x="207569" y="78643"/>
                    <a:pt x="198584" y="40308"/>
                  </a:cubicBezTo>
                  <a:cubicBezTo>
                    <a:pt x="181813" y="-36360"/>
                    <a:pt x="68009" y="18146"/>
                    <a:pt x="44050" y="2773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0">
              <a:extLst>
                <a:ext uri="{FF2B5EF4-FFF2-40B4-BE49-F238E27FC236}">
                  <a16:creationId xmlns:a16="http://schemas.microsoft.com/office/drawing/2014/main" id="{7D7631E9-E5AD-64AB-FB09-4928E02C12B3}"/>
                </a:ext>
              </a:extLst>
            </p:cNvPr>
            <p:cNvSpPr/>
            <p:nvPr/>
          </p:nvSpPr>
          <p:spPr>
            <a:xfrm>
              <a:off x="2383144" y="3838097"/>
              <a:ext cx="486459" cy="660665"/>
            </a:xfrm>
            <a:custGeom>
              <a:avLst/>
              <a:gdLst>
                <a:gd name="connsiteX0" fmla="*/ 427497 w 486459"/>
                <a:gd name="connsiteY0" fmla="*/ 51512 h 660665"/>
                <a:gd name="connsiteX1" fmla="*/ 327468 w 486459"/>
                <a:gd name="connsiteY1" fmla="*/ 2995 h 660665"/>
                <a:gd name="connsiteX2" fmla="*/ 141188 w 486459"/>
                <a:gd name="connsiteY2" fmla="*/ 0 h 660665"/>
                <a:gd name="connsiteX3" fmla="*/ 3425 w 486459"/>
                <a:gd name="connsiteY3" fmla="*/ 96435 h 660665"/>
                <a:gd name="connsiteX4" fmla="*/ 27384 w 486459"/>
                <a:gd name="connsiteY4" fmla="*/ 602566 h 660665"/>
                <a:gd name="connsiteX5" fmla="*/ 30977 w 486459"/>
                <a:gd name="connsiteY5" fmla="*/ 660666 h 660665"/>
                <a:gd name="connsiteX6" fmla="*/ 485597 w 486459"/>
                <a:gd name="connsiteY6" fmla="*/ 631915 h 660665"/>
                <a:gd name="connsiteX7" fmla="*/ 427497 w 486459"/>
                <a:gd name="connsiteY7" fmla="*/ 51512 h 66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6459" h="660665">
                  <a:moveTo>
                    <a:pt x="427497" y="51512"/>
                  </a:moveTo>
                  <a:lnTo>
                    <a:pt x="327468" y="2995"/>
                  </a:lnTo>
                  <a:lnTo>
                    <a:pt x="141188" y="0"/>
                  </a:lnTo>
                  <a:cubicBezTo>
                    <a:pt x="141188" y="0"/>
                    <a:pt x="44754" y="13177"/>
                    <a:pt x="3425" y="96435"/>
                  </a:cubicBezTo>
                  <a:cubicBezTo>
                    <a:pt x="-10951" y="125185"/>
                    <a:pt x="24389" y="544465"/>
                    <a:pt x="27384" y="602566"/>
                  </a:cubicBezTo>
                  <a:cubicBezTo>
                    <a:pt x="30977" y="660666"/>
                    <a:pt x="30977" y="660666"/>
                    <a:pt x="30977" y="660666"/>
                  </a:cubicBezTo>
                  <a:lnTo>
                    <a:pt x="485597" y="631915"/>
                  </a:lnTo>
                  <a:cubicBezTo>
                    <a:pt x="486196" y="631915"/>
                    <a:pt x="496378" y="103023"/>
                    <a:pt x="427497" y="5151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2">
              <a:extLst>
                <a:ext uri="{FF2B5EF4-FFF2-40B4-BE49-F238E27FC236}">
                  <a16:creationId xmlns:a16="http://schemas.microsoft.com/office/drawing/2014/main" id="{0580C383-89E9-F570-B7E3-F3B1ED0FA5FB}"/>
                </a:ext>
              </a:extLst>
            </p:cNvPr>
            <p:cNvSpPr/>
            <p:nvPr/>
          </p:nvSpPr>
          <p:spPr>
            <a:xfrm>
              <a:off x="2500373" y="3611456"/>
              <a:ext cx="179092" cy="259948"/>
            </a:xfrm>
            <a:custGeom>
              <a:avLst/>
              <a:gdLst>
                <a:gd name="connsiteX0" fmla="*/ 141357 w 179092"/>
                <a:gd name="connsiteY0" fmla="*/ 46350 h 259948"/>
                <a:gd name="connsiteX1" fmla="*/ 0 w 179092"/>
                <a:gd name="connsiteY1" fmla="*/ 55934 h 259948"/>
                <a:gd name="connsiteX2" fmla="*/ 13776 w 179092"/>
                <a:gd name="connsiteY2" fmla="*/ 230234 h 259948"/>
                <a:gd name="connsiteX3" fmla="*/ 65288 w 179092"/>
                <a:gd name="connsiteY3" fmla="*/ 258985 h 259948"/>
                <a:gd name="connsiteX4" fmla="*/ 179092 w 179092"/>
                <a:gd name="connsiteY4" fmla="*/ 236224 h 25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92" h="259948">
                  <a:moveTo>
                    <a:pt x="141357" y="46350"/>
                  </a:moveTo>
                  <a:cubicBezTo>
                    <a:pt x="148545" y="-63262"/>
                    <a:pt x="0" y="55934"/>
                    <a:pt x="0" y="55934"/>
                  </a:cubicBezTo>
                  <a:lnTo>
                    <a:pt x="13776" y="230234"/>
                  </a:lnTo>
                  <a:cubicBezTo>
                    <a:pt x="13776" y="230234"/>
                    <a:pt x="6589" y="254193"/>
                    <a:pt x="65288" y="258985"/>
                  </a:cubicBezTo>
                  <a:cubicBezTo>
                    <a:pt x="144352" y="265574"/>
                    <a:pt x="179092" y="236224"/>
                    <a:pt x="179092" y="236224"/>
                  </a:cubicBezTo>
                </a:path>
              </a:pathLst>
            </a:custGeom>
            <a:solidFill>
              <a:srgbClr val="F1C0A4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3">
              <a:extLst>
                <a:ext uri="{FF2B5EF4-FFF2-40B4-BE49-F238E27FC236}">
                  <a16:creationId xmlns:a16="http://schemas.microsoft.com/office/drawing/2014/main" id="{A508ABD7-5829-094F-EC78-F9DC20FA2755}"/>
                </a:ext>
              </a:extLst>
            </p:cNvPr>
            <p:cNvSpPr/>
            <p:nvPr/>
          </p:nvSpPr>
          <p:spPr>
            <a:xfrm>
              <a:off x="2364372" y="3338691"/>
              <a:ext cx="388592" cy="371226"/>
            </a:xfrm>
            <a:custGeom>
              <a:avLst/>
              <a:gdLst>
                <a:gd name="connsiteX0" fmla="*/ 273765 w 388592"/>
                <a:gd name="connsiteY0" fmla="*/ 3457 h 371226"/>
                <a:gd name="connsiteX1" fmla="*/ 73709 w 388592"/>
                <a:gd name="connsiteY1" fmla="*/ 51974 h 371226"/>
                <a:gd name="connsiteX2" fmla="*/ 11416 w 388592"/>
                <a:gd name="connsiteY2" fmla="*/ 229270 h 371226"/>
                <a:gd name="connsiteX3" fmla="*/ 145585 w 388592"/>
                <a:gd name="connsiteY3" fmla="*/ 371226 h 371226"/>
                <a:gd name="connsiteX4" fmla="*/ 265978 w 388592"/>
                <a:gd name="connsiteY4" fmla="*/ 303542 h 371226"/>
                <a:gd name="connsiteX5" fmla="*/ 283349 w 388592"/>
                <a:gd name="connsiteY5" fmla="*/ 229270 h 371226"/>
                <a:gd name="connsiteX6" fmla="*/ 314495 w 388592"/>
                <a:gd name="connsiteY6" fmla="*/ 210103 h 371226"/>
                <a:gd name="connsiteX7" fmla="*/ 335459 w 388592"/>
                <a:gd name="connsiteY7" fmla="*/ 229270 h 371226"/>
                <a:gd name="connsiteX8" fmla="*/ 273765 w 388592"/>
                <a:gd name="connsiteY8" fmla="*/ 3457 h 37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592" h="371226">
                  <a:moveTo>
                    <a:pt x="273765" y="3457"/>
                  </a:moveTo>
                  <a:cubicBezTo>
                    <a:pt x="273765" y="3457"/>
                    <a:pt x="173138" y="-19303"/>
                    <a:pt x="73709" y="51974"/>
                  </a:cubicBezTo>
                  <a:cubicBezTo>
                    <a:pt x="15009" y="93902"/>
                    <a:pt x="-19132" y="168175"/>
                    <a:pt x="11416" y="229270"/>
                  </a:cubicBezTo>
                  <a:cubicBezTo>
                    <a:pt x="42562" y="290365"/>
                    <a:pt x="111444" y="371226"/>
                    <a:pt x="145585" y="371226"/>
                  </a:cubicBezTo>
                  <a:cubicBezTo>
                    <a:pt x="180326" y="371226"/>
                    <a:pt x="255796" y="322709"/>
                    <a:pt x="265978" y="303542"/>
                  </a:cubicBezTo>
                  <a:cubicBezTo>
                    <a:pt x="276161" y="284375"/>
                    <a:pt x="276161" y="271198"/>
                    <a:pt x="283349" y="229270"/>
                  </a:cubicBezTo>
                  <a:cubicBezTo>
                    <a:pt x="290536" y="187342"/>
                    <a:pt x="314495" y="200519"/>
                    <a:pt x="314495" y="210103"/>
                  </a:cubicBezTo>
                  <a:cubicBezTo>
                    <a:pt x="314495" y="219686"/>
                    <a:pt x="328271" y="249036"/>
                    <a:pt x="335459" y="229270"/>
                  </a:cubicBezTo>
                  <a:cubicBezTo>
                    <a:pt x="342647" y="209504"/>
                    <a:pt x="484004" y="71141"/>
                    <a:pt x="273765" y="3457"/>
                  </a:cubicBezTo>
                  <a:close/>
                </a:path>
              </a:pathLst>
            </a:custGeom>
            <a:solidFill>
              <a:schemeClr val="accent4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4">
              <a:extLst>
                <a:ext uri="{FF2B5EF4-FFF2-40B4-BE49-F238E27FC236}">
                  <a16:creationId xmlns:a16="http://schemas.microsoft.com/office/drawing/2014/main" id="{EACBE95A-E07B-0D2D-9415-EB6532C404D3}"/>
                </a:ext>
              </a:extLst>
            </p:cNvPr>
            <p:cNvSpPr/>
            <p:nvPr/>
          </p:nvSpPr>
          <p:spPr>
            <a:xfrm>
              <a:off x="2902476" y="4320866"/>
              <a:ext cx="297495" cy="390744"/>
            </a:xfrm>
            <a:custGeom>
              <a:avLst/>
              <a:gdLst>
                <a:gd name="connsiteX0" fmla="*/ 83663 w 297495"/>
                <a:gd name="connsiteY0" fmla="*/ 16773 h 390744"/>
                <a:gd name="connsiteX1" fmla="*/ 297496 w 297495"/>
                <a:gd name="connsiteY1" fmla="*/ 355192 h 390744"/>
                <a:gd name="connsiteX2" fmla="*/ 248979 w 297495"/>
                <a:gd name="connsiteY2" fmla="*/ 380947 h 390744"/>
                <a:gd name="connsiteX3" fmla="*/ 14781 w 297495"/>
                <a:gd name="connsiteY3" fmla="*/ 138963 h 390744"/>
                <a:gd name="connsiteX4" fmla="*/ 83663 w 297495"/>
                <a:gd name="connsiteY4" fmla="*/ 16773 h 39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495" h="390744">
                  <a:moveTo>
                    <a:pt x="83663" y="16773"/>
                  </a:moveTo>
                  <a:lnTo>
                    <a:pt x="297496" y="355192"/>
                  </a:lnTo>
                  <a:cubicBezTo>
                    <a:pt x="297496" y="355192"/>
                    <a:pt x="283720" y="413292"/>
                    <a:pt x="248979" y="380947"/>
                  </a:cubicBezTo>
                  <a:cubicBezTo>
                    <a:pt x="214239" y="348603"/>
                    <a:pt x="14781" y="138963"/>
                    <a:pt x="14781" y="138963"/>
                  </a:cubicBezTo>
                  <a:cubicBezTo>
                    <a:pt x="14781" y="138963"/>
                    <a:pt x="-47512" y="-57500"/>
                    <a:pt x="83663" y="16773"/>
                  </a:cubicBezTo>
                  <a:close/>
                </a:path>
              </a:pathLst>
            </a:custGeom>
            <a:solidFill>
              <a:srgbClr val="E8B49A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5">
              <a:extLst>
                <a:ext uri="{FF2B5EF4-FFF2-40B4-BE49-F238E27FC236}">
                  <a16:creationId xmlns:a16="http://schemas.microsoft.com/office/drawing/2014/main" id="{E327DB05-8459-C07F-2BE1-86F657984DDC}"/>
                </a:ext>
              </a:extLst>
            </p:cNvPr>
            <p:cNvSpPr/>
            <p:nvPr/>
          </p:nvSpPr>
          <p:spPr>
            <a:xfrm>
              <a:off x="2400944" y="3917161"/>
              <a:ext cx="1190156" cy="1311368"/>
            </a:xfrm>
            <a:custGeom>
              <a:avLst/>
              <a:gdLst>
                <a:gd name="connsiteX0" fmla="*/ 643295 w 1190156"/>
                <a:gd name="connsiteY0" fmla="*/ 1208725 h 1311368"/>
                <a:gd name="connsiteX1" fmla="*/ 665457 w 1190156"/>
                <a:gd name="connsiteY1" fmla="*/ 1081743 h 1311368"/>
                <a:gd name="connsiteX2" fmla="*/ 672046 w 1190156"/>
                <a:gd name="connsiteY2" fmla="*/ 1044607 h 1311368"/>
                <a:gd name="connsiteX3" fmla="*/ 619337 w 1190156"/>
                <a:gd name="connsiteY3" fmla="*/ 1014658 h 1311368"/>
                <a:gd name="connsiteX4" fmla="*/ 277324 w 1190156"/>
                <a:gd name="connsiteY4" fmla="*/ 1111691 h 1311368"/>
                <a:gd name="connsiteX5" fmla="*/ 0 w 1190156"/>
                <a:gd name="connsiteY5" fmla="*/ 259355 h 1311368"/>
                <a:gd name="connsiteX6" fmla="*/ 911635 w 1190156"/>
                <a:gd name="connsiteY6" fmla="*/ 0 h 1311368"/>
                <a:gd name="connsiteX7" fmla="*/ 1019450 w 1190156"/>
                <a:gd name="connsiteY7" fmla="*/ 331231 h 1311368"/>
                <a:gd name="connsiteX8" fmla="*/ 1018252 w 1190156"/>
                <a:gd name="connsiteY8" fmla="*/ 337221 h 1311368"/>
                <a:gd name="connsiteX9" fmla="*/ 1018252 w 1190156"/>
                <a:gd name="connsiteY9" fmla="*/ 337820 h 1311368"/>
                <a:gd name="connsiteX10" fmla="*/ 1016455 w 1190156"/>
                <a:gd name="connsiteY10" fmla="*/ 343211 h 1311368"/>
                <a:gd name="connsiteX11" fmla="*/ 1016455 w 1190156"/>
                <a:gd name="connsiteY11" fmla="*/ 343810 h 1311368"/>
                <a:gd name="connsiteX12" fmla="*/ 1011064 w 1190156"/>
                <a:gd name="connsiteY12" fmla="*/ 352794 h 1311368"/>
                <a:gd name="connsiteX13" fmla="*/ 1009866 w 1190156"/>
                <a:gd name="connsiteY13" fmla="*/ 353992 h 1311368"/>
                <a:gd name="connsiteX14" fmla="*/ 1007470 w 1190156"/>
                <a:gd name="connsiteY14" fmla="*/ 356388 h 1311368"/>
                <a:gd name="connsiteX15" fmla="*/ 1004475 w 1190156"/>
                <a:gd name="connsiteY15" fmla="*/ 358784 h 1311368"/>
                <a:gd name="connsiteX16" fmla="*/ 1002079 w 1190156"/>
                <a:gd name="connsiteY16" fmla="*/ 360581 h 1311368"/>
                <a:gd name="connsiteX17" fmla="*/ 997887 w 1190156"/>
                <a:gd name="connsiteY17" fmla="*/ 362977 h 1311368"/>
                <a:gd name="connsiteX18" fmla="*/ 995491 w 1190156"/>
                <a:gd name="connsiteY18" fmla="*/ 364175 h 1311368"/>
                <a:gd name="connsiteX19" fmla="*/ 987704 w 1190156"/>
                <a:gd name="connsiteY19" fmla="*/ 367170 h 1311368"/>
                <a:gd name="connsiteX20" fmla="*/ 948172 w 1190156"/>
                <a:gd name="connsiteY20" fmla="*/ 361180 h 1311368"/>
                <a:gd name="connsiteX21" fmla="*/ 812206 w 1190156"/>
                <a:gd name="connsiteY21" fmla="*/ 340216 h 1311368"/>
                <a:gd name="connsiteX22" fmla="*/ 707984 w 1190156"/>
                <a:gd name="connsiteY22" fmla="*/ 522303 h 1311368"/>
                <a:gd name="connsiteX23" fmla="*/ 902650 w 1190156"/>
                <a:gd name="connsiteY23" fmla="*/ 619337 h 1311368"/>
                <a:gd name="connsiteX24" fmla="*/ 1003277 w 1190156"/>
                <a:gd name="connsiteY24" fmla="*/ 531288 h 1311368"/>
                <a:gd name="connsiteX25" fmla="*/ 1032627 w 1190156"/>
                <a:gd name="connsiteY25" fmla="*/ 505532 h 1311368"/>
                <a:gd name="connsiteX26" fmla="*/ 1040414 w 1190156"/>
                <a:gd name="connsiteY26" fmla="*/ 504334 h 1311368"/>
                <a:gd name="connsiteX27" fmla="*/ 1043408 w 1190156"/>
                <a:gd name="connsiteY27" fmla="*/ 504334 h 1311368"/>
                <a:gd name="connsiteX28" fmla="*/ 1048799 w 1190156"/>
                <a:gd name="connsiteY28" fmla="*/ 504334 h 1311368"/>
                <a:gd name="connsiteX29" fmla="*/ 1052393 w 1190156"/>
                <a:gd name="connsiteY29" fmla="*/ 504933 h 1311368"/>
                <a:gd name="connsiteX30" fmla="*/ 1056586 w 1190156"/>
                <a:gd name="connsiteY30" fmla="*/ 505532 h 1311368"/>
                <a:gd name="connsiteX31" fmla="*/ 1060180 w 1190156"/>
                <a:gd name="connsiteY31" fmla="*/ 506131 h 1311368"/>
                <a:gd name="connsiteX32" fmla="*/ 1061977 w 1190156"/>
                <a:gd name="connsiteY32" fmla="*/ 506730 h 1311368"/>
                <a:gd name="connsiteX33" fmla="*/ 1072159 w 1190156"/>
                <a:gd name="connsiteY33" fmla="*/ 511522 h 1311368"/>
                <a:gd name="connsiteX34" fmla="*/ 1072758 w 1190156"/>
                <a:gd name="connsiteY34" fmla="*/ 511522 h 1311368"/>
                <a:gd name="connsiteX35" fmla="*/ 1077550 w 1190156"/>
                <a:gd name="connsiteY35" fmla="*/ 515116 h 1311368"/>
                <a:gd name="connsiteX36" fmla="*/ 1078149 w 1190156"/>
                <a:gd name="connsiteY36" fmla="*/ 515714 h 1311368"/>
                <a:gd name="connsiteX37" fmla="*/ 1082342 w 1190156"/>
                <a:gd name="connsiteY37" fmla="*/ 519907 h 1311368"/>
                <a:gd name="connsiteX38" fmla="*/ 1190156 w 1190156"/>
                <a:gd name="connsiteY38" fmla="*/ 851138 h 1311368"/>
                <a:gd name="connsiteX39" fmla="*/ 848144 w 1190156"/>
                <a:gd name="connsiteY39" fmla="*/ 948172 h 1311368"/>
                <a:gd name="connsiteX40" fmla="*/ 821789 w 1190156"/>
                <a:gd name="connsiteY40" fmla="*/ 1000283 h 1311368"/>
                <a:gd name="connsiteX41" fmla="*/ 849342 w 1190156"/>
                <a:gd name="connsiteY41" fmla="*/ 1027835 h 1311368"/>
                <a:gd name="connsiteX42" fmla="*/ 943380 w 1190156"/>
                <a:gd name="connsiteY42" fmla="*/ 1121874 h 1311368"/>
                <a:gd name="connsiteX43" fmla="*/ 839159 w 1190156"/>
                <a:gd name="connsiteY43" fmla="*/ 1303961 h 1311368"/>
                <a:gd name="connsiteX44" fmla="*/ 643295 w 1190156"/>
                <a:gd name="connsiteY44" fmla="*/ 1208725 h 131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190156" h="1311368">
                  <a:moveTo>
                    <a:pt x="643295" y="1208725"/>
                  </a:moveTo>
                  <a:cubicBezTo>
                    <a:pt x="628920" y="1163802"/>
                    <a:pt x="638504" y="1117082"/>
                    <a:pt x="665457" y="1081743"/>
                  </a:cubicBezTo>
                  <a:cubicBezTo>
                    <a:pt x="673244" y="1071560"/>
                    <a:pt x="676239" y="1057784"/>
                    <a:pt x="672046" y="1044607"/>
                  </a:cubicBezTo>
                  <a:cubicBezTo>
                    <a:pt x="664858" y="1023043"/>
                    <a:pt x="642097" y="1011064"/>
                    <a:pt x="619337" y="1014658"/>
                  </a:cubicBezTo>
                  <a:lnTo>
                    <a:pt x="277324" y="1111691"/>
                  </a:lnTo>
                  <a:lnTo>
                    <a:pt x="0" y="259355"/>
                  </a:lnTo>
                  <a:lnTo>
                    <a:pt x="911635" y="0"/>
                  </a:lnTo>
                  <a:lnTo>
                    <a:pt x="1019450" y="331231"/>
                  </a:lnTo>
                  <a:cubicBezTo>
                    <a:pt x="1019450" y="333028"/>
                    <a:pt x="1018851" y="335424"/>
                    <a:pt x="1018252" y="337221"/>
                  </a:cubicBezTo>
                  <a:cubicBezTo>
                    <a:pt x="1018252" y="337221"/>
                    <a:pt x="1018252" y="337820"/>
                    <a:pt x="1018252" y="337820"/>
                  </a:cubicBezTo>
                  <a:cubicBezTo>
                    <a:pt x="1017653" y="339617"/>
                    <a:pt x="1017054" y="341414"/>
                    <a:pt x="1016455" y="343211"/>
                  </a:cubicBezTo>
                  <a:cubicBezTo>
                    <a:pt x="1016455" y="343211"/>
                    <a:pt x="1016455" y="343211"/>
                    <a:pt x="1016455" y="343810"/>
                  </a:cubicBezTo>
                  <a:cubicBezTo>
                    <a:pt x="1015257" y="346805"/>
                    <a:pt x="1012861" y="349800"/>
                    <a:pt x="1011064" y="352794"/>
                  </a:cubicBezTo>
                  <a:cubicBezTo>
                    <a:pt x="1010465" y="353393"/>
                    <a:pt x="1010465" y="353992"/>
                    <a:pt x="1009866" y="353992"/>
                  </a:cubicBezTo>
                  <a:cubicBezTo>
                    <a:pt x="1009267" y="355190"/>
                    <a:pt x="1008069" y="355789"/>
                    <a:pt x="1007470" y="356388"/>
                  </a:cubicBezTo>
                  <a:cubicBezTo>
                    <a:pt x="1006272" y="356987"/>
                    <a:pt x="1005673" y="358185"/>
                    <a:pt x="1004475" y="358784"/>
                  </a:cubicBezTo>
                  <a:cubicBezTo>
                    <a:pt x="1003876" y="359383"/>
                    <a:pt x="1002678" y="359982"/>
                    <a:pt x="1002079" y="360581"/>
                  </a:cubicBezTo>
                  <a:cubicBezTo>
                    <a:pt x="1000882" y="361779"/>
                    <a:pt x="999085" y="362378"/>
                    <a:pt x="997887" y="362977"/>
                  </a:cubicBezTo>
                  <a:cubicBezTo>
                    <a:pt x="997288" y="363576"/>
                    <a:pt x="996090" y="363576"/>
                    <a:pt x="995491" y="364175"/>
                  </a:cubicBezTo>
                  <a:cubicBezTo>
                    <a:pt x="993095" y="365373"/>
                    <a:pt x="990699" y="366571"/>
                    <a:pt x="987704" y="367170"/>
                  </a:cubicBezTo>
                  <a:cubicBezTo>
                    <a:pt x="973928" y="371362"/>
                    <a:pt x="958954" y="368368"/>
                    <a:pt x="948172" y="361180"/>
                  </a:cubicBezTo>
                  <a:cubicBezTo>
                    <a:pt x="909838" y="336023"/>
                    <a:pt x="860123" y="326440"/>
                    <a:pt x="812206" y="340216"/>
                  </a:cubicBezTo>
                  <a:cubicBezTo>
                    <a:pt x="729547" y="363576"/>
                    <a:pt x="682828" y="445635"/>
                    <a:pt x="707984" y="522303"/>
                  </a:cubicBezTo>
                  <a:cubicBezTo>
                    <a:pt x="733141" y="599570"/>
                    <a:pt x="820591" y="643296"/>
                    <a:pt x="902650" y="619337"/>
                  </a:cubicBezTo>
                  <a:cubicBezTo>
                    <a:pt x="950568" y="605560"/>
                    <a:pt x="986506" y="572018"/>
                    <a:pt x="1003277" y="531288"/>
                  </a:cubicBezTo>
                  <a:cubicBezTo>
                    <a:pt x="1008069" y="519308"/>
                    <a:pt x="1018851" y="509725"/>
                    <a:pt x="1032627" y="505532"/>
                  </a:cubicBezTo>
                  <a:cubicBezTo>
                    <a:pt x="1035023" y="504933"/>
                    <a:pt x="1038018" y="504334"/>
                    <a:pt x="1040414" y="504334"/>
                  </a:cubicBezTo>
                  <a:cubicBezTo>
                    <a:pt x="1041013" y="504334"/>
                    <a:pt x="1042210" y="504334"/>
                    <a:pt x="1043408" y="504334"/>
                  </a:cubicBezTo>
                  <a:cubicBezTo>
                    <a:pt x="1045205" y="504334"/>
                    <a:pt x="1047002" y="504334"/>
                    <a:pt x="1048799" y="504334"/>
                  </a:cubicBezTo>
                  <a:cubicBezTo>
                    <a:pt x="1049997" y="504334"/>
                    <a:pt x="1051195" y="504334"/>
                    <a:pt x="1052393" y="504933"/>
                  </a:cubicBezTo>
                  <a:cubicBezTo>
                    <a:pt x="1053591" y="504933"/>
                    <a:pt x="1055388" y="505532"/>
                    <a:pt x="1056586" y="505532"/>
                  </a:cubicBezTo>
                  <a:cubicBezTo>
                    <a:pt x="1057784" y="505532"/>
                    <a:pt x="1058982" y="506131"/>
                    <a:pt x="1060180" y="506131"/>
                  </a:cubicBezTo>
                  <a:cubicBezTo>
                    <a:pt x="1060779" y="506131"/>
                    <a:pt x="1061378" y="506730"/>
                    <a:pt x="1061977" y="506730"/>
                  </a:cubicBezTo>
                  <a:cubicBezTo>
                    <a:pt x="1065570" y="507928"/>
                    <a:pt x="1069164" y="509725"/>
                    <a:pt x="1072159" y="511522"/>
                  </a:cubicBezTo>
                  <a:cubicBezTo>
                    <a:pt x="1072159" y="511522"/>
                    <a:pt x="1072758" y="511522"/>
                    <a:pt x="1072758" y="511522"/>
                  </a:cubicBezTo>
                  <a:cubicBezTo>
                    <a:pt x="1074555" y="512720"/>
                    <a:pt x="1075753" y="513918"/>
                    <a:pt x="1077550" y="515116"/>
                  </a:cubicBezTo>
                  <a:cubicBezTo>
                    <a:pt x="1077550" y="515116"/>
                    <a:pt x="1078149" y="515714"/>
                    <a:pt x="1078149" y="515714"/>
                  </a:cubicBezTo>
                  <a:cubicBezTo>
                    <a:pt x="1079946" y="516912"/>
                    <a:pt x="1081144" y="518709"/>
                    <a:pt x="1082342" y="519907"/>
                  </a:cubicBezTo>
                  <a:lnTo>
                    <a:pt x="1190156" y="851138"/>
                  </a:lnTo>
                  <a:lnTo>
                    <a:pt x="848144" y="948172"/>
                  </a:lnTo>
                  <a:cubicBezTo>
                    <a:pt x="826581" y="956558"/>
                    <a:pt x="815200" y="979319"/>
                    <a:pt x="821789" y="1000283"/>
                  </a:cubicBezTo>
                  <a:cubicBezTo>
                    <a:pt x="825982" y="1013460"/>
                    <a:pt x="836763" y="1023043"/>
                    <a:pt x="849342" y="1027835"/>
                  </a:cubicBezTo>
                  <a:cubicBezTo>
                    <a:pt x="893067" y="1043409"/>
                    <a:pt x="929005" y="1076951"/>
                    <a:pt x="943380" y="1121874"/>
                  </a:cubicBezTo>
                  <a:cubicBezTo>
                    <a:pt x="968537" y="1199141"/>
                    <a:pt x="921817" y="1280601"/>
                    <a:pt x="839159" y="1303961"/>
                  </a:cubicBezTo>
                  <a:cubicBezTo>
                    <a:pt x="755902" y="1329717"/>
                    <a:pt x="668452" y="1285992"/>
                    <a:pt x="643295" y="1208725"/>
                  </a:cubicBezTo>
                  <a:close/>
                </a:path>
              </a:pathLst>
            </a:custGeom>
            <a:solidFill>
              <a:schemeClr val="accent3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8" name="Gráfico 4">
              <a:extLst>
                <a:ext uri="{FF2B5EF4-FFF2-40B4-BE49-F238E27FC236}">
                  <a16:creationId xmlns:a16="http://schemas.microsoft.com/office/drawing/2014/main" id="{EAEB28EA-A3F7-0976-C039-387E42EA147D}"/>
                </a:ext>
              </a:extLst>
            </p:cNvPr>
            <p:cNvGrpSpPr/>
            <p:nvPr/>
          </p:nvGrpSpPr>
          <p:grpSpPr>
            <a:xfrm>
              <a:off x="2902476" y="4320866"/>
              <a:ext cx="409503" cy="597829"/>
              <a:chOff x="2902476" y="4320866"/>
              <a:chExt cx="409503" cy="597829"/>
            </a:xfrm>
            <a:solidFill>
              <a:srgbClr val="F1C0A4"/>
            </a:solidFill>
          </p:grpSpPr>
          <p:sp>
            <p:nvSpPr>
              <p:cNvPr id="120" name="Freeform: Shape 18">
                <a:extLst>
                  <a:ext uri="{FF2B5EF4-FFF2-40B4-BE49-F238E27FC236}">
                    <a16:creationId xmlns:a16="http://schemas.microsoft.com/office/drawing/2014/main" id="{89C95EDB-86D3-16A1-155D-64126E3E3B53}"/>
                  </a:ext>
                </a:extLst>
              </p:cNvPr>
              <p:cNvSpPr/>
              <p:nvPr/>
            </p:nvSpPr>
            <p:spPr>
              <a:xfrm>
                <a:off x="2902476" y="4320866"/>
                <a:ext cx="297495" cy="390744"/>
              </a:xfrm>
              <a:custGeom>
                <a:avLst/>
                <a:gdLst>
                  <a:gd name="connsiteX0" fmla="*/ 83663 w 297495"/>
                  <a:gd name="connsiteY0" fmla="*/ 16773 h 390744"/>
                  <a:gd name="connsiteX1" fmla="*/ 297496 w 297495"/>
                  <a:gd name="connsiteY1" fmla="*/ 355192 h 390744"/>
                  <a:gd name="connsiteX2" fmla="*/ 248979 w 297495"/>
                  <a:gd name="connsiteY2" fmla="*/ 380947 h 390744"/>
                  <a:gd name="connsiteX3" fmla="*/ 14781 w 297495"/>
                  <a:gd name="connsiteY3" fmla="*/ 138963 h 390744"/>
                  <a:gd name="connsiteX4" fmla="*/ 83663 w 297495"/>
                  <a:gd name="connsiteY4" fmla="*/ 16773 h 39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495" h="390744">
                    <a:moveTo>
                      <a:pt x="83663" y="16773"/>
                    </a:moveTo>
                    <a:lnTo>
                      <a:pt x="297496" y="355192"/>
                    </a:lnTo>
                    <a:cubicBezTo>
                      <a:pt x="297496" y="355192"/>
                      <a:pt x="283720" y="413292"/>
                      <a:pt x="248979" y="380947"/>
                    </a:cubicBezTo>
                    <a:cubicBezTo>
                      <a:pt x="214239" y="348603"/>
                      <a:pt x="14781" y="138963"/>
                      <a:pt x="14781" y="138963"/>
                    </a:cubicBezTo>
                    <a:cubicBezTo>
                      <a:pt x="14781" y="138963"/>
                      <a:pt x="-47512" y="-57500"/>
                      <a:pt x="83663" y="16773"/>
                    </a:cubicBezTo>
                    <a:close/>
                  </a:path>
                </a:pathLst>
              </a:custGeom>
              <a:solidFill>
                <a:srgbClr val="F1C0A4"/>
              </a:solidFill>
              <a:ln w="5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9">
                <a:extLst>
                  <a:ext uri="{FF2B5EF4-FFF2-40B4-BE49-F238E27FC236}">
                    <a16:creationId xmlns:a16="http://schemas.microsoft.com/office/drawing/2014/main" id="{7E7CB801-D052-CD42-D21B-B7FD62170074}"/>
                  </a:ext>
                </a:extLst>
              </p:cNvPr>
              <p:cNvSpPr/>
              <p:nvPr/>
            </p:nvSpPr>
            <p:spPr>
              <a:xfrm>
                <a:off x="3134085" y="4662880"/>
                <a:ext cx="177894" cy="255815"/>
              </a:xfrm>
              <a:custGeom>
                <a:avLst/>
                <a:gdLst>
                  <a:gd name="connsiteX0" fmla="*/ 0 w 177894"/>
                  <a:gd name="connsiteY0" fmla="*/ 0 h 255815"/>
                  <a:gd name="connsiteX1" fmla="*/ 23959 w 177894"/>
                  <a:gd name="connsiteY1" fmla="*/ 96434 h 255815"/>
                  <a:gd name="connsiteX2" fmla="*/ 79064 w 177894"/>
                  <a:gd name="connsiteY2" fmla="*/ 228807 h 255815"/>
                  <a:gd name="connsiteX3" fmla="*/ 92841 w 177894"/>
                  <a:gd name="connsiteY3" fmla="*/ 241985 h 255815"/>
                  <a:gd name="connsiteX4" fmla="*/ 68882 w 177894"/>
                  <a:gd name="connsiteY4" fmla="*/ 159925 h 255815"/>
                  <a:gd name="connsiteX5" fmla="*/ 94637 w 177894"/>
                  <a:gd name="connsiteY5" fmla="*/ 188676 h 255815"/>
                  <a:gd name="connsiteX6" fmla="*/ 113805 w 177894"/>
                  <a:gd name="connsiteY6" fmla="*/ 243182 h 255815"/>
                  <a:gd name="connsiteX7" fmla="*/ 127581 w 177894"/>
                  <a:gd name="connsiteY7" fmla="*/ 252766 h 255815"/>
                  <a:gd name="connsiteX8" fmla="*/ 148545 w 177894"/>
                  <a:gd name="connsiteY8" fmla="*/ 250969 h 255815"/>
                  <a:gd name="connsiteX9" fmla="*/ 136565 w 177894"/>
                  <a:gd name="connsiteY9" fmla="*/ 189874 h 255815"/>
                  <a:gd name="connsiteX10" fmla="*/ 117398 w 177894"/>
                  <a:gd name="connsiteY10" fmla="*/ 144951 h 255815"/>
                  <a:gd name="connsiteX11" fmla="*/ 148545 w 177894"/>
                  <a:gd name="connsiteY11" fmla="*/ 172504 h 255815"/>
                  <a:gd name="connsiteX12" fmla="*/ 160524 w 177894"/>
                  <a:gd name="connsiteY12" fmla="*/ 228807 h 255815"/>
                  <a:gd name="connsiteX13" fmla="*/ 177895 w 177894"/>
                  <a:gd name="connsiteY13" fmla="*/ 230604 h 255815"/>
                  <a:gd name="connsiteX14" fmla="*/ 165915 w 177894"/>
                  <a:gd name="connsiteY14" fmla="*/ 158129 h 255815"/>
                  <a:gd name="connsiteX15" fmla="*/ 116200 w 177894"/>
                  <a:gd name="connsiteY15" fmla="*/ 90445 h 255815"/>
                  <a:gd name="connsiteX16" fmla="*/ 138362 w 177894"/>
                  <a:gd name="connsiteY16" fmla="*/ 100028 h 255815"/>
                  <a:gd name="connsiteX17" fmla="*/ 171306 w 177894"/>
                  <a:gd name="connsiteY17" fmla="*/ 120992 h 255815"/>
                  <a:gd name="connsiteX18" fmla="*/ 138362 w 177894"/>
                  <a:gd name="connsiteY18" fmla="*/ 72475 h 255815"/>
                  <a:gd name="connsiteX19" fmla="*/ 77866 w 177894"/>
                  <a:gd name="connsiteY19" fmla="*/ 14375 h 255815"/>
                  <a:gd name="connsiteX20" fmla="*/ 0 w 177894"/>
                  <a:gd name="connsiteY20" fmla="*/ 0 h 25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7894" h="255815">
                    <a:moveTo>
                      <a:pt x="0" y="0"/>
                    </a:moveTo>
                    <a:cubicBezTo>
                      <a:pt x="0" y="0"/>
                      <a:pt x="17370" y="64689"/>
                      <a:pt x="23959" y="96434"/>
                    </a:cubicBezTo>
                    <a:cubicBezTo>
                      <a:pt x="31147" y="128779"/>
                      <a:pt x="65288" y="215630"/>
                      <a:pt x="79064" y="228807"/>
                    </a:cubicBezTo>
                    <a:cubicBezTo>
                      <a:pt x="92841" y="241985"/>
                      <a:pt x="92841" y="241985"/>
                      <a:pt x="92841" y="241985"/>
                    </a:cubicBezTo>
                    <a:lnTo>
                      <a:pt x="68882" y="159925"/>
                    </a:lnTo>
                    <a:lnTo>
                      <a:pt x="94637" y="188676"/>
                    </a:lnTo>
                    <a:cubicBezTo>
                      <a:pt x="94637" y="188676"/>
                      <a:pt x="108414" y="237193"/>
                      <a:pt x="113805" y="243182"/>
                    </a:cubicBezTo>
                    <a:cubicBezTo>
                      <a:pt x="119195" y="249771"/>
                      <a:pt x="127581" y="252766"/>
                      <a:pt x="127581" y="252766"/>
                    </a:cubicBezTo>
                    <a:cubicBezTo>
                      <a:pt x="144951" y="260553"/>
                      <a:pt x="148545" y="250969"/>
                      <a:pt x="148545" y="250969"/>
                    </a:cubicBezTo>
                    <a:lnTo>
                      <a:pt x="136565" y="189874"/>
                    </a:lnTo>
                    <a:lnTo>
                      <a:pt x="117398" y="144951"/>
                    </a:lnTo>
                    <a:lnTo>
                      <a:pt x="148545" y="172504"/>
                    </a:lnTo>
                    <a:cubicBezTo>
                      <a:pt x="148545" y="172504"/>
                      <a:pt x="155733" y="224016"/>
                      <a:pt x="160524" y="228807"/>
                    </a:cubicBezTo>
                    <a:cubicBezTo>
                      <a:pt x="165915" y="233599"/>
                      <a:pt x="177895" y="230604"/>
                      <a:pt x="177895" y="230604"/>
                    </a:cubicBezTo>
                    <a:lnTo>
                      <a:pt x="165915" y="158129"/>
                    </a:lnTo>
                    <a:lnTo>
                      <a:pt x="116200" y="90445"/>
                    </a:lnTo>
                    <a:cubicBezTo>
                      <a:pt x="116200" y="90445"/>
                      <a:pt x="126383" y="85653"/>
                      <a:pt x="138362" y="100028"/>
                    </a:cubicBezTo>
                    <a:cubicBezTo>
                      <a:pt x="150342" y="114403"/>
                      <a:pt x="162321" y="120992"/>
                      <a:pt x="171306" y="120992"/>
                    </a:cubicBezTo>
                    <a:cubicBezTo>
                      <a:pt x="179691" y="120992"/>
                      <a:pt x="147347" y="79064"/>
                      <a:pt x="138362" y="72475"/>
                    </a:cubicBezTo>
                    <a:cubicBezTo>
                      <a:pt x="129977" y="65887"/>
                      <a:pt x="116200" y="25756"/>
                      <a:pt x="77866" y="14375"/>
                    </a:cubicBezTo>
                    <a:cubicBezTo>
                      <a:pt x="39532" y="359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C0A4"/>
              </a:solidFill>
              <a:ln w="5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9" name="Freeform: Shape 17">
              <a:extLst>
                <a:ext uri="{FF2B5EF4-FFF2-40B4-BE49-F238E27FC236}">
                  <a16:creationId xmlns:a16="http://schemas.microsoft.com/office/drawing/2014/main" id="{BE5387B3-1298-3E0B-A9A8-445A7CD56C2A}"/>
                </a:ext>
              </a:extLst>
            </p:cNvPr>
            <p:cNvSpPr/>
            <p:nvPr/>
          </p:nvSpPr>
          <p:spPr>
            <a:xfrm>
              <a:off x="2758205" y="3889498"/>
              <a:ext cx="288833" cy="558391"/>
            </a:xfrm>
            <a:custGeom>
              <a:avLst/>
              <a:gdLst>
                <a:gd name="connsiteX0" fmla="*/ 44050 w 288833"/>
                <a:gd name="connsiteY0" fmla="*/ 1308 h 558391"/>
                <a:gd name="connsiteX1" fmla="*/ 26680 w 288833"/>
                <a:gd name="connsiteY1" fmla="*/ 255871 h 558391"/>
                <a:gd name="connsiteX2" fmla="*/ 136890 w 288833"/>
                <a:gd name="connsiteY2" fmla="*/ 552361 h 558391"/>
                <a:gd name="connsiteX3" fmla="*/ 247101 w 288833"/>
                <a:gd name="connsiteY3" fmla="*/ 542778 h 558391"/>
                <a:gd name="connsiteX4" fmla="*/ 288430 w 288833"/>
                <a:gd name="connsiteY4" fmla="*/ 478089 h 558391"/>
                <a:gd name="connsiteX5" fmla="*/ 133296 w 288833"/>
                <a:gd name="connsiteY5" fmla="*/ 78575 h 558391"/>
                <a:gd name="connsiteX6" fmla="*/ 44050 w 288833"/>
                <a:gd name="connsiteY6" fmla="*/ 1308 h 55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833" h="558391">
                  <a:moveTo>
                    <a:pt x="44050" y="1308"/>
                  </a:moveTo>
                  <a:cubicBezTo>
                    <a:pt x="44050" y="1308"/>
                    <a:pt x="-42202" y="65997"/>
                    <a:pt x="26680" y="255871"/>
                  </a:cubicBezTo>
                  <a:cubicBezTo>
                    <a:pt x="95561" y="445745"/>
                    <a:pt x="123114" y="549367"/>
                    <a:pt x="136890" y="552361"/>
                  </a:cubicBezTo>
                  <a:cubicBezTo>
                    <a:pt x="150667" y="555356"/>
                    <a:pt x="223142" y="568534"/>
                    <a:pt x="247101" y="542778"/>
                  </a:cubicBezTo>
                  <a:cubicBezTo>
                    <a:pt x="271060" y="517022"/>
                    <a:pt x="292024" y="494261"/>
                    <a:pt x="288430" y="478089"/>
                  </a:cubicBezTo>
                  <a:cubicBezTo>
                    <a:pt x="284836" y="461917"/>
                    <a:pt x="150667" y="113915"/>
                    <a:pt x="133296" y="78575"/>
                  </a:cubicBezTo>
                  <a:cubicBezTo>
                    <a:pt x="116525" y="42637"/>
                    <a:pt x="68009" y="-8875"/>
                    <a:pt x="44050" y="13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1757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2CD84-FCAF-93FF-6429-6F79ECAAD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27BAAD6-7C5D-208B-ACED-3F721EBA0337}"/>
              </a:ext>
            </a:extLst>
          </p:cNvPr>
          <p:cNvSpPr/>
          <p:nvPr/>
        </p:nvSpPr>
        <p:spPr>
          <a:xfrm>
            <a:off x="7180711" y="743121"/>
            <a:ext cx="1074421" cy="1074081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58E26114-3E15-6FE2-9F64-540ACE337B53}"/>
              </a:ext>
            </a:extLst>
          </p:cNvPr>
          <p:cNvSpPr/>
          <p:nvPr/>
        </p:nvSpPr>
        <p:spPr>
          <a:xfrm>
            <a:off x="3565381" y="743121"/>
            <a:ext cx="1074421" cy="1074081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5" name="Rounded Rectangle 46">
            <a:extLst>
              <a:ext uri="{FF2B5EF4-FFF2-40B4-BE49-F238E27FC236}">
                <a16:creationId xmlns:a16="http://schemas.microsoft.com/office/drawing/2014/main" id="{74C2CD41-4F82-694A-D72B-AA772A0A8019}"/>
              </a:ext>
            </a:extLst>
          </p:cNvPr>
          <p:cNvSpPr/>
          <p:nvPr/>
        </p:nvSpPr>
        <p:spPr>
          <a:xfrm>
            <a:off x="2566952" y="2044699"/>
            <a:ext cx="3068132" cy="1055977"/>
          </a:xfrm>
          <a:prstGeom prst="roundRect">
            <a:avLst>
              <a:gd name="adj" fmla="val 11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6" name="Rounded Rectangle 50">
            <a:extLst>
              <a:ext uri="{FF2B5EF4-FFF2-40B4-BE49-F238E27FC236}">
                <a16:creationId xmlns:a16="http://schemas.microsoft.com/office/drawing/2014/main" id="{866AF48A-8C67-F621-E7ED-25E04F615534}"/>
              </a:ext>
            </a:extLst>
          </p:cNvPr>
          <p:cNvSpPr/>
          <p:nvPr/>
        </p:nvSpPr>
        <p:spPr>
          <a:xfrm>
            <a:off x="3085018" y="1862623"/>
            <a:ext cx="2032000" cy="39054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11" name="Rounded Rectangle 54">
            <a:extLst>
              <a:ext uri="{FF2B5EF4-FFF2-40B4-BE49-F238E27FC236}">
                <a16:creationId xmlns:a16="http://schemas.microsoft.com/office/drawing/2014/main" id="{3DA4B7BA-12C4-8D7E-06B5-C9F714E99192}"/>
              </a:ext>
            </a:extLst>
          </p:cNvPr>
          <p:cNvSpPr/>
          <p:nvPr/>
        </p:nvSpPr>
        <p:spPr>
          <a:xfrm>
            <a:off x="6183855" y="2044699"/>
            <a:ext cx="3068132" cy="1055977"/>
          </a:xfrm>
          <a:prstGeom prst="roundRect">
            <a:avLst>
              <a:gd name="adj" fmla="val 11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AB5DC4F6-AE2E-CF70-3E15-85846AF16858}"/>
              </a:ext>
            </a:extLst>
          </p:cNvPr>
          <p:cNvSpPr/>
          <p:nvPr/>
        </p:nvSpPr>
        <p:spPr>
          <a:xfrm>
            <a:off x="3697404" y="884530"/>
            <a:ext cx="807228" cy="80697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C5029530-B002-3E5B-7148-86B62438440F}"/>
              </a:ext>
            </a:extLst>
          </p:cNvPr>
          <p:cNvSpPr txBox="1"/>
          <p:nvPr/>
        </p:nvSpPr>
        <p:spPr>
          <a:xfrm>
            <a:off x="3445455" y="1921230"/>
            <a:ext cx="1479176" cy="2769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228142</a:t>
            </a:r>
            <a:endParaRPr lang="en-BR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25">
            <a:extLst>
              <a:ext uri="{FF2B5EF4-FFF2-40B4-BE49-F238E27FC236}">
                <a16:creationId xmlns:a16="http://schemas.microsoft.com/office/drawing/2014/main" id="{45663054-4E3B-FB98-215D-8263D4A252C7}"/>
              </a:ext>
            </a:extLst>
          </p:cNvPr>
          <p:cNvSpPr txBox="1"/>
          <p:nvPr/>
        </p:nvSpPr>
        <p:spPr>
          <a:xfrm>
            <a:off x="2691260" y="2253365"/>
            <a:ext cx="28195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Tecnología Implementación y mantenimiento de sistemas informáticos</a:t>
            </a:r>
            <a:endParaRPr lang="en-BR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ounded Rectangle 55">
            <a:extLst>
              <a:ext uri="{FF2B5EF4-FFF2-40B4-BE49-F238E27FC236}">
                <a16:creationId xmlns:a16="http://schemas.microsoft.com/office/drawing/2014/main" id="{521F9AD8-6D72-6263-CEC5-FCBB32C25516}"/>
              </a:ext>
            </a:extLst>
          </p:cNvPr>
          <p:cNvSpPr/>
          <p:nvPr/>
        </p:nvSpPr>
        <p:spPr>
          <a:xfrm>
            <a:off x="6701921" y="1862623"/>
            <a:ext cx="2032000" cy="39054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16" name="Rounded Rectangle 47">
            <a:extLst>
              <a:ext uri="{FF2B5EF4-FFF2-40B4-BE49-F238E27FC236}">
                <a16:creationId xmlns:a16="http://schemas.microsoft.com/office/drawing/2014/main" id="{89E48CEA-0111-683E-48BB-C728D8F14F3A}"/>
              </a:ext>
            </a:extLst>
          </p:cNvPr>
          <p:cNvSpPr/>
          <p:nvPr/>
        </p:nvSpPr>
        <p:spPr>
          <a:xfrm>
            <a:off x="2566952" y="3199356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7" name="Rounded Rectangle 48">
            <a:extLst>
              <a:ext uri="{FF2B5EF4-FFF2-40B4-BE49-F238E27FC236}">
                <a16:creationId xmlns:a16="http://schemas.microsoft.com/office/drawing/2014/main" id="{800C761C-A623-55EE-02F4-79AE8721138B}"/>
              </a:ext>
            </a:extLst>
          </p:cNvPr>
          <p:cNvSpPr/>
          <p:nvPr/>
        </p:nvSpPr>
        <p:spPr>
          <a:xfrm>
            <a:off x="2586002" y="4293391"/>
            <a:ext cx="3068132" cy="811574"/>
          </a:xfrm>
          <a:prstGeom prst="roundRect">
            <a:avLst>
              <a:gd name="adj" fmla="val 212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18" name="Freeform 51">
            <a:extLst>
              <a:ext uri="{FF2B5EF4-FFF2-40B4-BE49-F238E27FC236}">
                <a16:creationId xmlns:a16="http://schemas.microsoft.com/office/drawing/2014/main" id="{2F2E3C02-D81E-D33E-6334-8F338CD57E6B}"/>
              </a:ext>
            </a:extLst>
          </p:cNvPr>
          <p:cNvSpPr/>
          <p:nvPr/>
        </p:nvSpPr>
        <p:spPr>
          <a:xfrm>
            <a:off x="2598259" y="3248458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19" name="Freeform 52">
            <a:extLst>
              <a:ext uri="{FF2B5EF4-FFF2-40B4-BE49-F238E27FC236}">
                <a16:creationId xmlns:a16="http://schemas.microsoft.com/office/drawing/2014/main" id="{A9785692-1D77-5E4E-0A1F-1C4096E60C82}"/>
              </a:ext>
            </a:extLst>
          </p:cNvPr>
          <p:cNvSpPr/>
          <p:nvPr/>
        </p:nvSpPr>
        <p:spPr>
          <a:xfrm>
            <a:off x="2617309" y="451655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20" name="Freeform 57">
            <a:extLst>
              <a:ext uri="{FF2B5EF4-FFF2-40B4-BE49-F238E27FC236}">
                <a16:creationId xmlns:a16="http://schemas.microsoft.com/office/drawing/2014/main" id="{3EE6D061-E8D8-21F0-C442-E522329FD6B8}"/>
              </a:ext>
            </a:extLst>
          </p:cNvPr>
          <p:cNvSpPr/>
          <p:nvPr/>
        </p:nvSpPr>
        <p:spPr>
          <a:xfrm>
            <a:off x="7314307" y="884530"/>
            <a:ext cx="807228" cy="80697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1" name="TextBox 58">
            <a:extLst>
              <a:ext uri="{FF2B5EF4-FFF2-40B4-BE49-F238E27FC236}">
                <a16:creationId xmlns:a16="http://schemas.microsoft.com/office/drawing/2014/main" id="{25637700-0DDF-7642-493D-9B524002947C}"/>
              </a:ext>
            </a:extLst>
          </p:cNvPr>
          <p:cNvSpPr txBox="1"/>
          <p:nvPr/>
        </p:nvSpPr>
        <p:spPr>
          <a:xfrm>
            <a:off x="6788333" y="1922833"/>
            <a:ext cx="1859179" cy="2769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232100</a:t>
            </a:r>
            <a:endParaRPr lang="en-BR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59">
            <a:extLst>
              <a:ext uri="{FF2B5EF4-FFF2-40B4-BE49-F238E27FC236}">
                <a16:creationId xmlns:a16="http://schemas.microsoft.com/office/drawing/2014/main" id="{D60F64A6-175E-3BA4-93F8-1A7E2962EA6D}"/>
              </a:ext>
            </a:extLst>
          </p:cNvPr>
          <p:cNvSpPr txBox="1"/>
          <p:nvPr/>
        </p:nvSpPr>
        <p:spPr>
          <a:xfrm>
            <a:off x="6390376" y="2376293"/>
            <a:ext cx="26074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Técnico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Agrotrónica</a:t>
            </a:r>
            <a:endParaRPr lang="en-BR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ounded Rectangle 60">
            <a:extLst>
              <a:ext uri="{FF2B5EF4-FFF2-40B4-BE49-F238E27FC236}">
                <a16:creationId xmlns:a16="http://schemas.microsoft.com/office/drawing/2014/main" id="{E6C4A837-E4B4-751E-6584-624C0E099C04}"/>
              </a:ext>
            </a:extLst>
          </p:cNvPr>
          <p:cNvSpPr/>
          <p:nvPr/>
        </p:nvSpPr>
        <p:spPr>
          <a:xfrm>
            <a:off x="6231480" y="3206924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24" name="Rounded Rectangle 61">
            <a:extLst>
              <a:ext uri="{FF2B5EF4-FFF2-40B4-BE49-F238E27FC236}">
                <a16:creationId xmlns:a16="http://schemas.microsoft.com/office/drawing/2014/main" id="{62A3A92A-0D20-18BA-FEC3-351A1D0054F5}"/>
              </a:ext>
            </a:extLst>
          </p:cNvPr>
          <p:cNvSpPr/>
          <p:nvPr/>
        </p:nvSpPr>
        <p:spPr>
          <a:xfrm>
            <a:off x="6231480" y="3764420"/>
            <a:ext cx="3068132" cy="1323247"/>
          </a:xfrm>
          <a:prstGeom prst="roundRect">
            <a:avLst>
              <a:gd name="adj" fmla="val 189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25" name="Rounded Rectangle 62">
            <a:extLst>
              <a:ext uri="{FF2B5EF4-FFF2-40B4-BE49-F238E27FC236}">
                <a16:creationId xmlns:a16="http://schemas.microsoft.com/office/drawing/2014/main" id="{128AEBB5-A163-5349-09C1-3A3DCC96784A}"/>
              </a:ext>
            </a:extLst>
          </p:cNvPr>
          <p:cNvSpPr/>
          <p:nvPr/>
        </p:nvSpPr>
        <p:spPr>
          <a:xfrm>
            <a:off x="6231480" y="5158966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26" name="Freeform 63">
            <a:extLst>
              <a:ext uri="{FF2B5EF4-FFF2-40B4-BE49-F238E27FC236}">
                <a16:creationId xmlns:a16="http://schemas.microsoft.com/office/drawing/2014/main" id="{2646C428-7AE6-16EF-B611-64CE561581FC}"/>
              </a:ext>
            </a:extLst>
          </p:cNvPr>
          <p:cNvSpPr/>
          <p:nvPr/>
        </p:nvSpPr>
        <p:spPr>
          <a:xfrm>
            <a:off x="6215162" y="3256026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7" name="Freeform 64">
            <a:extLst>
              <a:ext uri="{FF2B5EF4-FFF2-40B4-BE49-F238E27FC236}">
                <a16:creationId xmlns:a16="http://schemas.microsoft.com/office/drawing/2014/main" id="{BC721DBB-DBDE-AC7E-1D35-03092DE1046E}"/>
              </a:ext>
            </a:extLst>
          </p:cNvPr>
          <p:cNvSpPr/>
          <p:nvPr/>
        </p:nvSpPr>
        <p:spPr>
          <a:xfrm>
            <a:off x="6215162" y="415460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28" name="Freeform 65">
            <a:extLst>
              <a:ext uri="{FF2B5EF4-FFF2-40B4-BE49-F238E27FC236}">
                <a16:creationId xmlns:a16="http://schemas.microsoft.com/office/drawing/2014/main" id="{C884A3EB-559D-D655-1F03-9E646800C771}"/>
              </a:ext>
            </a:extLst>
          </p:cNvPr>
          <p:cNvSpPr/>
          <p:nvPr/>
        </p:nvSpPr>
        <p:spPr>
          <a:xfrm>
            <a:off x="6215162" y="5208068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33" name="TextBox 79">
            <a:extLst>
              <a:ext uri="{FF2B5EF4-FFF2-40B4-BE49-F238E27FC236}">
                <a16:creationId xmlns:a16="http://schemas.microsoft.com/office/drawing/2014/main" id="{D5326180-B05B-EC58-C2D9-35741C88A93B}"/>
              </a:ext>
            </a:extLst>
          </p:cNvPr>
          <p:cNvSpPr txBox="1"/>
          <p:nvPr/>
        </p:nvSpPr>
        <p:spPr>
          <a:xfrm>
            <a:off x="3112727" y="3196843"/>
            <a:ext cx="235602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ES" sz="1600" dirty="0">
                <a:solidFill>
                  <a:schemeClr val="accent4">
                    <a:lumMod val="75000"/>
                  </a:schemeClr>
                </a:solidFill>
              </a:rPr>
              <a:t>Planeación, proyecto y cronogramas aprobados</a:t>
            </a:r>
            <a:r>
              <a:rPr lang="es-CO" sz="1600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en-BR" sz="1600" dirty="0">
              <a:solidFill>
                <a:schemeClr val="accent4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80">
            <a:extLst>
              <a:ext uri="{FF2B5EF4-FFF2-40B4-BE49-F238E27FC236}">
                <a16:creationId xmlns:a16="http://schemas.microsoft.com/office/drawing/2014/main" id="{5597671B-B1D1-5A11-B651-77E569A194F0}"/>
              </a:ext>
            </a:extLst>
          </p:cNvPr>
          <p:cNvSpPr txBox="1"/>
          <p:nvPr/>
        </p:nvSpPr>
        <p:spPr>
          <a:xfrm>
            <a:off x="3131778" y="4338772"/>
            <a:ext cx="2522356" cy="738664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2"/>
                </a:solidFill>
              </a:defRPr>
            </a:lvl1pPr>
          </a:lstStyle>
          <a:p>
            <a:r>
              <a:rPr lang="es-ES" dirty="0">
                <a:solidFill>
                  <a:schemeClr val="accent4">
                    <a:lumMod val="75000"/>
                  </a:schemeClr>
                </a:solidFill>
              </a:rPr>
              <a:t>Sin recepción de ajustes reportados a los 12 CF e INFO y actualización de fuentes.</a:t>
            </a:r>
          </a:p>
        </p:txBody>
      </p:sp>
      <p:sp>
        <p:nvSpPr>
          <p:cNvPr id="35" name="TextBox 85">
            <a:extLst>
              <a:ext uri="{FF2B5EF4-FFF2-40B4-BE49-F238E27FC236}">
                <a16:creationId xmlns:a16="http://schemas.microsoft.com/office/drawing/2014/main" id="{4006AC44-2BD2-C10B-3F97-6F3A3F252ACD}"/>
              </a:ext>
            </a:extLst>
          </p:cNvPr>
          <p:cNvSpPr txBox="1"/>
          <p:nvPr/>
        </p:nvSpPr>
        <p:spPr>
          <a:xfrm>
            <a:off x="6735403" y="3204411"/>
            <a:ext cx="231894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2"/>
                </a:solidFill>
              </a:defRPr>
            </a:lvl1pPr>
          </a:lstStyle>
          <a:p>
            <a:r>
              <a:rPr lang="es-CO" noProof="0" dirty="0">
                <a:solidFill>
                  <a:schemeClr val="accent6"/>
                </a:solidFill>
              </a:rPr>
              <a:t>Documentos pedagógicos con hallazgos persistentes</a:t>
            </a:r>
            <a:r>
              <a:rPr lang="es-CO" dirty="0">
                <a:solidFill>
                  <a:schemeClr val="accent6"/>
                </a:solidFill>
              </a:rPr>
              <a:t>.</a:t>
            </a:r>
            <a:endParaRPr lang="es-CO" noProof="0" dirty="0">
              <a:solidFill>
                <a:schemeClr val="accent6"/>
              </a:solidFill>
            </a:endParaRP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AF644D01-371D-9135-C0C4-3E1634A2302D}"/>
              </a:ext>
            </a:extLst>
          </p:cNvPr>
          <p:cNvSpPr txBox="1"/>
          <p:nvPr/>
        </p:nvSpPr>
        <p:spPr>
          <a:xfrm>
            <a:off x="6706198" y="4072302"/>
            <a:ext cx="2437044" cy="738664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ES" dirty="0">
                <a:solidFill>
                  <a:schemeClr val="accent6"/>
                </a:solidFill>
              </a:rPr>
              <a:t>Sin recepción de ajustes reportados a los 6 CF e INFO y actualización de fuentes.</a:t>
            </a:r>
          </a:p>
        </p:txBody>
      </p:sp>
      <p:sp>
        <p:nvSpPr>
          <p:cNvPr id="37" name="TextBox 87">
            <a:extLst>
              <a:ext uri="{FF2B5EF4-FFF2-40B4-BE49-F238E27FC236}">
                <a16:creationId xmlns:a16="http://schemas.microsoft.com/office/drawing/2014/main" id="{71AC786D-3DA5-5983-EEA0-CF86BFCE77B1}"/>
              </a:ext>
            </a:extLst>
          </p:cNvPr>
          <p:cNvSpPr txBox="1"/>
          <p:nvPr/>
        </p:nvSpPr>
        <p:spPr>
          <a:xfrm>
            <a:off x="6735403" y="5163669"/>
            <a:ext cx="2516584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>
                <a:solidFill>
                  <a:schemeClr val="accent6"/>
                </a:solidFill>
              </a:rPr>
              <a:t>Proceso LMS: a la fecha sin recursos aprobados.</a:t>
            </a:r>
            <a:endParaRPr lang="en-BR" dirty="0">
              <a:solidFill>
                <a:schemeClr val="accent6"/>
              </a:solidFill>
            </a:endParaRPr>
          </a:p>
        </p:txBody>
      </p:sp>
      <p:sp>
        <p:nvSpPr>
          <p:cNvPr id="68" name="Title 1">
            <a:extLst>
              <a:ext uri="{FF2B5EF4-FFF2-40B4-BE49-F238E27FC236}">
                <a16:creationId xmlns:a16="http://schemas.microsoft.com/office/drawing/2014/main" id="{C6016BCE-EBAE-11CC-2747-1A0DEE965636}"/>
              </a:ext>
            </a:extLst>
          </p:cNvPr>
          <p:cNvSpPr txBox="1">
            <a:spLocks/>
          </p:cNvSpPr>
          <p:nvPr/>
        </p:nvSpPr>
        <p:spPr>
          <a:xfrm>
            <a:off x="58896" y="87148"/>
            <a:ext cx="6758100" cy="5472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 b="1" dirty="0"/>
              <a:t>Componente </a:t>
            </a:r>
            <a:r>
              <a:rPr lang="es-CO" sz="4000" b="1" dirty="0">
                <a:solidFill>
                  <a:schemeClr val="accent6"/>
                </a:solidFill>
              </a:rPr>
              <a:t>virtualización - OIT</a:t>
            </a:r>
            <a:endParaRPr lang="en-US" sz="4000" b="1" dirty="0">
              <a:solidFill>
                <a:schemeClr val="accent6"/>
              </a:solidFill>
            </a:endParaRPr>
          </a:p>
        </p:txBody>
      </p:sp>
      <p:sp>
        <p:nvSpPr>
          <p:cNvPr id="74" name="Rounded Rectangle 47">
            <a:extLst>
              <a:ext uri="{FF2B5EF4-FFF2-40B4-BE49-F238E27FC236}">
                <a16:creationId xmlns:a16="http://schemas.microsoft.com/office/drawing/2014/main" id="{82474FE8-2E8F-23CD-E2A4-C933A2E716F5}"/>
              </a:ext>
            </a:extLst>
          </p:cNvPr>
          <p:cNvSpPr/>
          <p:nvPr/>
        </p:nvSpPr>
        <p:spPr>
          <a:xfrm>
            <a:off x="2566952" y="5173723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75" name="Freeform 51">
            <a:extLst>
              <a:ext uri="{FF2B5EF4-FFF2-40B4-BE49-F238E27FC236}">
                <a16:creationId xmlns:a16="http://schemas.microsoft.com/office/drawing/2014/main" id="{E82F0CB3-6A7B-555C-52B2-73FA3AAAA27C}"/>
              </a:ext>
            </a:extLst>
          </p:cNvPr>
          <p:cNvSpPr/>
          <p:nvPr/>
        </p:nvSpPr>
        <p:spPr>
          <a:xfrm>
            <a:off x="2598259" y="5222825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76" name="TextBox 79">
            <a:extLst>
              <a:ext uri="{FF2B5EF4-FFF2-40B4-BE49-F238E27FC236}">
                <a16:creationId xmlns:a16="http://schemas.microsoft.com/office/drawing/2014/main" id="{83247CFB-10EC-1040-4958-C6661693278D}"/>
              </a:ext>
            </a:extLst>
          </p:cNvPr>
          <p:cNvSpPr txBox="1"/>
          <p:nvPr/>
        </p:nvSpPr>
        <p:spPr>
          <a:xfrm>
            <a:off x="3112727" y="5171210"/>
            <a:ext cx="235602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CO" sz="1600" dirty="0">
                <a:solidFill>
                  <a:schemeClr val="accent4">
                    <a:lumMod val="75000"/>
                  </a:schemeClr>
                </a:solidFill>
              </a:rPr>
              <a:t>Proceso LMS: recursos aprobados actualizados.</a:t>
            </a:r>
            <a:endParaRPr lang="en-BR" sz="1600" dirty="0">
              <a:solidFill>
                <a:schemeClr val="accent4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7" name="TextBox 25">
            <a:extLst>
              <a:ext uri="{FF2B5EF4-FFF2-40B4-BE49-F238E27FC236}">
                <a16:creationId xmlns:a16="http://schemas.microsoft.com/office/drawing/2014/main" id="{7A2FE460-0C60-1A0B-4C81-0B669A79A649}"/>
              </a:ext>
            </a:extLst>
          </p:cNvPr>
          <p:cNvSpPr txBox="1"/>
          <p:nvPr/>
        </p:nvSpPr>
        <p:spPr>
          <a:xfrm>
            <a:off x="407509" y="6385976"/>
            <a:ext cx="530206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100" i="1" dirty="0"/>
              <a:t>* Documentos pedagógicos: planeación, guías + IE, proyecto, cronograma general y por fases</a:t>
            </a:r>
            <a:endParaRPr lang="en-US" sz="1100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100" i="1" dirty="0"/>
              <a:t>*CF: </a:t>
            </a:r>
            <a:r>
              <a:rPr lang="en-US" sz="1100" i="1" dirty="0" err="1"/>
              <a:t>Componente</a:t>
            </a:r>
            <a:r>
              <a:rPr lang="en-US" sz="1100" i="1" dirty="0"/>
              <a:t> </a:t>
            </a:r>
            <a:r>
              <a:rPr lang="en-US" sz="1100" i="1" dirty="0" err="1"/>
              <a:t>formativo</a:t>
            </a:r>
            <a:endParaRPr lang="en-BR" sz="1100" i="1" dirty="0"/>
          </a:p>
        </p:txBody>
      </p:sp>
      <p:sp>
        <p:nvSpPr>
          <p:cNvPr id="78" name="Rounded Rectangle 62">
            <a:extLst>
              <a:ext uri="{FF2B5EF4-FFF2-40B4-BE49-F238E27FC236}">
                <a16:creationId xmlns:a16="http://schemas.microsoft.com/office/drawing/2014/main" id="{DA0051D7-AB00-D4DE-91CB-C19989E4661A}"/>
              </a:ext>
            </a:extLst>
          </p:cNvPr>
          <p:cNvSpPr/>
          <p:nvPr/>
        </p:nvSpPr>
        <p:spPr>
          <a:xfrm>
            <a:off x="6241005" y="5720941"/>
            <a:ext cx="3068132" cy="46606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79" name="Freeform 65">
            <a:extLst>
              <a:ext uri="{FF2B5EF4-FFF2-40B4-BE49-F238E27FC236}">
                <a16:creationId xmlns:a16="http://schemas.microsoft.com/office/drawing/2014/main" id="{825FC037-F8E0-559B-7DBB-C238D0805FEF}"/>
              </a:ext>
            </a:extLst>
          </p:cNvPr>
          <p:cNvSpPr/>
          <p:nvPr/>
        </p:nvSpPr>
        <p:spPr>
          <a:xfrm>
            <a:off x="6224687" y="575099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1"/>
              </a:solidFill>
            </a:endParaRPr>
          </a:p>
        </p:txBody>
      </p:sp>
      <p:sp>
        <p:nvSpPr>
          <p:cNvPr id="80" name="TextBox 87">
            <a:extLst>
              <a:ext uri="{FF2B5EF4-FFF2-40B4-BE49-F238E27FC236}">
                <a16:creationId xmlns:a16="http://schemas.microsoft.com/office/drawing/2014/main" id="{9A1F8EE7-F110-D9C7-896C-4946BC1F737A}"/>
              </a:ext>
            </a:extLst>
          </p:cNvPr>
          <p:cNvSpPr txBox="1"/>
          <p:nvPr/>
        </p:nvSpPr>
        <p:spPr>
          <a:xfrm>
            <a:off x="6744928" y="5829705"/>
            <a:ext cx="2516584" cy="246221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es-CO"/>
            </a:defPPr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es-CO" dirty="0">
                <a:solidFill>
                  <a:schemeClr val="accent6"/>
                </a:solidFill>
              </a:rPr>
              <a:t>Sin recepción de recuadros.</a:t>
            </a:r>
          </a:p>
        </p:txBody>
      </p:sp>
      <p:sp>
        <p:nvSpPr>
          <p:cNvPr id="81" name="Rounded Rectangle 47">
            <a:extLst>
              <a:ext uri="{FF2B5EF4-FFF2-40B4-BE49-F238E27FC236}">
                <a16:creationId xmlns:a16="http://schemas.microsoft.com/office/drawing/2014/main" id="{2E460FE9-4D60-F3C8-A955-4E3515086C1A}"/>
              </a:ext>
            </a:extLst>
          </p:cNvPr>
          <p:cNvSpPr/>
          <p:nvPr/>
        </p:nvSpPr>
        <p:spPr>
          <a:xfrm>
            <a:off x="2576477" y="5735698"/>
            <a:ext cx="3068132" cy="45130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82" name="Freeform 51">
            <a:extLst>
              <a:ext uri="{FF2B5EF4-FFF2-40B4-BE49-F238E27FC236}">
                <a16:creationId xmlns:a16="http://schemas.microsoft.com/office/drawing/2014/main" id="{A3BCBBDE-715A-3A8F-838D-7C5561B77862}"/>
              </a:ext>
            </a:extLst>
          </p:cNvPr>
          <p:cNvSpPr/>
          <p:nvPr/>
        </p:nvSpPr>
        <p:spPr>
          <a:xfrm>
            <a:off x="2619696" y="5763556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83" name="TextBox 79">
            <a:extLst>
              <a:ext uri="{FF2B5EF4-FFF2-40B4-BE49-F238E27FC236}">
                <a16:creationId xmlns:a16="http://schemas.microsoft.com/office/drawing/2014/main" id="{2E73295C-5E56-DB59-F6E2-A46A74ABE12C}"/>
              </a:ext>
            </a:extLst>
          </p:cNvPr>
          <p:cNvSpPr txBox="1"/>
          <p:nvPr/>
        </p:nvSpPr>
        <p:spPr>
          <a:xfrm>
            <a:off x="3122252" y="5837246"/>
            <a:ext cx="2356021" cy="246221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CO" sz="1600" dirty="0">
                <a:solidFill>
                  <a:schemeClr val="accent4">
                    <a:lumMod val="75000"/>
                  </a:schemeClr>
                </a:solidFill>
              </a:rPr>
              <a:t>Sin recepción de recuadros.</a:t>
            </a:r>
            <a:endParaRPr lang="en-BR" sz="1600" dirty="0">
              <a:solidFill>
                <a:schemeClr val="accent4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05" name="Gráfico 4">
            <a:extLst>
              <a:ext uri="{FF2B5EF4-FFF2-40B4-BE49-F238E27FC236}">
                <a16:creationId xmlns:a16="http://schemas.microsoft.com/office/drawing/2014/main" id="{587B86AD-47FA-6811-10AE-FD377DB3D49B}"/>
              </a:ext>
            </a:extLst>
          </p:cNvPr>
          <p:cNvGrpSpPr/>
          <p:nvPr/>
        </p:nvGrpSpPr>
        <p:grpSpPr>
          <a:xfrm flipH="1">
            <a:off x="10306050" y="3272856"/>
            <a:ext cx="1852877" cy="3554401"/>
            <a:chOff x="2059329" y="3338691"/>
            <a:chExt cx="1531771" cy="2938418"/>
          </a:xfrm>
        </p:grpSpPr>
        <p:sp>
          <p:nvSpPr>
            <p:cNvPr id="106" name="Freeform: Shape 3">
              <a:extLst>
                <a:ext uri="{FF2B5EF4-FFF2-40B4-BE49-F238E27FC236}">
                  <a16:creationId xmlns:a16="http://schemas.microsoft.com/office/drawing/2014/main" id="{BD305782-C9CF-09E1-F02C-9D447667A365}"/>
                </a:ext>
              </a:extLst>
            </p:cNvPr>
            <p:cNvSpPr/>
            <p:nvPr/>
          </p:nvSpPr>
          <p:spPr>
            <a:xfrm>
              <a:off x="2559072" y="3384132"/>
              <a:ext cx="203650" cy="373783"/>
            </a:xfrm>
            <a:custGeom>
              <a:avLst/>
              <a:gdLst>
                <a:gd name="connsiteX0" fmla="*/ 22162 w 203650"/>
                <a:gd name="connsiteY0" fmla="*/ 298232 h 373783"/>
                <a:gd name="connsiteX1" fmla="*/ 123987 w 203650"/>
                <a:gd name="connsiteY1" fmla="*/ 373702 h 373783"/>
                <a:gd name="connsiteX2" fmla="*/ 203650 w 203650"/>
                <a:gd name="connsiteY2" fmla="*/ 181432 h 373783"/>
                <a:gd name="connsiteX3" fmla="*/ 101825 w 203650"/>
                <a:gd name="connsiteY3" fmla="*/ 4137 h 373783"/>
                <a:gd name="connsiteX4" fmla="*/ 0 w 203650"/>
                <a:gd name="connsiteY4" fmla="*/ 125129 h 373783"/>
                <a:gd name="connsiteX5" fmla="*/ 22162 w 203650"/>
                <a:gd name="connsiteY5" fmla="*/ 298232 h 37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650" h="373783">
                  <a:moveTo>
                    <a:pt x="22162" y="298232"/>
                  </a:moveTo>
                  <a:cubicBezTo>
                    <a:pt x="22162" y="298232"/>
                    <a:pt x="70679" y="370108"/>
                    <a:pt x="123987" y="373702"/>
                  </a:cubicBezTo>
                  <a:cubicBezTo>
                    <a:pt x="177296" y="377296"/>
                    <a:pt x="203650" y="260497"/>
                    <a:pt x="203650" y="181432"/>
                  </a:cubicBezTo>
                  <a:cubicBezTo>
                    <a:pt x="203650" y="102368"/>
                    <a:pt x="110810" y="26898"/>
                    <a:pt x="101825" y="4137"/>
                  </a:cubicBezTo>
                  <a:cubicBezTo>
                    <a:pt x="92841" y="-18624"/>
                    <a:pt x="0" y="56846"/>
                    <a:pt x="0" y="125129"/>
                  </a:cubicBezTo>
                  <a:cubicBezTo>
                    <a:pt x="0" y="192214"/>
                    <a:pt x="22162" y="279065"/>
                    <a:pt x="22162" y="298232"/>
                  </a:cubicBezTo>
                  <a:close/>
                </a:path>
              </a:pathLst>
            </a:custGeom>
            <a:solidFill>
              <a:srgbClr val="F1C0A4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4">
              <a:extLst>
                <a:ext uri="{FF2B5EF4-FFF2-40B4-BE49-F238E27FC236}">
                  <a16:creationId xmlns:a16="http://schemas.microsoft.com/office/drawing/2014/main" id="{7BA63F29-F01D-FB5E-5A1E-C031B55F1EAE}"/>
                </a:ext>
              </a:extLst>
            </p:cNvPr>
            <p:cNvSpPr/>
            <p:nvPr/>
          </p:nvSpPr>
          <p:spPr>
            <a:xfrm>
              <a:off x="2059329" y="6131172"/>
              <a:ext cx="225414" cy="145936"/>
            </a:xfrm>
            <a:custGeom>
              <a:avLst/>
              <a:gdLst>
                <a:gd name="connsiteX0" fmla="*/ 195466 w 225414"/>
                <a:gd name="connsiteY0" fmla="*/ 20752 h 145936"/>
                <a:gd name="connsiteX1" fmla="*/ 190675 w 225414"/>
                <a:gd name="connsiteY1" fmla="*/ 75258 h 145936"/>
                <a:gd name="connsiteX2" fmla="*/ 223019 w 225414"/>
                <a:gd name="connsiteY2" fmla="*/ 135155 h 145936"/>
                <a:gd name="connsiteX3" fmla="*/ 225415 w 225414"/>
                <a:gd name="connsiteY3" fmla="*/ 145937 h 145936"/>
                <a:gd name="connsiteX4" fmla="*/ 202 w 225414"/>
                <a:gd name="connsiteY4" fmla="*/ 145937 h 145936"/>
                <a:gd name="connsiteX5" fmla="*/ 32546 w 225414"/>
                <a:gd name="connsiteY5" fmla="*/ 96821 h 145936"/>
                <a:gd name="connsiteX6" fmla="*/ 85255 w 225414"/>
                <a:gd name="connsiteY6" fmla="*/ 14163 h 145936"/>
                <a:gd name="connsiteX7" fmla="*/ 195466 w 225414"/>
                <a:gd name="connsiteY7" fmla="*/ 20752 h 14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414" h="145936">
                  <a:moveTo>
                    <a:pt x="195466" y="20752"/>
                  </a:moveTo>
                  <a:cubicBezTo>
                    <a:pt x="195466" y="20752"/>
                    <a:pt x="190675" y="62680"/>
                    <a:pt x="190675" y="75258"/>
                  </a:cubicBezTo>
                  <a:cubicBezTo>
                    <a:pt x="190675" y="88436"/>
                    <a:pt x="220623" y="124374"/>
                    <a:pt x="223019" y="135155"/>
                  </a:cubicBezTo>
                  <a:cubicBezTo>
                    <a:pt x="225415" y="145937"/>
                    <a:pt x="225415" y="145937"/>
                    <a:pt x="225415" y="145937"/>
                  </a:cubicBezTo>
                  <a:lnTo>
                    <a:pt x="202" y="145937"/>
                  </a:lnTo>
                  <a:cubicBezTo>
                    <a:pt x="202" y="145937"/>
                    <a:pt x="-4590" y="124374"/>
                    <a:pt x="32546" y="96821"/>
                  </a:cubicBezTo>
                  <a:cubicBezTo>
                    <a:pt x="69083" y="68669"/>
                    <a:pt x="81063" y="49503"/>
                    <a:pt x="85255" y="14163"/>
                  </a:cubicBezTo>
                  <a:cubicBezTo>
                    <a:pt x="90047" y="-21176"/>
                    <a:pt x="195466" y="20752"/>
                    <a:pt x="195466" y="207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5">
              <a:extLst>
                <a:ext uri="{FF2B5EF4-FFF2-40B4-BE49-F238E27FC236}">
                  <a16:creationId xmlns:a16="http://schemas.microsoft.com/office/drawing/2014/main" id="{AD3D2A1E-8585-14D4-7D38-B7640C2F3EE1}"/>
                </a:ext>
              </a:extLst>
            </p:cNvPr>
            <p:cNvSpPr/>
            <p:nvPr/>
          </p:nvSpPr>
          <p:spPr>
            <a:xfrm>
              <a:off x="2626157" y="6135398"/>
              <a:ext cx="351622" cy="138116"/>
            </a:xfrm>
            <a:custGeom>
              <a:avLst/>
              <a:gdLst>
                <a:gd name="connsiteX0" fmla="*/ 22761 w 351622"/>
                <a:gd name="connsiteY0" fmla="*/ 21916 h 138116"/>
                <a:gd name="connsiteX1" fmla="*/ 0 w 351622"/>
                <a:gd name="connsiteY1" fmla="*/ 138117 h 138116"/>
                <a:gd name="connsiteX2" fmla="*/ 351596 w 351622"/>
                <a:gd name="connsiteY2" fmla="*/ 138117 h 138116"/>
                <a:gd name="connsiteX3" fmla="*/ 312663 w 351622"/>
                <a:gd name="connsiteY3" fmla="*/ 90798 h 138116"/>
                <a:gd name="connsiteX4" fmla="*/ 128779 w 351622"/>
                <a:gd name="connsiteY4" fmla="*/ 13530 h 138116"/>
                <a:gd name="connsiteX5" fmla="*/ 22761 w 351622"/>
                <a:gd name="connsiteY5" fmla="*/ 21916 h 13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622" h="138116">
                  <a:moveTo>
                    <a:pt x="22761" y="21916"/>
                  </a:moveTo>
                  <a:lnTo>
                    <a:pt x="0" y="138117"/>
                  </a:lnTo>
                  <a:lnTo>
                    <a:pt x="351596" y="138117"/>
                  </a:lnTo>
                  <a:cubicBezTo>
                    <a:pt x="351596" y="138117"/>
                    <a:pt x="353992" y="101579"/>
                    <a:pt x="312663" y="90798"/>
                  </a:cubicBezTo>
                  <a:cubicBezTo>
                    <a:pt x="271334" y="80016"/>
                    <a:pt x="158727" y="47672"/>
                    <a:pt x="128779" y="13530"/>
                  </a:cubicBezTo>
                  <a:cubicBezTo>
                    <a:pt x="98231" y="-21210"/>
                    <a:pt x="22761" y="21916"/>
                    <a:pt x="22761" y="2191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6">
              <a:extLst>
                <a:ext uri="{FF2B5EF4-FFF2-40B4-BE49-F238E27FC236}">
                  <a16:creationId xmlns:a16="http://schemas.microsoft.com/office/drawing/2014/main" id="{CAECDB40-866B-3127-59BD-3EA5B4CEDB93}"/>
                </a:ext>
              </a:extLst>
            </p:cNvPr>
            <p:cNvSpPr/>
            <p:nvPr/>
          </p:nvSpPr>
          <p:spPr>
            <a:xfrm>
              <a:off x="2144584" y="4460428"/>
              <a:ext cx="497146" cy="1691495"/>
            </a:xfrm>
            <a:custGeom>
              <a:avLst/>
              <a:gdLst>
                <a:gd name="connsiteX0" fmla="*/ 110211 w 497146"/>
                <a:gd name="connsiteY0" fmla="*/ 1691496 h 1691495"/>
                <a:gd name="connsiteX1" fmla="*/ 445635 w 497146"/>
                <a:gd name="connsiteY1" fmla="*/ 531288 h 1691495"/>
                <a:gd name="connsiteX2" fmla="*/ 497146 w 497146"/>
                <a:gd name="connsiteY2" fmla="*/ 28751 h 1691495"/>
                <a:gd name="connsiteX3" fmla="*/ 497146 w 497146"/>
                <a:gd name="connsiteY3" fmla="*/ 0 h 1691495"/>
                <a:gd name="connsiteX4" fmla="*/ 300684 w 497146"/>
                <a:gd name="connsiteY4" fmla="*/ 2995 h 1691495"/>
                <a:gd name="connsiteX5" fmla="*/ 180290 w 497146"/>
                <a:gd name="connsiteY5" fmla="*/ 292897 h 1691495"/>
                <a:gd name="connsiteX6" fmla="*/ 162920 w 497146"/>
                <a:gd name="connsiteY6" fmla="*/ 898457 h 1691495"/>
                <a:gd name="connsiteX7" fmla="*/ 56303 w 497146"/>
                <a:gd name="connsiteY7" fmla="*/ 1162604 h 1691495"/>
                <a:gd name="connsiteX8" fmla="*/ 0 w 497146"/>
                <a:gd name="connsiteY8" fmla="*/ 1684907 h 1691495"/>
                <a:gd name="connsiteX9" fmla="*/ 110211 w 497146"/>
                <a:gd name="connsiteY9" fmla="*/ 1691496 h 16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146" h="1691495">
                  <a:moveTo>
                    <a:pt x="110211" y="1691496"/>
                  </a:moveTo>
                  <a:lnTo>
                    <a:pt x="445635" y="531288"/>
                  </a:lnTo>
                  <a:lnTo>
                    <a:pt x="497146" y="28751"/>
                  </a:lnTo>
                  <a:lnTo>
                    <a:pt x="497146" y="0"/>
                  </a:lnTo>
                  <a:lnTo>
                    <a:pt x="300684" y="2995"/>
                  </a:lnTo>
                  <a:cubicBezTo>
                    <a:pt x="300684" y="2995"/>
                    <a:pt x="176697" y="128779"/>
                    <a:pt x="180290" y="292897"/>
                  </a:cubicBezTo>
                  <a:cubicBezTo>
                    <a:pt x="183884" y="457015"/>
                    <a:pt x="190473" y="827779"/>
                    <a:pt x="162920" y="898457"/>
                  </a:cubicBezTo>
                  <a:cubicBezTo>
                    <a:pt x="135368" y="969136"/>
                    <a:pt x="62892" y="1088331"/>
                    <a:pt x="56303" y="1162604"/>
                  </a:cubicBezTo>
                  <a:cubicBezTo>
                    <a:pt x="49116" y="1236876"/>
                    <a:pt x="0" y="1684907"/>
                    <a:pt x="0" y="1684907"/>
                  </a:cubicBezTo>
                  <a:lnTo>
                    <a:pt x="110211" y="169149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7">
              <a:extLst>
                <a:ext uri="{FF2B5EF4-FFF2-40B4-BE49-F238E27FC236}">
                  <a16:creationId xmlns:a16="http://schemas.microsoft.com/office/drawing/2014/main" id="{CCE20D49-0594-1287-BC54-5090C12983FD}"/>
                </a:ext>
              </a:extLst>
            </p:cNvPr>
            <p:cNvSpPr/>
            <p:nvPr/>
          </p:nvSpPr>
          <p:spPr>
            <a:xfrm>
              <a:off x="2496049" y="4462258"/>
              <a:ext cx="406646" cy="1695056"/>
            </a:xfrm>
            <a:custGeom>
              <a:avLst/>
              <a:gdLst>
                <a:gd name="connsiteX0" fmla="*/ 352326 w 406646"/>
                <a:gd name="connsiteY0" fmla="*/ 4160 h 1695056"/>
                <a:gd name="connsiteX1" fmla="*/ 403838 w 406646"/>
                <a:gd name="connsiteY1" fmla="*/ 307239 h 1695056"/>
                <a:gd name="connsiteX2" fmla="*/ 252298 w 406646"/>
                <a:gd name="connsiteY2" fmla="*/ 1680082 h 1695056"/>
                <a:gd name="connsiteX3" fmla="*/ 152270 w 406646"/>
                <a:gd name="connsiteY3" fmla="*/ 1695056 h 1695056"/>
                <a:gd name="connsiteX4" fmla="*/ 127712 w 406646"/>
                <a:gd name="connsiteY4" fmla="*/ 1122440 h 1695056"/>
                <a:gd name="connsiteX5" fmla="*/ 176229 w 406646"/>
                <a:gd name="connsiteY5" fmla="*/ 880455 h 1695056"/>
                <a:gd name="connsiteX6" fmla="*/ 730 w 406646"/>
                <a:gd name="connsiteY6" fmla="*/ 213201 h 1695056"/>
                <a:gd name="connsiteX7" fmla="*/ 93571 w 406646"/>
                <a:gd name="connsiteY7" fmla="*/ 566 h 1695056"/>
                <a:gd name="connsiteX8" fmla="*/ 352326 w 406646"/>
                <a:gd name="connsiteY8" fmla="*/ 4160 h 169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646" h="1695056">
                  <a:moveTo>
                    <a:pt x="352326" y="4160"/>
                  </a:moveTo>
                  <a:cubicBezTo>
                    <a:pt x="352326" y="4160"/>
                    <a:pt x="421208" y="113771"/>
                    <a:pt x="403838" y="307239"/>
                  </a:cubicBezTo>
                  <a:cubicBezTo>
                    <a:pt x="386468" y="500707"/>
                    <a:pt x="252298" y="1680082"/>
                    <a:pt x="252298" y="1680082"/>
                  </a:cubicBezTo>
                  <a:lnTo>
                    <a:pt x="152270" y="1695056"/>
                  </a:lnTo>
                  <a:cubicBezTo>
                    <a:pt x="152270" y="1695056"/>
                    <a:pt x="113936" y="1232051"/>
                    <a:pt x="127712" y="1122440"/>
                  </a:cubicBezTo>
                  <a:cubicBezTo>
                    <a:pt x="141489" y="1012828"/>
                    <a:pt x="179224" y="900221"/>
                    <a:pt x="176229" y="880455"/>
                  </a:cubicBezTo>
                  <a:cubicBezTo>
                    <a:pt x="172635" y="861288"/>
                    <a:pt x="-13046" y="264712"/>
                    <a:pt x="730" y="213201"/>
                  </a:cubicBezTo>
                  <a:cubicBezTo>
                    <a:pt x="14506" y="161689"/>
                    <a:pt x="83388" y="3560"/>
                    <a:pt x="93571" y="566"/>
                  </a:cubicBezTo>
                  <a:cubicBezTo>
                    <a:pt x="104352" y="-1830"/>
                    <a:pt x="352326" y="4160"/>
                    <a:pt x="352326" y="416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8">
              <a:extLst>
                <a:ext uri="{FF2B5EF4-FFF2-40B4-BE49-F238E27FC236}">
                  <a16:creationId xmlns:a16="http://schemas.microsoft.com/office/drawing/2014/main" id="{BF54B5F7-76D0-27CC-574A-978448DFF6DD}"/>
                </a:ext>
              </a:extLst>
            </p:cNvPr>
            <p:cNvSpPr/>
            <p:nvPr/>
          </p:nvSpPr>
          <p:spPr>
            <a:xfrm>
              <a:off x="2720795" y="4531107"/>
              <a:ext cx="117866" cy="1533966"/>
            </a:xfrm>
            <a:custGeom>
              <a:avLst/>
              <a:gdLst>
                <a:gd name="connsiteX0" fmla="*/ 117398 w 117866"/>
                <a:gd name="connsiteY0" fmla="*/ 0 h 1533966"/>
                <a:gd name="connsiteX1" fmla="*/ 82658 w 117866"/>
                <a:gd name="connsiteY1" fmla="*/ 805617 h 1533966"/>
                <a:gd name="connsiteX2" fmla="*/ 0 w 117866"/>
                <a:gd name="connsiteY2" fmla="*/ 1533966 h 153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866" h="1533966">
                  <a:moveTo>
                    <a:pt x="117398" y="0"/>
                  </a:moveTo>
                  <a:cubicBezTo>
                    <a:pt x="117398" y="0"/>
                    <a:pt x="124586" y="634910"/>
                    <a:pt x="82658" y="805617"/>
                  </a:cubicBezTo>
                  <a:cubicBezTo>
                    <a:pt x="41329" y="976324"/>
                    <a:pt x="0" y="1463288"/>
                    <a:pt x="0" y="1533966"/>
                  </a:cubicBezTo>
                </a:path>
              </a:pathLst>
            </a:custGeom>
            <a:noFill/>
            <a:ln w="10299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9">
              <a:extLst>
                <a:ext uri="{FF2B5EF4-FFF2-40B4-BE49-F238E27FC236}">
                  <a16:creationId xmlns:a16="http://schemas.microsoft.com/office/drawing/2014/main" id="{96EDAD79-9E7A-9F0E-D43F-10E2A51BDB6D}"/>
                </a:ext>
              </a:extLst>
            </p:cNvPr>
            <p:cNvSpPr/>
            <p:nvPr/>
          </p:nvSpPr>
          <p:spPr>
            <a:xfrm>
              <a:off x="2339524" y="3845706"/>
              <a:ext cx="288833" cy="584814"/>
            </a:xfrm>
            <a:custGeom>
              <a:avLst/>
              <a:gdLst>
                <a:gd name="connsiteX0" fmla="*/ 44050 w 288833"/>
                <a:gd name="connsiteY0" fmla="*/ 27730 h 584814"/>
                <a:gd name="connsiteX1" fmla="*/ 26680 w 288833"/>
                <a:gd name="connsiteY1" fmla="*/ 282293 h 584814"/>
                <a:gd name="connsiteX2" fmla="*/ 136890 w 288833"/>
                <a:gd name="connsiteY2" fmla="*/ 578784 h 584814"/>
                <a:gd name="connsiteX3" fmla="*/ 247101 w 288833"/>
                <a:gd name="connsiteY3" fmla="*/ 569200 h 584814"/>
                <a:gd name="connsiteX4" fmla="*/ 288430 w 288833"/>
                <a:gd name="connsiteY4" fmla="*/ 504511 h 584814"/>
                <a:gd name="connsiteX5" fmla="*/ 198584 w 288833"/>
                <a:gd name="connsiteY5" fmla="*/ 40308 h 584814"/>
                <a:gd name="connsiteX6" fmla="*/ 44050 w 288833"/>
                <a:gd name="connsiteY6" fmla="*/ 27730 h 58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833" h="584814">
                  <a:moveTo>
                    <a:pt x="44050" y="27730"/>
                  </a:moveTo>
                  <a:cubicBezTo>
                    <a:pt x="44050" y="27730"/>
                    <a:pt x="-42202" y="92419"/>
                    <a:pt x="26680" y="282293"/>
                  </a:cubicBezTo>
                  <a:cubicBezTo>
                    <a:pt x="95561" y="472167"/>
                    <a:pt x="123114" y="575789"/>
                    <a:pt x="136890" y="578784"/>
                  </a:cubicBezTo>
                  <a:cubicBezTo>
                    <a:pt x="150667" y="581779"/>
                    <a:pt x="223142" y="594956"/>
                    <a:pt x="247101" y="569200"/>
                  </a:cubicBezTo>
                  <a:cubicBezTo>
                    <a:pt x="271060" y="543445"/>
                    <a:pt x="292024" y="520684"/>
                    <a:pt x="288430" y="504511"/>
                  </a:cubicBezTo>
                  <a:cubicBezTo>
                    <a:pt x="284836" y="488339"/>
                    <a:pt x="207569" y="78643"/>
                    <a:pt x="198584" y="40308"/>
                  </a:cubicBezTo>
                  <a:cubicBezTo>
                    <a:pt x="181813" y="-36360"/>
                    <a:pt x="68009" y="18146"/>
                    <a:pt x="44050" y="2773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0">
              <a:extLst>
                <a:ext uri="{FF2B5EF4-FFF2-40B4-BE49-F238E27FC236}">
                  <a16:creationId xmlns:a16="http://schemas.microsoft.com/office/drawing/2014/main" id="{A3625B5D-4E78-FE29-EF53-90B83347F8C3}"/>
                </a:ext>
              </a:extLst>
            </p:cNvPr>
            <p:cNvSpPr/>
            <p:nvPr/>
          </p:nvSpPr>
          <p:spPr>
            <a:xfrm>
              <a:off x="2383144" y="3838097"/>
              <a:ext cx="486459" cy="660665"/>
            </a:xfrm>
            <a:custGeom>
              <a:avLst/>
              <a:gdLst>
                <a:gd name="connsiteX0" fmla="*/ 427497 w 486459"/>
                <a:gd name="connsiteY0" fmla="*/ 51512 h 660665"/>
                <a:gd name="connsiteX1" fmla="*/ 327468 w 486459"/>
                <a:gd name="connsiteY1" fmla="*/ 2995 h 660665"/>
                <a:gd name="connsiteX2" fmla="*/ 141188 w 486459"/>
                <a:gd name="connsiteY2" fmla="*/ 0 h 660665"/>
                <a:gd name="connsiteX3" fmla="*/ 3425 w 486459"/>
                <a:gd name="connsiteY3" fmla="*/ 96435 h 660665"/>
                <a:gd name="connsiteX4" fmla="*/ 27384 w 486459"/>
                <a:gd name="connsiteY4" fmla="*/ 602566 h 660665"/>
                <a:gd name="connsiteX5" fmla="*/ 30977 w 486459"/>
                <a:gd name="connsiteY5" fmla="*/ 660666 h 660665"/>
                <a:gd name="connsiteX6" fmla="*/ 485597 w 486459"/>
                <a:gd name="connsiteY6" fmla="*/ 631915 h 660665"/>
                <a:gd name="connsiteX7" fmla="*/ 427497 w 486459"/>
                <a:gd name="connsiteY7" fmla="*/ 51512 h 66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6459" h="660665">
                  <a:moveTo>
                    <a:pt x="427497" y="51512"/>
                  </a:moveTo>
                  <a:lnTo>
                    <a:pt x="327468" y="2995"/>
                  </a:lnTo>
                  <a:lnTo>
                    <a:pt x="141188" y="0"/>
                  </a:lnTo>
                  <a:cubicBezTo>
                    <a:pt x="141188" y="0"/>
                    <a:pt x="44754" y="13177"/>
                    <a:pt x="3425" y="96435"/>
                  </a:cubicBezTo>
                  <a:cubicBezTo>
                    <a:pt x="-10951" y="125185"/>
                    <a:pt x="24389" y="544465"/>
                    <a:pt x="27384" y="602566"/>
                  </a:cubicBezTo>
                  <a:cubicBezTo>
                    <a:pt x="30977" y="660666"/>
                    <a:pt x="30977" y="660666"/>
                    <a:pt x="30977" y="660666"/>
                  </a:cubicBezTo>
                  <a:lnTo>
                    <a:pt x="485597" y="631915"/>
                  </a:lnTo>
                  <a:cubicBezTo>
                    <a:pt x="486196" y="631915"/>
                    <a:pt x="496378" y="103023"/>
                    <a:pt x="427497" y="5151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2">
              <a:extLst>
                <a:ext uri="{FF2B5EF4-FFF2-40B4-BE49-F238E27FC236}">
                  <a16:creationId xmlns:a16="http://schemas.microsoft.com/office/drawing/2014/main" id="{9C778B04-7364-66D0-1D51-053061D56137}"/>
                </a:ext>
              </a:extLst>
            </p:cNvPr>
            <p:cNvSpPr/>
            <p:nvPr/>
          </p:nvSpPr>
          <p:spPr>
            <a:xfrm>
              <a:off x="2500373" y="3611456"/>
              <a:ext cx="179092" cy="259948"/>
            </a:xfrm>
            <a:custGeom>
              <a:avLst/>
              <a:gdLst>
                <a:gd name="connsiteX0" fmla="*/ 141357 w 179092"/>
                <a:gd name="connsiteY0" fmla="*/ 46350 h 259948"/>
                <a:gd name="connsiteX1" fmla="*/ 0 w 179092"/>
                <a:gd name="connsiteY1" fmla="*/ 55934 h 259948"/>
                <a:gd name="connsiteX2" fmla="*/ 13776 w 179092"/>
                <a:gd name="connsiteY2" fmla="*/ 230234 h 259948"/>
                <a:gd name="connsiteX3" fmla="*/ 65288 w 179092"/>
                <a:gd name="connsiteY3" fmla="*/ 258985 h 259948"/>
                <a:gd name="connsiteX4" fmla="*/ 179092 w 179092"/>
                <a:gd name="connsiteY4" fmla="*/ 236224 h 25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92" h="259948">
                  <a:moveTo>
                    <a:pt x="141357" y="46350"/>
                  </a:moveTo>
                  <a:cubicBezTo>
                    <a:pt x="148545" y="-63262"/>
                    <a:pt x="0" y="55934"/>
                    <a:pt x="0" y="55934"/>
                  </a:cubicBezTo>
                  <a:lnTo>
                    <a:pt x="13776" y="230234"/>
                  </a:lnTo>
                  <a:cubicBezTo>
                    <a:pt x="13776" y="230234"/>
                    <a:pt x="6589" y="254193"/>
                    <a:pt x="65288" y="258985"/>
                  </a:cubicBezTo>
                  <a:cubicBezTo>
                    <a:pt x="144352" y="265574"/>
                    <a:pt x="179092" y="236224"/>
                    <a:pt x="179092" y="236224"/>
                  </a:cubicBezTo>
                </a:path>
              </a:pathLst>
            </a:custGeom>
            <a:solidFill>
              <a:srgbClr val="F1C0A4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3">
              <a:extLst>
                <a:ext uri="{FF2B5EF4-FFF2-40B4-BE49-F238E27FC236}">
                  <a16:creationId xmlns:a16="http://schemas.microsoft.com/office/drawing/2014/main" id="{5282AAF2-DB25-F69A-5CEA-EADABCD5A397}"/>
                </a:ext>
              </a:extLst>
            </p:cNvPr>
            <p:cNvSpPr/>
            <p:nvPr/>
          </p:nvSpPr>
          <p:spPr>
            <a:xfrm>
              <a:off x="2364372" y="3338691"/>
              <a:ext cx="388592" cy="371226"/>
            </a:xfrm>
            <a:custGeom>
              <a:avLst/>
              <a:gdLst>
                <a:gd name="connsiteX0" fmla="*/ 273765 w 388592"/>
                <a:gd name="connsiteY0" fmla="*/ 3457 h 371226"/>
                <a:gd name="connsiteX1" fmla="*/ 73709 w 388592"/>
                <a:gd name="connsiteY1" fmla="*/ 51974 h 371226"/>
                <a:gd name="connsiteX2" fmla="*/ 11416 w 388592"/>
                <a:gd name="connsiteY2" fmla="*/ 229270 h 371226"/>
                <a:gd name="connsiteX3" fmla="*/ 145585 w 388592"/>
                <a:gd name="connsiteY3" fmla="*/ 371226 h 371226"/>
                <a:gd name="connsiteX4" fmla="*/ 265978 w 388592"/>
                <a:gd name="connsiteY4" fmla="*/ 303542 h 371226"/>
                <a:gd name="connsiteX5" fmla="*/ 283349 w 388592"/>
                <a:gd name="connsiteY5" fmla="*/ 229270 h 371226"/>
                <a:gd name="connsiteX6" fmla="*/ 314495 w 388592"/>
                <a:gd name="connsiteY6" fmla="*/ 210103 h 371226"/>
                <a:gd name="connsiteX7" fmla="*/ 335459 w 388592"/>
                <a:gd name="connsiteY7" fmla="*/ 229270 h 371226"/>
                <a:gd name="connsiteX8" fmla="*/ 273765 w 388592"/>
                <a:gd name="connsiteY8" fmla="*/ 3457 h 37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592" h="371226">
                  <a:moveTo>
                    <a:pt x="273765" y="3457"/>
                  </a:moveTo>
                  <a:cubicBezTo>
                    <a:pt x="273765" y="3457"/>
                    <a:pt x="173138" y="-19303"/>
                    <a:pt x="73709" y="51974"/>
                  </a:cubicBezTo>
                  <a:cubicBezTo>
                    <a:pt x="15009" y="93902"/>
                    <a:pt x="-19132" y="168175"/>
                    <a:pt x="11416" y="229270"/>
                  </a:cubicBezTo>
                  <a:cubicBezTo>
                    <a:pt x="42562" y="290365"/>
                    <a:pt x="111444" y="371226"/>
                    <a:pt x="145585" y="371226"/>
                  </a:cubicBezTo>
                  <a:cubicBezTo>
                    <a:pt x="180326" y="371226"/>
                    <a:pt x="255796" y="322709"/>
                    <a:pt x="265978" y="303542"/>
                  </a:cubicBezTo>
                  <a:cubicBezTo>
                    <a:pt x="276161" y="284375"/>
                    <a:pt x="276161" y="271198"/>
                    <a:pt x="283349" y="229270"/>
                  </a:cubicBezTo>
                  <a:cubicBezTo>
                    <a:pt x="290536" y="187342"/>
                    <a:pt x="314495" y="200519"/>
                    <a:pt x="314495" y="210103"/>
                  </a:cubicBezTo>
                  <a:cubicBezTo>
                    <a:pt x="314495" y="219686"/>
                    <a:pt x="328271" y="249036"/>
                    <a:pt x="335459" y="229270"/>
                  </a:cubicBezTo>
                  <a:cubicBezTo>
                    <a:pt x="342647" y="209504"/>
                    <a:pt x="484004" y="71141"/>
                    <a:pt x="273765" y="3457"/>
                  </a:cubicBezTo>
                  <a:close/>
                </a:path>
              </a:pathLst>
            </a:custGeom>
            <a:solidFill>
              <a:schemeClr val="accent4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4">
              <a:extLst>
                <a:ext uri="{FF2B5EF4-FFF2-40B4-BE49-F238E27FC236}">
                  <a16:creationId xmlns:a16="http://schemas.microsoft.com/office/drawing/2014/main" id="{D4DB54A6-CB85-BA84-9E3F-D0957384161D}"/>
                </a:ext>
              </a:extLst>
            </p:cNvPr>
            <p:cNvSpPr/>
            <p:nvPr/>
          </p:nvSpPr>
          <p:spPr>
            <a:xfrm>
              <a:off x="2902476" y="4320866"/>
              <a:ext cx="297495" cy="390744"/>
            </a:xfrm>
            <a:custGeom>
              <a:avLst/>
              <a:gdLst>
                <a:gd name="connsiteX0" fmla="*/ 83663 w 297495"/>
                <a:gd name="connsiteY0" fmla="*/ 16773 h 390744"/>
                <a:gd name="connsiteX1" fmla="*/ 297496 w 297495"/>
                <a:gd name="connsiteY1" fmla="*/ 355192 h 390744"/>
                <a:gd name="connsiteX2" fmla="*/ 248979 w 297495"/>
                <a:gd name="connsiteY2" fmla="*/ 380947 h 390744"/>
                <a:gd name="connsiteX3" fmla="*/ 14781 w 297495"/>
                <a:gd name="connsiteY3" fmla="*/ 138963 h 390744"/>
                <a:gd name="connsiteX4" fmla="*/ 83663 w 297495"/>
                <a:gd name="connsiteY4" fmla="*/ 16773 h 39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495" h="390744">
                  <a:moveTo>
                    <a:pt x="83663" y="16773"/>
                  </a:moveTo>
                  <a:lnTo>
                    <a:pt x="297496" y="355192"/>
                  </a:lnTo>
                  <a:cubicBezTo>
                    <a:pt x="297496" y="355192"/>
                    <a:pt x="283720" y="413292"/>
                    <a:pt x="248979" y="380947"/>
                  </a:cubicBezTo>
                  <a:cubicBezTo>
                    <a:pt x="214239" y="348603"/>
                    <a:pt x="14781" y="138963"/>
                    <a:pt x="14781" y="138963"/>
                  </a:cubicBezTo>
                  <a:cubicBezTo>
                    <a:pt x="14781" y="138963"/>
                    <a:pt x="-47512" y="-57500"/>
                    <a:pt x="83663" y="16773"/>
                  </a:cubicBezTo>
                  <a:close/>
                </a:path>
              </a:pathLst>
            </a:custGeom>
            <a:solidFill>
              <a:srgbClr val="E8B49A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5">
              <a:extLst>
                <a:ext uri="{FF2B5EF4-FFF2-40B4-BE49-F238E27FC236}">
                  <a16:creationId xmlns:a16="http://schemas.microsoft.com/office/drawing/2014/main" id="{720F2816-F343-CA98-AD2D-9E054808F6B4}"/>
                </a:ext>
              </a:extLst>
            </p:cNvPr>
            <p:cNvSpPr/>
            <p:nvPr/>
          </p:nvSpPr>
          <p:spPr>
            <a:xfrm>
              <a:off x="2400944" y="3917161"/>
              <a:ext cx="1190156" cy="1311368"/>
            </a:xfrm>
            <a:custGeom>
              <a:avLst/>
              <a:gdLst>
                <a:gd name="connsiteX0" fmla="*/ 643295 w 1190156"/>
                <a:gd name="connsiteY0" fmla="*/ 1208725 h 1311368"/>
                <a:gd name="connsiteX1" fmla="*/ 665457 w 1190156"/>
                <a:gd name="connsiteY1" fmla="*/ 1081743 h 1311368"/>
                <a:gd name="connsiteX2" fmla="*/ 672046 w 1190156"/>
                <a:gd name="connsiteY2" fmla="*/ 1044607 h 1311368"/>
                <a:gd name="connsiteX3" fmla="*/ 619337 w 1190156"/>
                <a:gd name="connsiteY3" fmla="*/ 1014658 h 1311368"/>
                <a:gd name="connsiteX4" fmla="*/ 277324 w 1190156"/>
                <a:gd name="connsiteY4" fmla="*/ 1111691 h 1311368"/>
                <a:gd name="connsiteX5" fmla="*/ 0 w 1190156"/>
                <a:gd name="connsiteY5" fmla="*/ 259355 h 1311368"/>
                <a:gd name="connsiteX6" fmla="*/ 911635 w 1190156"/>
                <a:gd name="connsiteY6" fmla="*/ 0 h 1311368"/>
                <a:gd name="connsiteX7" fmla="*/ 1019450 w 1190156"/>
                <a:gd name="connsiteY7" fmla="*/ 331231 h 1311368"/>
                <a:gd name="connsiteX8" fmla="*/ 1018252 w 1190156"/>
                <a:gd name="connsiteY8" fmla="*/ 337221 h 1311368"/>
                <a:gd name="connsiteX9" fmla="*/ 1018252 w 1190156"/>
                <a:gd name="connsiteY9" fmla="*/ 337820 h 1311368"/>
                <a:gd name="connsiteX10" fmla="*/ 1016455 w 1190156"/>
                <a:gd name="connsiteY10" fmla="*/ 343211 h 1311368"/>
                <a:gd name="connsiteX11" fmla="*/ 1016455 w 1190156"/>
                <a:gd name="connsiteY11" fmla="*/ 343810 h 1311368"/>
                <a:gd name="connsiteX12" fmla="*/ 1011064 w 1190156"/>
                <a:gd name="connsiteY12" fmla="*/ 352794 h 1311368"/>
                <a:gd name="connsiteX13" fmla="*/ 1009866 w 1190156"/>
                <a:gd name="connsiteY13" fmla="*/ 353992 h 1311368"/>
                <a:gd name="connsiteX14" fmla="*/ 1007470 w 1190156"/>
                <a:gd name="connsiteY14" fmla="*/ 356388 h 1311368"/>
                <a:gd name="connsiteX15" fmla="*/ 1004475 w 1190156"/>
                <a:gd name="connsiteY15" fmla="*/ 358784 h 1311368"/>
                <a:gd name="connsiteX16" fmla="*/ 1002079 w 1190156"/>
                <a:gd name="connsiteY16" fmla="*/ 360581 h 1311368"/>
                <a:gd name="connsiteX17" fmla="*/ 997887 w 1190156"/>
                <a:gd name="connsiteY17" fmla="*/ 362977 h 1311368"/>
                <a:gd name="connsiteX18" fmla="*/ 995491 w 1190156"/>
                <a:gd name="connsiteY18" fmla="*/ 364175 h 1311368"/>
                <a:gd name="connsiteX19" fmla="*/ 987704 w 1190156"/>
                <a:gd name="connsiteY19" fmla="*/ 367170 h 1311368"/>
                <a:gd name="connsiteX20" fmla="*/ 948172 w 1190156"/>
                <a:gd name="connsiteY20" fmla="*/ 361180 h 1311368"/>
                <a:gd name="connsiteX21" fmla="*/ 812206 w 1190156"/>
                <a:gd name="connsiteY21" fmla="*/ 340216 h 1311368"/>
                <a:gd name="connsiteX22" fmla="*/ 707984 w 1190156"/>
                <a:gd name="connsiteY22" fmla="*/ 522303 h 1311368"/>
                <a:gd name="connsiteX23" fmla="*/ 902650 w 1190156"/>
                <a:gd name="connsiteY23" fmla="*/ 619337 h 1311368"/>
                <a:gd name="connsiteX24" fmla="*/ 1003277 w 1190156"/>
                <a:gd name="connsiteY24" fmla="*/ 531288 h 1311368"/>
                <a:gd name="connsiteX25" fmla="*/ 1032627 w 1190156"/>
                <a:gd name="connsiteY25" fmla="*/ 505532 h 1311368"/>
                <a:gd name="connsiteX26" fmla="*/ 1040414 w 1190156"/>
                <a:gd name="connsiteY26" fmla="*/ 504334 h 1311368"/>
                <a:gd name="connsiteX27" fmla="*/ 1043408 w 1190156"/>
                <a:gd name="connsiteY27" fmla="*/ 504334 h 1311368"/>
                <a:gd name="connsiteX28" fmla="*/ 1048799 w 1190156"/>
                <a:gd name="connsiteY28" fmla="*/ 504334 h 1311368"/>
                <a:gd name="connsiteX29" fmla="*/ 1052393 w 1190156"/>
                <a:gd name="connsiteY29" fmla="*/ 504933 h 1311368"/>
                <a:gd name="connsiteX30" fmla="*/ 1056586 w 1190156"/>
                <a:gd name="connsiteY30" fmla="*/ 505532 h 1311368"/>
                <a:gd name="connsiteX31" fmla="*/ 1060180 w 1190156"/>
                <a:gd name="connsiteY31" fmla="*/ 506131 h 1311368"/>
                <a:gd name="connsiteX32" fmla="*/ 1061977 w 1190156"/>
                <a:gd name="connsiteY32" fmla="*/ 506730 h 1311368"/>
                <a:gd name="connsiteX33" fmla="*/ 1072159 w 1190156"/>
                <a:gd name="connsiteY33" fmla="*/ 511522 h 1311368"/>
                <a:gd name="connsiteX34" fmla="*/ 1072758 w 1190156"/>
                <a:gd name="connsiteY34" fmla="*/ 511522 h 1311368"/>
                <a:gd name="connsiteX35" fmla="*/ 1077550 w 1190156"/>
                <a:gd name="connsiteY35" fmla="*/ 515116 h 1311368"/>
                <a:gd name="connsiteX36" fmla="*/ 1078149 w 1190156"/>
                <a:gd name="connsiteY36" fmla="*/ 515714 h 1311368"/>
                <a:gd name="connsiteX37" fmla="*/ 1082342 w 1190156"/>
                <a:gd name="connsiteY37" fmla="*/ 519907 h 1311368"/>
                <a:gd name="connsiteX38" fmla="*/ 1190156 w 1190156"/>
                <a:gd name="connsiteY38" fmla="*/ 851138 h 1311368"/>
                <a:gd name="connsiteX39" fmla="*/ 848144 w 1190156"/>
                <a:gd name="connsiteY39" fmla="*/ 948172 h 1311368"/>
                <a:gd name="connsiteX40" fmla="*/ 821789 w 1190156"/>
                <a:gd name="connsiteY40" fmla="*/ 1000283 h 1311368"/>
                <a:gd name="connsiteX41" fmla="*/ 849342 w 1190156"/>
                <a:gd name="connsiteY41" fmla="*/ 1027835 h 1311368"/>
                <a:gd name="connsiteX42" fmla="*/ 943380 w 1190156"/>
                <a:gd name="connsiteY42" fmla="*/ 1121874 h 1311368"/>
                <a:gd name="connsiteX43" fmla="*/ 839159 w 1190156"/>
                <a:gd name="connsiteY43" fmla="*/ 1303961 h 1311368"/>
                <a:gd name="connsiteX44" fmla="*/ 643295 w 1190156"/>
                <a:gd name="connsiteY44" fmla="*/ 1208725 h 131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190156" h="1311368">
                  <a:moveTo>
                    <a:pt x="643295" y="1208725"/>
                  </a:moveTo>
                  <a:cubicBezTo>
                    <a:pt x="628920" y="1163802"/>
                    <a:pt x="638504" y="1117082"/>
                    <a:pt x="665457" y="1081743"/>
                  </a:cubicBezTo>
                  <a:cubicBezTo>
                    <a:pt x="673244" y="1071560"/>
                    <a:pt x="676239" y="1057784"/>
                    <a:pt x="672046" y="1044607"/>
                  </a:cubicBezTo>
                  <a:cubicBezTo>
                    <a:pt x="664858" y="1023043"/>
                    <a:pt x="642097" y="1011064"/>
                    <a:pt x="619337" y="1014658"/>
                  </a:cubicBezTo>
                  <a:lnTo>
                    <a:pt x="277324" y="1111691"/>
                  </a:lnTo>
                  <a:lnTo>
                    <a:pt x="0" y="259355"/>
                  </a:lnTo>
                  <a:lnTo>
                    <a:pt x="911635" y="0"/>
                  </a:lnTo>
                  <a:lnTo>
                    <a:pt x="1019450" y="331231"/>
                  </a:lnTo>
                  <a:cubicBezTo>
                    <a:pt x="1019450" y="333028"/>
                    <a:pt x="1018851" y="335424"/>
                    <a:pt x="1018252" y="337221"/>
                  </a:cubicBezTo>
                  <a:cubicBezTo>
                    <a:pt x="1018252" y="337221"/>
                    <a:pt x="1018252" y="337820"/>
                    <a:pt x="1018252" y="337820"/>
                  </a:cubicBezTo>
                  <a:cubicBezTo>
                    <a:pt x="1017653" y="339617"/>
                    <a:pt x="1017054" y="341414"/>
                    <a:pt x="1016455" y="343211"/>
                  </a:cubicBezTo>
                  <a:cubicBezTo>
                    <a:pt x="1016455" y="343211"/>
                    <a:pt x="1016455" y="343211"/>
                    <a:pt x="1016455" y="343810"/>
                  </a:cubicBezTo>
                  <a:cubicBezTo>
                    <a:pt x="1015257" y="346805"/>
                    <a:pt x="1012861" y="349800"/>
                    <a:pt x="1011064" y="352794"/>
                  </a:cubicBezTo>
                  <a:cubicBezTo>
                    <a:pt x="1010465" y="353393"/>
                    <a:pt x="1010465" y="353992"/>
                    <a:pt x="1009866" y="353992"/>
                  </a:cubicBezTo>
                  <a:cubicBezTo>
                    <a:pt x="1009267" y="355190"/>
                    <a:pt x="1008069" y="355789"/>
                    <a:pt x="1007470" y="356388"/>
                  </a:cubicBezTo>
                  <a:cubicBezTo>
                    <a:pt x="1006272" y="356987"/>
                    <a:pt x="1005673" y="358185"/>
                    <a:pt x="1004475" y="358784"/>
                  </a:cubicBezTo>
                  <a:cubicBezTo>
                    <a:pt x="1003876" y="359383"/>
                    <a:pt x="1002678" y="359982"/>
                    <a:pt x="1002079" y="360581"/>
                  </a:cubicBezTo>
                  <a:cubicBezTo>
                    <a:pt x="1000882" y="361779"/>
                    <a:pt x="999085" y="362378"/>
                    <a:pt x="997887" y="362977"/>
                  </a:cubicBezTo>
                  <a:cubicBezTo>
                    <a:pt x="997288" y="363576"/>
                    <a:pt x="996090" y="363576"/>
                    <a:pt x="995491" y="364175"/>
                  </a:cubicBezTo>
                  <a:cubicBezTo>
                    <a:pt x="993095" y="365373"/>
                    <a:pt x="990699" y="366571"/>
                    <a:pt x="987704" y="367170"/>
                  </a:cubicBezTo>
                  <a:cubicBezTo>
                    <a:pt x="973928" y="371362"/>
                    <a:pt x="958954" y="368368"/>
                    <a:pt x="948172" y="361180"/>
                  </a:cubicBezTo>
                  <a:cubicBezTo>
                    <a:pt x="909838" y="336023"/>
                    <a:pt x="860123" y="326440"/>
                    <a:pt x="812206" y="340216"/>
                  </a:cubicBezTo>
                  <a:cubicBezTo>
                    <a:pt x="729547" y="363576"/>
                    <a:pt x="682828" y="445635"/>
                    <a:pt x="707984" y="522303"/>
                  </a:cubicBezTo>
                  <a:cubicBezTo>
                    <a:pt x="733141" y="599570"/>
                    <a:pt x="820591" y="643296"/>
                    <a:pt x="902650" y="619337"/>
                  </a:cubicBezTo>
                  <a:cubicBezTo>
                    <a:pt x="950568" y="605560"/>
                    <a:pt x="986506" y="572018"/>
                    <a:pt x="1003277" y="531288"/>
                  </a:cubicBezTo>
                  <a:cubicBezTo>
                    <a:pt x="1008069" y="519308"/>
                    <a:pt x="1018851" y="509725"/>
                    <a:pt x="1032627" y="505532"/>
                  </a:cubicBezTo>
                  <a:cubicBezTo>
                    <a:pt x="1035023" y="504933"/>
                    <a:pt x="1038018" y="504334"/>
                    <a:pt x="1040414" y="504334"/>
                  </a:cubicBezTo>
                  <a:cubicBezTo>
                    <a:pt x="1041013" y="504334"/>
                    <a:pt x="1042210" y="504334"/>
                    <a:pt x="1043408" y="504334"/>
                  </a:cubicBezTo>
                  <a:cubicBezTo>
                    <a:pt x="1045205" y="504334"/>
                    <a:pt x="1047002" y="504334"/>
                    <a:pt x="1048799" y="504334"/>
                  </a:cubicBezTo>
                  <a:cubicBezTo>
                    <a:pt x="1049997" y="504334"/>
                    <a:pt x="1051195" y="504334"/>
                    <a:pt x="1052393" y="504933"/>
                  </a:cubicBezTo>
                  <a:cubicBezTo>
                    <a:pt x="1053591" y="504933"/>
                    <a:pt x="1055388" y="505532"/>
                    <a:pt x="1056586" y="505532"/>
                  </a:cubicBezTo>
                  <a:cubicBezTo>
                    <a:pt x="1057784" y="505532"/>
                    <a:pt x="1058982" y="506131"/>
                    <a:pt x="1060180" y="506131"/>
                  </a:cubicBezTo>
                  <a:cubicBezTo>
                    <a:pt x="1060779" y="506131"/>
                    <a:pt x="1061378" y="506730"/>
                    <a:pt x="1061977" y="506730"/>
                  </a:cubicBezTo>
                  <a:cubicBezTo>
                    <a:pt x="1065570" y="507928"/>
                    <a:pt x="1069164" y="509725"/>
                    <a:pt x="1072159" y="511522"/>
                  </a:cubicBezTo>
                  <a:cubicBezTo>
                    <a:pt x="1072159" y="511522"/>
                    <a:pt x="1072758" y="511522"/>
                    <a:pt x="1072758" y="511522"/>
                  </a:cubicBezTo>
                  <a:cubicBezTo>
                    <a:pt x="1074555" y="512720"/>
                    <a:pt x="1075753" y="513918"/>
                    <a:pt x="1077550" y="515116"/>
                  </a:cubicBezTo>
                  <a:cubicBezTo>
                    <a:pt x="1077550" y="515116"/>
                    <a:pt x="1078149" y="515714"/>
                    <a:pt x="1078149" y="515714"/>
                  </a:cubicBezTo>
                  <a:cubicBezTo>
                    <a:pt x="1079946" y="516912"/>
                    <a:pt x="1081144" y="518709"/>
                    <a:pt x="1082342" y="519907"/>
                  </a:cubicBezTo>
                  <a:lnTo>
                    <a:pt x="1190156" y="851138"/>
                  </a:lnTo>
                  <a:lnTo>
                    <a:pt x="848144" y="948172"/>
                  </a:lnTo>
                  <a:cubicBezTo>
                    <a:pt x="826581" y="956558"/>
                    <a:pt x="815200" y="979319"/>
                    <a:pt x="821789" y="1000283"/>
                  </a:cubicBezTo>
                  <a:cubicBezTo>
                    <a:pt x="825982" y="1013460"/>
                    <a:pt x="836763" y="1023043"/>
                    <a:pt x="849342" y="1027835"/>
                  </a:cubicBezTo>
                  <a:cubicBezTo>
                    <a:pt x="893067" y="1043409"/>
                    <a:pt x="929005" y="1076951"/>
                    <a:pt x="943380" y="1121874"/>
                  </a:cubicBezTo>
                  <a:cubicBezTo>
                    <a:pt x="968537" y="1199141"/>
                    <a:pt x="921817" y="1280601"/>
                    <a:pt x="839159" y="1303961"/>
                  </a:cubicBezTo>
                  <a:cubicBezTo>
                    <a:pt x="755902" y="1329717"/>
                    <a:pt x="668452" y="1285992"/>
                    <a:pt x="643295" y="1208725"/>
                  </a:cubicBezTo>
                  <a:close/>
                </a:path>
              </a:pathLst>
            </a:custGeom>
            <a:solidFill>
              <a:schemeClr val="accent3"/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8" name="Gráfico 4">
              <a:extLst>
                <a:ext uri="{FF2B5EF4-FFF2-40B4-BE49-F238E27FC236}">
                  <a16:creationId xmlns:a16="http://schemas.microsoft.com/office/drawing/2014/main" id="{6F122745-8DB1-C96D-8808-60EE5F689200}"/>
                </a:ext>
              </a:extLst>
            </p:cNvPr>
            <p:cNvGrpSpPr/>
            <p:nvPr/>
          </p:nvGrpSpPr>
          <p:grpSpPr>
            <a:xfrm>
              <a:off x="2902476" y="4320866"/>
              <a:ext cx="409503" cy="597829"/>
              <a:chOff x="2902476" y="4320866"/>
              <a:chExt cx="409503" cy="597829"/>
            </a:xfrm>
            <a:solidFill>
              <a:srgbClr val="F1C0A4"/>
            </a:solidFill>
          </p:grpSpPr>
          <p:sp>
            <p:nvSpPr>
              <p:cNvPr id="120" name="Freeform: Shape 18">
                <a:extLst>
                  <a:ext uri="{FF2B5EF4-FFF2-40B4-BE49-F238E27FC236}">
                    <a16:creationId xmlns:a16="http://schemas.microsoft.com/office/drawing/2014/main" id="{D51EA0FA-2602-CB61-F9B8-71668BBF301C}"/>
                  </a:ext>
                </a:extLst>
              </p:cNvPr>
              <p:cNvSpPr/>
              <p:nvPr/>
            </p:nvSpPr>
            <p:spPr>
              <a:xfrm>
                <a:off x="2902476" y="4320866"/>
                <a:ext cx="297495" cy="390744"/>
              </a:xfrm>
              <a:custGeom>
                <a:avLst/>
                <a:gdLst>
                  <a:gd name="connsiteX0" fmla="*/ 83663 w 297495"/>
                  <a:gd name="connsiteY0" fmla="*/ 16773 h 390744"/>
                  <a:gd name="connsiteX1" fmla="*/ 297496 w 297495"/>
                  <a:gd name="connsiteY1" fmla="*/ 355192 h 390744"/>
                  <a:gd name="connsiteX2" fmla="*/ 248979 w 297495"/>
                  <a:gd name="connsiteY2" fmla="*/ 380947 h 390744"/>
                  <a:gd name="connsiteX3" fmla="*/ 14781 w 297495"/>
                  <a:gd name="connsiteY3" fmla="*/ 138963 h 390744"/>
                  <a:gd name="connsiteX4" fmla="*/ 83663 w 297495"/>
                  <a:gd name="connsiteY4" fmla="*/ 16773 h 39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495" h="390744">
                    <a:moveTo>
                      <a:pt x="83663" y="16773"/>
                    </a:moveTo>
                    <a:lnTo>
                      <a:pt x="297496" y="355192"/>
                    </a:lnTo>
                    <a:cubicBezTo>
                      <a:pt x="297496" y="355192"/>
                      <a:pt x="283720" y="413292"/>
                      <a:pt x="248979" y="380947"/>
                    </a:cubicBezTo>
                    <a:cubicBezTo>
                      <a:pt x="214239" y="348603"/>
                      <a:pt x="14781" y="138963"/>
                      <a:pt x="14781" y="138963"/>
                    </a:cubicBezTo>
                    <a:cubicBezTo>
                      <a:pt x="14781" y="138963"/>
                      <a:pt x="-47512" y="-57500"/>
                      <a:pt x="83663" y="16773"/>
                    </a:cubicBezTo>
                    <a:close/>
                  </a:path>
                </a:pathLst>
              </a:custGeom>
              <a:solidFill>
                <a:srgbClr val="F1C0A4"/>
              </a:solidFill>
              <a:ln w="5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9">
                <a:extLst>
                  <a:ext uri="{FF2B5EF4-FFF2-40B4-BE49-F238E27FC236}">
                    <a16:creationId xmlns:a16="http://schemas.microsoft.com/office/drawing/2014/main" id="{C805EF2D-6F3C-DC21-0844-C64AEF5CA5D1}"/>
                  </a:ext>
                </a:extLst>
              </p:cNvPr>
              <p:cNvSpPr/>
              <p:nvPr/>
            </p:nvSpPr>
            <p:spPr>
              <a:xfrm>
                <a:off x="3134085" y="4662880"/>
                <a:ext cx="177894" cy="255815"/>
              </a:xfrm>
              <a:custGeom>
                <a:avLst/>
                <a:gdLst>
                  <a:gd name="connsiteX0" fmla="*/ 0 w 177894"/>
                  <a:gd name="connsiteY0" fmla="*/ 0 h 255815"/>
                  <a:gd name="connsiteX1" fmla="*/ 23959 w 177894"/>
                  <a:gd name="connsiteY1" fmla="*/ 96434 h 255815"/>
                  <a:gd name="connsiteX2" fmla="*/ 79064 w 177894"/>
                  <a:gd name="connsiteY2" fmla="*/ 228807 h 255815"/>
                  <a:gd name="connsiteX3" fmla="*/ 92841 w 177894"/>
                  <a:gd name="connsiteY3" fmla="*/ 241985 h 255815"/>
                  <a:gd name="connsiteX4" fmla="*/ 68882 w 177894"/>
                  <a:gd name="connsiteY4" fmla="*/ 159925 h 255815"/>
                  <a:gd name="connsiteX5" fmla="*/ 94637 w 177894"/>
                  <a:gd name="connsiteY5" fmla="*/ 188676 h 255815"/>
                  <a:gd name="connsiteX6" fmla="*/ 113805 w 177894"/>
                  <a:gd name="connsiteY6" fmla="*/ 243182 h 255815"/>
                  <a:gd name="connsiteX7" fmla="*/ 127581 w 177894"/>
                  <a:gd name="connsiteY7" fmla="*/ 252766 h 255815"/>
                  <a:gd name="connsiteX8" fmla="*/ 148545 w 177894"/>
                  <a:gd name="connsiteY8" fmla="*/ 250969 h 255815"/>
                  <a:gd name="connsiteX9" fmla="*/ 136565 w 177894"/>
                  <a:gd name="connsiteY9" fmla="*/ 189874 h 255815"/>
                  <a:gd name="connsiteX10" fmla="*/ 117398 w 177894"/>
                  <a:gd name="connsiteY10" fmla="*/ 144951 h 255815"/>
                  <a:gd name="connsiteX11" fmla="*/ 148545 w 177894"/>
                  <a:gd name="connsiteY11" fmla="*/ 172504 h 255815"/>
                  <a:gd name="connsiteX12" fmla="*/ 160524 w 177894"/>
                  <a:gd name="connsiteY12" fmla="*/ 228807 h 255815"/>
                  <a:gd name="connsiteX13" fmla="*/ 177895 w 177894"/>
                  <a:gd name="connsiteY13" fmla="*/ 230604 h 255815"/>
                  <a:gd name="connsiteX14" fmla="*/ 165915 w 177894"/>
                  <a:gd name="connsiteY14" fmla="*/ 158129 h 255815"/>
                  <a:gd name="connsiteX15" fmla="*/ 116200 w 177894"/>
                  <a:gd name="connsiteY15" fmla="*/ 90445 h 255815"/>
                  <a:gd name="connsiteX16" fmla="*/ 138362 w 177894"/>
                  <a:gd name="connsiteY16" fmla="*/ 100028 h 255815"/>
                  <a:gd name="connsiteX17" fmla="*/ 171306 w 177894"/>
                  <a:gd name="connsiteY17" fmla="*/ 120992 h 255815"/>
                  <a:gd name="connsiteX18" fmla="*/ 138362 w 177894"/>
                  <a:gd name="connsiteY18" fmla="*/ 72475 h 255815"/>
                  <a:gd name="connsiteX19" fmla="*/ 77866 w 177894"/>
                  <a:gd name="connsiteY19" fmla="*/ 14375 h 255815"/>
                  <a:gd name="connsiteX20" fmla="*/ 0 w 177894"/>
                  <a:gd name="connsiteY20" fmla="*/ 0 h 25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7894" h="255815">
                    <a:moveTo>
                      <a:pt x="0" y="0"/>
                    </a:moveTo>
                    <a:cubicBezTo>
                      <a:pt x="0" y="0"/>
                      <a:pt x="17370" y="64689"/>
                      <a:pt x="23959" y="96434"/>
                    </a:cubicBezTo>
                    <a:cubicBezTo>
                      <a:pt x="31147" y="128779"/>
                      <a:pt x="65288" y="215630"/>
                      <a:pt x="79064" y="228807"/>
                    </a:cubicBezTo>
                    <a:cubicBezTo>
                      <a:pt x="92841" y="241985"/>
                      <a:pt x="92841" y="241985"/>
                      <a:pt x="92841" y="241985"/>
                    </a:cubicBezTo>
                    <a:lnTo>
                      <a:pt x="68882" y="159925"/>
                    </a:lnTo>
                    <a:lnTo>
                      <a:pt x="94637" y="188676"/>
                    </a:lnTo>
                    <a:cubicBezTo>
                      <a:pt x="94637" y="188676"/>
                      <a:pt x="108414" y="237193"/>
                      <a:pt x="113805" y="243182"/>
                    </a:cubicBezTo>
                    <a:cubicBezTo>
                      <a:pt x="119195" y="249771"/>
                      <a:pt x="127581" y="252766"/>
                      <a:pt x="127581" y="252766"/>
                    </a:cubicBezTo>
                    <a:cubicBezTo>
                      <a:pt x="144951" y="260553"/>
                      <a:pt x="148545" y="250969"/>
                      <a:pt x="148545" y="250969"/>
                    </a:cubicBezTo>
                    <a:lnTo>
                      <a:pt x="136565" y="189874"/>
                    </a:lnTo>
                    <a:lnTo>
                      <a:pt x="117398" y="144951"/>
                    </a:lnTo>
                    <a:lnTo>
                      <a:pt x="148545" y="172504"/>
                    </a:lnTo>
                    <a:cubicBezTo>
                      <a:pt x="148545" y="172504"/>
                      <a:pt x="155733" y="224016"/>
                      <a:pt x="160524" y="228807"/>
                    </a:cubicBezTo>
                    <a:cubicBezTo>
                      <a:pt x="165915" y="233599"/>
                      <a:pt x="177895" y="230604"/>
                      <a:pt x="177895" y="230604"/>
                    </a:cubicBezTo>
                    <a:lnTo>
                      <a:pt x="165915" y="158129"/>
                    </a:lnTo>
                    <a:lnTo>
                      <a:pt x="116200" y="90445"/>
                    </a:lnTo>
                    <a:cubicBezTo>
                      <a:pt x="116200" y="90445"/>
                      <a:pt x="126383" y="85653"/>
                      <a:pt x="138362" y="100028"/>
                    </a:cubicBezTo>
                    <a:cubicBezTo>
                      <a:pt x="150342" y="114403"/>
                      <a:pt x="162321" y="120992"/>
                      <a:pt x="171306" y="120992"/>
                    </a:cubicBezTo>
                    <a:cubicBezTo>
                      <a:pt x="179691" y="120992"/>
                      <a:pt x="147347" y="79064"/>
                      <a:pt x="138362" y="72475"/>
                    </a:cubicBezTo>
                    <a:cubicBezTo>
                      <a:pt x="129977" y="65887"/>
                      <a:pt x="116200" y="25756"/>
                      <a:pt x="77866" y="14375"/>
                    </a:cubicBezTo>
                    <a:cubicBezTo>
                      <a:pt x="39532" y="359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C0A4"/>
              </a:solidFill>
              <a:ln w="5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9" name="Freeform: Shape 17">
              <a:extLst>
                <a:ext uri="{FF2B5EF4-FFF2-40B4-BE49-F238E27FC236}">
                  <a16:creationId xmlns:a16="http://schemas.microsoft.com/office/drawing/2014/main" id="{2D9C58A2-D4A6-38A6-6094-39FDEF8763ED}"/>
                </a:ext>
              </a:extLst>
            </p:cNvPr>
            <p:cNvSpPr/>
            <p:nvPr/>
          </p:nvSpPr>
          <p:spPr>
            <a:xfrm>
              <a:off x="2758205" y="3889498"/>
              <a:ext cx="288833" cy="558391"/>
            </a:xfrm>
            <a:custGeom>
              <a:avLst/>
              <a:gdLst>
                <a:gd name="connsiteX0" fmla="*/ 44050 w 288833"/>
                <a:gd name="connsiteY0" fmla="*/ 1308 h 558391"/>
                <a:gd name="connsiteX1" fmla="*/ 26680 w 288833"/>
                <a:gd name="connsiteY1" fmla="*/ 255871 h 558391"/>
                <a:gd name="connsiteX2" fmla="*/ 136890 w 288833"/>
                <a:gd name="connsiteY2" fmla="*/ 552361 h 558391"/>
                <a:gd name="connsiteX3" fmla="*/ 247101 w 288833"/>
                <a:gd name="connsiteY3" fmla="*/ 542778 h 558391"/>
                <a:gd name="connsiteX4" fmla="*/ 288430 w 288833"/>
                <a:gd name="connsiteY4" fmla="*/ 478089 h 558391"/>
                <a:gd name="connsiteX5" fmla="*/ 133296 w 288833"/>
                <a:gd name="connsiteY5" fmla="*/ 78575 h 558391"/>
                <a:gd name="connsiteX6" fmla="*/ 44050 w 288833"/>
                <a:gd name="connsiteY6" fmla="*/ 1308 h 55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833" h="558391">
                  <a:moveTo>
                    <a:pt x="44050" y="1308"/>
                  </a:moveTo>
                  <a:cubicBezTo>
                    <a:pt x="44050" y="1308"/>
                    <a:pt x="-42202" y="65997"/>
                    <a:pt x="26680" y="255871"/>
                  </a:cubicBezTo>
                  <a:cubicBezTo>
                    <a:pt x="95561" y="445745"/>
                    <a:pt x="123114" y="549367"/>
                    <a:pt x="136890" y="552361"/>
                  </a:cubicBezTo>
                  <a:cubicBezTo>
                    <a:pt x="150667" y="555356"/>
                    <a:pt x="223142" y="568534"/>
                    <a:pt x="247101" y="542778"/>
                  </a:cubicBezTo>
                  <a:cubicBezTo>
                    <a:pt x="271060" y="517022"/>
                    <a:pt x="292024" y="494261"/>
                    <a:pt x="288430" y="478089"/>
                  </a:cubicBezTo>
                  <a:cubicBezTo>
                    <a:pt x="284836" y="461917"/>
                    <a:pt x="150667" y="113915"/>
                    <a:pt x="133296" y="78575"/>
                  </a:cubicBezTo>
                  <a:cubicBezTo>
                    <a:pt x="116525" y="42637"/>
                    <a:pt x="68009" y="-8875"/>
                    <a:pt x="44050" y="13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0">
            <a:extLst>
              <a:ext uri="{FF2B5EF4-FFF2-40B4-BE49-F238E27FC236}">
                <a16:creationId xmlns:a16="http://schemas.microsoft.com/office/drawing/2014/main" id="{DD9F9F39-CE5A-7804-8D92-DCCE2E3F6928}"/>
              </a:ext>
            </a:extLst>
          </p:cNvPr>
          <p:cNvGrpSpPr/>
          <p:nvPr/>
        </p:nvGrpSpPr>
        <p:grpSpPr>
          <a:xfrm>
            <a:off x="7475504" y="1051687"/>
            <a:ext cx="484833" cy="484520"/>
            <a:chOff x="12187238" y="1824038"/>
            <a:chExt cx="4867275" cy="4864100"/>
          </a:xfrm>
          <a:solidFill>
            <a:schemeClr val="bg1"/>
          </a:solidFill>
        </p:grpSpPr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CE237BAE-431C-1D9A-0044-955AB9177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87238" y="1824038"/>
              <a:ext cx="4867275" cy="4864100"/>
            </a:xfrm>
            <a:custGeom>
              <a:avLst/>
              <a:gdLst>
                <a:gd name="T0" fmla="*/ 2631 w 6132"/>
                <a:gd name="T1" fmla="*/ 987 h 6127"/>
                <a:gd name="T2" fmla="*/ 1999 w 6132"/>
                <a:gd name="T3" fmla="*/ 1277 h 6127"/>
                <a:gd name="T4" fmla="*/ 1364 w 6132"/>
                <a:gd name="T5" fmla="*/ 951 h 6127"/>
                <a:gd name="T6" fmla="*/ 943 w 6132"/>
                <a:gd name="T7" fmla="*/ 1341 h 6127"/>
                <a:gd name="T8" fmla="*/ 1291 w 6132"/>
                <a:gd name="T9" fmla="*/ 1944 h 6127"/>
                <a:gd name="T10" fmla="*/ 1034 w 6132"/>
                <a:gd name="T11" fmla="*/ 2595 h 6127"/>
                <a:gd name="T12" fmla="*/ 350 w 6132"/>
                <a:gd name="T13" fmla="*/ 2793 h 6127"/>
                <a:gd name="T14" fmla="*/ 954 w 6132"/>
                <a:gd name="T15" fmla="*/ 3483 h 6127"/>
                <a:gd name="T16" fmla="*/ 1209 w 6132"/>
                <a:gd name="T17" fmla="*/ 4007 h 6127"/>
                <a:gd name="T18" fmla="*/ 958 w 6132"/>
                <a:gd name="T19" fmla="*/ 4764 h 6127"/>
                <a:gd name="T20" fmla="*/ 1362 w 6132"/>
                <a:gd name="T21" fmla="*/ 5200 h 6127"/>
                <a:gd name="T22" fmla="*/ 1901 w 6132"/>
                <a:gd name="T23" fmla="*/ 4846 h 6127"/>
                <a:gd name="T24" fmla="*/ 2411 w 6132"/>
                <a:gd name="T25" fmla="*/ 5040 h 6127"/>
                <a:gd name="T26" fmla="*/ 2763 w 6132"/>
                <a:gd name="T27" fmla="*/ 5757 h 6127"/>
                <a:gd name="T28" fmla="*/ 3369 w 6132"/>
                <a:gd name="T29" fmla="*/ 5757 h 6127"/>
                <a:gd name="T30" fmla="*/ 3727 w 6132"/>
                <a:gd name="T31" fmla="*/ 5040 h 6127"/>
                <a:gd name="T32" fmla="*/ 4278 w 6132"/>
                <a:gd name="T33" fmla="*/ 4846 h 6127"/>
                <a:gd name="T34" fmla="*/ 4787 w 6132"/>
                <a:gd name="T35" fmla="*/ 5187 h 6127"/>
                <a:gd name="T36" fmla="*/ 4869 w 6132"/>
                <a:gd name="T37" fmla="*/ 4308 h 6127"/>
                <a:gd name="T38" fmla="*/ 4992 w 6132"/>
                <a:gd name="T39" fmla="*/ 3860 h 6127"/>
                <a:gd name="T40" fmla="*/ 5223 w 6132"/>
                <a:gd name="T41" fmla="*/ 3457 h 6127"/>
                <a:gd name="T42" fmla="*/ 5787 w 6132"/>
                <a:gd name="T43" fmla="*/ 2780 h 6127"/>
                <a:gd name="T44" fmla="*/ 5100 w 6132"/>
                <a:gd name="T45" fmla="*/ 2582 h 6127"/>
                <a:gd name="T46" fmla="*/ 4839 w 6132"/>
                <a:gd name="T47" fmla="*/ 1933 h 6127"/>
                <a:gd name="T48" fmla="*/ 5184 w 6132"/>
                <a:gd name="T49" fmla="*/ 1331 h 6127"/>
                <a:gd name="T50" fmla="*/ 4765 w 6132"/>
                <a:gd name="T51" fmla="*/ 944 h 6127"/>
                <a:gd name="T52" fmla="*/ 4127 w 6132"/>
                <a:gd name="T53" fmla="*/ 1272 h 6127"/>
                <a:gd name="T54" fmla="*/ 3481 w 6132"/>
                <a:gd name="T55" fmla="*/ 981 h 6127"/>
                <a:gd name="T56" fmla="*/ 2788 w 6132"/>
                <a:gd name="T57" fmla="*/ 344 h 6127"/>
                <a:gd name="T58" fmla="*/ 3591 w 6132"/>
                <a:gd name="T59" fmla="*/ 110 h 6127"/>
                <a:gd name="T60" fmla="*/ 4064 w 6132"/>
                <a:gd name="T61" fmla="*/ 851 h 6127"/>
                <a:gd name="T62" fmla="*/ 4839 w 6132"/>
                <a:gd name="T63" fmla="*/ 601 h 6127"/>
                <a:gd name="T64" fmla="*/ 5499 w 6132"/>
                <a:gd name="T65" fmla="*/ 1186 h 6127"/>
                <a:gd name="T66" fmla="*/ 5469 w 6132"/>
                <a:gd name="T67" fmla="*/ 1577 h 6127"/>
                <a:gd name="T68" fmla="*/ 5933 w 6132"/>
                <a:gd name="T69" fmla="*/ 2459 h 6127"/>
                <a:gd name="T70" fmla="*/ 6132 w 6132"/>
                <a:gd name="T71" fmla="*/ 2795 h 6127"/>
                <a:gd name="T72" fmla="*/ 5979 w 6132"/>
                <a:gd name="T73" fmla="*/ 3638 h 6127"/>
                <a:gd name="T74" fmla="*/ 5214 w 6132"/>
                <a:gd name="T75" fmla="*/ 4197 h 6127"/>
                <a:gd name="T76" fmla="*/ 5519 w 6132"/>
                <a:gd name="T77" fmla="*/ 4889 h 6127"/>
                <a:gd name="T78" fmla="*/ 4893 w 6132"/>
                <a:gd name="T79" fmla="*/ 5515 h 6127"/>
                <a:gd name="T80" fmla="*/ 4202 w 6132"/>
                <a:gd name="T81" fmla="*/ 5209 h 6127"/>
                <a:gd name="T82" fmla="*/ 3641 w 6132"/>
                <a:gd name="T83" fmla="*/ 5975 h 6127"/>
                <a:gd name="T84" fmla="*/ 2795 w 6132"/>
                <a:gd name="T85" fmla="*/ 6127 h 6127"/>
                <a:gd name="T86" fmla="*/ 2460 w 6132"/>
                <a:gd name="T87" fmla="*/ 5926 h 6127"/>
                <a:gd name="T88" fmla="*/ 1586 w 6132"/>
                <a:gd name="T89" fmla="*/ 5472 h 6127"/>
                <a:gd name="T90" fmla="*/ 1194 w 6132"/>
                <a:gd name="T91" fmla="*/ 5500 h 6127"/>
                <a:gd name="T92" fmla="*/ 609 w 6132"/>
                <a:gd name="T93" fmla="*/ 4841 h 6127"/>
                <a:gd name="T94" fmla="*/ 861 w 6132"/>
                <a:gd name="T95" fmla="*/ 4076 h 6127"/>
                <a:gd name="T96" fmla="*/ 110 w 6132"/>
                <a:gd name="T97" fmla="*/ 3614 h 6127"/>
                <a:gd name="T98" fmla="*/ 6 w 6132"/>
                <a:gd name="T99" fmla="*/ 2746 h 6127"/>
                <a:gd name="T100" fmla="*/ 257 w 6132"/>
                <a:gd name="T101" fmla="*/ 2448 h 6127"/>
                <a:gd name="T102" fmla="*/ 626 w 6132"/>
                <a:gd name="T103" fmla="*/ 1532 h 6127"/>
                <a:gd name="T104" fmla="*/ 658 w 6132"/>
                <a:gd name="T105" fmla="*/ 1143 h 6127"/>
                <a:gd name="T106" fmla="*/ 1349 w 6132"/>
                <a:gd name="T107" fmla="*/ 603 h 6127"/>
                <a:gd name="T108" fmla="*/ 2195 w 6132"/>
                <a:gd name="T109" fmla="*/ 801 h 6127"/>
                <a:gd name="T110" fmla="*/ 2564 w 6132"/>
                <a:gd name="T111" fmla="*/ 73 h 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32" h="6127">
                  <a:moveTo>
                    <a:pt x="2788" y="344"/>
                  </a:moveTo>
                  <a:lnTo>
                    <a:pt x="2773" y="348"/>
                  </a:lnTo>
                  <a:lnTo>
                    <a:pt x="2761" y="359"/>
                  </a:lnTo>
                  <a:lnTo>
                    <a:pt x="2754" y="372"/>
                  </a:lnTo>
                  <a:lnTo>
                    <a:pt x="2663" y="914"/>
                  </a:lnTo>
                  <a:lnTo>
                    <a:pt x="2652" y="953"/>
                  </a:lnTo>
                  <a:lnTo>
                    <a:pt x="2631" y="987"/>
                  </a:lnTo>
                  <a:lnTo>
                    <a:pt x="2605" y="1015"/>
                  </a:lnTo>
                  <a:lnTo>
                    <a:pt x="2573" y="1037"/>
                  </a:lnTo>
                  <a:lnTo>
                    <a:pt x="2536" y="1052"/>
                  </a:lnTo>
                  <a:lnTo>
                    <a:pt x="2396" y="1095"/>
                  </a:lnTo>
                  <a:lnTo>
                    <a:pt x="2260" y="1147"/>
                  </a:lnTo>
                  <a:lnTo>
                    <a:pt x="2128" y="1208"/>
                  </a:lnTo>
                  <a:lnTo>
                    <a:pt x="1999" y="1277"/>
                  </a:lnTo>
                  <a:lnTo>
                    <a:pt x="1964" y="1294"/>
                  </a:lnTo>
                  <a:lnTo>
                    <a:pt x="1925" y="1301"/>
                  </a:lnTo>
                  <a:lnTo>
                    <a:pt x="1886" y="1300"/>
                  </a:lnTo>
                  <a:lnTo>
                    <a:pt x="1847" y="1290"/>
                  </a:lnTo>
                  <a:lnTo>
                    <a:pt x="1811" y="1270"/>
                  </a:lnTo>
                  <a:lnTo>
                    <a:pt x="1370" y="955"/>
                  </a:lnTo>
                  <a:lnTo>
                    <a:pt x="1364" y="951"/>
                  </a:lnTo>
                  <a:lnTo>
                    <a:pt x="1357" y="950"/>
                  </a:lnTo>
                  <a:lnTo>
                    <a:pt x="1349" y="950"/>
                  </a:lnTo>
                  <a:lnTo>
                    <a:pt x="1344" y="950"/>
                  </a:lnTo>
                  <a:lnTo>
                    <a:pt x="1338" y="951"/>
                  </a:lnTo>
                  <a:lnTo>
                    <a:pt x="1332" y="953"/>
                  </a:lnTo>
                  <a:lnTo>
                    <a:pt x="1325" y="959"/>
                  </a:lnTo>
                  <a:lnTo>
                    <a:pt x="943" y="1341"/>
                  </a:lnTo>
                  <a:lnTo>
                    <a:pt x="935" y="1354"/>
                  </a:lnTo>
                  <a:lnTo>
                    <a:pt x="934" y="1370"/>
                  </a:lnTo>
                  <a:lnTo>
                    <a:pt x="939" y="1385"/>
                  </a:lnTo>
                  <a:lnTo>
                    <a:pt x="1258" y="1832"/>
                  </a:lnTo>
                  <a:lnTo>
                    <a:pt x="1278" y="1867"/>
                  </a:lnTo>
                  <a:lnTo>
                    <a:pt x="1290" y="1905"/>
                  </a:lnTo>
                  <a:lnTo>
                    <a:pt x="1291" y="1944"/>
                  </a:lnTo>
                  <a:lnTo>
                    <a:pt x="1284" y="1983"/>
                  </a:lnTo>
                  <a:lnTo>
                    <a:pt x="1267" y="2020"/>
                  </a:lnTo>
                  <a:lnTo>
                    <a:pt x="1198" y="2147"/>
                  </a:lnTo>
                  <a:lnTo>
                    <a:pt x="1139" y="2281"/>
                  </a:lnTo>
                  <a:lnTo>
                    <a:pt x="1088" y="2417"/>
                  </a:lnTo>
                  <a:lnTo>
                    <a:pt x="1049" y="2556"/>
                  </a:lnTo>
                  <a:lnTo>
                    <a:pt x="1034" y="2595"/>
                  </a:lnTo>
                  <a:lnTo>
                    <a:pt x="1012" y="2627"/>
                  </a:lnTo>
                  <a:lnTo>
                    <a:pt x="982" y="2653"/>
                  </a:lnTo>
                  <a:lnTo>
                    <a:pt x="949" y="2674"/>
                  </a:lnTo>
                  <a:lnTo>
                    <a:pt x="909" y="2685"/>
                  </a:lnTo>
                  <a:lnTo>
                    <a:pt x="375" y="2774"/>
                  </a:lnTo>
                  <a:lnTo>
                    <a:pt x="360" y="2780"/>
                  </a:lnTo>
                  <a:lnTo>
                    <a:pt x="350" y="2793"/>
                  </a:lnTo>
                  <a:lnTo>
                    <a:pt x="347" y="2808"/>
                  </a:lnTo>
                  <a:lnTo>
                    <a:pt x="347" y="3346"/>
                  </a:lnTo>
                  <a:lnTo>
                    <a:pt x="350" y="3362"/>
                  </a:lnTo>
                  <a:lnTo>
                    <a:pt x="360" y="3374"/>
                  </a:lnTo>
                  <a:lnTo>
                    <a:pt x="375" y="3379"/>
                  </a:lnTo>
                  <a:lnTo>
                    <a:pt x="917" y="3472"/>
                  </a:lnTo>
                  <a:lnTo>
                    <a:pt x="954" y="3483"/>
                  </a:lnTo>
                  <a:lnTo>
                    <a:pt x="990" y="3502"/>
                  </a:lnTo>
                  <a:lnTo>
                    <a:pt x="1017" y="3530"/>
                  </a:lnTo>
                  <a:lnTo>
                    <a:pt x="1040" y="3562"/>
                  </a:lnTo>
                  <a:lnTo>
                    <a:pt x="1055" y="3599"/>
                  </a:lnTo>
                  <a:lnTo>
                    <a:pt x="1096" y="3739"/>
                  </a:lnTo>
                  <a:lnTo>
                    <a:pt x="1148" y="3874"/>
                  </a:lnTo>
                  <a:lnTo>
                    <a:pt x="1209" y="4007"/>
                  </a:lnTo>
                  <a:lnTo>
                    <a:pt x="1280" y="4133"/>
                  </a:lnTo>
                  <a:lnTo>
                    <a:pt x="1297" y="4170"/>
                  </a:lnTo>
                  <a:lnTo>
                    <a:pt x="1304" y="4210"/>
                  </a:lnTo>
                  <a:lnTo>
                    <a:pt x="1303" y="4249"/>
                  </a:lnTo>
                  <a:lnTo>
                    <a:pt x="1291" y="4288"/>
                  </a:lnTo>
                  <a:lnTo>
                    <a:pt x="1273" y="4323"/>
                  </a:lnTo>
                  <a:lnTo>
                    <a:pt x="958" y="4764"/>
                  </a:lnTo>
                  <a:lnTo>
                    <a:pt x="952" y="4779"/>
                  </a:lnTo>
                  <a:lnTo>
                    <a:pt x="954" y="4794"/>
                  </a:lnTo>
                  <a:lnTo>
                    <a:pt x="962" y="4809"/>
                  </a:lnTo>
                  <a:lnTo>
                    <a:pt x="1344" y="5189"/>
                  </a:lnTo>
                  <a:lnTo>
                    <a:pt x="1349" y="5194"/>
                  </a:lnTo>
                  <a:lnTo>
                    <a:pt x="1357" y="5198"/>
                  </a:lnTo>
                  <a:lnTo>
                    <a:pt x="1362" y="5200"/>
                  </a:lnTo>
                  <a:lnTo>
                    <a:pt x="1368" y="5200"/>
                  </a:lnTo>
                  <a:lnTo>
                    <a:pt x="1373" y="5200"/>
                  </a:lnTo>
                  <a:lnTo>
                    <a:pt x="1381" y="5196"/>
                  </a:lnTo>
                  <a:lnTo>
                    <a:pt x="1386" y="5194"/>
                  </a:lnTo>
                  <a:lnTo>
                    <a:pt x="1835" y="4874"/>
                  </a:lnTo>
                  <a:lnTo>
                    <a:pt x="1867" y="4857"/>
                  </a:lnTo>
                  <a:lnTo>
                    <a:pt x="1901" y="4846"/>
                  </a:lnTo>
                  <a:lnTo>
                    <a:pt x="1934" y="4843"/>
                  </a:lnTo>
                  <a:lnTo>
                    <a:pt x="1964" y="4846"/>
                  </a:lnTo>
                  <a:lnTo>
                    <a:pt x="1994" y="4854"/>
                  </a:lnTo>
                  <a:lnTo>
                    <a:pt x="2022" y="4867"/>
                  </a:lnTo>
                  <a:lnTo>
                    <a:pt x="2148" y="4932"/>
                  </a:lnTo>
                  <a:lnTo>
                    <a:pt x="2277" y="4992"/>
                  </a:lnTo>
                  <a:lnTo>
                    <a:pt x="2411" y="5040"/>
                  </a:lnTo>
                  <a:lnTo>
                    <a:pt x="2547" y="5081"/>
                  </a:lnTo>
                  <a:lnTo>
                    <a:pt x="2584" y="5096"/>
                  </a:lnTo>
                  <a:lnTo>
                    <a:pt x="2616" y="5118"/>
                  </a:lnTo>
                  <a:lnTo>
                    <a:pt x="2644" y="5146"/>
                  </a:lnTo>
                  <a:lnTo>
                    <a:pt x="2663" y="5180"/>
                  </a:lnTo>
                  <a:lnTo>
                    <a:pt x="2674" y="5219"/>
                  </a:lnTo>
                  <a:lnTo>
                    <a:pt x="2763" y="5757"/>
                  </a:lnTo>
                  <a:lnTo>
                    <a:pt x="2769" y="5772"/>
                  </a:lnTo>
                  <a:lnTo>
                    <a:pt x="2782" y="5781"/>
                  </a:lnTo>
                  <a:lnTo>
                    <a:pt x="2797" y="5785"/>
                  </a:lnTo>
                  <a:lnTo>
                    <a:pt x="3337" y="5785"/>
                  </a:lnTo>
                  <a:lnTo>
                    <a:pt x="3352" y="5781"/>
                  </a:lnTo>
                  <a:lnTo>
                    <a:pt x="3363" y="5772"/>
                  </a:lnTo>
                  <a:lnTo>
                    <a:pt x="3369" y="5757"/>
                  </a:lnTo>
                  <a:lnTo>
                    <a:pt x="3460" y="5219"/>
                  </a:lnTo>
                  <a:lnTo>
                    <a:pt x="3471" y="5181"/>
                  </a:lnTo>
                  <a:lnTo>
                    <a:pt x="3490" y="5146"/>
                  </a:lnTo>
                  <a:lnTo>
                    <a:pt x="3516" y="5118"/>
                  </a:lnTo>
                  <a:lnTo>
                    <a:pt x="3550" y="5096"/>
                  </a:lnTo>
                  <a:lnTo>
                    <a:pt x="3587" y="5081"/>
                  </a:lnTo>
                  <a:lnTo>
                    <a:pt x="3727" y="5040"/>
                  </a:lnTo>
                  <a:lnTo>
                    <a:pt x="3863" y="4990"/>
                  </a:lnTo>
                  <a:lnTo>
                    <a:pt x="3997" y="4928"/>
                  </a:lnTo>
                  <a:lnTo>
                    <a:pt x="4124" y="4857"/>
                  </a:lnTo>
                  <a:lnTo>
                    <a:pt x="4161" y="4843"/>
                  </a:lnTo>
                  <a:lnTo>
                    <a:pt x="4200" y="4835"/>
                  </a:lnTo>
                  <a:lnTo>
                    <a:pt x="4239" y="4837"/>
                  </a:lnTo>
                  <a:lnTo>
                    <a:pt x="4278" y="4846"/>
                  </a:lnTo>
                  <a:lnTo>
                    <a:pt x="4312" y="4867"/>
                  </a:lnTo>
                  <a:lnTo>
                    <a:pt x="4757" y="5181"/>
                  </a:lnTo>
                  <a:lnTo>
                    <a:pt x="4763" y="5185"/>
                  </a:lnTo>
                  <a:lnTo>
                    <a:pt x="4768" y="5187"/>
                  </a:lnTo>
                  <a:lnTo>
                    <a:pt x="4776" y="5189"/>
                  </a:lnTo>
                  <a:lnTo>
                    <a:pt x="4781" y="5189"/>
                  </a:lnTo>
                  <a:lnTo>
                    <a:pt x="4787" y="5187"/>
                  </a:lnTo>
                  <a:lnTo>
                    <a:pt x="4794" y="5183"/>
                  </a:lnTo>
                  <a:lnTo>
                    <a:pt x="4800" y="5178"/>
                  </a:lnTo>
                  <a:lnTo>
                    <a:pt x="5182" y="4796"/>
                  </a:lnTo>
                  <a:lnTo>
                    <a:pt x="5191" y="4783"/>
                  </a:lnTo>
                  <a:lnTo>
                    <a:pt x="5191" y="4768"/>
                  </a:lnTo>
                  <a:lnTo>
                    <a:pt x="5186" y="4753"/>
                  </a:lnTo>
                  <a:lnTo>
                    <a:pt x="4869" y="4308"/>
                  </a:lnTo>
                  <a:lnTo>
                    <a:pt x="4850" y="4273"/>
                  </a:lnTo>
                  <a:lnTo>
                    <a:pt x="4839" y="4234"/>
                  </a:lnTo>
                  <a:lnTo>
                    <a:pt x="4839" y="4195"/>
                  </a:lnTo>
                  <a:lnTo>
                    <a:pt x="4846" y="4156"/>
                  </a:lnTo>
                  <a:lnTo>
                    <a:pt x="4861" y="4120"/>
                  </a:lnTo>
                  <a:lnTo>
                    <a:pt x="4932" y="3992"/>
                  </a:lnTo>
                  <a:lnTo>
                    <a:pt x="4992" y="3860"/>
                  </a:lnTo>
                  <a:lnTo>
                    <a:pt x="5044" y="3724"/>
                  </a:lnTo>
                  <a:lnTo>
                    <a:pt x="5085" y="3584"/>
                  </a:lnTo>
                  <a:lnTo>
                    <a:pt x="5100" y="3547"/>
                  </a:lnTo>
                  <a:lnTo>
                    <a:pt x="5120" y="3513"/>
                  </a:lnTo>
                  <a:lnTo>
                    <a:pt x="5150" y="3487"/>
                  </a:lnTo>
                  <a:lnTo>
                    <a:pt x="5184" y="3469"/>
                  </a:lnTo>
                  <a:lnTo>
                    <a:pt x="5223" y="3457"/>
                  </a:lnTo>
                  <a:lnTo>
                    <a:pt x="5761" y="3366"/>
                  </a:lnTo>
                  <a:lnTo>
                    <a:pt x="5776" y="3361"/>
                  </a:lnTo>
                  <a:lnTo>
                    <a:pt x="5786" y="3349"/>
                  </a:lnTo>
                  <a:lnTo>
                    <a:pt x="5789" y="3335"/>
                  </a:lnTo>
                  <a:lnTo>
                    <a:pt x="5791" y="3335"/>
                  </a:lnTo>
                  <a:lnTo>
                    <a:pt x="5791" y="2795"/>
                  </a:lnTo>
                  <a:lnTo>
                    <a:pt x="5787" y="2780"/>
                  </a:lnTo>
                  <a:lnTo>
                    <a:pt x="5778" y="2769"/>
                  </a:lnTo>
                  <a:lnTo>
                    <a:pt x="5763" y="2761"/>
                  </a:lnTo>
                  <a:lnTo>
                    <a:pt x="5225" y="2670"/>
                  </a:lnTo>
                  <a:lnTo>
                    <a:pt x="5186" y="2661"/>
                  </a:lnTo>
                  <a:lnTo>
                    <a:pt x="5152" y="2640"/>
                  </a:lnTo>
                  <a:lnTo>
                    <a:pt x="5122" y="2614"/>
                  </a:lnTo>
                  <a:lnTo>
                    <a:pt x="5100" y="2582"/>
                  </a:lnTo>
                  <a:lnTo>
                    <a:pt x="5087" y="2543"/>
                  </a:lnTo>
                  <a:lnTo>
                    <a:pt x="5046" y="2404"/>
                  </a:lnTo>
                  <a:lnTo>
                    <a:pt x="4994" y="2268"/>
                  </a:lnTo>
                  <a:lnTo>
                    <a:pt x="4934" y="2136"/>
                  </a:lnTo>
                  <a:lnTo>
                    <a:pt x="4863" y="2007"/>
                  </a:lnTo>
                  <a:lnTo>
                    <a:pt x="4846" y="1972"/>
                  </a:lnTo>
                  <a:lnTo>
                    <a:pt x="4839" y="1933"/>
                  </a:lnTo>
                  <a:lnTo>
                    <a:pt x="4841" y="1893"/>
                  </a:lnTo>
                  <a:lnTo>
                    <a:pt x="4852" y="1854"/>
                  </a:lnTo>
                  <a:lnTo>
                    <a:pt x="4871" y="1819"/>
                  </a:lnTo>
                  <a:lnTo>
                    <a:pt x="5187" y="1376"/>
                  </a:lnTo>
                  <a:lnTo>
                    <a:pt x="5193" y="1361"/>
                  </a:lnTo>
                  <a:lnTo>
                    <a:pt x="5191" y="1344"/>
                  </a:lnTo>
                  <a:lnTo>
                    <a:pt x="5184" y="1331"/>
                  </a:lnTo>
                  <a:lnTo>
                    <a:pt x="4802" y="950"/>
                  </a:lnTo>
                  <a:lnTo>
                    <a:pt x="4794" y="946"/>
                  </a:lnTo>
                  <a:lnTo>
                    <a:pt x="4789" y="942"/>
                  </a:lnTo>
                  <a:lnTo>
                    <a:pt x="4783" y="940"/>
                  </a:lnTo>
                  <a:lnTo>
                    <a:pt x="4778" y="940"/>
                  </a:lnTo>
                  <a:lnTo>
                    <a:pt x="4772" y="940"/>
                  </a:lnTo>
                  <a:lnTo>
                    <a:pt x="4765" y="944"/>
                  </a:lnTo>
                  <a:lnTo>
                    <a:pt x="4759" y="946"/>
                  </a:lnTo>
                  <a:lnTo>
                    <a:pt x="4315" y="1264"/>
                  </a:lnTo>
                  <a:lnTo>
                    <a:pt x="4280" y="1283"/>
                  </a:lnTo>
                  <a:lnTo>
                    <a:pt x="4243" y="1294"/>
                  </a:lnTo>
                  <a:lnTo>
                    <a:pt x="4204" y="1296"/>
                  </a:lnTo>
                  <a:lnTo>
                    <a:pt x="4165" y="1288"/>
                  </a:lnTo>
                  <a:lnTo>
                    <a:pt x="4127" y="1272"/>
                  </a:lnTo>
                  <a:lnTo>
                    <a:pt x="3997" y="1201"/>
                  </a:lnTo>
                  <a:lnTo>
                    <a:pt x="3861" y="1139"/>
                  </a:lnTo>
                  <a:lnTo>
                    <a:pt x="3721" y="1087"/>
                  </a:lnTo>
                  <a:lnTo>
                    <a:pt x="3578" y="1046"/>
                  </a:lnTo>
                  <a:lnTo>
                    <a:pt x="3540" y="1031"/>
                  </a:lnTo>
                  <a:lnTo>
                    <a:pt x="3509" y="1009"/>
                  </a:lnTo>
                  <a:lnTo>
                    <a:pt x="3481" y="981"/>
                  </a:lnTo>
                  <a:lnTo>
                    <a:pt x="3462" y="946"/>
                  </a:lnTo>
                  <a:lnTo>
                    <a:pt x="3451" y="907"/>
                  </a:lnTo>
                  <a:lnTo>
                    <a:pt x="3361" y="372"/>
                  </a:lnTo>
                  <a:lnTo>
                    <a:pt x="3354" y="359"/>
                  </a:lnTo>
                  <a:lnTo>
                    <a:pt x="3343" y="348"/>
                  </a:lnTo>
                  <a:lnTo>
                    <a:pt x="3328" y="344"/>
                  </a:lnTo>
                  <a:lnTo>
                    <a:pt x="2788" y="344"/>
                  </a:lnTo>
                  <a:close/>
                  <a:moveTo>
                    <a:pt x="2786" y="0"/>
                  </a:moveTo>
                  <a:lnTo>
                    <a:pt x="3324" y="0"/>
                  </a:lnTo>
                  <a:lnTo>
                    <a:pt x="3386" y="6"/>
                  </a:lnTo>
                  <a:lnTo>
                    <a:pt x="3443" y="19"/>
                  </a:lnTo>
                  <a:lnTo>
                    <a:pt x="3497" y="43"/>
                  </a:lnTo>
                  <a:lnTo>
                    <a:pt x="3548" y="73"/>
                  </a:lnTo>
                  <a:lnTo>
                    <a:pt x="3591" y="110"/>
                  </a:lnTo>
                  <a:lnTo>
                    <a:pt x="3630" y="153"/>
                  </a:lnTo>
                  <a:lnTo>
                    <a:pt x="3661" y="203"/>
                  </a:lnTo>
                  <a:lnTo>
                    <a:pt x="3684" y="257"/>
                  </a:lnTo>
                  <a:lnTo>
                    <a:pt x="3699" y="317"/>
                  </a:lnTo>
                  <a:lnTo>
                    <a:pt x="3771" y="741"/>
                  </a:lnTo>
                  <a:lnTo>
                    <a:pt x="3919" y="791"/>
                  </a:lnTo>
                  <a:lnTo>
                    <a:pt x="4064" y="851"/>
                  </a:lnTo>
                  <a:lnTo>
                    <a:pt x="4204" y="920"/>
                  </a:lnTo>
                  <a:lnTo>
                    <a:pt x="4560" y="667"/>
                  </a:lnTo>
                  <a:lnTo>
                    <a:pt x="4610" y="635"/>
                  </a:lnTo>
                  <a:lnTo>
                    <a:pt x="4664" y="614"/>
                  </a:lnTo>
                  <a:lnTo>
                    <a:pt x="4720" y="600"/>
                  </a:lnTo>
                  <a:lnTo>
                    <a:pt x="4779" y="596"/>
                  </a:lnTo>
                  <a:lnTo>
                    <a:pt x="4839" y="601"/>
                  </a:lnTo>
                  <a:lnTo>
                    <a:pt x="4897" y="614"/>
                  </a:lnTo>
                  <a:lnTo>
                    <a:pt x="4951" y="637"/>
                  </a:lnTo>
                  <a:lnTo>
                    <a:pt x="5001" y="668"/>
                  </a:lnTo>
                  <a:lnTo>
                    <a:pt x="5046" y="707"/>
                  </a:lnTo>
                  <a:lnTo>
                    <a:pt x="5428" y="1089"/>
                  </a:lnTo>
                  <a:lnTo>
                    <a:pt x="5469" y="1134"/>
                  </a:lnTo>
                  <a:lnTo>
                    <a:pt x="5499" y="1186"/>
                  </a:lnTo>
                  <a:lnTo>
                    <a:pt x="5521" y="1240"/>
                  </a:lnTo>
                  <a:lnTo>
                    <a:pt x="5536" y="1296"/>
                  </a:lnTo>
                  <a:lnTo>
                    <a:pt x="5540" y="1354"/>
                  </a:lnTo>
                  <a:lnTo>
                    <a:pt x="5536" y="1411"/>
                  </a:lnTo>
                  <a:lnTo>
                    <a:pt x="5523" y="1469"/>
                  </a:lnTo>
                  <a:lnTo>
                    <a:pt x="5500" y="1525"/>
                  </a:lnTo>
                  <a:lnTo>
                    <a:pt x="5469" y="1577"/>
                  </a:lnTo>
                  <a:lnTo>
                    <a:pt x="5215" y="1931"/>
                  </a:lnTo>
                  <a:lnTo>
                    <a:pt x="5282" y="2067"/>
                  </a:lnTo>
                  <a:lnTo>
                    <a:pt x="5340" y="2204"/>
                  </a:lnTo>
                  <a:lnTo>
                    <a:pt x="5389" y="2348"/>
                  </a:lnTo>
                  <a:lnTo>
                    <a:pt x="5819" y="2420"/>
                  </a:lnTo>
                  <a:lnTo>
                    <a:pt x="5879" y="2435"/>
                  </a:lnTo>
                  <a:lnTo>
                    <a:pt x="5933" y="2459"/>
                  </a:lnTo>
                  <a:lnTo>
                    <a:pt x="5983" y="2491"/>
                  </a:lnTo>
                  <a:lnTo>
                    <a:pt x="6026" y="2528"/>
                  </a:lnTo>
                  <a:lnTo>
                    <a:pt x="6063" y="2573"/>
                  </a:lnTo>
                  <a:lnTo>
                    <a:pt x="6093" y="2621"/>
                  </a:lnTo>
                  <a:lnTo>
                    <a:pt x="6115" y="2675"/>
                  </a:lnTo>
                  <a:lnTo>
                    <a:pt x="6128" y="2735"/>
                  </a:lnTo>
                  <a:lnTo>
                    <a:pt x="6132" y="2795"/>
                  </a:lnTo>
                  <a:lnTo>
                    <a:pt x="6132" y="3335"/>
                  </a:lnTo>
                  <a:lnTo>
                    <a:pt x="6128" y="3394"/>
                  </a:lnTo>
                  <a:lnTo>
                    <a:pt x="6114" y="3452"/>
                  </a:lnTo>
                  <a:lnTo>
                    <a:pt x="6091" y="3506"/>
                  </a:lnTo>
                  <a:lnTo>
                    <a:pt x="6061" y="3556"/>
                  </a:lnTo>
                  <a:lnTo>
                    <a:pt x="6024" y="3601"/>
                  </a:lnTo>
                  <a:lnTo>
                    <a:pt x="5979" y="3638"/>
                  </a:lnTo>
                  <a:lnTo>
                    <a:pt x="5931" y="3670"/>
                  </a:lnTo>
                  <a:lnTo>
                    <a:pt x="5875" y="3692"/>
                  </a:lnTo>
                  <a:lnTo>
                    <a:pt x="5817" y="3707"/>
                  </a:lnTo>
                  <a:lnTo>
                    <a:pt x="5387" y="3779"/>
                  </a:lnTo>
                  <a:lnTo>
                    <a:pt x="5338" y="3921"/>
                  </a:lnTo>
                  <a:lnTo>
                    <a:pt x="5279" y="4061"/>
                  </a:lnTo>
                  <a:lnTo>
                    <a:pt x="5214" y="4197"/>
                  </a:lnTo>
                  <a:lnTo>
                    <a:pt x="5467" y="4552"/>
                  </a:lnTo>
                  <a:lnTo>
                    <a:pt x="5499" y="4604"/>
                  </a:lnTo>
                  <a:lnTo>
                    <a:pt x="5519" y="4660"/>
                  </a:lnTo>
                  <a:lnTo>
                    <a:pt x="5532" y="4716"/>
                  </a:lnTo>
                  <a:lnTo>
                    <a:pt x="5538" y="4776"/>
                  </a:lnTo>
                  <a:lnTo>
                    <a:pt x="5532" y="4833"/>
                  </a:lnTo>
                  <a:lnTo>
                    <a:pt x="5519" y="4889"/>
                  </a:lnTo>
                  <a:lnTo>
                    <a:pt x="5497" y="4943"/>
                  </a:lnTo>
                  <a:lnTo>
                    <a:pt x="5465" y="4993"/>
                  </a:lnTo>
                  <a:lnTo>
                    <a:pt x="5426" y="5040"/>
                  </a:lnTo>
                  <a:lnTo>
                    <a:pt x="5044" y="5422"/>
                  </a:lnTo>
                  <a:lnTo>
                    <a:pt x="4997" y="5461"/>
                  </a:lnTo>
                  <a:lnTo>
                    <a:pt x="4947" y="5492"/>
                  </a:lnTo>
                  <a:lnTo>
                    <a:pt x="4893" y="5515"/>
                  </a:lnTo>
                  <a:lnTo>
                    <a:pt x="4835" y="5528"/>
                  </a:lnTo>
                  <a:lnTo>
                    <a:pt x="4776" y="5533"/>
                  </a:lnTo>
                  <a:lnTo>
                    <a:pt x="4718" y="5528"/>
                  </a:lnTo>
                  <a:lnTo>
                    <a:pt x="4660" y="5515"/>
                  </a:lnTo>
                  <a:lnTo>
                    <a:pt x="4606" y="5492"/>
                  </a:lnTo>
                  <a:lnTo>
                    <a:pt x="4556" y="5463"/>
                  </a:lnTo>
                  <a:lnTo>
                    <a:pt x="4202" y="5209"/>
                  </a:lnTo>
                  <a:lnTo>
                    <a:pt x="4066" y="5275"/>
                  </a:lnTo>
                  <a:lnTo>
                    <a:pt x="3926" y="5332"/>
                  </a:lnTo>
                  <a:lnTo>
                    <a:pt x="3783" y="5383"/>
                  </a:lnTo>
                  <a:lnTo>
                    <a:pt x="3710" y="5813"/>
                  </a:lnTo>
                  <a:lnTo>
                    <a:pt x="3695" y="5870"/>
                  </a:lnTo>
                  <a:lnTo>
                    <a:pt x="3673" y="5926"/>
                  </a:lnTo>
                  <a:lnTo>
                    <a:pt x="3641" y="5975"/>
                  </a:lnTo>
                  <a:lnTo>
                    <a:pt x="3604" y="6019"/>
                  </a:lnTo>
                  <a:lnTo>
                    <a:pt x="3559" y="6056"/>
                  </a:lnTo>
                  <a:lnTo>
                    <a:pt x="3509" y="6086"/>
                  </a:lnTo>
                  <a:lnTo>
                    <a:pt x="3455" y="6109"/>
                  </a:lnTo>
                  <a:lnTo>
                    <a:pt x="3397" y="6124"/>
                  </a:lnTo>
                  <a:lnTo>
                    <a:pt x="3337" y="6127"/>
                  </a:lnTo>
                  <a:lnTo>
                    <a:pt x="2795" y="6127"/>
                  </a:lnTo>
                  <a:lnTo>
                    <a:pt x="2735" y="6124"/>
                  </a:lnTo>
                  <a:lnTo>
                    <a:pt x="2678" y="6109"/>
                  </a:lnTo>
                  <a:lnTo>
                    <a:pt x="2624" y="6086"/>
                  </a:lnTo>
                  <a:lnTo>
                    <a:pt x="2573" y="6056"/>
                  </a:lnTo>
                  <a:lnTo>
                    <a:pt x="2529" y="6019"/>
                  </a:lnTo>
                  <a:lnTo>
                    <a:pt x="2491" y="5975"/>
                  </a:lnTo>
                  <a:lnTo>
                    <a:pt x="2460" y="5926"/>
                  </a:lnTo>
                  <a:lnTo>
                    <a:pt x="2437" y="5870"/>
                  </a:lnTo>
                  <a:lnTo>
                    <a:pt x="2422" y="5813"/>
                  </a:lnTo>
                  <a:lnTo>
                    <a:pt x="2350" y="5383"/>
                  </a:lnTo>
                  <a:lnTo>
                    <a:pt x="2212" y="5334"/>
                  </a:lnTo>
                  <a:lnTo>
                    <a:pt x="2076" y="5278"/>
                  </a:lnTo>
                  <a:lnTo>
                    <a:pt x="1945" y="5215"/>
                  </a:lnTo>
                  <a:lnTo>
                    <a:pt x="1586" y="5472"/>
                  </a:lnTo>
                  <a:lnTo>
                    <a:pt x="1535" y="5502"/>
                  </a:lnTo>
                  <a:lnTo>
                    <a:pt x="1481" y="5524"/>
                  </a:lnTo>
                  <a:lnTo>
                    <a:pt x="1426" y="5537"/>
                  </a:lnTo>
                  <a:lnTo>
                    <a:pt x="1366" y="5543"/>
                  </a:lnTo>
                  <a:lnTo>
                    <a:pt x="1306" y="5537"/>
                  </a:lnTo>
                  <a:lnTo>
                    <a:pt x="1249" y="5524"/>
                  </a:lnTo>
                  <a:lnTo>
                    <a:pt x="1194" y="5500"/>
                  </a:lnTo>
                  <a:lnTo>
                    <a:pt x="1144" y="5470"/>
                  </a:lnTo>
                  <a:lnTo>
                    <a:pt x="1098" y="5431"/>
                  </a:lnTo>
                  <a:lnTo>
                    <a:pt x="717" y="5049"/>
                  </a:lnTo>
                  <a:lnTo>
                    <a:pt x="677" y="5003"/>
                  </a:lnTo>
                  <a:lnTo>
                    <a:pt x="647" y="4952"/>
                  </a:lnTo>
                  <a:lnTo>
                    <a:pt x="624" y="4898"/>
                  </a:lnTo>
                  <a:lnTo>
                    <a:pt x="609" y="4841"/>
                  </a:lnTo>
                  <a:lnTo>
                    <a:pt x="606" y="4783"/>
                  </a:lnTo>
                  <a:lnTo>
                    <a:pt x="609" y="4725"/>
                  </a:lnTo>
                  <a:lnTo>
                    <a:pt x="622" y="4669"/>
                  </a:lnTo>
                  <a:lnTo>
                    <a:pt x="645" y="4614"/>
                  </a:lnTo>
                  <a:lnTo>
                    <a:pt x="677" y="4561"/>
                  </a:lnTo>
                  <a:lnTo>
                    <a:pt x="928" y="4211"/>
                  </a:lnTo>
                  <a:lnTo>
                    <a:pt x="861" y="4076"/>
                  </a:lnTo>
                  <a:lnTo>
                    <a:pt x="801" y="3936"/>
                  </a:lnTo>
                  <a:lnTo>
                    <a:pt x="753" y="3794"/>
                  </a:lnTo>
                  <a:lnTo>
                    <a:pt x="317" y="3720"/>
                  </a:lnTo>
                  <a:lnTo>
                    <a:pt x="257" y="3705"/>
                  </a:lnTo>
                  <a:lnTo>
                    <a:pt x="203" y="3683"/>
                  </a:lnTo>
                  <a:lnTo>
                    <a:pt x="153" y="3651"/>
                  </a:lnTo>
                  <a:lnTo>
                    <a:pt x="110" y="3614"/>
                  </a:lnTo>
                  <a:lnTo>
                    <a:pt x="73" y="3569"/>
                  </a:lnTo>
                  <a:lnTo>
                    <a:pt x="41" y="3519"/>
                  </a:lnTo>
                  <a:lnTo>
                    <a:pt x="19" y="3465"/>
                  </a:lnTo>
                  <a:lnTo>
                    <a:pt x="6" y="3407"/>
                  </a:lnTo>
                  <a:lnTo>
                    <a:pt x="0" y="3346"/>
                  </a:lnTo>
                  <a:lnTo>
                    <a:pt x="0" y="2808"/>
                  </a:lnTo>
                  <a:lnTo>
                    <a:pt x="6" y="2746"/>
                  </a:lnTo>
                  <a:lnTo>
                    <a:pt x="19" y="2688"/>
                  </a:lnTo>
                  <a:lnTo>
                    <a:pt x="41" y="2634"/>
                  </a:lnTo>
                  <a:lnTo>
                    <a:pt x="73" y="2586"/>
                  </a:lnTo>
                  <a:lnTo>
                    <a:pt x="110" y="2541"/>
                  </a:lnTo>
                  <a:lnTo>
                    <a:pt x="153" y="2502"/>
                  </a:lnTo>
                  <a:lnTo>
                    <a:pt x="203" y="2472"/>
                  </a:lnTo>
                  <a:lnTo>
                    <a:pt x="257" y="2448"/>
                  </a:lnTo>
                  <a:lnTo>
                    <a:pt x="317" y="2433"/>
                  </a:lnTo>
                  <a:lnTo>
                    <a:pt x="742" y="2363"/>
                  </a:lnTo>
                  <a:lnTo>
                    <a:pt x="790" y="2219"/>
                  </a:lnTo>
                  <a:lnTo>
                    <a:pt x="846" y="2080"/>
                  </a:lnTo>
                  <a:lnTo>
                    <a:pt x="913" y="1944"/>
                  </a:lnTo>
                  <a:lnTo>
                    <a:pt x="656" y="1584"/>
                  </a:lnTo>
                  <a:lnTo>
                    <a:pt x="626" y="1532"/>
                  </a:lnTo>
                  <a:lnTo>
                    <a:pt x="604" y="1476"/>
                  </a:lnTo>
                  <a:lnTo>
                    <a:pt x="591" y="1419"/>
                  </a:lnTo>
                  <a:lnTo>
                    <a:pt x="587" y="1361"/>
                  </a:lnTo>
                  <a:lnTo>
                    <a:pt x="591" y="1303"/>
                  </a:lnTo>
                  <a:lnTo>
                    <a:pt x="606" y="1247"/>
                  </a:lnTo>
                  <a:lnTo>
                    <a:pt x="628" y="1193"/>
                  </a:lnTo>
                  <a:lnTo>
                    <a:pt x="658" y="1143"/>
                  </a:lnTo>
                  <a:lnTo>
                    <a:pt x="697" y="1097"/>
                  </a:lnTo>
                  <a:lnTo>
                    <a:pt x="1081" y="715"/>
                  </a:lnTo>
                  <a:lnTo>
                    <a:pt x="1126" y="676"/>
                  </a:lnTo>
                  <a:lnTo>
                    <a:pt x="1176" y="644"/>
                  </a:lnTo>
                  <a:lnTo>
                    <a:pt x="1230" y="622"/>
                  </a:lnTo>
                  <a:lnTo>
                    <a:pt x="1288" y="609"/>
                  </a:lnTo>
                  <a:lnTo>
                    <a:pt x="1349" y="603"/>
                  </a:lnTo>
                  <a:lnTo>
                    <a:pt x="1407" y="609"/>
                  </a:lnTo>
                  <a:lnTo>
                    <a:pt x="1465" y="622"/>
                  </a:lnTo>
                  <a:lnTo>
                    <a:pt x="1519" y="644"/>
                  </a:lnTo>
                  <a:lnTo>
                    <a:pt x="1569" y="674"/>
                  </a:lnTo>
                  <a:lnTo>
                    <a:pt x="1921" y="927"/>
                  </a:lnTo>
                  <a:lnTo>
                    <a:pt x="2055" y="860"/>
                  </a:lnTo>
                  <a:lnTo>
                    <a:pt x="2195" y="801"/>
                  </a:lnTo>
                  <a:lnTo>
                    <a:pt x="2337" y="752"/>
                  </a:lnTo>
                  <a:lnTo>
                    <a:pt x="2411" y="317"/>
                  </a:lnTo>
                  <a:lnTo>
                    <a:pt x="2426" y="257"/>
                  </a:lnTo>
                  <a:lnTo>
                    <a:pt x="2450" y="203"/>
                  </a:lnTo>
                  <a:lnTo>
                    <a:pt x="2480" y="153"/>
                  </a:lnTo>
                  <a:lnTo>
                    <a:pt x="2519" y="110"/>
                  </a:lnTo>
                  <a:lnTo>
                    <a:pt x="2564" y="73"/>
                  </a:lnTo>
                  <a:lnTo>
                    <a:pt x="2612" y="43"/>
                  </a:lnTo>
                  <a:lnTo>
                    <a:pt x="2666" y="19"/>
                  </a:lnTo>
                  <a:lnTo>
                    <a:pt x="2724" y="6"/>
                  </a:lnTo>
                  <a:lnTo>
                    <a:pt x="278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347AE736-48BF-C378-367A-AC7E316C80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1538" y="3205163"/>
              <a:ext cx="2100263" cy="2100263"/>
            </a:xfrm>
            <a:custGeom>
              <a:avLst/>
              <a:gdLst>
                <a:gd name="T0" fmla="*/ 1114 w 2646"/>
                <a:gd name="T1" fmla="*/ 368 h 2645"/>
                <a:gd name="T2" fmla="*/ 831 w 2646"/>
                <a:gd name="T3" fmla="*/ 480 h 2645"/>
                <a:gd name="T4" fmla="*/ 598 w 2646"/>
                <a:gd name="T5" fmla="*/ 668 h 2645"/>
                <a:gd name="T6" fmla="*/ 432 w 2646"/>
                <a:gd name="T7" fmla="*/ 920 h 2645"/>
                <a:gd name="T8" fmla="*/ 352 w 2646"/>
                <a:gd name="T9" fmla="*/ 1216 h 2645"/>
                <a:gd name="T10" fmla="*/ 369 w 2646"/>
                <a:gd name="T11" fmla="*/ 1532 h 2645"/>
                <a:gd name="T12" fmla="*/ 479 w 2646"/>
                <a:gd name="T13" fmla="*/ 1815 h 2645"/>
                <a:gd name="T14" fmla="*/ 669 w 2646"/>
                <a:gd name="T15" fmla="*/ 2048 h 2645"/>
                <a:gd name="T16" fmla="*/ 921 w 2646"/>
                <a:gd name="T17" fmla="*/ 2212 h 2645"/>
                <a:gd name="T18" fmla="*/ 1217 w 2646"/>
                <a:gd name="T19" fmla="*/ 2294 h 2645"/>
                <a:gd name="T20" fmla="*/ 1534 w 2646"/>
                <a:gd name="T21" fmla="*/ 2277 h 2645"/>
                <a:gd name="T22" fmla="*/ 1817 w 2646"/>
                <a:gd name="T23" fmla="*/ 2165 h 2645"/>
                <a:gd name="T24" fmla="*/ 2048 w 2646"/>
                <a:gd name="T25" fmla="*/ 1977 h 2645"/>
                <a:gd name="T26" fmla="*/ 2214 w 2646"/>
                <a:gd name="T27" fmla="*/ 1726 h 2645"/>
                <a:gd name="T28" fmla="*/ 2296 w 2646"/>
                <a:gd name="T29" fmla="*/ 1430 h 2645"/>
                <a:gd name="T30" fmla="*/ 2279 w 2646"/>
                <a:gd name="T31" fmla="*/ 1113 h 2645"/>
                <a:gd name="T32" fmla="*/ 2167 w 2646"/>
                <a:gd name="T33" fmla="*/ 830 h 2645"/>
                <a:gd name="T34" fmla="*/ 1979 w 2646"/>
                <a:gd name="T35" fmla="*/ 597 h 2645"/>
                <a:gd name="T36" fmla="*/ 1727 w 2646"/>
                <a:gd name="T37" fmla="*/ 434 h 2645"/>
                <a:gd name="T38" fmla="*/ 1429 w 2646"/>
                <a:gd name="T39" fmla="*/ 352 h 2645"/>
                <a:gd name="T40" fmla="*/ 1444 w 2646"/>
                <a:gd name="T41" fmla="*/ 5 h 2645"/>
                <a:gd name="T42" fmla="*/ 1785 w 2646"/>
                <a:gd name="T43" fmla="*/ 84 h 2645"/>
                <a:gd name="T44" fmla="*/ 2087 w 2646"/>
                <a:gd name="T45" fmla="*/ 242 h 2645"/>
                <a:gd name="T46" fmla="*/ 2335 w 2646"/>
                <a:gd name="T47" fmla="*/ 471 h 2645"/>
                <a:gd name="T48" fmla="*/ 2519 w 2646"/>
                <a:gd name="T49" fmla="*/ 756 h 2645"/>
                <a:gd name="T50" fmla="*/ 2625 w 2646"/>
                <a:gd name="T51" fmla="*/ 1085 h 2645"/>
                <a:gd name="T52" fmla="*/ 2640 w 2646"/>
                <a:gd name="T53" fmla="*/ 1443 h 2645"/>
                <a:gd name="T54" fmla="*/ 2564 w 2646"/>
                <a:gd name="T55" fmla="*/ 1783 h 2645"/>
                <a:gd name="T56" fmla="*/ 2404 w 2646"/>
                <a:gd name="T57" fmla="*/ 2085 h 2645"/>
                <a:gd name="T58" fmla="*/ 2176 w 2646"/>
                <a:gd name="T59" fmla="*/ 2335 h 2645"/>
                <a:gd name="T60" fmla="*/ 1890 w 2646"/>
                <a:gd name="T61" fmla="*/ 2517 h 2645"/>
                <a:gd name="T62" fmla="*/ 1562 w 2646"/>
                <a:gd name="T63" fmla="*/ 2623 h 2645"/>
                <a:gd name="T64" fmla="*/ 1204 w 2646"/>
                <a:gd name="T65" fmla="*/ 2640 h 2645"/>
                <a:gd name="T66" fmla="*/ 863 w 2646"/>
                <a:gd name="T67" fmla="*/ 2562 h 2645"/>
                <a:gd name="T68" fmla="*/ 561 w 2646"/>
                <a:gd name="T69" fmla="*/ 2403 h 2645"/>
                <a:gd name="T70" fmla="*/ 311 w 2646"/>
                <a:gd name="T71" fmla="*/ 2174 h 2645"/>
                <a:gd name="T72" fmla="*/ 127 w 2646"/>
                <a:gd name="T73" fmla="*/ 1890 h 2645"/>
                <a:gd name="T74" fmla="*/ 21 w 2646"/>
                <a:gd name="T75" fmla="*/ 1560 h 2645"/>
                <a:gd name="T76" fmla="*/ 6 w 2646"/>
                <a:gd name="T77" fmla="*/ 1203 h 2645"/>
                <a:gd name="T78" fmla="*/ 82 w 2646"/>
                <a:gd name="T79" fmla="*/ 862 h 2645"/>
                <a:gd name="T80" fmla="*/ 242 w 2646"/>
                <a:gd name="T81" fmla="*/ 560 h 2645"/>
                <a:gd name="T82" fmla="*/ 472 w 2646"/>
                <a:gd name="T83" fmla="*/ 311 h 2645"/>
                <a:gd name="T84" fmla="*/ 757 w 2646"/>
                <a:gd name="T85" fmla="*/ 128 h 2645"/>
                <a:gd name="T86" fmla="*/ 1086 w 2646"/>
                <a:gd name="T87" fmla="*/ 22 h 2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46" h="2645">
                  <a:moveTo>
                    <a:pt x="1323" y="346"/>
                  </a:moveTo>
                  <a:lnTo>
                    <a:pt x="1217" y="352"/>
                  </a:lnTo>
                  <a:lnTo>
                    <a:pt x="1114" y="368"/>
                  </a:lnTo>
                  <a:lnTo>
                    <a:pt x="1014" y="396"/>
                  </a:lnTo>
                  <a:lnTo>
                    <a:pt x="921" y="434"/>
                  </a:lnTo>
                  <a:lnTo>
                    <a:pt x="831" y="480"/>
                  </a:lnTo>
                  <a:lnTo>
                    <a:pt x="745" y="534"/>
                  </a:lnTo>
                  <a:lnTo>
                    <a:pt x="669" y="597"/>
                  </a:lnTo>
                  <a:lnTo>
                    <a:pt x="598" y="668"/>
                  </a:lnTo>
                  <a:lnTo>
                    <a:pt x="535" y="746"/>
                  </a:lnTo>
                  <a:lnTo>
                    <a:pt x="479" y="830"/>
                  </a:lnTo>
                  <a:lnTo>
                    <a:pt x="432" y="920"/>
                  </a:lnTo>
                  <a:lnTo>
                    <a:pt x="395" y="1014"/>
                  </a:lnTo>
                  <a:lnTo>
                    <a:pt x="369" y="1113"/>
                  </a:lnTo>
                  <a:lnTo>
                    <a:pt x="352" y="1216"/>
                  </a:lnTo>
                  <a:lnTo>
                    <a:pt x="347" y="1324"/>
                  </a:lnTo>
                  <a:lnTo>
                    <a:pt x="352" y="1430"/>
                  </a:lnTo>
                  <a:lnTo>
                    <a:pt x="369" y="1532"/>
                  </a:lnTo>
                  <a:lnTo>
                    <a:pt x="395" y="1631"/>
                  </a:lnTo>
                  <a:lnTo>
                    <a:pt x="432" y="1726"/>
                  </a:lnTo>
                  <a:lnTo>
                    <a:pt x="479" y="1815"/>
                  </a:lnTo>
                  <a:lnTo>
                    <a:pt x="535" y="1899"/>
                  </a:lnTo>
                  <a:lnTo>
                    <a:pt x="598" y="1977"/>
                  </a:lnTo>
                  <a:lnTo>
                    <a:pt x="669" y="2048"/>
                  </a:lnTo>
                  <a:lnTo>
                    <a:pt x="745" y="2111"/>
                  </a:lnTo>
                  <a:lnTo>
                    <a:pt x="831" y="2165"/>
                  </a:lnTo>
                  <a:lnTo>
                    <a:pt x="921" y="2212"/>
                  </a:lnTo>
                  <a:lnTo>
                    <a:pt x="1014" y="2249"/>
                  </a:lnTo>
                  <a:lnTo>
                    <a:pt x="1114" y="2277"/>
                  </a:lnTo>
                  <a:lnTo>
                    <a:pt x="1217" y="2294"/>
                  </a:lnTo>
                  <a:lnTo>
                    <a:pt x="1323" y="2299"/>
                  </a:lnTo>
                  <a:lnTo>
                    <a:pt x="1429" y="2294"/>
                  </a:lnTo>
                  <a:lnTo>
                    <a:pt x="1534" y="2277"/>
                  </a:lnTo>
                  <a:lnTo>
                    <a:pt x="1632" y="2249"/>
                  </a:lnTo>
                  <a:lnTo>
                    <a:pt x="1727" y="2212"/>
                  </a:lnTo>
                  <a:lnTo>
                    <a:pt x="1817" y="2165"/>
                  </a:lnTo>
                  <a:lnTo>
                    <a:pt x="1901" y="2111"/>
                  </a:lnTo>
                  <a:lnTo>
                    <a:pt x="1979" y="2048"/>
                  </a:lnTo>
                  <a:lnTo>
                    <a:pt x="2048" y="1977"/>
                  </a:lnTo>
                  <a:lnTo>
                    <a:pt x="2111" y="1899"/>
                  </a:lnTo>
                  <a:lnTo>
                    <a:pt x="2167" y="1815"/>
                  </a:lnTo>
                  <a:lnTo>
                    <a:pt x="2214" y="1726"/>
                  </a:lnTo>
                  <a:lnTo>
                    <a:pt x="2251" y="1631"/>
                  </a:lnTo>
                  <a:lnTo>
                    <a:pt x="2279" y="1532"/>
                  </a:lnTo>
                  <a:lnTo>
                    <a:pt x="2296" y="1430"/>
                  </a:lnTo>
                  <a:lnTo>
                    <a:pt x="2301" y="1324"/>
                  </a:lnTo>
                  <a:lnTo>
                    <a:pt x="2296" y="1216"/>
                  </a:lnTo>
                  <a:lnTo>
                    <a:pt x="2279" y="1113"/>
                  </a:lnTo>
                  <a:lnTo>
                    <a:pt x="2251" y="1014"/>
                  </a:lnTo>
                  <a:lnTo>
                    <a:pt x="2214" y="920"/>
                  </a:lnTo>
                  <a:lnTo>
                    <a:pt x="2167" y="830"/>
                  </a:lnTo>
                  <a:lnTo>
                    <a:pt x="2111" y="746"/>
                  </a:lnTo>
                  <a:lnTo>
                    <a:pt x="2048" y="668"/>
                  </a:lnTo>
                  <a:lnTo>
                    <a:pt x="1979" y="597"/>
                  </a:lnTo>
                  <a:lnTo>
                    <a:pt x="1901" y="534"/>
                  </a:lnTo>
                  <a:lnTo>
                    <a:pt x="1817" y="480"/>
                  </a:lnTo>
                  <a:lnTo>
                    <a:pt x="1727" y="434"/>
                  </a:lnTo>
                  <a:lnTo>
                    <a:pt x="1632" y="396"/>
                  </a:lnTo>
                  <a:lnTo>
                    <a:pt x="1534" y="368"/>
                  </a:lnTo>
                  <a:lnTo>
                    <a:pt x="1429" y="352"/>
                  </a:lnTo>
                  <a:lnTo>
                    <a:pt x="1323" y="346"/>
                  </a:lnTo>
                  <a:close/>
                  <a:moveTo>
                    <a:pt x="1323" y="0"/>
                  </a:moveTo>
                  <a:lnTo>
                    <a:pt x="1444" y="5"/>
                  </a:lnTo>
                  <a:lnTo>
                    <a:pt x="1562" y="22"/>
                  </a:lnTo>
                  <a:lnTo>
                    <a:pt x="1675" y="48"/>
                  </a:lnTo>
                  <a:lnTo>
                    <a:pt x="1785" y="84"/>
                  </a:lnTo>
                  <a:lnTo>
                    <a:pt x="1890" y="128"/>
                  </a:lnTo>
                  <a:lnTo>
                    <a:pt x="1990" y="180"/>
                  </a:lnTo>
                  <a:lnTo>
                    <a:pt x="2087" y="242"/>
                  </a:lnTo>
                  <a:lnTo>
                    <a:pt x="2176" y="311"/>
                  </a:lnTo>
                  <a:lnTo>
                    <a:pt x="2258" y="387"/>
                  </a:lnTo>
                  <a:lnTo>
                    <a:pt x="2335" y="471"/>
                  </a:lnTo>
                  <a:lnTo>
                    <a:pt x="2404" y="560"/>
                  </a:lnTo>
                  <a:lnTo>
                    <a:pt x="2465" y="655"/>
                  </a:lnTo>
                  <a:lnTo>
                    <a:pt x="2519" y="756"/>
                  </a:lnTo>
                  <a:lnTo>
                    <a:pt x="2564" y="862"/>
                  </a:lnTo>
                  <a:lnTo>
                    <a:pt x="2599" y="972"/>
                  </a:lnTo>
                  <a:lnTo>
                    <a:pt x="2625" y="1085"/>
                  </a:lnTo>
                  <a:lnTo>
                    <a:pt x="2640" y="1203"/>
                  </a:lnTo>
                  <a:lnTo>
                    <a:pt x="2646" y="1324"/>
                  </a:lnTo>
                  <a:lnTo>
                    <a:pt x="2640" y="1443"/>
                  </a:lnTo>
                  <a:lnTo>
                    <a:pt x="2625" y="1560"/>
                  </a:lnTo>
                  <a:lnTo>
                    <a:pt x="2599" y="1674"/>
                  </a:lnTo>
                  <a:lnTo>
                    <a:pt x="2564" y="1783"/>
                  </a:lnTo>
                  <a:lnTo>
                    <a:pt x="2519" y="1890"/>
                  </a:lnTo>
                  <a:lnTo>
                    <a:pt x="2465" y="1990"/>
                  </a:lnTo>
                  <a:lnTo>
                    <a:pt x="2404" y="2085"/>
                  </a:lnTo>
                  <a:lnTo>
                    <a:pt x="2335" y="2174"/>
                  </a:lnTo>
                  <a:lnTo>
                    <a:pt x="2258" y="2258"/>
                  </a:lnTo>
                  <a:lnTo>
                    <a:pt x="2176" y="2335"/>
                  </a:lnTo>
                  <a:lnTo>
                    <a:pt x="2087" y="2403"/>
                  </a:lnTo>
                  <a:lnTo>
                    <a:pt x="1990" y="2465"/>
                  </a:lnTo>
                  <a:lnTo>
                    <a:pt x="1890" y="2517"/>
                  </a:lnTo>
                  <a:lnTo>
                    <a:pt x="1785" y="2562"/>
                  </a:lnTo>
                  <a:lnTo>
                    <a:pt x="1675" y="2597"/>
                  </a:lnTo>
                  <a:lnTo>
                    <a:pt x="1562" y="2623"/>
                  </a:lnTo>
                  <a:lnTo>
                    <a:pt x="1444" y="2640"/>
                  </a:lnTo>
                  <a:lnTo>
                    <a:pt x="1323" y="2645"/>
                  </a:lnTo>
                  <a:lnTo>
                    <a:pt x="1204" y="2640"/>
                  </a:lnTo>
                  <a:lnTo>
                    <a:pt x="1086" y="2623"/>
                  </a:lnTo>
                  <a:lnTo>
                    <a:pt x="973" y="2597"/>
                  </a:lnTo>
                  <a:lnTo>
                    <a:pt x="863" y="2562"/>
                  </a:lnTo>
                  <a:lnTo>
                    <a:pt x="757" y="2517"/>
                  </a:lnTo>
                  <a:lnTo>
                    <a:pt x="656" y="2465"/>
                  </a:lnTo>
                  <a:lnTo>
                    <a:pt x="561" y="2403"/>
                  </a:lnTo>
                  <a:lnTo>
                    <a:pt x="472" y="2335"/>
                  </a:lnTo>
                  <a:lnTo>
                    <a:pt x="388" y="2258"/>
                  </a:lnTo>
                  <a:lnTo>
                    <a:pt x="311" y="2174"/>
                  </a:lnTo>
                  <a:lnTo>
                    <a:pt x="242" y="2085"/>
                  </a:lnTo>
                  <a:lnTo>
                    <a:pt x="181" y="1990"/>
                  </a:lnTo>
                  <a:lnTo>
                    <a:pt x="127" y="1890"/>
                  </a:lnTo>
                  <a:lnTo>
                    <a:pt x="82" y="1783"/>
                  </a:lnTo>
                  <a:lnTo>
                    <a:pt x="47" y="1674"/>
                  </a:lnTo>
                  <a:lnTo>
                    <a:pt x="21" y="1560"/>
                  </a:lnTo>
                  <a:lnTo>
                    <a:pt x="6" y="1443"/>
                  </a:lnTo>
                  <a:lnTo>
                    <a:pt x="0" y="1324"/>
                  </a:lnTo>
                  <a:lnTo>
                    <a:pt x="6" y="1203"/>
                  </a:lnTo>
                  <a:lnTo>
                    <a:pt x="21" y="1085"/>
                  </a:lnTo>
                  <a:lnTo>
                    <a:pt x="47" y="972"/>
                  </a:lnTo>
                  <a:lnTo>
                    <a:pt x="82" y="862"/>
                  </a:lnTo>
                  <a:lnTo>
                    <a:pt x="127" y="756"/>
                  </a:lnTo>
                  <a:lnTo>
                    <a:pt x="181" y="655"/>
                  </a:lnTo>
                  <a:lnTo>
                    <a:pt x="242" y="560"/>
                  </a:lnTo>
                  <a:lnTo>
                    <a:pt x="311" y="471"/>
                  </a:lnTo>
                  <a:lnTo>
                    <a:pt x="388" y="387"/>
                  </a:lnTo>
                  <a:lnTo>
                    <a:pt x="472" y="311"/>
                  </a:lnTo>
                  <a:lnTo>
                    <a:pt x="561" y="242"/>
                  </a:lnTo>
                  <a:lnTo>
                    <a:pt x="656" y="180"/>
                  </a:lnTo>
                  <a:lnTo>
                    <a:pt x="757" y="128"/>
                  </a:lnTo>
                  <a:lnTo>
                    <a:pt x="863" y="84"/>
                  </a:lnTo>
                  <a:lnTo>
                    <a:pt x="973" y="48"/>
                  </a:lnTo>
                  <a:lnTo>
                    <a:pt x="1086" y="22"/>
                  </a:lnTo>
                  <a:lnTo>
                    <a:pt x="1204" y="5"/>
                  </a:lnTo>
                  <a:lnTo>
                    <a:pt x="132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2" name="Grupo 41">
            <a:extLst>
              <a:ext uri="{FF2B5EF4-FFF2-40B4-BE49-F238E27FC236}">
                <a16:creationId xmlns:a16="http://schemas.microsoft.com/office/drawing/2014/main" id="{9977230A-615B-6E86-A506-DFE74A479DE9}"/>
              </a:ext>
            </a:extLst>
          </p:cNvPr>
          <p:cNvGrpSpPr/>
          <p:nvPr/>
        </p:nvGrpSpPr>
        <p:grpSpPr>
          <a:xfrm>
            <a:off x="3848552" y="1031761"/>
            <a:ext cx="504930" cy="496799"/>
            <a:chOff x="1661160" y="1736994"/>
            <a:chExt cx="504930" cy="496799"/>
          </a:xfrm>
        </p:grpSpPr>
        <p:grpSp>
          <p:nvGrpSpPr>
            <p:cNvPr id="43" name="Grupo 42">
              <a:extLst>
                <a:ext uri="{FF2B5EF4-FFF2-40B4-BE49-F238E27FC236}">
                  <a16:creationId xmlns:a16="http://schemas.microsoft.com/office/drawing/2014/main" id="{27C8D63B-3B73-DE2B-3DC1-9A917F11B475}"/>
                </a:ext>
              </a:extLst>
            </p:cNvPr>
            <p:cNvGrpSpPr/>
            <p:nvPr/>
          </p:nvGrpSpPr>
          <p:grpSpPr>
            <a:xfrm>
              <a:off x="1661160" y="1736994"/>
              <a:ext cx="504930" cy="496799"/>
              <a:chOff x="507834" y="1438772"/>
              <a:chExt cx="328766" cy="323472"/>
            </a:xfrm>
          </p:grpSpPr>
          <p:sp>
            <p:nvSpPr>
              <p:cNvPr id="45" name="Rectangle 68">
                <a:extLst>
                  <a:ext uri="{FF2B5EF4-FFF2-40B4-BE49-F238E27FC236}">
                    <a16:creationId xmlns:a16="http://schemas.microsoft.com/office/drawing/2014/main" id="{F4DE7ADC-2B85-795C-C36B-4DC3384290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834" y="1735485"/>
                <a:ext cx="328766" cy="267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74">
                <a:extLst>
                  <a:ext uri="{FF2B5EF4-FFF2-40B4-BE49-F238E27FC236}">
                    <a16:creationId xmlns:a16="http://schemas.microsoft.com/office/drawing/2014/main" id="{BECD1E38-729A-9309-5770-91AA0C7EA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229" y="1560763"/>
                <a:ext cx="37991" cy="1463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78">
                <a:extLst>
                  <a:ext uri="{FF2B5EF4-FFF2-40B4-BE49-F238E27FC236}">
                    <a16:creationId xmlns:a16="http://schemas.microsoft.com/office/drawing/2014/main" id="{D99BF226-0CEB-39F8-84BB-8150F6CD0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214" y="1438772"/>
                <a:ext cx="37991" cy="2683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Rectangle 80">
                <a:extLst>
                  <a:ext uri="{FF2B5EF4-FFF2-40B4-BE49-F238E27FC236}">
                    <a16:creationId xmlns:a16="http://schemas.microsoft.com/office/drawing/2014/main" id="{01E12644-3A0E-A929-63BC-540315FC0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383" y="1488356"/>
                <a:ext cx="37991" cy="2187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4" name="Rectangle 80">
              <a:extLst>
                <a:ext uri="{FF2B5EF4-FFF2-40B4-BE49-F238E27FC236}">
                  <a16:creationId xmlns:a16="http://schemas.microsoft.com/office/drawing/2014/main" id="{719EF842-BF54-27D0-5766-B4FBD99E2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628" y="1844039"/>
              <a:ext cx="62616" cy="300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9" name="Rounded Rectangle 47">
            <a:extLst>
              <a:ext uri="{FF2B5EF4-FFF2-40B4-BE49-F238E27FC236}">
                <a16:creationId xmlns:a16="http://schemas.microsoft.com/office/drawing/2014/main" id="{FB413CC7-132A-CEA9-566A-A58A33F25739}"/>
              </a:ext>
            </a:extLst>
          </p:cNvPr>
          <p:cNvSpPr/>
          <p:nvPr/>
        </p:nvSpPr>
        <p:spPr>
          <a:xfrm>
            <a:off x="2595527" y="3742281"/>
            <a:ext cx="3068132" cy="4961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/>
          </a:p>
        </p:txBody>
      </p:sp>
      <p:sp>
        <p:nvSpPr>
          <p:cNvPr id="50" name="Freeform 51">
            <a:extLst>
              <a:ext uri="{FF2B5EF4-FFF2-40B4-BE49-F238E27FC236}">
                <a16:creationId xmlns:a16="http://schemas.microsoft.com/office/drawing/2014/main" id="{442C748D-C175-6C63-3729-055E6549768E}"/>
              </a:ext>
            </a:extLst>
          </p:cNvPr>
          <p:cNvSpPr/>
          <p:nvPr/>
        </p:nvSpPr>
        <p:spPr>
          <a:xfrm>
            <a:off x="2626834" y="3791383"/>
            <a:ext cx="398038" cy="397913"/>
          </a:xfrm>
          <a:custGeom>
            <a:avLst/>
            <a:gdLst>
              <a:gd name="connsiteX0" fmla="*/ 666031 w 666030"/>
              <a:gd name="connsiteY0" fmla="*/ 332910 h 665819"/>
              <a:gd name="connsiteX1" fmla="*/ 333015 w 666030"/>
              <a:gd name="connsiteY1" fmla="*/ 665819 h 665819"/>
              <a:gd name="connsiteX2" fmla="*/ 0 w 666030"/>
              <a:gd name="connsiteY2" fmla="*/ 332910 h 665819"/>
              <a:gd name="connsiteX3" fmla="*/ 333015 w 666030"/>
              <a:gd name="connsiteY3" fmla="*/ 0 h 665819"/>
              <a:gd name="connsiteX4" fmla="*/ 666031 w 666030"/>
              <a:gd name="connsiteY4" fmla="*/ 332910 h 6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030" h="665819">
                <a:moveTo>
                  <a:pt x="666031" y="332910"/>
                </a:moveTo>
                <a:cubicBezTo>
                  <a:pt x="666031" y="516771"/>
                  <a:pt x="516935" y="665819"/>
                  <a:pt x="333015" y="665819"/>
                </a:cubicBezTo>
                <a:cubicBezTo>
                  <a:pt x="149096" y="665819"/>
                  <a:pt x="0" y="516771"/>
                  <a:pt x="0" y="332910"/>
                </a:cubicBezTo>
                <a:cubicBezTo>
                  <a:pt x="0" y="149049"/>
                  <a:pt x="149096" y="0"/>
                  <a:pt x="333015" y="0"/>
                </a:cubicBezTo>
                <a:cubicBezTo>
                  <a:pt x="516935" y="0"/>
                  <a:pt x="666031" y="149049"/>
                  <a:pt x="666031" y="332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chemeClr val="accent6"/>
              </a:solidFill>
            </a:endParaRPr>
          </a:p>
        </p:txBody>
      </p:sp>
      <p:sp>
        <p:nvSpPr>
          <p:cNvPr id="51" name="TextBox 79">
            <a:extLst>
              <a:ext uri="{FF2B5EF4-FFF2-40B4-BE49-F238E27FC236}">
                <a16:creationId xmlns:a16="http://schemas.microsoft.com/office/drawing/2014/main" id="{B30C9560-2033-F6BD-1CD3-31F38CDBC3C6}"/>
              </a:ext>
            </a:extLst>
          </p:cNvPr>
          <p:cNvSpPr txBox="1"/>
          <p:nvPr/>
        </p:nvSpPr>
        <p:spPr>
          <a:xfrm>
            <a:off x="3141302" y="3739769"/>
            <a:ext cx="2356021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r>
              <a:rPr lang="es-CO" sz="1600" dirty="0">
                <a:solidFill>
                  <a:schemeClr val="accent4">
                    <a:lumMod val="75000"/>
                  </a:schemeClr>
                </a:solidFill>
              </a:rPr>
              <a:t>5 guías aprobadas, 3 guías con pocos hallazgos </a:t>
            </a:r>
            <a:r>
              <a:rPr lang="es-CO" sz="1600" dirty="0" err="1">
                <a:solidFill>
                  <a:schemeClr val="accent4">
                    <a:lumMod val="75000"/>
                  </a:schemeClr>
                </a:solidFill>
              </a:rPr>
              <a:t>pend</a:t>
            </a:r>
            <a:r>
              <a:rPr lang="es-CO" sz="1600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en-BR" sz="1600" dirty="0">
              <a:solidFill>
                <a:schemeClr val="accent4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50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4982797B8E1841BF8A5413A4F96C76" ma:contentTypeVersion="13" ma:contentTypeDescription="Create a new document." ma:contentTypeScope="" ma:versionID="d4c8ceb5ed5a0497b2b6ba51901aaeb1">
  <xsd:schema xmlns:xsd="http://www.w3.org/2001/XMLSchema" xmlns:xs="http://www.w3.org/2001/XMLSchema" xmlns:p="http://schemas.microsoft.com/office/2006/metadata/properties" xmlns:ns2="1f1d0aab-c1ac-4dc3-921b-e8cc504f0335" xmlns:ns3="46f2913f-2ea1-469d-8350-8e388ee76405" targetNamespace="http://schemas.microsoft.com/office/2006/metadata/properties" ma:root="true" ma:fieldsID="a11b6f360d763a740a34ba38bd22a0d3" ns2:_="" ns3:_="">
    <xsd:import namespace="1f1d0aab-c1ac-4dc3-921b-e8cc504f0335"/>
    <xsd:import namespace="46f2913f-2ea1-469d-8350-8e388ee764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1d0aab-c1ac-4dc3-921b-e8cc504f03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33c8c81-5745-4931-bcc4-c2aeafe867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f2913f-2ea1-469d-8350-8e388ee7640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579b736-aa91-4ba7-87c6-829f3d31bf3c}" ma:internalName="TaxCatchAll" ma:showField="CatchAllData" ma:web="46f2913f-2ea1-469d-8350-8e388ee764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f1d0aab-c1ac-4dc3-921b-e8cc504f0335">
      <Terms xmlns="http://schemas.microsoft.com/office/infopath/2007/PartnerControls"/>
    </lcf76f155ced4ddcb4097134ff3c332f>
    <TaxCatchAll xmlns="46f2913f-2ea1-469d-8350-8e388ee76405" xsi:nil="true"/>
  </documentManagement>
</p:properties>
</file>

<file path=customXml/itemProps1.xml><?xml version="1.0" encoding="utf-8"?>
<ds:datastoreItem xmlns:ds="http://schemas.openxmlformats.org/officeDocument/2006/customXml" ds:itemID="{81DBD88B-B197-4619-8130-47296D123B8A}"/>
</file>

<file path=customXml/itemProps2.xml><?xml version="1.0" encoding="utf-8"?>
<ds:datastoreItem xmlns:ds="http://schemas.openxmlformats.org/officeDocument/2006/customXml" ds:itemID="{1383FBCC-684B-4094-B0A5-BF45D04BC04D}"/>
</file>

<file path=customXml/itemProps3.xml><?xml version="1.0" encoding="utf-8"?>
<ds:datastoreItem xmlns:ds="http://schemas.openxmlformats.org/officeDocument/2006/customXml" ds:itemID="{3B5D06B5-4002-4511-AE24-E99EF994A83C}"/>
</file>

<file path=docProps/app.xml><?xml version="1.0" encoding="utf-8"?>
<Properties xmlns="http://schemas.openxmlformats.org/officeDocument/2006/extended-properties" xmlns:vt="http://schemas.openxmlformats.org/officeDocument/2006/docPropsVTypes">
  <TotalTime>3957</TotalTime>
  <Words>315</Words>
  <Application>Microsoft Office PowerPoint</Application>
  <PresentationFormat>Panorámica</PresentationFormat>
  <Paragraphs>39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Segoe UI</vt:lpstr>
      <vt:lpstr>Work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Tatiana Villamil</cp:lastModifiedBy>
  <cp:revision>57</cp:revision>
  <dcterms:created xsi:type="dcterms:W3CDTF">2020-10-01T23:51:28Z</dcterms:created>
  <dcterms:modified xsi:type="dcterms:W3CDTF">2025-06-27T12:20:31Z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  <property fmtid="{D5CDD505-2E9C-101B-9397-08002B2CF9AE}" pid="9" name="ContentTypeId">
    <vt:lpwstr>0x010100E54982797B8E1841BF8A5413A4F96C76</vt:lpwstr>
  </property>
  <property fmtid="{D5CDD505-2E9C-101B-9397-08002B2CF9AE}" pid="10" name="MediaServiceImageTags">
    <vt:lpwstr/>
  </property>
</Properties>
</file>