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300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652D-1D66-4BA0-A79C-41CEFF3D29E8}" type="datetimeFigureOut">
              <a:rPr lang="es-CO" smtClean="0"/>
              <a:t>16/07/2026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5B60C-3BE3-4178-8229-22680E2075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98934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652D-1D66-4BA0-A79C-41CEFF3D29E8}" type="datetimeFigureOut">
              <a:rPr lang="es-CO" smtClean="0"/>
              <a:t>16/07/2026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5B60C-3BE3-4178-8229-22680E2075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5033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652D-1D66-4BA0-A79C-41CEFF3D29E8}" type="datetimeFigureOut">
              <a:rPr lang="es-CO" smtClean="0"/>
              <a:t>16/07/2026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5B60C-3BE3-4178-8229-22680E2075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36316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652D-1D66-4BA0-A79C-41CEFF3D29E8}" type="datetimeFigureOut">
              <a:rPr lang="es-CO" smtClean="0"/>
              <a:t>16/07/2026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5B60C-3BE3-4178-8229-22680E2075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71573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652D-1D66-4BA0-A79C-41CEFF3D29E8}" type="datetimeFigureOut">
              <a:rPr lang="es-CO" smtClean="0"/>
              <a:t>16/07/2026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5B60C-3BE3-4178-8229-22680E2075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68802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652D-1D66-4BA0-A79C-41CEFF3D29E8}" type="datetimeFigureOut">
              <a:rPr lang="es-CO" smtClean="0"/>
              <a:t>16/07/2026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5B60C-3BE3-4178-8229-22680E2075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9557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652D-1D66-4BA0-A79C-41CEFF3D29E8}" type="datetimeFigureOut">
              <a:rPr lang="es-CO" smtClean="0"/>
              <a:t>16/07/2026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5B60C-3BE3-4178-8229-22680E2075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6784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652D-1D66-4BA0-A79C-41CEFF3D29E8}" type="datetimeFigureOut">
              <a:rPr lang="es-CO" smtClean="0"/>
              <a:t>16/07/2026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5B60C-3BE3-4178-8229-22680E2075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0098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652D-1D66-4BA0-A79C-41CEFF3D29E8}" type="datetimeFigureOut">
              <a:rPr lang="es-CO" smtClean="0"/>
              <a:t>16/07/2026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5B60C-3BE3-4178-8229-22680E2075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45472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652D-1D66-4BA0-A79C-41CEFF3D29E8}" type="datetimeFigureOut">
              <a:rPr lang="es-CO" smtClean="0"/>
              <a:t>16/07/2026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5B60C-3BE3-4178-8229-22680E2075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77208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652D-1D66-4BA0-A79C-41CEFF3D29E8}" type="datetimeFigureOut">
              <a:rPr lang="es-CO" smtClean="0"/>
              <a:t>16/07/2026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5B60C-3BE3-4178-8229-22680E2075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92212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CA652D-1D66-4BA0-A79C-41CEFF3D29E8}" type="datetimeFigureOut">
              <a:rPr lang="es-CO" smtClean="0"/>
              <a:t>16/07/2026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65B60C-3BE3-4178-8229-22680E2075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23792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9BB96E6B-C03A-4B18-920A-C760749D8B3D}"/>
              </a:ext>
            </a:extLst>
          </p:cNvPr>
          <p:cNvSpPr txBox="1"/>
          <p:nvPr/>
        </p:nvSpPr>
        <p:spPr>
          <a:xfrm>
            <a:off x="1" y="129234"/>
            <a:ext cx="685800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</a:rPr>
              <a:t>RELACION SAIAS JUAN PABLO ARISTIZABAL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D7FF52B-BCEB-46D8-884D-A33C06B4A0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977" y="926912"/>
            <a:ext cx="5677692" cy="8087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697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51DED46A-45CB-458A-B80E-D485D8338A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48" y="499494"/>
            <a:ext cx="5753903" cy="8145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954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38F8906A-5721-41DE-B713-E649430D7E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38" y="694784"/>
            <a:ext cx="5725324" cy="775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1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AB42FA67-65C2-4482-A6C7-851E9A02C7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443" y="651915"/>
            <a:ext cx="5649113" cy="784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4883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5</Words>
  <Application>Microsoft Office PowerPoint</Application>
  <PresentationFormat>Carta (216 x 279 mm)</PresentationFormat>
  <Paragraphs>1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Juan Pablo Aristizábal Valencia</dc:creator>
  <cp:lastModifiedBy>Juan Pablo Aristizábal Valencia</cp:lastModifiedBy>
  <cp:revision>2</cp:revision>
  <dcterms:created xsi:type="dcterms:W3CDTF">2026-06-22T17:06:10Z</dcterms:created>
  <dcterms:modified xsi:type="dcterms:W3CDTF">2026-07-16T15:36:39Z</dcterms:modified>
</cp:coreProperties>
</file>