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  <p:sldMasterId id="2147483696" r:id="rId2"/>
    <p:sldMasterId id="2147483684" r:id="rId3"/>
    <p:sldMasterId id="2147483672" r:id="rId4"/>
    <p:sldMasterId id="2147483708" r:id="rId5"/>
    <p:sldMasterId id="2147483720" r:id="rId6"/>
    <p:sldMasterId id="2147483660" r:id="rId7"/>
  </p:sldMasterIdLst>
  <p:notesMasterIdLst>
    <p:notesMasterId r:id="rId16"/>
  </p:notesMasterIdLst>
  <p:sldIdLst>
    <p:sldId id="256" r:id="rId8"/>
    <p:sldId id="265" r:id="rId9"/>
    <p:sldId id="275" r:id="rId10"/>
    <p:sldId id="276" r:id="rId11"/>
    <p:sldId id="270" r:id="rId12"/>
    <p:sldId id="271" r:id="rId13"/>
    <p:sldId id="269" r:id="rId14"/>
    <p:sldId id="268" r:id="rId15"/>
  </p:sldIdLst>
  <p:sldSz cx="12192000" cy="6858000"/>
  <p:notesSz cx="6858000" cy="9144000"/>
  <p:embeddedFontLst>
    <p:embeddedFont>
      <p:font typeface="Oswald" panose="00000500000000000000" pitchFamily="2" charset="0"/>
      <p:regular r:id="rId17"/>
      <p:bold r:id="rId1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445E"/>
    <a:srgbClr val="36A9CA"/>
    <a:srgbClr val="4FC0E3"/>
    <a:srgbClr val="285B6A"/>
    <a:srgbClr val="338B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47"/>
    <p:restoredTop sz="94710"/>
  </p:normalViewPr>
  <p:slideViewPr>
    <p:cSldViewPr snapToGrid="0">
      <p:cViewPr varScale="1">
        <p:scale>
          <a:sx n="78" d="100"/>
          <a:sy n="78" d="100"/>
        </p:scale>
        <p:origin x="1229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font" Target="fonts/font2.fntdata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font" Target="fonts/font1.fntdata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10" Type="http://schemas.openxmlformats.org/officeDocument/2006/relationships/slide" Target="slides/slide3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abf9f62662_0_1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2abf9f62662_0_1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abf9f62662_0_1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2abf9f62662_0_1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875736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83D4CF-08A6-FF81-0083-D5799370C6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E297E52-2103-4B2A-C9FF-56CBC19280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8678069-9F32-A56B-0C30-13702CD389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4A0CB4B-08CF-8C8E-32DF-59428D085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68F4EA7-5DD3-9A1C-99EF-BA998DD3F4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412832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F5912C-F7B9-8268-9AE4-14345B9448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DF00AF8-71E1-7D94-C137-F3DFCAA1BD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573D478-929E-824D-F8F8-DE43D5BA5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5C916E9-50DE-E48A-E661-007D1A9F81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A78ADB3-7701-28E4-BB0C-71E6AD40D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567584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D5904BC-9623-883C-5987-FC514907D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77B6A8C-EE63-7FC5-16C0-15BB15CFBD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47C1EBC-9452-3C88-476A-9DC5A50CEC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85F1720-39AE-DDB4-17DA-E80D19C560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837CDD5-3BD7-587F-FDC1-454B66C881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34707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F88032-22EA-C659-ADE4-26E9574044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1AAE304-640C-1735-071D-307BA5AFBF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6FFA8D9-9B4E-7476-EA60-97D04E372F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1FC4550-08DB-D6A5-EF8C-69B36AD4416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CC0192B-908C-01E7-F838-3DB8932656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8003BD8-599D-DC62-1F2F-990CCEA7A2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016312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10A19E6-0E7C-242C-E8E4-EE03C87711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44F8C4F-A8A5-3D60-9F4F-B9F88ADFDD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061A4E2-FFB3-D339-11DD-941DD397BA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DA60CD2A-EA8E-6641-D541-98744CF568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7705CEAA-54C1-28EB-DC28-70F97D6BBA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C39AFCD2-18CB-3AE4-2405-807CC2AF45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F48C2FE5-B5A5-3E99-2FB9-29282B844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B4732EF-F5C6-7167-9B0B-F082CC1BF2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249267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B22A2A2-CA17-BED4-267F-BEE888D4A6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C436B88-9B6C-10F2-30A7-E04400D1311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CA7751F-4232-3641-BAE8-C97EA19B6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38DC034B-AAB5-FCF5-D2CD-A51743903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892102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923C346B-9A3C-338B-C3BA-D7947711B6A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C7D63D9E-09D2-502E-C89A-3164D3AA5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B7F1729-CAAE-9F97-E011-4A23771E0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579923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9EFA41-D323-4679-5943-7436FCBB4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D43B9A6-2821-6836-4970-3B458B613D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5A7F359-67BB-0E24-F69C-64596344C9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A4D9774-6FA2-9E59-8794-D17966DB1E8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5519C9C-022F-2D58-8F05-D27026ACC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9D441BD-A22F-6CDD-B051-47A11A845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71510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D70AA3E-EC2C-03BA-8362-3A7BA1E7F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09F99EB-3262-2011-5483-C4DC2EA3F3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323BBBF-1BEE-A7FA-ABD1-063DB0973A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DE6FA09-C991-C6B1-C046-BE79D5F1EC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E09DE31-44E0-2613-E571-B864AD784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8162E72-9C9A-0F6B-1AB0-B1AAADF2E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774676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893452A-DE29-E349-9CFD-16FA4F18E3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6D37EED-AB2E-96E6-C432-5E32B1E536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212A8F9-BF19-28E8-43B6-EB274415C8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5E52532-0973-6CCC-F341-BDE7A1A7A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1AA8DDE-C8A1-FA66-8ECA-B7D43AE4A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537312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B510E76-5B09-97CE-8F0D-09D044E032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B596AAF-6387-D5F9-74A1-DFB48E856B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4324F80-38B5-0A27-80D5-A817DCB833A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7277D9E-C159-7F3A-F27E-5E8CB9EB25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FF7C5C1-79C2-D640-7686-29F023922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3717011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07ED8D4-0671-DE73-9322-1CE80707B1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FBA4BCE-23CF-0182-9BA0-CB1E5CD824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7667510-360A-26FA-05CF-F798D4070DE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2E4C89D-AFEE-D83B-D79D-5D4A21830C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C869D5B-2AC8-C5B3-3A5E-B47B482591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4221153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9E5AF54-EE86-3CB3-EC79-B7CF84587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D75237A-9599-F04A-8F7D-B0148E90E2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46B2A80-C0D4-F600-85F6-C110BFC464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9BA3979-8337-5BDF-69A3-1AC6B5531A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20073AF-0EED-44CE-DCE8-3BEFA48155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038816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C6179C-1FB0-CCED-B4E7-31CF56E39A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9575A0F-A699-DBBC-B62B-8B17441315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F7C8280-824B-5AD8-173C-C537FA1F96B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4846600-69A6-D20D-5D62-7DFBD49D18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D29E3DA-AF06-DBAD-73A6-93A5482FB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7976051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B412FC-8C4C-A8C4-99E9-164CA3E06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C435A4B-4179-F957-710D-D1918D92FD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7C1D652-65B0-66B7-BAF0-541D8BC2D5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ECB1D94-AF7C-98FB-0E77-41AAA339846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3EFE716-7A3A-47CF-B8AB-EE610E761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F5DB685-C4B3-EBB7-C4FD-4900A3FA57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6831940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63A2FC-A732-6A27-2956-869CA6908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38D80FE-A859-1970-1C19-10B872ED71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4A5B3DC-82EA-6587-40F1-1948CACDED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9249C404-8747-2FA7-4E3A-BED53BA587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AF59B0FE-5523-E132-2781-AF56A6D49A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EA74993B-C3F7-52CD-65A5-F0B5F6E8C3C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3E8BE880-D2CF-4F21-286D-2919A52911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33627147-8346-3DD9-50EE-7FE38C0E52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9391074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62DDB6C-D662-D734-4848-D7166BD9F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9AC8AD85-68FB-B5DD-4BBF-4BEA8CB897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5E91250-2816-1C1F-31E3-9137C455C0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8CE34068-309F-2379-E219-8403C56221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2217582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AC1F857C-1C8F-443C-F448-F101DA79F60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EFF3736A-DB0E-4EB6-2799-FA2BEE1CC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E9AC2D9-699E-A559-B6EC-946BFB75B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72556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D22295E-C823-6892-67F2-61DA91B25B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E00AD58-C608-275C-691D-3FA977DE25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540479E2-5E5F-EEE2-9017-CE6F82B850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973927D-9F0C-9543-1D41-A16EA7E5AE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9F7A87C-A352-8856-9D6B-9D7426C5AE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CCEBC76-9D2E-76EC-121E-940404341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378581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BB0341-7221-68AA-7D3E-C30C6FF10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FA283F9F-E561-0A8F-03C0-094829E442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826284C-25D0-5524-13B4-CBC36752EF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226FD63-6BEC-76D9-F55F-7682FAAB9FD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24214B7-45D7-C6E2-8546-28FFAFF509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75C3CB1-06E1-4FB2-C1EE-4BEF11633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9313215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8A84AF0-5A4B-2863-0A5C-153A41E51D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4D17559-797B-03E6-D998-BEF4C38947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800480A-862A-6542-C27D-55A8D1F7C94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2192BA7-AB81-5FE1-59EE-CB3FF42B85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74E45B4-ED09-5CAB-1BA5-A2AC64133F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3907572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91D8B80-8913-4274-3476-DF87EB72353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B1ACFF3-2812-60A4-EEB6-17D9E8B3FA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85F56AE-C664-0BB0-FFD8-EC8A0A6AAFB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533541B-1194-CADB-623A-5F53C68F83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5364EFF-26E7-AAE9-51B9-6F953149E4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6630283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ABE524F-EAA1-873F-BEDA-6292E75827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063E0BC-EA1A-3179-7F9A-349E9C5F8B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C097606-CD84-5BA7-C971-81C5A79F0F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DC9B5BE-78A5-CA73-57FB-9F2CD8246A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E86587-8F4B-E3C0-F433-4B98DAF4E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3331882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EC17440-3AC2-EBAC-7FAC-7B952C44C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2A7F8DC-853B-A9F8-86A8-D82FD94EC1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D645BFF-503A-21F7-4E68-C4830FA4B6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1B85EA0-2098-8094-DCEB-AD9E00AC8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02DF7F8-78AA-4EE1-5163-DA05C1136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4823043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1A42BB-EBBD-4E6A-1393-F02BC2E196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D1C3DBF-6910-250B-0D66-35F5CC09DA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B3262F5-D3F1-27EA-1732-832CB1ED8D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35C76CA-3F5F-CEAF-A533-70C565781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7D41A02-73C1-E842-52B0-E679B3C12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4186426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C2AB2C1-DE69-98D8-46B4-89C94BEEF8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AF57A0B-2040-66E6-169C-04BF6E2C62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0B0E12F-8978-1CAB-1440-5DFF1D6640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E047A9A-2BDD-748F-0D74-044C8424661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F60CDA9-B076-2A35-6015-36BAC672ED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D4F8EE1-08A6-FAD3-AD4E-560FDEB94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768856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335C439-46C5-3278-E282-8C7B556C9B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93860D7-B080-0967-9D9C-FD1DE9EC4A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DF98F5A-5BAF-A2C6-D27E-335F669AF5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321485C-1C38-047A-46AA-A42D2B1609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6961A5C6-3D47-E7C6-D08A-9562DFCE9A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C84A881A-B7C7-1312-1F15-FD479BB10C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1179749F-C691-3670-7962-E0BA95039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06215CA1-848E-2617-AE7A-DC14C92921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945354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22943E-51CF-3694-78A3-BF204C42D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C98F7150-0BBA-3C21-2B87-C5D4EE9DEF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62CD039-6B73-2DF5-A933-BC98428806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325E08F-55AA-8ADC-84F7-98A109BBC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60768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194D0374-A101-F5A9-78A5-D98540A0B49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F40F363-3105-97AE-9041-8A9D2BE890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9088F84-9A8B-FB91-7B86-EBC3DFFC98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8923396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11C3FF8-890F-28A6-23DE-550F6F62C7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2453C7F-69B8-939C-9788-7C305354BE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AE4460E-0B98-FEA8-F7E7-3707DCFBBB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45AE5AC-667F-9EFB-5089-852303515E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879AFDB-EABF-D6ED-8273-92287FFD0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B70E98E-02C0-A52A-3AAF-B37D7741D4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5318035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0C49CB8-87A7-5360-1E8D-C139E295E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FAD2338-504E-DA47-1D6D-D64FBF5042D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986BD5C-9200-407D-E544-7FC0CFAB7A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55A349B-C17A-E894-703D-356842592D5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51024B5-965B-DC67-DBEE-AC952A52B5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9610832-8048-4C22-52AD-1700B7F6A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8121496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E7EFE0-3183-2AB3-525B-6FC0BEDE22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E0D4D00-E2D6-FE65-6BEA-0E0BC22DD2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6B6FE89-9599-939D-4176-01CBBA5735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5A9E29D-7F40-DDCC-C285-25BF45785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299A5FC-4162-E704-EFD4-AA5B6EE96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8159683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46FC57DC-4C4D-5799-00AB-3CE37D6E31F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93A8532-7809-44D7-6979-9E503B78B8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DC4B42-4DFB-A39F-373F-2AFEB8C822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46FE3C2-1A4F-A031-F715-FBF44E05AD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8D952AF-EE16-0093-503D-414879C2B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8957077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6805B08-DFCD-D910-1ED0-4A2E411D15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AD23AC8-554B-8E16-F6C1-A6AD10D4C8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D4D5944-D184-A6C4-D55A-01330A3478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EF9EF33-EB49-F4E4-A3FA-97354F64D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83EFFDB-8A24-71BB-3AF9-33A25755C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9607109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EEBBE9-F90F-7F52-CEDB-6D567688A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3EF9431-81B9-EBDF-2DB9-C4139DD661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A837E17-BDFE-106E-76EB-1EACAFE5277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2083FF8-8C2E-91E6-8397-765ACAAB44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C9BC83-5366-E36E-D2D4-A3982C425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9906376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AD2FEB3-6229-17B8-177D-589C5093DC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7214202-5D89-E0E1-118E-14DA8A40F6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E59951A-58AC-B029-0DAC-70664C181C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65779EB-EB3D-DCD7-FEE9-A5D4D76E9C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D2BDF46-DE64-6082-4D2B-9864E515A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8360138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207B93A-74EB-89AF-3CA9-08E49C70D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F9E0038-F3F0-3304-C49B-A9785CE775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848584C-A24E-E1DB-1F44-FFF0BE389E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67FBB8B-6419-ED6C-BE50-892170E770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918D24F-1D46-20F8-44B8-758E654781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3AD869B-B0A8-4501-0FF0-829D013917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4874765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A01AD88-E1C9-0020-01D8-18FBA6E050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69E1921-B5CF-357D-DF5F-7B32C459FB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2D273F6-F4EC-627D-ADB1-3B2EA089B4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FAB04532-D4E6-34EE-9B85-1E806670F7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31466145-2D09-A7AE-1C87-A360B7A682D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32BA880F-D792-8969-C10B-C780D70A9D8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A384B054-4A44-B9D0-EEF9-1131BD1CEF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A687C65-A3A7-EABC-8C24-7FD9BBEA4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32801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149315C-1DCA-2FFC-5101-98F8A8C803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A609D60-FAD1-8A81-878A-C98BD86316D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E8FF6DF-30DD-607F-DCBB-1D15C6B65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2B15B9D0-2C2B-8F68-D3C4-FD49A0EF85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1210167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CC08FBCA-C1E0-EFE7-66CC-BF9BAEA5976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A2474FA6-F569-2034-7808-1E059089D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7A73F6D-F02F-E30D-A69C-1EF757185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807421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7D5BE6B-45A9-BE84-E9FB-99FA8C276F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0A86334-60C7-08B5-52B3-3505B105A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79008C8A-009D-9650-33CA-0B710774A5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15A668C-9661-CF3E-140F-205A2D6D2F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B108206-E52E-D59E-94B8-362DC7F7A4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EB13157-9C65-CB30-1B3A-78B7E1791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2607661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B2994A-5421-9625-3371-C5C59D7025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7368636-DABD-AD39-BA71-A104880392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B447858-814C-F97C-8B98-80761197E4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AB61E37-7A8A-7FF4-21A8-A17C31297FF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D4EE31F-2D19-8F39-70BD-3D66F611E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C22903B-C4D3-2AD7-7EDE-D7B4A8180F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4651348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9290681-3B30-BFF7-02CD-709783787A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7FE11DC9-334B-F349-62DF-FE48B5A9FB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056CA7C-45AE-010E-CEA8-3F288C9001F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6E95617-DDDD-BE64-FF02-24DBE8869B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87E7F98-1B7F-3AE2-6B89-110732E5CF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8645586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1657626E-597B-9EF1-B326-7CA19A44353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291CC2D-BE2F-3048-5398-46510A492D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719E2C8-6292-8744-1414-CEC15BCA19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A1A2FCD-943C-9D07-D085-36D963405F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F8DC17F-F90E-A74B-AEBE-3BF59835BA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1013684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ABB5DAD-CFB1-97FE-3F55-489BDFDE75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E42C6B84-A9B7-5CAA-7A11-A2E1896081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46F56ED-89D8-672A-26EC-4D4492805A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EA830AB-6BE8-99CD-B7AD-A5BB3998E2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DA578B6-F6C6-78B3-08D0-0E7D8046C9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6846615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4C0869-FA2A-7908-405A-9E7D730E4B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7FCCC0D-8545-4F6C-A01A-C7BF3363E0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77300D8-E012-249E-6045-4F6F64D1F3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357A245-D207-5A01-3ED7-4389E3E01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CF33A80-8711-1274-9CBD-94A363B5CD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0314916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DEB6DF-4850-DB9D-CB74-1F24B6EB0B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4DF4906-CA2B-6176-1CC2-A37C107C6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F44852B-C060-4B93-88B8-3E0CFB9B672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265A0F2-58F7-1EF2-B5F8-5FEAC8C9C8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F21D57A-57D3-90F2-A203-43A0C25C9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0219359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64B4002-B171-8710-AC6E-9784C5219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5435105-220F-C18B-EBDF-C167158044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E31322E-5C36-DA3D-A7B2-502B74EBB7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76230A5-8165-7DE9-9B42-A0EE1EB756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B3E80B3-311C-353B-221D-E649ECC34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39F8621-E0D5-474A-A03D-C6066F31F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34050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BA5F77-2903-F44D-E9BA-69FE42B5F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2F07200-A7B4-00A5-7531-BE1F18DC68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3C971D8-928F-83FE-8E46-7E4C9984F7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19441530-2A98-09D8-6E12-A7F363745D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1C215FC6-1AC4-097B-36BF-2B7C0D36AC8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900FFF02-7A4C-FFEC-D03A-72AEEE65260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CF7E2E16-A971-0F5A-0C0F-0F5DAF3AA9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1768651-DE0F-2D34-CEC7-ED50F51915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337310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4F9778D-5F63-AF9A-69A7-E03AC8A35E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93C8C5D8-F672-9A99-5894-EDFD477347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F7DE7B85-A9CD-AEDA-D906-4C6689C190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D7B2B14C-DFEE-D22B-CE62-81CCE1E029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1702017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55509318-56BE-19F1-F439-7B90584C555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EE9386A7-71E9-4EC6-8747-148C2376FA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7F70912-77B9-5E96-78AE-CA8FECAA1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254983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07D3669-2DDC-5595-F793-B17CA9C749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C228C2E-3536-0099-EB5A-70C81660D8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F444F03-8E01-9F1A-9318-86015249FA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51C0E82-FDEE-9922-B2EB-4A0CE1B85B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694BFC1-07EF-8E50-517B-CCB2C6BC86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D87C8CD-5C4D-3AE8-C85C-6157AE285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2226702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7CDBBAF-99ED-322E-3A5E-E0141351CB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773927B3-954E-5288-493D-0FCD0BEAFA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895F0F3-08F8-D5E8-A764-8030804FB0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EB0A81A-35CA-0BFE-BE67-34AB47BB563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4A73D32-6EBD-D978-75B2-06D746C4B0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EAADE35-7D82-5734-CEB1-9E531A5FE5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5405426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B4F0272-BBAA-8CEF-5E44-10BF1982F1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0B8B0D0-8F53-A7BD-CF9D-9EB7152DA8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9923963-8BAB-A657-6433-8740BC5F6D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BEC31DA-0CAE-B6E5-573F-D29D2BACB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AEFE87F-8914-28C8-8488-E0C1E06BFA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8798800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16481CCE-E17D-05A3-E563-D1236A3636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D7F46E1-719D-1026-019B-6EE6535F96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F972697-C38A-53B4-D490-619D032D251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E5E15C0-50F4-A8F8-16A1-E515E841BE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EA23294-9E00-3B6E-1957-FB51EB98FD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9907000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353354-AEF6-264E-FFAF-B6C09306D1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2AB7DBF-C524-43E4-433E-96CC1A1B90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1E9742D-C1AB-76A8-4B69-23AC368EB77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8638ABA-A257-4F9C-737B-28C3898017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0C4F66E-494A-4814-93B4-F6D921E2B6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0666600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8DE7BCF-2F42-7505-8A9A-1650CDC845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22A1F15-5FCD-AB74-31EC-8074A8F307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A67E117-94AA-8A94-A0F2-7226C186022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82D8CDE-B62F-4DA3-2B4A-64DE2A8E5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007DA55-C3BB-B2C9-2C9C-492E554986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9330558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3564461-6BDD-E91F-BE31-1889DC2C4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A3F3074-3A0E-6227-3E01-049B38E4FE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A4F0F13-465E-87FC-F0A7-48884F656C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0B6722F-DC6A-3D48-528B-BF8A6B6A24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445B018-99C7-BCF7-9750-C01A1142D5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43231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C7FAFF-412B-E361-3B50-7C3B68BD5F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719E562-FE00-4D27-9D60-BBE8E9A9F64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FA005FD-435C-94D2-7431-40430AAC56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26D9EED-41CB-5A91-30A4-6660D212E3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F4391E0-ABE4-C010-C581-96BB9E4B86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C86F6BF-D70C-1494-CCBF-097DB72AF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0169758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3755F73-67F4-127F-1F95-04A1F54A9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207351E-243D-2B8D-F6E7-6CAAB00951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BC1F246-D6A9-C818-FC58-2709687DD0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74468A9-2F44-3067-78C0-43D590FB204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9050049-F94D-C546-4AB2-E54318D4C46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8DF727C8-857D-96FE-ACB1-9BD92198383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4DCE6CCD-21EC-4571-955C-1C1A811766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478D697-117B-15B3-5888-EB1E80D6B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3386672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D67E973-A0BA-F2A4-888A-E5A219D899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C3B75973-CAE2-4965-5BDD-9AF3119EB64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EA0E78C-4899-B02F-4D15-EFF624BAB4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31484499-9753-B1AD-6A05-9D0108EEA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6930357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F0E042B-B428-2D2F-A9A5-C801F0CC676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6787A11-F0F5-761C-3E5A-C25DE75FE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DCC1CCF-D4CF-7B49-DCF3-C8082EE63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7842152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FEC0CA1-57FC-D0E4-EF4E-47825439D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08F25FE-E09E-9364-2AF6-B93B0EEDD8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BB35747-B9F3-D915-81D8-5B93864865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F899707-3D57-CD75-3EEB-E9CD1B3C79E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BE0E907-6A21-AA5E-24A1-925ACF721A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A2651DD-DA06-ADAA-0F76-61309EF9C4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0844860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C264CE-5AC4-DC2B-C491-58C1FDBC87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52900A8B-6D29-B1EC-1394-41BDC2B74C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6119B9A-699C-840C-26EB-CC6AD8EF14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9744138-3E7A-EAEA-BAB0-94F747063C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C136F7F-76C9-84FC-A28D-1667063D2F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24D93FA-FD15-52AA-C3E0-5FA8BE1AE8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1323287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95D16AF-9BAC-A155-B8D1-B6559F45AB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4A2786D-06FC-B4EF-1F94-3CE0302B1F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60E9DE3-F328-0FEB-BE39-9B461DF2273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8B8EDD0-4C6C-8015-1E25-137CF9DB7A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CECDDEC-39E7-EDB0-10C1-7DB426F30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0676531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50D7331-A7FD-5B3A-03B5-CBBF8C0AAB0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A6D52A2D-5D51-3DE8-61F8-A99DA3970A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D3CECCE-ABFC-3E39-7A1D-05BB82DC7D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6FCFA6F-417D-20CE-B6E9-9B6F75B63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B8C9FC5-CB06-9AB8-748B-00ED5ACA8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12887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1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image" Target="../media/image1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84;p13">
            <a:extLst>
              <a:ext uri="{FF2B5EF4-FFF2-40B4-BE49-F238E27FC236}">
                <a16:creationId xmlns:a16="http://schemas.microsoft.com/office/drawing/2014/main" id="{BB432716-49AE-B95F-4F7C-6F5452A350EF}"/>
              </a:ext>
            </a:extLst>
          </p:cNvPr>
          <p:cNvSpPr/>
          <p:nvPr userDrawn="1"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Google Shape;85;p13">
            <a:extLst>
              <a:ext uri="{FF2B5EF4-FFF2-40B4-BE49-F238E27FC236}">
                <a16:creationId xmlns:a16="http://schemas.microsoft.com/office/drawing/2014/main" id="{EDEED637-C2D3-C13D-4A45-28AD1E5B50C5}"/>
              </a:ext>
            </a:extLst>
          </p:cNvPr>
          <p:cNvSpPr/>
          <p:nvPr userDrawn="1"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Google Shape;86;p13">
            <a:extLst>
              <a:ext uri="{FF2B5EF4-FFF2-40B4-BE49-F238E27FC236}">
                <a16:creationId xmlns:a16="http://schemas.microsoft.com/office/drawing/2014/main" id="{521648AA-D5C8-E979-B40B-0A17826C5468}"/>
              </a:ext>
            </a:extLst>
          </p:cNvPr>
          <p:cNvSpPr/>
          <p:nvPr userDrawn="1"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" name="Google Shape;89;p13">
            <a:extLst>
              <a:ext uri="{FF2B5EF4-FFF2-40B4-BE49-F238E27FC236}">
                <a16:creationId xmlns:a16="http://schemas.microsoft.com/office/drawing/2014/main" id="{7F603484-9E18-D711-8345-12F533C36CA8}"/>
              </a:ext>
            </a:extLst>
          </p:cNvPr>
          <p:cNvSpPr/>
          <p:nvPr userDrawn="1"/>
        </p:nvSpPr>
        <p:spPr>
          <a:xfrm flipH="1">
            <a:off x="2665" y="1278353"/>
            <a:ext cx="1910535" cy="5579647"/>
          </a:xfrm>
          <a:custGeom>
            <a:avLst/>
            <a:gdLst>
              <a:gd name="connsiteX0" fmla="*/ 0 w 3074100"/>
              <a:gd name="connsiteY0" fmla="*/ 6378300 h 6378300"/>
              <a:gd name="connsiteX1" fmla="*/ 2211477 w 3074100"/>
              <a:gd name="connsiteY1" fmla="*/ 0 h 6378300"/>
              <a:gd name="connsiteX2" fmla="*/ 3074100 w 3074100"/>
              <a:gd name="connsiteY2" fmla="*/ 0 h 6378300"/>
              <a:gd name="connsiteX3" fmla="*/ 862623 w 3074100"/>
              <a:gd name="connsiteY3" fmla="*/ 6378300 h 6378300"/>
              <a:gd name="connsiteX4" fmla="*/ 0 w 3074100"/>
              <a:gd name="connsiteY4" fmla="*/ 6378300 h 6378300"/>
              <a:gd name="connsiteX0" fmla="*/ 0 w 2211477"/>
              <a:gd name="connsiteY0" fmla="*/ 6378300 h 6378300"/>
              <a:gd name="connsiteX1" fmla="*/ 2211477 w 2211477"/>
              <a:gd name="connsiteY1" fmla="*/ 0 h 6378300"/>
              <a:gd name="connsiteX2" fmla="*/ 1905057 w 2211477"/>
              <a:gd name="connsiteY2" fmla="*/ 3333509 h 6378300"/>
              <a:gd name="connsiteX3" fmla="*/ 862623 w 2211477"/>
              <a:gd name="connsiteY3" fmla="*/ 6378300 h 6378300"/>
              <a:gd name="connsiteX4" fmla="*/ 0 w 2211477"/>
              <a:gd name="connsiteY4" fmla="*/ 6378300 h 6378300"/>
              <a:gd name="connsiteX0" fmla="*/ 0 w 1910535"/>
              <a:gd name="connsiteY0" fmla="*/ 5579647 h 5579647"/>
              <a:gd name="connsiteX1" fmla="*/ 1910535 w 1910535"/>
              <a:gd name="connsiteY1" fmla="*/ 0 h 5579647"/>
              <a:gd name="connsiteX2" fmla="*/ 1905057 w 1910535"/>
              <a:gd name="connsiteY2" fmla="*/ 2534856 h 5579647"/>
              <a:gd name="connsiteX3" fmla="*/ 862623 w 1910535"/>
              <a:gd name="connsiteY3" fmla="*/ 5579647 h 5579647"/>
              <a:gd name="connsiteX4" fmla="*/ 0 w 1910535"/>
              <a:gd name="connsiteY4" fmla="*/ 5579647 h 5579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0535" h="5579647">
                <a:moveTo>
                  <a:pt x="0" y="5579647"/>
                </a:moveTo>
                <a:lnTo>
                  <a:pt x="1910535" y="0"/>
                </a:lnTo>
                <a:lnTo>
                  <a:pt x="1905057" y="2534856"/>
                </a:lnTo>
                <a:lnTo>
                  <a:pt x="862623" y="5579647"/>
                </a:lnTo>
                <a:lnTo>
                  <a:pt x="0" y="5579647"/>
                </a:lnTo>
                <a:close/>
              </a:path>
            </a:pathLst>
          </a:cu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12D19709-7F71-1A19-1D3C-94F3DD02C737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4276970" y="5438253"/>
            <a:ext cx="3638060" cy="838300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27;p17">
            <a:extLst>
              <a:ext uri="{FF2B5EF4-FFF2-40B4-BE49-F238E27FC236}">
                <a16:creationId xmlns:a16="http://schemas.microsoft.com/office/drawing/2014/main" id="{3E22447F-1658-85CE-E1E5-6F29FF99828D}"/>
              </a:ext>
            </a:extLst>
          </p:cNvPr>
          <p:cNvSpPr/>
          <p:nvPr userDrawn="1"/>
        </p:nvSpPr>
        <p:spPr>
          <a:xfrm>
            <a:off x="0" y="300"/>
            <a:ext cx="12206700" cy="6857700"/>
          </a:xfrm>
          <a:prstGeom prst="rect">
            <a:avLst/>
          </a:prstGeom>
          <a:solidFill>
            <a:srgbClr val="338BA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FC0E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128;p17">
            <a:extLst>
              <a:ext uri="{FF2B5EF4-FFF2-40B4-BE49-F238E27FC236}">
                <a16:creationId xmlns:a16="http://schemas.microsoft.com/office/drawing/2014/main" id="{D1B4BA43-7D97-DE37-5CA5-E7390B560177}"/>
              </a:ext>
            </a:extLst>
          </p:cNvPr>
          <p:cNvSpPr/>
          <p:nvPr userDrawn="1"/>
        </p:nvSpPr>
        <p:spPr>
          <a:xfrm flipH="1">
            <a:off x="10958797" y="2532197"/>
            <a:ext cx="1245300" cy="4325400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129;p17">
            <a:extLst>
              <a:ext uri="{FF2B5EF4-FFF2-40B4-BE49-F238E27FC236}">
                <a16:creationId xmlns:a16="http://schemas.microsoft.com/office/drawing/2014/main" id="{69CDB287-9DA7-E390-0562-54A200E98F11}"/>
              </a:ext>
            </a:extLst>
          </p:cNvPr>
          <p:cNvSpPr/>
          <p:nvPr userDrawn="1"/>
        </p:nvSpPr>
        <p:spPr>
          <a:xfrm rot="10800000">
            <a:off x="10958797" y="-103"/>
            <a:ext cx="1245300" cy="2532300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131;p17">
            <a:extLst>
              <a:ext uri="{FF2B5EF4-FFF2-40B4-BE49-F238E27FC236}">
                <a16:creationId xmlns:a16="http://schemas.microsoft.com/office/drawing/2014/main" id="{0DC5BC30-3215-A5FA-8442-4895748EB017}"/>
              </a:ext>
            </a:extLst>
          </p:cNvPr>
          <p:cNvSpPr/>
          <p:nvPr userDrawn="1"/>
        </p:nvSpPr>
        <p:spPr>
          <a:xfrm flipH="1">
            <a:off x="0" y="0"/>
            <a:ext cx="6397500" cy="6858000"/>
          </a:xfrm>
          <a:prstGeom prst="parallelogram">
            <a:avLst>
              <a:gd name="adj" fmla="val 45538"/>
            </a:avLst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8DAEAC54-7788-6170-8B9E-D7E20159D342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74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16;p16">
            <a:extLst>
              <a:ext uri="{FF2B5EF4-FFF2-40B4-BE49-F238E27FC236}">
                <a16:creationId xmlns:a16="http://schemas.microsoft.com/office/drawing/2014/main" id="{7549D03A-86A3-AC00-164B-3DEDE3A7DF89}"/>
              </a:ext>
            </a:extLst>
          </p:cNvPr>
          <p:cNvSpPr/>
          <p:nvPr userDrawn="1"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117;p16">
            <a:extLst>
              <a:ext uri="{FF2B5EF4-FFF2-40B4-BE49-F238E27FC236}">
                <a16:creationId xmlns:a16="http://schemas.microsoft.com/office/drawing/2014/main" id="{F097E8F8-B7FA-659C-20D3-B64AFFAA9054}"/>
              </a:ext>
            </a:extLst>
          </p:cNvPr>
          <p:cNvSpPr/>
          <p:nvPr userDrawn="1"/>
        </p:nvSpPr>
        <p:spPr>
          <a:xfrm flipH="1">
            <a:off x="10943683" y="2532197"/>
            <a:ext cx="1245300" cy="4325400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118;p16">
            <a:extLst>
              <a:ext uri="{FF2B5EF4-FFF2-40B4-BE49-F238E27FC236}">
                <a16:creationId xmlns:a16="http://schemas.microsoft.com/office/drawing/2014/main" id="{37894798-8E19-E0DA-920E-5DF1A53F91FE}"/>
              </a:ext>
            </a:extLst>
          </p:cNvPr>
          <p:cNvSpPr/>
          <p:nvPr userDrawn="1"/>
        </p:nvSpPr>
        <p:spPr>
          <a:xfrm rot="10800000">
            <a:off x="10943683" y="-103"/>
            <a:ext cx="1245300" cy="2532300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120;p16">
            <a:extLst>
              <a:ext uri="{FF2B5EF4-FFF2-40B4-BE49-F238E27FC236}">
                <a16:creationId xmlns:a16="http://schemas.microsoft.com/office/drawing/2014/main" id="{82BA4A5C-6D6D-223E-9B4E-4EE6B60021C6}"/>
              </a:ext>
            </a:extLst>
          </p:cNvPr>
          <p:cNvSpPr/>
          <p:nvPr userDrawn="1"/>
        </p:nvSpPr>
        <p:spPr>
          <a:xfrm flipH="1">
            <a:off x="0" y="0"/>
            <a:ext cx="6397500" cy="6858000"/>
          </a:xfrm>
          <a:prstGeom prst="parallelogram">
            <a:avLst>
              <a:gd name="adj" fmla="val 45538"/>
            </a:avLst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ED4CB840-AD8E-E7EC-932F-74DBFEED6406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827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oogle Shape;105;p15">
            <a:extLst>
              <a:ext uri="{FF2B5EF4-FFF2-40B4-BE49-F238E27FC236}">
                <a16:creationId xmlns:a16="http://schemas.microsoft.com/office/drawing/2014/main" id="{7A7D0198-29CE-1CB0-DA2E-068132C42E7A}"/>
              </a:ext>
            </a:extLst>
          </p:cNvPr>
          <p:cNvPicPr preferRelativeResize="0"/>
          <p:nvPr userDrawn="1"/>
        </p:nvPicPr>
        <p:blipFill rotWithShape="1">
          <a:blip r:embed="rId13">
            <a:alphaModFix/>
          </a:blip>
          <a:srcRect b="15609"/>
          <a:stretch/>
        </p:blipFill>
        <p:spPr>
          <a:xfrm>
            <a:off x="0" y="0"/>
            <a:ext cx="12192000" cy="685764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107;p15">
            <a:extLst>
              <a:ext uri="{FF2B5EF4-FFF2-40B4-BE49-F238E27FC236}">
                <a16:creationId xmlns:a16="http://schemas.microsoft.com/office/drawing/2014/main" id="{D5CB0B6D-5E83-7736-99C6-F1C3A1BA7536}"/>
              </a:ext>
            </a:extLst>
          </p:cNvPr>
          <p:cNvSpPr/>
          <p:nvPr userDrawn="1"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108;p15">
            <a:extLst>
              <a:ext uri="{FF2B5EF4-FFF2-40B4-BE49-F238E27FC236}">
                <a16:creationId xmlns:a16="http://schemas.microsoft.com/office/drawing/2014/main" id="{DA91F858-227D-CC62-F107-C6F12307E57E}"/>
              </a:ext>
            </a:extLst>
          </p:cNvPr>
          <p:cNvSpPr/>
          <p:nvPr userDrawn="1"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solidFill>
                  <a:srgbClr val="338BA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solidFill>
                <a:srgbClr val="338B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209FAC24-0027-860E-2834-CF43EFD5113D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135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5;p15">
            <a:extLst>
              <a:ext uri="{FF2B5EF4-FFF2-40B4-BE49-F238E27FC236}">
                <a16:creationId xmlns:a16="http://schemas.microsoft.com/office/drawing/2014/main" id="{B5329518-8AD8-62CE-811A-C209246627F4}"/>
              </a:ext>
            </a:extLst>
          </p:cNvPr>
          <p:cNvPicPr preferRelativeResize="0"/>
          <p:nvPr userDrawn="1"/>
        </p:nvPicPr>
        <p:blipFill rotWithShape="1">
          <a:blip r:embed="rId13">
            <a:alphaModFix/>
          </a:blip>
          <a:srcRect b="15609"/>
          <a:stretch/>
        </p:blipFill>
        <p:spPr>
          <a:xfrm>
            <a:off x="0" y="0"/>
            <a:ext cx="12192000" cy="685764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140;p18">
            <a:extLst>
              <a:ext uri="{FF2B5EF4-FFF2-40B4-BE49-F238E27FC236}">
                <a16:creationId xmlns:a16="http://schemas.microsoft.com/office/drawing/2014/main" id="{C650EF12-1897-D93D-4254-3DFDEE06D451}"/>
              </a:ext>
            </a:extLst>
          </p:cNvPr>
          <p:cNvSpPr/>
          <p:nvPr userDrawn="1"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141;p18">
            <a:extLst>
              <a:ext uri="{FF2B5EF4-FFF2-40B4-BE49-F238E27FC236}">
                <a16:creationId xmlns:a16="http://schemas.microsoft.com/office/drawing/2014/main" id="{92D0D64D-CBCC-19E1-FC84-239FF424B5C9}"/>
              </a:ext>
            </a:extLst>
          </p:cNvPr>
          <p:cNvSpPr/>
          <p:nvPr userDrawn="1"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338BA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720166B3-6C2F-C3F0-85D0-E01F5B6B8901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825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5;p15">
            <a:extLst>
              <a:ext uri="{FF2B5EF4-FFF2-40B4-BE49-F238E27FC236}">
                <a16:creationId xmlns:a16="http://schemas.microsoft.com/office/drawing/2014/main" id="{017F7AB1-EE30-D8F5-54B4-328BCF37CDA6}"/>
              </a:ext>
            </a:extLst>
          </p:cNvPr>
          <p:cNvPicPr preferRelativeResize="0"/>
          <p:nvPr userDrawn="1"/>
        </p:nvPicPr>
        <p:blipFill rotWithShape="1">
          <a:blip r:embed="rId13">
            <a:alphaModFix/>
          </a:blip>
          <a:srcRect b="15609"/>
          <a:stretch/>
        </p:blipFill>
        <p:spPr>
          <a:xfrm>
            <a:off x="0" y="0"/>
            <a:ext cx="12192000" cy="685764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150;p19">
            <a:extLst>
              <a:ext uri="{FF2B5EF4-FFF2-40B4-BE49-F238E27FC236}">
                <a16:creationId xmlns:a16="http://schemas.microsoft.com/office/drawing/2014/main" id="{3FC69A68-80C1-2F82-4656-71C886BE1902}"/>
              </a:ext>
            </a:extLst>
          </p:cNvPr>
          <p:cNvSpPr/>
          <p:nvPr userDrawn="1"/>
        </p:nvSpPr>
        <p:spPr>
          <a:xfrm flipH="1">
            <a:off x="10943683" y="2532197"/>
            <a:ext cx="1245300" cy="4325400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151;p19">
            <a:extLst>
              <a:ext uri="{FF2B5EF4-FFF2-40B4-BE49-F238E27FC236}">
                <a16:creationId xmlns:a16="http://schemas.microsoft.com/office/drawing/2014/main" id="{25B0244E-AFE7-4896-3635-C3D248488473}"/>
              </a:ext>
            </a:extLst>
          </p:cNvPr>
          <p:cNvSpPr/>
          <p:nvPr userDrawn="1"/>
        </p:nvSpPr>
        <p:spPr>
          <a:xfrm rot="10800000">
            <a:off x="10943683" y="-103"/>
            <a:ext cx="1245300" cy="2532300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D49227B6-4AE4-C141-F713-870891D0C890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0382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95;p14">
            <a:extLst>
              <a:ext uri="{FF2B5EF4-FFF2-40B4-BE49-F238E27FC236}">
                <a16:creationId xmlns:a16="http://schemas.microsoft.com/office/drawing/2014/main" id="{F0927144-E189-5724-6B4F-AEC90E5C2FF6}"/>
              </a:ext>
            </a:extLst>
          </p:cNvPr>
          <p:cNvSpPr/>
          <p:nvPr userDrawn="1"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96;p14">
            <a:extLst>
              <a:ext uri="{FF2B5EF4-FFF2-40B4-BE49-F238E27FC236}">
                <a16:creationId xmlns:a16="http://schemas.microsoft.com/office/drawing/2014/main" id="{52817E7F-3722-98E4-3F7C-008ACFEC8E23}"/>
              </a:ext>
            </a:extLst>
          </p:cNvPr>
          <p:cNvSpPr/>
          <p:nvPr userDrawn="1"/>
        </p:nvSpPr>
        <p:spPr>
          <a:xfrm flipH="1">
            <a:off x="10965015" y="2532197"/>
            <a:ext cx="1245300" cy="4325400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97;p14">
            <a:extLst>
              <a:ext uri="{FF2B5EF4-FFF2-40B4-BE49-F238E27FC236}">
                <a16:creationId xmlns:a16="http://schemas.microsoft.com/office/drawing/2014/main" id="{24B13557-7CB4-B9E7-7496-216D68B45514}"/>
              </a:ext>
            </a:extLst>
          </p:cNvPr>
          <p:cNvSpPr/>
          <p:nvPr userDrawn="1"/>
        </p:nvSpPr>
        <p:spPr>
          <a:xfrm rot="10800000">
            <a:off x="10965015" y="-103"/>
            <a:ext cx="1245300" cy="2532300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99;p14">
            <a:extLst>
              <a:ext uri="{FF2B5EF4-FFF2-40B4-BE49-F238E27FC236}">
                <a16:creationId xmlns:a16="http://schemas.microsoft.com/office/drawing/2014/main" id="{ED4C6DB3-0926-69B1-7CF5-B5173C315143}"/>
              </a:ext>
            </a:extLst>
          </p:cNvPr>
          <p:cNvSpPr/>
          <p:nvPr userDrawn="1"/>
        </p:nvSpPr>
        <p:spPr>
          <a:xfrm flipH="1">
            <a:off x="8143" y="1382525"/>
            <a:ext cx="1905057" cy="5475475"/>
          </a:xfrm>
          <a:custGeom>
            <a:avLst/>
            <a:gdLst>
              <a:gd name="connsiteX0" fmla="*/ 0 w 3074100"/>
              <a:gd name="connsiteY0" fmla="*/ 6378300 h 6378300"/>
              <a:gd name="connsiteX1" fmla="*/ 2211477 w 3074100"/>
              <a:gd name="connsiteY1" fmla="*/ 0 h 6378300"/>
              <a:gd name="connsiteX2" fmla="*/ 3074100 w 3074100"/>
              <a:gd name="connsiteY2" fmla="*/ 0 h 6378300"/>
              <a:gd name="connsiteX3" fmla="*/ 862623 w 3074100"/>
              <a:gd name="connsiteY3" fmla="*/ 6378300 h 6378300"/>
              <a:gd name="connsiteX4" fmla="*/ 0 w 3074100"/>
              <a:gd name="connsiteY4" fmla="*/ 6378300 h 6378300"/>
              <a:gd name="connsiteX0" fmla="*/ 0 w 3074100"/>
              <a:gd name="connsiteY0" fmla="*/ 6378300 h 6378300"/>
              <a:gd name="connsiteX1" fmla="*/ 1898961 w 3074100"/>
              <a:gd name="connsiteY1" fmla="*/ 902825 h 6378300"/>
              <a:gd name="connsiteX2" fmla="*/ 3074100 w 3074100"/>
              <a:gd name="connsiteY2" fmla="*/ 0 h 6378300"/>
              <a:gd name="connsiteX3" fmla="*/ 862623 w 3074100"/>
              <a:gd name="connsiteY3" fmla="*/ 6378300 h 6378300"/>
              <a:gd name="connsiteX4" fmla="*/ 0 w 3074100"/>
              <a:gd name="connsiteY4" fmla="*/ 6378300 h 6378300"/>
              <a:gd name="connsiteX0" fmla="*/ 0 w 1905057"/>
              <a:gd name="connsiteY0" fmla="*/ 5475475 h 5475475"/>
              <a:gd name="connsiteX1" fmla="*/ 1898961 w 1905057"/>
              <a:gd name="connsiteY1" fmla="*/ 0 h 5475475"/>
              <a:gd name="connsiteX2" fmla="*/ 1905057 w 1905057"/>
              <a:gd name="connsiteY2" fmla="*/ 2488557 h 5475475"/>
              <a:gd name="connsiteX3" fmla="*/ 862623 w 1905057"/>
              <a:gd name="connsiteY3" fmla="*/ 5475475 h 5475475"/>
              <a:gd name="connsiteX4" fmla="*/ 0 w 1905057"/>
              <a:gd name="connsiteY4" fmla="*/ 5475475 h 5475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5057" h="5475475">
                <a:moveTo>
                  <a:pt x="0" y="5475475"/>
                </a:moveTo>
                <a:lnTo>
                  <a:pt x="1898961" y="0"/>
                </a:lnTo>
                <a:lnTo>
                  <a:pt x="1905057" y="2488557"/>
                </a:lnTo>
                <a:lnTo>
                  <a:pt x="862623" y="5475475"/>
                </a:lnTo>
                <a:lnTo>
                  <a:pt x="0" y="5475475"/>
                </a:lnTo>
                <a:close/>
              </a:path>
            </a:pathLst>
          </a:cu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E11497A2-4F1D-45E8-3181-8A995B05E3C4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4276970" y="5438253"/>
            <a:ext cx="3638060" cy="8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767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3"/>
          <p:cNvSpPr txBox="1"/>
          <p:nvPr/>
        </p:nvSpPr>
        <p:spPr>
          <a:xfrm>
            <a:off x="674915" y="601678"/>
            <a:ext cx="10701494" cy="36317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/>
            <a:r>
              <a:rPr lang="es-ES" sz="3200" b="1" dirty="0">
                <a:latin typeface="Oswald" panose="020B0604020202020204" charset="0"/>
              </a:rPr>
              <a:t>VERIFICACIÓN Y CONTROL</a:t>
            </a:r>
          </a:p>
          <a:p>
            <a:pPr algn="ctr"/>
            <a:endParaRPr lang="es-ES" sz="3200" b="1" dirty="0">
              <a:latin typeface="Oswald" panose="020B0604020202020204" charset="0"/>
            </a:endParaRPr>
          </a:p>
          <a:p>
            <a:pPr algn="ctr"/>
            <a:r>
              <a:rPr lang="es-ES" sz="3200" b="1" dirty="0">
                <a:latin typeface="Oswald" panose="020B0604020202020204" charset="0"/>
              </a:rPr>
              <a:t>SEGUIMIENTO TÉCNICO EN CAMPO A LA OPERACIÓN DE LAS ACCIONES DE BIENESTAR DEL CONVENIO GSP-PSPIC</a:t>
            </a:r>
          </a:p>
          <a:p>
            <a:pPr algn="ctr"/>
            <a:endParaRPr lang="es-ES" sz="3200" b="1" dirty="0">
              <a:latin typeface="Oswald" panose="020B0604020202020204" charset="0"/>
            </a:endParaRPr>
          </a:p>
          <a:p>
            <a:pPr algn="ctr"/>
            <a:r>
              <a:rPr lang="es-ES" sz="3200" b="1" dirty="0">
                <a:latin typeface="Oswald" panose="020B0604020202020204" charset="0"/>
              </a:rPr>
              <a:t>ACTA DE SEGUIMIENTO TÉCNICO EN CAMPO</a:t>
            </a:r>
          </a:p>
          <a:p>
            <a:pPr algn="ctr"/>
            <a:r>
              <a:rPr lang="es-ES" sz="3200" b="1" dirty="0">
                <a:latin typeface="Oswald" panose="020B0604020202020204" charset="0"/>
              </a:rPr>
              <a:t>SDS-GTS-FT-004  Versión 2</a:t>
            </a:r>
            <a:endParaRPr lang="es-CO" sz="3200" b="1" dirty="0">
              <a:latin typeface="Oswald" panose="020B0604020202020204" charset="0"/>
            </a:endParaRPr>
          </a:p>
        </p:txBody>
      </p:sp>
      <p:sp>
        <p:nvSpPr>
          <p:cNvPr id="90" name="Google Shape;90;p13"/>
          <p:cNvSpPr txBox="1"/>
          <p:nvPr/>
        </p:nvSpPr>
        <p:spPr>
          <a:xfrm>
            <a:off x="4750778" y="4803410"/>
            <a:ext cx="2549768" cy="59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>
                <a:solidFill>
                  <a:schemeClr val="tx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Junio 9 de 2026</a:t>
            </a:r>
            <a:endParaRPr sz="2000" b="1" dirty="0">
              <a:solidFill>
                <a:schemeClr val="tx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0;p15">
            <a:extLst>
              <a:ext uri="{FF2B5EF4-FFF2-40B4-BE49-F238E27FC236}">
                <a16:creationId xmlns:a16="http://schemas.microsoft.com/office/drawing/2014/main" id="{65652066-5D29-DF3C-5C99-5A80E4E95ACC}"/>
              </a:ext>
            </a:extLst>
          </p:cNvPr>
          <p:cNvSpPr txBox="1"/>
          <p:nvPr/>
        </p:nvSpPr>
        <p:spPr>
          <a:xfrm>
            <a:off x="167054" y="267404"/>
            <a:ext cx="11482754" cy="800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4000" b="1" dirty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GUÍA PARA EL SEGUIMIENTO TÉCNICO EN CAMPO</a:t>
            </a:r>
            <a:endParaRPr sz="4000" b="1" dirty="0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2"/>
          <a:srcRect l="30014" t="2259" r="30079" b="4499"/>
          <a:stretch/>
        </p:blipFill>
        <p:spPr>
          <a:xfrm>
            <a:off x="3349870" y="923192"/>
            <a:ext cx="4747847" cy="58205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7735436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10;p15">
            <a:extLst>
              <a:ext uri="{FF2B5EF4-FFF2-40B4-BE49-F238E27FC236}">
                <a16:creationId xmlns:a16="http://schemas.microsoft.com/office/drawing/2014/main" id="{65652066-5D29-DF3C-5C99-5A80E4E95ACC}"/>
              </a:ext>
            </a:extLst>
          </p:cNvPr>
          <p:cNvSpPr txBox="1"/>
          <p:nvPr/>
        </p:nvSpPr>
        <p:spPr>
          <a:xfrm>
            <a:off x="747835" y="62189"/>
            <a:ext cx="10646996" cy="3062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3200" b="1" dirty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OBJETIVO GENERAL</a:t>
            </a: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es-ES" sz="1100" b="1" dirty="0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 b="1" dirty="0">
                <a:solidFill>
                  <a:schemeClr val="bg1"/>
                </a:solidFill>
                <a:latin typeface="Oswald"/>
                <a:ea typeface="Oswald"/>
                <a:cs typeface="Oswald"/>
                <a:sym typeface="Oswald"/>
              </a:rPr>
              <a:t>Orientar actividades de verificación y control para fortalecer la supervisión mediante el seguimiento técnico en campo, realizado por los referentes técnicos  de la Subsecretaría de Salud Pública, a la implementación de las intervenciones, procedimientos, actividades colectivas e individuales de alta externalidad y gestión de insumos del PSPIC y las de apoyo a la Gestión en Salud Pública, convenidas o contratadas con las subredes.</a:t>
            </a:r>
            <a:endParaRPr sz="2400" b="1" dirty="0">
              <a:solidFill>
                <a:schemeClr val="bg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5" name="Google Shape;110;p15">
            <a:extLst>
              <a:ext uri="{FF2B5EF4-FFF2-40B4-BE49-F238E27FC236}">
                <a16:creationId xmlns:a16="http://schemas.microsoft.com/office/drawing/2014/main" id="{65652066-5D29-DF3C-5C99-5A80E4E95ACC}"/>
              </a:ext>
            </a:extLst>
          </p:cNvPr>
          <p:cNvSpPr txBox="1"/>
          <p:nvPr/>
        </p:nvSpPr>
        <p:spPr>
          <a:xfrm>
            <a:off x="1292469" y="3124536"/>
            <a:ext cx="10794023" cy="23236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3200" b="1" dirty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ALCANCE</a:t>
            </a: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es-ES" sz="1100" b="1" dirty="0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 b="1" dirty="0">
                <a:solidFill>
                  <a:schemeClr val="bg1"/>
                </a:solidFill>
                <a:latin typeface="Oswald"/>
                <a:ea typeface="Oswald"/>
                <a:cs typeface="Oswald"/>
                <a:sym typeface="Oswald"/>
              </a:rPr>
              <a:t>Al seguimiento en campo que realizan los referentes técnicos a las acciones de bienestar (productos), asignados en el marco del convenio o contrato GSP-PSPIC, desde la planeación, el alistamiento de recursos y actividades, el desarrollo, hasta la entrega de soportes al equipo de apoyo a la supervisión o firma interventora.</a:t>
            </a:r>
            <a:endParaRPr sz="2400" b="1" dirty="0">
              <a:solidFill>
                <a:schemeClr val="bg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35335743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redondeado 7"/>
          <p:cNvSpPr/>
          <p:nvPr/>
        </p:nvSpPr>
        <p:spPr>
          <a:xfrm>
            <a:off x="2769577" y="4580791"/>
            <a:ext cx="1151792" cy="29893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Elipse 6"/>
          <p:cNvSpPr/>
          <p:nvPr/>
        </p:nvSpPr>
        <p:spPr>
          <a:xfrm>
            <a:off x="2706054" y="4580791"/>
            <a:ext cx="1144977" cy="2989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2" name="Imagen 1"/>
          <p:cNvPicPr/>
          <p:nvPr/>
        </p:nvPicPr>
        <p:blipFill rotWithShape="1">
          <a:blip r:embed="rId2"/>
          <a:srcRect l="31771" t="12415" r="30152" b="5028"/>
          <a:stretch/>
        </p:blipFill>
        <p:spPr bwMode="auto">
          <a:xfrm>
            <a:off x="131885" y="1389185"/>
            <a:ext cx="2574169" cy="371035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Imagen 2"/>
          <p:cNvPicPr/>
          <p:nvPr/>
        </p:nvPicPr>
        <p:blipFill rotWithShape="1">
          <a:blip r:embed="rId3"/>
          <a:srcRect l="30124" t="12662" r="29899" b="36930"/>
          <a:stretch/>
        </p:blipFill>
        <p:spPr bwMode="auto">
          <a:xfrm>
            <a:off x="2706054" y="1521069"/>
            <a:ext cx="2824308" cy="4264269"/>
          </a:xfrm>
          <a:prstGeom prst="rect">
            <a:avLst/>
          </a:prstGeom>
          <a:solidFill>
            <a:srgbClr val="92D050"/>
          </a:solidFill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Imagen 3"/>
          <p:cNvPicPr/>
          <p:nvPr/>
        </p:nvPicPr>
        <p:blipFill rotWithShape="1">
          <a:blip r:embed="rId4"/>
          <a:srcRect l="29580" t="11928" r="30012" b="4067"/>
          <a:stretch/>
        </p:blipFill>
        <p:spPr bwMode="auto">
          <a:xfrm>
            <a:off x="5386554" y="1714499"/>
            <a:ext cx="3253154" cy="465992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Imagen 4"/>
          <p:cNvPicPr/>
          <p:nvPr/>
        </p:nvPicPr>
        <p:blipFill rotWithShape="1">
          <a:blip r:embed="rId5"/>
          <a:srcRect l="29575" t="11929" r="30041" b="4312"/>
          <a:stretch/>
        </p:blipFill>
        <p:spPr bwMode="auto">
          <a:xfrm>
            <a:off x="8526673" y="2114548"/>
            <a:ext cx="3297115" cy="414117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CuadroTexto 5"/>
          <p:cNvSpPr txBox="1"/>
          <p:nvPr/>
        </p:nvSpPr>
        <p:spPr>
          <a:xfrm>
            <a:off x="1800274" y="246185"/>
            <a:ext cx="808426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1800" b="1" dirty="0"/>
              <a:t>DOCUMENTO MARCO </a:t>
            </a:r>
          </a:p>
          <a:p>
            <a:pPr algn="ctr"/>
            <a:r>
              <a:rPr lang="es-ES" sz="1800" b="1" dirty="0"/>
              <a:t>PARA LA OPERACIÓN DE LOS PROCESOS Y ACCIONES INTEGRALES </a:t>
            </a:r>
          </a:p>
          <a:p>
            <a:pPr algn="ctr"/>
            <a:r>
              <a:rPr lang="es-ES" sz="1800" b="1" dirty="0"/>
              <a:t>E INTEGRADAS DEL GSP Y DEL PSPIC</a:t>
            </a:r>
            <a:endParaRPr lang="es-CO" sz="1800" b="1" dirty="0"/>
          </a:p>
        </p:txBody>
      </p:sp>
      <p:sp>
        <p:nvSpPr>
          <p:cNvPr id="10" name="Elipse 9"/>
          <p:cNvSpPr/>
          <p:nvPr/>
        </p:nvSpPr>
        <p:spPr>
          <a:xfrm>
            <a:off x="2769577" y="4580791"/>
            <a:ext cx="984738" cy="29893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2" name="Elipse 11"/>
          <p:cNvSpPr/>
          <p:nvPr/>
        </p:nvSpPr>
        <p:spPr>
          <a:xfrm>
            <a:off x="5530362" y="1714499"/>
            <a:ext cx="1213338" cy="307731"/>
          </a:xfrm>
          <a:prstGeom prst="ellipse">
            <a:avLst/>
          </a:prstGeom>
          <a:noFill/>
          <a:ln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Elipse 12"/>
          <p:cNvSpPr/>
          <p:nvPr/>
        </p:nvSpPr>
        <p:spPr>
          <a:xfrm>
            <a:off x="5530362" y="3903784"/>
            <a:ext cx="2215661" cy="28135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4" name="Elipse 13"/>
          <p:cNvSpPr/>
          <p:nvPr/>
        </p:nvSpPr>
        <p:spPr>
          <a:xfrm>
            <a:off x="8639708" y="2057400"/>
            <a:ext cx="2227584" cy="30773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5" name="Elipse 14"/>
          <p:cNvSpPr/>
          <p:nvPr/>
        </p:nvSpPr>
        <p:spPr>
          <a:xfrm>
            <a:off x="8639707" y="4246685"/>
            <a:ext cx="882362" cy="27688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198282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53;p19">
            <a:extLst>
              <a:ext uri="{FF2B5EF4-FFF2-40B4-BE49-F238E27FC236}">
                <a16:creationId xmlns:a16="http://schemas.microsoft.com/office/drawing/2014/main" id="{3083B899-353C-47D3-4783-CAF0F527077B}"/>
              </a:ext>
            </a:extLst>
          </p:cNvPr>
          <p:cNvSpPr txBox="1"/>
          <p:nvPr/>
        </p:nvSpPr>
        <p:spPr>
          <a:xfrm>
            <a:off x="322874" y="214650"/>
            <a:ext cx="11326933" cy="6770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3200" b="1" dirty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ACTA DE SEGUIMIENTO TÉCNICO EN CAMPO SDS-GTS-FT-004 V. 2</a:t>
            </a:r>
            <a:endParaRPr sz="3200" b="1" dirty="0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l="33224" t="19368" r="33010" b="5313"/>
          <a:stretch/>
        </p:blipFill>
        <p:spPr>
          <a:xfrm>
            <a:off x="129443" y="891728"/>
            <a:ext cx="3150087" cy="3733026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/>
          <a:srcRect l="33206" t="18734" r="33070" b="13696"/>
          <a:stretch/>
        </p:blipFill>
        <p:spPr>
          <a:xfrm>
            <a:off x="3068516" y="1241207"/>
            <a:ext cx="3165230" cy="3823161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4"/>
          <a:srcRect l="32926" t="18933" r="33125" b="4887"/>
          <a:stretch/>
        </p:blipFill>
        <p:spPr>
          <a:xfrm>
            <a:off x="5986340" y="1565674"/>
            <a:ext cx="3104906" cy="3973480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5"/>
          <a:srcRect l="33905" t="19252" r="32977" b="7598"/>
          <a:stretch/>
        </p:blipFill>
        <p:spPr>
          <a:xfrm>
            <a:off x="9091246" y="1924023"/>
            <a:ext cx="3033346" cy="3965331"/>
          </a:xfrm>
          <a:prstGeom prst="rect">
            <a:avLst/>
          </a:prstGeom>
        </p:spPr>
      </p:pic>
      <p:sp>
        <p:nvSpPr>
          <p:cNvPr id="3" name="Rectángulo redondeado 2"/>
          <p:cNvSpPr/>
          <p:nvPr/>
        </p:nvSpPr>
        <p:spPr>
          <a:xfrm>
            <a:off x="6233746" y="2417885"/>
            <a:ext cx="2857500" cy="163536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091466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0;p15">
            <a:extLst>
              <a:ext uri="{FF2B5EF4-FFF2-40B4-BE49-F238E27FC236}">
                <a16:creationId xmlns:a16="http://schemas.microsoft.com/office/drawing/2014/main" id="{65652066-5D29-DF3C-5C99-5A80E4E95ACC}"/>
              </a:ext>
            </a:extLst>
          </p:cNvPr>
          <p:cNvSpPr txBox="1"/>
          <p:nvPr/>
        </p:nvSpPr>
        <p:spPr>
          <a:xfrm>
            <a:off x="1070220" y="302573"/>
            <a:ext cx="9170749" cy="800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4000" b="1" dirty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INSUMO PROPUESTO</a:t>
            </a:r>
            <a:endParaRPr sz="4000" b="1" dirty="0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2"/>
          <a:srcRect l="1633" t="20450" r="19391" b="34718"/>
          <a:stretch/>
        </p:blipFill>
        <p:spPr>
          <a:xfrm>
            <a:off x="1070220" y="1102762"/>
            <a:ext cx="10700238" cy="53201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679856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10;p15">
            <a:extLst>
              <a:ext uri="{FF2B5EF4-FFF2-40B4-BE49-F238E27FC236}">
                <a16:creationId xmlns:a16="http://schemas.microsoft.com/office/drawing/2014/main" id="{65652066-5D29-DF3C-5C99-5A80E4E95ACC}"/>
              </a:ext>
            </a:extLst>
          </p:cNvPr>
          <p:cNvSpPr txBox="1"/>
          <p:nvPr/>
        </p:nvSpPr>
        <p:spPr>
          <a:xfrm>
            <a:off x="1222620" y="454973"/>
            <a:ext cx="9170749" cy="800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4000" b="1" dirty="0">
                <a:solidFill>
                  <a:srgbClr val="285B6A"/>
                </a:solidFill>
                <a:latin typeface="Oswald"/>
                <a:ea typeface="Oswald"/>
                <a:cs typeface="Oswald"/>
                <a:sym typeface="Oswald"/>
              </a:rPr>
              <a:t>INSUMOS PROPUESTOS</a:t>
            </a:r>
            <a:endParaRPr sz="4000" b="1" dirty="0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/>
          <a:srcRect l="878" t="18805" r="1475" b="56500"/>
          <a:stretch/>
        </p:blipFill>
        <p:spPr>
          <a:xfrm>
            <a:off x="94781" y="1507253"/>
            <a:ext cx="12013481" cy="45418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595163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63;p20">
            <a:extLst>
              <a:ext uri="{FF2B5EF4-FFF2-40B4-BE49-F238E27FC236}">
                <a16:creationId xmlns:a16="http://schemas.microsoft.com/office/drawing/2014/main" id="{2D8974A3-AA74-6A2F-AFBC-1C94E95B47E0}"/>
              </a:ext>
            </a:extLst>
          </p:cNvPr>
          <p:cNvSpPr txBox="1"/>
          <p:nvPr/>
        </p:nvSpPr>
        <p:spPr>
          <a:xfrm>
            <a:off x="2322350" y="2547000"/>
            <a:ext cx="7547300" cy="203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 sz="12000" b="1" dirty="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GRACIAS</a:t>
            </a:r>
            <a:endParaRPr sz="12000" b="1" dirty="0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22033042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2_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1_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4_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5_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7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8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869</TotalTime>
  <Words>200</Words>
  <Application>Microsoft Office PowerPoint</Application>
  <PresentationFormat>Panorámica</PresentationFormat>
  <Paragraphs>21</Paragraphs>
  <Slides>8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7</vt:i4>
      </vt:variant>
      <vt:variant>
        <vt:lpstr>Títulos de diapositiva</vt:lpstr>
      </vt:variant>
      <vt:variant>
        <vt:i4>8</vt:i4>
      </vt:variant>
    </vt:vector>
  </HeadingPairs>
  <TitlesOfParts>
    <vt:vector size="19" baseType="lpstr">
      <vt:lpstr>Oswald</vt:lpstr>
      <vt:lpstr>Arial</vt:lpstr>
      <vt:lpstr>Lexend Deca Medium</vt:lpstr>
      <vt:lpstr>Calibri</vt:lpstr>
      <vt:lpstr>Office Theme</vt:lpstr>
      <vt:lpstr>3_Diseño personalizado</vt:lpstr>
      <vt:lpstr>2_Diseño personalizado</vt:lpstr>
      <vt:lpstr>1_Diseño personalizado</vt:lpstr>
      <vt:lpstr>4_Diseño personalizado</vt:lpstr>
      <vt:lpstr>5_Diseño personalizado</vt:lpstr>
      <vt:lpstr>Diseño personalizado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Andrea del Pilar, Corredor Avellaneda</dc:creator>
  <cp:lastModifiedBy>Libia Janet, Ramirez Garzon</cp:lastModifiedBy>
  <cp:revision>41</cp:revision>
  <dcterms:modified xsi:type="dcterms:W3CDTF">2026-06-09T13:33:11Z</dcterms:modified>
</cp:coreProperties>
</file>