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  <p:embeddedFont>
      <p:font typeface="Oswald"/>
      <p:regular r:id="rId10"/>
      <p:bold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hlgkkLumDuB2ESgNXPdwkZjvb9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font" Target="fonts/Oswald-bold.fntdata"/><Relationship Id="rId10" Type="http://schemas.openxmlformats.org/officeDocument/2006/relationships/font" Target="fonts/Oswald-regular.fntdata"/><Relationship Id="rId12" Type="http://customschemas.google.com/relationships/presentationmetadata" Target="metadata"/><Relationship Id="rId9" Type="http://schemas.openxmlformats.org/officeDocument/2006/relationships/font" Target="fonts/Play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Pl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CO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58" name="Google Shape;15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"/>
            <a:ext cx="12192000" cy="687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 title="LOGO SD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5749" y="5943600"/>
            <a:ext cx="3462363" cy="76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 b="114" l="0" r="-2" t="0"/>
          <a:stretch/>
        </p:blipFill>
        <p:spPr>
          <a:xfrm>
            <a:off x="5063089" y="1"/>
            <a:ext cx="7128913" cy="6853457"/>
          </a:xfrm>
          <a:custGeom>
            <a:rect b="b" l="l" r="r" t="t"/>
            <a:pathLst>
              <a:path extrusionOk="0" h="6853457" w="7128913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1" name="Google Shape;91;p1"/>
          <p:cNvSpPr txBox="1"/>
          <p:nvPr>
            <p:ph type="title"/>
          </p:nvPr>
        </p:nvSpPr>
        <p:spPr>
          <a:xfrm>
            <a:off x="285749" y="3429000"/>
            <a:ext cx="4480072" cy="233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Play"/>
              <a:buNone/>
            </a:pPr>
            <a:r>
              <a:rPr b="1" lang="es-CO" sz="2600">
                <a:solidFill>
                  <a:schemeClr val="lt1"/>
                </a:solidFill>
              </a:rPr>
              <a:t>COMITÉ TÉCNICO</a:t>
            </a:r>
            <a:br>
              <a:rPr b="1" lang="es-CO" sz="2600">
                <a:solidFill>
                  <a:schemeClr val="lt1"/>
                </a:solidFill>
              </a:rPr>
            </a:br>
            <a:r>
              <a:rPr b="1" lang="es-CO" sz="2600">
                <a:solidFill>
                  <a:schemeClr val="lt1"/>
                </a:solidFill>
              </a:rPr>
              <a:t>SOCIOS TALENTO CAPITAL 2.0</a:t>
            </a:r>
            <a:br>
              <a:rPr lang="es-CO" sz="26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26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s-CO" sz="2600">
                <a:solidFill>
                  <a:schemeClr val="lt1"/>
                </a:solidFill>
              </a:rPr>
              <a:t>28/01/2025</a:t>
            </a:r>
            <a:endParaRPr b="1" sz="26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Logotipo, nombre de la empresa&#10;&#10;El contenido generado por IA puede ser incorrecto." id="92" name="Google Shape;9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9167" y="833479"/>
            <a:ext cx="2595520" cy="2595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312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>
            <p:ph type="title"/>
          </p:nvPr>
        </p:nvSpPr>
        <p:spPr>
          <a:xfrm>
            <a:off x="441126" y="412548"/>
            <a:ext cx="9853755" cy="13374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F4861"/>
              </a:buClr>
              <a:buSzPts val="4000"/>
              <a:buFont typeface="Oswald"/>
              <a:buNone/>
            </a:pPr>
            <a:r>
              <a:rPr lang="es-CO" sz="4000">
                <a:solidFill>
                  <a:srgbClr val="0F4861"/>
                </a:solidFill>
                <a:latin typeface="Oswald"/>
                <a:ea typeface="Oswald"/>
                <a:cs typeface="Oswald"/>
                <a:sym typeface="Oswald"/>
              </a:rPr>
              <a:t>ATENDIDOS PARA EL CORTE DE LA ENTREGA DEL 22/01/2026 AL 25/02/2026</a:t>
            </a:r>
            <a:endParaRPr/>
          </a:p>
        </p:txBody>
      </p:sp>
      <p:grpSp>
        <p:nvGrpSpPr>
          <p:cNvPr id="99" name="Google Shape;99;p2"/>
          <p:cNvGrpSpPr/>
          <p:nvPr/>
        </p:nvGrpSpPr>
        <p:grpSpPr>
          <a:xfrm>
            <a:off x="380160" y="2149847"/>
            <a:ext cx="11394587" cy="3188927"/>
            <a:chOff x="2094" y="1579648"/>
            <a:chExt cx="11394587" cy="3188927"/>
          </a:xfrm>
        </p:grpSpPr>
        <p:sp>
          <p:nvSpPr>
            <p:cNvPr id="100" name="Google Shape;100;p2"/>
            <p:cNvSpPr/>
            <p:nvPr/>
          </p:nvSpPr>
          <p:spPr>
            <a:xfrm>
              <a:off x="2094" y="1579648"/>
              <a:ext cx="1668337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 txBox="1"/>
            <p:nvPr/>
          </p:nvSpPr>
          <p:spPr>
            <a:xfrm>
              <a:off x="26565" y="1604119"/>
              <a:ext cx="1619395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PAQUETE DE SERVICIOS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68927" y="2415146"/>
              <a:ext cx="16683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03" name="Google Shape;103;p2"/>
            <p:cNvSpPr/>
            <p:nvPr/>
          </p:nvSpPr>
          <p:spPr>
            <a:xfrm>
              <a:off x="335761" y="2577250"/>
              <a:ext cx="1334669" cy="1014610"/>
            </a:xfrm>
            <a:prstGeom prst="roundRect">
              <a:avLst>
                <a:gd fmla="val 10000" name="adj"/>
              </a:avLst>
            </a:prstGeom>
            <a:solidFill>
              <a:srgbClr val="D9E5F8">
                <a:alpha val="88627"/>
              </a:srgb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365478" y="2606967"/>
              <a:ext cx="1275235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b="0" i="0" lang="es-CO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Básico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68927" y="2415146"/>
              <a:ext cx="16683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06" name="Google Shape;106;p2"/>
            <p:cNvSpPr/>
            <p:nvPr/>
          </p:nvSpPr>
          <p:spPr>
            <a:xfrm>
              <a:off x="335761" y="3753965"/>
              <a:ext cx="1334669" cy="1014610"/>
            </a:xfrm>
            <a:prstGeom prst="roundRect">
              <a:avLst>
                <a:gd fmla="val 10000" name="adj"/>
              </a:avLst>
            </a:prstGeom>
            <a:solidFill>
              <a:srgbClr val="D9E5F8">
                <a:alpha val="88627"/>
              </a:srgb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365478" y="3783682"/>
              <a:ext cx="1275235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b="0" i="0" lang="es-CO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Especializado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994639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2"/>
            <p:cNvSpPr txBox="1"/>
            <p:nvPr/>
          </p:nvSpPr>
          <p:spPr>
            <a:xfrm>
              <a:off x="2019110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mujeres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124323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1" name="Google Shape;111;p2"/>
            <p:cNvSpPr/>
            <p:nvPr/>
          </p:nvSpPr>
          <p:spPr>
            <a:xfrm>
              <a:off x="2254006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 txBox="1"/>
            <p:nvPr/>
          </p:nvSpPr>
          <p:spPr>
            <a:xfrm>
              <a:off x="2283723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346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124323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4" name="Google Shape;114;p2"/>
            <p:cNvSpPr/>
            <p:nvPr/>
          </p:nvSpPr>
          <p:spPr>
            <a:xfrm>
              <a:off x="2254006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2283723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272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615681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 txBox="1"/>
            <p:nvPr/>
          </p:nvSpPr>
          <p:spPr>
            <a:xfrm>
              <a:off x="3640152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personas &gt;50años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745364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9" name="Google Shape;119;p2"/>
            <p:cNvSpPr/>
            <p:nvPr/>
          </p:nvSpPr>
          <p:spPr>
            <a:xfrm>
              <a:off x="3875048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3904765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25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745364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22" name="Google Shape;122;p2"/>
            <p:cNvSpPr/>
            <p:nvPr/>
          </p:nvSpPr>
          <p:spPr>
            <a:xfrm>
              <a:off x="3875048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3904765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5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236723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5261194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Migrantes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366406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27" name="Google Shape;127;p2"/>
            <p:cNvSpPr/>
            <p:nvPr/>
          </p:nvSpPr>
          <p:spPr>
            <a:xfrm>
              <a:off x="5496089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 txBox="1"/>
            <p:nvPr/>
          </p:nvSpPr>
          <p:spPr>
            <a:xfrm>
              <a:off x="5525806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5366406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0" name="Google Shape;130;p2"/>
            <p:cNvSpPr/>
            <p:nvPr/>
          </p:nvSpPr>
          <p:spPr>
            <a:xfrm>
              <a:off x="5496089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 txBox="1"/>
            <p:nvPr/>
          </p:nvSpPr>
          <p:spPr>
            <a:xfrm>
              <a:off x="5525806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857764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"/>
            <p:cNvSpPr txBox="1"/>
            <p:nvPr/>
          </p:nvSpPr>
          <p:spPr>
            <a:xfrm>
              <a:off x="6882235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Jóvenes Vulnerables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6987448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5" name="Google Shape;135;p2"/>
            <p:cNvSpPr/>
            <p:nvPr/>
          </p:nvSpPr>
          <p:spPr>
            <a:xfrm>
              <a:off x="7117131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2"/>
            <p:cNvSpPr txBox="1"/>
            <p:nvPr/>
          </p:nvSpPr>
          <p:spPr>
            <a:xfrm>
              <a:off x="7146848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6987448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8" name="Google Shape;138;p2"/>
            <p:cNvSpPr/>
            <p:nvPr/>
          </p:nvSpPr>
          <p:spPr>
            <a:xfrm>
              <a:off x="7117131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"/>
            <p:cNvSpPr txBox="1"/>
            <p:nvPr/>
          </p:nvSpPr>
          <p:spPr>
            <a:xfrm>
              <a:off x="7146848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8478806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2"/>
            <p:cNvSpPr txBox="1"/>
            <p:nvPr/>
          </p:nvSpPr>
          <p:spPr>
            <a:xfrm>
              <a:off x="8503277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personal sin énfasis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8608490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43" name="Google Shape;143;p2"/>
            <p:cNvSpPr/>
            <p:nvPr/>
          </p:nvSpPr>
          <p:spPr>
            <a:xfrm>
              <a:off x="8738173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2"/>
            <p:cNvSpPr txBox="1"/>
            <p:nvPr/>
          </p:nvSpPr>
          <p:spPr>
            <a:xfrm>
              <a:off x="8767890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54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8608490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46" name="Google Shape;146;p2"/>
            <p:cNvSpPr/>
            <p:nvPr/>
          </p:nvSpPr>
          <p:spPr>
            <a:xfrm>
              <a:off x="8738173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2"/>
            <p:cNvSpPr txBox="1"/>
            <p:nvPr/>
          </p:nvSpPr>
          <p:spPr>
            <a:xfrm>
              <a:off x="8767890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17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0099848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"/>
            <p:cNvSpPr txBox="1"/>
            <p:nvPr/>
          </p:nvSpPr>
          <p:spPr>
            <a:xfrm>
              <a:off x="10124319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TOTAL DE ATENDIDOS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0229531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51" name="Google Shape;151;p2"/>
            <p:cNvSpPr/>
            <p:nvPr/>
          </p:nvSpPr>
          <p:spPr>
            <a:xfrm>
              <a:off x="10359215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"/>
            <p:cNvSpPr txBox="1"/>
            <p:nvPr/>
          </p:nvSpPr>
          <p:spPr>
            <a:xfrm>
              <a:off x="10388932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362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0229531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54" name="Google Shape;154;p2"/>
            <p:cNvSpPr/>
            <p:nvPr/>
          </p:nvSpPr>
          <p:spPr>
            <a:xfrm>
              <a:off x="10359215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627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2"/>
            <p:cNvSpPr txBox="1"/>
            <p:nvPr/>
          </p:nvSpPr>
          <p:spPr>
            <a:xfrm>
              <a:off x="10388932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314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18" y="-1"/>
            <a:ext cx="12155681" cy="687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4" title="LOGO SD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2250" y="2742925"/>
            <a:ext cx="7343826" cy="15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2025-07-02T07:23:31Z</dcterms:created>
  <dc:creator>Natalia Mora Roa</dc:creator>
</cp:coreProperties>
</file>