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B2CEE-2113-8A7F-8AB3-0DB9EB8F8F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8EC82C8-54F7-0C1A-91D0-34CFFA96D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800FE5-84F2-5F76-382D-96867B837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17ED20-7CE7-AAA9-B6F3-B449252E9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FF2AA5-677E-E8ED-2FBC-4D93CC663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8368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8ADF54-473B-7E6F-8AF4-5338FB87D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3C10372-9D90-513B-D4F2-62826C157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858A577-0693-BE9B-1F70-EDC9FA74D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E5A876-8DC8-0BB6-CFFF-2C5368BCD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32DACE-175D-29AB-5656-8DFEF532F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7410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7331515-C917-AC23-97F9-51AB932EAE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FE8441E-94D7-0B8F-3370-8A28BB150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C6EB1A-41E9-0C8B-E514-8270B5691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9AD534-9D48-51DF-7CD9-F83D2C584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CDE7ED-ECC9-F3D8-4830-C935D7E2E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584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B98DEE-B9C1-0800-A5B2-CB640DF86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E0CF731-3FFC-B263-C13B-151B69327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DDCCAF-1D15-B3A7-C8F1-D80B260C9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1580DD-8BD8-ADBB-297F-367D1D5E5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CC3EED-870D-D820-ED4C-BFBC2041A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879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098A79-2319-12A9-9561-92B1F59C5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1544E6D-4412-FA9F-28BF-662B21440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5D1F62-B604-E9A2-3758-41EDAEE5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CEBA31-E259-466D-5DA5-4EA42A822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3C6A46-9ACF-922D-3F53-9DBD1D37C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280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6E07BE-7C3C-4D54-48A3-06E0BDCD4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EC3006-A38B-3B69-06DC-25309D3CB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768F9A6-3AEC-A2C8-0A3F-402075374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4B6D5A-B6EA-C76C-F1DC-D153604ED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E69DB8-F1DB-058E-E9C4-19054A719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0B63894-52E4-BD08-6A5E-38556C294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297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7DEFE-58DA-262E-7C95-6FD8E80B9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4A8EA3-AF9A-2445-0633-FDBDEA67C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C411D3-7923-1B89-8F70-3D3E4867CA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8EC0AE2-9EC3-8D7E-9A43-70134D036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3638C5D-800C-7106-7A48-9E0486EA28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28AEDEE-1264-8F5B-D736-4CDC4BFD0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FA55BF7-0E8A-6FDF-8ECC-CD72E276F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3768042-21FD-EBB1-A997-5F0675FF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1797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EFCF42-D386-7BD5-C032-CA764CF4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BF4C8CA-1079-C755-AF93-6119C41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1A92902-4E63-3615-813C-5CA03C05A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6BD66AF-E479-97FA-5AA1-6B95B98A0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0367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0B499ED-EBC6-B069-49B5-56BC9191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523082C-3719-B047-6DDD-790EE147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205715-6196-B862-A7F2-7A41E29CC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4114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FF7710-9E5E-0C91-48D0-E6E53565A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EF1352-85B7-C92E-3759-77D8175AE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59B52FD-9D57-DF91-8B24-9D5AC05D3E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B4A3E31-4048-FE64-B26D-EF49B4B69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375C50-5E6D-614B-71EE-E28B87C85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E1F800-8A9E-E6F5-012D-767F5120D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0076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8449A7-DA9D-1FFF-CBC0-12DA83688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D3971AF-FBCA-AE4A-9DD8-62083187D3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E649A62-EBDF-1E47-F8EA-2C91729823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0310F59-06B5-B702-BCF8-3B7304BA3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784260-7FE0-0F8B-11E1-DE1769A0B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DD5B7D8-95BF-0AAB-BBFD-668B8C5C4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215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BADB053-891A-8574-14A9-792B0C3B7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44C424E-1DDF-D64F-02D3-2ABB74575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C7421E-FD56-8212-647E-9DEB16AE7E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77D6CB-3C2C-47AE-A737-FA4062FAD983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034868-3D21-747A-A5B1-355B9C30E5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DBB8-9834-E6BA-8C45-FFE95CC30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B58224-F834-4E19-A71C-BEB186EEF76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30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BFAF04-7066-A784-FB20-20A2A5593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3849D1A-7A32-D7DA-0B8E-7819C7C0D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0CAB4F3-749D-4332-3C13-2E51ABB49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137"/>
            <a:ext cx="12192000" cy="635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831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D4F17-B174-B70C-8F39-0E36C7088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E06D790-FD7F-F151-A505-0007B4745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299"/>
            <a:ext cx="12192000" cy="603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72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C0FDD-98D0-999C-C803-2565C9C2D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B965FD9-8EF0-0C69-A2E4-BDE93A938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846"/>
            <a:ext cx="12192000" cy="581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680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68452-9FCE-4498-8DFE-81602F3DD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A9FB781-9748-E5D2-248C-2B71AC0B1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509"/>
            <a:ext cx="12192000" cy="617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16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A525C-A1B7-0B54-4BA8-FD44B577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62C55FE-3436-D377-16A1-64EF0F0AB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431"/>
            <a:ext cx="12192000" cy="582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93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6016F-7430-F802-9D48-A250E4830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B9E6E71-1E01-B7C1-613B-CDB70ADC3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149"/>
            <a:ext cx="12192000" cy="559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6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D3F91-7348-49E6-C148-CBB6646DA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42991B2-5DEE-5A3B-95F6-B53FC04C0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125"/>
            <a:ext cx="12192000" cy="619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57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14FBBD9-76D2-4E37-6BC6-F9F665447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842"/>
            <a:ext cx="12192000" cy="618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72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1EA3A-75F6-8E45-D847-60179E149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4ADCEDE-508E-3480-0288-EFC10DB5D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017"/>
            <a:ext cx="12192000" cy="611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17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B0B6F-6D8C-6559-118D-5D3B965FB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D8F74C0-C28E-B7A5-2060-CB8D07D44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934"/>
            <a:ext cx="12192000" cy="621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764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7B02A-3E82-AEFF-944B-EC54A8E78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1312DF7-AF1A-FE54-3B3A-E91BD500A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913"/>
            <a:ext cx="12192000" cy="639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570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98125FC-9ADE-4D99-0024-5C5361489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594"/>
            <a:ext cx="12192000" cy="603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12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4EC56D3-2FAE-D3A1-274B-3CC8395C6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983"/>
            <a:ext cx="12192000" cy="608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79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8257D-1C53-AB36-C612-9EF2329D2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DB8CF03-762A-9BE0-4FA4-F757F6D35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014"/>
            <a:ext cx="12192000" cy="638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47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526E7-D539-8B9B-16EF-89579B8E8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D3E11C6-31BC-0235-9B21-3E9FCE62E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640"/>
            <a:ext cx="12192000" cy="607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74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9B9912-02BC-475E-0949-1FAE6A2DF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8295D62-455E-3CD0-07E4-BE3771ADD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628"/>
            <a:ext cx="12192000" cy="603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85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4253B-6E48-49A1-D082-B3402C32D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D5BE8E7-43E5-AA10-C99E-C43311601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658"/>
            <a:ext cx="12192000" cy="610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788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F200C-EC00-3C5B-3B86-507FEBB72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157862-146D-40DD-1A4B-ED1FECC83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51" y="713433"/>
            <a:ext cx="5885149" cy="460717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5209667-AE84-682D-8554-DBA99413C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20" y="1737830"/>
            <a:ext cx="5450451" cy="255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18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887F9-A000-A78B-6FBE-63077D49D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0E202C-150D-C787-9179-6B01F59A7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37" y="301451"/>
            <a:ext cx="7896013" cy="549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51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6792E84-44C4-1C23-9C65-A2D302718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966"/>
            <a:ext cx="11908495" cy="559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489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0</Words>
  <Application>Microsoft Office PowerPoint</Application>
  <PresentationFormat>Panorámica</PresentationFormat>
  <Paragraphs>0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Luisa Fernanda Avila Martinez</dc:creator>
  <cp:lastModifiedBy>Luisa Fernanda Avila Martinez</cp:lastModifiedBy>
  <cp:revision>1</cp:revision>
  <dcterms:created xsi:type="dcterms:W3CDTF">2026-06-01T16:40:37Z</dcterms:created>
  <dcterms:modified xsi:type="dcterms:W3CDTF">2026-06-01T19:21:05Z</dcterms:modified>
</cp:coreProperties>
</file>