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3" r:id="rId3"/>
  </p:sldMasterIdLst>
  <p:notesMasterIdLst>
    <p:notesMasterId r:id="rId10"/>
  </p:notesMasterIdLst>
  <p:sldIdLst>
    <p:sldId id="538" r:id="rId4"/>
    <p:sldId id="540" r:id="rId5"/>
    <p:sldId id="579" r:id="rId6"/>
    <p:sldId id="581" r:id="rId7"/>
    <p:sldId id="543" r:id="rId8"/>
    <p:sldId id="531" r:id="rId9"/>
  </p:sldIdLst>
  <p:sldSz cx="18288000" cy="10287000"/>
  <p:notesSz cx="6858000" cy="9144000"/>
  <p:embeddedFontLst>
    <p:embeddedFont>
      <p:font typeface="Anton" pitchFamily="2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Eras Bold ITC" panose="020B0907030504020204" pitchFamily="3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 autoAdjust="0"/>
    <p:restoredTop sz="94643" autoAdjust="0"/>
  </p:normalViewPr>
  <p:slideViewPr>
    <p:cSldViewPr>
      <p:cViewPr varScale="1">
        <p:scale>
          <a:sx n="46" d="100"/>
          <a:sy n="46" d="100"/>
        </p:scale>
        <p:origin x="68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font" Target="fonts/font1.fntdata"/><Relationship Id="rId5" Type="http://schemas.openxmlformats.org/officeDocument/2006/relationships/slide" Target="slides/slide2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1082AE-D3E9-445E-9010-D99262EBFABF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2266106-03CD-4240-9943-EAFE94330E97}">
      <dgm:prSet phldrT="[Texto]"/>
      <dgm:spPr>
        <a:solidFill>
          <a:srgbClr val="FFFF00"/>
        </a:solidFill>
      </dgm:spPr>
      <dgm:t>
        <a:bodyPr/>
        <a:lstStyle/>
        <a:p>
          <a:pPr>
            <a:buNone/>
          </a:pPr>
          <a:r>
            <a:rPr lang="es-ES" sz="2800" b="1" dirty="0">
              <a:solidFill>
                <a:srgbClr val="7030A0"/>
              </a:solidFill>
            </a:rPr>
            <a:t>CONTRATACIÓN DE APOYOS ADMINISTRATIVOS Y DE GESTIÓN</a:t>
          </a:r>
          <a:endParaRPr lang="es-CO" sz="2800" b="1" dirty="0">
            <a:solidFill>
              <a:srgbClr val="7030A0"/>
            </a:solidFill>
          </a:endParaRPr>
        </a:p>
      </dgm:t>
    </dgm:pt>
    <dgm:pt modelId="{D6A72957-20B8-413C-8DF9-368B8A2325CA}" type="parTrans" cxnId="{432FD958-88CB-467D-A7D2-1598608CA14C}">
      <dgm:prSet/>
      <dgm:spPr/>
      <dgm:t>
        <a:bodyPr/>
        <a:lstStyle/>
        <a:p>
          <a:endParaRPr lang="es-CO"/>
        </a:p>
      </dgm:t>
    </dgm:pt>
    <dgm:pt modelId="{C0C10B90-9DC5-413E-9447-A64A0074CC28}" type="sibTrans" cxnId="{432FD958-88CB-467D-A7D2-1598608CA14C}">
      <dgm:prSet/>
      <dgm:spPr/>
      <dgm:t>
        <a:bodyPr/>
        <a:lstStyle/>
        <a:p>
          <a:endParaRPr lang="es-CO"/>
        </a:p>
      </dgm:t>
    </dgm:pt>
    <dgm:pt modelId="{994D4F2C-B376-46A9-8045-DCE9D8870E43}">
      <dgm:prSet phldrT="[Texto]" custT="1"/>
      <dgm:spPr>
        <a:solidFill>
          <a:srgbClr val="FFFF00"/>
        </a:solidFill>
      </dgm:spPr>
      <dgm:t>
        <a:bodyPr/>
        <a:lstStyle/>
        <a:p>
          <a:pPr>
            <a:buNone/>
          </a:pPr>
          <a:r>
            <a:rPr lang="es-ES" sz="2800" b="1" dirty="0">
              <a:solidFill>
                <a:srgbClr val="7030A0"/>
              </a:solidFill>
            </a:rPr>
            <a:t>$156.750.000   100% Ejecución </a:t>
          </a:r>
          <a:endParaRPr lang="es-CO" sz="2800" b="1" dirty="0">
            <a:solidFill>
              <a:srgbClr val="7030A0"/>
            </a:solidFill>
          </a:endParaRPr>
        </a:p>
      </dgm:t>
    </dgm:pt>
    <dgm:pt modelId="{2DC8BA00-5411-4F8D-988C-CF1F9F77DB18}" type="parTrans" cxnId="{D9162D42-4F46-48A8-8D89-67DFE12FA316}">
      <dgm:prSet/>
      <dgm:spPr/>
      <dgm:t>
        <a:bodyPr/>
        <a:lstStyle/>
        <a:p>
          <a:endParaRPr lang="es-CO"/>
        </a:p>
      </dgm:t>
    </dgm:pt>
    <dgm:pt modelId="{C5EFF87D-1FDB-411C-B6AB-5E9AEAF031CB}" type="sibTrans" cxnId="{D9162D42-4F46-48A8-8D89-67DFE12FA316}">
      <dgm:prSet/>
      <dgm:spPr/>
      <dgm:t>
        <a:bodyPr/>
        <a:lstStyle/>
        <a:p>
          <a:endParaRPr lang="es-CO"/>
        </a:p>
      </dgm:t>
    </dgm:pt>
    <dgm:pt modelId="{1592E9D8-E87E-4EE2-8955-3A080BC6FCC0}">
      <dgm:prSet phldrT="[Texto]"/>
      <dgm:spPr>
        <a:solidFill>
          <a:srgbClr val="FFFF00"/>
        </a:solidFill>
      </dgm:spPr>
      <dgm:t>
        <a:bodyPr/>
        <a:lstStyle/>
        <a:p>
          <a:pPr>
            <a:buNone/>
          </a:pPr>
          <a:r>
            <a:rPr lang="es-ES" sz="2800" b="1" dirty="0">
              <a:solidFill>
                <a:srgbClr val="7030A0"/>
              </a:solidFill>
            </a:rPr>
            <a:t>MATERIALES PARA FORMACIÓN PROFESIONAL</a:t>
          </a:r>
          <a:endParaRPr lang="es-CO" sz="2800" b="1" dirty="0">
            <a:solidFill>
              <a:srgbClr val="7030A0"/>
            </a:solidFill>
          </a:endParaRPr>
        </a:p>
      </dgm:t>
    </dgm:pt>
    <dgm:pt modelId="{DDE7ADAE-94ED-4983-804B-A59C022B25E3}" type="parTrans" cxnId="{2F6CE4C7-7420-4D2A-9D33-3651A9925E49}">
      <dgm:prSet/>
      <dgm:spPr/>
      <dgm:t>
        <a:bodyPr/>
        <a:lstStyle/>
        <a:p>
          <a:endParaRPr lang="es-CO"/>
        </a:p>
      </dgm:t>
    </dgm:pt>
    <dgm:pt modelId="{90C44F4F-CED5-4158-824F-AB378DD4C182}" type="sibTrans" cxnId="{2F6CE4C7-7420-4D2A-9D33-3651A9925E49}">
      <dgm:prSet/>
      <dgm:spPr/>
      <dgm:t>
        <a:bodyPr/>
        <a:lstStyle/>
        <a:p>
          <a:endParaRPr lang="es-CO"/>
        </a:p>
      </dgm:t>
    </dgm:pt>
    <dgm:pt modelId="{186B8892-1072-447A-B628-2542D8ECA744}">
      <dgm:prSet phldrT="[Texto]" custT="1"/>
      <dgm:spPr>
        <a:solidFill>
          <a:srgbClr val="FFFF00"/>
        </a:solidFill>
      </dgm:spPr>
      <dgm:t>
        <a:bodyPr/>
        <a:lstStyle/>
        <a:p>
          <a:pPr>
            <a:buNone/>
          </a:pPr>
          <a:r>
            <a:rPr lang="es-ES" sz="2800" b="1" dirty="0">
              <a:solidFill>
                <a:srgbClr val="7030A0"/>
              </a:solidFill>
            </a:rPr>
            <a:t>$150.000.000 30% Ejecución </a:t>
          </a:r>
          <a:r>
            <a:rPr lang="es-ES" sz="2400" b="1" dirty="0">
              <a:solidFill>
                <a:srgbClr val="7030A0"/>
              </a:solidFill>
            </a:rPr>
            <a:t>(In. </a:t>
          </a:r>
          <a:r>
            <a:rPr lang="es-ES" sz="2800" b="1" dirty="0" err="1">
              <a:solidFill>
                <a:srgbClr val="7030A0"/>
              </a:solidFill>
            </a:rPr>
            <a:t>Agroind</a:t>
          </a:r>
          <a:r>
            <a:rPr lang="es-ES" sz="2800" b="1" dirty="0">
              <a:solidFill>
                <a:srgbClr val="7030A0"/>
              </a:solidFill>
            </a:rPr>
            <a:t>)</a:t>
          </a:r>
          <a:endParaRPr lang="es-CO" sz="2800" b="1" dirty="0">
            <a:solidFill>
              <a:srgbClr val="7030A0"/>
            </a:solidFill>
          </a:endParaRPr>
        </a:p>
      </dgm:t>
    </dgm:pt>
    <dgm:pt modelId="{864D58CA-1780-44F0-B73D-73FE2FC6B17A}" type="parTrans" cxnId="{A4588800-E575-4405-B51D-B63F741B7F4D}">
      <dgm:prSet/>
      <dgm:spPr/>
      <dgm:t>
        <a:bodyPr/>
        <a:lstStyle/>
        <a:p>
          <a:endParaRPr lang="es-CO"/>
        </a:p>
      </dgm:t>
    </dgm:pt>
    <dgm:pt modelId="{B5665B6F-819F-4089-A793-D563AD2043D6}" type="sibTrans" cxnId="{A4588800-E575-4405-B51D-B63F741B7F4D}">
      <dgm:prSet/>
      <dgm:spPr/>
      <dgm:t>
        <a:bodyPr/>
        <a:lstStyle/>
        <a:p>
          <a:endParaRPr lang="es-CO"/>
        </a:p>
      </dgm:t>
    </dgm:pt>
    <dgm:pt modelId="{B49EF661-8A2C-4FF1-BD04-62F13B40B666}">
      <dgm:prSet phldrT="[Texto]" phldr="0" custT="1"/>
      <dgm:spPr>
        <a:solidFill>
          <a:srgbClr val="FFFF00"/>
        </a:solidFill>
      </dgm:spPr>
      <dgm:t>
        <a:bodyPr/>
        <a:lstStyle/>
        <a:p>
          <a:r>
            <a:rPr lang="es-CO" sz="2800" b="1" dirty="0">
              <a:solidFill>
                <a:srgbClr val="7030A0"/>
              </a:solidFill>
            </a:rPr>
            <a:t>MAQUINARIA INDUSTRIAL</a:t>
          </a:r>
        </a:p>
        <a:p>
          <a:r>
            <a:rPr lang="es-CO" sz="2800" b="1" dirty="0">
              <a:solidFill>
                <a:srgbClr val="7030A0"/>
              </a:solidFill>
            </a:rPr>
            <a:t>$50.000.000    0% Proceso Publicado</a:t>
          </a:r>
        </a:p>
      </dgm:t>
    </dgm:pt>
    <dgm:pt modelId="{601A8A1E-875B-4A7F-8BCA-C5F2C19EEAD0}" type="parTrans" cxnId="{EC2A3CF4-54DB-4600-B026-3F0655D69242}">
      <dgm:prSet/>
      <dgm:spPr/>
      <dgm:t>
        <a:bodyPr/>
        <a:lstStyle/>
        <a:p>
          <a:endParaRPr lang="es-CO"/>
        </a:p>
      </dgm:t>
    </dgm:pt>
    <dgm:pt modelId="{3BEB2882-239A-42EC-B7C6-BED8263A288E}" type="sibTrans" cxnId="{EC2A3CF4-54DB-4600-B026-3F0655D69242}">
      <dgm:prSet/>
      <dgm:spPr/>
      <dgm:t>
        <a:bodyPr/>
        <a:lstStyle/>
        <a:p>
          <a:endParaRPr lang="es-CO"/>
        </a:p>
      </dgm:t>
    </dgm:pt>
    <dgm:pt modelId="{5302389E-7396-4DA8-A28E-66037C4748DA}">
      <dgm:prSet phldrT="[Texto]" custT="1"/>
      <dgm:spPr>
        <a:solidFill>
          <a:srgbClr val="FFFF00"/>
        </a:solidFill>
      </dgm:spPr>
      <dgm:t>
        <a:bodyPr/>
        <a:lstStyle/>
        <a:p>
          <a:r>
            <a:rPr lang="es-CO" sz="2800" b="1" dirty="0">
              <a:solidFill>
                <a:srgbClr val="7030A0"/>
              </a:solidFill>
            </a:rPr>
            <a:t>OTRAS COMPRAS DE EQUIPOS</a:t>
          </a:r>
        </a:p>
        <a:p>
          <a:r>
            <a:rPr lang="es-CO" sz="2800" b="1" dirty="0">
              <a:solidFill>
                <a:srgbClr val="7030A0"/>
              </a:solidFill>
            </a:rPr>
            <a:t>$30.000.000   0% Proceso Publicado</a:t>
          </a:r>
        </a:p>
      </dgm:t>
    </dgm:pt>
    <dgm:pt modelId="{302AE361-2A6D-44E6-A40A-989C09A25625}" type="parTrans" cxnId="{EEDCED67-E7F3-4610-875E-3DEB595429B5}">
      <dgm:prSet/>
      <dgm:spPr/>
      <dgm:t>
        <a:bodyPr/>
        <a:lstStyle/>
        <a:p>
          <a:endParaRPr lang="es-CO"/>
        </a:p>
      </dgm:t>
    </dgm:pt>
    <dgm:pt modelId="{07BB9178-1BF4-49BF-AF9E-99A1DD4DF6CE}" type="sibTrans" cxnId="{EEDCED67-E7F3-4610-875E-3DEB595429B5}">
      <dgm:prSet/>
      <dgm:spPr/>
      <dgm:t>
        <a:bodyPr/>
        <a:lstStyle/>
        <a:p>
          <a:endParaRPr lang="es-CO"/>
        </a:p>
      </dgm:t>
    </dgm:pt>
    <dgm:pt modelId="{0178D8CE-03A5-4EC5-B1E1-DFA0058AC34D}" type="pres">
      <dgm:prSet presAssocID="{031082AE-D3E9-445E-9010-D99262EBFABF}" presName="linear" presStyleCnt="0">
        <dgm:presLayoutVars>
          <dgm:dir/>
          <dgm:resizeHandles val="exact"/>
        </dgm:presLayoutVars>
      </dgm:prSet>
      <dgm:spPr/>
    </dgm:pt>
    <dgm:pt modelId="{AA6A48DF-2047-40F7-A202-442073140A6B}" type="pres">
      <dgm:prSet presAssocID="{22266106-03CD-4240-9943-EAFE94330E97}" presName="comp" presStyleCnt="0"/>
      <dgm:spPr/>
    </dgm:pt>
    <dgm:pt modelId="{C179AD7A-7285-471B-BAC2-5D7F7634B03C}" type="pres">
      <dgm:prSet presAssocID="{22266106-03CD-4240-9943-EAFE94330E97}" presName="box" presStyleLbl="node1" presStyleIdx="0" presStyleCnt="4"/>
      <dgm:spPr/>
    </dgm:pt>
    <dgm:pt modelId="{E158DB31-6F14-4CEF-9946-250D23259580}" type="pres">
      <dgm:prSet presAssocID="{22266106-03CD-4240-9943-EAFE94330E97}" presName="img" presStyleLbl="fgImgPlace1" presStyleIdx="0" presStyleCnt="4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8000" b="-18000"/>
          </a:stretch>
        </a:blipFill>
      </dgm:spPr>
      <dgm:extLst>
        <a:ext uri="{E40237B7-FDA0-4F09-8148-C483321AD2D9}">
          <dgm14:cNvPr xmlns:dgm14="http://schemas.microsoft.com/office/drawing/2010/diagram" id="0" name="" descr="Grupo de hombres"/>
        </a:ext>
      </dgm:extLst>
    </dgm:pt>
    <dgm:pt modelId="{2112DFA0-2511-49A6-8A18-4DBAC8D3B7B6}" type="pres">
      <dgm:prSet presAssocID="{22266106-03CD-4240-9943-EAFE94330E97}" presName="text" presStyleLbl="node1" presStyleIdx="0" presStyleCnt="4">
        <dgm:presLayoutVars>
          <dgm:bulletEnabled val="1"/>
        </dgm:presLayoutVars>
      </dgm:prSet>
      <dgm:spPr/>
    </dgm:pt>
    <dgm:pt modelId="{66FAFC0A-E00C-4D19-A5CB-05B0878F1F67}" type="pres">
      <dgm:prSet presAssocID="{C0C10B90-9DC5-413E-9447-A64A0074CC28}" presName="spacer" presStyleCnt="0"/>
      <dgm:spPr/>
    </dgm:pt>
    <dgm:pt modelId="{C94A57C5-C30D-4FE1-911C-5DE1D53DF4AD}" type="pres">
      <dgm:prSet presAssocID="{1592E9D8-E87E-4EE2-8955-3A080BC6FCC0}" presName="comp" presStyleCnt="0"/>
      <dgm:spPr/>
    </dgm:pt>
    <dgm:pt modelId="{589CF46E-125E-4D42-A2DC-7BF4C64A3A1A}" type="pres">
      <dgm:prSet presAssocID="{1592E9D8-E87E-4EE2-8955-3A080BC6FCC0}" presName="box" presStyleLbl="node1" presStyleIdx="1" presStyleCnt="4"/>
      <dgm:spPr/>
    </dgm:pt>
    <dgm:pt modelId="{62A95E90-853F-47EA-8DDE-8231D5523D4F}" type="pres">
      <dgm:prSet presAssocID="{1592E9D8-E87E-4EE2-8955-3A080BC6FCC0}" presName="img" presStyleLbl="fgImgPlace1" presStyleIdx="1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</dgm:spPr>
      <dgm:extLst>
        <a:ext uri="{E40237B7-FDA0-4F09-8148-C483321AD2D9}">
          <dgm14:cNvPr xmlns:dgm14="http://schemas.microsoft.com/office/drawing/2010/diagram" id="0" name="" descr="Herramientas de minería"/>
        </a:ext>
      </dgm:extLst>
    </dgm:pt>
    <dgm:pt modelId="{72A7AA4E-80BF-4B5C-8C80-E89F544A6F5A}" type="pres">
      <dgm:prSet presAssocID="{1592E9D8-E87E-4EE2-8955-3A080BC6FCC0}" presName="text" presStyleLbl="node1" presStyleIdx="1" presStyleCnt="4">
        <dgm:presLayoutVars>
          <dgm:bulletEnabled val="1"/>
        </dgm:presLayoutVars>
      </dgm:prSet>
      <dgm:spPr/>
    </dgm:pt>
    <dgm:pt modelId="{3CEC286A-31F6-4901-A29E-C5D33D3B0619}" type="pres">
      <dgm:prSet presAssocID="{90C44F4F-CED5-4158-824F-AB378DD4C182}" presName="spacer" presStyleCnt="0"/>
      <dgm:spPr/>
    </dgm:pt>
    <dgm:pt modelId="{CDECC3E0-65EE-4FCB-8034-6ABA74B61F4E}" type="pres">
      <dgm:prSet presAssocID="{B49EF661-8A2C-4FF1-BD04-62F13B40B666}" presName="comp" presStyleCnt="0"/>
      <dgm:spPr/>
    </dgm:pt>
    <dgm:pt modelId="{55C2D287-89AB-4381-9391-4DD3D4F55F74}" type="pres">
      <dgm:prSet presAssocID="{B49EF661-8A2C-4FF1-BD04-62F13B40B666}" presName="box" presStyleLbl="node1" presStyleIdx="2" presStyleCnt="4" custScaleY="100432" custLinFactNeighborX="-952" custLinFactNeighborY="-3325"/>
      <dgm:spPr/>
    </dgm:pt>
    <dgm:pt modelId="{4E03F214-E797-4472-AA83-98CC9D1B6571}" type="pres">
      <dgm:prSet presAssocID="{B49EF661-8A2C-4FF1-BD04-62F13B40B666}" presName="img" presStyleLbl="fgImgPlace1" presStyleIdx="2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</dgm:spPr>
      <dgm:extLst>
        <a:ext uri="{E40237B7-FDA0-4F09-8148-C483321AD2D9}">
          <dgm14:cNvPr xmlns:dgm14="http://schemas.microsoft.com/office/drawing/2010/diagram" id="0" name="" descr="Excavadora"/>
        </a:ext>
      </dgm:extLst>
    </dgm:pt>
    <dgm:pt modelId="{BA59308A-842E-4CAB-99D0-49B8B39461B0}" type="pres">
      <dgm:prSet presAssocID="{B49EF661-8A2C-4FF1-BD04-62F13B40B666}" presName="text" presStyleLbl="node1" presStyleIdx="2" presStyleCnt="4">
        <dgm:presLayoutVars>
          <dgm:bulletEnabled val="1"/>
        </dgm:presLayoutVars>
      </dgm:prSet>
      <dgm:spPr/>
    </dgm:pt>
    <dgm:pt modelId="{54004123-5D7B-4400-B0B7-D8A6F2C4F71B}" type="pres">
      <dgm:prSet presAssocID="{3BEB2882-239A-42EC-B7C6-BED8263A288E}" presName="spacer" presStyleCnt="0"/>
      <dgm:spPr/>
    </dgm:pt>
    <dgm:pt modelId="{8D8C3294-93A7-48F0-8925-5F3B87F3737C}" type="pres">
      <dgm:prSet presAssocID="{5302389E-7396-4DA8-A28E-66037C4748DA}" presName="comp" presStyleCnt="0"/>
      <dgm:spPr/>
    </dgm:pt>
    <dgm:pt modelId="{EB9EE8E4-FD62-478D-A654-71E3F5AD1A77}" type="pres">
      <dgm:prSet presAssocID="{5302389E-7396-4DA8-A28E-66037C4748DA}" presName="box" presStyleLbl="node1" presStyleIdx="3" presStyleCnt="4" custLinFactNeighborX="-24286" custLinFactNeighborY="33133"/>
      <dgm:spPr/>
    </dgm:pt>
    <dgm:pt modelId="{6E34D3FE-A29B-44FA-A1E7-6E3F822CE1D5}" type="pres">
      <dgm:prSet presAssocID="{5302389E-7396-4DA8-A28E-66037C4748DA}" presName="img" presStyleLbl="fgImgPlace1" presStyleIdx="3" presStyleCnt="4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</dgm:spPr>
      <dgm:extLst>
        <a:ext uri="{E40237B7-FDA0-4F09-8148-C483321AD2D9}">
          <dgm14:cNvPr xmlns:dgm14="http://schemas.microsoft.com/office/drawing/2010/diagram" id="0" name="" descr="Tractor"/>
        </a:ext>
      </dgm:extLst>
    </dgm:pt>
    <dgm:pt modelId="{CCE7BF5A-8209-469C-B179-8407E2DE2162}" type="pres">
      <dgm:prSet presAssocID="{5302389E-7396-4DA8-A28E-66037C4748DA}" presName="text" presStyleLbl="node1" presStyleIdx="3" presStyleCnt="4">
        <dgm:presLayoutVars>
          <dgm:bulletEnabled val="1"/>
        </dgm:presLayoutVars>
      </dgm:prSet>
      <dgm:spPr/>
    </dgm:pt>
  </dgm:ptLst>
  <dgm:cxnLst>
    <dgm:cxn modelId="{A4588800-E575-4405-B51D-B63F741B7F4D}" srcId="{1592E9D8-E87E-4EE2-8955-3A080BC6FCC0}" destId="{186B8892-1072-447A-B628-2542D8ECA744}" srcOrd="0" destOrd="0" parTransId="{864D58CA-1780-44F0-B73D-73FE2FC6B17A}" sibTransId="{B5665B6F-819F-4089-A793-D563AD2043D6}"/>
    <dgm:cxn modelId="{B41EBB34-DD8C-44AE-B483-DB7A0F71C777}" type="presOf" srcId="{994D4F2C-B376-46A9-8045-DCE9D8870E43}" destId="{C179AD7A-7285-471B-BAC2-5D7F7634B03C}" srcOrd="0" destOrd="1" presId="urn:microsoft.com/office/officeart/2005/8/layout/vList4"/>
    <dgm:cxn modelId="{326D903B-2877-4C1E-BFF9-B6D78022F7ED}" type="presOf" srcId="{031082AE-D3E9-445E-9010-D99262EBFABF}" destId="{0178D8CE-03A5-4EC5-B1E1-DFA0058AC34D}" srcOrd="0" destOrd="0" presId="urn:microsoft.com/office/officeart/2005/8/layout/vList4"/>
    <dgm:cxn modelId="{14619940-07F3-4B31-9B05-31DB836CE005}" type="presOf" srcId="{994D4F2C-B376-46A9-8045-DCE9D8870E43}" destId="{2112DFA0-2511-49A6-8A18-4DBAC8D3B7B6}" srcOrd="1" destOrd="1" presId="urn:microsoft.com/office/officeart/2005/8/layout/vList4"/>
    <dgm:cxn modelId="{47E77061-8AAC-4EB1-B95F-08E1B2F03666}" type="presOf" srcId="{22266106-03CD-4240-9943-EAFE94330E97}" destId="{C179AD7A-7285-471B-BAC2-5D7F7634B03C}" srcOrd="0" destOrd="0" presId="urn:microsoft.com/office/officeart/2005/8/layout/vList4"/>
    <dgm:cxn modelId="{D9162D42-4F46-48A8-8D89-67DFE12FA316}" srcId="{22266106-03CD-4240-9943-EAFE94330E97}" destId="{994D4F2C-B376-46A9-8045-DCE9D8870E43}" srcOrd="0" destOrd="0" parTransId="{2DC8BA00-5411-4F8D-988C-CF1F9F77DB18}" sibTransId="{C5EFF87D-1FDB-411C-B6AB-5E9AEAF031CB}"/>
    <dgm:cxn modelId="{EEDCED67-E7F3-4610-875E-3DEB595429B5}" srcId="{031082AE-D3E9-445E-9010-D99262EBFABF}" destId="{5302389E-7396-4DA8-A28E-66037C4748DA}" srcOrd="3" destOrd="0" parTransId="{302AE361-2A6D-44E6-A40A-989C09A25625}" sibTransId="{07BB9178-1BF4-49BF-AF9E-99A1DD4DF6CE}"/>
    <dgm:cxn modelId="{B266334F-7A7D-4D8E-AB77-03387BAAF4A7}" type="presOf" srcId="{B49EF661-8A2C-4FF1-BD04-62F13B40B666}" destId="{BA59308A-842E-4CAB-99D0-49B8B39461B0}" srcOrd="1" destOrd="0" presId="urn:microsoft.com/office/officeart/2005/8/layout/vList4"/>
    <dgm:cxn modelId="{432FD958-88CB-467D-A7D2-1598608CA14C}" srcId="{031082AE-D3E9-445E-9010-D99262EBFABF}" destId="{22266106-03CD-4240-9943-EAFE94330E97}" srcOrd="0" destOrd="0" parTransId="{D6A72957-20B8-413C-8DF9-368B8A2325CA}" sibTransId="{C0C10B90-9DC5-413E-9447-A64A0074CC28}"/>
    <dgm:cxn modelId="{271D2159-BA10-41BA-8F81-0D7521F62B1D}" type="presOf" srcId="{B49EF661-8A2C-4FF1-BD04-62F13B40B666}" destId="{55C2D287-89AB-4381-9391-4DD3D4F55F74}" srcOrd="0" destOrd="0" presId="urn:microsoft.com/office/officeart/2005/8/layout/vList4"/>
    <dgm:cxn modelId="{609ABE92-78C2-4021-BDE9-E3879562B8AB}" type="presOf" srcId="{22266106-03CD-4240-9943-EAFE94330E97}" destId="{2112DFA0-2511-49A6-8A18-4DBAC8D3B7B6}" srcOrd="1" destOrd="0" presId="urn:microsoft.com/office/officeart/2005/8/layout/vList4"/>
    <dgm:cxn modelId="{E8D248B2-7B09-4BC4-9A95-509D806D60FB}" type="presOf" srcId="{1592E9D8-E87E-4EE2-8955-3A080BC6FCC0}" destId="{589CF46E-125E-4D42-A2DC-7BF4C64A3A1A}" srcOrd="0" destOrd="0" presId="urn:microsoft.com/office/officeart/2005/8/layout/vList4"/>
    <dgm:cxn modelId="{E194ABBD-9582-497D-B9D0-5F5BC6E09C0E}" type="presOf" srcId="{186B8892-1072-447A-B628-2542D8ECA744}" destId="{72A7AA4E-80BF-4B5C-8C80-E89F544A6F5A}" srcOrd="1" destOrd="1" presId="urn:microsoft.com/office/officeart/2005/8/layout/vList4"/>
    <dgm:cxn modelId="{2F6CE4C7-7420-4D2A-9D33-3651A9925E49}" srcId="{031082AE-D3E9-445E-9010-D99262EBFABF}" destId="{1592E9D8-E87E-4EE2-8955-3A080BC6FCC0}" srcOrd="1" destOrd="0" parTransId="{DDE7ADAE-94ED-4983-804B-A59C022B25E3}" sibTransId="{90C44F4F-CED5-4158-824F-AB378DD4C182}"/>
    <dgm:cxn modelId="{F145D3D4-BE34-45F6-BCC2-9C089031F550}" type="presOf" srcId="{5302389E-7396-4DA8-A28E-66037C4748DA}" destId="{EB9EE8E4-FD62-478D-A654-71E3F5AD1A77}" srcOrd="0" destOrd="0" presId="urn:microsoft.com/office/officeart/2005/8/layout/vList4"/>
    <dgm:cxn modelId="{E549D6D9-E84F-4C8A-93EF-A83C18B997BC}" type="presOf" srcId="{1592E9D8-E87E-4EE2-8955-3A080BC6FCC0}" destId="{72A7AA4E-80BF-4B5C-8C80-E89F544A6F5A}" srcOrd="1" destOrd="0" presId="urn:microsoft.com/office/officeart/2005/8/layout/vList4"/>
    <dgm:cxn modelId="{998C1BE1-5818-4B71-886E-3A2BA475BE2D}" type="presOf" srcId="{5302389E-7396-4DA8-A28E-66037C4748DA}" destId="{CCE7BF5A-8209-469C-B179-8407E2DE2162}" srcOrd="1" destOrd="0" presId="urn:microsoft.com/office/officeart/2005/8/layout/vList4"/>
    <dgm:cxn modelId="{93DE2DF1-850C-4008-B667-33F571476623}" type="presOf" srcId="{186B8892-1072-447A-B628-2542D8ECA744}" destId="{589CF46E-125E-4D42-A2DC-7BF4C64A3A1A}" srcOrd="0" destOrd="1" presId="urn:microsoft.com/office/officeart/2005/8/layout/vList4"/>
    <dgm:cxn modelId="{EC2A3CF4-54DB-4600-B026-3F0655D69242}" srcId="{031082AE-D3E9-445E-9010-D99262EBFABF}" destId="{B49EF661-8A2C-4FF1-BD04-62F13B40B666}" srcOrd="2" destOrd="0" parTransId="{601A8A1E-875B-4A7F-8BCA-C5F2C19EEAD0}" sibTransId="{3BEB2882-239A-42EC-B7C6-BED8263A288E}"/>
    <dgm:cxn modelId="{C1DAFE56-04F2-47EA-AC74-FED312F90D48}" type="presParOf" srcId="{0178D8CE-03A5-4EC5-B1E1-DFA0058AC34D}" destId="{AA6A48DF-2047-40F7-A202-442073140A6B}" srcOrd="0" destOrd="0" presId="urn:microsoft.com/office/officeart/2005/8/layout/vList4"/>
    <dgm:cxn modelId="{45B4C14A-11B8-4007-B4B7-75282CCFBAC6}" type="presParOf" srcId="{AA6A48DF-2047-40F7-A202-442073140A6B}" destId="{C179AD7A-7285-471B-BAC2-5D7F7634B03C}" srcOrd="0" destOrd="0" presId="urn:microsoft.com/office/officeart/2005/8/layout/vList4"/>
    <dgm:cxn modelId="{4918520F-89C8-4CA1-BBB2-DCEA1FADA755}" type="presParOf" srcId="{AA6A48DF-2047-40F7-A202-442073140A6B}" destId="{E158DB31-6F14-4CEF-9946-250D23259580}" srcOrd="1" destOrd="0" presId="urn:microsoft.com/office/officeart/2005/8/layout/vList4"/>
    <dgm:cxn modelId="{AAA5477B-E27A-40C8-8726-FCFB5310AB02}" type="presParOf" srcId="{AA6A48DF-2047-40F7-A202-442073140A6B}" destId="{2112DFA0-2511-49A6-8A18-4DBAC8D3B7B6}" srcOrd="2" destOrd="0" presId="urn:microsoft.com/office/officeart/2005/8/layout/vList4"/>
    <dgm:cxn modelId="{779DE09C-FD47-484B-992D-82123D059358}" type="presParOf" srcId="{0178D8CE-03A5-4EC5-B1E1-DFA0058AC34D}" destId="{66FAFC0A-E00C-4D19-A5CB-05B0878F1F67}" srcOrd="1" destOrd="0" presId="urn:microsoft.com/office/officeart/2005/8/layout/vList4"/>
    <dgm:cxn modelId="{B3F30F28-B9A5-49AF-A601-0257E5A2DF7B}" type="presParOf" srcId="{0178D8CE-03A5-4EC5-B1E1-DFA0058AC34D}" destId="{C94A57C5-C30D-4FE1-911C-5DE1D53DF4AD}" srcOrd="2" destOrd="0" presId="urn:microsoft.com/office/officeart/2005/8/layout/vList4"/>
    <dgm:cxn modelId="{A83CF55F-A97E-4AB5-97FB-766CF1C5B939}" type="presParOf" srcId="{C94A57C5-C30D-4FE1-911C-5DE1D53DF4AD}" destId="{589CF46E-125E-4D42-A2DC-7BF4C64A3A1A}" srcOrd="0" destOrd="0" presId="urn:microsoft.com/office/officeart/2005/8/layout/vList4"/>
    <dgm:cxn modelId="{58A6EB44-09A8-44DE-BCC2-0B1ABF4D2549}" type="presParOf" srcId="{C94A57C5-C30D-4FE1-911C-5DE1D53DF4AD}" destId="{62A95E90-853F-47EA-8DDE-8231D5523D4F}" srcOrd="1" destOrd="0" presId="urn:microsoft.com/office/officeart/2005/8/layout/vList4"/>
    <dgm:cxn modelId="{D4055DDE-CD37-47BA-869B-8D699F9430CC}" type="presParOf" srcId="{C94A57C5-C30D-4FE1-911C-5DE1D53DF4AD}" destId="{72A7AA4E-80BF-4B5C-8C80-E89F544A6F5A}" srcOrd="2" destOrd="0" presId="urn:microsoft.com/office/officeart/2005/8/layout/vList4"/>
    <dgm:cxn modelId="{18A8B0B3-F7A4-46F1-9E43-A75D5D72AB7B}" type="presParOf" srcId="{0178D8CE-03A5-4EC5-B1E1-DFA0058AC34D}" destId="{3CEC286A-31F6-4901-A29E-C5D33D3B0619}" srcOrd="3" destOrd="0" presId="urn:microsoft.com/office/officeart/2005/8/layout/vList4"/>
    <dgm:cxn modelId="{32D3B264-AA65-4910-9246-121FAAE593A7}" type="presParOf" srcId="{0178D8CE-03A5-4EC5-B1E1-DFA0058AC34D}" destId="{CDECC3E0-65EE-4FCB-8034-6ABA74B61F4E}" srcOrd="4" destOrd="0" presId="urn:microsoft.com/office/officeart/2005/8/layout/vList4"/>
    <dgm:cxn modelId="{4DB0EB78-E362-4D52-983E-1D3D93269A2C}" type="presParOf" srcId="{CDECC3E0-65EE-4FCB-8034-6ABA74B61F4E}" destId="{55C2D287-89AB-4381-9391-4DD3D4F55F74}" srcOrd="0" destOrd="0" presId="urn:microsoft.com/office/officeart/2005/8/layout/vList4"/>
    <dgm:cxn modelId="{2482BE71-EC3F-4AAD-8DEE-7A072E8B769A}" type="presParOf" srcId="{CDECC3E0-65EE-4FCB-8034-6ABA74B61F4E}" destId="{4E03F214-E797-4472-AA83-98CC9D1B6571}" srcOrd="1" destOrd="0" presId="urn:microsoft.com/office/officeart/2005/8/layout/vList4"/>
    <dgm:cxn modelId="{495C0885-1BED-4B32-B933-925924004BC1}" type="presParOf" srcId="{CDECC3E0-65EE-4FCB-8034-6ABA74B61F4E}" destId="{BA59308A-842E-4CAB-99D0-49B8B39461B0}" srcOrd="2" destOrd="0" presId="urn:microsoft.com/office/officeart/2005/8/layout/vList4"/>
    <dgm:cxn modelId="{59729D52-502F-4CDD-A593-6E436E202D40}" type="presParOf" srcId="{0178D8CE-03A5-4EC5-B1E1-DFA0058AC34D}" destId="{54004123-5D7B-4400-B0B7-D8A6F2C4F71B}" srcOrd="5" destOrd="0" presId="urn:microsoft.com/office/officeart/2005/8/layout/vList4"/>
    <dgm:cxn modelId="{E3E28CA9-69CA-4323-906A-29C777463ABC}" type="presParOf" srcId="{0178D8CE-03A5-4EC5-B1E1-DFA0058AC34D}" destId="{8D8C3294-93A7-48F0-8925-5F3B87F3737C}" srcOrd="6" destOrd="0" presId="urn:microsoft.com/office/officeart/2005/8/layout/vList4"/>
    <dgm:cxn modelId="{9900C155-7AE0-481D-A332-1B72B1AE6B6D}" type="presParOf" srcId="{8D8C3294-93A7-48F0-8925-5F3B87F3737C}" destId="{EB9EE8E4-FD62-478D-A654-71E3F5AD1A77}" srcOrd="0" destOrd="0" presId="urn:microsoft.com/office/officeart/2005/8/layout/vList4"/>
    <dgm:cxn modelId="{16D36C09-EC66-4E94-B493-BDDB16348A01}" type="presParOf" srcId="{8D8C3294-93A7-48F0-8925-5F3B87F3737C}" destId="{6E34D3FE-A29B-44FA-A1E7-6E3F822CE1D5}" srcOrd="1" destOrd="0" presId="urn:microsoft.com/office/officeart/2005/8/layout/vList4"/>
    <dgm:cxn modelId="{3FDA65CF-C459-4D2E-AA8B-9EEA99D1A485}" type="presParOf" srcId="{8D8C3294-93A7-48F0-8925-5F3B87F3737C}" destId="{CCE7BF5A-8209-469C-B179-8407E2DE216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1082AE-D3E9-445E-9010-D99262EBFABF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2266106-03CD-4240-9943-EAFE94330E97}">
      <dgm:prSet phldrT="[Texto]" custT="1"/>
      <dgm:spPr>
        <a:solidFill>
          <a:srgbClr val="FFFF00"/>
        </a:solidFill>
      </dgm:spPr>
      <dgm:t>
        <a:bodyPr/>
        <a:lstStyle/>
        <a:p>
          <a:pPr>
            <a:buNone/>
          </a:pPr>
          <a:r>
            <a:rPr lang="es-ES" sz="2600" b="1" dirty="0">
              <a:solidFill>
                <a:srgbClr val="7030A0"/>
              </a:solidFill>
            </a:rPr>
            <a:t>OTROS MATERIALES Y SUMINISTROS</a:t>
          </a:r>
        </a:p>
        <a:p>
          <a:pPr>
            <a:buNone/>
          </a:pPr>
          <a:r>
            <a:rPr lang="es-CO" sz="2800" b="1" dirty="0">
              <a:solidFill>
                <a:srgbClr val="7030A0"/>
              </a:solidFill>
            </a:rPr>
            <a:t>$50.000.000 0% Procesos Publicados</a:t>
          </a:r>
        </a:p>
      </dgm:t>
    </dgm:pt>
    <dgm:pt modelId="{D6A72957-20B8-413C-8DF9-368B8A2325CA}" type="parTrans" cxnId="{432FD958-88CB-467D-A7D2-1598608CA14C}">
      <dgm:prSet/>
      <dgm:spPr/>
      <dgm:t>
        <a:bodyPr/>
        <a:lstStyle/>
        <a:p>
          <a:endParaRPr lang="es-CO"/>
        </a:p>
      </dgm:t>
    </dgm:pt>
    <dgm:pt modelId="{C0C10B90-9DC5-413E-9447-A64A0074CC28}" type="sibTrans" cxnId="{432FD958-88CB-467D-A7D2-1598608CA14C}">
      <dgm:prSet/>
      <dgm:spPr/>
      <dgm:t>
        <a:bodyPr/>
        <a:lstStyle/>
        <a:p>
          <a:endParaRPr lang="es-CO"/>
        </a:p>
      </dgm:t>
    </dgm:pt>
    <dgm:pt modelId="{1592E9D8-E87E-4EE2-8955-3A080BC6FCC0}">
      <dgm:prSet phldrT="[Texto]" custT="1"/>
      <dgm:spPr>
        <a:solidFill>
          <a:srgbClr val="FFFF00"/>
        </a:solidFill>
      </dgm:spPr>
      <dgm:t>
        <a:bodyPr/>
        <a:lstStyle/>
        <a:p>
          <a:pPr>
            <a:buNone/>
          </a:pPr>
          <a:r>
            <a:rPr lang="es-ES" sz="2600" b="1" dirty="0">
              <a:solidFill>
                <a:srgbClr val="7030A0"/>
              </a:solidFill>
            </a:rPr>
            <a:t>MANTENIMIENTO DE BIENES MUEBLES, ENSERES, MAQUINARIA</a:t>
          </a:r>
        </a:p>
        <a:p>
          <a:pPr>
            <a:buNone/>
          </a:pPr>
          <a:r>
            <a:rPr lang="es-CO" sz="2800" b="1" dirty="0">
              <a:solidFill>
                <a:srgbClr val="7030A0"/>
              </a:solidFill>
            </a:rPr>
            <a:t>$10.000.000 0%  </a:t>
          </a:r>
          <a:r>
            <a:rPr lang="es-CO" sz="2400" b="1" dirty="0">
              <a:solidFill>
                <a:srgbClr val="7030A0"/>
              </a:solidFill>
            </a:rPr>
            <a:t>Proceso en Construcción</a:t>
          </a:r>
        </a:p>
      </dgm:t>
    </dgm:pt>
    <dgm:pt modelId="{DDE7ADAE-94ED-4983-804B-A59C022B25E3}" type="parTrans" cxnId="{2F6CE4C7-7420-4D2A-9D33-3651A9925E49}">
      <dgm:prSet/>
      <dgm:spPr/>
      <dgm:t>
        <a:bodyPr/>
        <a:lstStyle/>
        <a:p>
          <a:endParaRPr lang="es-CO"/>
        </a:p>
      </dgm:t>
    </dgm:pt>
    <dgm:pt modelId="{90C44F4F-CED5-4158-824F-AB378DD4C182}" type="sibTrans" cxnId="{2F6CE4C7-7420-4D2A-9D33-3651A9925E49}">
      <dgm:prSet/>
      <dgm:spPr/>
      <dgm:t>
        <a:bodyPr/>
        <a:lstStyle/>
        <a:p>
          <a:endParaRPr lang="es-CO"/>
        </a:p>
      </dgm:t>
    </dgm:pt>
    <dgm:pt modelId="{B49EF661-8A2C-4FF1-BD04-62F13B40B666}">
      <dgm:prSet phldrT="[Texto]" phldr="0" custT="1"/>
      <dgm:spPr>
        <a:solidFill>
          <a:srgbClr val="FFFF00"/>
        </a:solidFill>
      </dgm:spPr>
      <dgm:t>
        <a:bodyPr/>
        <a:lstStyle/>
        <a:p>
          <a:r>
            <a:rPr lang="es-CO" sz="2800" b="1" dirty="0">
              <a:solidFill>
                <a:srgbClr val="7030A0"/>
              </a:solidFill>
            </a:rPr>
            <a:t>EQUIPOS DE SISTEMAS </a:t>
          </a:r>
        </a:p>
        <a:p>
          <a:r>
            <a:rPr lang="es-CO" sz="2800" b="1" dirty="0">
              <a:solidFill>
                <a:srgbClr val="7030A0"/>
              </a:solidFill>
            </a:rPr>
            <a:t>$10.000.000  0% Tienda Virtual</a:t>
          </a:r>
        </a:p>
      </dgm:t>
    </dgm:pt>
    <dgm:pt modelId="{601A8A1E-875B-4A7F-8BCA-C5F2C19EEAD0}" type="parTrans" cxnId="{EC2A3CF4-54DB-4600-B026-3F0655D69242}">
      <dgm:prSet/>
      <dgm:spPr/>
      <dgm:t>
        <a:bodyPr/>
        <a:lstStyle/>
        <a:p>
          <a:endParaRPr lang="es-CO"/>
        </a:p>
      </dgm:t>
    </dgm:pt>
    <dgm:pt modelId="{3BEB2882-239A-42EC-B7C6-BED8263A288E}" type="sibTrans" cxnId="{EC2A3CF4-54DB-4600-B026-3F0655D69242}">
      <dgm:prSet/>
      <dgm:spPr/>
      <dgm:t>
        <a:bodyPr/>
        <a:lstStyle/>
        <a:p>
          <a:endParaRPr lang="es-CO"/>
        </a:p>
      </dgm:t>
    </dgm:pt>
    <dgm:pt modelId="{5302389E-7396-4DA8-A28E-66037C4748DA}">
      <dgm:prSet phldrT="[Texto]" custT="1"/>
      <dgm:spPr>
        <a:solidFill>
          <a:srgbClr val="FFFF00"/>
        </a:solidFill>
      </dgm:spPr>
      <dgm:t>
        <a:bodyPr/>
        <a:lstStyle/>
        <a:p>
          <a:r>
            <a:rPr lang="es-CO" sz="2800" b="1" dirty="0">
              <a:solidFill>
                <a:srgbClr val="7030A0"/>
              </a:solidFill>
            </a:rPr>
            <a:t>ADECUACIONES Y CONSTRUCCIONES $20.000.000  0% Concepto Técnico</a:t>
          </a:r>
        </a:p>
      </dgm:t>
    </dgm:pt>
    <dgm:pt modelId="{302AE361-2A6D-44E6-A40A-989C09A25625}" type="parTrans" cxnId="{EEDCED67-E7F3-4610-875E-3DEB595429B5}">
      <dgm:prSet/>
      <dgm:spPr/>
      <dgm:t>
        <a:bodyPr/>
        <a:lstStyle/>
        <a:p>
          <a:endParaRPr lang="es-CO"/>
        </a:p>
      </dgm:t>
    </dgm:pt>
    <dgm:pt modelId="{07BB9178-1BF4-49BF-AF9E-99A1DD4DF6CE}" type="sibTrans" cxnId="{EEDCED67-E7F3-4610-875E-3DEB595429B5}">
      <dgm:prSet/>
      <dgm:spPr/>
      <dgm:t>
        <a:bodyPr/>
        <a:lstStyle/>
        <a:p>
          <a:endParaRPr lang="es-CO"/>
        </a:p>
      </dgm:t>
    </dgm:pt>
    <dgm:pt modelId="{0178D8CE-03A5-4EC5-B1E1-DFA0058AC34D}" type="pres">
      <dgm:prSet presAssocID="{031082AE-D3E9-445E-9010-D99262EBFABF}" presName="linear" presStyleCnt="0">
        <dgm:presLayoutVars>
          <dgm:dir/>
          <dgm:resizeHandles val="exact"/>
        </dgm:presLayoutVars>
      </dgm:prSet>
      <dgm:spPr/>
    </dgm:pt>
    <dgm:pt modelId="{AA6A48DF-2047-40F7-A202-442073140A6B}" type="pres">
      <dgm:prSet presAssocID="{22266106-03CD-4240-9943-EAFE94330E97}" presName="comp" presStyleCnt="0"/>
      <dgm:spPr/>
    </dgm:pt>
    <dgm:pt modelId="{C179AD7A-7285-471B-BAC2-5D7F7634B03C}" type="pres">
      <dgm:prSet presAssocID="{22266106-03CD-4240-9943-EAFE94330E97}" presName="box" presStyleLbl="node1" presStyleIdx="0" presStyleCnt="4" custLinFactNeighborX="1286" custLinFactNeighborY="-848"/>
      <dgm:spPr/>
    </dgm:pt>
    <dgm:pt modelId="{E158DB31-6F14-4CEF-9946-250D23259580}" type="pres">
      <dgm:prSet presAssocID="{22266106-03CD-4240-9943-EAFE94330E97}" presName="img" presStyleLbl="fgImgPlace1" presStyleIdx="0" presStyleCnt="4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 t="-18000" b="-18000"/>
          </a:stretch>
        </a:blipFill>
      </dgm:spPr>
      <dgm:extLst>
        <a:ext uri="{E40237B7-FDA0-4F09-8148-C483321AD2D9}">
          <dgm14:cNvPr xmlns:dgm14="http://schemas.microsoft.com/office/drawing/2010/diagram" id="0" name="" descr="Pintura"/>
        </a:ext>
      </dgm:extLst>
    </dgm:pt>
    <dgm:pt modelId="{2112DFA0-2511-49A6-8A18-4DBAC8D3B7B6}" type="pres">
      <dgm:prSet presAssocID="{22266106-03CD-4240-9943-EAFE94330E97}" presName="text" presStyleLbl="node1" presStyleIdx="0" presStyleCnt="4">
        <dgm:presLayoutVars>
          <dgm:bulletEnabled val="1"/>
        </dgm:presLayoutVars>
      </dgm:prSet>
      <dgm:spPr/>
    </dgm:pt>
    <dgm:pt modelId="{66FAFC0A-E00C-4D19-A5CB-05B0878F1F67}" type="pres">
      <dgm:prSet presAssocID="{C0C10B90-9DC5-413E-9447-A64A0074CC28}" presName="spacer" presStyleCnt="0"/>
      <dgm:spPr/>
    </dgm:pt>
    <dgm:pt modelId="{C94A57C5-C30D-4FE1-911C-5DE1D53DF4AD}" type="pres">
      <dgm:prSet presAssocID="{1592E9D8-E87E-4EE2-8955-3A080BC6FCC0}" presName="comp" presStyleCnt="0"/>
      <dgm:spPr/>
    </dgm:pt>
    <dgm:pt modelId="{589CF46E-125E-4D42-A2DC-7BF4C64A3A1A}" type="pres">
      <dgm:prSet presAssocID="{1592E9D8-E87E-4EE2-8955-3A080BC6FCC0}" presName="box" presStyleLbl="node1" presStyleIdx="1" presStyleCnt="4"/>
      <dgm:spPr/>
    </dgm:pt>
    <dgm:pt modelId="{62A95E90-853F-47EA-8DDE-8231D5523D4F}" type="pres">
      <dgm:prSet presAssocID="{1592E9D8-E87E-4EE2-8955-3A080BC6FCC0}" presName="img" presStyleLbl="fgImgPlace1" presStyleIdx="1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</dgm:spPr>
      <dgm:extLst>
        <a:ext uri="{E40237B7-FDA0-4F09-8148-C483321AD2D9}">
          <dgm14:cNvPr xmlns:dgm14="http://schemas.microsoft.com/office/drawing/2010/diagram" id="0" name="" descr="Herramientas"/>
        </a:ext>
      </dgm:extLst>
    </dgm:pt>
    <dgm:pt modelId="{72A7AA4E-80BF-4B5C-8C80-E89F544A6F5A}" type="pres">
      <dgm:prSet presAssocID="{1592E9D8-E87E-4EE2-8955-3A080BC6FCC0}" presName="text" presStyleLbl="node1" presStyleIdx="1" presStyleCnt="4">
        <dgm:presLayoutVars>
          <dgm:bulletEnabled val="1"/>
        </dgm:presLayoutVars>
      </dgm:prSet>
      <dgm:spPr/>
    </dgm:pt>
    <dgm:pt modelId="{3CEC286A-31F6-4901-A29E-C5D33D3B0619}" type="pres">
      <dgm:prSet presAssocID="{90C44F4F-CED5-4158-824F-AB378DD4C182}" presName="spacer" presStyleCnt="0"/>
      <dgm:spPr/>
    </dgm:pt>
    <dgm:pt modelId="{CDECC3E0-65EE-4FCB-8034-6ABA74B61F4E}" type="pres">
      <dgm:prSet presAssocID="{B49EF661-8A2C-4FF1-BD04-62F13B40B666}" presName="comp" presStyleCnt="0"/>
      <dgm:spPr/>
    </dgm:pt>
    <dgm:pt modelId="{55C2D287-89AB-4381-9391-4DD3D4F55F74}" type="pres">
      <dgm:prSet presAssocID="{B49EF661-8A2C-4FF1-BD04-62F13B40B666}" presName="box" presStyleLbl="node1" presStyleIdx="2" presStyleCnt="4" custLinFactNeighborX="1286" custLinFactNeighborY="-5722"/>
      <dgm:spPr/>
    </dgm:pt>
    <dgm:pt modelId="{4E03F214-E797-4472-AA83-98CC9D1B6571}" type="pres">
      <dgm:prSet presAssocID="{B49EF661-8A2C-4FF1-BD04-62F13B40B666}" presName="img" presStyleLbl="fgImgPlace1" presStyleIdx="2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</dgm:spPr>
      <dgm:extLst>
        <a:ext uri="{E40237B7-FDA0-4F09-8148-C483321AD2D9}">
          <dgm14:cNvPr xmlns:dgm14="http://schemas.microsoft.com/office/drawing/2010/diagram" id="0" name="" descr="Equipo"/>
        </a:ext>
      </dgm:extLst>
    </dgm:pt>
    <dgm:pt modelId="{BA59308A-842E-4CAB-99D0-49B8B39461B0}" type="pres">
      <dgm:prSet presAssocID="{B49EF661-8A2C-4FF1-BD04-62F13B40B666}" presName="text" presStyleLbl="node1" presStyleIdx="2" presStyleCnt="4">
        <dgm:presLayoutVars>
          <dgm:bulletEnabled val="1"/>
        </dgm:presLayoutVars>
      </dgm:prSet>
      <dgm:spPr/>
    </dgm:pt>
    <dgm:pt modelId="{54004123-5D7B-4400-B0B7-D8A6F2C4F71B}" type="pres">
      <dgm:prSet presAssocID="{3BEB2882-239A-42EC-B7C6-BED8263A288E}" presName="spacer" presStyleCnt="0"/>
      <dgm:spPr/>
    </dgm:pt>
    <dgm:pt modelId="{8D8C3294-93A7-48F0-8925-5F3B87F3737C}" type="pres">
      <dgm:prSet presAssocID="{5302389E-7396-4DA8-A28E-66037C4748DA}" presName="comp" presStyleCnt="0"/>
      <dgm:spPr/>
    </dgm:pt>
    <dgm:pt modelId="{EB9EE8E4-FD62-478D-A654-71E3F5AD1A77}" type="pres">
      <dgm:prSet presAssocID="{5302389E-7396-4DA8-A28E-66037C4748DA}" presName="box" presStyleLbl="node1" presStyleIdx="3" presStyleCnt="4" custLinFactNeighborX="1286" custLinFactNeighborY="-596"/>
      <dgm:spPr/>
    </dgm:pt>
    <dgm:pt modelId="{6E34D3FE-A29B-44FA-A1E7-6E3F822CE1D5}" type="pres">
      <dgm:prSet presAssocID="{5302389E-7396-4DA8-A28E-66037C4748DA}" presName="img" presStyleLbl="fgImgPlace1" presStyleIdx="3" presStyleCnt="4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</dgm:spPr>
      <dgm:extLst>
        <a:ext uri="{E40237B7-FDA0-4F09-8148-C483321AD2D9}">
          <dgm14:cNvPr xmlns:dgm14="http://schemas.microsoft.com/office/drawing/2010/diagram" id="0" name="" descr="Casa"/>
        </a:ext>
      </dgm:extLst>
    </dgm:pt>
    <dgm:pt modelId="{CCE7BF5A-8209-469C-B179-8407E2DE2162}" type="pres">
      <dgm:prSet presAssocID="{5302389E-7396-4DA8-A28E-66037C4748DA}" presName="text" presStyleLbl="node1" presStyleIdx="3" presStyleCnt="4">
        <dgm:presLayoutVars>
          <dgm:bulletEnabled val="1"/>
        </dgm:presLayoutVars>
      </dgm:prSet>
      <dgm:spPr/>
    </dgm:pt>
  </dgm:ptLst>
  <dgm:cxnLst>
    <dgm:cxn modelId="{88EA8301-3876-427B-A14F-98E5531FFE27}" type="presOf" srcId="{22266106-03CD-4240-9943-EAFE94330E97}" destId="{2112DFA0-2511-49A6-8A18-4DBAC8D3B7B6}" srcOrd="1" destOrd="0" presId="urn:microsoft.com/office/officeart/2005/8/layout/vList4"/>
    <dgm:cxn modelId="{51EA4B0B-C10D-4262-A467-1F187B80ACBA}" type="presOf" srcId="{22266106-03CD-4240-9943-EAFE94330E97}" destId="{C179AD7A-7285-471B-BAC2-5D7F7634B03C}" srcOrd="0" destOrd="0" presId="urn:microsoft.com/office/officeart/2005/8/layout/vList4"/>
    <dgm:cxn modelId="{90C38925-8DEC-4C60-9EFC-23AA9B96286D}" type="presOf" srcId="{B49EF661-8A2C-4FF1-BD04-62F13B40B666}" destId="{55C2D287-89AB-4381-9391-4DD3D4F55F74}" srcOrd="0" destOrd="0" presId="urn:microsoft.com/office/officeart/2005/8/layout/vList4"/>
    <dgm:cxn modelId="{7B39642B-2230-4262-8A3E-3E3CD0D812CF}" type="presOf" srcId="{1592E9D8-E87E-4EE2-8955-3A080BC6FCC0}" destId="{589CF46E-125E-4D42-A2DC-7BF4C64A3A1A}" srcOrd="0" destOrd="0" presId="urn:microsoft.com/office/officeart/2005/8/layout/vList4"/>
    <dgm:cxn modelId="{927C6E2F-86DA-4863-96BB-56E764ED511B}" type="presOf" srcId="{5302389E-7396-4DA8-A28E-66037C4748DA}" destId="{CCE7BF5A-8209-469C-B179-8407E2DE2162}" srcOrd="1" destOrd="0" presId="urn:microsoft.com/office/officeart/2005/8/layout/vList4"/>
    <dgm:cxn modelId="{326D903B-2877-4C1E-BFF9-B6D78022F7ED}" type="presOf" srcId="{031082AE-D3E9-445E-9010-D99262EBFABF}" destId="{0178D8CE-03A5-4EC5-B1E1-DFA0058AC34D}" srcOrd="0" destOrd="0" presId="urn:microsoft.com/office/officeart/2005/8/layout/vList4"/>
    <dgm:cxn modelId="{EEDCED67-E7F3-4610-875E-3DEB595429B5}" srcId="{031082AE-D3E9-445E-9010-D99262EBFABF}" destId="{5302389E-7396-4DA8-A28E-66037C4748DA}" srcOrd="3" destOrd="0" parTransId="{302AE361-2A6D-44E6-A40A-989C09A25625}" sibTransId="{07BB9178-1BF4-49BF-AF9E-99A1DD4DF6CE}"/>
    <dgm:cxn modelId="{5F898169-E625-4D95-8060-1F6804BE1B44}" type="presOf" srcId="{1592E9D8-E87E-4EE2-8955-3A080BC6FCC0}" destId="{72A7AA4E-80BF-4B5C-8C80-E89F544A6F5A}" srcOrd="1" destOrd="0" presId="urn:microsoft.com/office/officeart/2005/8/layout/vList4"/>
    <dgm:cxn modelId="{432FD958-88CB-467D-A7D2-1598608CA14C}" srcId="{031082AE-D3E9-445E-9010-D99262EBFABF}" destId="{22266106-03CD-4240-9943-EAFE94330E97}" srcOrd="0" destOrd="0" parTransId="{D6A72957-20B8-413C-8DF9-368B8A2325CA}" sibTransId="{C0C10B90-9DC5-413E-9447-A64A0074CC28}"/>
    <dgm:cxn modelId="{2EBC74A2-D37C-4DDE-B45D-94797ACAB6C5}" type="presOf" srcId="{5302389E-7396-4DA8-A28E-66037C4748DA}" destId="{EB9EE8E4-FD62-478D-A654-71E3F5AD1A77}" srcOrd="0" destOrd="0" presId="urn:microsoft.com/office/officeart/2005/8/layout/vList4"/>
    <dgm:cxn modelId="{2F6CE4C7-7420-4D2A-9D33-3651A9925E49}" srcId="{031082AE-D3E9-445E-9010-D99262EBFABF}" destId="{1592E9D8-E87E-4EE2-8955-3A080BC6FCC0}" srcOrd="1" destOrd="0" parTransId="{DDE7ADAE-94ED-4983-804B-A59C022B25E3}" sibTransId="{90C44F4F-CED5-4158-824F-AB378DD4C182}"/>
    <dgm:cxn modelId="{46F0C8DC-3899-4713-8B53-DA6A72513195}" type="presOf" srcId="{B49EF661-8A2C-4FF1-BD04-62F13B40B666}" destId="{BA59308A-842E-4CAB-99D0-49B8B39461B0}" srcOrd="1" destOrd="0" presId="urn:microsoft.com/office/officeart/2005/8/layout/vList4"/>
    <dgm:cxn modelId="{EC2A3CF4-54DB-4600-B026-3F0655D69242}" srcId="{031082AE-D3E9-445E-9010-D99262EBFABF}" destId="{B49EF661-8A2C-4FF1-BD04-62F13B40B666}" srcOrd="2" destOrd="0" parTransId="{601A8A1E-875B-4A7F-8BCA-C5F2C19EEAD0}" sibTransId="{3BEB2882-239A-42EC-B7C6-BED8263A288E}"/>
    <dgm:cxn modelId="{752EDA96-10DE-4670-9D1C-7B134FFBF3E7}" type="presParOf" srcId="{0178D8CE-03A5-4EC5-B1E1-DFA0058AC34D}" destId="{AA6A48DF-2047-40F7-A202-442073140A6B}" srcOrd="0" destOrd="0" presId="urn:microsoft.com/office/officeart/2005/8/layout/vList4"/>
    <dgm:cxn modelId="{D3E2ED62-D143-400C-B475-0D8EADE63AC1}" type="presParOf" srcId="{AA6A48DF-2047-40F7-A202-442073140A6B}" destId="{C179AD7A-7285-471B-BAC2-5D7F7634B03C}" srcOrd="0" destOrd="0" presId="urn:microsoft.com/office/officeart/2005/8/layout/vList4"/>
    <dgm:cxn modelId="{D9AD754F-A4E9-417A-8240-ADBC9885E969}" type="presParOf" srcId="{AA6A48DF-2047-40F7-A202-442073140A6B}" destId="{E158DB31-6F14-4CEF-9946-250D23259580}" srcOrd="1" destOrd="0" presId="urn:microsoft.com/office/officeart/2005/8/layout/vList4"/>
    <dgm:cxn modelId="{A436B0FE-EF60-4E68-96F1-0D348C0AE054}" type="presParOf" srcId="{AA6A48DF-2047-40F7-A202-442073140A6B}" destId="{2112DFA0-2511-49A6-8A18-4DBAC8D3B7B6}" srcOrd="2" destOrd="0" presId="urn:microsoft.com/office/officeart/2005/8/layout/vList4"/>
    <dgm:cxn modelId="{2AD6386B-E3C2-4D03-B5E3-5454CB3A3780}" type="presParOf" srcId="{0178D8CE-03A5-4EC5-B1E1-DFA0058AC34D}" destId="{66FAFC0A-E00C-4D19-A5CB-05B0878F1F67}" srcOrd="1" destOrd="0" presId="urn:microsoft.com/office/officeart/2005/8/layout/vList4"/>
    <dgm:cxn modelId="{F48B4DB0-1D70-4A3B-AA74-0E9113305D57}" type="presParOf" srcId="{0178D8CE-03A5-4EC5-B1E1-DFA0058AC34D}" destId="{C94A57C5-C30D-4FE1-911C-5DE1D53DF4AD}" srcOrd="2" destOrd="0" presId="urn:microsoft.com/office/officeart/2005/8/layout/vList4"/>
    <dgm:cxn modelId="{584BFC68-B5FC-417D-BDDB-A05CEF19A210}" type="presParOf" srcId="{C94A57C5-C30D-4FE1-911C-5DE1D53DF4AD}" destId="{589CF46E-125E-4D42-A2DC-7BF4C64A3A1A}" srcOrd="0" destOrd="0" presId="urn:microsoft.com/office/officeart/2005/8/layout/vList4"/>
    <dgm:cxn modelId="{F51053AC-EA9B-4070-AC6B-8A2C516D2EC8}" type="presParOf" srcId="{C94A57C5-C30D-4FE1-911C-5DE1D53DF4AD}" destId="{62A95E90-853F-47EA-8DDE-8231D5523D4F}" srcOrd="1" destOrd="0" presId="urn:microsoft.com/office/officeart/2005/8/layout/vList4"/>
    <dgm:cxn modelId="{669859F4-2AC5-458B-8BBE-65D3DAE6F64D}" type="presParOf" srcId="{C94A57C5-C30D-4FE1-911C-5DE1D53DF4AD}" destId="{72A7AA4E-80BF-4B5C-8C80-E89F544A6F5A}" srcOrd="2" destOrd="0" presId="urn:microsoft.com/office/officeart/2005/8/layout/vList4"/>
    <dgm:cxn modelId="{3A445761-8635-429D-85E5-403D059C2576}" type="presParOf" srcId="{0178D8CE-03A5-4EC5-B1E1-DFA0058AC34D}" destId="{3CEC286A-31F6-4901-A29E-C5D33D3B0619}" srcOrd="3" destOrd="0" presId="urn:microsoft.com/office/officeart/2005/8/layout/vList4"/>
    <dgm:cxn modelId="{1ACE0FDE-553F-4404-9D2C-99DBBCD1B82D}" type="presParOf" srcId="{0178D8CE-03A5-4EC5-B1E1-DFA0058AC34D}" destId="{CDECC3E0-65EE-4FCB-8034-6ABA74B61F4E}" srcOrd="4" destOrd="0" presId="urn:microsoft.com/office/officeart/2005/8/layout/vList4"/>
    <dgm:cxn modelId="{B6291577-2D33-4AD8-B704-2C58327855DA}" type="presParOf" srcId="{CDECC3E0-65EE-4FCB-8034-6ABA74B61F4E}" destId="{55C2D287-89AB-4381-9391-4DD3D4F55F74}" srcOrd="0" destOrd="0" presId="urn:microsoft.com/office/officeart/2005/8/layout/vList4"/>
    <dgm:cxn modelId="{87852EAA-A427-4D92-8CAC-D61897E0307F}" type="presParOf" srcId="{CDECC3E0-65EE-4FCB-8034-6ABA74B61F4E}" destId="{4E03F214-E797-4472-AA83-98CC9D1B6571}" srcOrd="1" destOrd="0" presId="urn:microsoft.com/office/officeart/2005/8/layout/vList4"/>
    <dgm:cxn modelId="{056B7C41-383C-4460-AAA3-D14CD7C878B4}" type="presParOf" srcId="{CDECC3E0-65EE-4FCB-8034-6ABA74B61F4E}" destId="{BA59308A-842E-4CAB-99D0-49B8B39461B0}" srcOrd="2" destOrd="0" presId="urn:microsoft.com/office/officeart/2005/8/layout/vList4"/>
    <dgm:cxn modelId="{33B88022-0BE3-470F-B147-0F834A91CA4F}" type="presParOf" srcId="{0178D8CE-03A5-4EC5-B1E1-DFA0058AC34D}" destId="{54004123-5D7B-4400-B0B7-D8A6F2C4F71B}" srcOrd="5" destOrd="0" presId="urn:microsoft.com/office/officeart/2005/8/layout/vList4"/>
    <dgm:cxn modelId="{825E71E1-5229-40D9-8082-7B9B73933FC6}" type="presParOf" srcId="{0178D8CE-03A5-4EC5-B1E1-DFA0058AC34D}" destId="{8D8C3294-93A7-48F0-8925-5F3B87F3737C}" srcOrd="6" destOrd="0" presId="urn:microsoft.com/office/officeart/2005/8/layout/vList4"/>
    <dgm:cxn modelId="{2D22840E-367E-4D89-BF78-30E9BDA2AA00}" type="presParOf" srcId="{8D8C3294-93A7-48F0-8925-5F3B87F3737C}" destId="{EB9EE8E4-FD62-478D-A654-71E3F5AD1A77}" srcOrd="0" destOrd="0" presId="urn:microsoft.com/office/officeart/2005/8/layout/vList4"/>
    <dgm:cxn modelId="{BB250334-8390-4973-B35F-F87D360DEE01}" type="presParOf" srcId="{8D8C3294-93A7-48F0-8925-5F3B87F3737C}" destId="{6E34D3FE-A29B-44FA-A1E7-6E3F822CE1D5}" srcOrd="1" destOrd="0" presId="urn:microsoft.com/office/officeart/2005/8/layout/vList4"/>
    <dgm:cxn modelId="{6E79CE02-C307-4728-81C0-F49CDCFE88F4}" type="presParOf" srcId="{8D8C3294-93A7-48F0-8925-5F3B87F3737C}" destId="{CCE7BF5A-8209-469C-B179-8407E2DE216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C6E257A-56AA-4501-961A-6C4D0D81C0B5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1000AE2A-E1A7-4BFD-A018-9B55B65D05F2}">
      <dgm:prSet phldrT="[Texto]"/>
      <dgm:spPr/>
      <dgm:t>
        <a:bodyPr/>
        <a:lstStyle/>
        <a:p>
          <a:r>
            <a:rPr lang="es-CO" dirty="0"/>
            <a:t>Participación Aprendices</a:t>
          </a:r>
        </a:p>
      </dgm:t>
    </dgm:pt>
    <dgm:pt modelId="{064FD81D-774A-4414-8083-4E04C2A3D6DD}" type="parTrans" cxnId="{B5206D91-1516-4977-BAE7-BBB4F1191606}">
      <dgm:prSet/>
      <dgm:spPr/>
      <dgm:t>
        <a:bodyPr/>
        <a:lstStyle/>
        <a:p>
          <a:endParaRPr lang="es-CO"/>
        </a:p>
      </dgm:t>
    </dgm:pt>
    <dgm:pt modelId="{D423E3FD-2E7A-4494-808C-7DC097BD0E08}" type="sibTrans" cxnId="{B5206D91-1516-4977-BAE7-BBB4F1191606}">
      <dgm:prSet/>
      <dgm:spPr/>
      <dgm:t>
        <a:bodyPr/>
        <a:lstStyle/>
        <a:p>
          <a:endParaRPr lang="es-CO"/>
        </a:p>
      </dgm:t>
    </dgm:pt>
    <dgm:pt modelId="{A13B385C-8761-400B-AAAC-B53292EC994C}">
      <dgm:prSet phldrT="[Texto]"/>
      <dgm:spPr/>
      <dgm:t>
        <a:bodyPr/>
        <a:lstStyle/>
        <a:p>
          <a:r>
            <a:rPr lang="es-CO" dirty="0"/>
            <a:t>Autorización para vincular aprendices de contrato de Cafetería y aprendices de </a:t>
          </a:r>
          <a:r>
            <a:rPr lang="es-CO" dirty="0" err="1"/>
            <a:t>SENAempresa</a:t>
          </a:r>
          <a:r>
            <a:rPr lang="es-CO" dirty="0"/>
            <a:t> en apoyo a la producción de alimentos y atención al público de la Tienda </a:t>
          </a:r>
          <a:r>
            <a:rPr lang="es-CO" dirty="0" err="1"/>
            <a:t>Zajuna</a:t>
          </a:r>
          <a:endParaRPr lang="es-CO" dirty="0"/>
        </a:p>
      </dgm:t>
    </dgm:pt>
    <dgm:pt modelId="{8AD848FF-BC01-4EAE-9D1D-3C9D25E818AE}" type="parTrans" cxnId="{FD2E859B-ABF8-4C08-8E8F-D4AE1E7B7E05}">
      <dgm:prSet/>
      <dgm:spPr/>
      <dgm:t>
        <a:bodyPr/>
        <a:lstStyle/>
        <a:p>
          <a:endParaRPr lang="es-CO"/>
        </a:p>
      </dgm:t>
    </dgm:pt>
    <dgm:pt modelId="{48903FBD-611C-4505-827A-3BEC0FB7F6D5}" type="sibTrans" cxnId="{FD2E859B-ABF8-4C08-8E8F-D4AE1E7B7E05}">
      <dgm:prSet/>
      <dgm:spPr/>
      <dgm:t>
        <a:bodyPr/>
        <a:lstStyle/>
        <a:p>
          <a:endParaRPr lang="es-CO"/>
        </a:p>
      </dgm:t>
    </dgm:pt>
    <dgm:pt modelId="{4147FE49-8C19-4761-BBCC-1A9EB2214040}">
      <dgm:prSet phldrT="[Texto]"/>
      <dgm:spPr/>
      <dgm:t>
        <a:bodyPr/>
        <a:lstStyle/>
        <a:p>
          <a:r>
            <a:rPr lang="es-ES" dirty="0"/>
            <a:t>Acercamiento asociaciones y  economía popular</a:t>
          </a:r>
          <a:endParaRPr lang="es-CO" dirty="0"/>
        </a:p>
      </dgm:t>
    </dgm:pt>
    <dgm:pt modelId="{C280C392-D9FE-4800-8D46-C9B9AE3EBD64}" type="parTrans" cxnId="{933D4853-7EAC-4693-8DD5-D9E02AABA4AE}">
      <dgm:prSet/>
      <dgm:spPr/>
      <dgm:t>
        <a:bodyPr/>
        <a:lstStyle/>
        <a:p>
          <a:endParaRPr lang="es-CO"/>
        </a:p>
      </dgm:t>
    </dgm:pt>
    <dgm:pt modelId="{D027802A-7186-49C8-A7D5-4AA37685A7CD}" type="sibTrans" cxnId="{933D4853-7EAC-4693-8DD5-D9E02AABA4AE}">
      <dgm:prSet/>
      <dgm:spPr/>
      <dgm:t>
        <a:bodyPr/>
        <a:lstStyle/>
        <a:p>
          <a:endParaRPr lang="es-CO"/>
        </a:p>
      </dgm:t>
    </dgm:pt>
    <dgm:pt modelId="{C7701030-49D2-42D6-8AD5-657BC87E5513}">
      <dgm:prSet phldrT="[Texto]"/>
      <dgm:spPr/>
      <dgm:t>
        <a:bodyPr/>
        <a:lstStyle/>
        <a:p>
          <a:r>
            <a:rPr lang="es-ES" dirty="0"/>
            <a:t>Realización de reuniones con asociaciones pertenecientes a núcleos campesinos del departamento del Tolima.</a:t>
          </a:r>
          <a:endParaRPr lang="es-CO" dirty="0"/>
        </a:p>
      </dgm:t>
    </dgm:pt>
    <dgm:pt modelId="{B867B1D8-3CF5-4917-B517-166D04C66156}" type="parTrans" cxnId="{D6DCDA21-6711-44F4-9BB2-70BA83CDD547}">
      <dgm:prSet/>
      <dgm:spPr/>
      <dgm:t>
        <a:bodyPr/>
        <a:lstStyle/>
        <a:p>
          <a:endParaRPr lang="es-CO"/>
        </a:p>
      </dgm:t>
    </dgm:pt>
    <dgm:pt modelId="{C6FC7E44-159F-4304-9163-1204C344269B}" type="sibTrans" cxnId="{D6DCDA21-6711-44F4-9BB2-70BA83CDD547}">
      <dgm:prSet/>
      <dgm:spPr/>
      <dgm:t>
        <a:bodyPr/>
        <a:lstStyle/>
        <a:p>
          <a:endParaRPr lang="es-CO"/>
        </a:p>
      </dgm:t>
    </dgm:pt>
    <dgm:pt modelId="{5E71EA05-AC64-49D1-BAB9-44EFAF5A7F92}">
      <dgm:prSet phldrT="[Texto]"/>
      <dgm:spPr/>
      <dgm:t>
        <a:bodyPr/>
        <a:lstStyle/>
        <a:p>
          <a:r>
            <a:rPr lang="es-CO" dirty="0"/>
            <a:t>Estrategias de Mercadeo y Comercialización </a:t>
          </a:r>
        </a:p>
      </dgm:t>
    </dgm:pt>
    <dgm:pt modelId="{3EF4D94B-04B5-4C14-9421-F3ABC2D4D653}" type="parTrans" cxnId="{AA58FFC1-2B40-4642-8835-68E40342F4F0}">
      <dgm:prSet/>
      <dgm:spPr/>
      <dgm:t>
        <a:bodyPr/>
        <a:lstStyle/>
        <a:p>
          <a:endParaRPr lang="es-CO"/>
        </a:p>
      </dgm:t>
    </dgm:pt>
    <dgm:pt modelId="{268E2FC0-245B-44FB-B893-8F0A7911AD5E}" type="sibTrans" cxnId="{AA58FFC1-2B40-4642-8835-68E40342F4F0}">
      <dgm:prSet/>
      <dgm:spPr/>
      <dgm:t>
        <a:bodyPr/>
        <a:lstStyle/>
        <a:p>
          <a:endParaRPr lang="es-CO"/>
        </a:p>
      </dgm:t>
    </dgm:pt>
    <dgm:pt modelId="{A3450F29-4388-495D-85C9-FC6A05AA599D}">
      <dgm:prSet phldrT="[Texto]"/>
      <dgm:spPr/>
      <dgm:t>
        <a:bodyPr/>
        <a:lstStyle/>
        <a:p>
          <a:r>
            <a:rPr lang="es-CO" dirty="0"/>
            <a:t>Realización de tomas fotográficas y videos para el diseño de piezas publicitarias de expectativa de inauguración de la Tienda </a:t>
          </a:r>
          <a:r>
            <a:rPr lang="es-CO" dirty="0" err="1"/>
            <a:t>Zajuna</a:t>
          </a:r>
          <a:endParaRPr lang="es-CO" dirty="0"/>
        </a:p>
      </dgm:t>
    </dgm:pt>
    <dgm:pt modelId="{9E3C0834-ACB9-493F-A8AF-729AB0ECED93}" type="parTrans" cxnId="{521FAE49-ABB5-4CEE-9126-3FFD5447AE91}">
      <dgm:prSet/>
      <dgm:spPr/>
      <dgm:t>
        <a:bodyPr/>
        <a:lstStyle/>
        <a:p>
          <a:endParaRPr lang="es-CO"/>
        </a:p>
      </dgm:t>
    </dgm:pt>
    <dgm:pt modelId="{518A86C7-B150-41E2-847B-FB7EEF14CD47}" type="sibTrans" cxnId="{521FAE49-ABB5-4CEE-9126-3FFD5447AE91}">
      <dgm:prSet/>
      <dgm:spPr/>
      <dgm:t>
        <a:bodyPr/>
        <a:lstStyle/>
        <a:p>
          <a:endParaRPr lang="es-CO"/>
        </a:p>
      </dgm:t>
    </dgm:pt>
    <dgm:pt modelId="{91BD1A69-2CA9-49C5-BBA1-70F1F212B4B2}" type="pres">
      <dgm:prSet presAssocID="{EC6E257A-56AA-4501-961A-6C4D0D81C0B5}" presName="linear" presStyleCnt="0">
        <dgm:presLayoutVars>
          <dgm:dir/>
          <dgm:resizeHandles val="exact"/>
        </dgm:presLayoutVars>
      </dgm:prSet>
      <dgm:spPr/>
    </dgm:pt>
    <dgm:pt modelId="{2F698FFF-CD6A-4133-9667-726EAA39FBEC}" type="pres">
      <dgm:prSet presAssocID="{1000AE2A-E1A7-4BFD-A018-9B55B65D05F2}" presName="comp" presStyleCnt="0"/>
      <dgm:spPr/>
    </dgm:pt>
    <dgm:pt modelId="{68F43A56-8AE9-4ACD-A4D7-16E612F5B6D9}" type="pres">
      <dgm:prSet presAssocID="{1000AE2A-E1A7-4BFD-A018-9B55B65D05F2}" presName="box" presStyleLbl="node1" presStyleIdx="0" presStyleCnt="3"/>
      <dgm:spPr/>
    </dgm:pt>
    <dgm:pt modelId="{47FFC0A7-7E02-4E82-83C8-2204F962F068}" type="pres">
      <dgm:prSet presAssocID="{1000AE2A-E1A7-4BFD-A018-9B55B65D05F2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</dgm:pt>
    <dgm:pt modelId="{00370C11-5A2B-4F89-82C7-53089FD36A36}" type="pres">
      <dgm:prSet presAssocID="{1000AE2A-E1A7-4BFD-A018-9B55B65D05F2}" presName="text" presStyleLbl="node1" presStyleIdx="0" presStyleCnt="3">
        <dgm:presLayoutVars>
          <dgm:bulletEnabled val="1"/>
        </dgm:presLayoutVars>
      </dgm:prSet>
      <dgm:spPr/>
    </dgm:pt>
    <dgm:pt modelId="{998C7579-8E7B-4C4A-806F-91C4C7BA1A46}" type="pres">
      <dgm:prSet presAssocID="{D423E3FD-2E7A-4494-808C-7DC097BD0E08}" presName="spacer" presStyleCnt="0"/>
      <dgm:spPr/>
    </dgm:pt>
    <dgm:pt modelId="{8AA132AF-C3FB-4E89-9EC6-B70EB0480733}" type="pres">
      <dgm:prSet presAssocID="{4147FE49-8C19-4761-BBCC-1A9EB2214040}" presName="comp" presStyleCnt="0"/>
      <dgm:spPr/>
    </dgm:pt>
    <dgm:pt modelId="{C9527459-1747-42AD-B694-6E9D21B93AB2}" type="pres">
      <dgm:prSet presAssocID="{4147FE49-8C19-4761-BBCC-1A9EB2214040}" presName="box" presStyleLbl="node1" presStyleIdx="1" presStyleCnt="3"/>
      <dgm:spPr/>
    </dgm:pt>
    <dgm:pt modelId="{84DDFBC0-F91A-46EE-8C8E-B816AC965B2B}" type="pres">
      <dgm:prSet presAssocID="{4147FE49-8C19-4761-BBCC-1A9EB2214040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0" b="-30000"/>
          </a:stretch>
        </a:blipFill>
      </dgm:spPr>
    </dgm:pt>
    <dgm:pt modelId="{60205214-E1CD-40D4-BCFC-41F1DF830BD4}" type="pres">
      <dgm:prSet presAssocID="{4147FE49-8C19-4761-BBCC-1A9EB2214040}" presName="text" presStyleLbl="node1" presStyleIdx="1" presStyleCnt="3">
        <dgm:presLayoutVars>
          <dgm:bulletEnabled val="1"/>
        </dgm:presLayoutVars>
      </dgm:prSet>
      <dgm:spPr/>
    </dgm:pt>
    <dgm:pt modelId="{4C859A7A-7019-46DA-AB3A-4A7FE43769E0}" type="pres">
      <dgm:prSet presAssocID="{D027802A-7186-49C8-A7D5-4AA37685A7CD}" presName="spacer" presStyleCnt="0"/>
      <dgm:spPr/>
    </dgm:pt>
    <dgm:pt modelId="{74BC6341-C7B4-47AD-AAC9-AC6F58BA2AD9}" type="pres">
      <dgm:prSet presAssocID="{5E71EA05-AC64-49D1-BAB9-44EFAF5A7F92}" presName="comp" presStyleCnt="0"/>
      <dgm:spPr/>
    </dgm:pt>
    <dgm:pt modelId="{D7B2B73B-68FC-4926-84B6-EAF5293A550D}" type="pres">
      <dgm:prSet presAssocID="{5E71EA05-AC64-49D1-BAB9-44EFAF5A7F92}" presName="box" presStyleLbl="node1" presStyleIdx="2" presStyleCnt="3"/>
      <dgm:spPr/>
    </dgm:pt>
    <dgm:pt modelId="{2221FB6E-C7AF-486A-9A79-6A5C34CE9AA8}" type="pres">
      <dgm:prSet presAssocID="{5E71EA05-AC64-49D1-BAB9-44EFAF5A7F92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1000" r="-61000"/>
          </a:stretch>
        </a:blipFill>
      </dgm:spPr>
    </dgm:pt>
    <dgm:pt modelId="{18193307-CD94-491A-AA8E-D5C3ABA8C57F}" type="pres">
      <dgm:prSet presAssocID="{5E71EA05-AC64-49D1-BAB9-44EFAF5A7F92}" presName="text" presStyleLbl="node1" presStyleIdx="2" presStyleCnt="3">
        <dgm:presLayoutVars>
          <dgm:bulletEnabled val="1"/>
        </dgm:presLayoutVars>
      </dgm:prSet>
      <dgm:spPr/>
    </dgm:pt>
  </dgm:ptLst>
  <dgm:cxnLst>
    <dgm:cxn modelId="{99FDB007-EBFD-4A4D-A9DB-EE09D50B1F81}" type="presOf" srcId="{C7701030-49D2-42D6-8AD5-657BC87E5513}" destId="{C9527459-1747-42AD-B694-6E9D21B93AB2}" srcOrd="0" destOrd="1" presId="urn:microsoft.com/office/officeart/2005/8/layout/vList4"/>
    <dgm:cxn modelId="{9334AB12-F6A3-4E9F-9427-426BDFB66354}" type="presOf" srcId="{4147FE49-8C19-4761-BBCC-1A9EB2214040}" destId="{C9527459-1747-42AD-B694-6E9D21B93AB2}" srcOrd="0" destOrd="0" presId="urn:microsoft.com/office/officeart/2005/8/layout/vList4"/>
    <dgm:cxn modelId="{CFBFC512-1106-484E-810A-2AA831EA8AA7}" type="presOf" srcId="{1000AE2A-E1A7-4BFD-A018-9B55B65D05F2}" destId="{68F43A56-8AE9-4ACD-A4D7-16E612F5B6D9}" srcOrd="0" destOrd="0" presId="urn:microsoft.com/office/officeart/2005/8/layout/vList4"/>
    <dgm:cxn modelId="{D6DCDA21-6711-44F4-9BB2-70BA83CDD547}" srcId="{4147FE49-8C19-4761-BBCC-1A9EB2214040}" destId="{C7701030-49D2-42D6-8AD5-657BC87E5513}" srcOrd="0" destOrd="0" parTransId="{B867B1D8-3CF5-4917-B517-166D04C66156}" sibTransId="{C6FC7E44-159F-4304-9163-1204C344269B}"/>
    <dgm:cxn modelId="{B2371725-61B7-4838-A896-086C38CF6CD2}" type="presOf" srcId="{5E71EA05-AC64-49D1-BAB9-44EFAF5A7F92}" destId="{18193307-CD94-491A-AA8E-D5C3ABA8C57F}" srcOrd="1" destOrd="0" presId="urn:microsoft.com/office/officeart/2005/8/layout/vList4"/>
    <dgm:cxn modelId="{5394CC27-63D8-4B1C-B611-18767D258F7C}" type="presOf" srcId="{A13B385C-8761-400B-AAAC-B53292EC994C}" destId="{00370C11-5A2B-4F89-82C7-53089FD36A36}" srcOrd="1" destOrd="1" presId="urn:microsoft.com/office/officeart/2005/8/layout/vList4"/>
    <dgm:cxn modelId="{0FA9653D-00AC-49B4-88D8-AEF856F65038}" type="presOf" srcId="{4147FE49-8C19-4761-BBCC-1A9EB2214040}" destId="{60205214-E1CD-40D4-BCFC-41F1DF830BD4}" srcOrd="1" destOrd="0" presId="urn:microsoft.com/office/officeart/2005/8/layout/vList4"/>
    <dgm:cxn modelId="{6AD1FC67-DFA1-448B-BA45-2A7DC5E2A61B}" type="presOf" srcId="{A3450F29-4388-495D-85C9-FC6A05AA599D}" destId="{18193307-CD94-491A-AA8E-D5C3ABA8C57F}" srcOrd="1" destOrd="1" presId="urn:microsoft.com/office/officeart/2005/8/layout/vList4"/>
    <dgm:cxn modelId="{521FAE49-ABB5-4CEE-9126-3FFD5447AE91}" srcId="{5E71EA05-AC64-49D1-BAB9-44EFAF5A7F92}" destId="{A3450F29-4388-495D-85C9-FC6A05AA599D}" srcOrd="0" destOrd="0" parTransId="{9E3C0834-ACB9-493F-A8AF-729AB0ECED93}" sibTransId="{518A86C7-B150-41E2-847B-FB7EEF14CD47}"/>
    <dgm:cxn modelId="{F018256F-FFB7-40C9-9324-50B2222D0B17}" type="presOf" srcId="{EC6E257A-56AA-4501-961A-6C4D0D81C0B5}" destId="{91BD1A69-2CA9-49C5-BBA1-70F1F212B4B2}" srcOrd="0" destOrd="0" presId="urn:microsoft.com/office/officeart/2005/8/layout/vList4"/>
    <dgm:cxn modelId="{933D4853-7EAC-4693-8DD5-D9E02AABA4AE}" srcId="{EC6E257A-56AA-4501-961A-6C4D0D81C0B5}" destId="{4147FE49-8C19-4761-BBCC-1A9EB2214040}" srcOrd="1" destOrd="0" parTransId="{C280C392-D9FE-4800-8D46-C9B9AE3EBD64}" sibTransId="{D027802A-7186-49C8-A7D5-4AA37685A7CD}"/>
    <dgm:cxn modelId="{0D53127D-D772-4D52-82ED-0D23D34960A8}" type="presOf" srcId="{1000AE2A-E1A7-4BFD-A018-9B55B65D05F2}" destId="{00370C11-5A2B-4F89-82C7-53089FD36A36}" srcOrd="1" destOrd="0" presId="urn:microsoft.com/office/officeart/2005/8/layout/vList4"/>
    <dgm:cxn modelId="{B5206D91-1516-4977-BAE7-BBB4F1191606}" srcId="{EC6E257A-56AA-4501-961A-6C4D0D81C0B5}" destId="{1000AE2A-E1A7-4BFD-A018-9B55B65D05F2}" srcOrd="0" destOrd="0" parTransId="{064FD81D-774A-4414-8083-4E04C2A3D6DD}" sibTransId="{D423E3FD-2E7A-4494-808C-7DC097BD0E08}"/>
    <dgm:cxn modelId="{FD2E859B-ABF8-4C08-8E8F-D4AE1E7B7E05}" srcId="{1000AE2A-E1A7-4BFD-A018-9B55B65D05F2}" destId="{A13B385C-8761-400B-AAAC-B53292EC994C}" srcOrd="0" destOrd="0" parTransId="{8AD848FF-BC01-4EAE-9D1D-3C9D25E818AE}" sibTransId="{48903FBD-611C-4505-827A-3BEC0FB7F6D5}"/>
    <dgm:cxn modelId="{CCFFAEB6-C741-4D05-BE7E-D07080EAA120}" type="presOf" srcId="{A3450F29-4388-495D-85C9-FC6A05AA599D}" destId="{D7B2B73B-68FC-4926-84B6-EAF5293A550D}" srcOrd="0" destOrd="1" presId="urn:microsoft.com/office/officeart/2005/8/layout/vList4"/>
    <dgm:cxn modelId="{AA58FFC1-2B40-4642-8835-68E40342F4F0}" srcId="{EC6E257A-56AA-4501-961A-6C4D0D81C0B5}" destId="{5E71EA05-AC64-49D1-BAB9-44EFAF5A7F92}" srcOrd="2" destOrd="0" parTransId="{3EF4D94B-04B5-4C14-9421-F3ABC2D4D653}" sibTransId="{268E2FC0-245B-44FB-B893-8F0A7911AD5E}"/>
    <dgm:cxn modelId="{90B71EE5-FF28-452F-B311-56B5A6510842}" type="presOf" srcId="{A13B385C-8761-400B-AAAC-B53292EC994C}" destId="{68F43A56-8AE9-4ACD-A4D7-16E612F5B6D9}" srcOrd="0" destOrd="1" presId="urn:microsoft.com/office/officeart/2005/8/layout/vList4"/>
    <dgm:cxn modelId="{7BE257ED-19F7-4D68-BF99-D8004CF1F1C7}" type="presOf" srcId="{C7701030-49D2-42D6-8AD5-657BC87E5513}" destId="{60205214-E1CD-40D4-BCFC-41F1DF830BD4}" srcOrd="1" destOrd="1" presId="urn:microsoft.com/office/officeart/2005/8/layout/vList4"/>
    <dgm:cxn modelId="{5EBAD6FB-9A90-45A2-A808-3A6827E8DB5E}" type="presOf" srcId="{5E71EA05-AC64-49D1-BAB9-44EFAF5A7F92}" destId="{D7B2B73B-68FC-4926-84B6-EAF5293A550D}" srcOrd="0" destOrd="0" presId="urn:microsoft.com/office/officeart/2005/8/layout/vList4"/>
    <dgm:cxn modelId="{39DECCB2-E0BD-4F46-8DDF-D66126C3A7B3}" type="presParOf" srcId="{91BD1A69-2CA9-49C5-BBA1-70F1F212B4B2}" destId="{2F698FFF-CD6A-4133-9667-726EAA39FBEC}" srcOrd="0" destOrd="0" presId="urn:microsoft.com/office/officeart/2005/8/layout/vList4"/>
    <dgm:cxn modelId="{C31481EA-BB79-477A-AA1E-071705914137}" type="presParOf" srcId="{2F698FFF-CD6A-4133-9667-726EAA39FBEC}" destId="{68F43A56-8AE9-4ACD-A4D7-16E612F5B6D9}" srcOrd="0" destOrd="0" presId="urn:microsoft.com/office/officeart/2005/8/layout/vList4"/>
    <dgm:cxn modelId="{440A1AC2-DDAC-4DE7-8332-D26A200DD266}" type="presParOf" srcId="{2F698FFF-CD6A-4133-9667-726EAA39FBEC}" destId="{47FFC0A7-7E02-4E82-83C8-2204F962F068}" srcOrd="1" destOrd="0" presId="urn:microsoft.com/office/officeart/2005/8/layout/vList4"/>
    <dgm:cxn modelId="{94123E03-85C3-4B48-9D2A-AA5C352E909F}" type="presParOf" srcId="{2F698FFF-CD6A-4133-9667-726EAA39FBEC}" destId="{00370C11-5A2B-4F89-82C7-53089FD36A36}" srcOrd="2" destOrd="0" presId="urn:microsoft.com/office/officeart/2005/8/layout/vList4"/>
    <dgm:cxn modelId="{511D4D94-AB20-40DD-8186-B8787571DC6F}" type="presParOf" srcId="{91BD1A69-2CA9-49C5-BBA1-70F1F212B4B2}" destId="{998C7579-8E7B-4C4A-806F-91C4C7BA1A46}" srcOrd="1" destOrd="0" presId="urn:microsoft.com/office/officeart/2005/8/layout/vList4"/>
    <dgm:cxn modelId="{412AAFC8-3E38-4667-9B82-22E1D1F53CD8}" type="presParOf" srcId="{91BD1A69-2CA9-49C5-BBA1-70F1F212B4B2}" destId="{8AA132AF-C3FB-4E89-9EC6-B70EB0480733}" srcOrd="2" destOrd="0" presId="urn:microsoft.com/office/officeart/2005/8/layout/vList4"/>
    <dgm:cxn modelId="{30A9F858-FBA9-460D-8255-3096DE1B77DE}" type="presParOf" srcId="{8AA132AF-C3FB-4E89-9EC6-B70EB0480733}" destId="{C9527459-1747-42AD-B694-6E9D21B93AB2}" srcOrd="0" destOrd="0" presId="urn:microsoft.com/office/officeart/2005/8/layout/vList4"/>
    <dgm:cxn modelId="{FF52E9E4-1432-4BA8-9383-52FE200E2B6D}" type="presParOf" srcId="{8AA132AF-C3FB-4E89-9EC6-B70EB0480733}" destId="{84DDFBC0-F91A-46EE-8C8E-B816AC965B2B}" srcOrd="1" destOrd="0" presId="urn:microsoft.com/office/officeart/2005/8/layout/vList4"/>
    <dgm:cxn modelId="{6CA87199-10D5-4F75-82E7-A058C62C523E}" type="presParOf" srcId="{8AA132AF-C3FB-4E89-9EC6-B70EB0480733}" destId="{60205214-E1CD-40D4-BCFC-41F1DF830BD4}" srcOrd="2" destOrd="0" presId="urn:microsoft.com/office/officeart/2005/8/layout/vList4"/>
    <dgm:cxn modelId="{AF68DCD3-40FA-4C85-BDC6-BB270DC2D375}" type="presParOf" srcId="{91BD1A69-2CA9-49C5-BBA1-70F1F212B4B2}" destId="{4C859A7A-7019-46DA-AB3A-4A7FE43769E0}" srcOrd="3" destOrd="0" presId="urn:microsoft.com/office/officeart/2005/8/layout/vList4"/>
    <dgm:cxn modelId="{5FFC4A1E-F4A0-4D57-AFCE-5DED5C19F178}" type="presParOf" srcId="{91BD1A69-2CA9-49C5-BBA1-70F1F212B4B2}" destId="{74BC6341-C7B4-47AD-AAC9-AC6F58BA2AD9}" srcOrd="4" destOrd="0" presId="urn:microsoft.com/office/officeart/2005/8/layout/vList4"/>
    <dgm:cxn modelId="{60DB30F3-008E-4D7F-A6B4-004D1CD1CA4B}" type="presParOf" srcId="{74BC6341-C7B4-47AD-AAC9-AC6F58BA2AD9}" destId="{D7B2B73B-68FC-4926-84B6-EAF5293A550D}" srcOrd="0" destOrd="0" presId="urn:microsoft.com/office/officeart/2005/8/layout/vList4"/>
    <dgm:cxn modelId="{C4098338-8C91-4484-AE37-0AA10229B372}" type="presParOf" srcId="{74BC6341-C7B4-47AD-AAC9-AC6F58BA2AD9}" destId="{2221FB6E-C7AF-486A-9A79-6A5C34CE9AA8}" srcOrd="1" destOrd="0" presId="urn:microsoft.com/office/officeart/2005/8/layout/vList4"/>
    <dgm:cxn modelId="{895B11DB-C453-43AA-AEE2-0A13E10677EA}" type="presParOf" srcId="{74BC6341-C7B4-47AD-AAC9-AC6F58BA2AD9}" destId="{18193307-CD94-491A-AA8E-D5C3ABA8C57F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9AD7A-7285-471B-BAC2-5D7F7634B03C}">
      <dsp:nvSpPr>
        <dsp:cNvPr id="0" name=""/>
        <dsp:cNvSpPr/>
      </dsp:nvSpPr>
      <dsp:spPr>
        <a:xfrm>
          <a:off x="0" y="0"/>
          <a:ext cx="8080917" cy="1409458"/>
        </a:xfrm>
        <a:prstGeom prst="roundRect">
          <a:avLst>
            <a:gd name="adj" fmla="val 1000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1" kern="1200" dirty="0">
              <a:solidFill>
                <a:srgbClr val="7030A0"/>
              </a:solidFill>
            </a:rPr>
            <a:t>CONTRATACIÓN DE APOYOS ADMINISTRATIVOS Y DE GESTIÓN</a:t>
          </a:r>
          <a:endParaRPr lang="es-CO" sz="2800" b="1" kern="1200" dirty="0">
            <a:solidFill>
              <a:srgbClr val="7030A0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800" b="1" kern="1200" dirty="0">
              <a:solidFill>
                <a:srgbClr val="7030A0"/>
              </a:solidFill>
            </a:rPr>
            <a:t>$156.750.000   100% Ejecución </a:t>
          </a:r>
          <a:endParaRPr lang="es-CO" sz="2800" b="1" kern="1200" dirty="0">
            <a:solidFill>
              <a:srgbClr val="7030A0"/>
            </a:solidFill>
          </a:endParaRPr>
        </a:p>
      </dsp:txBody>
      <dsp:txXfrm>
        <a:off x="1757129" y="0"/>
        <a:ext cx="6323787" cy="1409458"/>
      </dsp:txXfrm>
    </dsp:sp>
    <dsp:sp modelId="{E158DB31-6F14-4CEF-9946-250D23259580}">
      <dsp:nvSpPr>
        <dsp:cNvPr id="0" name=""/>
        <dsp:cNvSpPr/>
      </dsp:nvSpPr>
      <dsp:spPr>
        <a:xfrm>
          <a:off x="140945" y="140945"/>
          <a:ext cx="1616183" cy="11275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8000" b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9CF46E-125E-4D42-A2DC-7BF4C64A3A1A}">
      <dsp:nvSpPr>
        <dsp:cNvPr id="0" name=""/>
        <dsp:cNvSpPr/>
      </dsp:nvSpPr>
      <dsp:spPr>
        <a:xfrm>
          <a:off x="0" y="1550403"/>
          <a:ext cx="8080917" cy="1409458"/>
        </a:xfrm>
        <a:prstGeom prst="roundRect">
          <a:avLst>
            <a:gd name="adj" fmla="val 1000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1" kern="1200" dirty="0">
              <a:solidFill>
                <a:srgbClr val="7030A0"/>
              </a:solidFill>
            </a:rPr>
            <a:t>MATERIALES PARA FORMACIÓN PROFESIONAL</a:t>
          </a:r>
          <a:endParaRPr lang="es-CO" sz="2800" b="1" kern="1200" dirty="0">
            <a:solidFill>
              <a:srgbClr val="7030A0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800" b="1" kern="1200" dirty="0">
              <a:solidFill>
                <a:srgbClr val="7030A0"/>
              </a:solidFill>
            </a:rPr>
            <a:t>$150.000.000 30% Ejecución </a:t>
          </a:r>
          <a:r>
            <a:rPr lang="es-ES" sz="2400" b="1" kern="1200" dirty="0">
              <a:solidFill>
                <a:srgbClr val="7030A0"/>
              </a:solidFill>
            </a:rPr>
            <a:t>(In. </a:t>
          </a:r>
          <a:r>
            <a:rPr lang="es-ES" sz="2800" b="1" kern="1200" dirty="0" err="1">
              <a:solidFill>
                <a:srgbClr val="7030A0"/>
              </a:solidFill>
            </a:rPr>
            <a:t>Agroind</a:t>
          </a:r>
          <a:r>
            <a:rPr lang="es-ES" sz="2800" b="1" kern="1200" dirty="0">
              <a:solidFill>
                <a:srgbClr val="7030A0"/>
              </a:solidFill>
            </a:rPr>
            <a:t>)</a:t>
          </a:r>
          <a:endParaRPr lang="es-CO" sz="2800" b="1" kern="1200" dirty="0">
            <a:solidFill>
              <a:srgbClr val="7030A0"/>
            </a:solidFill>
          </a:endParaRPr>
        </a:p>
      </dsp:txBody>
      <dsp:txXfrm>
        <a:off x="1757129" y="1550403"/>
        <a:ext cx="6323787" cy="1409458"/>
      </dsp:txXfrm>
    </dsp:sp>
    <dsp:sp modelId="{62A95E90-853F-47EA-8DDE-8231D5523D4F}">
      <dsp:nvSpPr>
        <dsp:cNvPr id="0" name=""/>
        <dsp:cNvSpPr/>
      </dsp:nvSpPr>
      <dsp:spPr>
        <a:xfrm>
          <a:off x="140945" y="1691349"/>
          <a:ext cx="1616183" cy="11275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2D287-89AB-4381-9391-4DD3D4F55F74}">
      <dsp:nvSpPr>
        <dsp:cNvPr id="0" name=""/>
        <dsp:cNvSpPr/>
      </dsp:nvSpPr>
      <dsp:spPr>
        <a:xfrm>
          <a:off x="0" y="3053943"/>
          <a:ext cx="8080917" cy="1415547"/>
        </a:xfrm>
        <a:prstGeom prst="roundRect">
          <a:avLst>
            <a:gd name="adj" fmla="val 1000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>
              <a:solidFill>
                <a:srgbClr val="7030A0"/>
              </a:solidFill>
            </a:rPr>
            <a:t>MAQUINARIA INDUSTRIAL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>
              <a:solidFill>
                <a:srgbClr val="7030A0"/>
              </a:solidFill>
            </a:rPr>
            <a:t>$50.000.000    0% Proceso Publicado</a:t>
          </a:r>
        </a:p>
      </dsp:txBody>
      <dsp:txXfrm>
        <a:off x="1757129" y="3053943"/>
        <a:ext cx="6323787" cy="1415547"/>
      </dsp:txXfrm>
    </dsp:sp>
    <dsp:sp modelId="{4E03F214-E797-4472-AA83-98CC9D1B6571}">
      <dsp:nvSpPr>
        <dsp:cNvPr id="0" name=""/>
        <dsp:cNvSpPr/>
      </dsp:nvSpPr>
      <dsp:spPr>
        <a:xfrm>
          <a:off x="140945" y="3244798"/>
          <a:ext cx="1616183" cy="11275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9EE8E4-FD62-478D-A654-71E3F5AD1A77}">
      <dsp:nvSpPr>
        <dsp:cNvPr id="0" name=""/>
        <dsp:cNvSpPr/>
      </dsp:nvSpPr>
      <dsp:spPr>
        <a:xfrm>
          <a:off x="0" y="4661141"/>
          <a:ext cx="8080917" cy="1409458"/>
        </a:xfrm>
        <a:prstGeom prst="roundRect">
          <a:avLst>
            <a:gd name="adj" fmla="val 1000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>
              <a:solidFill>
                <a:srgbClr val="7030A0"/>
              </a:solidFill>
            </a:rPr>
            <a:t>OTRAS COMPRAS DE EQUIPOS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>
              <a:solidFill>
                <a:srgbClr val="7030A0"/>
              </a:solidFill>
            </a:rPr>
            <a:t>$30.000.000   0% Proceso Publicado</a:t>
          </a:r>
        </a:p>
      </dsp:txBody>
      <dsp:txXfrm>
        <a:off x="1757129" y="4661141"/>
        <a:ext cx="6323787" cy="1409458"/>
      </dsp:txXfrm>
    </dsp:sp>
    <dsp:sp modelId="{6E34D3FE-A29B-44FA-A1E7-6E3F822CE1D5}">
      <dsp:nvSpPr>
        <dsp:cNvPr id="0" name=""/>
        <dsp:cNvSpPr/>
      </dsp:nvSpPr>
      <dsp:spPr>
        <a:xfrm>
          <a:off x="140945" y="4798246"/>
          <a:ext cx="1616183" cy="11275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9AD7A-7285-471B-BAC2-5D7F7634B03C}">
      <dsp:nvSpPr>
        <dsp:cNvPr id="0" name=""/>
        <dsp:cNvSpPr/>
      </dsp:nvSpPr>
      <dsp:spPr>
        <a:xfrm>
          <a:off x="0" y="0"/>
          <a:ext cx="7501054" cy="1409428"/>
        </a:xfrm>
        <a:prstGeom prst="roundRect">
          <a:avLst>
            <a:gd name="adj" fmla="val 1000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>
              <a:solidFill>
                <a:srgbClr val="7030A0"/>
              </a:solidFill>
            </a:rPr>
            <a:t>OTROS MATERIALES Y SUMINISTROS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>
              <a:solidFill>
                <a:srgbClr val="7030A0"/>
              </a:solidFill>
            </a:rPr>
            <a:t>$50.000.000 0% Procesos Publicados</a:t>
          </a:r>
        </a:p>
      </dsp:txBody>
      <dsp:txXfrm>
        <a:off x="1641153" y="0"/>
        <a:ext cx="5859900" cy="1409428"/>
      </dsp:txXfrm>
    </dsp:sp>
    <dsp:sp modelId="{E158DB31-6F14-4CEF-9946-250D23259580}">
      <dsp:nvSpPr>
        <dsp:cNvPr id="0" name=""/>
        <dsp:cNvSpPr/>
      </dsp:nvSpPr>
      <dsp:spPr>
        <a:xfrm>
          <a:off x="140942" y="140942"/>
          <a:ext cx="1500210" cy="11275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 t="-18000" b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9CF46E-125E-4D42-A2DC-7BF4C64A3A1A}">
      <dsp:nvSpPr>
        <dsp:cNvPr id="0" name=""/>
        <dsp:cNvSpPr/>
      </dsp:nvSpPr>
      <dsp:spPr>
        <a:xfrm>
          <a:off x="0" y="1550371"/>
          <a:ext cx="7501054" cy="1409428"/>
        </a:xfrm>
        <a:prstGeom prst="roundRect">
          <a:avLst>
            <a:gd name="adj" fmla="val 1000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>
              <a:solidFill>
                <a:srgbClr val="7030A0"/>
              </a:solidFill>
            </a:rPr>
            <a:t>MANTENIMIENTO DE BIENES MUEBLES, ENSERES, MAQUINARIA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>
              <a:solidFill>
                <a:srgbClr val="7030A0"/>
              </a:solidFill>
            </a:rPr>
            <a:t>$10.000.000 0%  </a:t>
          </a:r>
          <a:r>
            <a:rPr lang="es-CO" sz="2400" b="1" kern="1200" dirty="0">
              <a:solidFill>
                <a:srgbClr val="7030A0"/>
              </a:solidFill>
            </a:rPr>
            <a:t>Proceso en Construcción</a:t>
          </a:r>
        </a:p>
      </dsp:txBody>
      <dsp:txXfrm>
        <a:off x="1641153" y="1550371"/>
        <a:ext cx="5859900" cy="1409428"/>
      </dsp:txXfrm>
    </dsp:sp>
    <dsp:sp modelId="{62A95E90-853F-47EA-8DDE-8231D5523D4F}">
      <dsp:nvSpPr>
        <dsp:cNvPr id="0" name=""/>
        <dsp:cNvSpPr/>
      </dsp:nvSpPr>
      <dsp:spPr>
        <a:xfrm>
          <a:off x="140942" y="1691313"/>
          <a:ext cx="1500210" cy="11275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2D287-89AB-4381-9391-4DD3D4F55F74}">
      <dsp:nvSpPr>
        <dsp:cNvPr id="0" name=""/>
        <dsp:cNvSpPr/>
      </dsp:nvSpPr>
      <dsp:spPr>
        <a:xfrm>
          <a:off x="0" y="3020094"/>
          <a:ext cx="7501054" cy="1409428"/>
        </a:xfrm>
        <a:prstGeom prst="roundRect">
          <a:avLst>
            <a:gd name="adj" fmla="val 1000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>
              <a:solidFill>
                <a:srgbClr val="7030A0"/>
              </a:solidFill>
            </a:rPr>
            <a:t>EQUIPOS DE SISTEMAS 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>
              <a:solidFill>
                <a:srgbClr val="7030A0"/>
              </a:solidFill>
            </a:rPr>
            <a:t>$10.000.000  0% Tienda Virtual</a:t>
          </a:r>
        </a:p>
      </dsp:txBody>
      <dsp:txXfrm>
        <a:off x="1641153" y="3020094"/>
        <a:ext cx="5859900" cy="1409428"/>
      </dsp:txXfrm>
    </dsp:sp>
    <dsp:sp modelId="{4E03F214-E797-4472-AA83-98CC9D1B6571}">
      <dsp:nvSpPr>
        <dsp:cNvPr id="0" name=""/>
        <dsp:cNvSpPr/>
      </dsp:nvSpPr>
      <dsp:spPr>
        <a:xfrm>
          <a:off x="140942" y="3241685"/>
          <a:ext cx="1500210" cy="11275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9EE8E4-FD62-478D-A654-71E3F5AD1A77}">
      <dsp:nvSpPr>
        <dsp:cNvPr id="0" name=""/>
        <dsp:cNvSpPr/>
      </dsp:nvSpPr>
      <dsp:spPr>
        <a:xfrm>
          <a:off x="0" y="4642713"/>
          <a:ext cx="7501054" cy="1409428"/>
        </a:xfrm>
        <a:prstGeom prst="roundRect">
          <a:avLst>
            <a:gd name="adj" fmla="val 1000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>
              <a:solidFill>
                <a:srgbClr val="7030A0"/>
              </a:solidFill>
            </a:rPr>
            <a:t>ADECUACIONES Y CONSTRUCCIONES $20.000.000  0% Concepto Técnico</a:t>
          </a:r>
        </a:p>
      </dsp:txBody>
      <dsp:txXfrm>
        <a:off x="1641153" y="4642713"/>
        <a:ext cx="5859900" cy="1409428"/>
      </dsp:txXfrm>
    </dsp:sp>
    <dsp:sp modelId="{6E34D3FE-A29B-44FA-A1E7-6E3F822CE1D5}">
      <dsp:nvSpPr>
        <dsp:cNvPr id="0" name=""/>
        <dsp:cNvSpPr/>
      </dsp:nvSpPr>
      <dsp:spPr>
        <a:xfrm>
          <a:off x="140942" y="4792056"/>
          <a:ext cx="1500210" cy="11275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F43A56-8AE9-4ACD-A4D7-16E612F5B6D9}">
      <dsp:nvSpPr>
        <dsp:cNvPr id="0" name=""/>
        <dsp:cNvSpPr/>
      </dsp:nvSpPr>
      <dsp:spPr>
        <a:xfrm>
          <a:off x="0" y="0"/>
          <a:ext cx="12192000" cy="25399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600" kern="1200" dirty="0"/>
            <a:t>Participación Aprendices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800" kern="1200" dirty="0"/>
            <a:t>Autorización para vincular aprendices de contrato de Cafetería y aprendices de </a:t>
          </a:r>
          <a:r>
            <a:rPr lang="es-CO" sz="2800" kern="1200" dirty="0" err="1"/>
            <a:t>SENAempresa</a:t>
          </a:r>
          <a:r>
            <a:rPr lang="es-CO" sz="2800" kern="1200" dirty="0"/>
            <a:t> en apoyo a la producción de alimentos y atención al público de la Tienda </a:t>
          </a:r>
          <a:r>
            <a:rPr lang="es-CO" sz="2800" kern="1200" dirty="0" err="1"/>
            <a:t>Zajuna</a:t>
          </a:r>
          <a:endParaRPr lang="es-CO" sz="2800" kern="1200" dirty="0"/>
        </a:p>
      </dsp:txBody>
      <dsp:txXfrm>
        <a:off x="2692400" y="0"/>
        <a:ext cx="9499600" cy="2539999"/>
      </dsp:txXfrm>
    </dsp:sp>
    <dsp:sp modelId="{47FFC0A7-7E02-4E82-83C8-2204F962F068}">
      <dsp:nvSpPr>
        <dsp:cNvPr id="0" name=""/>
        <dsp:cNvSpPr/>
      </dsp:nvSpPr>
      <dsp:spPr>
        <a:xfrm>
          <a:off x="253999" y="253999"/>
          <a:ext cx="2438400" cy="20319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527459-1747-42AD-B694-6E9D21B93AB2}">
      <dsp:nvSpPr>
        <dsp:cNvPr id="0" name=""/>
        <dsp:cNvSpPr/>
      </dsp:nvSpPr>
      <dsp:spPr>
        <a:xfrm>
          <a:off x="0" y="2793999"/>
          <a:ext cx="12192000" cy="25399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600" kern="1200" dirty="0"/>
            <a:t>Acercamiento asociaciones y  economía popular</a:t>
          </a:r>
          <a:endParaRPr lang="es-CO" sz="36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800" kern="1200" dirty="0"/>
            <a:t>Realización de reuniones con asociaciones pertenecientes a núcleos campesinos del departamento del Tolima.</a:t>
          </a:r>
          <a:endParaRPr lang="es-CO" sz="2800" kern="1200" dirty="0"/>
        </a:p>
      </dsp:txBody>
      <dsp:txXfrm>
        <a:off x="2692400" y="2793999"/>
        <a:ext cx="9499600" cy="2539999"/>
      </dsp:txXfrm>
    </dsp:sp>
    <dsp:sp modelId="{84DDFBC0-F91A-46EE-8C8E-B816AC965B2B}">
      <dsp:nvSpPr>
        <dsp:cNvPr id="0" name=""/>
        <dsp:cNvSpPr/>
      </dsp:nvSpPr>
      <dsp:spPr>
        <a:xfrm>
          <a:off x="253999" y="3047999"/>
          <a:ext cx="2438400" cy="20319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0" b="-30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B2B73B-68FC-4926-84B6-EAF5293A550D}">
      <dsp:nvSpPr>
        <dsp:cNvPr id="0" name=""/>
        <dsp:cNvSpPr/>
      </dsp:nvSpPr>
      <dsp:spPr>
        <a:xfrm>
          <a:off x="0" y="5587999"/>
          <a:ext cx="12192000" cy="25399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600" kern="1200" dirty="0"/>
            <a:t>Estrategias de Mercadeo y Comercialización 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800" kern="1200" dirty="0"/>
            <a:t>Realización de tomas fotográficas y videos para el diseño de piezas publicitarias de expectativa de inauguración de la Tienda </a:t>
          </a:r>
          <a:r>
            <a:rPr lang="es-CO" sz="2800" kern="1200" dirty="0" err="1"/>
            <a:t>Zajuna</a:t>
          </a:r>
          <a:endParaRPr lang="es-CO" sz="2800" kern="1200" dirty="0"/>
        </a:p>
      </dsp:txBody>
      <dsp:txXfrm>
        <a:off x="2692400" y="5587999"/>
        <a:ext cx="9499600" cy="2539999"/>
      </dsp:txXfrm>
    </dsp:sp>
    <dsp:sp modelId="{2221FB6E-C7AF-486A-9A79-6A5C34CE9AA8}">
      <dsp:nvSpPr>
        <dsp:cNvPr id="0" name=""/>
        <dsp:cNvSpPr/>
      </dsp:nvSpPr>
      <dsp:spPr>
        <a:xfrm>
          <a:off x="253999" y="5841999"/>
          <a:ext cx="2438400" cy="20319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1000" r="-6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‹Nº›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92449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0046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3973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9875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8199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91624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0864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971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2655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10219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6836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96362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80928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99101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47777" y="2564611"/>
            <a:ext cx="15773400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247777" y="6884198"/>
            <a:ext cx="15773400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70854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81202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9682" y="547691"/>
            <a:ext cx="15773400" cy="198834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259684" y="2521745"/>
            <a:ext cx="7736681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259684" y="3757613"/>
            <a:ext cx="7736681" cy="552688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9258302" y="2521745"/>
            <a:ext cx="7774782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9258302" y="3757613"/>
            <a:ext cx="7774782" cy="552688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02508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6561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02187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774782" y="1481141"/>
            <a:ext cx="9258300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83540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7774782" y="1481141"/>
            <a:ext cx="9258300" cy="7310438"/>
          </a:xfrm>
        </p:spPr>
        <p:txBody>
          <a:bodyPr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95083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73433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3087352" y="547688"/>
            <a:ext cx="3943350" cy="871775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57302" y="547688"/>
            <a:ext cx="11601450" cy="8717757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4672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19/05/2026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8715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257300" y="547691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257300" y="9534529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19/05/2026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6057900" y="9534529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2915900" y="9534529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9393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0.png"/><Relationship Id="rId2" Type="http://schemas.openxmlformats.org/officeDocument/2006/relationships/image" Target="../media/image6.png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8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12FA55F-72DD-75D1-7CB7-36B1C10775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18589" y="3291089"/>
            <a:ext cx="9068690" cy="502241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DCDB98E-792E-1686-C764-6A36331C36B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436" y="1333500"/>
            <a:ext cx="9523542" cy="173755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96605DD-6A43-7FF2-2C8D-55DA24AB9E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74377" y="3916037"/>
            <a:ext cx="2320601" cy="58153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DEE856B-9E26-EC6D-9A6D-570093C338AE}"/>
              </a:ext>
            </a:extLst>
          </p:cNvPr>
          <p:cNvSpPr txBox="1"/>
          <p:nvPr/>
        </p:nvSpPr>
        <p:spPr>
          <a:xfrm>
            <a:off x="2133599" y="3314700"/>
            <a:ext cx="6084989" cy="4998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480"/>
              </a:lnSpc>
            </a:pPr>
            <a:r>
              <a:rPr lang="en-US" sz="4400" dirty="0">
                <a:solidFill>
                  <a:schemeClr val="accent4"/>
                </a:solidFill>
                <a:latin typeface="Eras Bold ITC" panose="020B0907030504020204" pitchFamily="34" charset="0"/>
                <a:ea typeface="Anton"/>
                <a:cs typeface="Anton"/>
                <a:sym typeface="Anton"/>
              </a:rPr>
              <a:t>INFORME DE GESTIÓN</a:t>
            </a:r>
          </a:p>
          <a:p>
            <a:pPr algn="ctr">
              <a:lnSpc>
                <a:spcPts val="6480"/>
              </a:lnSpc>
            </a:pP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Eras Bold ITC" panose="020B0907030504020204" pitchFamily="34" charset="0"/>
                <a:ea typeface="Anton"/>
                <a:cs typeface="Anton"/>
                <a:sym typeface="Anton"/>
              </a:rPr>
              <a:t>Tienda de Carretera </a:t>
            </a:r>
          </a:p>
          <a:p>
            <a:pPr algn="ctr">
              <a:lnSpc>
                <a:spcPts val="6480"/>
              </a:lnSpc>
            </a:pP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Eras Bold ITC" panose="020B0907030504020204" pitchFamily="34" charset="0"/>
                <a:ea typeface="Anton"/>
                <a:cs typeface="Anton"/>
                <a:sym typeface="Anton"/>
              </a:rPr>
              <a:t>ZAJUNA TOLIMA</a:t>
            </a:r>
          </a:p>
          <a:p>
            <a:pPr algn="ctr" defTabSz="1371600"/>
            <a:r>
              <a:rPr lang="es-CO" sz="4800" b="1" dirty="0">
                <a:solidFill>
                  <a:srgbClr val="7030A0"/>
                </a:solidFill>
                <a:latin typeface="Aptos" panose="020B0004020202020204" pitchFamily="34" charset="0"/>
              </a:rPr>
              <a:t>30 Abril 2026</a:t>
            </a: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BAD92B-0BE3-2533-5F5D-B9FDCBE8D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A5E0BB7-AD62-631F-2249-227AA44F02C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20828D09-B249-D7CE-7AA3-A008A3940B4F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4" name="Freeform 4" descr="Patrón de fondo  Descripción generada automáticamente">
              <a:extLst>
                <a:ext uri="{FF2B5EF4-FFF2-40B4-BE49-F238E27FC236}">
                  <a16:creationId xmlns:a16="http://schemas.microsoft.com/office/drawing/2014/main" id="{86C22B85-BE5C-747B-1311-0E543DF3A704}"/>
                </a:ext>
              </a:extLst>
            </p:cNvPr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9" b="-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5DD36061-8DA0-CCAB-0BC6-5206CB2F47DB}"/>
              </a:ext>
            </a:extLst>
          </p:cNvPr>
          <p:cNvGrpSpPr>
            <a:grpSpLocks noChangeAspect="1"/>
          </p:cNvGrpSpPr>
          <p:nvPr/>
        </p:nvGrpSpPr>
        <p:grpSpPr>
          <a:xfrm>
            <a:off x="16582289" y="454575"/>
            <a:ext cx="1283677" cy="1250973"/>
            <a:chOff x="0" y="0"/>
            <a:chExt cx="1711570" cy="166796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30F0632-CCFD-3570-4931-61DD5A6F2659}"/>
                </a:ext>
              </a:extLst>
            </p:cNvPr>
            <p:cNvSpPr/>
            <p:nvPr/>
          </p:nvSpPr>
          <p:spPr>
            <a:xfrm>
              <a:off x="0" y="0"/>
              <a:ext cx="1711579" cy="1668018"/>
            </a:xfrm>
            <a:custGeom>
              <a:avLst/>
              <a:gdLst/>
              <a:ahLst/>
              <a:cxnLst/>
              <a:rect l="l" t="t" r="r" b="b"/>
              <a:pathLst>
                <a:path w="1711579" h="1668018">
                  <a:moveTo>
                    <a:pt x="0" y="0"/>
                  </a:moveTo>
                  <a:lnTo>
                    <a:pt x="1711579" y="0"/>
                  </a:lnTo>
                  <a:lnTo>
                    <a:pt x="1711579" y="1668018"/>
                  </a:lnTo>
                  <a:lnTo>
                    <a:pt x="0" y="1668018"/>
                  </a:lnTo>
                  <a:lnTo>
                    <a:pt x="0" y="0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9CF2FCDC-6F94-ACDC-4AEB-8767480D1759}"/>
              </a:ext>
            </a:extLst>
          </p:cNvPr>
          <p:cNvGrpSpPr/>
          <p:nvPr/>
        </p:nvGrpSpPr>
        <p:grpSpPr>
          <a:xfrm>
            <a:off x="6994811" y="152404"/>
            <a:ext cx="9956789" cy="9956789"/>
            <a:chOff x="0" y="0"/>
            <a:chExt cx="812800" cy="812800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B86507CB-2AA0-77F7-2477-8406BBF394A8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4D75EE69-549A-86E1-CFBB-3258F660D987}"/>
                </a:ext>
              </a:extLst>
            </p:cNvPr>
            <p:cNvSpPr txBox="1"/>
            <p:nvPr/>
          </p:nvSpPr>
          <p:spPr>
            <a:xfrm>
              <a:off x="76200" y="76200"/>
              <a:ext cx="660400" cy="660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39"/>
                </a:lnSpc>
              </a:pPr>
              <a:endParaRPr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33DB471F-CA38-B25B-0C9F-E285EADCE3FE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-557384" y="531981"/>
            <a:ext cx="10312399" cy="9197637"/>
            <a:chOff x="0" y="0"/>
            <a:chExt cx="13749866" cy="12263516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5FF3D87F-CFDA-EF96-AB9C-5A66C7D3CC3D}"/>
                </a:ext>
              </a:extLst>
            </p:cNvPr>
            <p:cNvSpPr/>
            <p:nvPr/>
          </p:nvSpPr>
          <p:spPr>
            <a:xfrm>
              <a:off x="0" y="0"/>
              <a:ext cx="13749910" cy="12263501"/>
            </a:xfrm>
            <a:custGeom>
              <a:avLst/>
              <a:gdLst/>
              <a:ahLst/>
              <a:cxnLst/>
              <a:rect l="l" t="t" r="r" b="b"/>
              <a:pathLst>
                <a:path w="13749910" h="12263501">
                  <a:moveTo>
                    <a:pt x="0" y="0"/>
                  </a:moveTo>
                  <a:lnTo>
                    <a:pt x="13749910" y="0"/>
                  </a:lnTo>
                  <a:lnTo>
                    <a:pt x="13749910" y="12263501"/>
                  </a:lnTo>
                  <a:lnTo>
                    <a:pt x="0" y="122635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11844" r="-7733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3EF9DDBD-CE49-02FE-8C64-BACB0C486E59}"/>
              </a:ext>
            </a:extLst>
          </p:cNvPr>
          <p:cNvGrpSpPr/>
          <p:nvPr/>
        </p:nvGrpSpPr>
        <p:grpSpPr>
          <a:xfrm>
            <a:off x="10858848" y="454575"/>
            <a:ext cx="2224765" cy="2224765"/>
            <a:chOff x="0" y="0"/>
            <a:chExt cx="1976186" cy="1976186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63200BD3-7429-4D14-7E42-EBBD7B560781}"/>
                </a:ext>
              </a:extLst>
            </p:cNvPr>
            <p:cNvSpPr/>
            <p:nvPr/>
          </p:nvSpPr>
          <p:spPr>
            <a:xfrm>
              <a:off x="12700" y="12700"/>
              <a:ext cx="1950720" cy="1950720"/>
            </a:xfrm>
            <a:custGeom>
              <a:avLst/>
              <a:gdLst/>
              <a:ahLst/>
              <a:cxnLst/>
              <a:rect l="l" t="t" r="r" b="b"/>
              <a:pathLst>
                <a:path w="1950720" h="1950720">
                  <a:moveTo>
                    <a:pt x="0" y="975360"/>
                  </a:moveTo>
                  <a:cubicBezTo>
                    <a:pt x="0" y="436753"/>
                    <a:pt x="436753" y="0"/>
                    <a:pt x="975360" y="0"/>
                  </a:cubicBezTo>
                  <a:cubicBezTo>
                    <a:pt x="1513967" y="0"/>
                    <a:pt x="1950720" y="436753"/>
                    <a:pt x="1950720" y="975360"/>
                  </a:cubicBezTo>
                  <a:cubicBezTo>
                    <a:pt x="1950720" y="1513967"/>
                    <a:pt x="1513967" y="1950720"/>
                    <a:pt x="975360" y="1950720"/>
                  </a:cubicBezTo>
                  <a:cubicBezTo>
                    <a:pt x="436753" y="1950720"/>
                    <a:pt x="0" y="1514094"/>
                    <a:pt x="0" y="975360"/>
                  </a:cubicBezTo>
                  <a:close/>
                </a:path>
              </a:pathLst>
            </a:custGeom>
            <a:blipFill>
              <a:blip r:embed="rId5"/>
              <a:stretch>
                <a:fillRect l="-3191" r="-31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F88A3AD0-CDD1-62CB-35F4-ECFC3B6AEE76}"/>
                </a:ext>
              </a:extLst>
            </p:cNvPr>
            <p:cNvSpPr/>
            <p:nvPr/>
          </p:nvSpPr>
          <p:spPr>
            <a:xfrm>
              <a:off x="0" y="0"/>
              <a:ext cx="1976120" cy="1976120"/>
            </a:xfrm>
            <a:custGeom>
              <a:avLst/>
              <a:gdLst/>
              <a:ahLst/>
              <a:cxnLst/>
              <a:rect l="l" t="t" r="r" b="b"/>
              <a:pathLst>
                <a:path w="1976120" h="1976120">
                  <a:moveTo>
                    <a:pt x="0" y="988060"/>
                  </a:moveTo>
                  <a:cubicBezTo>
                    <a:pt x="0" y="442341"/>
                    <a:pt x="442341" y="0"/>
                    <a:pt x="988060" y="0"/>
                  </a:cubicBezTo>
                  <a:lnTo>
                    <a:pt x="988060" y="12700"/>
                  </a:lnTo>
                  <a:lnTo>
                    <a:pt x="988060" y="0"/>
                  </a:lnTo>
                  <a:cubicBezTo>
                    <a:pt x="1533779" y="0"/>
                    <a:pt x="1976120" y="442341"/>
                    <a:pt x="1976120" y="988060"/>
                  </a:cubicBezTo>
                  <a:lnTo>
                    <a:pt x="1963420" y="988060"/>
                  </a:lnTo>
                  <a:lnTo>
                    <a:pt x="1976120" y="988060"/>
                  </a:lnTo>
                  <a:cubicBezTo>
                    <a:pt x="1976120" y="1533779"/>
                    <a:pt x="1533779" y="1976120"/>
                    <a:pt x="988060" y="1976120"/>
                  </a:cubicBezTo>
                  <a:lnTo>
                    <a:pt x="988060" y="1963420"/>
                  </a:lnTo>
                  <a:lnTo>
                    <a:pt x="988060" y="1976120"/>
                  </a:lnTo>
                  <a:cubicBezTo>
                    <a:pt x="442341" y="1976247"/>
                    <a:pt x="0" y="1533779"/>
                    <a:pt x="0" y="988060"/>
                  </a:cubicBezTo>
                  <a:lnTo>
                    <a:pt x="12700" y="988060"/>
                  </a:lnTo>
                  <a:lnTo>
                    <a:pt x="25400" y="988060"/>
                  </a:lnTo>
                  <a:lnTo>
                    <a:pt x="12700" y="988060"/>
                  </a:lnTo>
                  <a:lnTo>
                    <a:pt x="0" y="988060"/>
                  </a:lnTo>
                  <a:moveTo>
                    <a:pt x="25400" y="988060"/>
                  </a:moveTo>
                  <a:cubicBezTo>
                    <a:pt x="25400" y="995045"/>
                    <a:pt x="19685" y="1000760"/>
                    <a:pt x="12700" y="1000760"/>
                  </a:cubicBezTo>
                  <a:cubicBezTo>
                    <a:pt x="5715" y="1000760"/>
                    <a:pt x="0" y="995045"/>
                    <a:pt x="0" y="988060"/>
                  </a:cubicBezTo>
                  <a:cubicBezTo>
                    <a:pt x="0" y="981075"/>
                    <a:pt x="5715" y="975360"/>
                    <a:pt x="12700" y="975360"/>
                  </a:cubicBezTo>
                  <a:cubicBezTo>
                    <a:pt x="19685" y="975360"/>
                    <a:pt x="25400" y="981075"/>
                    <a:pt x="25400" y="988060"/>
                  </a:cubicBezTo>
                  <a:cubicBezTo>
                    <a:pt x="25400" y="1519682"/>
                    <a:pt x="456438" y="1950720"/>
                    <a:pt x="988060" y="1950720"/>
                  </a:cubicBezTo>
                  <a:cubicBezTo>
                    <a:pt x="1519682" y="1950720"/>
                    <a:pt x="1950720" y="1519682"/>
                    <a:pt x="1950720" y="988060"/>
                  </a:cubicBezTo>
                  <a:cubicBezTo>
                    <a:pt x="1950720" y="456438"/>
                    <a:pt x="1519809" y="25400"/>
                    <a:pt x="988060" y="25400"/>
                  </a:cubicBezTo>
                  <a:lnTo>
                    <a:pt x="988060" y="12700"/>
                  </a:lnTo>
                  <a:lnTo>
                    <a:pt x="988060" y="25400"/>
                  </a:lnTo>
                  <a:cubicBezTo>
                    <a:pt x="456438" y="25400"/>
                    <a:pt x="25400" y="456438"/>
                    <a:pt x="25400" y="98806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7" name="Group 17">
            <a:extLst>
              <a:ext uri="{FF2B5EF4-FFF2-40B4-BE49-F238E27FC236}">
                <a16:creationId xmlns:a16="http://schemas.microsoft.com/office/drawing/2014/main" id="{3690E085-C2A8-AEEB-C519-BE547FC3616C}"/>
              </a:ext>
            </a:extLst>
          </p:cNvPr>
          <p:cNvGrpSpPr/>
          <p:nvPr/>
        </p:nvGrpSpPr>
        <p:grpSpPr>
          <a:xfrm rot="1800000">
            <a:off x="15364594" y="2743551"/>
            <a:ext cx="389154" cy="493793"/>
            <a:chOff x="0" y="0"/>
            <a:chExt cx="518872" cy="658390"/>
          </a:xfrm>
        </p:grpSpPr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842A624D-004B-5A4A-709C-2ADC1CE7A0C5}"/>
                </a:ext>
              </a:extLst>
            </p:cNvPr>
            <p:cNvSpPr/>
            <p:nvPr/>
          </p:nvSpPr>
          <p:spPr>
            <a:xfrm>
              <a:off x="0" y="0"/>
              <a:ext cx="518922" cy="658368"/>
            </a:xfrm>
            <a:custGeom>
              <a:avLst/>
              <a:gdLst/>
              <a:ahLst/>
              <a:cxnLst/>
              <a:rect l="l" t="t" r="r" b="b"/>
              <a:pathLst>
                <a:path w="518922" h="658368">
                  <a:moveTo>
                    <a:pt x="0" y="131699"/>
                  </a:moveTo>
                  <a:lnTo>
                    <a:pt x="259461" y="131699"/>
                  </a:lnTo>
                  <a:lnTo>
                    <a:pt x="259461" y="0"/>
                  </a:lnTo>
                  <a:lnTo>
                    <a:pt x="518922" y="329184"/>
                  </a:lnTo>
                  <a:lnTo>
                    <a:pt x="259461" y="658368"/>
                  </a:lnTo>
                  <a:lnTo>
                    <a:pt x="259461" y="526669"/>
                  </a:lnTo>
                  <a:lnTo>
                    <a:pt x="0" y="526669"/>
                  </a:lnTo>
                  <a:close/>
                </a:path>
              </a:pathLst>
            </a:custGeom>
            <a:solidFill>
              <a:srgbClr val="00AD0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195E0A41-867F-1002-954B-C53DBD244418}"/>
              </a:ext>
            </a:extLst>
          </p:cNvPr>
          <p:cNvGrpSpPr/>
          <p:nvPr/>
        </p:nvGrpSpPr>
        <p:grpSpPr>
          <a:xfrm>
            <a:off x="13561476" y="1747791"/>
            <a:ext cx="2215199" cy="2215199"/>
            <a:chOff x="0" y="0"/>
            <a:chExt cx="1976186" cy="1976186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4CAC342E-8437-DE21-18F6-B6306D12CFA4}"/>
                </a:ext>
              </a:extLst>
            </p:cNvPr>
            <p:cNvSpPr/>
            <p:nvPr/>
          </p:nvSpPr>
          <p:spPr>
            <a:xfrm>
              <a:off x="12700" y="12700"/>
              <a:ext cx="1950720" cy="1950720"/>
            </a:xfrm>
            <a:custGeom>
              <a:avLst/>
              <a:gdLst/>
              <a:ahLst/>
              <a:cxnLst/>
              <a:rect l="l" t="t" r="r" b="b"/>
              <a:pathLst>
                <a:path w="1950720" h="1950720">
                  <a:moveTo>
                    <a:pt x="0" y="975360"/>
                  </a:moveTo>
                  <a:cubicBezTo>
                    <a:pt x="0" y="436753"/>
                    <a:pt x="436753" y="0"/>
                    <a:pt x="975360" y="0"/>
                  </a:cubicBezTo>
                  <a:cubicBezTo>
                    <a:pt x="1513967" y="0"/>
                    <a:pt x="1950720" y="436753"/>
                    <a:pt x="1950720" y="975360"/>
                  </a:cubicBezTo>
                  <a:cubicBezTo>
                    <a:pt x="1950720" y="1513967"/>
                    <a:pt x="1513967" y="1950720"/>
                    <a:pt x="975360" y="1950720"/>
                  </a:cubicBezTo>
                  <a:cubicBezTo>
                    <a:pt x="436753" y="1950720"/>
                    <a:pt x="0" y="1514094"/>
                    <a:pt x="0" y="975360"/>
                  </a:cubicBezTo>
                  <a:lnTo>
                    <a:pt x="0" y="975360"/>
                  </a:lnTo>
                  <a:close/>
                </a:path>
              </a:pathLst>
            </a:custGeom>
            <a:blipFill>
              <a:blip r:embed="rId6"/>
              <a:stretch>
                <a:fillRect t="-25046" b="-2504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8784F3E6-F4EA-DC34-9B9F-14BEE1AC185E}"/>
                </a:ext>
              </a:extLst>
            </p:cNvPr>
            <p:cNvSpPr/>
            <p:nvPr/>
          </p:nvSpPr>
          <p:spPr>
            <a:xfrm>
              <a:off x="0" y="0"/>
              <a:ext cx="1976120" cy="1976120"/>
            </a:xfrm>
            <a:custGeom>
              <a:avLst/>
              <a:gdLst/>
              <a:ahLst/>
              <a:cxnLst/>
              <a:rect l="l" t="t" r="r" b="b"/>
              <a:pathLst>
                <a:path w="1976120" h="1976120">
                  <a:moveTo>
                    <a:pt x="0" y="988060"/>
                  </a:moveTo>
                  <a:cubicBezTo>
                    <a:pt x="0" y="442341"/>
                    <a:pt x="442341" y="0"/>
                    <a:pt x="988060" y="0"/>
                  </a:cubicBezTo>
                  <a:lnTo>
                    <a:pt x="988060" y="6350"/>
                  </a:lnTo>
                  <a:cubicBezTo>
                    <a:pt x="988060" y="6350"/>
                    <a:pt x="988060" y="6350"/>
                    <a:pt x="988060" y="6350"/>
                  </a:cubicBezTo>
                  <a:lnTo>
                    <a:pt x="988060" y="0"/>
                  </a:lnTo>
                  <a:cubicBezTo>
                    <a:pt x="1533779" y="0"/>
                    <a:pt x="1976120" y="442341"/>
                    <a:pt x="1976120" y="988060"/>
                  </a:cubicBezTo>
                  <a:lnTo>
                    <a:pt x="1969770" y="988060"/>
                  </a:lnTo>
                  <a:cubicBezTo>
                    <a:pt x="1969770" y="988060"/>
                    <a:pt x="1969770" y="988060"/>
                    <a:pt x="1969770" y="988060"/>
                  </a:cubicBezTo>
                  <a:lnTo>
                    <a:pt x="1976120" y="988060"/>
                  </a:lnTo>
                  <a:cubicBezTo>
                    <a:pt x="1976120" y="1533779"/>
                    <a:pt x="1533779" y="1976120"/>
                    <a:pt x="988060" y="1976120"/>
                  </a:cubicBezTo>
                  <a:lnTo>
                    <a:pt x="988060" y="1969770"/>
                  </a:lnTo>
                  <a:cubicBezTo>
                    <a:pt x="988060" y="1969770"/>
                    <a:pt x="988060" y="1969770"/>
                    <a:pt x="988060" y="1969770"/>
                  </a:cubicBezTo>
                  <a:lnTo>
                    <a:pt x="988060" y="1976120"/>
                  </a:lnTo>
                  <a:cubicBezTo>
                    <a:pt x="442341" y="1976247"/>
                    <a:pt x="0" y="1533779"/>
                    <a:pt x="0" y="988060"/>
                  </a:cubicBezTo>
                  <a:moveTo>
                    <a:pt x="12700" y="988060"/>
                  </a:moveTo>
                  <a:lnTo>
                    <a:pt x="19050" y="988060"/>
                  </a:lnTo>
                  <a:cubicBezTo>
                    <a:pt x="19050" y="988060"/>
                    <a:pt x="19050" y="988060"/>
                    <a:pt x="19050" y="988060"/>
                  </a:cubicBezTo>
                  <a:moveTo>
                    <a:pt x="12700" y="988060"/>
                  </a:moveTo>
                  <a:lnTo>
                    <a:pt x="6350" y="988060"/>
                  </a:lnTo>
                  <a:cubicBezTo>
                    <a:pt x="6350" y="988060"/>
                    <a:pt x="6350" y="988060"/>
                    <a:pt x="6350" y="988060"/>
                  </a:cubicBezTo>
                  <a:lnTo>
                    <a:pt x="25400" y="988060"/>
                  </a:lnTo>
                  <a:cubicBezTo>
                    <a:pt x="25400" y="995045"/>
                    <a:pt x="19685" y="1000760"/>
                    <a:pt x="12700" y="1000760"/>
                  </a:cubicBezTo>
                  <a:cubicBezTo>
                    <a:pt x="5715" y="1000760"/>
                    <a:pt x="0" y="995045"/>
                    <a:pt x="0" y="988060"/>
                  </a:cubicBezTo>
                  <a:cubicBezTo>
                    <a:pt x="0" y="981075"/>
                    <a:pt x="5715" y="975360"/>
                    <a:pt x="12700" y="975360"/>
                  </a:cubicBezTo>
                  <a:cubicBezTo>
                    <a:pt x="19685" y="975360"/>
                    <a:pt x="25400" y="981075"/>
                    <a:pt x="25400" y="988060"/>
                  </a:cubicBezTo>
                  <a:cubicBezTo>
                    <a:pt x="25400" y="1519682"/>
                    <a:pt x="456438" y="1950720"/>
                    <a:pt x="988060" y="1950720"/>
                  </a:cubicBezTo>
                  <a:cubicBezTo>
                    <a:pt x="1519682" y="1950720"/>
                    <a:pt x="1950720" y="1519682"/>
                    <a:pt x="1950720" y="988060"/>
                  </a:cubicBezTo>
                  <a:cubicBezTo>
                    <a:pt x="1950720" y="456438"/>
                    <a:pt x="1519809" y="25400"/>
                    <a:pt x="988060" y="25400"/>
                  </a:cubicBezTo>
                  <a:lnTo>
                    <a:pt x="988060" y="19050"/>
                  </a:lnTo>
                  <a:cubicBezTo>
                    <a:pt x="988060" y="19050"/>
                    <a:pt x="988060" y="19050"/>
                    <a:pt x="988060" y="19050"/>
                  </a:cubicBezTo>
                  <a:lnTo>
                    <a:pt x="988060" y="25400"/>
                  </a:lnTo>
                  <a:cubicBezTo>
                    <a:pt x="456438" y="25400"/>
                    <a:pt x="25400" y="456438"/>
                    <a:pt x="25400" y="988060"/>
                  </a:cubicBezTo>
                  <a:lnTo>
                    <a:pt x="0" y="9880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C67D84A7-51EC-7315-C158-0F4C03624900}"/>
              </a:ext>
            </a:extLst>
          </p:cNvPr>
          <p:cNvGrpSpPr/>
          <p:nvPr/>
        </p:nvGrpSpPr>
        <p:grpSpPr>
          <a:xfrm>
            <a:off x="14159252" y="4996948"/>
            <a:ext cx="2215926" cy="2215926"/>
            <a:chOff x="0" y="0"/>
            <a:chExt cx="1976186" cy="1976186"/>
          </a:xfrm>
        </p:grpSpPr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71CACC62-42B5-415B-4CB2-C1233D358088}"/>
                </a:ext>
              </a:extLst>
            </p:cNvPr>
            <p:cNvSpPr/>
            <p:nvPr/>
          </p:nvSpPr>
          <p:spPr>
            <a:xfrm>
              <a:off x="12700" y="12700"/>
              <a:ext cx="1950720" cy="1950720"/>
            </a:xfrm>
            <a:custGeom>
              <a:avLst/>
              <a:gdLst/>
              <a:ahLst/>
              <a:cxnLst/>
              <a:rect l="l" t="t" r="r" b="b"/>
              <a:pathLst>
                <a:path w="1950720" h="1950720">
                  <a:moveTo>
                    <a:pt x="0" y="975360"/>
                  </a:moveTo>
                  <a:cubicBezTo>
                    <a:pt x="0" y="436753"/>
                    <a:pt x="436753" y="0"/>
                    <a:pt x="975360" y="0"/>
                  </a:cubicBezTo>
                  <a:cubicBezTo>
                    <a:pt x="1513967" y="0"/>
                    <a:pt x="1950720" y="436753"/>
                    <a:pt x="1950720" y="975360"/>
                  </a:cubicBezTo>
                  <a:cubicBezTo>
                    <a:pt x="1950720" y="1513967"/>
                    <a:pt x="1513967" y="1950720"/>
                    <a:pt x="975360" y="1950720"/>
                  </a:cubicBezTo>
                  <a:cubicBezTo>
                    <a:pt x="436753" y="1950720"/>
                    <a:pt x="0" y="1514094"/>
                    <a:pt x="0" y="975360"/>
                  </a:cubicBezTo>
                  <a:close/>
                </a:path>
              </a:pathLst>
            </a:custGeom>
            <a:blipFill>
              <a:blip r:embed="rId7"/>
              <a:stretch>
                <a:fillRect l="-3884" t="-651" r="-3887" b="-65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22FD5238-BC6B-8A5F-2CB2-1E44A1087A93}"/>
                </a:ext>
              </a:extLst>
            </p:cNvPr>
            <p:cNvSpPr/>
            <p:nvPr/>
          </p:nvSpPr>
          <p:spPr>
            <a:xfrm>
              <a:off x="0" y="0"/>
              <a:ext cx="1976120" cy="1976120"/>
            </a:xfrm>
            <a:custGeom>
              <a:avLst/>
              <a:gdLst/>
              <a:ahLst/>
              <a:cxnLst/>
              <a:rect l="l" t="t" r="r" b="b"/>
              <a:pathLst>
                <a:path w="1976120" h="1976120">
                  <a:moveTo>
                    <a:pt x="0" y="988060"/>
                  </a:moveTo>
                  <a:cubicBezTo>
                    <a:pt x="0" y="442341"/>
                    <a:pt x="442341" y="0"/>
                    <a:pt x="988060" y="0"/>
                  </a:cubicBezTo>
                  <a:lnTo>
                    <a:pt x="988060" y="12700"/>
                  </a:lnTo>
                  <a:lnTo>
                    <a:pt x="988060" y="0"/>
                  </a:lnTo>
                  <a:cubicBezTo>
                    <a:pt x="1533779" y="0"/>
                    <a:pt x="1976120" y="442341"/>
                    <a:pt x="1976120" y="988060"/>
                  </a:cubicBezTo>
                  <a:lnTo>
                    <a:pt x="1963420" y="988060"/>
                  </a:lnTo>
                  <a:lnTo>
                    <a:pt x="1976120" y="988060"/>
                  </a:lnTo>
                  <a:cubicBezTo>
                    <a:pt x="1976120" y="1533779"/>
                    <a:pt x="1533779" y="1976120"/>
                    <a:pt x="988060" y="1976120"/>
                  </a:cubicBezTo>
                  <a:lnTo>
                    <a:pt x="988060" y="1963420"/>
                  </a:lnTo>
                  <a:lnTo>
                    <a:pt x="988060" y="1976120"/>
                  </a:lnTo>
                  <a:cubicBezTo>
                    <a:pt x="442341" y="1976247"/>
                    <a:pt x="0" y="1533779"/>
                    <a:pt x="0" y="988060"/>
                  </a:cubicBezTo>
                  <a:lnTo>
                    <a:pt x="12700" y="988060"/>
                  </a:lnTo>
                  <a:lnTo>
                    <a:pt x="25400" y="988060"/>
                  </a:lnTo>
                  <a:lnTo>
                    <a:pt x="12700" y="988060"/>
                  </a:lnTo>
                  <a:lnTo>
                    <a:pt x="0" y="988060"/>
                  </a:lnTo>
                  <a:moveTo>
                    <a:pt x="25400" y="988060"/>
                  </a:moveTo>
                  <a:cubicBezTo>
                    <a:pt x="25400" y="995045"/>
                    <a:pt x="19685" y="1000760"/>
                    <a:pt x="12700" y="1000760"/>
                  </a:cubicBezTo>
                  <a:cubicBezTo>
                    <a:pt x="5715" y="1000760"/>
                    <a:pt x="0" y="995045"/>
                    <a:pt x="0" y="988060"/>
                  </a:cubicBezTo>
                  <a:cubicBezTo>
                    <a:pt x="0" y="981075"/>
                    <a:pt x="5715" y="975360"/>
                    <a:pt x="12700" y="975360"/>
                  </a:cubicBezTo>
                  <a:cubicBezTo>
                    <a:pt x="19685" y="975360"/>
                    <a:pt x="25400" y="981075"/>
                    <a:pt x="25400" y="988060"/>
                  </a:cubicBezTo>
                  <a:cubicBezTo>
                    <a:pt x="25400" y="1519682"/>
                    <a:pt x="456438" y="1950720"/>
                    <a:pt x="988060" y="1950720"/>
                  </a:cubicBezTo>
                  <a:cubicBezTo>
                    <a:pt x="1519682" y="1950720"/>
                    <a:pt x="1950720" y="1519682"/>
                    <a:pt x="1950720" y="988060"/>
                  </a:cubicBezTo>
                  <a:cubicBezTo>
                    <a:pt x="1950720" y="456438"/>
                    <a:pt x="1519809" y="25400"/>
                    <a:pt x="988060" y="25400"/>
                  </a:cubicBezTo>
                  <a:lnTo>
                    <a:pt x="988060" y="12700"/>
                  </a:lnTo>
                  <a:lnTo>
                    <a:pt x="988060" y="25400"/>
                  </a:lnTo>
                  <a:cubicBezTo>
                    <a:pt x="456438" y="25400"/>
                    <a:pt x="25400" y="456438"/>
                    <a:pt x="25400" y="98806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5" name="Group 25">
            <a:extLst>
              <a:ext uri="{FF2B5EF4-FFF2-40B4-BE49-F238E27FC236}">
                <a16:creationId xmlns:a16="http://schemas.microsoft.com/office/drawing/2014/main" id="{683E0411-E228-A28B-7420-2E6622637B00}"/>
              </a:ext>
            </a:extLst>
          </p:cNvPr>
          <p:cNvGrpSpPr/>
          <p:nvPr/>
        </p:nvGrpSpPr>
        <p:grpSpPr>
          <a:xfrm>
            <a:off x="8444974" y="5201221"/>
            <a:ext cx="2307429" cy="2307429"/>
            <a:chOff x="0" y="0"/>
            <a:chExt cx="1976186" cy="1976186"/>
          </a:xfrm>
        </p:grpSpPr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9EE7237A-FCC0-0981-AFAF-24E459A57261}"/>
                </a:ext>
              </a:extLst>
            </p:cNvPr>
            <p:cNvSpPr/>
            <p:nvPr/>
          </p:nvSpPr>
          <p:spPr>
            <a:xfrm>
              <a:off x="12700" y="12700"/>
              <a:ext cx="1950720" cy="1950720"/>
            </a:xfrm>
            <a:custGeom>
              <a:avLst/>
              <a:gdLst/>
              <a:ahLst/>
              <a:cxnLst/>
              <a:rect l="l" t="t" r="r" b="b"/>
              <a:pathLst>
                <a:path w="1950720" h="1950720">
                  <a:moveTo>
                    <a:pt x="0" y="975360"/>
                  </a:moveTo>
                  <a:cubicBezTo>
                    <a:pt x="0" y="436753"/>
                    <a:pt x="436753" y="0"/>
                    <a:pt x="975360" y="0"/>
                  </a:cubicBezTo>
                  <a:cubicBezTo>
                    <a:pt x="1513967" y="0"/>
                    <a:pt x="1950720" y="436753"/>
                    <a:pt x="1950720" y="975360"/>
                  </a:cubicBezTo>
                  <a:cubicBezTo>
                    <a:pt x="1950720" y="1513967"/>
                    <a:pt x="1513967" y="1950720"/>
                    <a:pt x="975360" y="1950720"/>
                  </a:cubicBezTo>
                  <a:cubicBezTo>
                    <a:pt x="436753" y="1950720"/>
                    <a:pt x="0" y="1514094"/>
                    <a:pt x="0" y="975360"/>
                  </a:cubicBezTo>
                  <a:close/>
                </a:path>
              </a:pathLst>
            </a:custGeom>
            <a:blipFill>
              <a:blip r:embed="rId8"/>
              <a:stretch>
                <a:fillRect l="-3884" t="-651" r="-3887" b="-65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C79E1691-B456-125E-5F7B-B9692D710473}"/>
                </a:ext>
              </a:extLst>
            </p:cNvPr>
            <p:cNvSpPr/>
            <p:nvPr/>
          </p:nvSpPr>
          <p:spPr>
            <a:xfrm>
              <a:off x="0" y="0"/>
              <a:ext cx="1976120" cy="1976120"/>
            </a:xfrm>
            <a:custGeom>
              <a:avLst/>
              <a:gdLst/>
              <a:ahLst/>
              <a:cxnLst/>
              <a:rect l="l" t="t" r="r" b="b"/>
              <a:pathLst>
                <a:path w="1976120" h="1976120">
                  <a:moveTo>
                    <a:pt x="0" y="988060"/>
                  </a:moveTo>
                  <a:cubicBezTo>
                    <a:pt x="0" y="442341"/>
                    <a:pt x="442341" y="0"/>
                    <a:pt x="988060" y="0"/>
                  </a:cubicBezTo>
                  <a:lnTo>
                    <a:pt x="988060" y="12700"/>
                  </a:lnTo>
                  <a:lnTo>
                    <a:pt x="988060" y="0"/>
                  </a:lnTo>
                  <a:cubicBezTo>
                    <a:pt x="1533779" y="0"/>
                    <a:pt x="1976120" y="442341"/>
                    <a:pt x="1976120" y="988060"/>
                  </a:cubicBezTo>
                  <a:lnTo>
                    <a:pt x="1963420" y="988060"/>
                  </a:lnTo>
                  <a:lnTo>
                    <a:pt x="1976120" y="988060"/>
                  </a:lnTo>
                  <a:cubicBezTo>
                    <a:pt x="1976120" y="1533779"/>
                    <a:pt x="1533779" y="1976120"/>
                    <a:pt x="988060" y="1976120"/>
                  </a:cubicBezTo>
                  <a:lnTo>
                    <a:pt x="988060" y="1963420"/>
                  </a:lnTo>
                  <a:lnTo>
                    <a:pt x="988060" y="1976120"/>
                  </a:lnTo>
                  <a:cubicBezTo>
                    <a:pt x="442341" y="1976247"/>
                    <a:pt x="0" y="1533779"/>
                    <a:pt x="0" y="988060"/>
                  </a:cubicBezTo>
                  <a:lnTo>
                    <a:pt x="12700" y="988060"/>
                  </a:lnTo>
                  <a:lnTo>
                    <a:pt x="25400" y="988060"/>
                  </a:lnTo>
                  <a:lnTo>
                    <a:pt x="12700" y="988060"/>
                  </a:lnTo>
                  <a:lnTo>
                    <a:pt x="0" y="988060"/>
                  </a:lnTo>
                  <a:moveTo>
                    <a:pt x="25400" y="988060"/>
                  </a:moveTo>
                  <a:cubicBezTo>
                    <a:pt x="25400" y="995045"/>
                    <a:pt x="19685" y="1000760"/>
                    <a:pt x="12700" y="1000760"/>
                  </a:cubicBezTo>
                  <a:cubicBezTo>
                    <a:pt x="5715" y="1000760"/>
                    <a:pt x="0" y="995045"/>
                    <a:pt x="0" y="988060"/>
                  </a:cubicBezTo>
                  <a:cubicBezTo>
                    <a:pt x="0" y="981075"/>
                    <a:pt x="5715" y="975360"/>
                    <a:pt x="12700" y="975360"/>
                  </a:cubicBezTo>
                  <a:cubicBezTo>
                    <a:pt x="19685" y="975360"/>
                    <a:pt x="25400" y="981075"/>
                    <a:pt x="25400" y="988060"/>
                  </a:cubicBezTo>
                  <a:cubicBezTo>
                    <a:pt x="25400" y="1519682"/>
                    <a:pt x="456438" y="1950720"/>
                    <a:pt x="988060" y="1950720"/>
                  </a:cubicBezTo>
                  <a:cubicBezTo>
                    <a:pt x="1519682" y="1950720"/>
                    <a:pt x="1950720" y="1519682"/>
                    <a:pt x="1950720" y="988060"/>
                  </a:cubicBezTo>
                  <a:cubicBezTo>
                    <a:pt x="1950720" y="456438"/>
                    <a:pt x="1519809" y="25400"/>
                    <a:pt x="988060" y="25400"/>
                  </a:cubicBezTo>
                  <a:lnTo>
                    <a:pt x="988060" y="12700"/>
                  </a:lnTo>
                  <a:lnTo>
                    <a:pt x="988060" y="25400"/>
                  </a:lnTo>
                  <a:cubicBezTo>
                    <a:pt x="456438" y="25400"/>
                    <a:pt x="25400" y="456438"/>
                    <a:pt x="25400" y="98806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8" name="Group 28">
            <a:extLst>
              <a:ext uri="{FF2B5EF4-FFF2-40B4-BE49-F238E27FC236}">
                <a16:creationId xmlns:a16="http://schemas.microsoft.com/office/drawing/2014/main" id="{F69076D0-ACFA-9F05-0A79-01E854C5A8BC}"/>
              </a:ext>
            </a:extLst>
          </p:cNvPr>
          <p:cNvGrpSpPr/>
          <p:nvPr/>
        </p:nvGrpSpPr>
        <p:grpSpPr>
          <a:xfrm>
            <a:off x="11057202" y="7042374"/>
            <a:ext cx="2215926" cy="2215926"/>
            <a:chOff x="0" y="0"/>
            <a:chExt cx="1976186" cy="1976186"/>
          </a:xfrm>
        </p:grpSpPr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5AFEA3AC-F473-8D29-38A8-99F5212A0F3B}"/>
                </a:ext>
              </a:extLst>
            </p:cNvPr>
            <p:cNvSpPr/>
            <p:nvPr/>
          </p:nvSpPr>
          <p:spPr>
            <a:xfrm>
              <a:off x="12700" y="12700"/>
              <a:ext cx="1950720" cy="1950720"/>
            </a:xfrm>
            <a:custGeom>
              <a:avLst/>
              <a:gdLst/>
              <a:ahLst/>
              <a:cxnLst/>
              <a:rect l="l" t="t" r="r" b="b"/>
              <a:pathLst>
                <a:path w="1950720" h="1950720">
                  <a:moveTo>
                    <a:pt x="0" y="975360"/>
                  </a:moveTo>
                  <a:cubicBezTo>
                    <a:pt x="0" y="436753"/>
                    <a:pt x="436753" y="0"/>
                    <a:pt x="975360" y="0"/>
                  </a:cubicBezTo>
                  <a:cubicBezTo>
                    <a:pt x="1513967" y="0"/>
                    <a:pt x="1950720" y="436753"/>
                    <a:pt x="1950720" y="975360"/>
                  </a:cubicBezTo>
                  <a:cubicBezTo>
                    <a:pt x="1950720" y="1513967"/>
                    <a:pt x="1513967" y="1950720"/>
                    <a:pt x="975360" y="1950720"/>
                  </a:cubicBezTo>
                  <a:cubicBezTo>
                    <a:pt x="436753" y="1950720"/>
                    <a:pt x="0" y="1514094"/>
                    <a:pt x="0" y="975360"/>
                  </a:cubicBezTo>
                  <a:close/>
                </a:path>
              </a:pathLst>
            </a:custGeom>
            <a:blipFill>
              <a:blip r:embed="rId9"/>
              <a:stretch>
                <a:fillRect t="-4406" b="-440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4B71431D-FA73-857D-96AA-D621744AEB7B}"/>
                </a:ext>
              </a:extLst>
            </p:cNvPr>
            <p:cNvSpPr/>
            <p:nvPr/>
          </p:nvSpPr>
          <p:spPr>
            <a:xfrm>
              <a:off x="0" y="0"/>
              <a:ext cx="1976120" cy="1976120"/>
            </a:xfrm>
            <a:custGeom>
              <a:avLst/>
              <a:gdLst/>
              <a:ahLst/>
              <a:cxnLst/>
              <a:rect l="l" t="t" r="r" b="b"/>
              <a:pathLst>
                <a:path w="1976120" h="1976120">
                  <a:moveTo>
                    <a:pt x="0" y="988060"/>
                  </a:moveTo>
                  <a:cubicBezTo>
                    <a:pt x="0" y="442341"/>
                    <a:pt x="442341" y="0"/>
                    <a:pt x="988060" y="0"/>
                  </a:cubicBezTo>
                  <a:lnTo>
                    <a:pt x="988060" y="12700"/>
                  </a:lnTo>
                  <a:lnTo>
                    <a:pt x="988060" y="0"/>
                  </a:lnTo>
                  <a:cubicBezTo>
                    <a:pt x="1533779" y="0"/>
                    <a:pt x="1976120" y="442341"/>
                    <a:pt x="1976120" y="988060"/>
                  </a:cubicBezTo>
                  <a:lnTo>
                    <a:pt x="1963420" y="988060"/>
                  </a:lnTo>
                  <a:lnTo>
                    <a:pt x="1976120" y="988060"/>
                  </a:lnTo>
                  <a:cubicBezTo>
                    <a:pt x="1976120" y="1533779"/>
                    <a:pt x="1533779" y="1976120"/>
                    <a:pt x="988060" y="1976120"/>
                  </a:cubicBezTo>
                  <a:lnTo>
                    <a:pt x="988060" y="1963420"/>
                  </a:lnTo>
                  <a:lnTo>
                    <a:pt x="988060" y="1976120"/>
                  </a:lnTo>
                  <a:cubicBezTo>
                    <a:pt x="442341" y="1976247"/>
                    <a:pt x="0" y="1533779"/>
                    <a:pt x="0" y="988060"/>
                  </a:cubicBezTo>
                  <a:lnTo>
                    <a:pt x="12700" y="988060"/>
                  </a:lnTo>
                  <a:lnTo>
                    <a:pt x="25400" y="988060"/>
                  </a:lnTo>
                  <a:lnTo>
                    <a:pt x="12700" y="988060"/>
                  </a:lnTo>
                  <a:lnTo>
                    <a:pt x="0" y="988060"/>
                  </a:lnTo>
                  <a:moveTo>
                    <a:pt x="25400" y="988060"/>
                  </a:moveTo>
                  <a:cubicBezTo>
                    <a:pt x="25400" y="995045"/>
                    <a:pt x="19685" y="1000760"/>
                    <a:pt x="12700" y="1000760"/>
                  </a:cubicBezTo>
                  <a:cubicBezTo>
                    <a:pt x="5715" y="1000760"/>
                    <a:pt x="0" y="995045"/>
                    <a:pt x="0" y="988060"/>
                  </a:cubicBezTo>
                  <a:cubicBezTo>
                    <a:pt x="0" y="981075"/>
                    <a:pt x="5715" y="975360"/>
                    <a:pt x="12700" y="975360"/>
                  </a:cubicBezTo>
                  <a:cubicBezTo>
                    <a:pt x="19685" y="975360"/>
                    <a:pt x="25400" y="981075"/>
                    <a:pt x="25400" y="988060"/>
                  </a:cubicBezTo>
                  <a:cubicBezTo>
                    <a:pt x="25400" y="1519682"/>
                    <a:pt x="456438" y="1950720"/>
                    <a:pt x="988060" y="1950720"/>
                  </a:cubicBezTo>
                  <a:cubicBezTo>
                    <a:pt x="1519682" y="1950720"/>
                    <a:pt x="1950720" y="1519682"/>
                    <a:pt x="1950720" y="988060"/>
                  </a:cubicBezTo>
                  <a:cubicBezTo>
                    <a:pt x="1950720" y="456438"/>
                    <a:pt x="1519809" y="25400"/>
                    <a:pt x="988060" y="25400"/>
                  </a:cubicBezTo>
                  <a:lnTo>
                    <a:pt x="988060" y="12700"/>
                  </a:lnTo>
                  <a:lnTo>
                    <a:pt x="988060" y="25400"/>
                  </a:lnTo>
                  <a:cubicBezTo>
                    <a:pt x="456438" y="25400"/>
                    <a:pt x="25400" y="456438"/>
                    <a:pt x="25400" y="98806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>
            <a:extLst>
              <a:ext uri="{FF2B5EF4-FFF2-40B4-BE49-F238E27FC236}">
                <a16:creationId xmlns:a16="http://schemas.microsoft.com/office/drawing/2014/main" id="{3D8D04D3-86F6-74FC-AA07-13318C8E56FA}"/>
              </a:ext>
            </a:extLst>
          </p:cNvPr>
          <p:cNvGrpSpPr/>
          <p:nvPr/>
        </p:nvGrpSpPr>
        <p:grpSpPr>
          <a:xfrm>
            <a:off x="7960096" y="1778300"/>
            <a:ext cx="2280719" cy="2280719"/>
            <a:chOff x="0" y="0"/>
            <a:chExt cx="1976186" cy="1976186"/>
          </a:xfrm>
        </p:grpSpPr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89E3EA5F-5B45-CC5E-361F-E839F92341A8}"/>
                </a:ext>
              </a:extLst>
            </p:cNvPr>
            <p:cNvSpPr/>
            <p:nvPr/>
          </p:nvSpPr>
          <p:spPr>
            <a:xfrm>
              <a:off x="12700" y="12700"/>
              <a:ext cx="1950720" cy="1950720"/>
            </a:xfrm>
            <a:custGeom>
              <a:avLst/>
              <a:gdLst/>
              <a:ahLst/>
              <a:cxnLst/>
              <a:rect l="l" t="t" r="r" b="b"/>
              <a:pathLst>
                <a:path w="1950720" h="1950720">
                  <a:moveTo>
                    <a:pt x="0" y="975360"/>
                  </a:moveTo>
                  <a:cubicBezTo>
                    <a:pt x="0" y="436753"/>
                    <a:pt x="436753" y="0"/>
                    <a:pt x="975360" y="0"/>
                  </a:cubicBezTo>
                  <a:cubicBezTo>
                    <a:pt x="1513967" y="0"/>
                    <a:pt x="1950720" y="436753"/>
                    <a:pt x="1950720" y="975360"/>
                  </a:cubicBezTo>
                  <a:cubicBezTo>
                    <a:pt x="1950720" y="1513967"/>
                    <a:pt x="1513967" y="1950720"/>
                    <a:pt x="975360" y="1950720"/>
                  </a:cubicBezTo>
                  <a:cubicBezTo>
                    <a:pt x="436753" y="1950720"/>
                    <a:pt x="0" y="1514094"/>
                    <a:pt x="0" y="975360"/>
                  </a:cubicBezTo>
                  <a:close/>
                </a:path>
              </a:pathLst>
            </a:custGeom>
            <a:blipFill>
              <a:blip r:embed="rId10"/>
              <a:stretch>
                <a:fillRect l="-3191" r="-31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CEEADDA1-4E78-9276-4163-4F56D724B83F}"/>
                </a:ext>
              </a:extLst>
            </p:cNvPr>
            <p:cNvSpPr/>
            <p:nvPr/>
          </p:nvSpPr>
          <p:spPr>
            <a:xfrm>
              <a:off x="0" y="0"/>
              <a:ext cx="1976120" cy="1976120"/>
            </a:xfrm>
            <a:custGeom>
              <a:avLst/>
              <a:gdLst/>
              <a:ahLst/>
              <a:cxnLst/>
              <a:rect l="l" t="t" r="r" b="b"/>
              <a:pathLst>
                <a:path w="1976120" h="1976120">
                  <a:moveTo>
                    <a:pt x="0" y="988060"/>
                  </a:moveTo>
                  <a:cubicBezTo>
                    <a:pt x="0" y="442341"/>
                    <a:pt x="442341" y="0"/>
                    <a:pt x="988060" y="0"/>
                  </a:cubicBezTo>
                  <a:lnTo>
                    <a:pt x="988060" y="12700"/>
                  </a:lnTo>
                  <a:lnTo>
                    <a:pt x="988060" y="0"/>
                  </a:lnTo>
                  <a:cubicBezTo>
                    <a:pt x="1533779" y="0"/>
                    <a:pt x="1976120" y="442341"/>
                    <a:pt x="1976120" y="988060"/>
                  </a:cubicBezTo>
                  <a:lnTo>
                    <a:pt x="1963420" y="988060"/>
                  </a:lnTo>
                  <a:lnTo>
                    <a:pt x="1976120" y="988060"/>
                  </a:lnTo>
                  <a:cubicBezTo>
                    <a:pt x="1976120" y="1533779"/>
                    <a:pt x="1533779" y="1976120"/>
                    <a:pt x="988060" y="1976120"/>
                  </a:cubicBezTo>
                  <a:lnTo>
                    <a:pt x="988060" y="1963420"/>
                  </a:lnTo>
                  <a:lnTo>
                    <a:pt x="988060" y="1976120"/>
                  </a:lnTo>
                  <a:cubicBezTo>
                    <a:pt x="442341" y="1976247"/>
                    <a:pt x="0" y="1533779"/>
                    <a:pt x="0" y="988060"/>
                  </a:cubicBezTo>
                  <a:lnTo>
                    <a:pt x="12700" y="988060"/>
                  </a:lnTo>
                  <a:lnTo>
                    <a:pt x="25400" y="988060"/>
                  </a:lnTo>
                  <a:lnTo>
                    <a:pt x="12700" y="988060"/>
                  </a:lnTo>
                  <a:lnTo>
                    <a:pt x="0" y="988060"/>
                  </a:lnTo>
                  <a:moveTo>
                    <a:pt x="25400" y="988060"/>
                  </a:moveTo>
                  <a:cubicBezTo>
                    <a:pt x="25400" y="995045"/>
                    <a:pt x="19685" y="1000760"/>
                    <a:pt x="12700" y="1000760"/>
                  </a:cubicBezTo>
                  <a:cubicBezTo>
                    <a:pt x="5715" y="1000760"/>
                    <a:pt x="0" y="995045"/>
                    <a:pt x="0" y="988060"/>
                  </a:cubicBezTo>
                  <a:cubicBezTo>
                    <a:pt x="0" y="981075"/>
                    <a:pt x="5715" y="975360"/>
                    <a:pt x="12700" y="975360"/>
                  </a:cubicBezTo>
                  <a:cubicBezTo>
                    <a:pt x="19685" y="975360"/>
                    <a:pt x="25400" y="981075"/>
                    <a:pt x="25400" y="988060"/>
                  </a:cubicBezTo>
                  <a:cubicBezTo>
                    <a:pt x="25400" y="1519682"/>
                    <a:pt x="456438" y="1950720"/>
                    <a:pt x="988060" y="1950720"/>
                  </a:cubicBezTo>
                  <a:cubicBezTo>
                    <a:pt x="1519682" y="1950720"/>
                    <a:pt x="1950720" y="1519682"/>
                    <a:pt x="1950720" y="988060"/>
                  </a:cubicBezTo>
                  <a:cubicBezTo>
                    <a:pt x="1950720" y="456438"/>
                    <a:pt x="1519809" y="25400"/>
                    <a:pt x="988060" y="25400"/>
                  </a:cubicBezTo>
                  <a:lnTo>
                    <a:pt x="988060" y="12700"/>
                  </a:lnTo>
                  <a:lnTo>
                    <a:pt x="988060" y="25400"/>
                  </a:lnTo>
                  <a:cubicBezTo>
                    <a:pt x="456438" y="25400"/>
                    <a:pt x="25400" y="456438"/>
                    <a:pt x="25400" y="98806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34" name="Freeform 34">
            <a:extLst>
              <a:ext uri="{FF2B5EF4-FFF2-40B4-BE49-F238E27FC236}">
                <a16:creationId xmlns:a16="http://schemas.microsoft.com/office/drawing/2014/main" id="{D678BAC0-BE5F-D963-4B39-4028AEE003CE}"/>
              </a:ext>
            </a:extLst>
          </p:cNvPr>
          <p:cNvSpPr/>
          <p:nvPr/>
        </p:nvSpPr>
        <p:spPr>
          <a:xfrm rot="-887137">
            <a:off x="9487461" y="1210840"/>
            <a:ext cx="1081561" cy="436680"/>
          </a:xfrm>
          <a:custGeom>
            <a:avLst/>
            <a:gdLst/>
            <a:ahLst/>
            <a:cxnLst/>
            <a:rect l="l" t="t" r="r" b="b"/>
            <a:pathLst>
              <a:path w="1081561" h="436680">
                <a:moveTo>
                  <a:pt x="0" y="0"/>
                </a:moveTo>
                <a:lnTo>
                  <a:pt x="1081561" y="0"/>
                </a:lnTo>
                <a:lnTo>
                  <a:pt x="1081561" y="436681"/>
                </a:lnTo>
                <a:lnTo>
                  <a:pt x="0" y="43668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id="{947FC931-C60B-A0A0-F31B-2C362E191817}"/>
              </a:ext>
            </a:extLst>
          </p:cNvPr>
          <p:cNvSpPr txBox="1"/>
          <p:nvPr/>
        </p:nvSpPr>
        <p:spPr>
          <a:xfrm>
            <a:off x="8143568" y="7668962"/>
            <a:ext cx="2376988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</a:pPr>
            <a:r>
              <a:rPr lang="en-US" sz="1699">
                <a:solidFill>
                  <a:srgbClr val="38AA00"/>
                </a:solidFill>
                <a:latin typeface="Anton"/>
                <a:ea typeface="Anton"/>
                <a:cs typeface="Anton"/>
                <a:sym typeface="Anton"/>
              </a:rPr>
              <a:t>Yefri Jhoan Machado P.</a:t>
            </a:r>
          </a:p>
        </p:txBody>
      </p:sp>
      <p:sp>
        <p:nvSpPr>
          <p:cNvPr id="36" name="Freeform 36">
            <a:extLst>
              <a:ext uri="{FF2B5EF4-FFF2-40B4-BE49-F238E27FC236}">
                <a16:creationId xmlns:a16="http://schemas.microsoft.com/office/drawing/2014/main" id="{CDB7C65F-9171-C432-CA51-EA4B8422B7AC}"/>
              </a:ext>
            </a:extLst>
          </p:cNvPr>
          <p:cNvSpPr/>
          <p:nvPr/>
        </p:nvSpPr>
        <p:spPr>
          <a:xfrm rot="2515848">
            <a:off x="13195825" y="1033744"/>
            <a:ext cx="1081561" cy="436680"/>
          </a:xfrm>
          <a:custGeom>
            <a:avLst/>
            <a:gdLst/>
            <a:ahLst/>
            <a:cxnLst/>
            <a:rect l="l" t="t" r="r" b="b"/>
            <a:pathLst>
              <a:path w="1081561" h="436680">
                <a:moveTo>
                  <a:pt x="0" y="0"/>
                </a:moveTo>
                <a:lnTo>
                  <a:pt x="1081560" y="0"/>
                </a:lnTo>
                <a:lnTo>
                  <a:pt x="1081560" y="436680"/>
                </a:lnTo>
                <a:lnTo>
                  <a:pt x="0" y="4366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37" name="Freeform 37">
            <a:extLst>
              <a:ext uri="{FF2B5EF4-FFF2-40B4-BE49-F238E27FC236}">
                <a16:creationId xmlns:a16="http://schemas.microsoft.com/office/drawing/2014/main" id="{3E204FBA-A086-A32C-BE10-F00F9470E720}"/>
              </a:ext>
            </a:extLst>
          </p:cNvPr>
          <p:cNvSpPr/>
          <p:nvPr/>
        </p:nvSpPr>
        <p:spPr>
          <a:xfrm rot="5493371">
            <a:off x="15468840" y="4186985"/>
            <a:ext cx="1081561" cy="436680"/>
          </a:xfrm>
          <a:custGeom>
            <a:avLst/>
            <a:gdLst/>
            <a:ahLst/>
            <a:cxnLst/>
            <a:rect l="l" t="t" r="r" b="b"/>
            <a:pathLst>
              <a:path w="1081561" h="436680">
                <a:moveTo>
                  <a:pt x="0" y="0"/>
                </a:moveTo>
                <a:lnTo>
                  <a:pt x="1081560" y="0"/>
                </a:lnTo>
                <a:lnTo>
                  <a:pt x="1081560" y="436680"/>
                </a:lnTo>
                <a:lnTo>
                  <a:pt x="0" y="4366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38" name="Freeform 38">
            <a:extLst>
              <a:ext uri="{FF2B5EF4-FFF2-40B4-BE49-F238E27FC236}">
                <a16:creationId xmlns:a16="http://schemas.microsoft.com/office/drawing/2014/main" id="{21B0EE15-5144-A7D4-7FCD-3552F305E6E8}"/>
              </a:ext>
            </a:extLst>
          </p:cNvPr>
          <p:cNvSpPr/>
          <p:nvPr/>
        </p:nvSpPr>
        <p:spPr>
          <a:xfrm rot="9665613">
            <a:off x="13744042" y="8067721"/>
            <a:ext cx="1081561" cy="436680"/>
          </a:xfrm>
          <a:custGeom>
            <a:avLst/>
            <a:gdLst/>
            <a:ahLst/>
            <a:cxnLst/>
            <a:rect l="l" t="t" r="r" b="b"/>
            <a:pathLst>
              <a:path w="1081561" h="436680">
                <a:moveTo>
                  <a:pt x="0" y="0"/>
                </a:moveTo>
                <a:lnTo>
                  <a:pt x="1081560" y="0"/>
                </a:lnTo>
                <a:lnTo>
                  <a:pt x="1081560" y="436680"/>
                </a:lnTo>
                <a:lnTo>
                  <a:pt x="0" y="4366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39" name="Freeform 39">
            <a:extLst>
              <a:ext uri="{FF2B5EF4-FFF2-40B4-BE49-F238E27FC236}">
                <a16:creationId xmlns:a16="http://schemas.microsoft.com/office/drawing/2014/main" id="{0DFFD733-679A-F9B2-DF83-3EC1DF8702E3}"/>
              </a:ext>
            </a:extLst>
          </p:cNvPr>
          <p:cNvSpPr/>
          <p:nvPr/>
        </p:nvSpPr>
        <p:spPr>
          <a:xfrm rot="-8366493">
            <a:off x="9487461" y="8449507"/>
            <a:ext cx="1081561" cy="436680"/>
          </a:xfrm>
          <a:custGeom>
            <a:avLst/>
            <a:gdLst/>
            <a:ahLst/>
            <a:cxnLst/>
            <a:rect l="l" t="t" r="r" b="b"/>
            <a:pathLst>
              <a:path w="1081561" h="436680">
                <a:moveTo>
                  <a:pt x="0" y="0"/>
                </a:moveTo>
                <a:lnTo>
                  <a:pt x="1081561" y="0"/>
                </a:lnTo>
                <a:lnTo>
                  <a:pt x="1081561" y="436681"/>
                </a:lnTo>
                <a:lnTo>
                  <a:pt x="0" y="43668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40" name="Freeform 40">
            <a:extLst>
              <a:ext uri="{FF2B5EF4-FFF2-40B4-BE49-F238E27FC236}">
                <a16:creationId xmlns:a16="http://schemas.microsoft.com/office/drawing/2014/main" id="{A6AB0B87-11DC-0A57-EE86-8C959CF14FB4}"/>
              </a:ext>
            </a:extLst>
          </p:cNvPr>
          <p:cNvSpPr/>
          <p:nvPr/>
        </p:nvSpPr>
        <p:spPr>
          <a:xfrm rot="-4735968">
            <a:off x="7698872" y="4982881"/>
            <a:ext cx="1081561" cy="436680"/>
          </a:xfrm>
          <a:custGeom>
            <a:avLst/>
            <a:gdLst/>
            <a:ahLst/>
            <a:cxnLst/>
            <a:rect l="l" t="t" r="r" b="b"/>
            <a:pathLst>
              <a:path w="1081561" h="436680">
                <a:moveTo>
                  <a:pt x="0" y="0"/>
                </a:moveTo>
                <a:lnTo>
                  <a:pt x="1081560" y="0"/>
                </a:lnTo>
                <a:lnTo>
                  <a:pt x="1081560" y="436680"/>
                </a:lnTo>
                <a:lnTo>
                  <a:pt x="0" y="4366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41" name="TextBox 41">
            <a:extLst>
              <a:ext uri="{FF2B5EF4-FFF2-40B4-BE49-F238E27FC236}">
                <a16:creationId xmlns:a16="http://schemas.microsoft.com/office/drawing/2014/main" id="{2D467190-E214-0EBD-6FEB-B4A12FDEA2D6}"/>
              </a:ext>
            </a:extLst>
          </p:cNvPr>
          <p:cNvSpPr txBox="1"/>
          <p:nvPr/>
        </p:nvSpPr>
        <p:spPr>
          <a:xfrm>
            <a:off x="7863827" y="4059019"/>
            <a:ext cx="2376988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</a:pPr>
            <a:r>
              <a:rPr lang="en-US" sz="1699">
                <a:solidFill>
                  <a:srgbClr val="38AA00"/>
                </a:solidFill>
                <a:latin typeface="Anton"/>
                <a:ea typeface="Anton"/>
                <a:cs typeface="Anton"/>
                <a:sym typeface="Anton"/>
              </a:rPr>
              <a:t>Natalee Naveros Celis</a:t>
            </a: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21D7A321-0ADA-D6B7-F635-9B3C7DF12015}"/>
              </a:ext>
            </a:extLst>
          </p:cNvPr>
          <p:cNvSpPr txBox="1"/>
          <p:nvPr/>
        </p:nvSpPr>
        <p:spPr>
          <a:xfrm>
            <a:off x="10930543" y="9429750"/>
            <a:ext cx="2630932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</a:pPr>
            <a:r>
              <a:rPr lang="en-US" sz="1699">
                <a:solidFill>
                  <a:srgbClr val="38AA00"/>
                </a:solidFill>
                <a:latin typeface="Anton"/>
                <a:ea typeface="Anton"/>
                <a:cs typeface="Anton"/>
                <a:sym typeface="Anton"/>
              </a:rPr>
              <a:t>Juan Guillermo Naveros J.</a:t>
            </a:r>
          </a:p>
        </p:txBody>
      </p:sp>
      <p:sp>
        <p:nvSpPr>
          <p:cNvPr id="43" name="TextBox 43">
            <a:extLst>
              <a:ext uri="{FF2B5EF4-FFF2-40B4-BE49-F238E27FC236}">
                <a16:creationId xmlns:a16="http://schemas.microsoft.com/office/drawing/2014/main" id="{5FCD9473-BAB4-2B0A-D771-23302F76F724}"/>
              </a:ext>
            </a:extLst>
          </p:cNvPr>
          <p:cNvSpPr txBox="1"/>
          <p:nvPr/>
        </p:nvSpPr>
        <p:spPr>
          <a:xfrm>
            <a:off x="10862797" y="2855391"/>
            <a:ext cx="2220816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</a:pPr>
            <a:r>
              <a:rPr lang="en-US" sz="1699" dirty="0">
                <a:solidFill>
                  <a:srgbClr val="38AA00"/>
                </a:solidFill>
                <a:latin typeface="Anton"/>
                <a:ea typeface="Anton"/>
                <a:cs typeface="Anton"/>
                <a:sym typeface="Anton"/>
              </a:rPr>
              <a:t>Juan Manuel Sánchez S.</a:t>
            </a:r>
          </a:p>
          <a:p>
            <a:pPr algn="ctr">
              <a:lnSpc>
                <a:spcPts val="2039"/>
              </a:lnSpc>
            </a:pPr>
            <a:r>
              <a:rPr lang="en-US" sz="1699" dirty="0">
                <a:solidFill>
                  <a:srgbClr val="38AA00"/>
                </a:solidFill>
                <a:latin typeface="Anton"/>
                <a:ea typeface="Anton"/>
                <a:cs typeface="Anton"/>
                <a:sym typeface="Anton"/>
              </a:rPr>
              <a:t>DINAMIZADOR </a:t>
            </a:r>
          </a:p>
        </p:txBody>
      </p:sp>
      <p:sp>
        <p:nvSpPr>
          <p:cNvPr id="44" name="TextBox 44">
            <a:extLst>
              <a:ext uri="{FF2B5EF4-FFF2-40B4-BE49-F238E27FC236}">
                <a16:creationId xmlns:a16="http://schemas.microsoft.com/office/drawing/2014/main" id="{B1471A39-B810-F401-77E7-10AB05C16A32}"/>
              </a:ext>
            </a:extLst>
          </p:cNvPr>
          <p:cNvSpPr txBox="1"/>
          <p:nvPr/>
        </p:nvSpPr>
        <p:spPr>
          <a:xfrm>
            <a:off x="13561476" y="4059019"/>
            <a:ext cx="2232129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</a:pPr>
            <a:r>
              <a:rPr lang="en-US" sz="1699">
                <a:solidFill>
                  <a:srgbClr val="38AA00"/>
                </a:solidFill>
                <a:latin typeface="Anton"/>
                <a:ea typeface="Anton"/>
                <a:cs typeface="Anton"/>
                <a:sym typeface="Anton"/>
              </a:rPr>
              <a:t>Brisa Salazar Benavides</a:t>
            </a:r>
          </a:p>
        </p:txBody>
      </p:sp>
      <p:sp>
        <p:nvSpPr>
          <p:cNvPr id="45" name="TextBox 45">
            <a:extLst>
              <a:ext uri="{FF2B5EF4-FFF2-40B4-BE49-F238E27FC236}">
                <a16:creationId xmlns:a16="http://schemas.microsoft.com/office/drawing/2014/main" id="{4AB49D6F-141B-6AD9-B97D-13226A8EC510}"/>
              </a:ext>
            </a:extLst>
          </p:cNvPr>
          <p:cNvSpPr txBox="1"/>
          <p:nvPr/>
        </p:nvSpPr>
        <p:spPr>
          <a:xfrm>
            <a:off x="14143047" y="7251474"/>
            <a:ext cx="2232131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</a:pPr>
            <a:r>
              <a:rPr lang="en-US" sz="1699">
                <a:solidFill>
                  <a:srgbClr val="38AA00"/>
                </a:solidFill>
                <a:latin typeface="Anton"/>
                <a:ea typeface="Anton"/>
                <a:cs typeface="Anton"/>
                <a:sym typeface="Anton"/>
              </a:rPr>
              <a:t>Santiago Rodríguez C.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77636A62-F00F-99C6-031D-1BC382FB745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-25435"/>
            <a:ext cx="18288000" cy="10287000"/>
          </a:xfrm>
          <a:prstGeom prst="rect">
            <a:avLst/>
          </a:prstGeom>
        </p:spPr>
      </p:pic>
      <p:sp>
        <p:nvSpPr>
          <p:cNvPr id="46" name="TextBox 46">
            <a:extLst>
              <a:ext uri="{FF2B5EF4-FFF2-40B4-BE49-F238E27FC236}">
                <a16:creationId xmlns:a16="http://schemas.microsoft.com/office/drawing/2014/main" id="{45D0279B-40D6-44BD-067B-8C8F7EC4C8D6}"/>
              </a:ext>
            </a:extLst>
          </p:cNvPr>
          <p:cNvSpPr txBox="1"/>
          <p:nvPr/>
        </p:nvSpPr>
        <p:spPr>
          <a:xfrm>
            <a:off x="644963" y="7208254"/>
            <a:ext cx="7498605" cy="2200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EQUIPO </a:t>
            </a:r>
          </a:p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Tienda ZAJUNA</a:t>
            </a:r>
          </a:p>
        </p:txBody>
      </p:sp>
      <p:grpSp>
        <p:nvGrpSpPr>
          <p:cNvPr id="54" name="Group 5">
            <a:extLst>
              <a:ext uri="{FF2B5EF4-FFF2-40B4-BE49-F238E27FC236}">
                <a16:creationId xmlns:a16="http://schemas.microsoft.com/office/drawing/2014/main" id="{A3F62497-F6A0-B003-7F76-10C36CC7A2DB}"/>
              </a:ext>
            </a:extLst>
          </p:cNvPr>
          <p:cNvGrpSpPr>
            <a:grpSpLocks noChangeAspect="1"/>
          </p:cNvGrpSpPr>
          <p:nvPr/>
        </p:nvGrpSpPr>
        <p:grpSpPr>
          <a:xfrm>
            <a:off x="16734689" y="606975"/>
            <a:ext cx="1283677" cy="1250973"/>
            <a:chOff x="0" y="0"/>
            <a:chExt cx="1711570" cy="1667964"/>
          </a:xfrm>
        </p:grpSpPr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2626A395-84F5-F3CD-D2AB-30D3FD4832AE}"/>
                </a:ext>
              </a:extLst>
            </p:cNvPr>
            <p:cNvSpPr/>
            <p:nvPr/>
          </p:nvSpPr>
          <p:spPr>
            <a:xfrm>
              <a:off x="0" y="0"/>
              <a:ext cx="1711579" cy="1668018"/>
            </a:xfrm>
            <a:custGeom>
              <a:avLst/>
              <a:gdLst/>
              <a:ahLst/>
              <a:cxnLst/>
              <a:rect l="l" t="t" r="r" b="b"/>
              <a:pathLst>
                <a:path w="1711579" h="1668018">
                  <a:moveTo>
                    <a:pt x="0" y="0"/>
                  </a:moveTo>
                  <a:lnTo>
                    <a:pt x="1711579" y="0"/>
                  </a:lnTo>
                  <a:lnTo>
                    <a:pt x="1711579" y="1668018"/>
                  </a:lnTo>
                  <a:lnTo>
                    <a:pt x="0" y="1668018"/>
                  </a:lnTo>
                  <a:lnTo>
                    <a:pt x="0" y="0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8" name="Group 9">
            <a:extLst>
              <a:ext uri="{FF2B5EF4-FFF2-40B4-BE49-F238E27FC236}">
                <a16:creationId xmlns:a16="http://schemas.microsoft.com/office/drawing/2014/main" id="{8165189D-261B-B5DF-9FF8-1EC30C05E58A}"/>
              </a:ext>
            </a:extLst>
          </p:cNvPr>
          <p:cNvGrpSpPr/>
          <p:nvPr/>
        </p:nvGrpSpPr>
        <p:grpSpPr>
          <a:xfrm>
            <a:off x="7362321" y="320123"/>
            <a:ext cx="9956789" cy="9956789"/>
            <a:chOff x="0" y="0"/>
            <a:chExt cx="812800" cy="812800"/>
          </a:xfrm>
        </p:grpSpPr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1E7BACFE-5B18-6B69-ADD5-D9B88C49E88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TextBox 11">
              <a:extLst>
                <a:ext uri="{FF2B5EF4-FFF2-40B4-BE49-F238E27FC236}">
                  <a16:creationId xmlns:a16="http://schemas.microsoft.com/office/drawing/2014/main" id="{94310B95-C5A2-180D-A3F1-7AC7FBDB4426}"/>
                </a:ext>
              </a:extLst>
            </p:cNvPr>
            <p:cNvSpPr txBox="1"/>
            <p:nvPr/>
          </p:nvSpPr>
          <p:spPr>
            <a:xfrm>
              <a:off x="76200" y="76200"/>
              <a:ext cx="660400" cy="660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39"/>
                </a:lnSpc>
              </a:pPr>
              <a:endParaRPr/>
            </a:p>
          </p:txBody>
        </p:sp>
      </p:grpSp>
      <p:sp>
        <p:nvSpPr>
          <p:cNvPr id="65" name="Freeform 16">
            <a:extLst>
              <a:ext uri="{FF2B5EF4-FFF2-40B4-BE49-F238E27FC236}">
                <a16:creationId xmlns:a16="http://schemas.microsoft.com/office/drawing/2014/main" id="{7E3D141D-7E17-CD53-1D77-FD6DBFDBFD15}"/>
              </a:ext>
            </a:extLst>
          </p:cNvPr>
          <p:cNvSpPr/>
          <p:nvPr/>
        </p:nvSpPr>
        <p:spPr>
          <a:xfrm>
            <a:off x="11011249" y="606976"/>
            <a:ext cx="2224691" cy="2224691"/>
          </a:xfrm>
          <a:custGeom>
            <a:avLst/>
            <a:gdLst/>
            <a:ahLst/>
            <a:cxnLst/>
            <a:rect l="l" t="t" r="r" b="b"/>
            <a:pathLst>
              <a:path w="1976120" h="1976120">
                <a:moveTo>
                  <a:pt x="0" y="988060"/>
                </a:moveTo>
                <a:cubicBezTo>
                  <a:pt x="0" y="442341"/>
                  <a:pt x="442341" y="0"/>
                  <a:pt x="988060" y="0"/>
                </a:cubicBezTo>
                <a:lnTo>
                  <a:pt x="988060" y="12700"/>
                </a:lnTo>
                <a:lnTo>
                  <a:pt x="988060" y="0"/>
                </a:lnTo>
                <a:cubicBezTo>
                  <a:pt x="1533779" y="0"/>
                  <a:pt x="1976120" y="442341"/>
                  <a:pt x="1976120" y="988060"/>
                </a:cubicBezTo>
                <a:lnTo>
                  <a:pt x="1963420" y="988060"/>
                </a:lnTo>
                <a:lnTo>
                  <a:pt x="1976120" y="988060"/>
                </a:lnTo>
                <a:cubicBezTo>
                  <a:pt x="1976120" y="1533779"/>
                  <a:pt x="1533779" y="1976120"/>
                  <a:pt x="988060" y="1976120"/>
                </a:cubicBezTo>
                <a:lnTo>
                  <a:pt x="988060" y="1963420"/>
                </a:lnTo>
                <a:lnTo>
                  <a:pt x="988060" y="1976120"/>
                </a:lnTo>
                <a:cubicBezTo>
                  <a:pt x="442341" y="1976247"/>
                  <a:pt x="0" y="1533779"/>
                  <a:pt x="0" y="988060"/>
                </a:cubicBezTo>
                <a:lnTo>
                  <a:pt x="12700" y="988060"/>
                </a:lnTo>
                <a:lnTo>
                  <a:pt x="25400" y="988060"/>
                </a:lnTo>
                <a:lnTo>
                  <a:pt x="12700" y="988060"/>
                </a:lnTo>
                <a:lnTo>
                  <a:pt x="0" y="988060"/>
                </a:lnTo>
                <a:moveTo>
                  <a:pt x="25400" y="988060"/>
                </a:moveTo>
                <a:cubicBezTo>
                  <a:pt x="25400" y="995045"/>
                  <a:pt x="19685" y="1000760"/>
                  <a:pt x="12700" y="1000760"/>
                </a:cubicBezTo>
                <a:cubicBezTo>
                  <a:pt x="5715" y="1000760"/>
                  <a:pt x="0" y="995045"/>
                  <a:pt x="0" y="988060"/>
                </a:cubicBezTo>
                <a:cubicBezTo>
                  <a:pt x="0" y="981075"/>
                  <a:pt x="5715" y="975360"/>
                  <a:pt x="12700" y="975360"/>
                </a:cubicBezTo>
                <a:cubicBezTo>
                  <a:pt x="19685" y="975360"/>
                  <a:pt x="25400" y="981075"/>
                  <a:pt x="25400" y="988060"/>
                </a:cubicBezTo>
                <a:cubicBezTo>
                  <a:pt x="25400" y="1519682"/>
                  <a:pt x="456438" y="1950720"/>
                  <a:pt x="988060" y="1950720"/>
                </a:cubicBezTo>
                <a:cubicBezTo>
                  <a:pt x="1519682" y="1950720"/>
                  <a:pt x="1950720" y="1519682"/>
                  <a:pt x="1950720" y="988060"/>
                </a:cubicBezTo>
                <a:cubicBezTo>
                  <a:pt x="1950720" y="456438"/>
                  <a:pt x="1519809" y="25400"/>
                  <a:pt x="988060" y="25400"/>
                </a:cubicBezTo>
                <a:lnTo>
                  <a:pt x="988060" y="12700"/>
                </a:lnTo>
                <a:lnTo>
                  <a:pt x="988060" y="25400"/>
                </a:lnTo>
                <a:cubicBezTo>
                  <a:pt x="456438" y="25400"/>
                  <a:pt x="25400" y="456438"/>
                  <a:pt x="25400" y="98806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/>
          <a:lstStyle/>
          <a:p>
            <a:endParaRPr lang="es-CO"/>
          </a:p>
        </p:txBody>
      </p:sp>
      <p:sp>
        <p:nvSpPr>
          <p:cNvPr id="70" name="Freeform 21">
            <a:extLst>
              <a:ext uri="{FF2B5EF4-FFF2-40B4-BE49-F238E27FC236}">
                <a16:creationId xmlns:a16="http://schemas.microsoft.com/office/drawing/2014/main" id="{B592330D-999D-15F3-E245-089C74352610}"/>
              </a:ext>
            </a:extLst>
          </p:cNvPr>
          <p:cNvSpPr/>
          <p:nvPr/>
        </p:nvSpPr>
        <p:spPr>
          <a:xfrm>
            <a:off x="14246680" y="3748303"/>
            <a:ext cx="2215125" cy="2215125"/>
          </a:xfrm>
          <a:custGeom>
            <a:avLst/>
            <a:gdLst/>
            <a:ahLst/>
            <a:cxnLst/>
            <a:rect l="l" t="t" r="r" b="b"/>
            <a:pathLst>
              <a:path w="1976120" h="1976120">
                <a:moveTo>
                  <a:pt x="0" y="988060"/>
                </a:moveTo>
                <a:cubicBezTo>
                  <a:pt x="0" y="442341"/>
                  <a:pt x="442341" y="0"/>
                  <a:pt x="988060" y="0"/>
                </a:cubicBezTo>
                <a:lnTo>
                  <a:pt x="988060" y="6350"/>
                </a:lnTo>
                <a:cubicBezTo>
                  <a:pt x="988060" y="6350"/>
                  <a:pt x="988060" y="6350"/>
                  <a:pt x="988060" y="6350"/>
                </a:cubicBezTo>
                <a:lnTo>
                  <a:pt x="988060" y="0"/>
                </a:lnTo>
                <a:cubicBezTo>
                  <a:pt x="1533779" y="0"/>
                  <a:pt x="1976120" y="442341"/>
                  <a:pt x="1976120" y="988060"/>
                </a:cubicBezTo>
                <a:lnTo>
                  <a:pt x="1969770" y="988060"/>
                </a:lnTo>
                <a:cubicBezTo>
                  <a:pt x="1969770" y="988060"/>
                  <a:pt x="1969770" y="988060"/>
                  <a:pt x="1969770" y="988060"/>
                </a:cubicBezTo>
                <a:lnTo>
                  <a:pt x="1976120" y="988060"/>
                </a:lnTo>
                <a:cubicBezTo>
                  <a:pt x="1976120" y="1533779"/>
                  <a:pt x="1533779" y="1976120"/>
                  <a:pt x="988060" y="1976120"/>
                </a:cubicBezTo>
                <a:lnTo>
                  <a:pt x="988060" y="1969770"/>
                </a:lnTo>
                <a:cubicBezTo>
                  <a:pt x="988060" y="1969770"/>
                  <a:pt x="988060" y="1969770"/>
                  <a:pt x="988060" y="1969770"/>
                </a:cubicBezTo>
                <a:lnTo>
                  <a:pt x="988060" y="1976120"/>
                </a:lnTo>
                <a:cubicBezTo>
                  <a:pt x="442341" y="1976247"/>
                  <a:pt x="0" y="1533779"/>
                  <a:pt x="0" y="988060"/>
                </a:cubicBezTo>
                <a:moveTo>
                  <a:pt x="12700" y="988060"/>
                </a:moveTo>
                <a:lnTo>
                  <a:pt x="19050" y="988060"/>
                </a:lnTo>
                <a:cubicBezTo>
                  <a:pt x="19050" y="988060"/>
                  <a:pt x="19050" y="988060"/>
                  <a:pt x="19050" y="988060"/>
                </a:cubicBezTo>
                <a:moveTo>
                  <a:pt x="12700" y="988060"/>
                </a:moveTo>
                <a:lnTo>
                  <a:pt x="6350" y="988060"/>
                </a:lnTo>
                <a:cubicBezTo>
                  <a:pt x="6350" y="988060"/>
                  <a:pt x="6350" y="988060"/>
                  <a:pt x="6350" y="988060"/>
                </a:cubicBezTo>
                <a:lnTo>
                  <a:pt x="25400" y="988060"/>
                </a:lnTo>
                <a:cubicBezTo>
                  <a:pt x="25400" y="995045"/>
                  <a:pt x="19685" y="1000760"/>
                  <a:pt x="12700" y="1000760"/>
                </a:cubicBezTo>
                <a:cubicBezTo>
                  <a:pt x="5715" y="1000760"/>
                  <a:pt x="0" y="995045"/>
                  <a:pt x="0" y="988060"/>
                </a:cubicBezTo>
                <a:cubicBezTo>
                  <a:pt x="0" y="981075"/>
                  <a:pt x="5715" y="975360"/>
                  <a:pt x="12700" y="975360"/>
                </a:cubicBezTo>
                <a:cubicBezTo>
                  <a:pt x="19685" y="975360"/>
                  <a:pt x="25400" y="981075"/>
                  <a:pt x="25400" y="988060"/>
                </a:cubicBezTo>
                <a:cubicBezTo>
                  <a:pt x="25400" y="1519682"/>
                  <a:pt x="456438" y="1950720"/>
                  <a:pt x="988060" y="1950720"/>
                </a:cubicBezTo>
                <a:cubicBezTo>
                  <a:pt x="1519682" y="1950720"/>
                  <a:pt x="1950720" y="1519682"/>
                  <a:pt x="1950720" y="988060"/>
                </a:cubicBezTo>
                <a:cubicBezTo>
                  <a:pt x="1950720" y="456438"/>
                  <a:pt x="1519809" y="25400"/>
                  <a:pt x="988060" y="25400"/>
                </a:cubicBezTo>
                <a:lnTo>
                  <a:pt x="988060" y="19050"/>
                </a:lnTo>
                <a:cubicBezTo>
                  <a:pt x="988060" y="19050"/>
                  <a:pt x="988060" y="19050"/>
                  <a:pt x="988060" y="19050"/>
                </a:cubicBezTo>
                <a:lnTo>
                  <a:pt x="988060" y="25400"/>
                </a:lnTo>
                <a:cubicBezTo>
                  <a:pt x="456438" y="25400"/>
                  <a:pt x="25400" y="456438"/>
                  <a:pt x="25400" y="988060"/>
                </a:cubicBezTo>
                <a:lnTo>
                  <a:pt x="0" y="988060"/>
                </a:lnTo>
                <a:close/>
              </a:path>
            </a:pathLst>
          </a:custGeom>
          <a:solidFill>
            <a:srgbClr val="FFFFFF"/>
          </a:solidFill>
        </p:spPr>
        <p:txBody>
          <a:bodyPr/>
          <a:lstStyle/>
          <a:p>
            <a:endParaRPr lang="es-CO"/>
          </a:p>
        </p:txBody>
      </p:sp>
      <p:sp>
        <p:nvSpPr>
          <p:cNvPr id="79" name="Freeform 30">
            <a:extLst>
              <a:ext uri="{FF2B5EF4-FFF2-40B4-BE49-F238E27FC236}">
                <a16:creationId xmlns:a16="http://schemas.microsoft.com/office/drawing/2014/main" id="{C9B6F9E7-0702-1B1A-0690-EFCC85D7EC59}"/>
              </a:ext>
            </a:extLst>
          </p:cNvPr>
          <p:cNvSpPr/>
          <p:nvPr/>
        </p:nvSpPr>
        <p:spPr>
          <a:xfrm>
            <a:off x="10987828" y="6688791"/>
            <a:ext cx="2215852" cy="2215852"/>
          </a:xfrm>
          <a:custGeom>
            <a:avLst/>
            <a:gdLst/>
            <a:ahLst/>
            <a:cxnLst/>
            <a:rect l="l" t="t" r="r" b="b"/>
            <a:pathLst>
              <a:path w="1976120" h="1976120">
                <a:moveTo>
                  <a:pt x="0" y="988060"/>
                </a:moveTo>
                <a:cubicBezTo>
                  <a:pt x="0" y="442341"/>
                  <a:pt x="442341" y="0"/>
                  <a:pt x="988060" y="0"/>
                </a:cubicBezTo>
                <a:lnTo>
                  <a:pt x="988060" y="12700"/>
                </a:lnTo>
                <a:lnTo>
                  <a:pt x="988060" y="0"/>
                </a:lnTo>
                <a:cubicBezTo>
                  <a:pt x="1533779" y="0"/>
                  <a:pt x="1976120" y="442341"/>
                  <a:pt x="1976120" y="988060"/>
                </a:cubicBezTo>
                <a:lnTo>
                  <a:pt x="1963420" y="988060"/>
                </a:lnTo>
                <a:lnTo>
                  <a:pt x="1976120" y="988060"/>
                </a:lnTo>
                <a:cubicBezTo>
                  <a:pt x="1976120" y="1533779"/>
                  <a:pt x="1533779" y="1976120"/>
                  <a:pt x="988060" y="1976120"/>
                </a:cubicBezTo>
                <a:lnTo>
                  <a:pt x="988060" y="1963420"/>
                </a:lnTo>
                <a:lnTo>
                  <a:pt x="988060" y="1976120"/>
                </a:lnTo>
                <a:cubicBezTo>
                  <a:pt x="442341" y="1976247"/>
                  <a:pt x="0" y="1533779"/>
                  <a:pt x="0" y="988060"/>
                </a:cubicBezTo>
                <a:lnTo>
                  <a:pt x="12700" y="988060"/>
                </a:lnTo>
                <a:lnTo>
                  <a:pt x="25400" y="988060"/>
                </a:lnTo>
                <a:lnTo>
                  <a:pt x="12700" y="988060"/>
                </a:lnTo>
                <a:lnTo>
                  <a:pt x="0" y="988060"/>
                </a:lnTo>
                <a:moveTo>
                  <a:pt x="25400" y="988060"/>
                </a:moveTo>
                <a:cubicBezTo>
                  <a:pt x="25400" y="995045"/>
                  <a:pt x="19685" y="1000760"/>
                  <a:pt x="12700" y="1000760"/>
                </a:cubicBezTo>
                <a:cubicBezTo>
                  <a:pt x="5715" y="1000760"/>
                  <a:pt x="0" y="995045"/>
                  <a:pt x="0" y="988060"/>
                </a:cubicBezTo>
                <a:cubicBezTo>
                  <a:pt x="0" y="981075"/>
                  <a:pt x="5715" y="975360"/>
                  <a:pt x="12700" y="975360"/>
                </a:cubicBezTo>
                <a:cubicBezTo>
                  <a:pt x="19685" y="975360"/>
                  <a:pt x="25400" y="981075"/>
                  <a:pt x="25400" y="988060"/>
                </a:cubicBezTo>
                <a:cubicBezTo>
                  <a:pt x="25400" y="1519682"/>
                  <a:pt x="456438" y="1950720"/>
                  <a:pt x="988060" y="1950720"/>
                </a:cubicBezTo>
                <a:cubicBezTo>
                  <a:pt x="1519682" y="1950720"/>
                  <a:pt x="1950720" y="1519682"/>
                  <a:pt x="1950720" y="988060"/>
                </a:cubicBezTo>
                <a:cubicBezTo>
                  <a:pt x="1950720" y="456438"/>
                  <a:pt x="1519809" y="25400"/>
                  <a:pt x="988060" y="25400"/>
                </a:cubicBezTo>
                <a:lnTo>
                  <a:pt x="988060" y="12700"/>
                </a:lnTo>
                <a:lnTo>
                  <a:pt x="988060" y="25400"/>
                </a:lnTo>
                <a:cubicBezTo>
                  <a:pt x="456438" y="25400"/>
                  <a:pt x="25400" y="456438"/>
                  <a:pt x="25400" y="98806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/>
          <a:lstStyle/>
          <a:p>
            <a:endParaRPr lang="es-CO"/>
          </a:p>
        </p:txBody>
      </p:sp>
      <p:sp>
        <p:nvSpPr>
          <p:cNvPr id="82" name="Freeform 33">
            <a:extLst>
              <a:ext uri="{FF2B5EF4-FFF2-40B4-BE49-F238E27FC236}">
                <a16:creationId xmlns:a16="http://schemas.microsoft.com/office/drawing/2014/main" id="{61E64A77-636C-5978-4C6F-8F33F2D7A768}"/>
              </a:ext>
            </a:extLst>
          </p:cNvPr>
          <p:cNvSpPr/>
          <p:nvPr/>
        </p:nvSpPr>
        <p:spPr>
          <a:xfrm>
            <a:off x="7466758" y="3779786"/>
            <a:ext cx="2280643" cy="2280643"/>
          </a:xfrm>
          <a:custGeom>
            <a:avLst/>
            <a:gdLst/>
            <a:ahLst/>
            <a:cxnLst/>
            <a:rect l="l" t="t" r="r" b="b"/>
            <a:pathLst>
              <a:path w="1976120" h="1976120">
                <a:moveTo>
                  <a:pt x="0" y="988060"/>
                </a:moveTo>
                <a:cubicBezTo>
                  <a:pt x="0" y="442341"/>
                  <a:pt x="442341" y="0"/>
                  <a:pt x="988060" y="0"/>
                </a:cubicBezTo>
                <a:lnTo>
                  <a:pt x="988060" y="12700"/>
                </a:lnTo>
                <a:lnTo>
                  <a:pt x="988060" y="0"/>
                </a:lnTo>
                <a:cubicBezTo>
                  <a:pt x="1533779" y="0"/>
                  <a:pt x="1976120" y="442341"/>
                  <a:pt x="1976120" y="988060"/>
                </a:cubicBezTo>
                <a:lnTo>
                  <a:pt x="1963420" y="988060"/>
                </a:lnTo>
                <a:lnTo>
                  <a:pt x="1976120" y="988060"/>
                </a:lnTo>
                <a:cubicBezTo>
                  <a:pt x="1976120" y="1533779"/>
                  <a:pt x="1533779" y="1976120"/>
                  <a:pt x="988060" y="1976120"/>
                </a:cubicBezTo>
                <a:lnTo>
                  <a:pt x="988060" y="1963420"/>
                </a:lnTo>
                <a:lnTo>
                  <a:pt x="988060" y="1976120"/>
                </a:lnTo>
                <a:cubicBezTo>
                  <a:pt x="442341" y="1976247"/>
                  <a:pt x="0" y="1533779"/>
                  <a:pt x="0" y="988060"/>
                </a:cubicBezTo>
                <a:lnTo>
                  <a:pt x="12700" y="988060"/>
                </a:lnTo>
                <a:lnTo>
                  <a:pt x="25400" y="988060"/>
                </a:lnTo>
                <a:lnTo>
                  <a:pt x="12700" y="988060"/>
                </a:lnTo>
                <a:lnTo>
                  <a:pt x="0" y="988060"/>
                </a:lnTo>
                <a:moveTo>
                  <a:pt x="25400" y="988060"/>
                </a:moveTo>
                <a:cubicBezTo>
                  <a:pt x="25400" y="995045"/>
                  <a:pt x="19685" y="1000760"/>
                  <a:pt x="12700" y="1000760"/>
                </a:cubicBezTo>
                <a:cubicBezTo>
                  <a:pt x="5715" y="1000760"/>
                  <a:pt x="0" y="995045"/>
                  <a:pt x="0" y="988060"/>
                </a:cubicBezTo>
                <a:cubicBezTo>
                  <a:pt x="0" y="981075"/>
                  <a:pt x="5715" y="975360"/>
                  <a:pt x="12700" y="975360"/>
                </a:cubicBezTo>
                <a:cubicBezTo>
                  <a:pt x="19685" y="975360"/>
                  <a:pt x="25400" y="981075"/>
                  <a:pt x="25400" y="988060"/>
                </a:cubicBezTo>
                <a:cubicBezTo>
                  <a:pt x="25400" y="1519682"/>
                  <a:pt x="456438" y="1950720"/>
                  <a:pt x="988060" y="1950720"/>
                </a:cubicBezTo>
                <a:cubicBezTo>
                  <a:pt x="1519682" y="1950720"/>
                  <a:pt x="1950720" y="1519682"/>
                  <a:pt x="1950720" y="988060"/>
                </a:cubicBezTo>
                <a:cubicBezTo>
                  <a:pt x="1950720" y="456438"/>
                  <a:pt x="1519809" y="25400"/>
                  <a:pt x="988060" y="25400"/>
                </a:cubicBezTo>
                <a:lnTo>
                  <a:pt x="988060" y="12700"/>
                </a:lnTo>
                <a:lnTo>
                  <a:pt x="988060" y="25400"/>
                </a:lnTo>
                <a:cubicBezTo>
                  <a:pt x="456438" y="25400"/>
                  <a:pt x="25400" y="456438"/>
                  <a:pt x="25400" y="98806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/>
          <a:lstStyle/>
          <a:p>
            <a:endParaRPr lang="es-CO"/>
          </a:p>
        </p:txBody>
      </p:sp>
      <p:sp>
        <p:nvSpPr>
          <p:cNvPr id="83" name="Freeform 34">
            <a:extLst>
              <a:ext uri="{FF2B5EF4-FFF2-40B4-BE49-F238E27FC236}">
                <a16:creationId xmlns:a16="http://schemas.microsoft.com/office/drawing/2014/main" id="{C9D3DAC3-8C5A-6578-48FC-51502EC57653}"/>
              </a:ext>
            </a:extLst>
          </p:cNvPr>
          <p:cNvSpPr/>
          <p:nvPr/>
        </p:nvSpPr>
        <p:spPr>
          <a:xfrm rot="-887137">
            <a:off x="9283482" y="2341346"/>
            <a:ext cx="1081561" cy="436680"/>
          </a:xfrm>
          <a:custGeom>
            <a:avLst/>
            <a:gdLst/>
            <a:ahLst/>
            <a:cxnLst/>
            <a:rect l="l" t="t" r="r" b="b"/>
            <a:pathLst>
              <a:path w="1081561" h="436680">
                <a:moveTo>
                  <a:pt x="0" y="0"/>
                </a:moveTo>
                <a:lnTo>
                  <a:pt x="1081561" y="0"/>
                </a:lnTo>
                <a:lnTo>
                  <a:pt x="1081561" y="436681"/>
                </a:lnTo>
                <a:lnTo>
                  <a:pt x="0" y="43668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84" name="TextBox 35">
            <a:extLst>
              <a:ext uri="{FF2B5EF4-FFF2-40B4-BE49-F238E27FC236}">
                <a16:creationId xmlns:a16="http://schemas.microsoft.com/office/drawing/2014/main" id="{2C31F794-AFD4-33B9-1BBD-0FDE1C3DF2F4}"/>
              </a:ext>
            </a:extLst>
          </p:cNvPr>
          <p:cNvSpPr txBox="1"/>
          <p:nvPr/>
        </p:nvSpPr>
        <p:spPr>
          <a:xfrm>
            <a:off x="7514114" y="6614279"/>
            <a:ext cx="2544191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</a:pPr>
            <a:r>
              <a:rPr lang="en-US" sz="1699" dirty="0">
                <a:latin typeface="Anton"/>
                <a:ea typeface="Anton"/>
                <a:cs typeface="Anton"/>
                <a:sym typeface="Anton"/>
              </a:rPr>
              <a:t>LEYDI JOHANNA RUBIO MEDINA</a:t>
            </a:r>
          </a:p>
        </p:txBody>
      </p:sp>
      <p:sp>
        <p:nvSpPr>
          <p:cNvPr id="85" name="Freeform 36">
            <a:extLst>
              <a:ext uri="{FF2B5EF4-FFF2-40B4-BE49-F238E27FC236}">
                <a16:creationId xmlns:a16="http://schemas.microsoft.com/office/drawing/2014/main" id="{F336674F-3F8A-F891-9FD3-C791DA342276}"/>
              </a:ext>
            </a:extLst>
          </p:cNvPr>
          <p:cNvSpPr/>
          <p:nvPr/>
        </p:nvSpPr>
        <p:spPr>
          <a:xfrm rot="2515848">
            <a:off x="13989578" y="2214113"/>
            <a:ext cx="1081561" cy="436680"/>
          </a:xfrm>
          <a:custGeom>
            <a:avLst/>
            <a:gdLst/>
            <a:ahLst/>
            <a:cxnLst/>
            <a:rect l="l" t="t" r="r" b="b"/>
            <a:pathLst>
              <a:path w="1081561" h="436680">
                <a:moveTo>
                  <a:pt x="0" y="0"/>
                </a:moveTo>
                <a:lnTo>
                  <a:pt x="1081560" y="0"/>
                </a:lnTo>
                <a:lnTo>
                  <a:pt x="1081560" y="436680"/>
                </a:lnTo>
                <a:lnTo>
                  <a:pt x="0" y="4366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87" name="Freeform 38">
            <a:extLst>
              <a:ext uri="{FF2B5EF4-FFF2-40B4-BE49-F238E27FC236}">
                <a16:creationId xmlns:a16="http://schemas.microsoft.com/office/drawing/2014/main" id="{A0CDA3E8-D765-B6B9-DF30-2C9282F62439}"/>
              </a:ext>
            </a:extLst>
          </p:cNvPr>
          <p:cNvSpPr/>
          <p:nvPr/>
        </p:nvSpPr>
        <p:spPr>
          <a:xfrm rot="9665613">
            <a:off x="13978828" y="7380220"/>
            <a:ext cx="1081561" cy="436680"/>
          </a:xfrm>
          <a:custGeom>
            <a:avLst/>
            <a:gdLst/>
            <a:ahLst/>
            <a:cxnLst/>
            <a:rect l="l" t="t" r="r" b="b"/>
            <a:pathLst>
              <a:path w="1081561" h="436680">
                <a:moveTo>
                  <a:pt x="0" y="0"/>
                </a:moveTo>
                <a:lnTo>
                  <a:pt x="1081560" y="0"/>
                </a:lnTo>
                <a:lnTo>
                  <a:pt x="1081560" y="436680"/>
                </a:lnTo>
                <a:lnTo>
                  <a:pt x="0" y="4366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88" name="Freeform 39">
            <a:extLst>
              <a:ext uri="{FF2B5EF4-FFF2-40B4-BE49-F238E27FC236}">
                <a16:creationId xmlns:a16="http://schemas.microsoft.com/office/drawing/2014/main" id="{A22481C7-A46D-AAC7-4049-A96A70B08D0C}"/>
              </a:ext>
            </a:extLst>
          </p:cNvPr>
          <p:cNvSpPr/>
          <p:nvPr/>
        </p:nvSpPr>
        <p:spPr>
          <a:xfrm rot="-8366493">
            <a:off x="8828280" y="7474605"/>
            <a:ext cx="1081561" cy="436680"/>
          </a:xfrm>
          <a:custGeom>
            <a:avLst/>
            <a:gdLst/>
            <a:ahLst/>
            <a:cxnLst/>
            <a:rect l="l" t="t" r="r" b="b"/>
            <a:pathLst>
              <a:path w="1081561" h="436680">
                <a:moveTo>
                  <a:pt x="0" y="0"/>
                </a:moveTo>
                <a:lnTo>
                  <a:pt x="1081561" y="0"/>
                </a:lnTo>
                <a:lnTo>
                  <a:pt x="1081561" y="436681"/>
                </a:lnTo>
                <a:lnTo>
                  <a:pt x="0" y="43668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90" name="TextBox 41">
            <a:extLst>
              <a:ext uri="{FF2B5EF4-FFF2-40B4-BE49-F238E27FC236}">
                <a16:creationId xmlns:a16="http://schemas.microsoft.com/office/drawing/2014/main" id="{0A55FF49-944B-415D-679F-6FBB9E3B70B3}"/>
              </a:ext>
            </a:extLst>
          </p:cNvPr>
          <p:cNvSpPr txBox="1"/>
          <p:nvPr/>
        </p:nvSpPr>
        <p:spPr>
          <a:xfrm>
            <a:off x="13919632" y="6419939"/>
            <a:ext cx="2647789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</a:pPr>
            <a:r>
              <a:rPr lang="en-US" sz="1699" dirty="0">
                <a:latin typeface="Anton"/>
                <a:ea typeface="Anton"/>
                <a:cs typeface="Anton"/>
                <a:sym typeface="Anton"/>
              </a:rPr>
              <a:t>MARIA CAROLINA CHACON  VERA</a:t>
            </a:r>
          </a:p>
        </p:txBody>
      </p:sp>
      <p:sp>
        <p:nvSpPr>
          <p:cNvPr id="92" name="TextBox 43">
            <a:extLst>
              <a:ext uri="{FF2B5EF4-FFF2-40B4-BE49-F238E27FC236}">
                <a16:creationId xmlns:a16="http://schemas.microsoft.com/office/drawing/2014/main" id="{20D5354F-6431-D2BC-2EA5-0A78F41D5426}"/>
              </a:ext>
            </a:extLst>
          </p:cNvPr>
          <p:cNvSpPr txBox="1"/>
          <p:nvPr/>
        </p:nvSpPr>
        <p:spPr>
          <a:xfrm>
            <a:off x="10770402" y="3007416"/>
            <a:ext cx="2915625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</a:pPr>
            <a:r>
              <a:rPr lang="en-US" sz="1699" dirty="0">
                <a:latin typeface="Anton"/>
                <a:ea typeface="Anton"/>
                <a:cs typeface="Anton"/>
                <a:sym typeface="Anton"/>
              </a:rPr>
              <a:t>CARLOS ALBERTO CERVERA GONZALEZ  </a:t>
            </a:r>
          </a:p>
        </p:txBody>
      </p:sp>
      <p:sp>
        <p:nvSpPr>
          <p:cNvPr id="94" name="TextBox 45">
            <a:extLst>
              <a:ext uri="{FF2B5EF4-FFF2-40B4-BE49-F238E27FC236}">
                <a16:creationId xmlns:a16="http://schemas.microsoft.com/office/drawing/2014/main" id="{6C8572AB-13ED-E186-628A-61A94D3883C8}"/>
              </a:ext>
            </a:extLst>
          </p:cNvPr>
          <p:cNvSpPr txBox="1"/>
          <p:nvPr/>
        </p:nvSpPr>
        <p:spPr>
          <a:xfrm>
            <a:off x="11129943" y="9365924"/>
            <a:ext cx="2232131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</a:pPr>
            <a:r>
              <a:rPr lang="en-US" sz="1699" dirty="0">
                <a:latin typeface="Anton"/>
                <a:ea typeface="Anton"/>
                <a:cs typeface="Anton"/>
                <a:sym typeface="Anton"/>
              </a:rPr>
              <a:t>LEONARDO BONILLA TELLO</a:t>
            </a:r>
            <a:r>
              <a:rPr lang="en-US" sz="1699" dirty="0">
                <a:solidFill>
                  <a:srgbClr val="38AA00"/>
                </a:solidFill>
                <a:latin typeface="Anton"/>
                <a:ea typeface="Anton"/>
                <a:cs typeface="Anton"/>
                <a:sym typeface="Anton"/>
              </a:rPr>
              <a:t>.</a:t>
            </a:r>
          </a:p>
        </p:txBody>
      </p:sp>
      <p:pic>
        <p:nvPicPr>
          <p:cNvPr id="97" name="Imagen 96">
            <a:extLst>
              <a:ext uri="{FF2B5EF4-FFF2-40B4-BE49-F238E27FC236}">
                <a16:creationId xmlns:a16="http://schemas.microsoft.com/office/drawing/2014/main" id="{DF7B36C8-5B61-3951-40BD-8D93DF96B33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8239" y="570291"/>
            <a:ext cx="2074361" cy="2363409"/>
          </a:xfrm>
          <a:prstGeom prst="ellipse">
            <a:avLst/>
          </a:prstGeom>
          <a:ln w="5715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8" name="Imagen 97">
            <a:extLst>
              <a:ext uri="{FF2B5EF4-FFF2-40B4-BE49-F238E27FC236}">
                <a16:creationId xmlns:a16="http://schemas.microsoft.com/office/drawing/2014/main" id="{D4CE56CE-289E-5E91-5407-40014417F83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54697" y="3698608"/>
            <a:ext cx="2104427" cy="2373949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9" name="Imagen 98">
            <a:extLst>
              <a:ext uri="{FF2B5EF4-FFF2-40B4-BE49-F238E27FC236}">
                <a16:creationId xmlns:a16="http://schemas.microsoft.com/office/drawing/2014/main" id="{1E421DBE-9DA1-E7A9-82C8-8DA65FB76BC3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5162" y="3767584"/>
            <a:ext cx="2048747" cy="226288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229F65F8-F962-3201-06B5-D22A06EBCEC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6705" y="6558656"/>
            <a:ext cx="2123318" cy="257636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606735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C84963-349A-FDEF-73FE-95C5FF4BF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8D1ECA9-902B-99C7-98AC-1CFCFC0146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1110587"/>
              </p:ext>
            </p:extLst>
          </p:nvPr>
        </p:nvGraphicFramePr>
        <p:xfrm>
          <a:off x="605883" y="1375073"/>
          <a:ext cx="8080917" cy="607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E2E5B92D-5105-A596-995C-5546D8FE01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5013140"/>
              </p:ext>
            </p:extLst>
          </p:nvPr>
        </p:nvGraphicFramePr>
        <p:xfrm>
          <a:off x="9162923" y="1361218"/>
          <a:ext cx="7501054" cy="60640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TextBox 77">
            <a:extLst>
              <a:ext uri="{FF2B5EF4-FFF2-40B4-BE49-F238E27FC236}">
                <a16:creationId xmlns:a16="http://schemas.microsoft.com/office/drawing/2014/main" id="{3EC3B549-042F-EBB0-312E-FE3F1E2FDA5A}"/>
              </a:ext>
            </a:extLst>
          </p:cNvPr>
          <p:cNvSpPr txBox="1"/>
          <p:nvPr/>
        </p:nvSpPr>
        <p:spPr>
          <a:xfrm>
            <a:off x="3755517" y="324335"/>
            <a:ext cx="10710058" cy="1047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32"/>
              </a:lnSpc>
            </a:pPr>
            <a:r>
              <a:rPr lang="en-US" sz="5400" dirty="0">
                <a:solidFill>
                  <a:srgbClr val="38AA00"/>
                </a:solidFill>
                <a:latin typeface="Anton"/>
                <a:ea typeface="Anton"/>
                <a:cs typeface="Anton"/>
                <a:sym typeface="Anton"/>
              </a:rPr>
              <a:t>SEGUIMIENTO PRESUPUESTO 2026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9152C07-E8C6-2621-4DB4-401DF3A1369C}"/>
              </a:ext>
            </a:extLst>
          </p:cNvPr>
          <p:cNvSpPr txBox="1"/>
          <p:nvPr/>
        </p:nvSpPr>
        <p:spPr>
          <a:xfrm>
            <a:off x="605883" y="7658100"/>
            <a:ext cx="17072517" cy="1969770"/>
          </a:xfrm>
          <a:prstGeom prst="rect">
            <a:avLst/>
          </a:prstGeom>
          <a:solidFill>
            <a:srgbClr val="00B050"/>
          </a:solidFill>
          <a:ln w="635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</a:rPr>
              <a:t>TOTAL DE PRESUPUESTO </a:t>
            </a:r>
            <a:r>
              <a:rPr lang="es-CO" sz="2400" b="1" dirty="0"/>
              <a:t>$476.750.000</a:t>
            </a:r>
          </a:p>
          <a:p>
            <a:pPr algn="just"/>
            <a:r>
              <a:rPr lang="es-CO" sz="2400" dirty="0">
                <a:solidFill>
                  <a:schemeClr val="bg1"/>
                </a:solidFill>
              </a:rPr>
              <a:t>En el presente trimestre se ha ejecutado lo concerniente a la contratación de personal: administrador, articulador y apoyo administrativo y Materiales de Formación correspondiente al Lote de Insumos Agroindustriales, los cuales suman </a:t>
            </a:r>
            <a:r>
              <a:rPr lang="es-CO" sz="2600" b="1" u="sng" dirty="0"/>
              <a:t>$201.750.000 </a:t>
            </a:r>
            <a:r>
              <a:rPr lang="es-CO" sz="2400" dirty="0">
                <a:solidFill>
                  <a:schemeClr val="bg1"/>
                </a:solidFill>
              </a:rPr>
              <a:t>que corresponde al </a:t>
            </a:r>
            <a:r>
              <a:rPr lang="es-CO" sz="2400" b="1" u="sng" dirty="0"/>
              <a:t>42%</a:t>
            </a:r>
            <a:r>
              <a:rPr lang="es-CO" sz="2400" b="1" dirty="0"/>
              <a:t> </a:t>
            </a:r>
            <a:r>
              <a:rPr lang="es-CO" sz="2400" dirty="0">
                <a:solidFill>
                  <a:schemeClr val="bg1"/>
                </a:solidFill>
              </a:rPr>
              <a:t>del total del presupuesto asignado. Asimismo, se encuentran en procesos de contratación los demás Lotes de Materiales de Formación, Equipos Industriales, Kits y Mobiliario, Equipos de Sistemas, Cerramiento Tienda </a:t>
            </a:r>
            <a:r>
              <a:rPr lang="es-CO" sz="2400" dirty="0" err="1">
                <a:solidFill>
                  <a:schemeClr val="bg1"/>
                </a:solidFill>
              </a:rPr>
              <a:t>Zajuna</a:t>
            </a:r>
            <a:r>
              <a:rPr lang="es-CO" sz="2400" dirty="0">
                <a:solidFill>
                  <a:schemeClr val="bg1"/>
                </a:solidFill>
              </a:rPr>
              <a:t> y Adecuación </a:t>
            </a:r>
            <a:r>
              <a:rPr lang="es-CO" sz="2400" dirty="0" err="1">
                <a:solidFill>
                  <a:schemeClr val="bg1"/>
                </a:solidFill>
              </a:rPr>
              <a:t>MercaSENA</a:t>
            </a:r>
            <a:r>
              <a:rPr lang="es-CO" sz="2400" dirty="0">
                <a:solidFill>
                  <a:schemeClr val="bg1"/>
                </a:solidFill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4216093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DF2E05-13B3-4878-8C79-F706AD6E3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DEC508F-A402-4257-B1A2-811F6CD01EC1}"/>
              </a:ext>
            </a:extLst>
          </p:cNvPr>
          <p:cNvSpPr txBox="1"/>
          <p:nvPr/>
        </p:nvSpPr>
        <p:spPr>
          <a:xfrm>
            <a:off x="5867400" y="489527"/>
            <a:ext cx="58852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/>
            <a:r>
              <a:rPr lang="es-CO" sz="5400" b="1" dirty="0">
                <a:solidFill>
                  <a:srgbClr val="7030A0"/>
                </a:solidFill>
                <a:latin typeface="Aptos" panose="020B0004020202020204"/>
              </a:rPr>
              <a:t>Acciones Realizadas</a:t>
            </a:r>
          </a:p>
        </p:txBody>
      </p:sp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9F7E51A2-C35D-4A09-B498-BC15FE61C9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4863498"/>
              </p:ext>
            </p:extLst>
          </p:nvPr>
        </p:nvGraphicFramePr>
        <p:xfrm>
          <a:off x="609600" y="1638300"/>
          <a:ext cx="12192000" cy="812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33817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A2C612-792F-447C-154F-1FAA6965D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DD4438B-9CF0-E178-D1E3-D87DF0DF0766}"/>
              </a:ext>
            </a:extLst>
          </p:cNvPr>
          <p:cNvSpPr txBox="1"/>
          <p:nvPr/>
        </p:nvSpPr>
        <p:spPr>
          <a:xfrm rot="20937735">
            <a:off x="3038217" y="1567636"/>
            <a:ext cx="11208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</a:rPr>
              <a:t>Proceso Constructivo Modulo Tienda </a:t>
            </a:r>
            <a:r>
              <a:rPr kumimoji="0" lang="es-CO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</a:rPr>
              <a:t>Zajuna</a:t>
            </a:r>
            <a:endParaRPr kumimoji="0" lang="es-CO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/>
              <a:ea typeface="+mn-ea"/>
              <a:cs typeface="+mn-cs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94089921-8AA1-69AA-3C79-6ACAD444E7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31" y="4335884"/>
            <a:ext cx="5541818" cy="415636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14B3B21-9B8E-324C-FBFD-8C068CFDF1EE}"/>
              </a:ext>
            </a:extLst>
          </p:cNvPr>
          <p:cNvSpPr txBox="1"/>
          <p:nvPr/>
        </p:nvSpPr>
        <p:spPr>
          <a:xfrm>
            <a:off x="4229100" y="4866502"/>
            <a:ext cx="93726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/>
            <a:endParaRPr lang="es-CO" sz="2700" dirty="0">
              <a:solidFill>
                <a:prstClr val="black"/>
              </a:solidFill>
              <a:latin typeface="Aptos" panose="020B0004020202020204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A1B3726-3873-CE5A-4497-392F855308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919913"/>
            <a:ext cx="5541818" cy="4156364"/>
          </a:xfrm>
          <a:prstGeom prst="rect">
            <a:avLst/>
          </a:prstGeom>
        </p:spPr>
      </p:pic>
      <p:sp>
        <p:nvSpPr>
          <p:cNvPr id="27" name="Flecha: a la derecha con bandas 26">
            <a:extLst>
              <a:ext uri="{FF2B5EF4-FFF2-40B4-BE49-F238E27FC236}">
                <a16:creationId xmlns:a16="http://schemas.microsoft.com/office/drawing/2014/main" id="{9779964B-99C0-6DC2-5CB8-08CC363282F6}"/>
              </a:ext>
            </a:extLst>
          </p:cNvPr>
          <p:cNvSpPr/>
          <p:nvPr/>
        </p:nvSpPr>
        <p:spPr>
          <a:xfrm rot="20608377">
            <a:off x="3869432" y="3665196"/>
            <a:ext cx="937466" cy="553998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s-CO" sz="2700">
              <a:solidFill>
                <a:prstClr val="white"/>
              </a:solidFill>
              <a:latin typeface="Aptos" panose="020B0004020202020204"/>
            </a:endParaRPr>
          </a:p>
        </p:txBody>
      </p:sp>
      <p:sp>
        <p:nvSpPr>
          <p:cNvPr id="28" name="Flecha: a la derecha con bandas 27">
            <a:extLst>
              <a:ext uri="{FF2B5EF4-FFF2-40B4-BE49-F238E27FC236}">
                <a16:creationId xmlns:a16="http://schemas.microsoft.com/office/drawing/2014/main" id="{3F1B6A82-397B-7FCE-FC90-3E639CED9BF2}"/>
              </a:ext>
            </a:extLst>
          </p:cNvPr>
          <p:cNvSpPr/>
          <p:nvPr/>
        </p:nvSpPr>
        <p:spPr>
          <a:xfrm rot="20451338">
            <a:off x="8915401" y="3156794"/>
            <a:ext cx="937466" cy="553998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s-CO" sz="2700">
              <a:solidFill>
                <a:prstClr val="white"/>
              </a:solidFill>
              <a:latin typeface="Aptos" panose="020B0004020202020204"/>
            </a:endParaRPr>
          </a:p>
        </p:txBody>
      </p:sp>
      <p:sp>
        <p:nvSpPr>
          <p:cNvPr id="11" name="Flecha: a la derecha con bandas 10">
            <a:extLst>
              <a:ext uri="{FF2B5EF4-FFF2-40B4-BE49-F238E27FC236}">
                <a16:creationId xmlns:a16="http://schemas.microsoft.com/office/drawing/2014/main" id="{C097EF57-ACEF-4BD7-A94E-AED690051EEE}"/>
              </a:ext>
            </a:extLst>
          </p:cNvPr>
          <p:cNvSpPr/>
          <p:nvPr/>
        </p:nvSpPr>
        <p:spPr>
          <a:xfrm rot="20192857">
            <a:off x="14037640" y="2434788"/>
            <a:ext cx="937466" cy="553998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s-CO" sz="2700">
              <a:solidFill>
                <a:prstClr val="white"/>
              </a:solidFill>
              <a:latin typeface="Aptos" panose="020B0004020202020204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0719555-FA66-4AEF-B5A3-B73EE7A84A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7200" y="3469882"/>
            <a:ext cx="5830788" cy="437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63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313</Words>
  <Application>Microsoft Office PowerPoint</Application>
  <PresentationFormat>Personalizado</PresentationFormat>
  <Paragraphs>43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6</vt:i4>
      </vt:variant>
    </vt:vector>
  </HeadingPairs>
  <TitlesOfParts>
    <vt:vector size="16" baseType="lpstr">
      <vt:lpstr>Aptos Display</vt:lpstr>
      <vt:lpstr>Calibri</vt:lpstr>
      <vt:lpstr>Calibri Light</vt:lpstr>
      <vt:lpstr>Eras Bold ITC</vt:lpstr>
      <vt:lpstr>Anton</vt:lpstr>
      <vt:lpstr>Aptos</vt:lpstr>
      <vt:lpstr>Arial</vt:lpstr>
      <vt:lpstr>Office Theme</vt:lpstr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INFORME DE GESTIÓN</dc:title>
  <dc:creator>LEONARDO BONILLA</dc:creator>
  <cp:lastModifiedBy>USUARIO</cp:lastModifiedBy>
  <cp:revision>34</cp:revision>
  <dcterms:created xsi:type="dcterms:W3CDTF">2006-08-16T00:00:00Z</dcterms:created>
  <dcterms:modified xsi:type="dcterms:W3CDTF">2026-05-19T19:15:53Z</dcterms:modified>
  <dc:identifier>DAHDO3QNrQA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2026-03-07T14:49:16Z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9f5f6411-e73b-4918-9934-b67089c493fd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50, 0, 1, 1</vt:lpwstr>
  </property>
</Properties>
</file>