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70" r:id="rId2"/>
    <p:sldId id="470" r:id="rId3"/>
    <p:sldId id="471" r:id="rId4"/>
    <p:sldId id="472" r:id="rId5"/>
    <p:sldId id="282" r:id="rId6"/>
    <p:sldId id="401" r:id="rId7"/>
    <p:sldId id="290" r:id="rId8"/>
    <p:sldId id="493" r:id="rId9"/>
    <p:sldId id="404" r:id="rId10"/>
    <p:sldId id="500" r:id="rId11"/>
    <p:sldId id="337" r:id="rId12"/>
    <p:sldId id="372" r:id="rId13"/>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ortadas" id="{1EB05C2E-B508-4372-9AF9-D2B3846360A9}">
          <p14:sldIdLst/>
        </p14:section>
        <p14:section name="Tabla de contenido" id="{E3DDE2BE-B927-49A1-8381-DEB0B705685C}">
          <p14:sldIdLst/>
        </p14:section>
        <p14:section name="Division de temas" id="{1767DD32-D3B3-48EF-BED4-DBBFD38D391B}">
          <p14:sldIdLst>
            <p14:sldId id="370"/>
            <p14:sldId id="470"/>
            <p14:sldId id="471"/>
            <p14:sldId id="472"/>
            <p14:sldId id="282"/>
            <p14:sldId id="401"/>
            <p14:sldId id="290"/>
            <p14:sldId id="493"/>
            <p14:sldId id="404"/>
            <p14:sldId id="500"/>
            <p14:sldId id="337"/>
            <p14:sldId id="372"/>
          </p14:sldIdLst>
        </p14:section>
        <p14:section name="Diseño Info" id="{35671958-7047-4923-8531-A4E7B15BB682}">
          <p14:sldIdLst/>
        </p14:section>
        <p14:section name="Citas" id="{4F1E4D32-5EB6-4D45-9401-80BCC50F8C73}">
          <p14:sldIdLst/>
        </p14:section>
        <p14:section name="Diseño graficas" id="{E1204ADF-6D79-4D09-91BF-6FD0AD10C1F3}">
          <p14:sldIdLst/>
        </p14:section>
        <p14:section name="Agradecimientos" id="{2800B8DF-091A-4573-84D5-F2110BA1C1F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4483" autoAdjust="0"/>
  </p:normalViewPr>
  <p:slideViewPr>
    <p:cSldViewPr snapToGrid="0">
      <p:cViewPr varScale="1">
        <p:scale>
          <a:sx n="80" d="100"/>
          <a:sy n="80" d="100"/>
        </p:scale>
        <p:origin x="782" y="67"/>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785378-2DE5-4D1B-9FF0-F4ACC5C2D323}" type="datetimeFigureOut">
              <a:rPr lang="es-CO" smtClean="0"/>
              <a:t>6/07/2026</a:t>
            </a:fld>
            <a:endParaRPr lang="es-CO"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7850DB-209C-400B-AE8F-60D1A147930D}" type="slidenum">
              <a:rPr lang="es-CO" smtClean="0"/>
              <a:t>‹Nº›</a:t>
            </a:fld>
            <a:endParaRPr lang="es-CO" dirty="0"/>
          </a:p>
        </p:txBody>
      </p:sp>
    </p:spTree>
    <p:extLst>
      <p:ext uri="{BB962C8B-B14F-4D97-AF65-F5344CB8AC3E}">
        <p14:creationId xmlns:p14="http://schemas.microsoft.com/office/powerpoint/2010/main" val="3324500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47850DB-209C-400B-AE8F-60D1A147930D}" type="slidenum">
              <a:rPr lang="es-CO" smtClean="0"/>
              <a:t>1</a:t>
            </a:fld>
            <a:endParaRPr lang="es-CO" dirty="0"/>
          </a:p>
        </p:txBody>
      </p:sp>
    </p:spTree>
    <p:extLst>
      <p:ext uri="{BB962C8B-B14F-4D97-AF65-F5344CB8AC3E}">
        <p14:creationId xmlns:p14="http://schemas.microsoft.com/office/powerpoint/2010/main" val="3716981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73696-4651-8B20-5841-DE0E79A9990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B840F63-D175-09B5-69F9-7337358AD99F}"/>
              </a:ext>
            </a:extLst>
          </p:cNvPr>
          <p:cNvSpPr>
            <a:spLocks noGrp="1" noRot="1" noChangeAspect="1"/>
          </p:cNvSpPr>
          <p:nvPr>
            <p:ph type="sldImg"/>
          </p:nvPr>
        </p:nvSpPr>
        <p:spPr/>
        <p:txBody>
          <a:bodyPr/>
          <a:lstStyle/>
          <a:p>
            <a:endParaRPr lang="es-CO" dirty="0"/>
          </a:p>
        </p:txBody>
      </p:sp>
      <p:sp>
        <p:nvSpPr>
          <p:cNvPr id="3" name="Marcador de notas 2">
            <a:extLst>
              <a:ext uri="{FF2B5EF4-FFF2-40B4-BE49-F238E27FC236}">
                <a16:creationId xmlns:a16="http://schemas.microsoft.com/office/drawing/2014/main" id="{741047C5-372A-6A2C-3028-1024C3421A65}"/>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9E576C0E-987A-F21E-BC29-F6DCA826E77A}"/>
              </a:ext>
            </a:extLst>
          </p:cNvPr>
          <p:cNvSpPr>
            <a:spLocks noGrp="1"/>
          </p:cNvSpPr>
          <p:nvPr>
            <p:ph type="sldNum" sz="quarter" idx="5"/>
          </p:nvPr>
        </p:nvSpPr>
        <p:spPr/>
        <p:txBody>
          <a:bodyPr/>
          <a:lstStyle/>
          <a:p>
            <a:fld id="{E47850DB-209C-400B-AE8F-60D1A147930D}" type="slidenum">
              <a:rPr lang="es-CO" smtClean="0"/>
              <a:t>10</a:t>
            </a:fld>
            <a:endParaRPr lang="es-CO" dirty="0"/>
          </a:p>
        </p:txBody>
      </p:sp>
    </p:spTree>
    <p:extLst>
      <p:ext uri="{BB962C8B-B14F-4D97-AF65-F5344CB8AC3E}">
        <p14:creationId xmlns:p14="http://schemas.microsoft.com/office/powerpoint/2010/main" val="1911407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dirty="0"/>
          </a:p>
        </p:txBody>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E47850DB-209C-400B-AE8F-60D1A147930D}" type="slidenum">
              <a:rPr lang="es-CO" smtClean="0"/>
              <a:t>11</a:t>
            </a:fld>
            <a:endParaRPr lang="es-CO" dirty="0"/>
          </a:p>
        </p:txBody>
      </p:sp>
    </p:spTree>
    <p:extLst>
      <p:ext uri="{BB962C8B-B14F-4D97-AF65-F5344CB8AC3E}">
        <p14:creationId xmlns:p14="http://schemas.microsoft.com/office/powerpoint/2010/main" val="1079119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B0E6D-D1A6-B3C4-F21E-5FBBE310549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1755B95B-A8DA-AC6F-D6E6-8CC5BA608263}"/>
              </a:ext>
            </a:extLst>
          </p:cNvPr>
          <p:cNvSpPr>
            <a:spLocks noGrp="1" noRot="1" noChangeAspect="1"/>
          </p:cNvSpPr>
          <p:nvPr>
            <p:ph type="sldImg"/>
          </p:nvPr>
        </p:nvSpPr>
        <p:spPr/>
        <p:txBody>
          <a:bodyPr/>
          <a:lstStyle/>
          <a:p>
            <a:endParaRPr lang="es-CO" dirty="0"/>
          </a:p>
        </p:txBody>
      </p:sp>
      <p:sp>
        <p:nvSpPr>
          <p:cNvPr id="3" name="Marcador de notas 2">
            <a:extLst>
              <a:ext uri="{FF2B5EF4-FFF2-40B4-BE49-F238E27FC236}">
                <a16:creationId xmlns:a16="http://schemas.microsoft.com/office/drawing/2014/main" id="{40DFF41A-A1DF-0213-C87B-1D38347EB68B}"/>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C03F69D2-2E37-CA84-2441-F48658215E1D}"/>
              </a:ext>
            </a:extLst>
          </p:cNvPr>
          <p:cNvSpPr>
            <a:spLocks noGrp="1"/>
          </p:cNvSpPr>
          <p:nvPr>
            <p:ph type="sldNum" sz="quarter" idx="5"/>
          </p:nvPr>
        </p:nvSpPr>
        <p:spPr/>
        <p:txBody>
          <a:bodyPr/>
          <a:lstStyle/>
          <a:p>
            <a:fld id="{E47850DB-209C-400B-AE8F-60D1A147930D}" type="slidenum">
              <a:rPr lang="es-CO" smtClean="0"/>
              <a:t>2</a:t>
            </a:fld>
            <a:endParaRPr lang="es-CO" dirty="0"/>
          </a:p>
        </p:txBody>
      </p:sp>
    </p:spTree>
    <p:extLst>
      <p:ext uri="{BB962C8B-B14F-4D97-AF65-F5344CB8AC3E}">
        <p14:creationId xmlns:p14="http://schemas.microsoft.com/office/powerpoint/2010/main" val="1112883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A59FA-370B-803D-585F-40C6DD17398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B9E959E-2D33-E84A-ED00-00230CB8ACC7}"/>
              </a:ext>
            </a:extLst>
          </p:cNvPr>
          <p:cNvSpPr>
            <a:spLocks noGrp="1" noRot="1" noChangeAspect="1"/>
          </p:cNvSpPr>
          <p:nvPr>
            <p:ph type="sldImg"/>
          </p:nvPr>
        </p:nvSpPr>
        <p:spPr/>
        <p:txBody>
          <a:bodyPr/>
          <a:lstStyle/>
          <a:p>
            <a:endParaRPr lang="es-CO" dirty="0"/>
          </a:p>
        </p:txBody>
      </p:sp>
      <p:sp>
        <p:nvSpPr>
          <p:cNvPr id="3" name="Marcador de notas 2">
            <a:extLst>
              <a:ext uri="{FF2B5EF4-FFF2-40B4-BE49-F238E27FC236}">
                <a16:creationId xmlns:a16="http://schemas.microsoft.com/office/drawing/2014/main" id="{49124D01-6BCF-4FBA-7D6A-56E6C84CD12E}"/>
              </a:ext>
            </a:extLst>
          </p:cNvPr>
          <p:cNvSpPr>
            <a:spLocks noGrp="1"/>
          </p:cNvSpPr>
          <p:nvPr>
            <p:ph type="body" idx="1"/>
          </p:nvPr>
        </p:nvSpPr>
        <p:spPr/>
        <p:txBody>
          <a:bodyPr/>
          <a:lstStyle/>
          <a:p>
            <a:r>
              <a:rPr lang="es-MX" dirty="0"/>
              <a:t>Para la descripción del estado seleccionar entre: </a:t>
            </a:r>
          </a:p>
          <a:p>
            <a:pPr marL="228600" indent="-228600">
              <a:buAutoNum type="arabicPeriod"/>
            </a:pPr>
            <a:r>
              <a:rPr lang="es-MX" dirty="0"/>
              <a:t>REVISIÓN CONTRACTUAL</a:t>
            </a:r>
          </a:p>
          <a:p>
            <a:pPr marL="228600" indent="-228600">
              <a:buAutoNum type="arabicPeriod"/>
            </a:pPr>
            <a:r>
              <a:rPr lang="es-MX" dirty="0"/>
              <a:t>ESTRUCTURA FINANCIERA</a:t>
            </a:r>
          </a:p>
          <a:p>
            <a:pPr marL="228600" indent="-228600">
              <a:buAutoNum type="arabicPeriod"/>
            </a:pPr>
            <a:r>
              <a:rPr lang="es-MX" dirty="0"/>
              <a:t>ESTRUCTURA TÉCNICA</a:t>
            </a:r>
          </a:p>
          <a:p>
            <a:pPr marL="228600" indent="-228600">
              <a:buAutoNum type="arabicPeriod"/>
            </a:pPr>
            <a:endParaRPr lang="es-MX" dirty="0"/>
          </a:p>
          <a:p>
            <a:pPr marL="0" indent="0">
              <a:buNone/>
            </a:pPr>
            <a:r>
              <a:rPr lang="es-MX" dirty="0"/>
              <a:t>En la fecha prevista de iniciación deben sumar:</a:t>
            </a:r>
          </a:p>
          <a:p>
            <a:pPr marL="228600" indent="-228600">
              <a:buAutoNum type="arabicPeriod"/>
            </a:pPr>
            <a:r>
              <a:rPr lang="es-MX" dirty="0"/>
              <a:t>Los días pendientes de Estudio Previo – Anexo Técnico  - Matriz de riesgos – formato de cotización</a:t>
            </a:r>
          </a:p>
          <a:p>
            <a:pPr marL="228600" indent="-228600">
              <a:buAutoNum type="arabicPeriod"/>
            </a:pPr>
            <a:r>
              <a:rPr lang="es-MX" dirty="0"/>
              <a:t>3 días de revisión del formato de cotización</a:t>
            </a:r>
          </a:p>
          <a:p>
            <a:pPr marL="228600" indent="-228600">
              <a:buAutoNum type="arabicPeriod"/>
            </a:pPr>
            <a:r>
              <a:rPr lang="es-MX" dirty="0"/>
              <a:t>5 días hábiles de evento de cotización</a:t>
            </a:r>
          </a:p>
          <a:p>
            <a:pPr marL="228600" indent="-228600">
              <a:buAutoNum type="arabicPeriod"/>
            </a:pPr>
            <a:r>
              <a:rPr lang="es-MX" dirty="0"/>
              <a:t>5 días de elaboración de estructura de costos y estudio sector</a:t>
            </a:r>
          </a:p>
          <a:p>
            <a:pPr marL="228600" indent="-228600">
              <a:buAutoNum type="arabicPeriod"/>
            </a:pPr>
            <a:endParaRPr lang="es-MX" dirty="0"/>
          </a:p>
          <a:p>
            <a:pPr marL="228600" indent="-228600">
              <a:buAutoNum type="arabicPeriod"/>
            </a:pPr>
            <a:endParaRPr lang="es-CO" dirty="0"/>
          </a:p>
        </p:txBody>
      </p:sp>
      <p:sp>
        <p:nvSpPr>
          <p:cNvPr id="4" name="Marcador de número de diapositiva 3">
            <a:extLst>
              <a:ext uri="{FF2B5EF4-FFF2-40B4-BE49-F238E27FC236}">
                <a16:creationId xmlns:a16="http://schemas.microsoft.com/office/drawing/2014/main" id="{818C5B10-D594-BADA-FB8C-0A2DF32BE496}"/>
              </a:ext>
            </a:extLst>
          </p:cNvPr>
          <p:cNvSpPr>
            <a:spLocks noGrp="1"/>
          </p:cNvSpPr>
          <p:nvPr>
            <p:ph type="sldNum" sz="quarter" idx="5"/>
          </p:nvPr>
        </p:nvSpPr>
        <p:spPr/>
        <p:txBody>
          <a:bodyPr/>
          <a:lstStyle/>
          <a:p>
            <a:fld id="{E47850DB-209C-400B-AE8F-60D1A147930D}" type="slidenum">
              <a:rPr lang="es-CO" smtClean="0"/>
              <a:t>3</a:t>
            </a:fld>
            <a:endParaRPr lang="es-CO" dirty="0"/>
          </a:p>
        </p:txBody>
      </p:sp>
    </p:spTree>
    <p:extLst>
      <p:ext uri="{BB962C8B-B14F-4D97-AF65-F5344CB8AC3E}">
        <p14:creationId xmlns:p14="http://schemas.microsoft.com/office/powerpoint/2010/main" val="4242798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53128B-5D0C-467E-D59C-6DE62564C3D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D61F551-FE68-5793-70B0-69FBBD61C66E}"/>
              </a:ext>
            </a:extLst>
          </p:cNvPr>
          <p:cNvSpPr>
            <a:spLocks noGrp="1" noRot="1" noChangeAspect="1"/>
          </p:cNvSpPr>
          <p:nvPr>
            <p:ph type="sldImg"/>
          </p:nvPr>
        </p:nvSpPr>
        <p:spPr/>
        <p:txBody>
          <a:bodyPr/>
          <a:lstStyle/>
          <a:p>
            <a:endParaRPr lang="es-CO" dirty="0"/>
          </a:p>
        </p:txBody>
      </p:sp>
      <p:sp>
        <p:nvSpPr>
          <p:cNvPr id="3" name="Marcador de notas 2">
            <a:extLst>
              <a:ext uri="{FF2B5EF4-FFF2-40B4-BE49-F238E27FC236}">
                <a16:creationId xmlns:a16="http://schemas.microsoft.com/office/drawing/2014/main" id="{3C02C1ED-7915-7572-69EB-7FF3C295B37F}"/>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67FF68EA-09F7-0C6F-3E08-B3ACD5E04F39}"/>
              </a:ext>
            </a:extLst>
          </p:cNvPr>
          <p:cNvSpPr>
            <a:spLocks noGrp="1"/>
          </p:cNvSpPr>
          <p:nvPr>
            <p:ph type="sldNum" sz="quarter" idx="5"/>
          </p:nvPr>
        </p:nvSpPr>
        <p:spPr/>
        <p:txBody>
          <a:bodyPr/>
          <a:lstStyle/>
          <a:p>
            <a:fld id="{E47850DB-209C-400B-AE8F-60D1A147930D}" type="slidenum">
              <a:rPr lang="es-CO" smtClean="0"/>
              <a:t>4</a:t>
            </a:fld>
            <a:endParaRPr lang="es-CO" dirty="0"/>
          </a:p>
        </p:txBody>
      </p:sp>
    </p:spTree>
    <p:extLst>
      <p:ext uri="{BB962C8B-B14F-4D97-AF65-F5344CB8AC3E}">
        <p14:creationId xmlns:p14="http://schemas.microsoft.com/office/powerpoint/2010/main" val="2686630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0E65C5-5467-AF84-AE53-5C455ACCEC9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29E463E-DD55-B135-A86E-200E095EB501}"/>
              </a:ext>
            </a:extLst>
          </p:cNvPr>
          <p:cNvSpPr>
            <a:spLocks noGrp="1" noRot="1" noChangeAspect="1"/>
          </p:cNvSpPr>
          <p:nvPr>
            <p:ph type="sldImg"/>
          </p:nvPr>
        </p:nvSpPr>
        <p:spPr/>
        <p:txBody>
          <a:bodyPr/>
          <a:lstStyle/>
          <a:p>
            <a:endParaRPr lang="es-CO" dirty="0"/>
          </a:p>
        </p:txBody>
      </p:sp>
      <p:sp>
        <p:nvSpPr>
          <p:cNvPr id="3" name="Marcador de notas 2">
            <a:extLst>
              <a:ext uri="{FF2B5EF4-FFF2-40B4-BE49-F238E27FC236}">
                <a16:creationId xmlns:a16="http://schemas.microsoft.com/office/drawing/2014/main" id="{367B7B23-DBCD-33C4-DBAC-782550F53399}"/>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577DA012-1C2F-6445-D0DC-336ECBC99D1D}"/>
              </a:ext>
            </a:extLst>
          </p:cNvPr>
          <p:cNvSpPr>
            <a:spLocks noGrp="1"/>
          </p:cNvSpPr>
          <p:nvPr>
            <p:ph type="sldNum" sz="quarter" idx="5"/>
          </p:nvPr>
        </p:nvSpPr>
        <p:spPr/>
        <p:txBody>
          <a:bodyPr/>
          <a:lstStyle/>
          <a:p>
            <a:fld id="{E47850DB-209C-400B-AE8F-60D1A147930D}" type="slidenum">
              <a:rPr lang="es-CO" smtClean="0"/>
              <a:t>5</a:t>
            </a:fld>
            <a:endParaRPr lang="es-CO" dirty="0"/>
          </a:p>
        </p:txBody>
      </p:sp>
    </p:spTree>
    <p:extLst>
      <p:ext uri="{BB962C8B-B14F-4D97-AF65-F5344CB8AC3E}">
        <p14:creationId xmlns:p14="http://schemas.microsoft.com/office/powerpoint/2010/main" val="156728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DDC24-91E8-9014-4A5F-ECF7C92C9D0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AF9A563-E64E-7AC5-18B1-BBD467D57365}"/>
              </a:ext>
            </a:extLst>
          </p:cNvPr>
          <p:cNvSpPr>
            <a:spLocks noGrp="1" noRot="1" noChangeAspect="1"/>
          </p:cNvSpPr>
          <p:nvPr>
            <p:ph type="sldImg"/>
          </p:nvPr>
        </p:nvSpPr>
        <p:spPr/>
        <p:txBody>
          <a:bodyPr/>
          <a:lstStyle/>
          <a:p>
            <a:endParaRPr lang="es-CO" dirty="0"/>
          </a:p>
        </p:txBody>
      </p:sp>
      <p:sp>
        <p:nvSpPr>
          <p:cNvPr id="3" name="Marcador de notas 2">
            <a:extLst>
              <a:ext uri="{FF2B5EF4-FFF2-40B4-BE49-F238E27FC236}">
                <a16:creationId xmlns:a16="http://schemas.microsoft.com/office/drawing/2014/main" id="{A4A3F8DB-6DA9-6069-A9D1-36B0AF359DA4}"/>
              </a:ext>
            </a:extLst>
          </p:cNvPr>
          <p:cNvSpPr>
            <a:spLocks noGrp="1"/>
          </p:cNvSpPr>
          <p:nvPr>
            <p:ph type="body" idx="1"/>
          </p:nvPr>
        </p:nvSpPr>
        <p:spPr/>
        <p:txBody>
          <a:bodyPr/>
          <a:lstStyle/>
          <a:p>
            <a:r>
              <a:rPr lang="es-MX" dirty="0"/>
              <a:t>Para la descripción del estado seleccionar entre: </a:t>
            </a:r>
          </a:p>
          <a:p>
            <a:pPr marL="228600" indent="-228600">
              <a:buAutoNum type="arabicPeriod"/>
            </a:pPr>
            <a:r>
              <a:rPr lang="es-MX" dirty="0"/>
              <a:t>REVISIÓN CONTRACTUAL</a:t>
            </a:r>
          </a:p>
          <a:p>
            <a:pPr marL="228600" indent="-228600">
              <a:buAutoNum type="arabicPeriod"/>
            </a:pPr>
            <a:r>
              <a:rPr lang="es-MX" dirty="0"/>
              <a:t>ESTRUCTURA FINANCIERA</a:t>
            </a:r>
          </a:p>
          <a:p>
            <a:pPr marL="228600" indent="-228600">
              <a:buAutoNum type="arabicPeriod"/>
            </a:pPr>
            <a:r>
              <a:rPr lang="es-MX" dirty="0"/>
              <a:t>ESTRUCTURA TÉCNICA</a:t>
            </a:r>
          </a:p>
          <a:p>
            <a:pPr marL="228600" indent="-228600">
              <a:buAutoNum type="arabicPeriod"/>
            </a:pPr>
            <a:endParaRPr lang="es-MX" dirty="0"/>
          </a:p>
          <a:p>
            <a:pPr marL="0" indent="0">
              <a:buNone/>
            </a:pPr>
            <a:r>
              <a:rPr lang="es-MX" dirty="0"/>
              <a:t>En la fecha prevista de iniciación deben sumar:</a:t>
            </a:r>
          </a:p>
          <a:p>
            <a:pPr marL="228600" indent="-228600">
              <a:buAutoNum type="arabicPeriod"/>
            </a:pPr>
            <a:r>
              <a:rPr lang="es-MX" dirty="0"/>
              <a:t>Los días pendientes de Estudio Previo – Anexo Técnico  - Matriz de riesgos – formato de cotización</a:t>
            </a:r>
          </a:p>
          <a:p>
            <a:pPr marL="228600" indent="-228600">
              <a:buAutoNum type="arabicPeriod"/>
            </a:pPr>
            <a:r>
              <a:rPr lang="es-MX" dirty="0"/>
              <a:t>3 días de revisión del formato de cotización</a:t>
            </a:r>
          </a:p>
          <a:p>
            <a:pPr marL="228600" indent="-228600">
              <a:buAutoNum type="arabicPeriod"/>
            </a:pPr>
            <a:r>
              <a:rPr lang="es-MX" dirty="0"/>
              <a:t>5 días hábiles de evento de cotización</a:t>
            </a:r>
          </a:p>
          <a:p>
            <a:pPr marL="228600" indent="-228600">
              <a:buAutoNum type="arabicPeriod"/>
            </a:pPr>
            <a:r>
              <a:rPr lang="es-MX" dirty="0"/>
              <a:t>5 días de elaboración de estructura de costos y estudio sector</a:t>
            </a:r>
          </a:p>
          <a:p>
            <a:pPr marL="228600" indent="-228600">
              <a:buAutoNum type="arabicPeriod"/>
            </a:pPr>
            <a:endParaRPr lang="es-CO" dirty="0"/>
          </a:p>
        </p:txBody>
      </p:sp>
      <p:sp>
        <p:nvSpPr>
          <p:cNvPr id="4" name="Marcador de número de diapositiva 3">
            <a:extLst>
              <a:ext uri="{FF2B5EF4-FFF2-40B4-BE49-F238E27FC236}">
                <a16:creationId xmlns:a16="http://schemas.microsoft.com/office/drawing/2014/main" id="{CA78526A-E70C-4DC8-5A65-3290189C7925}"/>
              </a:ext>
            </a:extLst>
          </p:cNvPr>
          <p:cNvSpPr>
            <a:spLocks noGrp="1"/>
          </p:cNvSpPr>
          <p:nvPr>
            <p:ph type="sldNum" sz="quarter" idx="5"/>
          </p:nvPr>
        </p:nvSpPr>
        <p:spPr/>
        <p:txBody>
          <a:bodyPr/>
          <a:lstStyle/>
          <a:p>
            <a:fld id="{E47850DB-209C-400B-AE8F-60D1A147930D}" type="slidenum">
              <a:rPr lang="es-CO" smtClean="0"/>
              <a:t>6</a:t>
            </a:fld>
            <a:endParaRPr lang="es-CO" dirty="0"/>
          </a:p>
        </p:txBody>
      </p:sp>
    </p:spTree>
    <p:extLst>
      <p:ext uri="{BB962C8B-B14F-4D97-AF65-F5344CB8AC3E}">
        <p14:creationId xmlns:p14="http://schemas.microsoft.com/office/powerpoint/2010/main" val="221219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dirty="0"/>
          </a:p>
        </p:txBody>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E47850DB-209C-400B-AE8F-60D1A147930D}" type="slidenum">
              <a:rPr lang="es-CO" smtClean="0"/>
              <a:t>7</a:t>
            </a:fld>
            <a:endParaRPr lang="es-CO" dirty="0"/>
          </a:p>
        </p:txBody>
      </p:sp>
    </p:spTree>
    <p:extLst>
      <p:ext uri="{BB962C8B-B14F-4D97-AF65-F5344CB8AC3E}">
        <p14:creationId xmlns:p14="http://schemas.microsoft.com/office/powerpoint/2010/main" val="1079119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275D0-D3F8-15BB-023A-097BD024714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9B200B6-74AF-DEEC-4AAA-A5B9FA212C6E}"/>
              </a:ext>
            </a:extLst>
          </p:cNvPr>
          <p:cNvSpPr>
            <a:spLocks noGrp="1" noRot="1" noChangeAspect="1"/>
          </p:cNvSpPr>
          <p:nvPr>
            <p:ph type="sldImg"/>
          </p:nvPr>
        </p:nvSpPr>
        <p:spPr/>
        <p:txBody>
          <a:bodyPr/>
          <a:lstStyle/>
          <a:p>
            <a:endParaRPr lang="es-CO" dirty="0"/>
          </a:p>
        </p:txBody>
      </p:sp>
      <p:sp>
        <p:nvSpPr>
          <p:cNvPr id="3" name="Marcador de notas 2">
            <a:extLst>
              <a:ext uri="{FF2B5EF4-FFF2-40B4-BE49-F238E27FC236}">
                <a16:creationId xmlns:a16="http://schemas.microsoft.com/office/drawing/2014/main" id="{3BA2AC00-4DC6-2D7A-AAF9-BDC0914D7867}"/>
              </a:ext>
            </a:extLst>
          </p:cNvPr>
          <p:cNvSpPr>
            <a:spLocks noGrp="1"/>
          </p:cNvSpPr>
          <p:nvPr>
            <p:ph type="body" idx="1"/>
          </p:nvPr>
        </p:nvSpPr>
        <p:spPr/>
        <p:txBody>
          <a:bodyPr/>
          <a:lstStyle/>
          <a:p>
            <a:r>
              <a:rPr lang="es-MX" dirty="0"/>
              <a:t>Para la descripción del estado seleccionar entre: </a:t>
            </a:r>
          </a:p>
          <a:p>
            <a:pPr marL="228600" indent="-228600">
              <a:buAutoNum type="arabicPeriod"/>
            </a:pPr>
            <a:r>
              <a:rPr lang="es-MX" dirty="0"/>
              <a:t>REVISIÓN CONTRACTUAL</a:t>
            </a:r>
          </a:p>
          <a:p>
            <a:pPr marL="228600" indent="-228600">
              <a:buAutoNum type="arabicPeriod"/>
            </a:pPr>
            <a:r>
              <a:rPr lang="es-MX" dirty="0"/>
              <a:t>ESTRUCTURA FINANCIERA</a:t>
            </a:r>
          </a:p>
          <a:p>
            <a:pPr marL="228600" indent="-228600">
              <a:buAutoNum type="arabicPeriod"/>
            </a:pPr>
            <a:r>
              <a:rPr lang="es-MX" dirty="0"/>
              <a:t>ESTRUCTURA TÉCNICA</a:t>
            </a:r>
          </a:p>
          <a:p>
            <a:pPr marL="228600" indent="-228600">
              <a:buAutoNum type="arabicPeriod"/>
            </a:pPr>
            <a:endParaRPr lang="es-MX" dirty="0"/>
          </a:p>
          <a:p>
            <a:pPr marL="0" indent="0">
              <a:buNone/>
            </a:pPr>
            <a:r>
              <a:rPr lang="es-MX" dirty="0"/>
              <a:t>En la fecha prevista de iniciación deben sumar:</a:t>
            </a:r>
          </a:p>
          <a:p>
            <a:pPr marL="228600" indent="-228600">
              <a:buAutoNum type="arabicPeriod"/>
            </a:pPr>
            <a:r>
              <a:rPr lang="es-MX" dirty="0"/>
              <a:t>Los días pendientes de Estudio Previo – Anexo Técnico  - Matriz de riesgos – formato de cotización</a:t>
            </a:r>
          </a:p>
          <a:p>
            <a:pPr marL="228600" indent="-228600">
              <a:buAutoNum type="arabicPeriod"/>
            </a:pPr>
            <a:r>
              <a:rPr lang="es-MX" dirty="0"/>
              <a:t>3 días de revisión del formato de cotización</a:t>
            </a:r>
          </a:p>
          <a:p>
            <a:pPr marL="228600" indent="-228600">
              <a:buAutoNum type="arabicPeriod"/>
            </a:pPr>
            <a:r>
              <a:rPr lang="es-MX" dirty="0"/>
              <a:t>5 días hábiles de evento de cotización</a:t>
            </a:r>
          </a:p>
          <a:p>
            <a:pPr marL="228600" indent="-228600">
              <a:buAutoNum type="arabicPeriod"/>
            </a:pPr>
            <a:r>
              <a:rPr lang="es-MX" dirty="0"/>
              <a:t>5 días de elaboración de estructura de costos y estudio sector</a:t>
            </a:r>
          </a:p>
          <a:p>
            <a:pPr marL="228600" indent="-228600">
              <a:buAutoNum type="arabicPeriod"/>
            </a:pPr>
            <a:endParaRPr lang="es-CO" dirty="0"/>
          </a:p>
        </p:txBody>
      </p:sp>
      <p:sp>
        <p:nvSpPr>
          <p:cNvPr id="4" name="Marcador de número de diapositiva 3">
            <a:extLst>
              <a:ext uri="{FF2B5EF4-FFF2-40B4-BE49-F238E27FC236}">
                <a16:creationId xmlns:a16="http://schemas.microsoft.com/office/drawing/2014/main" id="{95EF7576-15E6-C4B2-7DAE-E61356B89628}"/>
              </a:ext>
            </a:extLst>
          </p:cNvPr>
          <p:cNvSpPr>
            <a:spLocks noGrp="1"/>
          </p:cNvSpPr>
          <p:nvPr>
            <p:ph type="sldNum" sz="quarter" idx="5"/>
          </p:nvPr>
        </p:nvSpPr>
        <p:spPr/>
        <p:txBody>
          <a:bodyPr/>
          <a:lstStyle/>
          <a:p>
            <a:fld id="{E47850DB-209C-400B-AE8F-60D1A147930D}" type="slidenum">
              <a:rPr lang="es-CO" smtClean="0"/>
              <a:t>8</a:t>
            </a:fld>
            <a:endParaRPr lang="es-CO" dirty="0"/>
          </a:p>
        </p:txBody>
      </p:sp>
    </p:spTree>
    <p:extLst>
      <p:ext uri="{BB962C8B-B14F-4D97-AF65-F5344CB8AC3E}">
        <p14:creationId xmlns:p14="http://schemas.microsoft.com/office/powerpoint/2010/main" val="2441514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2EEB7-47A6-076E-06F9-D4327BDC231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111BD03-3A5A-CB2E-6F1D-732F8FE028ED}"/>
              </a:ext>
            </a:extLst>
          </p:cNvPr>
          <p:cNvSpPr>
            <a:spLocks noGrp="1" noRot="1" noChangeAspect="1"/>
          </p:cNvSpPr>
          <p:nvPr>
            <p:ph type="sldImg"/>
          </p:nvPr>
        </p:nvSpPr>
        <p:spPr/>
        <p:txBody>
          <a:bodyPr/>
          <a:lstStyle/>
          <a:p>
            <a:endParaRPr lang="es-CO" dirty="0"/>
          </a:p>
        </p:txBody>
      </p:sp>
      <p:sp>
        <p:nvSpPr>
          <p:cNvPr id="3" name="Marcador de notas 2">
            <a:extLst>
              <a:ext uri="{FF2B5EF4-FFF2-40B4-BE49-F238E27FC236}">
                <a16:creationId xmlns:a16="http://schemas.microsoft.com/office/drawing/2014/main" id="{6BDC5C25-FB9F-07BE-080F-51A9FF4C7102}"/>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BF8E0589-5F8A-BED6-932D-42841C33EB22}"/>
              </a:ext>
            </a:extLst>
          </p:cNvPr>
          <p:cNvSpPr>
            <a:spLocks noGrp="1"/>
          </p:cNvSpPr>
          <p:nvPr>
            <p:ph type="sldNum" sz="quarter" idx="5"/>
          </p:nvPr>
        </p:nvSpPr>
        <p:spPr/>
        <p:txBody>
          <a:bodyPr/>
          <a:lstStyle/>
          <a:p>
            <a:fld id="{E47850DB-209C-400B-AE8F-60D1A147930D}" type="slidenum">
              <a:rPr lang="es-CO" smtClean="0"/>
              <a:t>9</a:t>
            </a:fld>
            <a:endParaRPr lang="es-CO" dirty="0"/>
          </a:p>
        </p:txBody>
      </p:sp>
    </p:spTree>
    <p:extLst>
      <p:ext uri="{BB962C8B-B14F-4D97-AF65-F5344CB8AC3E}">
        <p14:creationId xmlns:p14="http://schemas.microsoft.com/office/powerpoint/2010/main" val="491155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5.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5.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1">
    <p:spTree>
      <p:nvGrpSpPr>
        <p:cNvPr id="1" name=""/>
        <p:cNvGrpSpPr/>
        <p:nvPr/>
      </p:nvGrpSpPr>
      <p:grpSpPr>
        <a:xfrm>
          <a:off x="0" y="0"/>
          <a:ext cx="0" cy="0"/>
          <a:chOff x="0" y="0"/>
          <a:chExt cx="0" cy="0"/>
        </a:xfrm>
      </p:grpSpPr>
      <p:sp>
        <p:nvSpPr>
          <p:cNvPr id="10" name="Marcador de posición de imagen 9">
            <a:extLst>
              <a:ext uri="{FF2B5EF4-FFF2-40B4-BE49-F238E27FC236}">
                <a16:creationId xmlns:a16="http://schemas.microsoft.com/office/drawing/2014/main" id="{E8ECC9B0-D3DC-A789-87E0-BF29FBEAC91C}"/>
              </a:ext>
            </a:extLst>
          </p:cNvPr>
          <p:cNvSpPr>
            <a:spLocks noGrp="1"/>
          </p:cNvSpPr>
          <p:nvPr>
            <p:ph type="pic" sz="quarter" idx="19"/>
          </p:nvPr>
        </p:nvSpPr>
        <p:spPr>
          <a:xfrm>
            <a:off x="4610100" y="0"/>
            <a:ext cx="7581900" cy="6858000"/>
          </a:xfrm>
        </p:spPr>
        <p:txBody>
          <a:bodyPr/>
          <a:lstStyle/>
          <a:p>
            <a:endParaRPr lang="es-CO" dirty="0"/>
          </a:p>
        </p:txBody>
      </p:sp>
    </p:spTree>
    <p:extLst>
      <p:ext uri="{BB962C8B-B14F-4D97-AF65-F5344CB8AC3E}">
        <p14:creationId xmlns:p14="http://schemas.microsoft.com/office/powerpoint/2010/main" val="1722015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seño Info 4">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65F3280-5DEA-9169-75E7-87E3BC53C758}"/>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latin typeface="Montserrat Light" pitchFamily="2" charset="0"/>
            </a:endParaRPr>
          </a:p>
        </p:txBody>
      </p:sp>
      <p:pic>
        <p:nvPicPr>
          <p:cNvPr id="3" name="Google Shape;105;p15">
            <a:extLst>
              <a:ext uri="{FF2B5EF4-FFF2-40B4-BE49-F238E27FC236}">
                <a16:creationId xmlns:a16="http://schemas.microsoft.com/office/drawing/2014/main" id="{789C290F-DA11-D608-0AF1-C1838AB55A7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pic>
        <p:nvPicPr>
          <p:cNvPr id="4" name="Gráfico 3">
            <a:extLst>
              <a:ext uri="{FF2B5EF4-FFF2-40B4-BE49-F238E27FC236}">
                <a16:creationId xmlns:a16="http://schemas.microsoft.com/office/drawing/2014/main" id="{600EB47B-5A98-B6C5-2A76-7D0067602828}"/>
              </a:ext>
            </a:extLst>
          </p:cNvPr>
          <p:cNvPicPr>
            <a:picLocks noChangeAspect="1"/>
          </p:cNvPicPr>
          <p:nvPr userDrawn="1"/>
        </p:nvPicPr>
        <p:blipFill>
          <a:blip>
            <a:extLst>
              <a:ext uri="{96DAC541-7B7A-43D3-8B79-37D633B846F1}">
                <asvg:svgBlip xmlns:asvg="http://schemas.microsoft.com/office/drawing/2016/SVG/main" r:embed="rId3"/>
              </a:ext>
            </a:extLst>
          </a:blip>
          <a:srcRect l="18684" t="74265" r="-18684" b="-37913"/>
          <a:stretch>
            <a:fillRect/>
          </a:stretch>
        </p:blipFill>
        <p:spPr>
          <a:xfrm>
            <a:off x="8631581" y="-1"/>
            <a:ext cx="1966743" cy="1730321"/>
          </a:xfrm>
          <a:prstGeom prst="rect">
            <a:avLst/>
          </a:prstGeom>
        </p:spPr>
      </p:pic>
      <p:pic>
        <p:nvPicPr>
          <p:cNvPr id="6" name="Gráfico 5">
            <a:extLst>
              <a:ext uri="{FF2B5EF4-FFF2-40B4-BE49-F238E27FC236}">
                <a16:creationId xmlns:a16="http://schemas.microsoft.com/office/drawing/2014/main" id="{3838FB83-DF19-3B79-BEBB-D116AB34498F}"/>
              </a:ext>
            </a:extLst>
          </p:cNvPr>
          <p:cNvPicPr>
            <a:picLocks noChangeAspect="1"/>
          </p:cNvPicPr>
          <p:nvPr userDrawn="1"/>
        </p:nvPicPr>
        <p:blipFill>
          <a:blip>
            <a:extLst>
              <a:ext uri="{96DAC541-7B7A-43D3-8B79-37D633B846F1}">
                <asvg:svgBlip xmlns:asvg="http://schemas.microsoft.com/office/drawing/2016/SVG/main" r:embed="rId4"/>
              </a:ext>
            </a:extLst>
          </a:blip>
          <a:srcRect l="-25344" t="24136" r="25344"/>
          <a:stretch>
            <a:fillRect/>
          </a:stretch>
        </p:blipFill>
        <p:spPr>
          <a:xfrm rot="10800000">
            <a:off x="1" y="1655255"/>
            <a:ext cx="3277624" cy="5202745"/>
          </a:xfrm>
          <a:prstGeom prst="rect">
            <a:avLst/>
          </a:prstGeom>
        </p:spPr>
      </p:pic>
      <p:sp>
        <p:nvSpPr>
          <p:cNvPr id="7" name="Marcador de texto 3">
            <a:extLst>
              <a:ext uri="{FF2B5EF4-FFF2-40B4-BE49-F238E27FC236}">
                <a16:creationId xmlns:a16="http://schemas.microsoft.com/office/drawing/2014/main" id="{CEBA7069-B14D-D428-A1A2-CEC8E1B8DD2F}"/>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8" name="Marcador de texto 3">
            <a:extLst>
              <a:ext uri="{FF2B5EF4-FFF2-40B4-BE49-F238E27FC236}">
                <a16:creationId xmlns:a16="http://schemas.microsoft.com/office/drawing/2014/main" id="{95BA1DE9-F1E1-5029-3B3F-BC1F4ED2F9C9}"/>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
        <p:nvSpPr>
          <p:cNvPr id="10" name="Marcador de texto 3">
            <a:extLst>
              <a:ext uri="{FF2B5EF4-FFF2-40B4-BE49-F238E27FC236}">
                <a16:creationId xmlns:a16="http://schemas.microsoft.com/office/drawing/2014/main" id="{8F71220D-A8B0-798F-E3A4-FB972288207F}"/>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Fuente: www.ejemplo de referencia.com</a:t>
            </a:r>
          </a:p>
        </p:txBody>
      </p:sp>
      <p:sp>
        <p:nvSpPr>
          <p:cNvPr id="13" name="Marcador de texto 3">
            <a:extLst>
              <a:ext uri="{FF2B5EF4-FFF2-40B4-BE49-F238E27FC236}">
                <a16:creationId xmlns:a16="http://schemas.microsoft.com/office/drawing/2014/main" id="{0D9F905C-1686-C33A-DBBB-403B085CB13E}"/>
              </a:ext>
            </a:extLst>
          </p:cNvPr>
          <p:cNvSpPr>
            <a:spLocks noGrp="1"/>
          </p:cNvSpPr>
          <p:nvPr>
            <p:ph type="body" sz="half" idx="2" hasCustomPrompt="1"/>
          </p:nvPr>
        </p:nvSpPr>
        <p:spPr>
          <a:xfrm>
            <a:off x="6723937" y="3353277"/>
            <a:ext cx="4390955" cy="851841"/>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a:t>
            </a:r>
          </a:p>
        </p:txBody>
      </p:sp>
      <p:sp>
        <p:nvSpPr>
          <p:cNvPr id="14" name="Título 1">
            <a:extLst>
              <a:ext uri="{FF2B5EF4-FFF2-40B4-BE49-F238E27FC236}">
                <a16:creationId xmlns:a16="http://schemas.microsoft.com/office/drawing/2014/main" id="{D6C1CB1F-0930-2AA4-83C7-947688A49EBD}"/>
              </a:ext>
            </a:extLst>
          </p:cNvPr>
          <p:cNvSpPr>
            <a:spLocks noGrp="1"/>
          </p:cNvSpPr>
          <p:nvPr>
            <p:ph type="ctrTitle" hasCustomPrompt="1"/>
          </p:nvPr>
        </p:nvSpPr>
        <p:spPr>
          <a:xfrm>
            <a:off x="6723937" y="1491418"/>
            <a:ext cx="3815287" cy="1038718"/>
          </a:xfrm>
        </p:spPr>
        <p:txBody>
          <a:bodyPr anchor="ctr">
            <a:noAutofit/>
          </a:bodyPr>
          <a:lstStyle>
            <a:lvl1pPr algn="l">
              <a:defRPr sz="2400"/>
            </a:lvl1pPr>
          </a:lstStyle>
          <a:p>
            <a:r>
              <a:rPr lang="es-ES" dirty="0"/>
              <a:t>Texto Principal</a:t>
            </a:r>
            <a:br>
              <a:rPr lang="es-ES" dirty="0"/>
            </a:br>
            <a:r>
              <a:rPr lang="es-ES" dirty="0"/>
              <a:t>Tema de Interés</a:t>
            </a:r>
          </a:p>
        </p:txBody>
      </p:sp>
      <p:sp>
        <p:nvSpPr>
          <p:cNvPr id="15" name="Marcador de posición de imagen 14">
            <a:extLst>
              <a:ext uri="{FF2B5EF4-FFF2-40B4-BE49-F238E27FC236}">
                <a16:creationId xmlns:a16="http://schemas.microsoft.com/office/drawing/2014/main" id="{B4BDC18F-C9F4-B111-A2EB-4DAFFE9C6CBD}"/>
              </a:ext>
            </a:extLst>
          </p:cNvPr>
          <p:cNvSpPr>
            <a:spLocks noGrp="1"/>
          </p:cNvSpPr>
          <p:nvPr>
            <p:ph type="pic" sz="quarter" idx="21"/>
          </p:nvPr>
        </p:nvSpPr>
        <p:spPr>
          <a:xfrm>
            <a:off x="927100" y="1491418"/>
            <a:ext cx="5321300" cy="4013200"/>
          </a:xfrm>
        </p:spPr>
        <p:txBody>
          <a:bodyPr/>
          <a:lstStyle/>
          <a:p>
            <a:endParaRPr lang="es-CO" dirty="0"/>
          </a:p>
        </p:txBody>
      </p:sp>
      <p:grpSp>
        <p:nvGrpSpPr>
          <p:cNvPr id="16" name="Grupo 15">
            <a:extLst>
              <a:ext uri="{FF2B5EF4-FFF2-40B4-BE49-F238E27FC236}">
                <a16:creationId xmlns:a16="http://schemas.microsoft.com/office/drawing/2014/main" id="{122BF2CD-32EF-24D5-1F65-2E664CA2EEC6}"/>
              </a:ext>
            </a:extLst>
          </p:cNvPr>
          <p:cNvGrpSpPr/>
          <p:nvPr userDrawn="1"/>
        </p:nvGrpSpPr>
        <p:grpSpPr>
          <a:xfrm>
            <a:off x="6723937" y="2972454"/>
            <a:ext cx="4551309" cy="0"/>
            <a:chOff x="6683614" y="2499360"/>
            <a:chExt cx="4551309" cy="0"/>
          </a:xfrm>
        </p:grpSpPr>
        <p:cxnSp>
          <p:nvCxnSpPr>
            <p:cNvPr id="17" name="Conector recto 16">
              <a:extLst>
                <a:ext uri="{FF2B5EF4-FFF2-40B4-BE49-F238E27FC236}">
                  <a16:creationId xmlns:a16="http://schemas.microsoft.com/office/drawing/2014/main" id="{9CFEECCB-90B4-27D1-18FB-B8C7EEB5779F}"/>
                </a:ext>
              </a:extLst>
            </p:cNvPr>
            <p:cNvCxnSpPr>
              <a:cxnSpLocks/>
            </p:cNvCxnSpPr>
            <p:nvPr/>
          </p:nvCxnSpPr>
          <p:spPr>
            <a:xfrm>
              <a:off x="6751778" y="2499360"/>
              <a:ext cx="4483145" cy="0"/>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8" name="Conector recto 17">
              <a:extLst>
                <a:ext uri="{FF2B5EF4-FFF2-40B4-BE49-F238E27FC236}">
                  <a16:creationId xmlns:a16="http://schemas.microsoft.com/office/drawing/2014/main" id="{DBBCD375-BC2C-5E2A-7CD1-2EF8D06B2542}"/>
                </a:ext>
              </a:extLst>
            </p:cNvPr>
            <p:cNvCxnSpPr>
              <a:cxnSpLocks/>
            </p:cNvCxnSpPr>
            <p:nvPr/>
          </p:nvCxnSpPr>
          <p:spPr>
            <a:xfrm>
              <a:off x="6683614" y="2499360"/>
              <a:ext cx="1500266" cy="0"/>
            </a:xfrm>
            <a:prstGeom prst="line">
              <a:avLst/>
            </a:prstGeom>
            <a:ln w="9525"/>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79036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ita_01">
    <p:bg>
      <p:bgRef idx="1001">
        <a:schemeClr val="bg1"/>
      </p:bgRef>
    </p:bg>
    <p:spTree>
      <p:nvGrpSpPr>
        <p:cNvPr id="1" name=""/>
        <p:cNvGrpSpPr/>
        <p:nvPr/>
      </p:nvGrpSpPr>
      <p:grpSpPr>
        <a:xfrm>
          <a:off x="0" y="0"/>
          <a:ext cx="0" cy="0"/>
          <a:chOff x="0" y="0"/>
          <a:chExt cx="0" cy="0"/>
        </a:xfrm>
      </p:grpSpPr>
      <p:sp>
        <p:nvSpPr>
          <p:cNvPr id="18" name="Marcador de texto 11">
            <a:extLst>
              <a:ext uri="{FF2B5EF4-FFF2-40B4-BE49-F238E27FC236}">
                <a16:creationId xmlns:a16="http://schemas.microsoft.com/office/drawing/2014/main" id="{42947034-6F9A-652D-4CE8-BF02BE2EFBDB}"/>
              </a:ext>
            </a:extLst>
          </p:cNvPr>
          <p:cNvSpPr>
            <a:spLocks noGrp="1"/>
          </p:cNvSpPr>
          <p:nvPr>
            <p:ph type="body" sz="quarter" idx="10" hasCustomPrompt="1"/>
          </p:nvPr>
        </p:nvSpPr>
        <p:spPr>
          <a:xfrm>
            <a:off x="1993128" y="2694241"/>
            <a:ext cx="8205746" cy="1588421"/>
          </a:xfrm>
        </p:spPr>
        <p:txBody>
          <a:bodyPr anchor="ctr">
            <a:noAutofit/>
          </a:bodyPr>
          <a:lstStyle>
            <a:lvl1pPr algn="ctr">
              <a:lnSpc>
                <a:spcPct val="80000"/>
              </a:lnSpc>
              <a:buNone/>
              <a:defRPr sz="2400">
                <a:solidFill>
                  <a:schemeClr val="tx2"/>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s-ES" dirty="0"/>
              <a:t>Es un hecho establecido hace demasiado tiempo que un lector se distraerá con el contenido del texto de un sitio mientras que mira su diseño. </a:t>
            </a:r>
          </a:p>
        </p:txBody>
      </p:sp>
      <p:sp>
        <p:nvSpPr>
          <p:cNvPr id="23" name="Marcador de texto 3">
            <a:extLst>
              <a:ext uri="{FF2B5EF4-FFF2-40B4-BE49-F238E27FC236}">
                <a16:creationId xmlns:a16="http://schemas.microsoft.com/office/drawing/2014/main" id="{02D9FDD7-85AF-0CC3-850C-96C0C0A68354}"/>
              </a:ext>
            </a:extLst>
          </p:cNvPr>
          <p:cNvSpPr>
            <a:spLocks noGrp="1"/>
          </p:cNvSpPr>
          <p:nvPr>
            <p:ph type="body" sz="half" idx="16" hasCustomPrompt="1"/>
          </p:nvPr>
        </p:nvSpPr>
        <p:spPr>
          <a:xfrm>
            <a:off x="6096000" y="4506060"/>
            <a:ext cx="3479238" cy="246221"/>
          </a:xfrm>
        </p:spPr>
        <p:txBody>
          <a:bodyPr anchor="ctr">
            <a:noAutofit/>
          </a:bodyPr>
          <a:lstStyle>
            <a:lvl1pPr marL="0" indent="0" algn="r">
              <a:buNone/>
              <a:defRPr sz="1200">
                <a:solidFill>
                  <a:schemeClr val="accent3"/>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ALCALDÍA LOCAL DE TUNJUELITO</a:t>
            </a:r>
          </a:p>
        </p:txBody>
      </p:sp>
      <p:sp>
        <p:nvSpPr>
          <p:cNvPr id="24" name="Marcador de texto 11">
            <a:extLst>
              <a:ext uri="{FF2B5EF4-FFF2-40B4-BE49-F238E27FC236}">
                <a16:creationId xmlns:a16="http://schemas.microsoft.com/office/drawing/2014/main" id="{EB11D302-CB0D-B149-40D7-6A3B79D59A5B}"/>
              </a:ext>
            </a:extLst>
          </p:cNvPr>
          <p:cNvSpPr>
            <a:spLocks noGrp="1"/>
          </p:cNvSpPr>
          <p:nvPr>
            <p:ph type="body" sz="quarter" idx="17" hasCustomPrompt="1"/>
          </p:nvPr>
        </p:nvSpPr>
        <p:spPr>
          <a:xfrm>
            <a:off x="236772" y="2006038"/>
            <a:ext cx="2832874" cy="3215863"/>
          </a:xfrm>
        </p:spPr>
        <p:txBody>
          <a:bodyPr anchor="ctr">
            <a:noAutofit/>
          </a:bodyPr>
          <a:lstStyle>
            <a:lvl1pPr algn="ctr">
              <a:lnSpc>
                <a:spcPct val="80000"/>
              </a:lnSpc>
              <a:buNone/>
              <a:defRPr sz="23900">
                <a:solidFill>
                  <a:schemeClr val="accent3"/>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s-ES" dirty="0"/>
              <a:t>“</a:t>
            </a:r>
          </a:p>
        </p:txBody>
      </p:sp>
      <p:sp>
        <p:nvSpPr>
          <p:cNvPr id="25" name="Marcador de texto 11">
            <a:extLst>
              <a:ext uri="{FF2B5EF4-FFF2-40B4-BE49-F238E27FC236}">
                <a16:creationId xmlns:a16="http://schemas.microsoft.com/office/drawing/2014/main" id="{36539E1E-F4DA-BEF9-EA3A-CBD4685783C4}"/>
              </a:ext>
            </a:extLst>
          </p:cNvPr>
          <p:cNvSpPr>
            <a:spLocks noGrp="1"/>
          </p:cNvSpPr>
          <p:nvPr>
            <p:ph type="body" sz="quarter" idx="18" hasCustomPrompt="1"/>
          </p:nvPr>
        </p:nvSpPr>
        <p:spPr>
          <a:xfrm rot="10800000">
            <a:off x="8934835" y="1561521"/>
            <a:ext cx="2832874" cy="3215863"/>
          </a:xfrm>
        </p:spPr>
        <p:txBody>
          <a:bodyPr anchor="ctr">
            <a:noAutofit/>
          </a:bodyPr>
          <a:lstStyle>
            <a:lvl1pPr algn="ctr">
              <a:lnSpc>
                <a:spcPct val="80000"/>
              </a:lnSpc>
              <a:buNone/>
              <a:defRPr sz="23900">
                <a:solidFill>
                  <a:schemeClr val="accent3"/>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s-ES" dirty="0"/>
              <a:t>“</a:t>
            </a:r>
          </a:p>
        </p:txBody>
      </p:sp>
      <p:cxnSp>
        <p:nvCxnSpPr>
          <p:cNvPr id="3" name="Conector recto 2">
            <a:extLst>
              <a:ext uri="{FF2B5EF4-FFF2-40B4-BE49-F238E27FC236}">
                <a16:creationId xmlns:a16="http://schemas.microsoft.com/office/drawing/2014/main" id="{52FAF8E7-A6CF-A36F-7B62-88FBC26170F7}"/>
              </a:ext>
            </a:extLst>
          </p:cNvPr>
          <p:cNvCxnSpPr/>
          <p:nvPr userDrawn="1"/>
        </p:nvCxnSpPr>
        <p:spPr>
          <a:xfrm flipH="1">
            <a:off x="2641600" y="4282662"/>
            <a:ext cx="6933638" cy="0"/>
          </a:xfrm>
          <a:prstGeom prst="line">
            <a:avLst/>
          </a:prstGeom>
          <a:ln w="12700"/>
        </p:spPr>
        <p:style>
          <a:lnRef idx="2">
            <a:schemeClr val="accent3"/>
          </a:lnRef>
          <a:fillRef idx="0">
            <a:schemeClr val="accent3"/>
          </a:fillRef>
          <a:effectRef idx="1">
            <a:schemeClr val="accent3"/>
          </a:effectRef>
          <a:fontRef idx="minor">
            <a:schemeClr val="tx1"/>
          </a:fontRef>
        </p:style>
      </p:cxnSp>
      <p:pic>
        <p:nvPicPr>
          <p:cNvPr id="4" name="Imagen 3" descr="Logotipo, nombre de la empresa&#10;&#10;El contenido generado por IA puede ser incorrecto.">
            <a:extLst>
              <a:ext uri="{FF2B5EF4-FFF2-40B4-BE49-F238E27FC236}">
                <a16:creationId xmlns:a16="http://schemas.microsoft.com/office/drawing/2014/main" id="{AC0E2452-DAC8-F77B-A736-72841A443397}"/>
              </a:ext>
            </a:extLst>
          </p:cNvPr>
          <p:cNvPicPr>
            <a:picLocks noChangeAspect="1"/>
          </p:cNvPicPr>
          <p:nvPr userDrawn="1"/>
        </p:nvPicPr>
        <p:blipFill>
          <a:blip r:embed="rId2">
            <a:biLevel thresh="25000"/>
            <a:extLst>
              <a:ext uri="{28A0092B-C50C-407E-A947-70E740481C1C}">
                <a14:useLocalDpi xmlns:a14="http://schemas.microsoft.com/office/drawing/2010/main" val="0"/>
              </a:ext>
            </a:extLst>
          </a:blip>
          <a:stretch>
            <a:fillRect/>
          </a:stretch>
        </p:blipFill>
        <p:spPr>
          <a:xfrm>
            <a:off x="10847021" y="384064"/>
            <a:ext cx="750049" cy="379368"/>
          </a:xfrm>
          <a:prstGeom prst="rect">
            <a:avLst/>
          </a:prstGeom>
        </p:spPr>
      </p:pic>
      <p:sp>
        <p:nvSpPr>
          <p:cNvPr id="5" name="Marcador de texto 3">
            <a:extLst>
              <a:ext uri="{FF2B5EF4-FFF2-40B4-BE49-F238E27FC236}">
                <a16:creationId xmlns:a16="http://schemas.microsoft.com/office/drawing/2014/main" id="{78D12F37-2C9C-312C-3C3B-28A2801AB3E3}"/>
              </a:ext>
            </a:extLst>
          </p:cNvPr>
          <p:cNvSpPr>
            <a:spLocks noGrp="1"/>
          </p:cNvSpPr>
          <p:nvPr>
            <p:ph type="body" sz="half" idx="19" hasCustomPrompt="1"/>
          </p:nvPr>
        </p:nvSpPr>
        <p:spPr>
          <a:xfrm>
            <a:off x="2619937" y="417041"/>
            <a:ext cx="1815538" cy="365125"/>
          </a:xfrm>
        </p:spPr>
        <p:txBody>
          <a:bodyPr anchor="ctr">
            <a:noAutofit/>
          </a:bodyPr>
          <a:lstStyle>
            <a:lvl1pPr marL="0" indent="0" algn="ctr">
              <a:buNone/>
              <a:defRPr sz="9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6" name="Marcador de texto 3">
            <a:extLst>
              <a:ext uri="{FF2B5EF4-FFF2-40B4-BE49-F238E27FC236}">
                <a16:creationId xmlns:a16="http://schemas.microsoft.com/office/drawing/2014/main" id="{607A8B77-7A64-82BB-4341-32090ED36465}"/>
              </a:ext>
            </a:extLst>
          </p:cNvPr>
          <p:cNvSpPr>
            <a:spLocks noGrp="1"/>
          </p:cNvSpPr>
          <p:nvPr>
            <p:ph type="body" sz="half" idx="20" hasCustomPrompt="1"/>
          </p:nvPr>
        </p:nvSpPr>
        <p:spPr>
          <a:xfrm>
            <a:off x="464823" y="417041"/>
            <a:ext cx="1815538" cy="365125"/>
          </a:xfrm>
        </p:spPr>
        <p:txBody>
          <a:bodyPr anchor="ctr">
            <a:noAutofit/>
          </a:bodyPr>
          <a:lstStyle>
            <a:lvl1pPr marL="0" indent="0" algn="ctr">
              <a:buNone/>
              <a:defRPr sz="9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Tree>
    <p:extLst>
      <p:ext uri="{BB962C8B-B14F-4D97-AF65-F5344CB8AC3E}">
        <p14:creationId xmlns:p14="http://schemas.microsoft.com/office/powerpoint/2010/main" val="1349164871"/>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Info 6">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05D12555-376D-BB37-5709-BBE4A8A4E3AF}"/>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pic>
        <p:nvPicPr>
          <p:cNvPr id="3" name="Gráfico 2">
            <a:extLst>
              <a:ext uri="{FF2B5EF4-FFF2-40B4-BE49-F238E27FC236}">
                <a16:creationId xmlns:a16="http://schemas.microsoft.com/office/drawing/2014/main" id="{8DDC3C80-E3EE-75F3-8376-FD0198A0FEEF}"/>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017326" y="338651"/>
            <a:ext cx="709851" cy="363582"/>
          </a:xfrm>
          <a:prstGeom prst="rect">
            <a:avLst/>
          </a:prstGeom>
        </p:spPr>
      </p:pic>
      <p:pic>
        <p:nvPicPr>
          <p:cNvPr id="4" name="Gráfico 3">
            <a:extLst>
              <a:ext uri="{FF2B5EF4-FFF2-40B4-BE49-F238E27FC236}">
                <a16:creationId xmlns:a16="http://schemas.microsoft.com/office/drawing/2014/main" id="{68B87627-1E05-A01D-554A-CAC633005683}"/>
              </a:ext>
            </a:extLst>
          </p:cNvPr>
          <p:cNvPicPr>
            <a:picLocks noChangeAspect="1"/>
          </p:cNvPicPr>
          <p:nvPr userDrawn="1"/>
        </p:nvPicPr>
        <p:blipFill>
          <a:blip>
            <a:extLst>
              <a:ext uri="{96DAC541-7B7A-43D3-8B79-37D633B846F1}">
                <asvg:svgBlip xmlns:asvg="http://schemas.microsoft.com/office/drawing/2016/SVG/main" r:embed="rId4"/>
              </a:ext>
            </a:extLst>
          </a:blip>
          <a:srcRect l="18684" t="74265" r="-18684" b="-37913"/>
          <a:stretch>
            <a:fillRect/>
          </a:stretch>
        </p:blipFill>
        <p:spPr>
          <a:xfrm>
            <a:off x="8395049" y="-1"/>
            <a:ext cx="1966743" cy="1730321"/>
          </a:xfrm>
          <a:prstGeom prst="rect">
            <a:avLst/>
          </a:prstGeom>
        </p:spPr>
      </p:pic>
      <p:pic>
        <p:nvPicPr>
          <p:cNvPr id="5" name="Gráfico 4">
            <a:extLst>
              <a:ext uri="{FF2B5EF4-FFF2-40B4-BE49-F238E27FC236}">
                <a16:creationId xmlns:a16="http://schemas.microsoft.com/office/drawing/2014/main" id="{18111B21-2548-B020-2BC8-ECA968170379}"/>
              </a:ext>
            </a:extLst>
          </p:cNvPr>
          <p:cNvPicPr>
            <a:picLocks noChangeAspect="1"/>
          </p:cNvPicPr>
          <p:nvPr userDrawn="1"/>
        </p:nvPicPr>
        <p:blipFill>
          <a:blip>
            <a:extLst>
              <a:ext uri="{96DAC541-7B7A-43D3-8B79-37D633B846F1}">
                <asvg:svgBlip xmlns:asvg="http://schemas.microsoft.com/office/drawing/2016/SVG/main" r:embed="rId5"/>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2A66EDD7-BF9D-8F31-2F16-8C9F17EE5A36}"/>
              </a:ext>
            </a:extLst>
          </p:cNvPr>
          <p:cNvSpPr>
            <a:spLocks noGrp="1"/>
          </p:cNvSpPr>
          <p:nvPr>
            <p:ph type="body" sz="half" idx="25"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7" name="Marcador de texto 3">
            <a:extLst>
              <a:ext uri="{FF2B5EF4-FFF2-40B4-BE49-F238E27FC236}">
                <a16:creationId xmlns:a16="http://schemas.microsoft.com/office/drawing/2014/main" id="{F20C92F6-E8CD-0A0E-2A4E-04C80B5AF0D9}"/>
              </a:ext>
            </a:extLst>
          </p:cNvPr>
          <p:cNvSpPr>
            <a:spLocks noGrp="1"/>
          </p:cNvSpPr>
          <p:nvPr>
            <p:ph type="body" sz="half" idx="26"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
        <p:nvSpPr>
          <p:cNvPr id="8" name="Marcador de texto 3">
            <a:extLst>
              <a:ext uri="{FF2B5EF4-FFF2-40B4-BE49-F238E27FC236}">
                <a16:creationId xmlns:a16="http://schemas.microsoft.com/office/drawing/2014/main" id="{A2B64BFF-61D5-0D15-2CFD-66F35810415A}"/>
              </a:ext>
            </a:extLst>
          </p:cNvPr>
          <p:cNvSpPr>
            <a:spLocks noGrp="1"/>
          </p:cNvSpPr>
          <p:nvPr>
            <p:ph type="body" sz="half" idx="27"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Fuente: www.ejemplo de referencia.com</a:t>
            </a:r>
          </a:p>
        </p:txBody>
      </p:sp>
      <p:sp>
        <p:nvSpPr>
          <p:cNvPr id="31" name="Marcador de texto 3">
            <a:extLst>
              <a:ext uri="{FF2B5EF4-FFF2-40B4-BE49-F238E27FC236}">
                <a16:creationId xmlns:a16="http://schemas.microsoft.com/office/drawing/2014/main" id="{E4182E18-4807-150A-FF7A-6091A15AEA2E}"/>
              </a:ext>
            </a:extLst>
          </p:cNvPr>
          <p:cNvSpPr>
            <a:spLocks noGrp="1"/>
          </p:cNvSpPr>
          <p:nvPr>
            <p:ph type="body" sz="half" idx="2" hasCustomPrompt="1"/>
          </p:nvPr>
        </p:nvSpPr>
        <p:spPr>
          <a:xfrm>
            <a:off x="1200406" y="3704802"/>
            <a:ext cx="2762912" cy="1938991"/>
          </a:xfrm>
        </p:spPr>
        <p:txBody>
          <a:bodyPr anchor="ct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32" name="Marcador de texto 3">
            <a:extLst>
              <a:ext uri="{FF2B5EF4-FFF2-40B4-BE49-F238E27FC236}">
                <a16:creationId xmlns:a16="http://schemas.microsoft.com/office/drawing/2014/main" id="{C8135F41-1CC4-F59D-A7DE-FF8701DDB53A}"/>
              </a:ext>
            </a:extLst>
          </p:cNvPr>
          <p:cNvSpPr>
            <a:spLocks noGrp="1"/>
          </p:cNvSpPr>
          <p:nvPr>
            <p:ph type="body" sz="half" idx="10" hasCustomPrompt="1"/>
          </p:nvPr>
        </p:nvSpPr>
        <p:spPr>
          <a:xfrm>
            <a:off x="4709179" y="3704802"/>
            <a:ext cx="2762912" cy="1938991"/>
          </a:xfrm>
        </p:spPr>
        <p:txBody>
          <a:bodyPr anchor="ct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33" name="Marcador de texto 3">
            <a:extLst>
              <a:ext uri="{FF2B5EF4-FFF2-40B4-BE49-F238E27FC236}">
                <a16:creationId xmlns:a16="http://schemas.microsoft.com/office/drawing/2014/main" id="{E5518F84-3413-587B-0D18-F4BFD9B952CC}"/>
              </a:ext>
            </a:extLst>
          </p:cNvPr>
          <p:cNvSpPr>
            <a:spLocks noGrp="1"/>
          </p:cNvSpPr>
          <p:nvPr>
            <p:ph type="body" sz="half" idx="11" hasCustomPrompt="1"/>
          </p:nvPr>
        </p:nvSpPr>
        <p:spPr>
          <a:xfrm>
            <a:off x="8237017" y="3704802"/>
            <a:ext cx="2762912" cy="1938991"/>
          </a:xfrm>
        </p:spPr>
        <p:txBody>
          <a:bodyPr anchor="ct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35" name="Título 1">
            <a:extLst>
              <a:ext uri="{FF2B5EF4-FFF2-40B4-BE49-F238E27FC236}">
                <a16:creationId xmlns:a16="http://schemas.microsoft.com/office/drawing/2014/main" id="{6BC24AF7-7F2E-DF60-F35C-514DB5AA24A0}"/>
              </a:ext>
            </a:extLst>
          </p:cNvPr>
          <p:cNvSpPr>
            <a:spLocks noGrp="1"/>
          </p:cNvSpPr>
          <p:nvPr>
            <p:ph type="ctrTitle" hasCustomPrompt="1"/>
          </p:nvPr>
        </p:nvSpPr>
        <p:spPr>
          <a:xfrm>
            <a:off x="635605" y="1348473"/>
            <a:ext cx="10920790" cy="584775"/>
          </a:xfrm>
        </p:spPr>
        <p:txBody>
          <a:bodyPr anchor="b">
            <a:noAutofit/>
          </a:bodyPr>
          <a:lstStyle>
            <a:lvl1pPr algn="ctr">
              <a:defRPr sz="3200"/>
            </a:lvl1pPr>
          </a:lstStyle>
          <a:p>
            <a:r>
              <a:rPr lang="es-ES" dirty="0"/>
              <a:t>Texto Principal / Tema de Interés</a:t>
            </a:r>
          </a:p>
        </p:txBody>
      </p:sp>
      <p:sp>
        <p:nvSpPr>
          <p:cNvPr id="41" name="Marcador de posición de imagen 40">
            <a:extLst>
              <a:ext uri="{FF2B5EF4-FFF2-40B4-BE49-F238E27FC236}">
                <a16:creationId xmlns:a16="http://schemas.microsoft.com/office/drawing/2014/main" id="{351291AB-91A5-B688-AA4E-ED51B4C9D0F1}"/>
              </a:ext>
            </a:extLst>
          </p:cNvPr>
          <p:cNvSpPr>
            <a:spLocks noGrp="1"/>
          </p:cNvSpPr>
          <p:nvPr>
            <p:ph type="pic" sz="quarter" idx="16"/>
          </p:nvPr>
        </p:nvSpPr>
        <p:spPr>
          <a:xfrm>
            <a:off x="1192072" y="2518289"/>
            <a:ext cx="685942" cy="768263"/>
          </a:xfrm>
        </p:spPr>
        <p:txBody>
          <a:bodyPr/>
          <a:lstStyle/>
          <a:p>
            <a:endParaRPr lang="es-CO" dirty="0"/>
          </a:p>
        </p:txBody>
      </p:sp>
      <p:sp>
        <p:nvSpPr>
          <p:cNvPr id="42" name="Marcador de posición de imagen 40">
            <a:extLst>
              <a:ext uri="{FF2B5EF4-FFF2-40B4-BE49-F238E27FC236}">
                <a16:creationId xmlns:a16="http://schemas.microsoft.com/office/drawing/2014/main" id="{ADFABD9B-57F7-3188-EBDE-0A2172E8E124}"/>
              </a:ext>
            </a:extLst>
          </p:cNvPr>
          <p:cNvSpPr>
            <a:spLocks noGrp="1"/>
          </p:cNvSpPr>
          <p:nvPr>
            <p:ph type="pic" sz="quarter" idx="17"/>
          </p:nvPr>
        </p:nvSpPr>
        <p:spPr>
          <a:xfrm>
            <a:off x="4701101" y="2518289"/>
            <a:ext cx="685942" cy="768263"/>
          </a:xfrm>
        </p:spPr>
        <p:txBody>
          <a:bodyPr/>
          <a:lstStyle/>
          <a:p>
            <a:endParaRPr lang="es-CO" dirty="0"/>
          </a:p>
        </p:txBody>
      </p:sp>
      <p:sp>
        <p:nvSpPr>
          <p:cNvPr id="43" name="Marcador de posición de imagen 40">
            <a:extLst>
              <a:ext uri="{FF2B5EF4-FFF2-40B4-BE49-F238E27FC236}">
                <a16:creationId xmlns:a16="http://schemas.microsoft.com/office/drawing/2014/main" id="{A645131F-4E7E-E166-AAF3-D68CC859DD1C}"/>
              </a:ext>
            </a:extLst>
          </p:cNvPr>
          <p:cNvSpPr>
            <a:spLocks noGrp="1"/>
          </p:cNvSpPr>
          <p:nvPr>
            <p:ph type="pic" sz="quarter" idx="18"/>
          </p:nvPr>
        </p:nvSpPr>
        <p:spPr>
          <a:xfrm>
            <a:off x="8219850" y="2518289"/>
            <a:ext cx="685942" cy="768263"/>
          </a:xfrm>
        </p:spPr>
        <p:txBody>
          <a:bodyPr/>
          <a:lstStyle/>
          <a:p>
            <a:endParaRPr lang="es-CO" dirty="0"/>
          </a:p>
        </p:txBody>
      </p:sp>
      <p:sp>
        <p:nvSpPr>
          <p:cNvPr id="44" name="Marcador de texto 3">
            <a:extLst>
              <a:ext uri="{FF2B5EF4-FFF2-40B4-BE49-F238E27FC236}">
                <a16:creationId xmlns:a16="http://schemas.microsoft.com/office/drawing/2014/main" id="{E03F3FFA-DF42-0613-E433-B0AC948BF36F}"/>
              </a:ext>
            </a:extLst>
          </p:cNvPr>
          <p:cNvSpPr>
            <a:spLocks noGrp="1"/>
          </p:cNvSpPr>
          <p:nvPr>
            <p:ph type="body" sz="half" idx="19" hasCustomPrompt="1"/>
          </p:nvPr>
        </p:nvSpPr>
        <p:spPr>
          <a:xfrm>
            <a:off x="1996319" y="3040331"/>
            <a:ext cx="1967000"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Tema de Interés</a:t>
            </a:r>
          </a:p>
        </p:txBody>
      </p:sp>
      <p:sp>
        <p:nvSpPr>
          <p:cNvPr id="45" name="Marcador de texto 3">
            <a:extLst>
              <a:ext uri="{FF2B5EF4-FFF2-40B4-BE49-F238E27FC236}">
                <a16:creationId xmlns:a16="http://schemas.microsoft.com/office/drawing/2014/main" id="{2BBA7758-9EF2-9773-2509-0F5ED1C38968}"/>
              </a:ext>
            </a:extLst>
          </p:cNvPr>
          <p:cNvSpPr>
            <a:spLocks noGrp="1"/>
          </p:cNvSpPr>
          <p:nvPr>
            <p:ph type="body" sz="half" idx="20" hasCustomPrompt="1"/>
          </p:nvPr>
        </p:nvSpPr>
        <p:spPr>
          <a:xfrm>
            <a:off x="5505091" y="3040331"/>
            <a:ext cx="1967000"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Tema de Interés</a:t>
            </a:r>
          </a:p>
        </p:txBody>
      </p:sp>
      <p:sp>
        <p:nvSpPr>
          <p:cNvPr id="46" name="Marcador de texto 3">
            <a:extLst>
              <a:ext uri="{FF2B5EF4-FFF2-40B4-BE49-F238E27FC236}">
                <a16:creationId xmlns:a16="http://schemas.microsoft.com/office/drawing/2014/main" id="{FD5A7734-1659-0D25-1DD9-DBCB3735AF2F}"/>
              </a:ext>
            </a:extLst>
          </p:cNvPr>
          <p:cNvSpPr>
            <a:spLocks noGrp="1"/>
          </p:cNvSpPr>
          <p:nvPr>
            <p:ph type="body" sz="half" idx="21" hasCustomPrompt="1"/>
          </p:nvPr>
        </p:nvSpPr>
        <p:spPr>
          <a:xfrm>
            <a:off x="9024850" y="3040331"/>
            <a:ext cx="1967000"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Tema de Interés</a:t>
            </a:r>
          </a:p>
        </p:txBody>
      </p:sp>
      <p:sp>
        <p:nvSpPr>
          <p:cNvPr id="47" name="Marcador de texto 3">
            <a:extLst>
              <a:ext uri="{FF2B5EF4-FFF2-40B4-BE49-F238E27FC236}">
                <a16:creationId xmlns:a16="http://schemas.microsoft.com/office/drawing/2014/main" id="{D0D787F1-9360-FF92-59A6-ABB5CA21156E}"/>
              </a:ext>
            </a:extLst>
          </p:cNvPr>
          <p:cNvSpPr>
            <a:spLocks noGrp="1"/>
          </p:cNvSpPr>
          <p:nvPr>
            <p:ph type="body" sz="half" idx="22" hasCustomPrompt="1"/>
          </p:nvPr>
        </p:nvSpPr>
        <p:spPr>
          <a:xfrm>
            <a:off x="1996319" y="2518289"/>
            <a:ext cx="1966998"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01.</a:t>
            </a:r>
          </a:p>
        </p:txBody>
      </p:sp>
      <p:sp>
        <p:nvSpPr>
          <p:cNvPr id="48" name="Marcador de texto 3">
            <a:extLst>
              <a:ext uri="{FF2B5EF4-FFF2-40B4-BE49-F238E27FC236}">
                <a16:creationId xmlns:a16="http://schemas.microsoft.com/office/drawing/2014/main" id="{70ED75D3-BE21-3DAA-9BC9-1A489B975084}"/>
              </a:ext>
            </a:extLst>
          </p:cNvPr>
          <p:cNvSpPr>
            <a:spLocks noGrp="1"/>
          </p:cNvSpPr>
          <p:nvPr>
            <p:ph type="body" sz="half" idx="23" hasCustomPrompt="1"/>
          </p:nvPr>
        </p:nvSpPr>
        <p:spPr>
          <a:xfrm>
            <a:off x="5505091" y="2518289"/>
            <a:ext cx="1966998"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02.</a:t>
            </a:r>
          </a:p>
        </p:txBody>
      </p:sp>
      <p:sp>
        <p:nvSpPr>
          <p:cNvPr id="49" name="Marcador de texto 3">
            <a:extLst>
              <a:ext uri="{FF2B5EF4-FFF2-40B4-BE49-F238E27FC236}">
                <a16:creationId xmlns:a16="http://schemas.microsoft.com/office/drawing/2014/main" id="{E351765B-7DD8-4D58-E6DC-9C9EE796379E}"/>
              </a:ext>
            </a:extLst>
          </p:cNvPr>
          <p:cNvSpPr>
            <a:spLocks noGrp="1"/>
          </p:cNvSpPr>
          <p:nvPr>
            <p:ph type="body" sz="half" idx="24" hasCustomPrompt="1"/>
          </p:nvPr>
        </p:nvSpPr>
        <p:spPr>
          <a:xfrm>
            <a:off x="9032931" y="2518289"/>
            <a:ext cx="1966998"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03.</a:t>
            </a:r>
          </a:p>
        </p:txBody>
      </p:sp>
      <p:grpSp>
        <p:nvGrpSpPr>
          <p:cNvPr id="9" name="Grupo 8">
            <a:extLst>
              <a:ext uri="{FF2B5EF4-FFF2-40B4-BE49-F238E27FC236}">
                <a16:creationId xmlns:a16="http://schemas.microsoft.com/office/drawing/2014/main" id="{A0DE9AA6-EC0D-B27F-4D5F-09B657B8FB22}"/>
              </a:ext>
            </a:extLst>
          </p:cNvPr>
          <p:cNvGrpSpPr/>
          <p:nvPr userDrawn="1"/>
        </p:nvGrpSpPr>
        <p:grpSpPr>
          <a:xfrm rot="5400000">
            <a:off x="6256618" y="4045861"/>
            <a:ext cx="3195872" cy="0"/>
            <a:chOff x="6852503" y="2499360"/>
            <a:chExt cx="3195872" cy="0"/>
          </a:xfrm>
        </p:grpSpPr>
        <p:cxnSp>
          <p:nvCxnSpPr>
            <p:cNvPr id="10" name="Conector recto 9">
              <a:extLst>
                <a:ext uri="{FF2B5EF4-FFF2-40B4-BE49-F238E27FC236}">
                  <a16:creationId xmlns:a16="http://schemas.microsoft.com/office/drawing/2014/main" id="{7572DF84-DDC2-28CB-CF54-D45D3E1FAA74}"/>
                </a:ext>
              </a:extLst>
            </p:cNvPr>
            <p:cNvCxnSpPr>
              <a:cxnSpLocks/>
            </p:cNvCxnSpPr>
            <p:nvPr/>
          </p:nvCxnSpPr>
          <p:spPr>
            <a:xfrm rot="16200000">
              <a:off x="8485622" y="936606"/>
              <a:ext cx="0" cy="3125507"/>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1" name="Conector recto 10">
              <a:extLst>
                <a:ext uri="{FF2B5EF4-FFF2-40B4-BE49-F238E27FC236}">
                  <a16:creationId xmlns:a16="http://schemas.microsoft.com/office/drawing/2014/main" id="{745417FB-7DF6-4BC9-5819-7CC472A0A30C}"/>
                </a:ext>
              </a:extLst>
            </p:cNvPr>
            <p:cNvCxnSpPr>
              <a:cxnSpLocks/>
            </p:cNvCxnSpPr>
            <p:nvPr/>
          </p:nvCxnSpPr>
          <p:spPr>
            <a:xfrm rot="16200000">
              <a:off x="7518192" y="1833671"/>
              <a:ext cx="0" cy="1331377"/>
            </a:xfrm>
            <a:prstGeom prst="line">
              <a:avLst/>
            </a:prstGeom>
            <a:ln w="9525"/>
          </p:spPr>
          <p:style>
            <a:lnRef idx="2">
              <a:schemeClr val="accent1"/>
            </a:lnRef>
            <a:fillRef idx="0">
              <a:schemeClr val="accent1"/>
            </a:fillRef>
            <a:effectRef idx="1">
              <a:schemeClr val="accent1"/>
            </a:effectRef>
            <a:fontRef idx="minor">
              <a:schemeClr val="tx1"/>
            </a:fontRef>
          </p:style>
        </p:cxnSp>
      </p:grpSp>
      <p:grpSp>
        <p:nvGrpSpPr>
          <p:cNvPr id="15" name="Grupo 14">
            <a:extLst>
              <a:ext uri="{FF2B5EF4-FFF2-40B4-BE49-F238E27FC236}">
                <a16:creationId xmlns:a16="http://schemas.microsoft.com/office/drawing/2014/main" id="{DC8D8F42-3007-E8C0-1E7E-ADA4507609DE}"/>
              </a:ext>
            </a:extLst>
          </p:cNvPr>
          <p:cNvGrpSpPr/>
          <p:nvPr userDrawn="1"/>
        </p:nvGrpSpPr>
        <p:grpSpPr>
          <a:xfrm rot="5400000">
            <a:off x="2760943" y="4116225"/>
            <a:ext cx="3195872" cy="0"/>
            <a:chOff x="6852503" y="2499360"/>
            <a:chExt cx="3195872" cy="0"/>
          </a:xfrm>
        </p:grpSpPr>
        <p:cxnSp>
          <p:nvCxnSpPr>
            <p:cNvPr id="16" name="Conector recto 15">
              <a:extLst>
                <a:ext uri="{FF2B5EF4-FFF2-40B4-BE49-F238E27FC236}">
                  <a16:creationId xmlns:a16="http://schemas.microsoft.com/office/drawing/2014/main" id="{B1113B4E-009D-CD9D-901C-BE6140A89CD5}"/>
                </a:ext>
              </a:extLst>
            </p:cNvPr>
            <p:cNvCxnSpPr>
              <a:cxnSpLocks/>
            </p:cNvCxnSpPr>
            <p:nvPr/>
          </p:nvCxnSpPr>
          <p:spPr>
            <a:xfrm rot="16200000">
              <a:off x="8485622" y="936606"/>
              <a:ext cx="0" cy="3125507"/>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7" name="Conector recto 16">
              <a:extLst>
                <a:ext uri="{FF2B5EF4-FFF2-40B4-BE49-F238E27FC236}">
                  <a16:creationId xmlns:a16="http://schemas.microsoft.com/office/drawing/2014/main" id="{5D2F70B4-F286-E342-1940-BBD735347709}"/>
                </a:ext>
              </a:extLst>
            </p:cNvPr>
            <p:cNvCxnSpPr>
              <a:cxnSpLocks/>
            </p:cNvCxnSpPr>
            <p:nvPr/>
          </p:nvCxnSpPr>
          <p:spPr>
            <a:xfrm rot="16200000">
              <a:off x="7518192" y="1833671"/>
              <a:ext cx="0" cy="1331377"/>
            </a:xfrm>
            <a:prstGeom prst="line">
              <a:avLst/>
            </a:prstGeom>
            <a:ln w="9525"/>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1871073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Info 7">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CE41102A-E256-228E-14BD-9BB647BC887C}"/>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pic>
        <p:nvPicPr>
          <p:cNvPr id="3" name="Gráfico 2">
            <a:extLst>
              <a:ext uri="{FF2B5EF4-FFF2-40B4-BE49-F238E27FC236}">
                <a16:creationId xmlns:a16="http://schemas.microsoft.com/office/drawing/2014/main" id="{3E224BC1-4018-957E-9896-D192932C7A74}"/>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017326" y="338651"/>
            <a:ext cx="709851" cy="363582"/>
          </a:xfrm>
          <a:prstGeom prst="rect">
            <a:avLst/>
          </a:prstGeom>
        </p:spPr>
      </p:pic>
      <p:pic>
        <p:nvPicPr>
          <p:cNvPr id="4" name="Gráfico 3">
            <a:extLst>
              <a:ext uri="{FF2B5EF4-FFF2-40B4-BE49-F238E27FC236}">
                <a16:creationId xmlns:a16="http://schemas.microsoft.com/office/drawing/2014/main" id="{13E514B1-4CB9-0968-0805-B901875D7A85}"/>
              </a:ext>
            </a:extLst>
          </p:cNvPr>
          <p:cNvPicPr>
            <a:picLocks noChangeAspect="1"/>
          </p:cNvPicPr>
          <p:nvPr userDrawn="1"/>
        </p:nvPicPr>
        <p:blipFill>
          <a:blip>
            <a:extLst>
              <a:ext uri="{96DAC541-7B7A-43D3-8B79-37D633B846F1}">
                <asvg:svgBlip xmlns:asvg="http://schemas.microsoft.com/office/drawing/2016/SVG/main" r:embed="rId4"/>
              </a:ext>
            </a:extLst>
          </a:blip>
          <a:srcRect l="18684" t="74265" r="-18684" b="-37913"/>
          <a:stretch>
            <a:fillRect/>
          </a:stretch>
        </p:blipFill>
        <p:spPr>
          <a:xfrm>
            <a:off x="8395049" y="-1"/>
            <a:ext cx="1966743" cy="1730321"/>
          </a:xfrm>
          <a:prstGeom prst="rect">
            <a:avLst/>
          </a:prstGeom>
        </p:spPr>
      </p:pic>
      <p:pic>
        <p:nvPicPr>
          <p:cNvPr id="5" name="Gráfico 4">
            <a:extLst>
              <a:ext uri="{FF2B5EF4-FFF2-40B4-BE49-F238E27FC236}">
                <a16:creationId xmlns:a16="http://schemas.microsoft.com/office/drawing/2014/main" id="{80964D39-61C3-DF43-AEB9-5AA5C62FA8FE}"/>
              </a:ext>
            </a:extLst>
          </p:cNvPr>
          <p:cNvPicPr>
            <a:picLocks noChangeAspect="1"/>
          </p:cNvPicPr>
          <p:nvPr userDrawn="1"/>
        </p:nvPicPr>
        <p:blipFill>
          <a:blip>
            <a:extLst>
              <a:ext uri="{96DAC541-7B7A-43D3-8B79-37D633B846F1}">
                <asvg:svgBlip xmlns:asvg="http://schemas.microsoft.com/office/drawing/2016/SVG/main" r:embed="rId5"/>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3B3EE791-A697-2A58-ADD6-FBCCD778D1CE}"/>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7" name="Marcador de texto 3">
            <a:extLst>
              <a:ext uri="{FF2B5EF4-FFF2-40B4-BE49-F238E27FC236}">
                <a16:creationId xmlns:a16="http://schemas.microsoft.com/office/drawing/2014/main" id="{A72ECCCC-81CC-484B-5995-F453884843AE}"/>
              </a:ext>
            </a:extLst>
          </p:cNvPr>
          <p:cNvSpPr>
            <a:spLocks noGrp="1"/>
          </p:cNvSpPr>
          <p:nvPr>
            <p:ph type="body" sz="half" idx="34"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
        <p:nvSpPr>
          <p:cNvPr id="8" name="Marcador de texto 3">
            <a:extLst>
              <a:ext uri="{FF2B5EF4-FFF2-40B4-BE49-F238E27FC236}">
                <a16:creationId xmlns:a16="http://schemas.microsoft.com/office/drawing/2014/main" id="{D4562FEF-AC41-F599-D70C-782B75EBAF7A}"/>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Fuente: www.ejemplo de referencia.com</a:t>
            </a:r>
          </a:p>
        </p:txBody>
      </p:sp>
      <p:sp>
        <p:nvSpPr>
          <p:cNvPr id="26" name="Marcador de texto 3">
            <a:extLst>
              <a:ext uri="{FF2B5EF4-FFF2-40B4-BE49-F238E27FC236}">
                <a16:creationId xmlns:a16="http://schemas.microsoft.com/office/drawing/2014/main" id="{CFD84724-82FC-389B-3E09-A5F6FB5C2D87}"/>
              </a:ext>
            </a:extLst>
          </p:cNvPr>
          <p:cNvSpPr>
            <a:spLocks noGrp="1"/>
          </p:cNvSpPr>
          <p:nvPr>
            <p:ph type="body" sz="half" idx="2" hasCustomPrompt="1"/>
          </p:nvPr>
        </p:nvSpPr>
        <p:spPr>
          <a:xfrm>
            <a:off x="828744" y="2992485"/>
            <a:ext cx="4390955" cy="851841"/>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a:t>
            </a:r>
          </a:p>
        </p:txBody>
      </p:sp>
      <p:sp>
        <p:nvSpPr>
          <p:cNvPr id="28" name="Marcador de texto 3">
            <a:extLst>
              <a:ext uri="{FF2B5EF4-FFF2-40B4-BE49-F238E27FC236}">
                <a16:creationId xmlns:a16="http://schemas.microsoft.com/office/drawing/2014/main" id="{5B2A2FCE-2164-D243-B31F-FE9E0A3F3EBC}"/>
              </a:ext>
            </a:extLst>
          </p:cNvPr>
          <p:cNvSpPr>
            <a:spLocks noGrp="1"/>
          </p:cNvSpPr>
          <p:nvPr>
            <p:ph type="body" sz="half" idx="10" hasCustomPrompt="1"/>
          </p:nvPr>
        </p:nvSpPr>
        <p:spPr>
          <a:xfrm>
            <a:off x="6096000" y="2919989"/>
            <a:ext cx="2247901" cy="559641"/>
          </a:xfrm>
        </p:spPr>
        <p:txBody>
          <a:bodyPr>
            <a:noAutofit/>
          </a:bodyPr>
          <a:lstStyle>
            <a:lvl1pPr marL="0" indent="0" algn="l">
              <a:lnSpc>
                <a:spcPct val="100000"/>
              </a:lnSpc>
              <a:buNone/>
              <a:defRPr sz="105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a:t>
            </a:r>
          </a:p>
        </p:txBody>
      </p:sp>
      <p:sp>
        <p:nvSpPr>
          <p:cNvPr id="29" name="Marcador de texto 3">
            <a:extLst>
              <a:ext uri="{FF2B5EF4-FFF2-40B4-BE49-F238E27FC236}">
                <a16:creationId xmlns:a16="http://schemas.microsoft.com/office/drawing/2014/main" id="{47B0678C-2432-3CEC-8835-1AA01FF145B2}"/>
              </a:ext>
            </a:extLst>
          </p:cNvPr>
          <p:cNvSpPr>
            <a:spLocks noGrp="1"/>
          </p:cNvSpPr>
          <p:nvPr>
            <p:ph type="body" sz="half" idx="11" hasCustomPrompt="1"/>
          </p:nvPr>
        </p:nvSpPr>
        <p:spPr>
          <a:xfrm>
            <a:off x="8710158" y="2919988"/>
            <a:ext cx="2247901" cy="559641"/>
          </a:xfrm>
        </p:spPr>
        <p:txBody>
          <a:bodyPr>
            <a:noAutofit/>
          </a:bodyPr>
          <a:lstStyle>
            <a:lvl1pPr marL="0" indent="0" algn="l">
              <a:lnSpc>
                <a:spcPct val="100000"/>
              </a:lnSpc>
              <a:buNone/>
              <a:defRPr sz="105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a:t>
            </a:r>
          </a:p>
        </p:txBody>
      </p:sp>
      <p:sp>
        <p:nvSpPr>
          <p:cNvPr id="32" name="Título 1">
            <a:extLst>
              <a:ext uri="{FF2B5EF4-FFF2-40B4-BE49-F238E27FC236}">
                <a16:creationId xmlns:a16="http://schemas.microsoft.com/office/drawing/2014/main" id="{C2B6B8CE-7884-E9E6-C0DF-0437661DBCEE}"/>
              </a:ext>
            </a:extLst>
          </p:cNvPr>
          <p:cNvSpPr>
            <a:spLocks noGrp="1"/>
          </p:cNvSpPr>
          <p:nvPr>
            <p:ph type="ctrTitle" hasCustomPrompt="1"/>
          </p:nvPr>
        </p:nvSpPr>
        <p:spPr>
          <a:xfrm>
            <a:off x="828745" y="1717864"/>
            <a:ext cx="3815287" cy="1038718"/>
          </a:xfrm>
        </p:spPr>
        <p:txBody>
          <a:bodyPr anchor="b">
            <a:noAutofit/>
          </a:bodyPr>
          <a:lstStyle>
            <a:lvl1pPr algn="l">
              <a:defRPr sz="2400"/>
            </a:lvl1pPr>
          </a:lstStyle>
          <a:p>
            <a:r>
              <a:rPr lang="es-ES" dirty="0"/>
              <a:t>Texto Principal</a:t>
            </a:r>
            <a:br>
              <a:rPr lang="es-ES" dirty="0"/>
            </a:br>
            <a:r>
              <a:rPr lang="es-ES" dirty="0"/>
              <a:t>Tema de Interés</a:t>
            </a:r>
          </a:p>
        </p:txBody>
      </p:sp>
      <p:sp>
        <p:nvSpPr>
          <p:cNvPr id="39" name="Marcador de texto 3">
            <a:extLst>
              <a:ext uri="{FF2B5EF4-FFF2-40B4-BE49-F238E27FC236}">
                <a16:creationId xmlns:a16="http://schemas.microsoft.com/office/drawing/2014/main" id="{CD8286C3-35AE-715F-F509-CD393267B2C0}"/>
              </a:ext>
            </a:extLst>
          </p:cNvPr>
          <p:cNvSpPr>
            <a:spLocks noGrp="1"/>
          </p:cNvSpPr>
          <p:nvPr>
            <p:ph type="body" sz="half" idx="19" hasCustomPrompt="1"/>
          </p:nvPr>
        </p:nvSpPr>
        <p:spPr>
          <a:xfrm>
            <a:off x="6095999" y="2544329"/>
            <a:ext cx="2247903"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Tema de Interés</a:t>
            </a:r>
          </a:p>
        </p:txBody>
      </p:sp>
      <p:sp>
        <p:nvSpPr>
          <p:cNvPr id="40" name="Marcador de texto 3">
            <a:extLst>
              <a:ext uri="{FF2B5EF4-FFF2-40B4-BE49-F238E27FC236}">
                <a16:creationId xmlns:a16="http://schemas.microsoft.com/office/drawing/2014/main" id="{B3650D24-1FD3-1D39-F8DE-551F3BB260C0}"/>
              </a:ext>
            </a:extLst>
          </p:cNvPr>
          <p:cNvSpPr>
            <a:spLocks noGrp="1"/>
          </p:cNvSpPr>
          <p:nvPr>
            <p:ph type="body" sz="half" idx="22" hasCustomPrompt="1"/>
          </p:nvPr>
        </p:nvSpPr>
        <p:spPr>
          <a:xfrm>
            <a:off x="6095999" y="2022287"/>
            <a:ext cx="2247901"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100%</a:t>
            </a:r>
          </a:p>
        </p:txBody>
      </p:sp>
      <p:sp>
        <p:nvSpPr>
          <p:cNvPr id="41" name="Marcador de texto 3">
            <a:extLst>
              <a:ext uri="{FF2B5EF4-FFF2-40B4-BE49-F238E27FC236}">
                <a16:creationId xmlns:a16="http://schemas.microsoft.com/office/drawing/2014/main" id="{BF9FED29-8CFA-3859-56A3-61B7F73357B4}"/>
              </a:ext>
            </a:extLst>
          </p:cNvPr>
          <p:cNvSpPr>
            <a:spLocks noGrp="1"/>
          </p:cNvSpPr>
          <p:nvPr>
            <p:ph type="body" sz="half" idx="23" hasCustomPrompt="1"/>
          </p:nvPr>
        </p:nvSpPr>
        <p:spPr>
          <a:xfrm>
            <a:off x="8710158" y="2555498"/>
            <a:ext cx="2247903"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Tema de Interés</a:t>
            </a:r>
          </a:p>
        </p:txBody>
      </p:sp>
      <p:sp>
        <p:nvSpPr>
          <p:cNvPr id="42" name="Marcador de texto 3">
            <a:extLst>
              <a:ext uri="{FF2B5EF4-FFF2-40B4-BE49-F238E27FC236}">
                <a16:creationId xmlns:a16="http://schemas.microsoft.com/office/drawing/2014/main" id="{59BE03B4-3348-E5C7-F6EF-4CF5898429AF}"/>
              </a:ext>
            </a:extLst>
          </p:cNvPr>
          <p:cNvSpPr>
            <a:spLocks noGrp="1"/>
          </p:cNvSpPr>
          <p:nvPr>
            <p:ph type="body" sz="half" idx="24" hasCustomPrompt="1"/>
          </p:nvPr>
        </p:nvSpPr>
        <p:spPr>
          <a:xfrm>
            <a:off x="8710158" y="2033456"/>
            <a:ext cx="2247901"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+200</a:t>
            </a:r>
          </a:p>
        </p:txBody>
      </p:sp>
      <p:sp>
        <p:nvSpPr>
          <p:cNvPr id="43" name="Marcador de texto 3">
            <a:extLst>
              <a:ext uri="{FF2B5EF4-FFF2-40B4-BE49-F238E27FC236}">
                <a16:creationId xmlns:a16="http://schemas.microsoft.com/office/drawing/2014/main" id="{7160D367-4A4F-7133-E128-610957A3E41C}"/>
              </a:ext>
            </a:extLst>
          </p:cNvPr>
          <p:cNvSpPr>
            <a:spLocks noGrp="1"/>
          </p:cNvSpPr>
          <p:nvPr>
            <p:ph type="body" sz="half" idx="25" hasCustomPrompt="1"/>
          </p:nvPr>
        </p:nvSpPr>
        <p:spPr>
          <a:xfrm>
            <a:off x="6096000" y="4761235"/>
            <a:ext cx="2247901" cy="559641"/>
          </a:xfrm>
        </p:spPr>
        <p:txBody>
          <a:bodyPr>
            <a:noAutofit/>
          </a:bodyPr>
          <a:lstStyle>
            <a:lvl1pPr marL="0" indent="0" algn="l">
              <a:lnSpc>
                <a:spcPct val="100000"/>
              </a:lnSpc>
              <a:buNone/>
              <a:defRPr sz="105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a:t>
            </a:r>
          </a:p>
        </p:txBody>
      </p:sp>
      <p:sp>
        <p:nvSpPr>
          <p:cNvPr id="44" name="Marcador de texto 3">
            <a:extLst>
              <a:ext uri="{FF2B5EF4-FFF2-40B4-BE49-F238E27FC236}">
                <a16:creationId xmlns:a16="http://schemas.microsoft.com/office/drawing/2014/main" id="{C8AD19EB-7268-EE04-C696-1E0AF7624E0B}"/>
              </a:ext>
            </a:extLst>
          </p:cNvPr>
          <p:cNvSpPr>
            <a:spLocks noGrp="1"/>
          </p:cNvSpPr>
          <p:nvPr>
            <p:ph type="body" sz="half" idx="26" hasCustomPrompt="1"/>
          </p:nvPr>
        </p:nvSpPr>
        <p:spPr>
          <a:xfrm>
            <a:off x="8710158" y="4761234"/>
            <a:ext cx="2247901" cy="559641"/>
          </a:xfrm>
        </p:spPr>
        <p:txBody>
          <a:bodyPr>
            <a:noAutofit/>
          </a:bodyPr>
          <a:lstStyle>
            <a:lvl1pPr marL="0" indent="0" algn="l">
              <a:lnSpc>
                <a:spcPct val="100000"/>
              </a:lnSpc>
              <a:buNone/>
              <a:defRPr sz="105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a:t>
            </a:r>
          </a:p>
        </p:txBody>
      </p:sp>
      <p:sp>
        <p:nvSpPr>
          <p:cNvPr id="45" name="Marcador de texto 3">
            <a:extLst>
              <a:ext uri="{FF2B5EF4-FFF2-40B4-BE49-F238E27FC236}">
                <a16:creationId xmlns:a16="http://schemas.microsoft.com/office/drawing/2014/main" id="{9FD0FFD6-5E75-704C-5B67-5DCB7F43DE7C}"/>
              </a:ext>
            </a:extLst>
          </p:cNvPr>
          <p:cNvSpPr>
            <a:spLocks noGrp="1"/>
          </p:cNvSpPr>
          <p:nvPr>
            <p:ph type="body" sz="half" idx="27" hasCustomPrompt="1"/>
          </p:nvPr>
        </p:nvSpPr>
        <p:spPr>
          <a:xfrm>
            <a:off x="6095999" y="4385575"/>
            <a:ext cx="2247903"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Tema de Interés</a:t>
            </a:r>
          </a:p>
        </p:txBody>
      </p:sp>
      <p:sp>
        <p:nvSpPr>
          <p:cNvPr id="46" name="Marcador de texto 3">
            <a:extLst>
              <a:ext uri="{FF2B5EF4-FFF2-40B4-BE49-F238E27FC236}">
                <a16:creationId xmlns:a16="http://schemas.microsoft.com/office/drawing/2014/main" id="{F7F183B1-3DDC-A428-4441-FB89B925317C}"/>
              </a:ext>
            </a:extLst>
          </p:cNvPr>
          <p:cNvSpPr>
            <a:spLocks noGrp="1"/>
          </p:cNvSpPr>
          <p:nvPr>
            <p:ph type="body" sz="half" idx="28" hasCustomPrompt="1"/>
          </p:nvPr>
        </p:nvSpPr>
        <p:spPr>
          <a:xfrm>
            <a:off x="6095999" y="3863533"/>
            <a:ext cx="2247901"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95,000</a:t>
            </a:r>
          </a:p>
        </p:txBody>
      </p:sp>
      <p:sp>
        <p:nvSpPr>
          <p:cNvPr id="47" name="Marcador de texto 3">
            <a:extLst>
              <a:ext uri="{FF2B5EF4-FFF2-40B4-BE49-F238E27FC236}">
                <a16:creationId xmlns:a16="http://schemas.microsoft.com/office/drawing/2014/main" id="{48B0E671-4355-850C-2A89-47E45A4A6269}"/>
              </a:ext>
            </a:extLst>
          </p:cNvPr>
          <p:cNvSpPr>
            <a:spLocks noGrp="1"/>
          </p:cNvSpPr>
          <p:nvPr>
            <p:ph type="body" sz="half" idx="29" hasCustomPrompt="1"/>
          </p:nvPr>
        </p:nvSpPr>
        <p:spPr>
          <a:xfrm>
            <a:off x="8710158" y="4396744"/>
            <a:ext cx="2247903"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Tema de Interés</a:t>
            </a:r>
          </a:p>
        </p:txBody>
      </p:sp>
      <p:sp>
        <p:nvSpPr>
          <p:cNvPr id="48" name="Marcador de texto 3">
            <a:extLst>
              <a:ext uri="{FF2B5EF4-FFF2-40B4-BE49-F238E27FC236}">
                <a16:creationId xmlns:a16="http://schemas.microsoft.com/office/drawing/2014/main" id="{54015720-6F4B-BCF9-32E7-28FABB3A1483}"/>
              </a:ext>
            </a:extLst>
          </p:cNvPr>
          <p:cNvSpPr>
            <a:spLocks noGrp="1"/>
          </p:cNvSpPr>
          <p:nvPr>
            <p:ph type="body" sz="half" idx="30" hasCustomPrompt="1"/>
          </p:nvPr>
        </p:nvSpPr>
        <p:spPr>
          <a:xfrm>
            <a:off x="8710158" y="3874702"/>
            <a:ext cx="2247901"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10</a:t>
            </a:r>
          </a:p>
        </p:txBody>
      </p:sp>
      <p:sp>
        <p:nvSpPr>
          <p:cNvPr id="49" name="Marcador de texto 3">
            <a:extLst>
              <a:ext uri="{FF2B5EF4-FFF2-40B4-BE49-F238E27FC236}">
                <a16:creationId xmlns:a16="http://schemas.microsoft.com/office/drawing/2014/main" id="{2448EBA7-9579-EFC3-0CB5-C15A6095E3FF}"/>
              </a:ext>
            </a:extLst>
          </p:cNvPr>
          <p:cNvSpPr>
            <a:spLocks noGrp="1"/>
          </p:cNvSpPr>
          <p:nvPr>
            <p:ph type="body" sz="half" idx="33" hasCustomPrompt="1"/>
          </p:nvPr>
        </p:nvSpPr>
        <p:spPr>
          <a:xfrm>
            <a:off x="828744" y="4271369"/>
            <a:ext cx="1675490" cy="333768"/>
          </a:xfrm>
          <a:solidFill>
            <a:schemeClr val="tx1"/>
          </a:solidFill>
          <a:ln>
            <a:noFill/>
          </a:ln>
        </p:spPr>
        <p:txBody>
          <a:bodyPr anchor="ctr">
            <a:noAutofit/>
          </a:bodyPr>
          <a:lstStyle>
            <a:lvl1pPr marL="0" indent="0" algn="ctr">
              <a:buNone/>
              <a:defRPr sz="1200" b="0">
                <a:solidFill>
                  <a:schemeClr val="bg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Ver video o Info</a:t>
            </a:r>
          </a:p>
        </p:txBody>
      </p:sp>
      <p:grpSp>
        <p:nvGrpSpPr>
          <p:cNvPr id="9" name="Grupo 8">
            <a:extLst>
              <a:ext uri="{FF2B5EF4-FFF2-40B4-BE49-F238E27FC236}">
                <a16:creationId xmlns:a16="http://schemas.microsoft.com/office/drawing/2014/main" id="{46AD4F1D-8CBE-F6C9-BAEF-EA45F2F0A663}"/>
              </a:ext>
            </a:extLst>
          </p:cNvPr>
          <p:cNvGrpSpPr/>
          <p:nvPr userDrawn="1"/>
        </p:nvGrpSpPr>
        <p:grpSpPr>
          <a:xfrm rot="5400000">
            <a:off x="3824199" y="3519370"/>
            <a:ext cx="3603011" cy="0"/>
            <a:chOff x="6852503" y="2499360"/>
            <a:chExt cx="3603011" cy="0"/>
          </a:xfrm>
        </p:grpSpPr>
        <p:cxnSp>
          <p:nvCxnSpPr>
            <p:cNvPr id="10" name="Conector recto 9">
              <a:extLst>
                <a:ext uri="{FF2B5EF4-FFF2-40B4-BE49-F238E27FC236}">
                  <a16:creationId xmlns:a16="http://schemas.microsoft.com/office/drawing/2014/main" id="{47AA68AE-B39B-9A4F-34E2-51A31E2C8856}"/>
                </a:ext>
              </a:extLst>
            </p:cNvPr>
            <p:cNvCxnSpPr>
              <a:cxnSpLocks/>
            </p:cNvCxnSpPr>
            <p:nvPr/>
          </p:nvCxnSpPr>
          <p:spPr>
            <a:xfrm rot="16200000">
              <a:off x="8689192" y="733037"/>
              <a:ext cx="0" cy="3532645"/>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1" name="Conector recto 10">
              <a:extLst>
                <a:ext uri="{FF2B5EF4-FFF2-40B4-BE49-F238E27FC236}">
                  <a16:creationId xmlns:a16="http://schemas.microsoft.com/office/drawing/2014/main" id="{6A1FE5A3-CDFF-139D-D2AC-0A38B734D5BF}"/>
                </a:ext>
              </a:extLst>
            </p:cNvPr>
            <p:cNvCxnSpPr>
              <a:cxnSpLocks/>
            </p:cNvCxnSpPr>
            <p:nvPr/>
          </p:nvCxnSpPr>
          <p:spPr>
            <a:xfrm rot="16200000">
              <a:off x="7518192" y="1833671"/>
              <a:ext cx="0" cy="1331377"/>
            </a:xfrm>
            <a:prstGeom prst="line">
              <a:avLst/>
            </a:prstGeom>
            <a:ln w="9525"/>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64675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seño Info 8">
    <p:bg>
      <p:bgRef idx="1001">
        <a:schemeClr val="bg1"/>
      </p:bgRef>
    </p:bg>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786F1D37-A3D6-E548-03B4-A69931862B35}"/>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sp>
        <p:nvSpPr>
          <p:cNvPr id="22" name="Marcador de posición de imagen 21">
            <a:extLst>
              <a:ext uri="{FF2B5EF4-FFF2-40B4-BE49-F238E27FC236}">
                <a16:creationId xmlns:a16="http://schemas.microsoft.com/office/drawing/2014/main" id="{18A9D7FA-93C3-5EC0-1956-EDAA6141EDE6}"/>
              </a:ext>
            </a:extLst>
          </p:cNvPr>
          <p:cNvSpPr>
            <a:spLocks noGrp="1"/>
          </p:cNvSpPr>
          <p:nvPr>
            <p:ph type="pic" sz="quarter" idx="10"/>
          </p:nvPr>
        </p:nvSpPr>
        <p:spPr>
          <a:xfrm>
            <a:off x="903904" y="1169114"/>
            <a:ext cx="3357151" cy="4638675"/>
          </a:xfrm>
        </p:spPr>
        <p:txBody>
          <a:bodyPr/>
          <a:lstStyle/>
          <a:p>
            <a:endParaRPr lang="es-CO" dirty="0"/>
          </a:p>
        </p:txBody>
      </p:sp>
      <p:sp>
        <p:nvSpPr>
          <p:cNvPr id="42" name="Marcador de posición de imagen 41">
            <a:extLst>
              <a:ext uri="{FF2B5EF4-FFF2-40B4-BE49-F238E27FC236}">
                <a16:creationId xmlns:a16="http://schemas.microsoft.com/office/drawing/2014/main" id="{93FDBB90-B2AC-CB30-F201-C0F219337306}"/>
              </a:ext>
            </a:extLst>
          </p:cNvPr>
          <p:cNvSpPr>
            <a:spLocks noGrp="1"/>
          </p:cNvSpPr>
          <p:nvPr>
            <p:ph type="pic" sz="quarter" idx="34"/>
          </p:nvPr>
        </p:nvSpPr>
        <p:spPr>
          <a:xfrm>
            <a:off x="1038668" y="5239623"/>
            <a:ext cx="449263" cy="449263"/>
          </a:xfrm>
        </p:spPr>
        <p:txBody>
          <a:bodyPr/>
          <a:lstStyle/>
          <a:p>
            <a:endParaRPr lang="es-CO" dirty="0"/>
          </a:p>
        </p:txBody>
      </p:sp>
      <p:pic>
        <p:nvPicPr>
          <p:cNvPr id="3" name="Gráfico 2">
            <a:extLst>
              <a:ext uri="{FF2B5EF4-FFF2-40B4-BE49-F238E27FC236}">
                <a16:creationId xmlns:a16="http://schemas.microsoft.com/office/drawing/2014/main" id="{76282F41-FED1-6EE1-FAB3-04C8A2BAD2F6}"/>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017326" y="338651"/>
            <a:ext cx="709851" cy="363582"/>
          </a:xfrm>
          <a:prstGeom prst="rect">
            <a:avLst/>
          </a:prstGeom>
        </p:spPr>
      </p:pic>
      <p:pic>
        <p:nvPicPr>
          <p:cNvPr id="4" name="Gráfico 3">
            <a:extLst>
              <a:ext uri="{FF2B5EF4-FFF2-40B4-BE49-F238E27FC236}">
                <a16:creationId xmlns:a16="http://schemas.microsoft.com/office/drawing/2014/main" id="{7E435A51-EDAA-3720-134B-18A9AE7645CF}"/>
              </a:ext>
            </a:extLst>
          </p:cNvPr>
          <p:cNvPicPr>
            <a:picLocks noChangeAspect="1"/>
          </p:cNvPicPr>
          <p:nvPr userDrawn="1"/>
        </p:nvPicPr>
        <p:blipFill>
          <a:blip>
            <a:extLst>
              <a:ext uri="{96DAC541-7B7A-43D3-8B79-37D633B846F1}">
                <asvg:svgBlip xmlns:asvg="http://schemas.microsoft.com/office/drawing/2016/SVG/main" r:embed="rId4"/>
              </a:ext>
            </a:extLst>
          </a:blip>
          <a:srcRect l="18684" t="74265" r="-18684" b="-37913"/>
          <a:stretch>
            <a:fillRect/>
          </a:stretch>
        </p:blipFill>
        <p:spPr>
          <a:xfrm>
            <a:off x="8395049" y="-1"/>
            <a:ext cx="1966743" cy="1730321"/>
          </a:xfrm>
          <a:prstGeom prst="rect">
            <a:avLst/>
          </a:prstGeom>
        </p:spPr>
      </p:pic>
      <p:pic>
        <p:nvPicPr>
          <p:cNvPr id="5" name="Gráfico 4">
            <a:extLst>
              <a:ext uri="{FF2B5EF4-FFF2-40B4-BE49-F238E27FC236}">
                <a16:creationId xmlns:a16="http://schemas.microsoft.com/office/drawing/2014/main" id="{DA45FC5E-B781-BCC0-E7AD-1EDAB4F280FA}"/>
              </a:ext>
            </a:extLst>
          </p:cNvPr>
          <p:cNvPicPr>
            <a:picLocks noChangeAspect="1"/>
          </p:cNvPicPr>
          <p:nvPr userDrawn="1"/>
        </p:nvPicPr>
        <p:blipFill>
          <a:blip>
            <a:extLst>
              <a:ext uri="{96DAC541-7B7A-43D3-8B79-37D633B846F1}">
                <asvg:svgBlip xmlns:asvg="http://schemas.microsoft.com/office/drawing/2016/SVG/main" r:embed="rId5"/>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05576119-69CF-17B1-775D-BDFBA21B5B58}"/>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7" name="Marcador de texto 3">
            <a:extLst>
              <a:ext uri="{FF2B5EF4-FFF2-40B4-BE49-F238E27FC236}">
                <a16:creationId xmlns:a16="http://schemas.microsoft.com/office/drawing/2014/main" id="{80D08EA0-DC82-5F28-F520-A56EAAC00B47}"/>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
        <p:nvSpPr>
          <p:cNvPr id="8" name="Marcador de texto 3">
            <a:extLst>
              <a:ext uri="{FF2B5EF4-FFF2-40B4-BE49-F238E27FC236}">
                <a16:creationId xmlns:a16="http://schemas.microsoft.com/office/drawing/2014/main" id="{463A49F7-A6DE-99C8-98F2-996B387DB667}"/>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Fuente: www.ejemplo de referencia.com</a:t>
            </a:r>
          </a:p>
        </p:txBody>
      </p:sp>
      <p:sp>
        <p:nvSpPr>
          <p:cNvPr id="27" name="Marcador de texto 3">
            <a:extLst>
              <a:ext uri="{FF2B5EF4-FFF2-40B4-BE49-F238E27FC236}">
                <a16:creationId xmlns:a16="http://schemas.microsoft.com/office/drawing/2014/main" id="{EBC5A526-ADFD-FA77-632C-B4F0316C55C5}"/>
              </a:ext>
            </a:extLst>
          </p:cNvPr>
          <p:cNvSpPr>
            <a:spLocks noGrp="1"/>
          </p:cNvSpPr>
          <p:nvPr>
            <p:ph type="body" sz="half" idx="15" hasCustomPrompt="1"/>
          </p:nvPr>
        </p:nvSpPr>
        <p:spPr>
          <a:xfrm>
            <a:off x="5781674" y="2195610"/>
            <a:ext cx="5815394" cy="1038030"/>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28" name="Marcador de texto 3">
            <a:extLst>
              <a:ext uri="{FF2B5EF4-FFF2-40B4-BE49-F238E27FC236}">
                <a16:creationId xmlns:a16="http://schemas.microsoft.com/office/drawing/2014/main" id="{3A17B56D-B8F6-4D07-F70C-B92BB1FB97E7}"/>
              </a:ext>
            </a:extLst>
          </p:cNvPr>
          <p:cNvSpPr>
            <a:spLocks noGrp="1"/>
          </p:cNvSpPr>
          <p:nvPr>
            <p:ph type="body" sz="half" idx="16" hasCustomPrompt="1"/>
          </p:nvPr>
        </p:nvSpPr>
        <p:spPr>
          <a:xfrm>
            <a:off x="5781674" y="3482685"/>
            <a:ext cx="5815394" cy="1038030"/>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29" name="Marcador de texto 3">
            <a:extLst>
              <a:ext uri="{FF2B5EF4-FFF2-40B4-BE49-F238E27FC236}">
                <a16:creationId xmlns:a16="http://schemas.microsoft.com/office/drawing/2014/main" id="{6B27A333-9A17-259D-5015-F1C60C13D5FD}"/>
              </a:ext>
            </a:extLst>
          </p:cNvPr>
          <p:cNvSpPr>
            <a:spLocks noGrp="1"/>
          </p:cNvSpPr>
          <p:nvPr>
            <p:ph type="body" sz="half" idx="17" hasCustomPrompt="1"/>
          </p:nvPr>
        </p:nvSpPr>
        <p:spPr>
          <a:xfrm>
            <a:off x="5781674" y="4769759"/>
            <a:ext cx="5815394" cy="1038030"/>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32" name="Título 1">
            <a:extLst>
              <a:ext uri="{FF2B5EF4-FFF2-40B4-BE49-F238E27FC236}">
                <a16:creationId xmlns:a16="http://schemas.microsoft.com/office/drawing/2014/main" id="{D4F69343-4E2E-181D-DE7D-AC5F2780B964}"/>
              </a:ext>
            </a:extLst>
          </p:cNvPr>
          <p:cNvSpPr>
            <a:spLocks noGrp="1"/>
          </p:cNvSpPr>
          <p:nvPr>
            <p:ph type="ctrTitle" hasCustomPrompt="1"/>
          </p:nvPr>
        </p:nvSpPr>
        <p:spPr>
          <a:xfrm>
            <a:off x="4772024" y="1172467"/>
            <a:ext cx="6825044" cy="523220"/>
          </a:xfrm>
        </p:spPr>
        <p:txBody>
          <a:bodyPr anchor="b">
            <a:normAutofit/>
          </a:bodyPr>
          <a:lstStyle>
            <a:lvl1pPr algn="l">
              <a:defRPr sz="3200"/>
            </a:lvl1pPr>
          </a:lstStyle>
          <a:p>
            <a:r>
              <a:rPr lang="es-ES" dirty="0"/>
              <a:t>Texto Principal</a:t>
            </a:r>
          </a:p>
        </p:txBody>
      </p:sp>
      <p:sp>
        <p:nvSpPr>
          <p:cNvPr id="37" name="Marcador de texto 3">
            <a:extLst>
              <a:ext uri="{FF2B5EF4-FFF2-40B4-BE49-F238E27FC236}">
                <a16:creationId xmlns:a16="http://schemas.microsoft.com/office/drawing/2014/main" id="{ED5E9FB8-A122-0018-C18B-BD4080AFBCF8}"/>
              </a:ext>
            </a:extLst>
          </p:cNvPr>
          <p:cNvSpPr>
            <a:spLocks noGrp="1"/>
          </p:cNvSpPr>
          <p:nvPr>
            <p:ph type="body" sz="half" idx="23" hasCustomPrompt="1"/>
          </p:nvPr>
        </p:nvSpPr>
        <p:spPr>
          <a:xfrm>
            <a:off x="4772024" y="2510707"/>
            <a:ext cx="971909" cy="407836"/>
          </a:xfrm>
        </p:spPr>
        <p:txBody>
          <a:bodyPr anchor="ctr">
            <a:noAutofit/>
          </a:bodyPr>
          <a:lstStyle>
            <a:lvl1pPr marL="0" indent="0" algn="ctr">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01.</a:t>
            </a:r>
          </a:p>
        </p:txBody>
      </p:sp>
      <p:sp>
        <p:nvSpPr>
          <p:cNvPr id="38" name="Marcador de texto 3">
            <a:extLst>
              <a:ext uri="{FF2B5EF4-FFF2-40B4-BE49-F238E27FC236}">
                <a16:creationId xmlns:a16="http://schemas.microsoft.com/office/drawing/2014/main" id="{CF495DFC-213C-2F8B-3FC3-B778976D8747}"/>
              </a:ext>
            </a:extLst>
          </p:cNvPr>
          <p:cNvSpPr>
            <a:spLocks noGrp="1"/>
          </p:cNvSpPr>
          <p:nvPr>
            <p:ph type="body" sz="half" idx="24" hasCustomPrompt="1"/>
          </p:nvPr>
        </p:nvSpPr>
        <p:spPr>
          <a:xfrm>
            <a:off x="4772024" y="3797782"/>
            <a:ext cx="971909" cy="407836"/>
          </a:xfrm>
        </p:spPr>
        <p:txBody>
          <a:bodyPr anchor="ctr">
            <a:noAutofit/>
          </a:bodyPr>
          <a:lstStyle>
            <a:lvl1pPr marL="0" indent="0" algn="ctr">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02.</a:t>
            </a:r>
          </a:p>
        </p:txBody>
      </p:sp>
      <p:sp>
        <p:nvSpPr>
          <p:cNvPr id="39" name="Marcador de texto 3">
            <a:extLst>
              <a:ext uri="{FF2B5EF4-FFF2-40B4-BE49-F238E27FC236}">
                <a16:creationId xmlns:a16="http://schemas.microsoft.com/office/drawing/2014/main" id="{38C79AB1-31E5-D76E-DC1A-387078C4EC7A}"/>
              </a:ext>
            </a:extLst>
          </p:cNvPr>
          <p:cNvSpPr>
            <a:spLocks noGrp="1"/>
          </p:cNvSpPr>
          <p:nvPr>
            <p:ph type="body" sz="half" idx="25" hasCustomPrompt="1"/>
          </p:nvPr>
        </p:nvSpPr>
        <p:spPr>
          <a:xfrm>
            <a:off x="4772024" y="5080072"/>
            <a:ext cx="971909" cy="407836"/>
          </a:xfrm>
        </p:spPr>
        <p:txBody>
          <a:bodyPr anchor="ctr">
            <a:noAutofit/>
          </a:bodyPr>
          <a:lstStyle>
            <a:lvl1pPr marL="0" indent="0" algn="ctr">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03.</a:t>
            </a:r>
          </a:p>
        </p:txBody>
      </p:sp>
      <p:sp>
        <p:nvSpPr>
          <p:cNvPr id="40" name="Marcador de texto 3">
            <a:extLst>
              <a:ext uri="{FF2B5EF4-FFF2-40B4-BE49-F238E27FC236}">
                <a16:creationId xmlns:a16="http://schemas.microsoft.com/office/drawing/2014/main" id="{1300ED2B-AB9A-8843-077C-A4719F5751FA}"/>
              </a:ext>
            </a:extLst>
          </p:cNvPr>
          <p:cNvSpPr>
            <a:spLocks noGrp="1"/>
          </p:cNvSpPr>
          <p:nvPr>
            <p:ph type="body" sz="half" idx="33" hasCustomPrompt="1"/>
          </p:nvPr>
        </p:nvSpPr>
        <p:spPr>
          <a:xfrm>
            <a:off x="1563713" y="5319123"/>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Barrio / Dirección</a:t>
            </a:r>
          </a:p>
        </p:txBody>
      </p:sp>
    </p:spTree>
    <p:extLst>
      <p:ext uri="{BB962C8B-B14F-4D97-AF65-F5344CB8AC3E}">
        <p14:creationId xmlns:p14="http://schemas.microsoft.com/office/powerpoint/2010/main" val="744517865"/>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seño Info 9">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2B270DB2-9CEF-1768-7702-21AA6D1E9CA1}"/>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latin typeface="Montserrat Light" pitchFamily="2" charset="0"/>
            </a:endParaRPr>
          </a:p>
        </p:txBody>
      </p:sp>
      <p:pic>
        <p:nvPicPr>
          <p:cNvPr id="12" name="Google Shape;105;p15">
            <a:extLst>
              <a:ext uri="{FF2B5EF4-FFF2-40B4-BE49-F238E27FC236}">
                <a16:creationId xmlns:a16="http://schemas.microsoft.com/office/drawing/2014/main" id="{724BAF15-BCC1-B049-044D-E41612B19D3B}"/>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sp>
        <p:nvSpPr>
          <p:cNvPr id="14" name="Marcador de posición de imagen 13">
            <a:extLst>
              <a:ext uri="{FF2B5EF4-FFF2-40B4-BE49-F238E27FC236}">
                <a16:creationId xmlns:a16="http://schemas.microsoft.com/office/drawing/2014/main" id="{21061A34-FA89-51CD-CC9F-0EB1CC06DE14}"/>
              </a:ext>
            </a:extLst>
          </p:cNvPr>
          <p:cNvSpPr>
            <a:spLocks noGrp="1"/>
          </p:cNvSpPr>
          <p:nvPr>
            <p:ph type="pic" sz="quarter" idx="10"/>
          </p:nvPr>
        </p:nvSpPr>
        <p:spPr>
          <a:xfrm>
            <a:off x="863600" y="2590800"/>
            <a:ext cx="5043713" cy="3244850"/>
          </a:xfrm>
        </p:spPr>
        <p:txBody>
          <a:bodyPr/>
          <a:lstStyle/>
          <a:p>
            <a:endParaRPr lang="es-CO" dirty="0"/>
          </a:p>
        </p:txBody>
      </p:sp>
      <p:sp>
        <p:nvSpPr>
          <p:cNvPr id="16" name="Marcador de posición de imagen 13">
            <a:extLst>
              <a:ext uri="{FF2B5EF4-FFF2-40B4-BE49-F238E27FC236}">
                <a16:creationId xmlns:a16="http://schemas.microsoft.com/office/drawing/2014/main" id="{8CF9FAE9-396A-6E4B-5715-2194BFA742CE}"/>
              </a:ext>
            </a:extLst>
          </p:cNvPr>
          <p:cNvSpPr>
            <a:spLocks noGrp="1"/>
          </p:cNvSpPr>
          <p:nvPr>
            <p:ph type="pic" sz="quarter" idx="12"/>
          </p:nvPr>
        </p:nvSpPr>
        <p:spPr>
          <a:xfrm>
            <a:off x="6124876" y="2590800"/>
            <a:ext cx="5312382" cy="3244850"/>
          </a:xfrm>
        </p:spPr>
        <p:txBody>
          <a:bodyPr/>
          <a:lstStyle/>
          <a:p>
            <a:endParaRPr lang="es-CO" dirty="0"/>
          </a:p>
        </p:txBody>
      </p:sp>
      <p:pic>
        <p:nvPicPr>
          <p:cNvPr id="4" name="Gráfico 3">
            <a:extLst>
              <a:ext uri="{FF2B5EF4-FFF2-40B4-BE49-F238E27FC236}">
                <a16:creationId xmlns:a16="http://schemas.microsoft.com/office/drawing/2014/main" id="{D4657173-3A53-D282-46CB-D7A05EB2D501}"/>
              </a:ext>
            </a:extLst>
          </p:cNvPr>
          <p:cNvPicPr>
            <a:picLocks noChangeAspect="1"/>
          </p:cNvPicPr>
          <p:nvPr userDrawn="1"/>
        </p:nvPicPr>
        <p:blipFill>
          <a:blip>
            <a:extLst>
              <a:ext uri="{96DAC541-7B7A-43D3-8B79-37D633B846F1}">
                <asvg:svgBlip xmlns:asvg="http://schemas.microsoft.com/office/drawing/2016/SVG/main" r:embed="rId3"/>
              </a:ext>
            </a:extLst>
          </a:blip>
          <a:srcRect l="18684" t="74265" r="-18684" b="-37913"/>
          <a:stretch>
            <a:fillRect/>
          </a:stretch>
        </p:blipFill>
        <p:spPr>
          <a:xfrm>
            <a:off x="8631581" y="-1"/>
            <a:ext cx="1966743" cy="1730321"/>
          </a:xfrm>
          <a:prstGeom prst="rect">
            <a:avLst/>
          </a:prstGeom>
        </p:spPr>
      </p:pic>
      <p:pic>
        <p:nvPicPr>
          <p:cNvPr id="7" name="Gráfico 6">
            <a:extLst>
              <a:ext uri="{FF2B5EF4-FFF2-40B4-BE49-F238E27FC236}">
                <a16:creationId xmlns:a16="http://schemas.microsoft.com/office/drawing/2014/main" id="{8F6498BC-93D4-1C46-A0F6-9C930FBB3B95}"/>
              </a:ext>
            </a:extLst>
          </p:cNvPr>
          <p:cNvPicPr>
            <a:picLocks noChangeAspect="1"/>
          </p:cNvPicPr>
          <p:nvPr userDrawn="1"/>
        </p:nvPicPr>
        <p:blipFill>
          <a:blip>
            <a:extLst>
              <a:ext uri="{96DAC541-7B7A-43D3-8B79-37D633B846F1}">
                <asvg:svgBlip xmlns:asvg="http://schemas.microsoft.com/office/drawing/2016/SVG/main" r:embed="rId4"/>
              </a:ext>
            </a:extLst>
          </a:blip>
          <a:srcRect l="-25344" t="24136" r="25344"/>
          <a:stretch>
            <a:fillRect/>
          </a:stretch>
        </p:blipFill>
        <p:spPr>
          <a:xfrm rot="10800000">
            <a:off x="1" y="1655255"/>
            <a:ext cx="3277624" cy="5202745"/>
          </a:xfrm>
          <a:prstGeom prst="rect">
            <a:avLst/>
          </a:prstGeom>
        </p:spPr>
      </p:pic>
      <p:sp>
        <p:nvSpPr>
          <p:cNvPr id="8" name="Marcador de texto 3">
            <a:extLst>
              <a:ext uri="{FF2B5EF4-FFF2-40B4-BE49-F238E27FC236}">
                <a16:creationId xmlns:a16="http://schemas.microsoft.com/office/drawing/2014/main" id="{F9138D59-33C5-338D-E657-7717180BC91D}"/>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9" name="Marcador de texto 3">
            <a:extLst>
              <a:ext uri="{FF2B5EF4-FFF2-40B4-BE49-F238E27FC236}">
                <a16:creationId xmlns:a16="http://schemas.microsoft.com/office/drawing/2014/main" id="{E54A0694-4FFF-B889-EF65-850ADEC28EB8}"/>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
        <p:nvSpPr>
          <p:cNvPr id="2" name="Marcador de texto 3">
            <a:extLst>
              <a:ext uri="{FF2B5EF4-FFF2-40B4-BE49-F238E27FC236}">
                <a16:creationId xmlns:a16="http://schemas.microsoft.com/office/drawing/2014/main" id="{6F0B736D-535F-D6D4-F747-95980FE5D4C4}"/>
              </a:ext>
            </a:extLst>
          </p:cNvPr>
          <p:cNvSpPr>
            <a:spLocks noGrp="1"/>
          </p:cNvSpPr>
          <p:nvPr>
            <p:ph type="body" sz="half" idx="15" hasCustomPrompt="1"/>
          </p:nvPr>
        </p:nvSpPr>
        <p:spPr>
          <a:xfrm>
            <a:off x="4310742" y="1343471"/>
            <a:ext cx="7126516" cy="830997"/>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5" name="Título 1">
            <a:extLst>
              <a:ext uri="{FF2B5EF4-FFF2-40B4-BE49-F238E27FC236}">
                <a16:creationId xmlns:a16="http://schemas.microsoft.com/office/drawing/2014/main" id="{CE675085-10F6-5EAB-DB1B-2BD2CCCDA25F}"/>
              </a:ext>
            </a:extLst>
          </p:cNvPr>
          <p:cNvSpPr>
            <a:spLocks noGrp="1"/>
          </p:cNvSpPr>
          <p:nvPr>
            <p:ph type="ctrTitle" hasCustomPrompt="1"/>
          </p:nvPr>
        </p:nvSpPr>
        <p:spPr>
          <a:xfrm>
            <a:off x="863600" y="1343471"/>
            <a:ext cx="2920110" cy="523220"/>
          </a:xfrm>
        </p:spPr>
        <p:txBody>
          <a:bodyPr anchor="b">
            <a:normAutofit/>
          </a:bodyPr>
          <a:lstStyle>
            <a:lvl1pPr algn="l">
              <a:defRPr sz="2800"/>
            </a:lvl1pPr>
          </a:lstStyle>
          <a:p>
            <a:r>
              <a:rPr lang="es-ES" dirty="0"/>
              <a:t>Texto Principal</a:t>
            </a:r>
          </a:p>
        </p:txBody>
      </p:sp>
      <p:pic>
        <p:nvPicPr>
          <p:cNvPr id="10" name="Gráfico 9">
            <a:extLst>
              <a:ext uri="{FF2B5EF4-FFF2-40B4-BE49-F238E27FC236}">
                <a16:creationId xmlns:a16="http://schemas.microsoft.com/office/drawing/2014/main" id="{2572F8BE-2201-7D9A-DF2C-BC637C9DD7F7}"/>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11017326" y="338651"/>
            <a:ext cx="709851" cy="363582"/>
          </a:xfrm>
          <a:prstGeom prst="rect">
            <a:avLst/>
          </a:prstGeom>
        </p:spPr>
      </p:pic>
      <p:sp>
        <p:nvSpPr>
          <p:cNvPr id="6" name="Marcador de texto 3">
            <a:extLst>
              <a:ext uri="{FF2B5EF4-FFF2-40B4-BE49-F238E27FC236}">
                <a16:creationId xmlns:a16="http://schemas.microsoft.com/office/drawing/2014/main" id="{77F824E6-F403-5C46-7DE9-438E321BFC61}"/>
              </a:ext>
            </a:extLst>
          </p:cNvPr>
          <p:cNvSpPr>
            <a:spLocks noGrp="1"/>
          </p:cNvSpPr>
          <p:nvPr>
            <p:ph type="body" sz="half" idx="33" hasCustomPrompt="1"/>
          </p:nvPr>
        </p:nvSpPr>
        <p:spPr>
          <a:xfrm>
            <a:off x="1563713" y="5284466"/>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Barrio / Dirección</a:t>
            </a:r>
          </a:p>
        </p:txBody>
      </p:sp>
      <p:sp>
        <p:nvSpPr>
          <p:cNvPr id="13" name="Marcador de posición de imagen 41">
            <a:extLst>
              <a:ext uri="{FF2B5EF4-FFF2-40B4-BE49-F238E27FC236}">
                <a16:creationId xmlns:a16="http://schemas.microsoft.com/office/drawing/2014/main" id="{9B435E63-CEFB-F3B1-1809-A69756846618}"/>
              </a:ext>
            </a:extLst>
          </p:cNvPr>
          <p:cNvSpPr>
            <a:spLocks noGrp="1"/>
          </p:cNvSpPr>
          <p:nvPr>
            <p:ph type="pic" sz="quarter" idx="34"/>
          </p:nvPr>
        </p:nvSpPr>
        <p:spPr>
          <a:xfrm>
            <a:off x="1038668" y="5204966"/>
            <a:ext cx="449263" cy="449263"/>
          </a:xfrm>
        </p:spPr>
        <p:txBody>
          <a:bodyPr/>
          <a:lstStyle/>
          <a:p>
            <a:endParaRPr lang="es-CO" dirty="0"/>
          </a:p>
        </p:txBody>
      </p:sp>
      <p:sp>
        <p:nvSpPr>
          <p:cNvPr id="18" name="Marcador de texto 3">
            <a:extLst>
              <a:ext uri="{FF2B5EF4-FFF2-40B4-BE49-F238E27FC236}">
                <a16:creationId xmlns:a16="http://schemas.microsoft.com/office/drawing/2014/main" id="{F3E2F076-2D74-14F9-2DA5-B21937860154}"/>
              </a:ext>
            </a:extLst>
          </p:cNvPr>
          <p:cNvSpPr>
            <a:spLocks noGrp="1"/>
          </p:cNvSpPr>
          <p:nvPr>
            <p:ph type="body" sz="half" idx="35" hasCustomPrompt="1"/>
          </p:nvPr>
        </p:nvSpPr>
        <p:spPr>
          <a:xfrm>
            <a:off x="6819014" y="5284466"/>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Barrio / Dirección</a:t>
            </a:r>
          </a:p>
        </p:txBody>
      </p:sp>
      <p:sp>
        <p:nvSpPr>
          <p:cNvPr id="24" name="Marcador de posición de imagen 41">
            <a:extLst>
              <a:ext uri="{FF2B5EF4-FFF2-40B4-BE49-F238E27FC236}">
                <a16:creationId xmlns:a16="http://schemas.microsoft.com/office/drawing/2014/main" id="{E1C405F5-26E1-D28C-03E9-185424A41205}"/>
              </a:ext>
            </a:extLst>
          </p:cNvPr>
          <p:cNvSpPr>
            <a:spLocks noGrp="1"/>
          </p:cNvSpPr>
          <p:nvPr>
            <p:ph type="pic" sz="quarter" idx="36"/>
          </p:nvPr>
        </p:nvSpPr>
        <p:spPr>
          <a:xfrm>
            <a:off x="6293969" y="5204966"/>
            <a:ext cx="449263" cy="449263"/>
          </a:xfrm>
        </p:spPr>
        <p:txBody>
          <a:bodyPr/>
          <a:lstStyle/>
          <a:p>
            <a:endParaRPr lang="es-CO" dirty="0"/>
          </a:p>
        </p:txBody>
      </p:sp>
    </p:spTree>
    <p:extLst>
      <p:ext uri="{BB962C8B-B14F-4D97-AF65-F5344CB8AC3E}">
        <p14:creationId xmlns:p14="http://schemas.microsoft.com/office/powerpoint/2010/main" val="15183049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seño Info 10">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D1BEC2DC-B20E-0302-0383-15C76654B5B4}"/>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latin typeface="Montserrat Light" pitchFamily="2" charset="0"/>
            </a:endParaRPr>
          </a:p>
        </p:txBody>
      </p:sp>
      <p:pic>
        <p:nvPicPr>
          <p:cNvPr id="3" name="Google Shape;105;p15">
            <a:extLst>
              <a:ext uri="{FF2B5EF4-FFF2-40B4-BE49-F238E27FC236}">
                <a16:creationId xmlns:a16="http://schemas.microsoft.com/office/drawing/2014/main" id="{C82375E3-58B9-1742-AD1E-803CAE1CCDEC}"/>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sp>
        <p:nvSpPr>
          <p:cNvPr id="14" name="Marcador de posición de imagen 13">
            <a:extLst>
              <a:ext uri="{FF2B5EF4-FFF2-40B4-BE49-F238E27FC236}">
                <a16:creationId xmlns:a16="http://schemas.microsoft.com/office/drawing/2014/main" id="{21061A34-FA89-51CD-CC9F-0EB1CC06DE14}"/>
              </a:ext>
            </a:extLst>
          </p:cNvPr>
          <p:cNvSpPr>
            <a:spLocks noGrp="1"/>
          </p:cNvSpPr>
          <p:nvPr>
            <p:ph type="pic" sz="quarter" idx="10"/>
          </p:nvPr>
        </p:nvSpPr>
        <p:spPr>
          <a:xfrm>
            <a:off x="863600" y="2590800"/>
            <a:ext cx="3244850" cy="3244850"/>
          </a:xfrm>
        </p:spPr>
        <p:txBody>
          <a:bodyPr/>
          <a:lstStyle/>
          <a:p>
            <a:endParaRPr lang="es-CO" dirty="0"/>
          </a:p>
        </p:txBody>
      </p:sp>
      <p:sp>
        <p:nvSpPr>
          <p:cNvPr id="15" name="Marcador de posición de imagen 13">
            <a:extLst>
              <a:ext uri="{FF2B5EF4-FFF2-40B4-BE49-F238E27FC236}">
                <a16:creationId xmlns:a16="http://schemas.microsoft.com/office/drawing/2014/main" id="{5B2A3A39-0856-2961-CE0B-CA7E5DD91BA7}"/>
              </a:ext>
            </a:extLst>
          </p:cNvPr>
          <p:cNvSpPr>
            <a:spLocks noGrp="1"/>
          </p:cNvSpPr>
          <p:nvPr>
            <p:ph type="pic" sz="quarter" idx="11"/>
          </p:nvPr>
        </p:nvSpPr>
        <p:spPr>
          <a:xfrm>
            <a:off x="4310743" y="2590800"/>
            <a:ext cx="3772807" cy="3244850"/>
          </a:xfrm>
        </p:spPr>
        <p:txBody>
          <a:bodyPr/>
          <a:lstStyle/>
          <a:p>
            <a:endParaRPr lang="es-CO" dirty="0"/>
          </a:p>
        </p:txBody>
      </p:sp>
      <p:sp>
        <p:nvSpPr>
          <p:cNvPr id="16" name="Marcador de posición de imagen 13">
            <a:extLst>
              <a:ext uri="{FF2B5EF4-FFF2-40B4-BE49-F238E27FC236}">
                <a16:creationId xmlns:a16="http://schemas.microsoft.com/office/drawing/2014/main" id="{8CF9FAE9-396A-6E4B-5715-2194BFA742CE}"/>
              </a:ext>
            </a:extLst>
          </p:cNvPr>
          <p:cNvSpPr>
            <a:spLocks noGrp="1"/>
          </p:cNvSpPr>
          <p:nvPr>
            <p:ph type="pic" sz="quarter" idx="12"/>
          </p:nvPr>
        </p:nvSpPr>
        <p:spPr>
          <a:xfrm>
            <a:off x="8352220" y="2590800"/>
            <a:ext cx="3244850" cy="3244850"/>
          </a:xfrm>
        </p:spPr>
        <p:txBody>
          <a:bodyPr/>
          <a:lstStyle/>
          <a:p>
            <a:endParaRPr lang="es-CO" dirty="0"/>
          </a:p>
        </p:txBody>
      </p:sp>
      <p:sp>
        <p:nvSpPr>
          <p:cNvPr id="24" name="Marcador de texto 3">
            <a:extLst>
              <a:ext uri="{FF2B5EF4-FFF2-40B4-BE49-F238E27FC236}">
                <a16:creationId xmlns:a16="http://schemas.microsoft.com/office/drawing/2014/main" id="{7D9A1B5C-B648-E8BF-5F24-773463EB7281}"/>
              </a:ext>
            </a:extLst>
          </p:cNvPr>
          <p:cNvSpPr>
            <a:spLocks noGrp="1"/>
          </p:cNvSpPr>
          <p:nvPr>
            <p:ph type="body" sz="half" idx="15" hasCustomPrompt="1"/>
          </p:nvPr>
        </p:nvSpPr>
        <p:spPr>
          <a:xfrm>
            <a:off x="4310742" y="1343471"/>
            <a:ext cx="7286328" cy="830997"/>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25" name="Título 1">
            <a:extLst>
              <a:ext uri="{FF2B5EF4-FFF2-40B4-BE49-F238E27FC236}">
                <a16:creationId xmlns:a16="http://schemas.microsoft.com/office/drawing/2014/main" id="{0F19CEC5-91EF-B07D-CC01-45FC6490876C}"/>
              </a:ext>
            </a:extLst>
          </p:cNvPr>
          <p:cNvSpPr>
            <a:spLocks noGrp="1"/>
          </p:cNvSpPr>
          <p:nvPr>
            <p:ph type="ctrTitle" hasCustomPrompt="1"/>
          </p:nvPr>
        </p:nvSpPr>
        <p:spPr>
          <a:xfrm>
            <a:off x="863600" y="1343471"/>
            <a:ext cx="2920110" cy="523220"/>
          </a:xfrm>
        </p:spPr>
        <p:txBody>
          <a:bodyPr anchor="b">
            <a:normAutofit/>
          </a:bodyPr>
          <a:lstStyle>
            <a:lvl1pPr algn="l">
              <a:defRPr sz="2800"/>
            </a:lvl1pPr>
          </a:lstStyle>
          <a:p>
            <a:r>
              <a:rPr lang="es-ES" dirty="0"/>
              <a:t>Texto Principal</a:t>
            </a:r>
          </a:p>
        </p:txBody>
      </p:sp>
      <p:sp>
        <p:nvSpPr>
          <p:cNvPr id="31" name="Marcador de posición de imagen 41">
            <a:extLst>
              <a:ext uri="{FF2B5EF4-FFF2-40B4-BE49-F238E27FC236}">
                <a16:creationId xmlns:a16="http://schemas.microsoft.com/office/drawing/2014/main" id="{421CC0D8-84B5-A0C9-3D3C-BCD97D7D5DCA}"/>
              </a:ext>
            </a:extLst>
          </p:cNvPr>
          <p:cNvSpPr>
            <a:spLocks noGrp="1"/>
          </p:cNvSpPr>
          <p:nvPr>
            <p:ph type="pic" sz="quarter" idx="34"/>
          </p:nvPr>
        </p:nvSpPr>
        <p:spPr>
          <a:xfrm>
            <a:off x="982678" y="5289897"/>
            <a:ext cx="449263" cy="449263"/>
          </a:xfrm>
        </p:spPr>
        <p:txBody>
          <a:bodyPr/>
          <a:lstStyle/>
          <a:p>
            <a:endParaRPr lang="es-CO" dirty="0"/>
          </a:p>
        </p:txBody>
      </p:sp>
      <p:sp>
        <p:nvSpPr>
          <p:cNvPr id="32" name="Marcador de texto 3">
            <a:extLst>
              <a:ext uri="{FF2B5EF4-FFF2-40B4-BE49-F238E27FC236}">
                <a16:creationId xmlns:a16="http://schemas.microsoft.com/office/drawing/2014/main" id="{CF04CCE4-2DDE-B4C8-F613-D3C6796DED5D}"/>
              </a:ext>
            </a:extLst>
          </p:cNvPr>
          <p:cNvSpPr>
            <a:spLocks noGrp="1"/>
          </p:cNvSpPr>
          <p:nvPr>
            <p:ph type="body" sz="half" idx="35" hasCustomPrompt="1"/>
          </p:nvPr>
        </p:nvSpPr>
        <p:spPr>
          <a:xfrm>
            <a:off x="4947916" y="5369397"/>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Barrio / Dirección</a:t>
            </a:r>
          </a:p>
        </p:txBody>
      </p:sp>
      <p:sp>
        <p:nvSpPr>
          <p:cNvPr id="33" name="Marcador de posición de imagen 41">
            <a:extLst>
              <a:ext uri="{FF2B5EF4-FFF2-40B4-BE49-F238E27FC236}">
                <a16:creationId xmlns:a16="http://schemas.microsoft.com/office/drawing/2014/main" id="{1B3B238B-FBAD-7BEC-92B9-EC6D927AED8A}"/>
              </a:ext>
            </a:extLst>
          </p:cNvPr>
          <p:cNvSpPr>
            <a:spLocks noGrp="1"/>
          </p:cNvSpPr>
          <p:nvPr>
            <p:ph type="pic" sz="quarter" idx="36"/>
          </p:nvPr>
        </p:nvSpPr>
        <p:spPr>
          <a:xfrm>
            <a:off x="4422871" y="5289897"/>
            <a:ext cx="449263" cy="449263"/>
          </a:xfrm>
        </p:spPr>
        <p:txBody>
          <a:bodyPr/>
          <a:lstStyle/>
          <a:p>
            <a:endParaRPr lang="es-CO" dirty="0"/>
          </a:p>
        </p:txBody>
      </p:sp>
      <p:sp>
        <p:nvSpPr>
          <p:cNvPr id="34" name="Marcador de texto 3">
            <a:extLst>
              <a:ext uri="{FF2B5EF4-FFF2-40B4-BE49-F238E27FC236}">
                <a16:creationId xmlns:a16="http://schemas.microsoft.com/office/drawing/2014/main" id="{BF79F614-B08B-1681-F04C-391576B4CF43}"/>
              </a:ext>
            </a:extLst>
          </p:cNvPr>
          <p:cNvSpPr>
            <a:spLocks noGrp="1"/>
          </p:cNvSpPr>
          <p:nvPr>
            <p:ph type="body" sz="half" idx="37" hasCustomPrompt="1"/>
          </p:nvPr>
        </p:nvSpPr>
        <p:spPr>
          <a:xfrm>
            <a:off x="9034141" y="5369397"/>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Barrio / Dirección</a:t>
            </a:r>
          </a:p>
        </p:txBody>
      </p:sp>
      <p:sp>
        <p:nvSpPr>
          <p:cNvPr id="35" name="Marcador de posición de imagen 41">
            <a:extLst>
              <a:ext uri="{FF2B5EF4-FFF2-40B4-BE49-F238E27FC236}">
                <a16:creationId xmlns:a16="http://schemas.microsoft.com/office/drawing/2014/main" id="{E19F5932-8BFA-E072-A1F0-C7015A029EB8}"/>
              </a:ext>
            </a:extLst>
          </p:cNvPr>
          <p:cNvSpPr>
            <a:spLocks noGrp="1"/>
          </p:cNvSpPr>
          <p:nvPr>
            <p:ph type="pic" sz="quarter" idx="38"/>
          </p:nvPr>
        </p:nvSpPr>
        <p:spPr>
          <a:xfrm>
            <a:off x="8509096" y="5289897"/>
            <a:ext cx="449263" cy="449263"/>
          </a:xfrm>
        </p:spPr>
        <p:txBody>
          <a:bodyPr/>
          <a:lstStyle/>
          <a:p>
            <a:endParaRPr lang="es-CO" dirty="0"/>
          </a:p>
        </p:txBody>
      </p:sp>
      <p:sp>
        <p:nvSpPr>
          <p:cNvPr id="38" name="Marcador de texto 3">
            <a:extLst>
              <a:ext uri="{FF2B5EF4-FFF2-40B4-BE49-F238E27FC236}">
                <a16:creationId xmlns:a16="http://schemas.microsoft.com/office/drawing/2014/main" id="{CCA987EE-AD75-C31D-E002-F01641444932}"/>
              </a:ext>
            </a:extLst>
          </p:cNvPr>
          <p:cNvSpPr>
            <a:spLocks noGrp="1"/>
          </p:cNvSpPr>
          <p:nvPr>
            <p:ph type="body" sz="half" idx="39" hasCustomPrompt="1"/>
          </p:nvPr>
        </p:nvSpPr>
        <p:spPr>
          <a:xfrm>
            <a:off x="1507723" y="5369397"/>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Barrio / Dirección</a:t>
            </a:r>
          </a:p>
        </p:txBody>
      </p:sp>
      <p:pic>
        <p:nvPicPr>
          <p:cNvPr id="4" name="Gráfico 3">
            <a:extLst>
              <a:ext uri="{FF2B5EF4-FFF2-40B4-BE49-F238E27FC236}">
                <a16:creationId xmlns:a16="http://schemas.microsoft.com/office/drawing/2014/main" id="{EAFB1088-9E91-AE4C-1E4D-81C52E8E3E74}"/>
              </a:ext>
            </a:extLst>
          </p:cNvPr>
          <p:cNvPicPr>
            <a:picLocks noChangeAspect="1"/>
          </p:cNvPicPr>
          <p:nvPr userDrawn="1"/>
        </p:nvPicPr>
        <p:blipFill>
          <a:blip>
            <a:extLst>
              <a:ext uri="{96DAC541-7B7A-43D3-8B79-37D633B846F1}">
                <asvg:svgBlip xmlns:asvg="http://schemas.microsoft.com/office/drawing/2016/SVG/main" r:embed="rId3"/>
              </a:ext>
            </a:extLst>
          </a:blip>
          <a:srcRect l="18684" t="74265" r="-18684" b="-37913"/>
          <a:stretch>
            <a:fillRect/>
          </a:stretch>
        </p:blipFill>
        <p:spPr>
          <a:xfrm>
            <a:off x="8631581" y="-1"/>
            <a:ext cx="1966743" cy="1730321"/>
          </a:xfrm>
          <a:prstGeom prst="rect">
            <a:avLst/>
          </a:prstGeom>
        </p:spPr>
      </p:pic>
      <p:pic>
        <p:nvPicPr>
          <p:cNvPr id="5" name="Gráfico 4">
            <a:extLst>
              <a:ext uri="{FF2B5EF4-FFF2-40B4-BE49-F238E27FC236}">
                <a16:creationId xmlns:a16="http://schemas.microsoft.com/office/drawing/2014/main" id="{F24B7F16-0325-3581-4E95-ACD5193003EC}"/>
              </a:ext>
            </a:extLst>
          </p:cNvPr>
          <p:cNvPicPr>
            <a:picLocks noChangeAspect="1"/>
          </p:cNvPicPr>
          <p:nvPr userDrawn="1"/>
        </p:nvPicPr>
        <p:blipFill>
          <a:blip>
            <a:extLst>
              <a:ext uri="{96DAC541-7B7A-43D3-8B79-37D633B846F1}">
                <asvg:svgBlip xmlns:asvg="http://schemas.microsoft.com/office/drawing/2016/SVG/main" r:embed="rId4"/>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528C925A-B727-E90D-3C66-23EBB2FB17A7}"/>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7" name="Marcador de texto 3">
            <a:extLst>
              <a:ext uri="{FF2B5EF4-FFF2-40B4-BE49-F238E27FC236}">
                <a16:creationId xmlns:a16="http://schemas.microsoft.com/office/drawing/2014/main" id="{666AB19C-3FEB-4117-EC77-E2413982926E}"/>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pic>
        <p:nvPicPr>
          <p:cNvPr id="8" name="Gráfico 7">
            <a:extLst>
              <a:ext uri="{FF2B5EF4-FFF2-40B4-BE49-F238E27FC236}">
                <a16:creationId xmlns:a16="http://schemas.microsoft.com/office/drawing/2014/main" id="{9B8031FF-D64C-A078-8D53-985947D49588}"/>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11017326" y="338651"/>
            <a:ext cx="709851" cy="363582"/>
          </a:xfrm>
          <a:prstGeom prst="rect">
            <a:avLst/>
          </a:prstGeom>
        </p:spPr>
      </p:pic>
    </p:spTree>
    <p:extLst>
      <p:ext uri="{BB962C8B-B14F-4D97-AF65-F5344CB8AC3E}">
        <p14:creationId xmlns:p14="http://schemas.microsoft.com/office/powerpoint/2010/main" val="40241190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seño grafica 1">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476EA84A-E38B-0260-188E-186331B6F59C}"/>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pic>
        <p:nvPicPr>
          <p:cNvPr id="3" name="Gráfico 2">
            <a:extLst>
              <a:ext uri="{FF2B5EF4-FFF2-40B4-BE49-F238E27FC236}">
                <a16:creationId xmlns:a16="http://schemas.microsoft.com/office/drawing/2014/main" id="{80F2DBF4-D93A-B78D-3E6B-C2B3873FD417}"/>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017326" y="338651"/>
            <a:ext cx="709851" cy="363582"/>
          </a:xfrm>
          <a:prstGeom prst="rect">
            <a:avLst/>
          </a:prstGeom>
        </p:spPr>
      </p:pic>
      <p:pic>
        <p:nvPicPr>
          <p:cNvPr id="4" name="Gráfico 3">
            <a:extLst>
              <a:ext uri="{FF2B5EF4-FFF2-40B4-BE49-F238E27FC236}">
                <a16:creationId xmlns:a16="http://schemas.microsoft.com/office/drawing/2014/main" id="{3F81C2DB-AE26-9432-C328-79D78489F7AC}"/>
              </a:ext>
            </a:extLst>
          </p:cNvPr>
          <p:cNvPicPr>
            <a:picLocks noChangeAspect="1"/>
          </p:cNvPicPr>
          <p:nvPr userDrawn="1"/>
        </p:nvPicPr>
        <p:blipFill>
          <a:blip>
            <a:extLst>
              <a:ext uri="{96DAC541-7B7A-43D3-8B79-37D633B846F1}">
                <asvg:svgBlip xmlns:asvg="http://schemas.microsoft.com/office/drawing/2016/SVG/main" r:embed="rId4"/>
              </a:ext>
            </a:extLst>
          </a:blip>
          <a:srcRect l="18684" t="74265" r="-18684" b="-37913"/>
          <a:stretch>
            <a:fillRect/>
          </a:stretch>
        </p:blipFill>
        <p:spPr>
          <a:xfrm>
            <a:off x="8395049" y="-1"/>
            <a:ext cx="1966743" cy="1730321"/>
          </a:xfrm>
          <a:prstGeom prst="rect">
            <a:avLst/>
          </a:prstGeom>
        </p:spPr>
      </p:pic>
      <p:pic>
        <p:nvPicPr>
          <p:cNvPr id="5" name="Gráfico 4">
            <a:extLst>
              <a:ext uri="{FF2B5EF4-FFF2-40B4-BE49-F238E27FC236}">
                <a16:creationId xmlns:a16="http://schemas.microsoft.com/office/drawing/2014/main" id="{399297DA-B0A9-BE83-C8D5-10B7A8571EC4}"/>
              </a:ext>
            </a:extLst>
          </p:cNvPr>
          <p:cNvPicPr>
            <a:picLocks noChangeAspect="1"/>
          </p:cNvPicPr>
          <p:nvPr userDrawn="1"/>
        </p:nvPicPr>
        <p:blipFill>
          <a:blip>
            <a:extLst>
              <a:ext uri="{96DAC541-7B7A-43D3-8B79-37D633B846F1}">
                <asvg:svgBlip xmlns:asvg="http://schemas.microsoft.com/office/drawing/2016/SVG/main" r:embed="rId5"/>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2EB251EE-FE6F-D5DE-EC7E-4523DB5D1D48}"/>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7" name="Marcador de texto 3">
            <a:extLst>
              <a:ext uri="{FF2B5EF4-FFF2-40B4-BE49-F238E27FC236}">
                <a16:creationId xmlns:a16="http://schemas.microsoft.com/office/drawing/2014/main" id="{AA101CA1-4FA1-E91B-82E1-9431E280A0E0}"/>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
        <p:nvSpPr>
          <p:cNvPr id="8" name="Marcador de texto 3">
            <a:extLst>
              <a:ext uri="{FF2B5EF4-FFF2-40B4-BE49-F238E27FC236}">
                <a16:creationId xmlns:a16="http://schemas.microsoft.com/office/drawing/2014/main" id="{8C14B0AA-5DCE-9F1F-193D-0AF8CC9E40D2}"/>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Fuente: www.ejemplo de referencia.com</a:t>
            </a:r>
          </a:p>
        </p:txBody>
      </p:sp>
      <p:sp>
        <p:nvSpPr>
          <p:cNvPr id="13" name="Marcador de gráfico 12">
            <a:extLst>
              <a:ext uri="{FF2B5EF4-FFF2-40B4-BE49-F238E27FC236}">
                <a16:creationId xmlns:a16="http://schemas.microsoft.com/office/drawing/2014/main" id="{616E3A55-0D74-C5D9-610B-25E47D77C662}"/>
              </a:ext>
            </a:extLst>
          </p:cNvPr>
          <p:cNvSpPr>
            <a:spLocks noGrp="1"/>
          </p:cNvSpPr>
          <p:nvPr>
            <p:ph type="chart" sz="quarter" idx="10"/>
          </p:nvPr>
        </p:nvSpPr>
        <p:spPr>
          <a:xfrm>
            <a:off x="4570030" y="1259088"/>
            <a:ext cx="7227888" cy="3033509"/>
          </a:xfrm>
        </p:spPr>
        <p:txBody>
          <a:bodyPr/>
          <a:lstStyle/>
          <a:p>
            <a:endParaRPr lang="es-CO" dirty="0"/>
          </a:p>
        </p:txBody>
      </p:sp>
      <p:sp>
        <p:nvSpPr>
          <p:cNvPr id="20" name="Marcador de texto 3">
            <a:extLst>
              <a:ext uri="{FF2B5EF4-FFF2-40B4-BE49-F238E27FC236}">
                <a16:creationId xmlns:a16="http://schemas.microsoft.com/office/drawing/2014/main" id="{2D7A57BB-8852-ABF4-58B9-90CA8EE55910}"/>
              </a:ext>
            </a:extLst>
          </p:cNvPr>
          <p:cNvSpPr>
            <a:spLocks noGrp="1"/>
          </p:cNvSpPr>
          <p:nvPr>
            <p:ph type="body" sz="half" idx="15" hasCustomPrompt="1"/>
          </p:nvPr>
        </p:nvSpPr>
        <p:spPr>
          <a:xfrm>
            <a:off x="4570030" y="5123841"/>
            <a:ext cx="7227888" cy="830997"/>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22" name="Título 1">
            <a:extLst>
              <a:ext uri="{FF2B5EF4-FFF2-40B4-BE49-F238E27FC236}">
                <a16:creationId xmlns:a16="http://schemas.microsoft.com/office/drawing/2014/main" id="{1A8B2347-51EF-81CD-8575-2249B6AE301C}"/>
              </a:ext>
            </a:extLst>
          </p:cNvPr>
          <p:cNvSpPr>
            <a:spLocks noGrp="1"/>
          </p:cNvSpPr>
          <p:nvPr>
            <p:ph type="ctrTitle" hasCustomPrompt="1"/>
          </p:nvPr>
        </p:nvSpPr>
        <p:spPr>
          <a:xfrm>
            <a:off x="754743" y="1259088"/>
            <a:ext cx="3353708" cy="1038718"/>
          </a:xfrm>
        </p:spPr>
        <p:txBody>
          <a:bodyPr anchor="b">
            <a:noAutofit/>
          </a:bodyPr>
          <a:lstStyle>
            <a:lvl1pPr algn="l">
              <a:defRPr sz="2800"/>
            </a:lvl1pPr>
          </a:lstStyle>
          <a:p>
            <a:r>
              <a:rPr lang="es-ES" dirty="0"/>
              <a:t>Texto Principal</a:t>
            </a:r>
            <a:br>
              <a:rPr lang="es-ES" dirty="0"/>
            </a:br>
            <a:r>
              <a:rPr lang="es-ES" dirty="0"/>
              <a:t>Tema de Interés</a:t>
            </a:r>
          </a:p>
        </p:txBody>
      </p:sp>
      <p:sp>
        <p:nvSpPr>
          <p:cNvPr id="27" name="Marcador de texto 3">
            <a:extLst>
              <a:ext uri="{FF2B5EF4-FFF2-40B4-BE49-F238E27FC236}">
                <a16:creationId xmlns:a16="http://schemas.microsoft.com/office/drawing/2014/main" id="{F93EEE5F-682C-3765-4122-0C9074BA50F1}"/>
              </a:ext>
            </a:extLst>
          </p:cNvPr>
          <p:cNvSpPr>
            <a:spLocks noGrp="1"/>
          </p:cNvSpPr>
          <p:nvPr>
            <p:ph type="body" sz="half" idx="17" hasCustomPrompt="1"/>
          </p:nvPr>
        </p:nvSpPr>
        <p:spPr>
          <a:xfrm>
            <a:off x="1821544" y="5343342"/>
            <a:ext cx="2247901" cy="559641"/>
          </a:xfrm>
        </p:spPr>
        <p:txBody>
          <a:bodyPr>
            <a:noAutofit/>
          </a:bodyPr>
          <a:lstStyle>
            <a:lvl1pPr marL="0" indent="0" algn="ctr">
              <a:lnSpc>
                <a:spcPct val="100000"/>
              </a:lnSpc>
              <a:buNone/>
              <a:defRPr sz="10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a:t>
            </a:r>
          </a:p>
        </p:txBody>
      </p:sp>
      <p:sp>
        <p:nvSpPr>
          <p:cNvPr id="28" name="Marcador de texto 3">
            <a:extLst>
              <a:ext uri="{FF2B5EF4-FFF2-40B4-BE49-F238E27FC236}">
                <a16:creationId xmlns:a16="http://schemas.microsoft.com/office/drawing/2014/main" id="{3955523F-14F0-593A-7CEA-87559FE410C2}"/>
              </a:ext>
            </a:extLst>
          </p:cNvPr>
          <p:cNvSpPr>
            <a:spLocks noGrp="1"/>
          </p:cNvSpPr>
          <p:nvPr>
            <p:ph type="body" sz="half" idx="22" hasCustomPrompt="1"/>
          </p:nvPr>
        </p:nvSpPr>
        <p:spPr>
          <a:xfrm>
            <a:off x="1821544" y="5029204"/>
            <a:ext cx="2247901" cy="262247"/>
          </a:xfrm>
        </p:spPr>
        <p:txBody>
          <a:bodyPr anchor="ctr">
            <a:noAutofit/>
          </a:bodyPr>
          <a:lstStyle>
            <a:lvl1pPr marL="0" indent="0" algn="ctr">
              <a:buNone/>
              <a:defRPr sz="20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100%</a:t>
            </a:r>
          </a:p>
        </p:txBody>
      </p:sp>
    </p:spTree>
    <p:extLst>
      <p:ext uri="{BB962C8B-B14F-4D97-AF65-F5344CB8AC3E}">
        <p14:creationId xmlns:p14="http://schemas.microsoft.com/office/powerpoint/2010/main" val="20245947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seño grafica 2">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E0A2F140-F44D-7256-B112-6FB53DBC10E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pic>
        <p:nvPicPr>
          <p:cNvPr id="3" name="Gráfico 2">
            <a:extLst>
              <a:ext uri="{FF2B5EF4-FFF2-40B4-BE49-F238E27FC236}">
                <a16:creationId xmlns:a16="http://schemas.microsoft.com/office/drawing/2014/main" id="{F3CD266F-4E3E-06C3-FB71-1307B2F6BE88}"/>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017326" y="338651"/>
            <a:ext cx="709851" cy="363582"/>
          </a:xfrm>
          <a:prstGeom prst="rect">
            <a:avLst/>
          </a:prstGeom>
        </p:spPr>
      </p:pic>
      <p:pic>
        <p:nvPicPr>
          <p:cNvPr id="4" name="Gráfico 3">
            <a:extLst>
              <a:ext uri="{FF2B5EF4-FFF2-40B4-BE49-F238E27FC236}">
                <a16:creationId xmlns:a16="http://schemas.microsoft.com/office/drawing/2014/main" id="{E5CB75B9-ACBF-BBFB-6A63-4623D67587E4}"/>
              </a:ext>
            </a:extLst>
          </p:cNvPr>
          <p:cNvPicPr>
            <a:picLocks noChangeAspect="1"/>
          </p:cNvPicPr>
          <p:nvPr userDrawn="1"/>
        </p:nvPicPr>
        <p:blipFill>
          <a:blip>
            <a:extLst>
              <a:ext uri="{96DAC541-7B7A-43D3-8B79-37D633B846F1}">
                <asvg:svgBlip xmlns:asvg="http://schemas.microsoft.com/office/drawing/2016/SVG/main" r:embed="rId4"/>
              </a:ext>
            </a:extLst>
          </a:blip>
          <a:srcRect l="18684" t="74265" r="-18684" b="-37913"/>
          <a:stretch>
            <a:fillRect/>
          </a:stretch>
        </p:blipFill>
        <p:spPr>
          <a:xfrm>
            <a:off x="8395049" y="-1"/>
            <a:ext cx="1966743" cy="1730321"/>
          </a:xfrm>
          <a:prstGeom prst="rect">
            <a:avLst/>
          </a:prstGeom>
        </p:spPr>
      </p:pic>
      <p:pic>
        <p:nvPicPr>
          <p:cNvPr id="5" name="Gráfico 4">
            <a:extLst>
              <a:ext uri="{FF2B5EF4-FFF2-40B4-BE49-F238E27FC236}">
                <a16:creationId xmlns:a16="http://schemas.microsoft.com/office/drawing/2014/main" id="{09715793-BA4B-86F0-6856-1C468A4B5B9D}"/>
              </a:ext>
            </a:extLst>
          </p:cNvPr>
          <p:cNvPicPr>
            <a:picLocks noChangeAspect="1"/>
          </p:cNvPicPr>
          <p:nvPr userDrawn="1"/>
        </p:nvPicPr>
        <p:blipFill>
          <a:blip>
            <a:extLst>
              <a:ext uri="{96DAC541-7B7A-43D3-8B79-37D633B846F1}">
                <asvg:svgBlip xmlns:asvg="http://schemas.microsoft.com/office/drawing/2016/SVG/main" r:embed="rId5"/>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6BE41AB9-EBFF-6E7E-0F80-8EE2B2FCF212}"/>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8" name="Marcador de texto 3">
            <a:extLst>
              <a:ext uri="{FF2B5EF4-FFF2-40B4-BE49-F238E27FC236}">
                <a16:creationId xmlns:a16="http://schemas.microsoft.com/office/drawing/2014/main" id="{3A922C9E-E212-EFFC-17F0-A5BDE5474E2C}"/>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
        <p:nvSpPr>
          <p:cNvPr id="9" name="Marcador de texto 3">
            <a:extLst>
              <a:ext uri="{FF2B5EF4-FFF2-40B4-BE49-F238E27FC236}">
                <a16:creationId xmlns:a16="http://schemas.microsoft.com/office/drawing/2014/main" id="{9F0CE712-A28E-A148-611F-568D9E9D1B4F}"/>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Fuente: www.ejemplo de referencia.com</a:t>
            </a:r>
          </a:p>
        </p:txBody>
      </p:sp>
      <p:sp>
        <p:nvSpPr>
          <p:cNvPr id="7" name="Marcador de gráfico 12">
            <a:extLst>
              <a:ext uri="{FF2B5EF4-FFF2-40B4-BE49-F238E27FC236}">
                <a16:creationId xmlns:a16="http://schemas.microsoft.com/office/drawing/2014/main" id="{0FE3849E-251E-4ED5-D95E-B49886B3AE93}"/>
              </a:ext>
            </a:extLst>
          </p:cNvPr>
          <p:cNvSpPr>
            <a:spLocks noGrp="1"/>
          </p:cNvSpPr>
          <p:nvPr>
            <p:ph type="chart" sz="quarter" idx="10"/>
          </p:nvPr>
        </p:nvSpPr>
        <p:spPr>
          <a:xfrm>
            <a:off x="5346700" y="1259089"/>
            <a:ext cx="6250370" cy="4595610"/>
          </a:xfrm>
        </p:spPr>
        <p:txBody>
          <a:bodyPr/>
          <a:lstStyle/>
          <a:p>
            <a:endParaRPr lang="es-CO" dirty="0"/>
          </a:p>
        </p:txBody>
      </p:sp>
      <p:sp>
        <p:nvSpPr>
          <p:cNvPr id="17" name="Marcador de texto 3">
            <a:extLst>
              <a:ext uri="{FF2B5EF4-FFF2-40B4-BE49-F238E27FC236}">
                <a16:creationId xmlns:a16="http://schemas.microsoft.com/office/drawing/2014/main" id="{80D43E43-824F-1848-2B84-A2E20C3FCD4C}"/>
              </a:ext>
            </a:extLst>
          </p:cNvPr>
          <p:cNvSpPr>
            <a:spLocks noGrp="1"/>
          </p:cNvSpPr>
          <p:nvPr>
            <p:ph type="body" sz="half" idx="15" hasCustomPrompt="1"/>
          </p:nvPr>
        </p:nvSpPr>
        <p:spPr>
          <a:xfrm>
            <a:off x="754743" y="2596349"/>
            <a:ext cx="3975100" cy="1222427"/>
          </a:xfrm>
        </p:spPr>
        <p:txBody>
          <a:bodyPr anchor="ctr">
            <a:noAutofit/>
          </a:bodyPr>
          <a:lstStyle>
            <a:lvl1pPr marL="0" indent="0" algn="l">
              <a:lnSpc>
                <a:spcPct val="100000"/>
              </a:lnSpc>
              <a:buNone/>
              <a:defRPr sz="11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19" name="Título 1">
            <a:extLst>
              <a:ext uri="{FF2B5EF4-FFF2-40B4-BE49-F238E27FC236}">
                <a16:creationId xmlns:a16="http://schemas.microsoft.com/office/drawing/2014/main" id="{39C465AB-5377-50EF-8124-DD37296E686C}"/>
              </a:ext>
            </a:extLst>
          </p:cNvPr>
          <p:cNvSpPr>
            <a:spLocks noGrp="1"/>
          </p:cNvSpPr>
          <p:nvPr>
            <p:ph type="ctrTitle" hasCustomPrompt="1"/>
          </p:nvPr>
        </p:nvSpPr>
        <p:spPr>
          <a:xfrm>
            <a:off x="754743" y="1259089"/>
            <a:ext cx="3975100" cy="1038718"/>
          </a:xfrm>
        </p:spPr>
        <p:txBody>
          <a:bodyPr anchor="b">
            <a:noAutofit/>
          </a:bodyPr>
          <a:lstStyle>
            <a:lvl1pPr algn="l">
              <a:defRPr sz="3200"/>
            </a:lvl1pPr>
          </a:lstStyle>
          <a:p>
            <a:r>
              <a:rPr lang="es-ES" dirty="0"/>
              <a:t>Texto Principal</a:t>
            </a:r>
            <a:br>
              <a:rPr lang="es-ES" dirty="0"/>
            </a:br>
            <a:r>
              <a:rPr lang="es-ES" dirty="0"/>
              <a:t>Tema de Interés</a:t>
            </a:r>
          </a:p>
        </p:txBody>
      </p:sp>
      <p:sp>
        <p:nvSpPr>
          <p:cNvPr id="24" name="Marcador de texto 3">
            <a:extLst>
              <a:ext uri="{FF2B5EF4-FFF2-40B4-BE49-F238E27FC236}">
                <a16:creationId xmlns:a16="http://schemas.microsoft.com/office/drawing/2014/main" id="{8072B7D0-ACEF-BE9F-901F-9F4A8C8CE92D}"/>
              </a:ext>
            </a:extLst>
          </p:cNvPr>
          <p:cNvSpPr>
            <a:spLocks noGrp="1"/>
          </p:cNvSpPr>
          <p:nvPr>
            <p:ph type="body" sz="half" idx="17" hasCustomPrompt="1"/>
          </p:nvPr>
        </p:nvSpPr>
        <p:spPr>
          <a:xfrm>
            <a:off x="2106088" y="5419725"/>
            <a:ext cx="2645682" cy="434974"/>
          </a:xfrm>
        </p:spPr>
        <p:txBody>
          <a:bodyPr>
            <a:noAutofit/>
          </a:bodyPr>
          <a:lstStyle>
            <a:lvl1pPr marL="0" indent="0" algn="l">
              <a:lnSpc>
                <a:spcPct val="100000"/>
              </a:lnSpc>
              <a:buNone/>
              <a:defRPr sz="9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a:t>
            </a:r>
          </a:p>
        </p:txBody>
      </p:sp>
      <p:sp>
        <p:nvSpPr>
          <p:cNvPr id="25" name="Marcador de texto 3">
            <a:extLst>
              <a:ext uri="{FF2B5EF4-FFF2-40B4-BE49-F238E27FC236}">
                <a16:creationId xmlns:a16="http://schemas.microsoft.com/office/drawing/2014/main" id="{8345BDF9-339E-95AC-BDAB-B6C370A34E9D}"/>
              </a:ext>
            </a:extLst>
          </p:cNvPr>
          <p:cNvSpPr>
            <a:spLocks noGrp="1"/>
          </p:cNvSpPr>
          <p:nvPr>
            <p:ph type="body" sz="half" idx="22" hasCustomPrompt="1"/>
          </p:nvPr>
        </p:nvSpPr>
        <p:spPr>
          <a:xfrm>
            <a:off x="2503869" y="5113283"/>
            <a:ext cx="2247901" cy="262247"/>
          </a:xfrm>
        </p:spPr>
        <p:txBody>
          <a:bodyPr anchor="ctr">
            <a:noAutofit/>
          </a:bodyPr>
          <a:lstStyle>
            <a:lvl1pPr marL="0" indent="0" algn="l">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25,000 Millones</a:t>
            </a:r>
          </a:p>
        </p:txBody>
      </p:sp>
    </p:spTree>
    <p:extLst>
      <p:ext uri="{BB962C8B-B14F-4D97-AF65-F5344CB8AC3E}">
        <p14:creationId xmlns:p14="http://schemas.microsoft.com/office/powerpoint/2010/main" val="2999418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radecimientos_ final">
    <p:spTree>
      <p:nvGrpSpPr>
        <p:cNvPr id="1" name=""/>
        <p:cNvGrpSpPr/>
        <p:nvPr/>
      </p:nvGrpSpPr>
      <p:grpSpPr>
        <a:xfrm>
          <a:off x="0" y="0"/>
          <a:ext cx="0" cy="0"/>
          <a:chOff x="0" y="0"/>
          <a:chExt cx="0" cy="0"/>
        </a:xfrm>
      </p:grpSpPr>
      <p:sp>
        <p:nvSpPr>
          <p:cNvPr id="10" name="Marcador de posición de imagen 9">
            <a:extLst>
              <a:ext uri="{FF2B5EF4-FFF2-40B4-BE49-F238E27FC236}">
                <a16:creationId xmlns:a16="http://schemas.microsoft.com/office/drawing/2014/main" id="{E8ECC9B0-D3DC-A789-87E0-BF29FBEAC91C}"/>
              </a:ext>
            </a:extLst>
          </p:cNvPr>
          <p:cNvSpPr>
            <a:spLocks noGrp="1"/>
          </p:cNvSpPr>
          <p:nvPr>
            <p:ph type="pic" sz="quarter" idx="19"/>
          </p:nvPr>
        </p:nvSpPr>
        <p:spPr>
          <a:xfrm>
            <a:off x="4610100" y="0"/>
            <a:ext cx="7581900" cy="6858000"/>
          </a:xfrm>
        </p:spPr>
        <p:txBody>
          <a:bodyPr/>
          <a:lstStyle/>
          <a:p>
            <a:endParaRPr lang="es-CO" dirty="0"/>
          </a:p>
        </p:txBody>
      </p:sp>
      <p:sp>
        <p:nvSpPr>
          <p:cNvPr id="11" name="Rectángulo 10">
            <a:extLst>
              <a:ext uri="{FF2B5EF4-FFF2-40B4-BE49-F238E27FC236}">
                <a16:creationId xmlns:a16="http://schemas.microsoft.com/office/drawing/2014/main" id="{2B652F75-C5D7-C6F5-D8FD-CFF18F0D9599}"/>
              </a:ext>
            </a:extLst>
          </p:cNvPr>
          <p:cNvSpPr/>
          <p:nvPr userDrawn="1"/>
        </p:nvSpPr>
        <p:spPr>
          <a:xfrm>
            <a:off x="368300" y="-22557"/>
            <a:ext cx="11823700" cy="2340638"/>
          </a:xfrm>
          <a:prstGeom prst="rect">
            <a:avLst/>
          </a:prstGeom>
          <a:gradFill>
            <a:gsLst>
              <a:gs pos="60000">
                <a:schemeClr val="bg2">
                  <a:lumMod val="10000"/>
                  <a:alpha val="0"/>
                </a:schemeClr>
              </a:gs>
              <a:gs pos="0">
                <a:schemeClr val="bg2">
                  <a:lumMod val="10000"/>
                  <a:alpha val="6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5" name="Gráfico 4">
            <a:extLst>
              <a:ext uri="{FF2B5EF4-FFF2-40B4-BE49-F238E27FC236}">
                <a16:creationId xmlns:a16="http://schemas.microsoft.com/office/drawing/2014/main" id="{25D7A723-F8F8-92B0-45B4-3F45E3EA5A0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0" y="0"/>
            <a:ext cx="8026400" cy="6858000"/>
          </a:xfrm>
          <a:prstGeom prst="rect">
            <a:avLst/>
          </a:prstGeom>
        </p:spPr>
      </p:pic>
      <p:sp>
        <p:nvSpPr>
          <p:cNvPr id="3" name="Marcador de texto 11">
            <a:extLst>
              <a:ext uri="{FF2B5EF4-FFF2-40B4-BE49-F238E27FC236}">
                <a16:creationId xmlns:a16="http://schemas.microsoft.com/office/drawing/2014/main" id="{A592BAEE-F605-2400-D9BA-A4911F684E2E}"/>
              </a:ext>
            </a:extLst>
          </p:cNvPr>
          <p:cNvSpPr>
            <a:spLocks noGrp="1"/>
          </p:cNvSpPr>
          <p:nvPr userDrawn="1">
            <p:ph type="body" sz="quarter" idx="10"/>
          </p:nvPr>
        </p:nvSpPr>
        <p:spPr>
          <a:xfrm>
            <a:off x="745055" y="2480883"/>
            <a:ext cx="4652445" cy="1255487"/>
          </a:xfrm>
        </p:spPr>
        <p:txBody>
          <a:bodyPr anchor="ctr">
            <a:noAutofit/>
          </a:bodyPr>
          <a:lstStyle>
            <a:lvl1pPr algn="l">
              <a:lnSpc>
                <a:spcPct val="100000"/>
              </a:lnSpc>
              <a:buNone/>
              <a:defRPr sz="2800">
                <a:solidFill>
                  <a:schemeClr val="bg1"/>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s-ES" dirty="0"/>
              <a:t>Haga clic para modificar los estilos de texto del patrón</a:t>
            </a:r>
          </a:p>
        </p:txBody>
      </p:sp>
      <p:sp>
        <p:nvSpPr>
          <p:cNvPr id="4" name="Marcador de texto 14">
            <a:extLst>
              <a:ext uri="{FF2B5EF4-FFF2-40B4-BE49-F238E27FC236}">
                <a16:creationId xmlns:a16="http://schemas.microsoft.com/office/drawing/2014/main" id="{50FAD89B-DAEB-6C51-EF0C-3C24D4EFAF22}"/>
              </a:ext>
            </a:extLst>
          </p:cNvPr>
          <p:cNvSpPr>
            <a:spLocks noGrp="1"/>
          </p:cNvSpPr>
          <p:nvPr userDrawn="1">
            <p:ph type="body" sz="quarter" idx="11" hasCustomPrompt="1"/>
          </p:nvPr>
        </p:nvSpPr>
        <p:spPr>
          <a:xfrm>
            <a:off x="745055" y="3840110"/>
            <a:ext cx="4652445" cy="385763"/>
          </a:xfrm>
        </p:spPr>
        <p:txBody>
          <a:bodyPr/>
          <a:lstStyle>
            <a:lvl1pPr algn="l">
              <a:buNone/>
              <a:defRPr>
                <a:solidFill>
                  <a:schemeClr val="bg1"/>
                </a:solidFill>
              </a:defRPr>
            </a:lvl1pPr>
            <a:lvl2pPr algn="l">
              <a:buNone/>
              <a:defRPr>
                <a:solidFill>
                  <a:schemeClr val="bg1"/>
                </a:solidFill>
              </a:defRPr>
            </a:lvl2pPr>
            <a:lvl3pPr algn="l">
              <a:buNone/>
              <a:defRPr>
                <a:solidFill>
                  <a:schemeClr val="bg1"/>
                </a:solidFill>
              </a:defRPr>
            </a:lvl3pPr>
            <a:lvl4pPr algn="l">
              <a:buNone/>
              <a:defRPr>
                <a:solidFill>
                  <a:schemeClr val="bg1"/>
                </a:solidFill>
              </a:defRPr>
            </a:lvl4pPr>
            <a:lvl5pPr algn="l">
              <a:buNone/>
              <a:defRPr>
                <a:solidFill>
                  <a:schemeClr val="bg1"/>
                </a:solidFill>
              </a:defRPr>
            </a:lvl5pPr>
          </a:lstStyle>
          <a:p>
            <a:pPr lvl="1"/>
            <a:r>
              <a:rPr lang="es-ES" dirty="0"/>
              <a:t>Segundo nivel</a:t>
            </a:r>
          </a:p>
        </p:txBody>
      </p:sp>
      <p:sp>
        <p:nvSpPr>
          <p:cNvPr id="18" name="Marcador de texto 3">
            <a:extLst>
              <a:ext uri="{FF2B5EF4-FFF2-40B4-BE49-F238E27FC236}">
                <a16:creationId xmlns:a16="http://schemas.microsoft.com/office/drawing/2014/main" id="{7C5D54D5-36A3-65B5-DA9A-F4D171E5CB46}"/>
              </a:ext>
            </a:extLst>
          </p:cNvPr>
          <p:cNvSpPr>
            <a:spLocks noGrp="1"/>
          </p:cNvSpPr>
          <p:nvPr>
            <p:ph type="body" sz="half" idx="13" hasCustomPrompt="1"/>
          </p:nvPr>
        </p:nvSpPr>
        <p:spPr>
          <a:xfrm>
            <a:off x="739972" y="5717521"/>
            <a:ext cx="3479238" cy="246221"/>
          </a:xfrm>
        </p:spPr>
        <p:txBody>
          <a:bodyPr anchor="ctr">
            <a:noAutofit/>
          </a:bodyPr>
          <a:lstStyle>
            <a:lvl1pPr marL="0" indent="0" algn="l">
              <a:buNone/>
              <a:defRPr sz="1200" u="none">
                <a:solidFill>
                  <a:schemeClr val="bg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Alcaldía Local de Tunjuelito</a:t>
            </a:r>
          </a:p>
        </p:txBody>
      </p:sp>
      <p:sp>
        <p:nvSpPr>
          <p:cNvPr id="19" name="Marcador de texto 3">
            <a:extLst>
              <a:ext uri="{FF2B5EF4-FFF2-40B4-BE49-F238E27FC236}">
                <a16:creationId xmlns:a16="http://schemas.microsoft.com/office/drawing/2014/main" id="{E908994C-3996-05DC-EBE5-83712DF66B14}"/>
              </a:ext>
            </a:extLst>
          </p:cNvPr>
          <p:cNvSpPr>
            <a:spLocks noGrp="1"/>
          </p:cNvSpPr>
          <p:nvPr>
            <p:ph type="body" sz="half" idx="14" hasCustomPrompt="1"/>
          </p:nvPr>
        </p:nvSpPr>
        <p:spPr>
          <a:xfrm>
            <a:off x="739972" y="5991009"/>
            <a:ext cx="3479238" cy="246221"/>
          </a:xfrm>
        </p:spPr>
        <p:txBody>
          <a:bodyPr anchor="ctr">
            <a:noAutofit/>
          </a:bodyPr>
          <a:lstStyle>
            <a:lvl1pPr marL="0" indent="0" algn="l">
              <a:buNone/>
              <a:defRPr sz="1100">
                <a:solidFill>
                  <a:schemeClr val="bg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www.tunjuelito.gov.co</a:t>
            </a:r>
          </a:p>
        </p:txBody>
      </p:sp>
      <p:sp>
        <p:nvSpPr>
          <p:cNvPr id="24" name="Marcador de texto 3">
            <a:extLst>
              <a:ext uri="{FF2B5EF4-FFF2-40B4-BE49-F238E27FC236}">
                <a16:creationId xmlns:a16="http://schemas.microsoft.com/office/drawing/2014/main" id="{AC615E52-ED9C-CF86-14C0-4061BFE5EA5B}"/>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1100">
                <a:solidFill>
                  <a:schemeClr val="bg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pic>
        <p:nvPicPr>
          <p:cNvPr id="6" name="Gráfico 5">
            <a:extLst>
              <a:ext uri="{FF2B5EF4-FFF2-40B4-BE49-F238E27FC236}">
                <a16:creationId xmlns:a16="http://schemas.microsoft.com/office/drawing/2014/main" id="{C18173A4-4684-F858-5962-CBDF9273482B}"/>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715397" y="397332"/>
            <a:ext cx="484754" cy="404542"/>
          </a:xfrm>
          <a:prstGeom prst="rect">
            <a:avLst/>
          </a:prstGeom>
        </p:spPr>
      </p:pic>
      <p:cxnSp>
        <p:nvCxnSpPr>
          <p:cNvPr id="7" name="Conector recto 6">
            <a:extLst>
              <a:ext uri="{FF2B5EF4-FFF2-40B4-BE49-F238E27FC236}">
                <a16:creationId xmlns:a16="http://schemas.microsoft.com/office/drawing/2014/main" id="{D005431D-0541-1291-3771-507B75881634}"/>
              </a:ext>
            </a:extLst>
          </p:cNvPr>
          <p:cNvCxnSpPr>
            <a:cxnSpLocks/>
          </p:cNvCxnSpPr>
          <p:nvPr userDrawn="1"/>
        </p:nvCxnSpPr>
        <p:spPr>
          <a:xfrm>
            <a:off x="0" y="5012000"/>
            <a:ext cx="4992914"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pic>
        <p:nvPicPr>
          <p:cNvPr id="8" name="Gráfico 7">
            <a:extLst>
              <a:ext uri="{FF2B5EF4-FFF2-40B4-BE49-F238E27FC236}">
                <a16:creationId xmlns:a16="http://schemas.microsoft.com/office/drawing/2014/main" id="{1835898D-3246-716D-19A4-1568E3DF5769}"/>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017326" y="417812"/>
            <a:ext cx="709851" cy="363582"/>
          </a:xfrm>
          <a:prstGeom prst="rect">
            <a:avLst/>
          </a:prstGeom>
        </p:spPr>
      </p:pic>
    </p:spTree>
    <p:extLst>
      <p:ext uri="{BB962C8B-B14F-4D97-AF65-F5344CB8AC3E}">
        <p14:creationId xmlns:p14="http://schemas.microsoft.com/office/powerpoint/2010/main" val="4122572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Info 12">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65F3280-5DEA-9169-75E7-87E3BC53C758}"/>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latin typeface="Montserrat Light" pitchFamily="2" charset="0"/>
            </a:endParaRPr>
          </a:p>
        </p:txBody>
      </p:sp>
      <p:pic>
        <p:nvPicPr>
          <p:cNvPr id="3" name="Google Shape;105;p15">
            <a:extLst>
              <a:ext uri="{FF2B5EF4-FFF2-40B4-BE49-F238E27FC236}">
                <a16:creationId xmlns:a16="http://schemas.microsoft.com/office/drawing/2014/main" id="{789C290F-DA11-D608-0AF1-C1838AB55A7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pic>
        <p:nvPicPr>
          <p:cNvPr id="4" name="Gráfico 3">
            <a:extLst>
              <a:ext uri="{FF2B5EF4-FFF2-40B4-BE49-F238E27FC236}">
                <a16:creationId xmlns:a16="http://schemas.microsoft.com/office/drawing/2014/main" id="{600EB47B-5A98-B6C5-2A76-7D0067602828}"/>
              </a:ext>
            </a:extLst>
          </p:cNvPr>
          <p:cNvPicPr>
            <a:picLocks noChangeAspect="1"/>
          </p:cNvPicPr>
          <p:nvPr userDrawn="1"/>
        </p:nvPicPr>
        <p:blipFill>
          <a:blip>
            <a:extLst>
              <a:ext uri="{96DAC541-7B7A-43D3-8B79-37D633B846F1}">
                <asvg:svgBlip xmlns:asvg="http://schemas.microsoft.com/office/drawing/2016/SVG/main" r:embed="rId3"/>
              </a:ext>
            </a:extLst>
          </a:blip>
          <a:srcRect l="18684" t="74265" r="-18684" b="-37913"/>
          <a:stretch>
            <a:fillRect/>
          </a:stretch>
        </p:blipFill>
        <p:spPr>
          <a:xfrm>
            <a:off x="8631581" y="-1"/>
            <a:ext cx="1966743" cy="1730321"/>
          </a:xfrm>
          <a:prstGeom prst="rect">
            <a:avLst/>
          </a:prstGeom>
        </p:spPr>
      </p:pic>
      <p:pic>
        <p:nvPicPr>
          <p:cNvPr id="5" name="Gráfico 4">
            <a:extLst>
              <a:ext uri="{FF2B5EF4-FFF2-40B4-BE49-F238E27FC236}">
                <a16:creationId xmlns:a16="http://schemas.microsoft.com/office/drawing/2014/main" id="{E2FB1E6A-DDB8-507B-7F24-464C42912C77}"/>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017326" y="338651"/>
            <a:ext cx="709851" cy="363582"/>
          </a:xfrm>
          <a:prstGeom prst="rect">
            <a:avLst/>
          </a:prstGeom>
        </p:spPr>
      </p:pic>
      <p:pic>
        <p:nvPicPr>
          <p:cNvPr id="6" name="Gráfico 5">
            <a:extLst>
              <a:ext uri="{FF2B5EF4-FFF2-40B4-BE49-F238E27FC236}">
                <a16:creationId xmlns:a16="http://schemas.microsoft.com/office/drawing/2014/main" id="{3838FB83-DF19-3B79-BEBB-D116AB34498F}"/>
              </a:ext>
            </a:extLst>
          </p:cNvPr>
          <p:cNvPicPr>
            <a:picLocks noChangeAspect="1"/>
          </p:cNvPicPr>
          <p:nvPr userDrawn="1"/>
        </p:nvPicPr>
        <p:blipFill>
          <a:blip>
            <a:extLst>
              <a:ext uri="{96DAC541-7B7A-43D3-8B79-37D633B846F1}">
                <asvg:svgBlip xmlns:asvg="http://schemas.microsoft.com/office/drawing/2016/SVG/main" r:embed="rId5"/>
              </a:ext>
            </a:extLst>
          </a:blip>
          <a:srcRect l="-25344" t="24136" r="25344"/>
          <a:stretch>
            <a:fillRect/>
          </a:stretch>
        </p:blipFill>
        <p:spPr>
          <a:xfrm rot="10800000">
            <a:off x="1" y="1655255"/>
            <a:ext cx="3277624" cy="5202745"/>
          </a:xfrm>
          <a:prstGeom prst="rect">
            <a:avLst/>
          </a:prstGeom>
        </p:spPr>
      </p:pic>
      <p:sp>
        <p:nvSpPr>
          <p:cNvPr id="7" name="Marcador de texto 3">
            <a:extLst>
              <a:ext uri="{FF2B5EF4-FFF2-40B4-BE49-F238E27FC236}">
                <a16:creationId xmlns:a16="http://schemas.microsoft.com/office/drawing/2014/main" id="{CEBA7069-B14D-D428-A1A2-CEC8E1B8DD2F}"/>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8" name="Marcador de texto 3">
            <a:extLst>
              <a:ext uri="{FF2B5EF4-FFF2-40B4-BE49-F238E27FC236}">
                <a16:creationId xmlns:a16="http://schemas.microsoft.com/office/drawing/2014/main" id="{95BA1DE9-F1E1-5029-3B3F-BC1F4ED2F9C9}"/>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
        <p:nvSpPr>
          <p:cNvPr id="10" name="Marcador de texto 3">
            <a:extLst>
              <a:ext uri="{FF2B5EF4-FFF2-40B4-BE49-F238E27FC236}">
                <a16:creationId xmlns:a16="http://schemas.microsoft.com/office/drawing/2014/main" id="{8F71220D-A8B0-798F-E3A4-FB972288207F}"/>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Fuente: www.ejemplo de referencia.com</a:t>
            </a:r>
          </a:p>
        </p:txBody>
      </p:sp>
    </p:spTree>
    <p:extLst>
      <p:ext uri="{BB962C8B-B14F-4D97-AF65-F5344CB8AC3E}">
        <p14:creationId xmlns:p14="http://schemas.microsoft.com/office/powerpoint/2010/main" val="372355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eño Info 11">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65F3280-5DEA-9169-75E7-87E3BC53C758}"/>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latin typeface="Montserrat Light" pitchFamily="2" charset="0"/>
            </a:endParaRPr>
          </a:p>
        </p:txBody>
      </p:sp>
      <p:pic>
        <p:nvPicPr>
          <p:cNvPr id="3" name="Google Shape;105;p15">
            <a:extLst>
              <a:ext uri="{FF2B5EF4-FFF2-40B4-BE49-F238E27FC236}">
                <a16:creationId xmlns:a16="http://schemas.microsoft.com/office/drawing/2014/main" id="{789C290F-DA11-D608-0AF1-C1838AB55A7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sp>
        <p:nvSpPr>
          <p:cNvPr id="9" name="Marcador de medios 11">
            <a:extLst>
              <a:ext uri="{FF2B5EF4-FFF2-40B4-BE49-F238E27FC236}">
                <a16:creationId xmlns:a16="http://schemas.microsoft.com/office/drawing/2014/main" id="{8893CE98-4FE8-611E-2E20-2514E07E3EC0}"/>
              </a:ext>
            </a:extLst>
          </p:cNvPr>
          <p:cNvSpPr>
            <a:spLocks noGrp="1"/>
          </p:cNvSpPr>
          <p:nvPr>
            <p:ph type="media" sz="quarter" idx="10"/>
          </p:nvPr>
        </p:nvSpPr>
        <p:spPr>
          <a:xfrm>
            <a:off x="754063" y="1574491"/>
            <a:ext cx="10842625" cy="4250840"/>
          </a:xfrm>
        </p:spPr>
        <p:txBody>
          <a:bodyPr/>
          <a:lstStyle/>
          <a:p>
            <a:endParaRPr lang="es-CO" dirty="0"/>
          </a:p>
        </p:txBody>
      </p:sp>
      <p:pic>
        <p:nvPicPr>
          <p:cNvPr id="4" name="Gráfico 3">
            <a:extLst>
              <a:ext uri="{FF2B5EF4-FFF2-40B4-BE49-F238E27FC236}">
                <a16:creationId xmlns:a16="http://schemas.microsoft.com/office/drawing/2014/main" id="{600EB47B-5A98-B6C5-2A76-7D0067602828}"/>
              </a:ext>
            </a:extLst>
          </p:cNvPr>
          <p:cNvPicPr>
            <a:picLocks noChangeAspect="1"/>
          </p:cNvPicPr>
          <p:nvPr userDrawn="1"/>
        </p:nvPicPr>
        <p:blipFill>
          <a:blip>
            <a:extLst>
              <a:ext uri="{96DAC541-7B7A-43D3-8B79-37D633B846F1}">
                <asvg:svgBlip xmlns:asvg="http://schemas.microsoft.com/office/drawing/2016/SVG/main" r:embed="rId3"/>
              </a:ext>
            </a:extLst>
          </a:blip>
          <a:srcRect l="18684" t="74265" r="-18684" b="-37913"/>
          <a:stretch>
            <a:fillRect/>
          </a:stretch>
        </p:blipFill>
        <p:spPr>
          <a:xfrm>
            <a:off x="8631581" y="-1"/>
            <a:ext cx="1966743" cy="1730321"/>
          </a:xfrm>
          <a:prstGeom prst="rect">
            <a:avLst/>
          </a:prstGeom>
        </p:spPr>
      </p:pic>
      <p:pic>
        <p:nvPicPr>
          <p:cNvPr id="5" name="Gráfico 4">
            <a:extLst>
              <a:ext uri="{FF2B5EF4-FFF2-40B4-BE49-F238E27FC236}">
                <a16:creationId xmlns:a16="http://schemas.microsoft.com/office/drawing/2014/main" id="{E2FB1E6A-DDB8-507B-7F24-464C42912C77}"/>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017326" y="338651"/>
            <a:ext cx="709851" cy="363582"/>
          </a:xfrm>
          <a:prstGeom prst="rect">
            <a:avLst/>
          </a:prstGeom>
        </p:spPr>
      </p:pic>
      <p:pic>
        <p:nvPicPr>
          <p:cNvPr id="6" name="Gráfico 5">
            <a:extLst>
              <a:ext uri="{FF2B5EF4-FFF2-40B4-BE49-F238E27FC236}">
                <a16:creationId xmlns:a16="http://schemas.microsoft.com/office/drawing/2014/main" id="{3838FB83-DF19-3B79-BEBB-D116AB34498F}"/>
              </a:ext>
            </a:extLst>
          </p:cNvPr>
          <p:cNvPicPr>
            <a:picLocks noChangeAspect="1"/>
          </p:cNvPicPr>
          <p:nvPr userDrawn="1"/>
        </p:nvPicPr>
        <p:blipFill>
          <a:blip>
            <a:extLst>
              <a:ext uri="{96DAC541-7B7A-43D3-8B79-37D633B846F1}">
                <asvg:svgBlip xmlns:asvg="http://schemas.microsoft.com/office/drawing/2016/SVG/main" r:embed="rId5"/>
              </a:ext>
            </a:extLst>
          </a:blip>
          <a:srcRect l="-25344" t="24136" r="25344"/>
          <a:stretch>
            <a:fillRect/>
          </a:stretch>
        </p:blipFill>
        <p:spPr>
          <a:xfrm rot="10800000">
            <a:off x="1" y="1655255"/>
            <a:ext cx="3277624" cy="5202745"/>
          </a:xfrm>
          <a:prstGeom prst="rect">
            <a:avLst/>
          </a:prstGeom>
        </p:spPr>
      </p:pic>
      <p:sp>
        <p:nvSpPr>
          <p:cNvPr id="7" name="Marcador de texto 3">
            <a:extLst>
              <a:ext uri="{FF2B5EF4-FFF2-40B4-BE49-F238E27FC236}">
                <a16:creationId xmlns:a16="http://schemas.microsoft.com/office/drawing/2014/main" id="{CEBA7069-B14D-D428-A1A2-CEC8E1B8DD2F}"/>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8" name="Marcador de texto 3">
            <a:extLst>
              <a:ext uri="{FF2B5EF4-FFF2-40B4-BE49-F238E27FC236}">
                <a16:creationId xmlns:a16="http://schemas.microsoft.com/office/drawing/2014/main" id="{95BA1DE9-F1E1-5029-3B3F-BC1F4ED2F9C9}"/>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
        <p:nvSpPr>
          <p:cNvPr id="10" name="Marcador de texto 3">
            <a:extLst>
              <a:ext uri="{FF2B5EF4-FFF2-40B4-BE49-F238E27FC236}">
                <a16:creationId xmlns:a16="http://schemas.microsoft.com/office/drawing/2014/main" id="{8F71220D-A8B0-798F-E3A4-FB972288207F}"/>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Fuente: www.ejemplo de referencia.com</a:t>
            </a:r>
          </a:p>
        </p:txBody>
      </p:sp>
      <p:sp>
        <p:nvSpPr>
          <p:cNvPr id="11" name="Título 1">
            <a:extLst>
              <a:ext uri="{FF2B5EF4-FFF2-40B4-BE49-F238E27FC236}">
                <a16:creationId xmlns:a16="http://schemas.microsoft.com/office/drawing/2014/main" id="{CBFFCDBB-AF83-35CE-FC4F-5C9068CA3697}"/>
              </a:ext>
            </a:extLst>
          </p:cNvPr>
          <p:cNvSpPr>
            <a:spLocks noGrp="1"/>
          </p:cNvSpPr>
          <p:nvPr>
            <p:ph type="ctrTitle" hasCustomPrompt="1"/>
          </p:nvPr>
        </p:nvSpPr>
        <p:spPr>
          <a:xfrm>
            <a:off x="754742" y="952032"/>
            <a:ext cx="3815287" cy="498635"/>
          </a:xfrm>
        </p:spPr>
        <p:txBody>
          <a:bodyPr anchor="b">
            <a:noAutofit/>
          </a:bodyPr>
          <a:lstStyle>
            <a:lvl1pPr algn="l">
              <a:defRPr sz="2800"/>
            </a:lvl1pPr>
          </a:lstStyle>
          <a:p>
            <a:r>
              <a:rPr lang="es-ES" dirty="0"/>
              <a:t>Vídeo</a:t>
            </a:r>
          </a:p>
        </p:txBody>
      </p:sp>
    </p:spTree>
    <p:extLst>
      <p:ext uri="{BB962C8B-B14F-4D97-AF65-F5344CB8AC3E}">
        <p14:creationId xmlns:p14="http://schemas.microsoft.com/office/powerpoint/2010/main" val="3830768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a de contenido">
    <p:bg>
      <p:bgRef idx="1001">
        <a:schemeClr val="bg1"/>
      </p:bgRef>
    </p:bg>
    <p:spTree>
      <p:nvGrpSpPr>
        <p:cNvPr id="1" name=""/>
        <p:cNvGrpSpPr/>
        <p:nvPr/>
      </p:nvGrpSpPr>
      <p:grpSpPr>
        <a:xfrm>
          <a:off x="0" y="0"/>
          <a:ext cx="0" cy="0"/>
          <a:chOff x="0" y="0"/>
          <a:chExt cx="0" cy="0"/>
        </a:xfrm>
      </p:grpSpPr>
      <p:pic>
        <p:nvPicPr>
          <p:cNvPr id="46" name="Imagen 45" descr="Logotipo, nombre de la empresa&#10;&#10;El contenido generado por IA puede ser incorrecto.">
            <a:extLst>
              <a:ext uri="{FF2B5EF4-FFF2-40B4-BE49-F238E27FC236}">
                <a16:creationId xmlns:a16="http://schemas.microsoft.com/office/drawing/2014/main" id="{AA23A803-0A07-E667-D180-FD30F1AD4595}"/>
              </a:ext>
            </a:extLst>
          </p:cNvPr>
          <p:cNvPicPr>
            <a:picLocks noChangeAspect="1"/>
          </p:cNvPicPr>
          <p:nvPr userDrawn="1"/>
        </p:nvPicPr>
        <p:blipFill>
          <a:blip r:embed="rId2">
            <a:biLevel thresh="25000"/>
            <a:extLst>
              <a:ext uri="{28A0092B-C50C-407E-A947-70E740481C1C}">
                <a14:useLocalDpi xmlns:a14="http://schemas.microsoft.com/office/drawing/2010/main" val="0"/>
              </a:ext>
            </a:extLst>
          </a:blip>
          <a:stretch>
            <a:fillRect/>
          </a:stretch>
        </p:blipFill>
        <p:spPr>
          <a:xfrm>
            <a:off x="10847021" y="384064"/>
            <a:ext cx="750049" cy="379368"/>
          </a:xfrm>
          <a:prstGeom prst="rect">
            <a:avLst/>
          </a:prstGeom>
        </p:spPr>
      </p:pic>
      <p:sp>
        <p:nvSpPr>
          <p:cNvPr id="50" name="Marcador de texto 3">
            <a:extLst>
              <a:ext uri="{FF2B5EF4-FFF2-40B4-BE49-F238E27FC236}">
                <a16:creationId xmlns:a16="http://schemas.microsoft.com/office/drawing/2014/main" id="{77EDAFC5-4C4F-CA94-8A42-565B2A8AC422}"/>
              </a:ext>
            </a:extLst>
          </p:cNvPr>
          <p:cNvSpPr>
            <a:spLocks noGrp="1"/>
          </p:cNvSpPr>
          <p:nvPr>
            <p:ph type="body" sz="half" idx="22" hasCustomPrompt="1"/>
          </p:nvPr>
        </p:nvSpPr>
        <p:spPr>
          <a:xfrm>
            <a:off x="739775" y="1544518"/>
            <a:ext cx="6356912" cy="547118"/>
          </a:xfrm>
        </p:spPr>
        <p:txBody>
          <a:bodyPr anchor="ctr">
            <a:noAutofit/>
          </a:bodyPr>
          <a:lstStyle>
            <a:lvl1pPr marL="0" indent="0" algn="l">
              <a:lnSpc>
                <a:spcPct val="100000"/>
              </a:lnSpc>
              <a:buNone/>
              <a:defRPr sz="5400">
                <a:solidFill>
                  <a:schemeClr val="accent3"/>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Contenido</a:t>
            </a:r>
          </a:p>
        </p:txBody>
      </p:sp>
      <p:sp>
        <p:nvSpPr>
          <p:cNvPr id="51" name="Marcador de texto 3">
            <a:extLst>
              <a:ext uri="{FF2B5EF4-FFF2-40B4-BE49-F238E27FC236}">
                <a16:creationId xmlns:a16="http://schemas.microsoft.com/office/drawing/2014/main" id="{9C710CB9-775F-0F52-72A8-D18EC3A5612D}"/>
              </a:ext>
            </a:extLst>
          </p:cNvPr>
          <p:cNvSpPr>
            <a:spLocks noGrp="1"/>
          </p:cNvSpPr>
          <p:nvPr>
            <p:ph type="body" sz="half" idx="23" hasCustomPrompt="1"/>
          </p:nvPr>
        </p:nvSpPr>
        <p:spPr>
          <a:xfrm>
            <a:off x="739775" y="2202794"/>
            <a:ext cx="6356912" cy="547118"/>
          </a:xfrm>
        </p:spPr>
        <p:txBody>
          <a:bodyPr anchor="ctr">
            <a:noAutofit/>
          </a:bodyPr>
          <a:lstStyle>
            <a:lvl1pPr marL="0" indent="0" algn="l">
              <a:lnSpc>
                <a:spcPct val="100000"/>
              </a:lnSpc>
              <a:buNone/>
              <a:defRPr sz="24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Índice</a:t>
            </a:r>
          </a:p>
        </p:txBody>
      </p:sp>
      <p:sp>
        <p:nvSpPr>
          <p:cNvPr id="52" name="Marcador de texto 3">
            <a:extLst>
              <a:ext uri="{FF2B5EF4-FFF2-40B4-BE49-F238E27FC236}">
                <a16:creationId xmlns:a16="http://schemas.microsoft.com/office/drawing/2014/main" id="{B79A75B4-B136-94A9-89AE-262773FA717B}"/>
              </a:ext>
            </a:extLst>
          </p:cNvPr>
          <p:cNvSpPr>
            <a:spLocks noGrp="1"/>
          </p:cNvSpPr>
          <p:nvPr>
            <p:ph type="body" sz="half" idx="24" hasCustomPrompt="1"/>
          </p:nvPr>
        </p:nvSpPr>
        <p:spPr>
          <a:xfrm>
            <a:off x="739775" y="3898200"/>
            <a:ext cx="536575" cy="364357"/>
          </a:xfrm>
        </p:spPr>
        <p:txBody>
          <a:bodyPr anchor="ctr">
            <a:noAutofit/>
          </a:bodyPr>
          <a:lstStyle>
            <a:lvl1pPr marL="0" indent="0" algn="ctr">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01.</a:t>
            </a:r>
          </a:p>
        </p:txBody>
      </p:sp>
      <p:sp>
        <p:nvSpPr>
          <p:cNvPr id="53" name="Marcador de texto 3">
            <a:extLst>
              <a:ext uri="{FF2B5EF4-FFF2-40B4-BE49-F238E27FC236}">
                <a16:creationId xmlns:a16="http://schemas.microsoft.com/office/drawing/2014/main" id="{1D6CCA17-D9EC-D251-9362-BDF0CB43A9B3}"/>
              </a:ext>
            </a:extLst>
          </p:cNvPr>
          <p:cNvSpPr>
            <a:spLocks noGrp="1"/>
          </p:cNvSpPr>
          <p:nvPr>
            <p:ph type="body" sz="half" idx="25" hasCustomPrompt="1"/>
          </p:nvPr>
        </p:nvSpPr>
        <p:spPr>
          <a:xfrm>
            <a:off x="1276350" y="3898200"/>
            <a:ext cx="2143125" cy="364357"/>
          </a:xfrm>
        </p:spPr>
        <p:txBody>
          <a:bodyPr anchor="ctr">
            <a:noAutofit/>
          </a:bodyPr>
          <a:lstStyle>
            <a:lvl1pPr marL="0" indent="0" algn="l">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Tema Principal</a:t>
            </a:r>
          </a:p>
        </p:txBody>
      </p:sp>
      <p:sp>
        <p:nvSpPr>
          <p:cNvPr id="54" name="Marcador de texto 3">
            <a:extLst>
              <a:ext uri="{FF2B5EF4-FFF2-40B4-BE49-F238E27FC236}">
                <a16:creationId xmlns:a16="http://schemas.microsoft.com/office/drawing/2014/main" id="{58664AAD-EAC7-0FDD-A995-B90BC367C258}"/>
              </a:ext>
            </a:extLst>
          </p:cNvPr>
          <p:cNvSpPr>
            <a:spLocks noGrp="1"/>
          </p:cNvSpPr>
          <p:nvPr>
            <p:ph type="body" sz="half" idx="26" hasCustomPrompt="1"/>
          </p:nvPr>
        </p:nvSpPr>
        <p:spPr>
          <a:xfrm>
            <a:off x="1276350" y="4299732"/>
            <a:ext cx="2797818" cy="1077250"/>
          </a:xfrm>
        </p:spPr>
        <p:txBody>
          <a:bodyPr anchor="ctr">
            <a:noAutofit/>
          </a:bodyPr>
          <a:lstStyle>
            <a:lvl1pPr marL="0" indent="0" algn="l">
              <a:lnSpc>
                <a:spcPct val="60000"/>
              </a:lnSpc>
              <a:buNone/>
              <a:defRPr sz="12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Subtema Principal</a:t>
            </a:r>
          </a:p>
          <a:p>
            <a:pPr lvl="0"/>
            <a:r>
              <a:rPr lang="es-ES" dirty="0"/>
              <a:t>Subtema Secundario</a:t>
            </a:r>
          </a:p>
          <a:p>
            <a:pPr lvl="0"/>
            <a:r>
              <a:rPr lang="es-ES" dirty="0"/>
              <a:t>Subtema Terciario</a:t>
            </a:r>
          </a:p>
        </p:txBody>
      </p:sp>
      <p:sp>
        <p:nvSpPr>
          <p:cNvPr id="55" name="Marcador de texto 3">
            <a:extLst>
              <a:ext uri="{FF2B5EF4-FFF2-40B4-BE49-F238E27FC236}">
                <a16:creationId xmlns:a16="http://schemas.microsoft.com/office/drawing/2014/main" id="{8443D20F-BF65-1EEF-172A-265F968C5956}"/>
              </a:ext>
            </a:extLst>
          </p:cNvPr>
          <p:cNvSpPr>
            <a:spLocks noGrp="1"/>
          </p:cNvSpPr>
          <p:nvPr>
            <p:ph type="body" sz="half" idx="27" hasCustomPrompt="1"/>
          </p:nvPr>
        </p:nvSpPr>
        <p:spPr>
          <a:xfrm>
            <a:off x="4356381" y="3898200"/>
            <a:ext cx="536575" cy="364357"/>
          </a:xfrm>
        </p:spPr>
        <p:txBody>
          <a:bodyPr anchor="ctr">
            <a:noAutofit/>
          </a:bodyPr>
          <a:lstStyle>
            <a:lvl1pPr marL="0" indent="0" algn="ctr">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02.</a:t>
            </a:r>
          </a:p>
        </p:txBody>
      </p:sp>
      <p:sp>
        <p:nvSpPr>
          <p:cNvPr id="56" name="Marcador de texto 3">
            <a:extLst>
              <a:ext uri="{FF2B5EF4-FFF2-40B4-BE49-F238E27FC236}">
                <a16:creationId xmlns:a16="http://schemas.microsoft.com/office/drawing/2014/main" id="{B59FFB32-1C9D-1F47-F8B1-B49572833011}"/>
              </a:ext>
            </a:extLst>
          </p:cNvPr>
          <p:cNvSpPr>
            <a:spLocks noGrp="1"/>
          </p:cNvSpPr>
          <p:nvPr>
            <p:ph type="body" sz="half" idx="28" hasCustomPrompt="1"/>
          </p:nvPr>
        </p:nvSpPr>
        <p:spPr>
          <a:xfrm>
            <a:off x="4892956" y="3898200"/>
            <a:ext cx="2143125" cy="364357"/>
          </a:xfrm>
        </p:spPr>
        <p:txBody>
          <a:bodyPr anchor="ctr">
            <a:noAutofit/>
          </a:bodyPr>
          <a:lstStyle>
            <a:lvl1pPr marL="0" indent="0" algn="l">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Tema Principal</a:t>
            </a:r>
          </a:p>
        </p:txBody>
      </p:sp>
      <p:sp>
        <p:nvSpPr>
          <p:cNvPr id="57" name="Marcador de texto 3">
            <a:extLst>
              <a:ext uri="{FF2B5EF4-FFF2-40B4-BE49-F238E27FC236}">
                <a16:creationId xmlns:a16="http://schemas.microsoft.com/office/drawing/2014/main" id="{7BF98082-B384-693A-2734-DC8FEEA1018A}"/>
              </a:ext>
            </a:extLst>
          </p:cNvPr>
          <p:cNvSpPr>
            <a:spLocks noGrp="1"/>
          </p:cNvSpPr>
          <p:nvPr>
            <p:ph type="body" sz="half" idx="29" hasCustomPrompt="1"/>
          </p:nvPr>
        </p:nvSpPr>
        <p:spPr>
          <a:xfrm>
            <a:off x="4892956" y="4299732"/>
            <a:ext cx="2797818" cy="1077250"/>
          </a:xfrm>
        </p:spPr>
        <p:txBody>
          <a:bodyPr anchor="ctr">
            <a:noAutofit/>
          </a:bodyPr>
          <a:lstStyle>
            <a:lvl1pPr marL="0" indent="0" algn="l">
              <a:lnSpc>
                <a:spcPct val="60000"/>
              </a:lnSpc>
              <a:buNone/>
              <a:defRPr sz="12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Subtema Principal</a:t>
            </a:r>
          </a:p>
          <a:p>
            <a:pPr lvl="0"/>
            <a:r>
              <a:rPr lang="es-ES" dirty="0"/>
              <a:t>Subtema Secundario</a:t>
            </a:r>
          </a:p>
          <a:p>
            <a:pPr lvl="0"/>
            <a:r>
              <a:rPr lang="es-ES" dirty="0"/>
              <a:t>Subtema Terciario</a:t>
            </a:r>
          </a:p>
        </p:txBody>
      </p:sp>
      <p:sp>
        <p:nvSpPr>
          <p:cNvPr id="58" name="Marcador de texto 3">
            <a:extLst>
              <a:ext uri="{FF2B5EF4-FFF2-40B4-BE49-F238E27FC236}">
                <a16:creationId xmlns:a16="http://schemas.microsoft.com/office/drawing/2014/main" id="{7C0D6D41-DC40-8609-9E85-D0455BBB02DD}"/>
              </a:ext>
            </a:extLst>
          </p:cNvPr>
          <p:cNvSpPr>
            <a:spLocks noGrp="1"/>
          </p:cNvSpPr>
          <p:nvPr>
            <p:ph type="body" sz="half" idx="30" hasCustomPrompt="1"/>
          </p:nvPr>
        </p:nvSpPr>
        <p:spPr>
          <a:xfrm>
            <a:off x="7972987" y="3898200"/>
            <a:ext cx="536575" cy="364357"/>
          </a:xfrm>
        </p:spPr>
        <p:txBody>
          <a:bodyPr anchor="ctr">
            <a:noAutofit/>
          </a:bodyPr>
          <a:lstStyle>
            <a:lvl1pPr marL="0" indent="0" algn="ctr">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03.</a:t>
            </a:r>
          </a:p>
        </p:txBody>
      </p:sp>
      <p:sp>
        <p:nvSpPr>
          <p:cNvPr id="59" name="Marcador de texto 3">
            <a:extLst>
              <a:ext uri="{FF2B5EF4-FFF2-40B4-BE49-F238E27FC236}">
                <a16:creationId xmlns:a16="http://schemas.microsoft.com/office/drawing/2014/main" id="{B5084312-ADFC-593F-0E66-78B3E4B0646D}"/>
              </a:ext>
            </a:extLst>
          </p:cNvPr>
          <p:cNvSpPr>
            <a:spLocks noGrp="1"/>
          </p:cNvSpPr>
          <p:nvPr>
            <p:ph type="body" sz="half" idx="31" hasCustomPrompt="1"/>
          </p:nvPr>
        </p:nvSpPr>
        <p:spPr>
          <a:xfrm>
            <a:off x="8509562" y="3898200"/>
            <a:ext cx="2143125" cy="364357"/>
          </a:xfrm>
        </p:spPr>
        <p:txBody>
          <a:bodyPr anchor="ctr">
            <a:noAutofit/>
          </a:bodyPr>
          <a:lstStyle>
            <a:lvl1pPr marL="0" indent="0" algn="l">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Tema Principal</a:t>
            </a:r>
          </a:p>
        </p:txBody>
      </p:sp>
      <p:sp>
        <p:nvSpPr>
          <p:cNvPr id="60" name="Marcador de texto 3">
            <a:extLst>
              <a:ext uri="{FF2B5EF4-FFF2-40B4-BE49-F238E27FC236}">
                <a16:creationId xmlns:a16="http://schemas.microsoft.com/office/drawing/2014/main" id="{CE19E3E3-5919-6D72-CCC8-55D1500EA763}"/>
              </a:ext>
            </a:extLst>
          </p:cNvPr>
          <p:cNvSpPr>
            <a:spLocks noGrp="1"/>
          </p:cNvSpPr>
          <p:nvPr>
            <p:ph type="body" sz="half" idx="32" hasCustomPrompt="1"/>
          </p:nvPr>
        </p:nvSpPr>
        <p:spPr>
          <a:xfrm>
            <a:off x="8509562" y="4299732"/>
            <a:ext cx="2797818" cy="1077250"/>
          </a:xfrm>
        </p:spPr>
        <p:txBody>
          <a:bodyPr anchor="ctr">
            <a:noAutofit/>
          </a:bodyPr>
          <a:lstStyle>
            <a:lvl1pPr marL="0" indent="0" algn="l">
              <a:lnSpc>
                <a:spcPct val="60000"/>
              </a:lnSpc>
              <a:buNone/>
              <a:defRPr sz="12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Subtema Principal</a:t>
            </a:r>
          </a:p>
          <a:p>
            <a:pPr lvl="0"/>
            <a:r>
              <a:rPr lang="es-ES" dirty="0"/>
              <a:t>Subtema Secundario</a:t>
            </a:r>
          </a:p>
          <a:p>
            <a:pPr lvl="0"/>
            <a:r>
              <a:rPr lang="es-ES" dirty="0"/>
              <a:t>Subtema Terciario</a:t>
            </a:r>
          </a:p>
        </p:txBody>
      </p:sp>
      <p:sp>
        <p:nvSpPr>
          <p:cNvPr id="2" name="Marcador de texto 3">
            <a:extLst>
              <a:ext uri="{FF2B5EF4-FFF2-40B4-BE49-F238E27FC236}">
                <a16:creationId xmlns:a16="http://schemas.microsoft.com/office/drawing/2014/main" id="{97BAE6FE-EA10-528C-62E7-38FBF07DBC59}"/>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3" name="Marcador de texto 3">
            <a:extLst>
              <a:ext uri="{FF2B5EF4-FFF2-40B4-BE49-F238E27FC236}">
                <a16:creationId xmlns:a16="http://schemas.microsoft.com/office/drawing/2014/main" id="{CC5D3A8D-7CD2-E348-CEB8-47EC6D1ED379}"/>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cxnSp>
        <p:nvCxnSpPr>
          <p:cNvPr id="4" name="Conector recto 3">
            <a:extLst>
              <a:ext uri="{FF2B5EF4-FFF2-40B4-BE49-F238E27FC236}">
                <a16:creationId xmlns:a16="http://schemas.microsoft.com/office/drawing/2014/main" id="{7DF962E5-0226-D100-696B-B35D9A3A9D6C}"/>
              </a:ext>
            </a:extLst>
          </p:cNvPr>
          <p:cNvCxnSpPr>
            <a:cxnSpLocks/>
          </p:cNvCxnSpPr>
          <p:nvPr userDrawn="1"/>
        </p:nvCxnSpPr>
        <p:spPr>
          <a:xfrm>
            <a:off x="0" y="3423444"/>
            <a:ext cx="10579100" cy="0"/>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5544068"/>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seño Info 1">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C5B0CB7E-C875-5951-0367-127F1F2C2831}"/>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pic>
        <p:nvPicPr>
          <p:cNvPr id="3" name="Gráfico 2">
            <a:extLst>
              <a:ext uri="{FF2B5EF4-FFF2-40B4-BE49-F238E27FC236}">
                <a16:creationId xmlns:a16="http://schemas.microsoft.com/office/drawing/2014/main" id="{3B38115D-4C62-CBC4-A22F-C795C4016CDA}"/>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017326" y="338651"/>
            <a:ext cx="709851" cy="363582"/>
          </a:xfrm>
          <a:prstGeom prst="rect">
            <a:avLst/>
          </a:prstGeom>
        </p:spPr>
      </p:pic>
      <p:pic>
        <p:nvPicPr>
          <p:cNvPr id="5" name="Gráfico 4">
            <a:extLst>
              <a:ext uri="{FF2B5EF4-FFF2-40B4-BE49-F238E27FC236}">
                <a16:creationId xmlns:a16="http://schemas.microsoft.com/office/drawing/2014/main" id="{57BCD637-AB9C-D7B9-0EC0-620941ED04A2}"/>
              </a:ext>
            </a:extLst>
          </p:cNvPr>
          <p:cNvPicPr>
            <a:picLocks noChangeAspect="1"/>
          </p:cNvPicPr>
          <p:nvPr userDrawn="1"/>
        </p:nvPicPr>
        <p:blipFill>
          <a:blip>
            <a:extLst>
              <a:ext uri="{96DAC541-7B7A-43D3-8B79-37D633B846F1}">
                <asvg:svgBlip xmlns:asvg="http://schemas.microsoft.com/office/drawing/2016/SVG/main" r:embed="rId4"/>
              </a:ext>
            </a:extLst>
          </a:blip>
          <a:srcRect l="18684" t="74265" r="-18684" b="-37913"/>
          <a:stretch>
            <a:fillRect/>
          </a:stretch>
        </p:blipFill>
        <p:spPr>
          <a:xfrm>
            <a:off x="8395049" y="-1"/>
            <a:ext cx="1966743" cy="1730321"/>
          </a:xfrm>
          <a:prstGeom prst="rect">
            <a:avLst/>
          </a:prstGeom>
        </p:spPr>
      </p:pic>
      <p:pic>
        <p:nvPicPr>
          <p:cNvPr id="8" name="Gráfico 7">
            <a:extLst>
              <a:ext uri="{FF2B5EF4-FFF2-40B4-BE49-F238E27FC236}">
                <a16:creationId xmlns:a16="http://schemas.microsoft.com/office/drawing/2014/main" id="{CFCC49DC-5DFC-927F-07BC-61C4640618E6}"/>
              </a:ext>
            </a:extLst>
          </p:cNvPr>
          <p:cNvPicPr>
            <a:picLocks noChangeAspect="1"/>
          </p:cNvPicPr>
          <p:nvPr userDrawn="1"/>
        </p:nvPicPr>
        <p:blipFill>
          <a:blip>
            <a:extLst>
              <a:ext uri="{96DAC541-7B7A-43D3-8B79-37D633B846F1}">
                <asvg:svgBlip xmlns:asvg="http://schemas.microsoft.com/office/drawing/2016/SVG/main" r:embed="rId5"/>
              </a:ext>
            </a:extLst>
          </a:blip>
          <a:srcRect l="-25344" t="24136" r="25344"/>
          <a:stretch>
            <a:fillRect/>
          </a:stretch>
        </p:blipFill>
        <p:spPr>
          <a:xfrm rot="10800000">
            <a:off x="0" y="1730320"/>
            <a:ext cx="3277624" cy="5202745"/>
          </a:xfrm>
          <a:prstGeom prst="rect">
            <a:avLst/>
          </a:prstGeom>
        </p:spPr>
      </p:pic>
      <p:sp>
        <p:nvSpPr>
          <p:cNvPr id="9" name="Marcador de posición de imagen 15">
            <a:extLst>
              <a:ext uri="{FF2B5EF4-FFF2-40B4-BE49-F238E27FC236}">
                <a16:creationId xmlns:a16="http://schemas.microsoft.com/office/drawing/2014/main" id="{A45BA2E3-E5B1-2FE6-548C-EEF2FB8E7CE5}"/>
              </a:ext>
            </a:extLst>
          </p:cNvPr>
          <p:cNvSpPr>
            <a:spLocks noGrp="1"/>
          </p:cNvSpPr>
          <p:nvPr>
            <p:ph type="pic" sz="quarter" idx="10"/>
          </p:nvPr>
        </p:nvSpPr>
        <p:spPr>
          <a:xfrm>
            <a:off x="754742" y="1227357"/>
            <a:ext cx="10972435" cy="3451424"/>
          </a:xfrm>
        </p:spPr>
        <p:txBody>
          <a:bodyPr/>
          <a:lstStyle/>
          <a:p>
            <a:endParaRPr lang="es-CO" dirty="0"/>
          </a:p>
        </p:txBody>
      </p:sp>
      <p:sp>
        <p:nvSpPr>
          <p:cNvPr id="11" name="Marcador de texto 3">
            <a:extLst>
              <a:ext uri="{FF2B5EF4-FFF2-40B4-BE49-F238E27FC236}">
                <a16:creationId xmlns:a16="http://schemas.microsoft.com/office/drawing/2014/main" id="{F27C9BD7-2CE9-D6A4-040B-26C00857482B}"/>
              </a:ext>
            </a:extLst>
          </p:cNvPr>
          <p:cNvSpPr>
            <a:spLocks noGrp="1"/>
          </p:cNvSpPr>
          <p:nvPr>
            <p:ph type="body" sz="half" idx="2" hasCustomPrompt="1"/>
          </p:nvPr>
        </p:nvSpPr>
        <p:spPr>
          <a:xfrm>
            <a:off x="4108450" y="4916350"/>
            <a:ext cx="7618727" cy="852040"/>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13" name="Título 1">
            <a:extLst>
              <a:ext uri="{FF2B5EF4-FFF2-40B4-BE49-F238E27FC236}">
                <a16:creationId xmlns:a16="http://schemas.microsoft.com/office/drawing/2014/main" id="{8D8BB1EA-82D6-C630-E0B9-1A76F141769C}"/>
              </a:ext>
            </a:extLst>
          </p:cNvPr>
          <p:cNvSpPr>
            <a:spLocks noGrp="1"/>
          </p:cNvSpPr>
          <p:nvPr>
            <p:ph type="ctrTitle" hasCustomPrompt="1"/>
          </p:nvPr>
        </p:nvSpPr>
        <p:spPr>
          <a:xfrm>
            <a:off x="754742" y="4916350"/>
            <a:ext cx="3118758" cy="523220"/>
          </a:xfrm>
        </p:spPr>
        <p:txBody>
          <a:bodyPr anchor="b">
            <a:normAutofit/>
          </a:bodyPr>
          <a:lstStyle>
            <a:lvl1pPr algn="l">
              <a:defRPr sz="2800"/>
            </a:lvl1pPr>
          </a:lstStyle>
          <a:p>
            <a:r>
              <a:rPr lang="es-ES" dirty="0"/>
              <a:t>Texto Principal</a:t>
            </a:r>
          </a:p>
        </p:txBody>
      </p:sp>
      <p:sp>
        <p:nvSpPr>
          <p:cNvPr id="14" name="Marcador de texto 3">
            <a:extLst>
              <a:ext uri="{FF2B5EF4-FFF2-40B4-BE49-F238E27FC236}">
                <a16:creationId xmlns:a16="http://schemas.microsoft.com/office/drawing/2014/main" id="{6DD234CA-DB92-E96A-E903-C9FAC21514CF}"/>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19" name="Marcador de texto 3">
            <a:extLst>
              <a:ext uri="{FF2B5EF4-FFF2-40B4-BE49-F238E27FC236}">
                <a16:creationId xmlns:a16="http://schemas.microsoft.com/office/drawing/2014/main" id="{A002CB17-8A55-25E4-01A4-BF716ABFD4C3}"/>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
        <p:nvSpPr>
          <p:cNvPr id="20" name="Marcador de texto 3">
            <a:extLst>
              <a:ext uri="{FF2B5EF4-FFF2-40B4-BE49-F238E27FC236}">
                <a16:creationId xmlns:a16="http://schemas.microsoft.com/office/drawing/2014/main" id="{3A11867D-FE56-562A-1F31-4FF6EF402111}"/>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Fuente: www.ejemplo de referencia.com</a:t>
            </a:r>
          </a:p>
        </p:txBody>
      </p:sp>
    </p:spTree>
    <p:extLst>
      <p:ext uri="{BB962C8B-B14F-4D97-AF65-F5344CB8AC3E}">
        <p14:creationId xmlns:p14="http://schemas.microsoft.com/office/powerpoint/2010/main" val="3754672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cion tema-01">
    <p:spTree>
      <p:nvGrpSpPr>
        <p:cNvPr id="1" name=""/>
        <p:cNvGrpSpPr/>
        <p:nvPr/>
      </p:nvGrpSpPr>
      <p:grpSpPr>
        <a:xfrm>
          <a:off x="0" y="0"/>
          <a:ext cx="0" cy="0"/>
          <a:chOff x="0" y="0"/>
          <a:chExt cx="0" cy="0"/>
        </a:xfrm>
      </p:grpSpPr>
      <p:sp>
        <p:nvSpPr>
          <p:cNvPr id="11" name="Marcador de posición de imagen 10">
            <a:extLst>
              <a:ext uri="{FF2B5EF4-FFF2-40B4-BE49-F238E27FC236}">
                <a16:creationId xmlns:a16="http://schemas.microsoft.com/office/drawing/2014/main" id="{4021C975-5255-4A9E-DC55-E0F18DB725FD}"/>
              </a:ext>
            </a:extLst>
          </p:cNvPr>
          <p:cNvSpPr>
            <a:spLocks noGrp="1"/>
          </p:cNvSpPr>
          <p:nvPr>
            <p:ph type="pic" sz="quarter" idx="10"/>
          </p:nvPr>
        </p:nvSpPr>
        <p:spPr>
          <a:xfrm>
            <a:off x="184150" y="224762"/>
            <a:ext cx="11823700" cy="6407813"/>
          </a:xfrm>
        </p:spPr>
        <p:txBody>
          <a:bodyPr/>
          <a:lstStyle>
            <a:lvl1pPr>
              <a:buNone/>
              <a:defRPr/>
            </a:lvl1pPr>
          </a:lstStyle>
          <a:p>
            <a:endParaRPr lang="es-CO" dirty="0"/>
          </a:p>
        </p:txBody>
      </p:sp>
      <p:pic>
        <p:nvPicPr>
          <p:cNvPr id="3" name="Gráfico 2">
            <a:extLst>
              <a:ext uri="{FF2B5EF4-FFF2-40B4-BE49-F238E27FC236}">
                <a16:creationId xmlns:a16="http://schemas.microsoft.com/office/drawing/2014/main" id="{7ED74792-C186-0B18-0F05-970C1E22644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1017326" y="338651"/>
            <a:ext cx="709851" cy="363582"/>
          </a:xfrm>
          <a:prstGeom prst="rect">
            <a:avLst/>
          </a:prstGeom>
        </p:spPr>
      </p:pic>
    </p:spTree>
    <p:extLst>
      <p:ext uri="{BB962C8B-B14F-4D97-AF65-F5344CB8AC3E}">
        <p14:creationId xmlns:p14="http://schemas.microsoft.com/office/powerpoint/2010/main" val="3088893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eño Info 2">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65F3280-5DEA-9169-75E7-87E3BC53C758}"/>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latin typeface="Montserrat Light" pitchFamily="2" charset="0"/>
            </a:endParaRPr>
          </a:p>
        </p:txBody>
      </p:sp>
      <p:pic>
        <p:nvPicPr>
          <p:cNvPr id="3" name="Google Shape;105;p15">
            <a:extLst>
              <a:ext uri="{FF2B5EF4-FFF2-40B4-BE49-F238E27FC236}">
                <a16:creationId xmlns:a16="http://schemas.microsoft.com/office/drawing/2014/main" id="{789C290F-DA11-D608-0AF1-C1838AB55A7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sp>
        <p:nvSpPr>
          <p:cNvPr id="11" name="Marcador de posición de imagen 10">
            <a:extLst>
              <a:ext uri="{FF2B5EF4-FFF2-40B4-BE49-F238E27FC236}">
                <a16:creationId xmlns:a16="http://schemas.microsoft.com/office/drawing/2014/main" id="{831F3B71-E230-CF67-8C33-DEDFADC9C3FD}"/>
              </a:ext>
            </a:extLst>
          </p:cNvPr>
          <p:cNvSpPr>
            <a:spLocks noGrp="1"/>
          </p:cNvSpPr>
          <p:nvPr>
            <p:ph type="pic" sz="quarter" idx="21"/>
          </p:nvPr>
        </p:nvSpPr>
        <p:spPr>
          <a:xfrm>
            <a:off x="184150" y="242888"/>
            <a:ext cx="5708650" cy="6372225"/>
          </a:xfrm>
        </p:spPr>
        <p:txBody>
          <a:bodyPr/>
          <a:lstStyle/>
          <a:p>
            <a:endParaRPr lang="es-CO" dirty="0"/>
          </a:p>
        </p:txBody>
      </p:sp>
      <p:pic>
        <p:nvPicPr>
          <p:cNvPr id="4" name="Gráfico 3">
            <a:extLst>
              <a:ext uri="{FF2B5EF4-FFF2-40B4-BE49-F238E27FC236}">
                <a16:creationId xmlns:a16="http://schemas.microsoft.com/office/drawing/2014/main" id="{600EB47B-5A98-B6C5-2A76-7D0067602828}"/>
              </a:ext>
            </a:extLst>
          </p:cNvPr>
          <p:cNvPicPr>
            <a:picLocks noChangeAspect="1"/>
          </p:cNvPicPr>
          <p:nvPr userDrawn="1"/>
        </p:nvPicPr>
        <p:blipFill>
          <a:blip>
            <a:extLst>
              <a:ext uri="{96DAC541-7B7A-43D3-8B79-37D633B846F1}">
                <asvg:svgBlip xmlns:asvg="http://schemas.microsoft.com/office/drawing/2016/SVG/main" r:embed="rId3"/>
              </a:ext>
            </a:extLst>
          </a:blip>
          <a:srcRect l="18684" t="74265" r="-18684" b="-37913"/>
          <a:stretch>
            <a:fillRect/>
          </a:stretch>
        </p:blipFill>
        <p:spPr>
          <a:xfrm>
            <a:off x="8631581" y="-1"/>
            <a:ext cx="1966743" cy="1730321"/>
          </a:xfrm>
          <a:prstGeom prst="rect">
            <a:avLst/>
          </a:prstGeom>
        </p:spPr>
      </p:pic>
      <p:pic>
        <p:nvPicPr>
          <p:cNvPr id="5" name="Gráfico 4">
            <a:extLst>
              <a:ext uri="{FF2B5EF4-FFF2-40B4-BE49-F238E27FC236}">
                <a16:creationId xmlns:a16="http://schemas.microsoft.com/office/drawing/2014/main" id="{E2FB1E6A-DDB8-507B-7F24-464C42912C77}"/>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017326" y="338651"/>
            <a:ext cx="709851" cy="363582"/>
          </a:xfrm>
          <a:prstGeom prst="rect">
            <a:avLst/>
          </a:prstGeom>
        </p:spPr>
      </p:pic>
      <p:sp>
        <p:nvSpPr>
          <p:cNvPr id="10" name="Marcador de texto 3">
            <a:extLst>
              <a:ext uri="{FF2B5EF4-FFF2-40B4-BE49-F238E27FC236}">
                <a16:creationId xmlns:a16="http://schemas.microsoft.com/office/drawing/2014/main" id="{8F71220D-A8B0-798F-E3A4-FB972288207F}"/>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Fuente: www.ejemplo de referencia.com</a:t>
            </a:r>
          </a:p>
        </p:txBody>
      </p:sp>
      <p:sp>
        <p:nvSpPr>
          <p:cNvPr id="13" name="Marcador de texto 3">
            <a:extLst>
              <a:ext uri="{FF2B5EF4-FFF2-40B4-BE49-F238E27FC236}">
                <a16:creationId xmlns:a16="http://schemas.microsoft.com/office/drawing/2014/main" id="{0D9F905C-1686-C33A-DBBB-403B085CB13E}"/>
              </a:ext>
            </a:extLst>
          </p:cNvPr>
          <p:cNvSpPr>
            <a:spLocks noGrp="1"/>
          </p:cNvSpPr>
          <p:nvPr>
            <p:ph type="body" sz="half" idx="2" hasCustomPrompt="1"/>
          </p:nvPr>
        </p:nvSpPr>
        <p:spPr>
          <a:xfrm>
            <a:off x="6368878" y="2727939"/>
            <a:ext cx="4390955" cy="851841"/>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a:t>
            </a:r>
          </a:p>
        </p:txBody>
      </p:sp>
      <p:sp>
        <p:nvSpPr>
          <p:cNvPr id="14" name="Título 1">
            <a:extLst>
              <a:ext uri="{FF2B5EF4-FFF2-40B4-BE49-F238E27FC236}">
                <a16:creationId xmlns:a16="http://schemas.microsoft.com/office/drawing/2014/main" id="{D6C1CB1F-0930-2AA4-83C7-947688A49EBD}"/>
              </a:ext>
            </a:extLst>
          </p:cNvPr>
          <p:cNvSpPr>
            <a:spLocks noGrp="1"/>
          </p:cNvSpPr>
          <p:nvPr>
            <p:ph type="ctrTitle" hasCustomPrompt="1"/>
          </p:nvPr>
        </p:nvSpPr>
        <p:spPr>
          <a:xfrm>
            <a:off x="6368879" y="1453318"/>
            <a:ext cx="3815287" cy="1038718"/>
          </a:xfrm>
        </p:spPr>
        <p:txBody>
          <a:bodyPr anchor="b">
            <a:noAutofit/>
          </a:bodyPr>
          <a:lstStyle>
            <a:lvl1pPr algn="l">
              <a:defRPr sz="2400"/>
            </a:lvl1pPr>
          </a:lstStyle>
          <a:p>
            <a:r>
              <a:rPr lang="es-ES" dirty="0"/>
              <a:t>Texto Principal</a:t>
            </a:r>
            <a:br>
              <a:rPr lang="es-ES" dirty="0"/>
            </a:br>
            <a:r>
              <a:rPr lang="es-ES" dirty="0"/>
              <a:t>Tema de Interés</a:t>
            </a:r>
          </a:p>
        </p:txBody>
      </p:sp>
      <p:grpSp>
        <p:nvGrpSpPr>
          <p:cNvPr id="15" name="Grupo 14">
            <a:extLst>
              <a:ext uri="{FF2B5EF4-FFF2-40B4-BE49-F238E27FC236}">
                <a16:creationId xmlns:a16="http://schemas.microsoft.com/office/drawing/2014/main" id="{817CDE3D-30B7-BF63-BC88-AF991F7000E4}"/>
              </a:ext>
            </a:extLst>
          </p:cNvPr>
          <p:cNvGrpSpPr/>
          <p:nvPr userDrawn="1"/>
        </p:nvGrpSpPr>
        <p:grpSpPr>
          <a:xfrm>
            <a:off x="6355926" y="3874154"/>
            <a:ext cx="4551309" cy="0"/>
            <a:chOff x="6683614" y="2499360"/>
            <a:chExt cx="4551309" cy="0"/>
          </a:xfrm>
        </p:grpSpPr>
        <p:cxnSp>
          <p:nvCxnSpPr>
            <p:cNvPr id="16" name="Conector recto 15">
              <a:extLst>
                <a:ext uri="{FF2B5EF4-FFF2-40B4-BE49-F238E27FC236}">
                  <a16:creationId xmlns:a16="http://schemas.microsoft.com/office/drawing/2014/main" id="{5DE34005-2A1E-86A9-3A54-DB565EB3261E}"/>
                </a:ext>
              </a:extLst>
            </p:cNvPr>
            <p:cNvCxnSpPr>
              <a:cxnSpLocks/>
            </p:cNvCxnSpPr>
            <p:nvPr/>
          </p:nvCxnSpPr>
          <p:spPr>
            <a:xfrm>
              <a:off x="6751778" y="2499360"/>
              <a:ext cx="4483145" cy="0"/>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7" name="Conector recto 16">
              <a:extLst>
                <a:ext uri="{FF2B5EF4-FFF2-40B4-BE49-F238E27FC236}">
                  <a16:creationId xmlns:a16="http://schemas.microsoft.com/office/drawing/2014/main" id="{E0DFE4AD-8BE9-4592-A25E-D90D4C9D3823}"/>
                </a:ext>
              </a:extLst>
            </p:cNvPr>
            <p:cNvCxnSpPr>
              <a:cxnSpLocks/>
            </p:cNvCxnSpPr>
            <p:nvPr/>
          </p:nvCxnSpPr>
          <p:spPr>
            <a:xfrm>
              <a:off x="6683614" y="2499360"/>
              <a:ext cx="1500266" cy="0"/>
            </a:xfrm>
            <a:prstGeom prst="line">
              <a:avLst/>
            </a:prstGeom>
            <a:ln w="9525"/>
          </p:spPr>
          <p:style>
            <a:lnRef idx="2">
              <a:schemeClr val="accent1"/>
            </a:lnRef>
            <a:fillRef idx="0">
              <a:schemeClr val="accent1"/>
            </a:fillRef>
            <a:effectRef idx="1">
              <a:schemeClr val="accent1"/>
            </a:effectRef>
            <a:fontRef idx="minor">
              <a:schemeClr val="tx1"/>
            </a:fontRef>
          </p:style>
        </p:cxnSp>
      </p:grpSp>
      <p:sp>
        <p:nvSpPr>
          <p:cNvPr id="18" name="Marcador de texto 3">
            <a:extLst>
              <a:ext uri="{FF2B5EF4-FFF2-40B4-BE49-F238E27FC236}">
                <a16:creationId xmlns:a16="http://schemas.microsoft.com/office/drawing/2014/main" id="{D6940B36-E2DD-D465-0E36-906D4FAC962D}"/>
              </a:ext>
            </a:extLst>
          </p:cNvPr>
          <p:cNvSpPr>
            <a:spLocks noGrp="1"/>
          </p:cNvSpPr>
          <p:nvPr>
            <p:ph type="body" sz="half" idx="22" hasCustomPrompt="1"/>
          </p:nvPr>
        </p:nvSpPr>
        <p:spPr>
          <a:xfrm>
            <a:off x="6368878" y="4404432"/>
            <a:ext cx="4390955" cy="851841"/>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a:t>
            </a:r>
          </a:p>
        </p:txBody>
      </p:sp>
    </p:spTree>
    <p:extLst>
      <p:ext uri="{BB962C8B-B14F-4D97-AF65-F5344CB8AC3E}">
        <p14:creationId xmlns:p14="http://schemas.microsoft.com/office/powerpoint/2010/main" val="1829486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seño Info 3">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65F3280-5DEA-9169-75E7-87E3BC53C758}"/>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latin typeface="Montserrat Light" pitchFamily="2" charset="0"/>
            </a:endParaRPr>
          </a:p>
        </p:txBody>
      </p:sp>
      <p:pic>
        <p:nvPicPr>
          <p:cNvPr id="3" name="Google Shape;105;p15">
            <a:extLst>
              <a:ext uri="{FF2B5EF4-FFF2-40B4-BE49-F238E27FC236}">
                <a16:creationId xmlns:a16="http://schemas.microsoft.com/office/drawing/2014/main" id="{789C290F-DA11-D608-0AF1-C1838AB55A7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sp>
        <p:nvSpPr>
          <p:cNvPr id="11" name="Marcador de posición de imagen 10">
            <a:extLst>
              <a:ext uri="{FF2B5EF4-FFF2-40B4-BE49-F238E27FC236}">
                <a16:creationId xmlns:a16="http://schemas.microsoft.com/office/drawing/2014/main" id="{831F3B71-E230-CF67-8C33-DEDFADC9C3FD}"/>
              </a:ext>
            </a:extLst>
          </p:cNvPr>
          <p:cNvSpPr>
            <a:spLocks noGrp="1"/>
          </p:cNvSpPr>
          <p:nvPr>
            <p:ph type="pic" sz="quarter" idx="21"/>
          </p:nvPr>
        </p:nvSpPr>
        <p:spPr>
          <a:xfrm>
            <a:off x="6299200" y="242888"/>
            <a:ext cx="5708650" cy="6372225"/>
          </a:xfrm>
        </p:spPr>
        <p:txBody>
          <a:bodyPr/>
          <a:lstStyle/>
          <a:p>
            <a:endParaRPr lang="es-CO" dirty="0"/>
          </a:p>
        </p:txBody>
      </p:sp>
      <p:pic>
        <p:nvPicPr>
          <p:cNvPr id="6" name="Gráfico 5">
            <a:extLst>
              <a:ext uri="{FF2B5EF4-FFF2-40B4-BE49-F238E27FC236}">
                <a16:creationId xmlns:a16="http://schemas.microsoft.com/office/drawing/2014/main" id="{3838FB83-DF19-3B79-BEBB-D116AB34498F}"/>
              </a:ext>
            </a:extLst>
          </p:cNvPr>
          <p:cNvPicPr>
            <a:picLocks noChangeAspect="1"/>
          </p:cNvPicPr>
          <p:nvPr userDrawn="1"/>
        </p:nvPicPr>
        <p:blipFill>
          <a:blip>
            <a:extLst>
              <a:ext uri="{96DAC541-7B7A-43D3-8B79-37D633B846F1}">
                <asvg:svgBlip xmlns:asvg="http://schemas.microsoft.com/office/drawing/2016/SVG/main" r:embed="rId3"/>
              </a:ext>
            </a:extLst>
          </a:blip>
          <a:srcRect l="-25344" t="24136" r="25344"/>
          <a:stretch>
            <a:fillRect/>
          </a:stretch>
        </p:blipFill>
        <p:spPr>
          <a:xfrm rot="10800000">
            <a:off x="1" y="1655255"/>
            <a:ext cx="3277624" cy="5202745"/>
          </a:xfrm>
          <a:prstGeom prst="rect">
            <a:avLst/>
          </a:prstGeom>
        </p:spPr>
      </p:pic>
      <p:sp>
        <p:nvSpPr>
          <p:cNvPr id="7" name="Marcador de texto 3">
            <a:extLst>
              <a:ext uri="{FF2B5EF4-FFF2-40B4-BE49-F238E27FC236}">
                <a16:creationId xmlns:a16="http://schemas.microsoft.com/office/drawing/2014/main" id="{CEBA7069-B14D-D428-A1A2-CEC8E1B8DD2F}"/>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FECHA 2025</a:t>
            </a:r>
          </a:p>
        </p:txBody>
      </p:sp>
      <p:sp>
        <p:nvSpPr>
          <p:cNvPr id="8" name="Marcador de texto 3">
            <a:extLst>
              <a:ext uri="{FF2B5EF4-FFF2-40B4-BE49-F238E27FC236}">
                <a16:creationId xmlns:a16="http://schemas.microsoft.com/office/drawing/2014/main" id="{95BA1DE9-F1E1-5029-3B3F-BC1F4ED2F9C9}"/>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dirty="0">
                <a:solidFill>
                  <a:schemeClr val="tx2">
                    <a:lumMod val="50000"/>
                    <a:lumOff val="50000"/>
                  </a:schemeClr>
                </a:solidFill>
                <a:latin typeface="Museo Sans 300" panose="02000000000000000000" pitchFamily="2" charset="0"/>
              </a:rPr>
              <a:t>Alcaldía Local de Tunjuelito</a:t>
            </a:r>
          </a:p>
        </p:txBody>
      </p:sp>
      <p:sp>
        <p:nvSpPr>
          <p:cNvPr id="13" name="Marcador de texto 3">
            <a:extLst>
              <a:ext uri="{FF2B5EF4-FFF2-40B4-BE49-F238E27FC236}">
                <a16:creationId xmlns:a16="http://schemas.microsoft.com/office/drawing/2014/main" id="{0D9F905C-1686-C33A-DBBB-403B085CB13E}"/>
              </a:ext>
            </a:extLst>
          </p:cNvPr>
          <p:cNvSpPr>
            <a:spLocks noGrp="1"/>
          </p:cNvSpPr>
          <p:nvPr>
            <p:ph type="body" sz="half" idx="2" hasCustomPrompt="1"/>
          </p:nvPr>
        </p:nvSpPr>
        <p:spPr>
          <a:xfrm>
            <a:off x="1489243" y="2727939"/>
            <a:ext cx="4390955" cy="851841"/>
          </a:xfrm>
        </p:spPr>
        <p:txBody>
          <a:bodyPr>
            <a:noAutofit/>
          </a:bodyPr>
          <a:lstStyle>
            <a:lvl1pPr marL="0" indent="0" algn="r">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Lorem Ipsum es simplemente el texto de relleno de las imprentas y archivos de texto. Lorem Ipsum ha sido el texto de relleno estándar de las industrias desde el año 1500, cuando un impresor.</a:t>
            </a:r>
          </a:p>
        </p:txBody>
      </p:sp>
      <p:sp>
        <p:nvSpPr>
          <p:cNvPr id="14" name="Título 1">
            <a:extLst>
              <a:ext uri="{FF2B5EF4-FFF2-40B4-BE49-F238E27FC236}">
                <a16:creationId xmlns:a16="http://schemas.microsoft.com/office/drawing/2014/main" id="{D6C1CB1F-0930-2AA4-83C7-947688A49EBD}"/>
              </a:ext>
            </a:extLst>
          </p:cNvPr>
          <p:cNvSpPr>
            <a:spLocks noGrp="1"/>
          </p:cNvSpPr>
          <p:nvPr>
            <p:ph type="ctrTitle" hasCustomPrompt="1"/>
          </p:nvPr>
        </p:nvSpPr>
        <p:spPr>
          <a:xfrm>
            <a:off x="2064911" y="1453318"/>
            <a:ext cx="3815287" cy="1038718"/>
          </a:xfrm>
        </p:spPr>
        <p:txBody>
          <a:bodyPr anchor="b">
            <a:noAutofit/>
          </a:bodyPr>
          <a:lstStyle>
            <a:lvl1pPr algn="r">
              <a:defRPr sz="2400"/>
            </a:lvl1pPr>
          </a:lstStyle>
          <a:p>
            <a:r>
              <a:rPr lang="es-ES" dirty="0"/>
              <a:t>Texto Principal</a:t>
            </a:r>
            <a:br>
              <a:rPr lang="es-ES" dirty="0"/>
            </a:br>
            <a:r>
              <a:rPr lang="es-ES" dirty="0"/>
              <a:t>Tema de Interés</a:t>
            </a:r>
          </a:p>
        </p:txBody>
      </p:sp>
    </p:spTree>
    <p:extLst>
      <p:ext uri="{BB962C8B-B14F-4D97-AF65-F5344CB8AC3E}">
        <p14:creationId xmlns:p14="http://schemas.microsoft.com/office/powerpoint/2010/main" val="2448997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273384E-0ACF-4ABF-7D46-27FDDE79C7B6}"/>
              </a:ext>
            </a:extLst>
          </p:cNvPr>
          <p:cNvSpPr>
            <a:spLocks noGrp="1"/>
          </p:cNvSpPr>
          <p:nvPr>
            <p:ph type="title"/>
          </p:nvPr>
        </p:nvSpPr>
        <p:spPr>
          <a:xfrm>
            <a:off x="838200" y="946148"/>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CA7A2F57-51B3-7CD0-A291-039B81A2D124}"/>
              </a:ext>
            </a:extLst>
          </p:cNvPr>
          <p:cNvSpPr>
            <a:spLocks noGrp="1"/>
          </p:cNvSpPr>
          <p:nvPr>
            <p:ph type="body" idx="1"/>
          </p:nvPr>
        </p:nvSpPr>
        <p:spPr>
          <a:xfrm>
            <a:off x="838200" y="2425701"/>
            <a:ext cx="10515600" cy="4259262"/>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1755FDE6-DB50-1710-F9F2-7D148AB0E1EE}"/>
              </a:ext>
            </a:extLst>
          </p:cNvPr>
          <p:cNvSpPr>
            <a:spLocks noGrp="1"/>
          </p:cNvSpPr>
          <p:nvPr>
            <p:ph type="dt" sz="half" idx="2"/>
          </p:nvPr>
        </p:nvSpPr>
        <p:spPr>
          <a:xfrm>
            <a:off x="838200" y="457198"/>
            <a:ext cx="2743200" cy="365125"/>
          </a:xfrm>
          <a:prstGeom prst="rect">
            <a:avLst/>
          </a:prstGeom>
        </p:spPr>
        <p:txBody>
          <a:bodyPr vert="horz" lIns="91440" tIns="45720" rIns="91440" bIns="45720" rtlCol="0" anchor="ctr"/>
          <a:lstStyle>
            <a:lvl1pPr algn="l">
              <a:defRPr sz="1100">
                <a:solidFill>
                  <a:schemeClr val="bg1">
                    <a:lumMod val="65000"/>
                  </a:schemeClr>
                </a:solidFill>
              </a:defRPr>
            </a:lvl1pPr>
          </a:lstStyle>
          <a:p>
            <a:fld id="{2A8AF498-3E9C-4AB9-803C-2D827E6E41DD}" type="datetimeFigureOut">
              <a:rPr lang="es-CO" smtClean="0"/>
              <a:pPr/>
              <a:t>6/07/2026</a:t>
            </a:fld>
            <a:endParaRPr lang="es-CO" sz="1100" dirty="0"/>
          </a:p>
        </p:txBody>
      </p:sp>
      <p:sp>
        <p:nvSpPr>
          <p:cNvPr id="5" name="Marcador de pie de página 4">
            <a:extLst>
              <a:ext uri="{FF2B5EF4-FFF2-40B4-BE49-F238E27FC236}">
                <a16:creationId xmlns:a16="http://schemas.microsoft.com/office/drawing/2014/main" id="{F735713B-9F44-661F-66A0-B0FA4AF352D1}"/>
              </a:ext>
            </a:extLst>
          </p:cNvPr>
          <p:cNvSpPr>
            <a:spLocks noGrp="1"/>
          </p:cNvSpPr>
          <p:nvPr>
            <p:ph type="ftr" sz="quarter" idx="3"/>
          </p:nvPr>
        </p:nvSpPr>
        <p:spPr>
          <a:xfrm>
            <a:off x="4038600" y="457198"/>
            <a:ext cx="4114800" cy="365125"/>
          </a:xfrm>
          <a:prstGeom prst="rect">
            <a:avLst/>
          </a:prstGeom>
        </p:spPr>
        <p:txBody>
          <a:bodyPr vert="horz" lIns="91440" tIns="45720" rIns="91440" bIns="45720" rtlCol="0" anchor="ctr"/>
          <a:lstStyle>
            <a:lvl1pPr algn="ctr">
              <a:defRPr sz="1050">
                <a:solidFill>
                  <a:schemeClr val="bg1">
                    <a:lumMod val="65000"/>
                  </a:schemeClr>
                </a:solidFill>
                <a:latin typeface="Museo Sans 100 (Cuerpo)"/>
              </a:defRPr>
            </a:lvl1pPr>
          </a:lstStyle>
          <a:p>
            <a:endParaRPr lang="es-CO" dirty="0"/>
          </a:p>
        </p:txBody>
      </p:sp>
    </p:spTree>
    <p:extLst>
      <p:ext uri="{BB962C8B-B14F-4D97-AF65-F5344CB8AC3E}">
        <p14:creationId xmlns:p14="http://schemas.microsoft.com/office/powerpoint/2010/main" val="570247285"/>
      </p:ext>
    </p:extLst>
  </p:cSld>
  <p:clrMap bg1="lt1" tx1="dk1" bg2="lt2" tx2="dk2" accent1="accent1" accent2="accent2" accent3="accent3" accent4="accent4" accent5="accent5" accent6="accent6" hlink="hlink" folHlink="folHlink"/>
  <p:sldLayoutIdLst>
    <p:sldLayoutId id="2147483650" r:id="rId1"/>
    <p:sldLayoutId id="2147483677" r:id="rId2"/>
    <p:sldLayoutId id="2147483649" r:id="rId3"/>
    <p:sldLayoutId id="2147483675" r:id="rId4"/>
    <p:sldLayoutId id="2147483672" r:id="rId5"/>
    <p:sldLayoutId id="2147483651" r:id="rId6"/>
    <p:sldLayoutId id="2147483665" r:id="rId7"/>
    <p:sldLayoutId id="2147483673" r:id="rId8"/>
    <p:sldLayoutId id="2147483674" r:id="rId9"/>
    <p:sldLayoutId id="2147483676" r:id="rId10"/>
    <p:sldLayoutId id="2147483668" r:id="rId11"/>
    <p:sldLayoutId id="2147483664" r:id="rId12"/>
    <p:sldLayoutId id="2147483654" r:id="rId13"/>
    <p:sldLayoutId id="2147483653" r:id="rId14"/>
    <p:sldLayoutId id="2147483670" r:id="rId15"/>
    <p:sldLayoutId id="2147483659" r:id="rId16"/>
    <p:sldLayoutId id="2147483657" r:id="rId17"/>
    <p:sldLayoutId id="2147483658" r:id="rId18"/>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ontserrat Medium"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2"/>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2"/>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62205240-37F5-58FD-F678-4F5860659172}"/>
              </a:ext>
            </a:extLst>
          </p:cNvPr>
          <p:cNvSpPr>
            <a:spLocks noGrp="1"/>
          </p:cNvSpPr>
          <p:nvPr>
            <p:ph type="body" sz="quarter" idx="10"/>
          </p:nvPr>
        </p:nvSpPr>
        <p:spPr>
          <a:xfrm>
            <a:off x="-66676" y="2287361"/>
            <a:ext cx="6029325" cy="3732707"/>
          </a:xfrm>
        </p:spPr>
        <p:txBody>
          <a:bodyPr/>
          <a:lstStyle/>
          <a:p>
            <a:pPr algn="ctr"/>
            <a:r>
              <a:rPr lang="es-MX" sz="1600" dirty="0"/>
              <a:t>	</a:t>
            </a:r>
            <a:r>
              <a:rPr lang="es-ES" sz="1600" dirty="0"/>
              <a:t>PRESENTACIÓN COMITÉ DE CONTRATACIÓN Selección Abreviada por Subasta Inversa Proyecto de Inversión 2808</a:t>
            </a:r>
          </a:p>
          <a:p>
            <a:pPr algn="ctr"/>
            <a:r>
              <a:rPr lang="es-ES" sz="1600" dirty="0"/>
              <a:t>“Tunjuelito con Oportunidades para la Educación”</a:t>
            </a:r>
          </a:p>
          <a:p>
            <a:pPr algn="ctr"/>
            <a:r>
              <a:rPr lang="es-ES" sz="1600" dirty="0"/>
              <a:t>Adquisición de equipos tecnológicos para instituciones educativas oficiales</a:t>
            </a:r>
          </a:p>
          <a:p>
            <a:pPr algn="ctr"/>
            <a:r>
              <a:rPr lang="es-ES" sz="1600" dirty="0"/>
              <a:t>Presupuesto oficial: $ 816.914.384</a:t>
            </a:r>
          </a:p>
          <a:p>
            <a:pPr algn="ctr"/>
            <a:endParaRPr lang="es-ES" sz="1600" dirty="0"/>
          </a:p>
          <a:p>
            <a:pPr marL="285750" indent="-285750" algn="just">
              <a:buFontTx/>
              <a:buChar char="-"/>
            </a:pPr>
            <a:endParaRPr lang="es-CO" sz="1600" dirty="0"/>
          </a:p>
        </p:txBody>
      </p:sp>
      <p:sp>
        <p:nvSpPr>
          <p:cNvPr id="4" name="Marcador de texto 3">
            <a:extLst>
              <a:ext uri="{FF2B5EF4-FFF2-40B4-BE49-F238E27FC236}">
                <a16:creationId xmlns:a16="http://schemas.microsoft.com/office/drawing/2014/main" id="{47F8E9F3-9908-48A1-93C6-D2584C8FAD09}"/>
              </a:ext>
            </a:extLst>
          </p:cNvPr>
          <p:cNvSpPr>
            <a:spLocks noGrp="1"/>
          </p:cNvSpPr>
          <p:nvPr>
            <p:ph type="body" sz="quarter" idx="11"/>
          </p:nvPr>
        </p:nvSpPr>
        <p:spPr>
          <a:xfrm>
            <a:off x="293714" y="5353200"/>
            <a:ext cx="4652445" cy="385763"/>
          </a:xfrm>
        </p:spPr>
        <p:txBody>
          <a:bodyPr>
            <a:normAutofit/>
          </a:bodyPr>
          <a:lstStyle/>
          <a:p>
            <a:pPr algn="ctr"/>
            <a:r>
              <a:rPr lang="es-MX" sz="1800" dirty="0"/>
              <a:t>JULIO 2026</a:t>
            </a:r>
            <a:endParaRPr lang="es-CO" sz="1800" dirty="0"/>
          </a:p>
        </p:txBody>
      </p:sp>
      <p:sp>
        <p:nvSpPr>
          <p:cNvPr id="5" name="Marcador de texto 4">
            <a:extLst>
              <a:ext uri="{FF2B5EF4-FFF2-40B4-BE49-F238E27FC236}">
                <a16:creationId xmlns:a16="http://schemas.microsoft.com/office/drawing/2014/main" id="{628E7F32-BA38-3464-257B-7DBFD0ED570E}"/>
              </a:ext>
            </a:extLst>
          </p:cNvPr>
          <p:cNvSpPr>
            <a:spLocks noGrp="1"/>
          </p:cNvSpPr>
          <p:nvPr>
            <p:ph type="body" sz="half" idx="13"/>
          </p:nvPr>
        </p:nvSpPr>
        <p:spPr>
          <a:xfrm>
            <a:off x="565441" y="6167471"/>
            <a:ext cx="3479238" cy="246221"/>
          </a:xfrm>
        </p:spPr>
        <p:txBody>
          <a:bodyPr/>
          <a:lstStyle/>
          <a:p>
            <a:r>
              <a:rPr lang="es-CO" dirty="0"/>
              <a:t>Alcaldía local de Tunjuelito </a:t>
            </a:r>
          </a:p>
        </p:txBody>
      </p:sp>
    </p:spTree>
    <p:extLst>
      <p:ext uri="{BB962C8B-B14F-4D97-AF65-F5344CB8AC3E}">
        <p14:creationId xmlns:p14="http://schemas.microsoft.com/office/powerpoint/2010/main" val="154815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ACE89-2EDD-C292-437F-7C302E5B8560}"/>
            </a:ext>
          </a:extLst>
        </p:cNvPr>
        <p:cNvGrpSpPr/>
        <p:nvPr/>
      </p:nvGrpSpPr>
      <p:grpSpPr>
        <a:xfrm>
          <a:off x="0" y="0"/>
          <a:ext cx="0" cy="0"/>
          <a:chOff x="0" y="0"/>
          <a:chExt cx="0" cy="0"/>
        </a:xfrm>
      </p:grpSpPr>
      <p:sp>
        <p:nvSpPr>
          <p:cNvPr id="2" name="Marcador de texto 1">
            <a:extLst>
              <a:ext uri="{FF2B5EF4-FFF2-40B4-BE49-F238E27FC236}">
                <a16:creationId xmlns:a16="http://schemas.microsoft.com/office/drawing/2014/main" id="{267A7471-D2BF-8116-1596-272809E65513}"/>
              </a:ext>
            </a:extLst>
          </p:cNvPr>
          <p:cNvSpPr>
            <a:spLocks noGrp="1"/>
          </p:cNvSpPr>
          <p:nvPr>
            <p:ph type="body" sz="half" idx="18"/>
          </p:nvPr>
        </p:nvSpPr>
        <p:spPr/>
        <p:txBody>
          <a:bodyPr/>
          <a:lstStyle/>
          <a:p>
            <a:r>
              <a:rPr lang="es-CO" dirty="0"/>
              <a:t>JULIO 2026</a:t>
            </a:r>
          </a:p>
        </p:txBody>
      </p:sp>
      <p:sp>
        <p:nvSpPr>
          <p:cNvPr id="3" name="Marcador de texto 2">
            <a:extLst>
              <a:ext uri="{FF2B5EF4-FFF2-40B4-BE49-F238E27FC236}">
                <a16:creationId xmlns:a16="http://schemas.microsoft.com/office/drawing/2014/main" id="{0E91F5EB-16BC-DD96-407F-B8F20A5D1266}"/>
              </a:ext>
            </a:extLst>
          </p:cNvPr>
          <p:cNvSpPr>
            <a:spLocks noGrp="1"/>
          </p:cNvSpPr>
          <p:nvPr>
            <p:ph type="body" sz="half" idx="19"/>
          </p:nvPr>
        </p:nvSpPr>
        <p:spPr>
          <a:xfrm>
            <a:off x="464823" y="417041"/>
            <a:ext cx="2155114" cy="365125"/>
          </a:xfrm>
        </p:spPr>
        <p:txBody>
          <a:bodyPr/>
          <a:lstStyle/>
          <a:p>
            <a:r>
              <a:rPr lang="es-CO" dirty="0"/>
              <a:t>ALCALDIA LOCAL DE TUNJUELITO</a:t>
            </a:r>
          </a:p>
        </p:txBody>
      </p:sp>
      <p:sp>
        <p:nvSpPr>
          <p:cNvPr id="5" name="Marcador de texto 11">
            <a:extLst>
              <a:ext uri="{FF2B5EF4-FFF2-40B4-BE49-F238E27FC236}">
                <a16:creationId xmlns:a16="http://schemas.microsoft.com/office/drawing/2014/main" id="{5A8FD616-5373-8877-A5B7-72931D807758}"/>
              </a:ext>
            </a:extLst>
          </p:cNvPr>
          <p:cNvSpPr txBox="1">
            <a:spLocks/>
          </p:cNvSpPr>
          <p:nvPr/>
        </p:nvSpPr>
        <p:spPr>
          <a:xfrm>
            <a:off x="739431" y="1133346"/>
            <a:ext cx="10133502" cy="686058"/>
          </a:xfrm>
          <a:prstGeom prst="rect">
            <a:avLst/>
          </a:prstGeom>
        </p:spPr>
        <p:txBody>
          <a:bodyPr anchor="ctr">
            <a:noAutofit/>
          </a:bodyPr>
          <a:lstStyle>
            <a:lvl1pPr marL="228600" indent="-228600" algn="l" defTabSz="914400" rtl="0" eaLnBrk="1" latinLnBrk="0" hangingPunct="1">
              <a:lnSpc>
                <a:spcPct val="100000"/>
              </a:lnSpc>
              <a:spcBef>
                <a:spcPts val="1000"/>
              </a:spcBef>
              <a:buFont typeface="Arial" panose="020B0604020202020204" pitchFamily="34" charset="0"/>
              <a:buNone/>
              <a:defRPr sz="2400" kern="1200">
                <a:solidFill>
                  <a:schemeClr val="bg1"/>
                </a:solidFill>
                <a:latin typeface="Montserrat SemiBold"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s-MX" sz="2000" b="1" dirty="0">
                <a:solidFill>
                  <a:schemeClr val="tx1"/>
                </a:solidFill>
                <a:latin typeface="Garamond" panose="02020404030301010803" pitchFamily="18" charset="0"/>
                <a:ea typeface="Lexend Deca"/>
                <a:cs typeface="Lexend Deca"/>
                <a:sym typeface="Oswald"/>
              </a:rPr>
              <a:t>FORMA DE PAGO</a:t>
            </a:r>
          </a:p>
        </p:txBody>
      </p:sp>
      <p:sp>
        <p:nvSpPr>
          <p:cNvPr id="6" name="CuadroTexto 5">
            <a:extLst>
              <a:ext uri="{FF2B5EF4-FFF2-40B4-BE49-F238E27FC236}">
                <a16:creationId xmlns:a16="http://schemas.microsoft.com/office/drawing/2014/main" id="{41DD1075-691E-C632-422A-B3DCD3159C8D}"/>
              </a:ext>
            </a:extLst>
          </p:cNvPr>
          <p:cNvSpPr txBox="1"/>
          <p:nvPr/>
        </p:nvSpPr>
        <p:spPr>
          <a:xfrm>
            <a:off x="739431" y="1752104"/>
            <a:ext cx="10599962" cy="4201150"/>
          </a:xfrm>
          <a:prstGeom prst="rect">
            <a:avLst/>
          </a:prstGeom>
          <a:noFill/>
        </p:spPr>
        <p:txBody>
          <a:bodyPr wrap="square">
            <a:spAutoFit/>
          </a:bodyPr>
          <a:lstStyle/>
          <a:p>
            <a:pPr algn="just"/>
            <a:r>
              <a:rPr lang="es-ES" sz="1600" dirty="0">
                <a:solidFill>
                  <a:schemeClr val="tx2"/>
                </a:solidFill>
              </a:rPr>
              <a:t>La Entidad realizará un pago equivalente al noventa y cinco por ciento (95%) del valor efectivamente ejecutado del contrato, una vez se verifique la entrega total de los bienes, su instalación cuando aplique, y la expedición del acta de recibo a satisfacción por parte del supervisor.</a:t>
            </a:r>
          </a:p>
          <a:p>
            <a:pPr algn="just"/>
            <a:endParaRPr lang="es-ES" sz="1600" dirty="0">
              <a:solidFill>
                <a:schemeClr val="tx2"/>
              </a:solidFill>
            </a:endParaRPr>
          </a:p>
          <a:p>
            <a:pPr algn="just"/>
            <a:r>
              <a:rPr lang="es-ES" sz="1600" dirty="0">
                <a:solidFill>
                  <a:schemeClr val="tx2"/>
                </a:solidFill>
              </a:rPr>
              <a:t>El cinco por ciento (5%) restante se cancelará al momento de la liquidación del contrato, previa verificación del cumplimiento integral de las obligaciones contractuales, garantías y soporte documental exigido por la Entidad.</a:t>
            </a:r>
          </a:p>
          <a:p>
            <a:pPr algn="just"/>
            <a:endParaRPr lang="es-ES" sz="1600" dirty="0">
              <a:solidFill>
                <a:schemeClr val="tx2"/>
              </a:solidFill>
            </a:endParaRPr>
          </a:p>
          <a:p>
            <a:pPr marL="285750" indent="-285750" algn="just">
              <a:buFont typeface="Arial" panose="020B0604020202020204" pitchFamily="34" charset="0"/>
              <a:buChar char="•"/>
            </a:pPr>
            <a:r>
              <a:rPr lang="es-ES" sz="1600" dirty="0">
                <a:solidFill>
                  <a:schemeClr val="tx2"/>
                </a:solidFill>
              </a:rPr>
              <a:t>El pago se realizará previa presentación de la factura, el informe de actividades y la certificación de cumplimiento suscrita por el supervisor del contrato.</a:t>
            </a:r>
          </a:p>
          <a:p>
            <a:pPr marL="285750" indent="-285750" algn="just">
              <a:buFont typeface="Arial" panose="020B0604020202020204" pitchFamily="34" charset="0"/>
              <a:buChar char="•"/>
            </a:pPr>
            <a:r>
              <a:rPr lang="es-ES" sz="1600" dirty="0">
                <a:solidFill>
                  <a:schemeClr val="tx2"/>
                </a:solidFill>
              </a:rPr>
              <a:t>Los precios ofertados se mantendrán fijos durante todo el tiempo de ejecución y liquidación del contrato, sin lugar a reajustes.</a:t>
            </a:r>
          </a:p>
          <a:p>
            <a:pPr marL="285750" indent="-285750" algn="just">
              <a:buFont typeface="Arial" panose="020B0604020202020204" pitchFamily="34" charset="0"/>
              <a:buChar char="•"/>
            </a:pPr>
            <a:r>
              <a:rPr lang="es-ES" sz="1600" dirty="0">
                <a:solidFill>
                  <a:schemeClr val="tx2"/>
                </a:solidFill>
              </a:rPr>
              <a:t>El proponente adjudicatario deberá cotizar la totalidad de los ítems del proceso, sin descuentos por impuestos o retenciones propias de su actividad económica.</a:t>
            </a:r>
          </a:p>
          <a:p>
            <a:pPr algn="just"/>
            <a:endParaRPr lang="es-CO" sz="1100" b="1" kern="150" dirty="0">
              <a:latin typeface="Times New Roman" panose="02020603050405020304" pitchFamily="18" charset="0"/>
              <a:ea typeface="Times New Roman" panose="02020603050405020304" pitchFamily="18" charset="0"/>
            </a:endParaRPr>
          </a:p>
          <a:p>
            <a:pPr algn="just"/>
            <a:endParaRPr lang="es-CO" sz="1400" b="1" kern="150" dirty="0">
              <a:latin typeface="Times New Roman" panose="02020603050405020304" pitchFamily="18" charset="0"/>
              <a:ea typeface="Times New Roman" panose="02020603050405020304" pitchFamily="18" charset="0"/>
            </a:endParaRPr>
          </a:p>
          <a:p>
            <a:pPr algn="just"/>
            <a:endParaRPr lang="es-CO" b="1" dirty="0">
              <a:solidFill>
                <a:schemeClr val="tx2"/>
              </a:solidFill>
            </a:endParaRPr>
          </a:p>
        </p:txBody>
      </p:sp>
    </p:spTree>
    <p:extLst>
      <p:ext uri="{BB962C8B-B14F-4D97-AF65-F5344CB8AC3E}">
        <p14:creationId xmlns:p14="http://schemas.microsoft.com/office/powerpoint/2010/main" val="719378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4">
            <a:extLst>
              <a:ext uri="{FF2B5EF4-FFF2-40B4-BE49-F238E27FC236}">
                <a16:creationId xmlns:a16="http://schemas.microsoft.com/office/drawing/2014/main" id="{6CA869EA-ADE4-F162-34BF-709537A86566}"/>
              </a:ext>
            </a:extLst>
          </p:cNvPr>
          <p:cNvSpPr>
            <a:spLocks noGrp="1"/>
          </p:cNvSpPr>
          <p:nvPr>
            <p:ph type="body" sz="half" idx="18"/>
          </p:nvPr>
        </p:nvSpPr>
        <p:spPr>
          <a:xfrm>
            <a:off x="2345274" y="292140"/>
            <a:ext cx="1815538" cy="365125"/>
          </a:xfrm>
        </p:spPr>
        <p:txBody>
          <a:bodyPr/>
          <a:lstStyle/>
          <a:p>
            <a:r>
              <a:rPr lang="es-MX" dirty="0"/>
              <a:t>JULIO 2026</a:t>
            </a:r>
            <a:endParaRPr lang="es-CO" dirty="0"/>
          </a:p>
        </p:txBody>
      </p:sp>
      <p:sp>
        <p:nvSpPr>
          <p:cNvPr id="6" name="Marcador de texto 5">
            <a:extLst>
              <a:ext uri="{FF2B5EF4-FFF2-40B4-BE49-F238E27FC236}">
                <a16:creationId xmlns:a16="http://schemas.microsoft.com/office/drawing/2014/main" id="{8E83AF0C-1506-47D6-C47C-D2DAC8C8B84E}"/>
              </a:ext>
            </a:extLst>
          </p:cNvPr>
          <p:cNvSpPr>
            <a:spLocks noGrp="1"/>
          </p:cNvSpPr>
          <p:nvPr>
            <p:ph type="body" sz="half" idx="19"/>
          </p:nvPr>
        </p:nvSpPr>
        <p:spPr>
          <a:xfrm>
            <a:off x="192316" y="292141"/>
            <a:ext cx="2273482" cy="365125"/>
          </a:xfrm>
        </p:spPr>
        <p:txBody>
          <a:bodyPr/>
          <a:lstStyle/>
          <a:p>
            <a:r>
              <a:rPr lang="es-MX" dirty="0"/>
              <a:t>ALCALDIA LOCAL DE TUNJUELITO</a:t>
            </a:r>
            <a:endParaRPr lang="es-CO" dirty="0"/>
          </a:p>
        </p:txBody>
      </p:sp>
      <p:sp>
        <p:nvSpPr>
          <p:cNvPr id="7" name="Marcador de texto 6">
            <a:extLst>
              <a:ext uri="{FF2B5EF4-FFF2-40B4-BE49-F238E27FC236}">
                <a16:creationId xmlns:a16="http://schemas.microsoft.com/office/drawing/2014/main" id="{89E577AF-504C-5AB3-6C0D-B51A23638220}"/>
              </a:ext>
            </a:extLst>
          </p:cNvPr>
          <p:cNvSpPr>
            <a:spLocks noGrp="1"/>
          </p:cNvSpPr>
          <p:nvPr>
            <p:ph type="body" sz="half" idx="20"/>
          </p:nvPr>
        </p:nvSpPr>
        <p:spPr>
          <a:xfrm>
            <a:off x="1153161" y="2099445"/>
            <a:ext cx="9885677" cy="365125"/>
          </a:xfrm>
        </p:spPr>
        <p:txBody>
          <a:bodyPr/>
          <a:lstStyle/>
          <a:p>
            <a:pPr algn="just"/>
            <a:r>
              <a:rPr lang="es-MX" sz="1600" dirty="0">
                <a:solidFill>
                  <a:schemeClr val="tx2"/>
                </a:solidFill>
              </a:rPr>
              <a:t>L</a:t>
            </a:r>
            <a:r>
              <a:rPr lang="es-ES" sz="1600" dirty="0">
                <a:solidFill>
                  <a:schemeClr val="tx2"/>
                </a:solidFill>
              </a:rPr>
              <a:t>a presente contratación requiere la constitución de garantías a favor del Fondo de Desarrollo Local de Tunjuelito (NIT 899.999.061-9) , de conformidad con el artículo 2.2.1.2.3.1.2 del Decreto 1082 de 2015.</a:t>
            </a:r>
            <a:endParaRPr lang="es-MX" sz="1600" dirty="0">
              <a:solidFill>
                <a:schemeClr val="tx2"/>
              </a:solidFill>
            </a:endParaRPr>
          </a:p>
          <a:p>
            <a:pPr algn="just"/>
            <a:endParaRPr lang="es-MX" sz="1600" dirty="0">
              <a:solidFill>
                <a:schemeClr val="tx2"/>
              </a:solidFill>
            </a:endParaRPr>
          </a:p>
          <a:p>
            <a:pPr algn="l"/>
            <a:endParaRPr lang="es-CO" dirty="0">
              <a:solidFill>
                <a:schemeClr val="accent6"/>
              </a:solidFill>
            </a:endParaRPr>
          </a:p>
        </p:txBody>
      </p:sp>
      <p:sp>
        <p:nvSpPr>
          <p:cNvPr id="8" name="Marcador de texto 2">
            <a:extLst>
              <a:ext uri="{FF2B5EF4-FFF2-40B4-BE49-F238E27FC236}">
                <a16:creationId xmlns:a16="http://schemas.microsoft.com/office/drawing/2014/main" id="{6231AE77-204F-1E2D-460D-E8ABBAECB1BB}"/>
              </a:ext>
            </a:extLst>
          </p:cNvPr>
          <p:cNvSpPr txBox="1">
            <a:spLocks/>
          </p:cNvSpPr>
          <p:nvPr/>
        </p:nvSpPr>
        <p:spPr>
          <a:xfrm>
            <a:off x="1950984" y="5550093"/>
            <a:ext cx="7618727" cy="1012939"/>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s-ES" sz="1600" dirty="0">
                <a:solidFill>
                  <a:schemeClr val="accent6"/>
                </a:solidFill>
              </a:rPr>
              <a:t>El contratista deberá ampliar, modificar o prorrogar las garantías cuando se adicione el valor del contrato, se prorrogue, se suspenda o se presente cualquier novedad contractual que afecte su vigencia</a:t>
            </a:r>
            <a:r>
              <a:rPr lang="es-ES" sz="1600" b="1" dirty="0">
                <a:solidFill>
                  <a:schemeClr val="accent6"/>
                </a:solidFill>
              </a:rPr>
              <a:t>.</a:t>
            </a:r>
          </a:p>
          <a:p>
            <a:endParaRPr lang="es-CO" sz="1600" dirty="0">
              <a:solidFill>
                <a:schemeClr val="accent6"/>
              </a:solidFill>
            </a:endParaRPr>
          </a:p>
        </p:txBody>
      </p:sp>
      <p:sp>
        <p:nvSpPr>
          <p:cNvPr id="9" name="Marcador de texto 2">
            <a:extLst>
              <a:ext uri="{FF2B5EF4-FFF2-40B4-BE49-F238E27FC236}">
                <a16:creationId xmlns:a16="http://schemas.microsoft.com/office/drawing/2014/main" id="{14FFD291-6680-06C2-411B-F9DACF5BBEF9}"/>
              </a:ext>
            </a:extLst>
          </p:cNvPr>
          <p:cNvSpPr txBox="1">
            <a:spLocks/>
          </p:cNvSpPr>
          <p:nvPr/>
        </p:nvSpPr>
        <p:spPr>
          <a:xfrm>
            <a:off x="3253043" y="5227034"/>
            <a:ext cx="7618727" cy="133599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endParaRPr lang="es-CO" sz="1600" dirty="0"/>
          </a:p>
        </p:txBody>
      </p:sp>
      <p:sp>
        <p:nvSpPr>
          <p:cNvPr id="2" name="Título 9">
            <a:extLst>
              <a:ext uri="{FF2B5EF4-FFF2-40B4-BE49-F238E27FC236}">
                <a16:creationId xmlns:a16="http://schemas.microsoft.com/office/drawing/2014/main" id="{8FD10036-A525-AD81-D57B-B4BC7D0D71B0}"/>
              </a:ext>
            </a:extLst>
          </p:cNvPr>
          <p:cNvSpPr txBox="1">
            <a:spLocks/>
          </p:cNvSpPr>
          <p:nvPr/>
        </p:nvSpPr>
        <p:spPr>
          <a:xfrm>
            <a:off x="727366" y="765267"/>
            <a:ext cx="10065961" cy="52322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r>
              <a:rPr lang="es-MX" sz="2000" dirty="0">
                <a:solidFill>
                  <a:srgbClr val="C00000"/>
                </a:solidFill>
              </a:rPr>
              <a:t>GARANTÍAS EXIGIDAS</a:t>
            </a:r>
          </a:p>
        </p:txBody>
      </p:sp>
      <p:pic>
        <p:nvPicPr>
          <p:cNvPr id="17" name="Imagen 16">
            <a:extLst>
              <a:ext uri="{FF2B5EF4-FFF2-40B4-BE49-F238E27FC236}">
                <a16:creationId xmlns:a16="http://schemas.microsoft.com/office/drawing/2014/main" id="{A6BE366D-10A6-75F8-DD20-5AFBECBCA56C}"/>
              </a:ext>
            </a:extLst>
          </p:cNvPr>
          <p:cNvPicPr>
            <a:picLocks noChangeAspect="1"/>
          </p:cNvPicPr>
          <p:nvPr/>
        </p:nvPicPr>
        <p:blipFill>
          <a:blip r:embed="rId3"/>
          <a:stretch>
            <a:fillRect/>
          </a:stretch>
        </p:blipFill>
        <p:spPr>
          <a:xfrm>
            <a:off x="1651630" y="2541116"/>
            <a:ext cx="8888738" cy="2932430"/>
          </a:xfrm>
          <a:prstGeom prst="rect">
            <a:avLst/>
          </a:prstGeom>
        </p:spPr>
      </p:pic>
    </p:spTree>
    <p:extLst>
      <p:ext uri="{BB962C8B-B14F-4D97-AF65-F5344CB8AC3E}">
        <p14:creationId xmlns:p14="http://schemas.microsoft.com/office/powerpoint/2010/main" val="3120550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B274F32E-E6CF-EA5D-D259-55F95CBE13EB}"/>
              </a:ext>
            </a:extLst>
          </p:cNvPr>
          <p:cNvSpPr>
            <a:spLocks noGrp="1"/>
          </p:cNvSpPr>
          <p:nvPr>
            <p:ph type="body" sz="quarter" idx="10"/>
          </p:nvPr>
        </p:nvSpPr>
        <p:spPr/>
        <p:txBody>
          <a:bodyPr/>
          <a:lstStyle/>
          <a:p>
            <a:r>
              <a:rPr lang="es-MX" dirty="0"/>
              <a:t>GRACIAS</a:t>
            </a:r>
            <a:endParaRPr lang="es-CO" dirty="0"/>
          </a:p>
        </p:txBody>
      </p:sp>
      <p:sp>
        <p:nvSpPr>
          <p:cNvPr id="3" name="Marcador de texto 2">
            <a:extLst>
              <a:ext uri="{FF2B5EF4-FFF2-40B4-BE49-F238E27FC236}">
                <a16:creationId xmlns:a16="http://schemas.microsoft.com/office/drawing/2014/main" id="{1CA35654-4E9A-DC7E-B821-C152929A4F31}"/>
              </a:ext>
            </a:extLst>
          </p:cNvPr>
          <p:cNvSpPr>
            <a:spLocks noGrp="1"/>
          </p:cNvSpPr>
          <p:nvPr>
            <p:ph type="body" sz="half" idx="16"/>
          </p:nvPr>
        </p:nvSpPr>
        <p:spPr/>
        <p:txBody>
          <a:bodyPr/>
          <a:lstStyle/>
          <a:p>
            <a:r>
              <a:rPr lang="es-CO" dirty="0"/>
              <a:t>ALCALDIA LOCAL DE TUNJUELITO</a:t>
            </a:r>
          </a:p>
        </p:txBody>
      </p:sp>
      <p:sp>
        <p:nvSpPr>
          <p:cNvPr id="6" name="Marcador de texto 5">
            <a:extLst>
              <a:ext uri="{FF2B5EF4-FFF2-40B4-BE49-F238E27FC236}">
                <a16:creationId xmlns:a16="http://schemas.microsoft.com/office/drawing/2014/main" id="{EC4DCC15-517E-BF86-2F2D-849077D64A8C}"/>
              </a:ext>
            </a:extLst>
          </p:cNvPr>
          <p:cNvSpPr>
            <a:spLocks noGrp="1"/>
          </p:cNvSpPr>
          <p:nvPr>
            <p:ph type="body" sz="half" idx="19"/>
          </p:nvPr>
        </p:nvSpPr>
        <p:spPr/>
        <p:txBody>
          <a:bodyPr/>
          <a:lstStyle/>
          <a:p>
            <a:r>
              <a:rPr lang="es-CO" dirty="0"/>
              <a:t>JULIO 2026</a:t>
            </a:r>
          </a:p>
        </p:txBody>
      </p:sp>
      <p:sp>
        <p:nvSpPr>
          <p:cNvPr id="7" name="Marcador de texto 6">
            <a:extLst>
              <a:ext uri="{FF2B5EF4-FFF2-40B4-BE49-F238E27FC236}">
                <a16:creationId xmlns:a16="http://schemas.microsoft.com/office/drawing/2014/main" id="{BB4AAD82-5866-57D8-1DC9-C2C4D9A6115B}"/>
              </a:ext>
            </a:extLst>
          </p:cNvPr>
          <p:cNvSpPr>
            <a:spLocks noGrp="1"/>
          </p:cNvSpPr>
          <p:nvPr>
            <p:ph type="body" sz="half" idx="20"/>
          </p:nvPr>
        </p:nvSpPr>
        <p:spPr/>
        <p:txBody>
          <a:bodyPr/>
          <a:lstStyle/>
          <a:p>
            <a:r>
              <a:rPr lang="es-CO" dirty="0" err="1"/>
              <a:t>Alcaldia</a:t>
            </a:r>
            <a:r>
              <a:rPr lang="es-CO" dirty="0"/>
              <a:t> Local de Tunjuelito</a:t>
            </a:r>
          </a:p>
        </p:txBody>
      </p:sp>
    </p:spTree>
    <p:extLst>
      <p:ext uri="{BB962C8B-B14F-4D97-AF65-F5344CB8AC3E}">
        <p14:creationId xmlns:p14="http://schemas.microsoft.com/office/powerpoint/2010/main" val="2613591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6F479-7F5D-EDED-8724-5D670E29D536}"/>
            </a:ext>
          </a:extLst>
        </p:cNvPr>
        <p:cNvGrpSpPr/>
        <p:nvPr/>
      </p:nvGrpSpPr>
      <p:grpSpPr>
        <a:xfrm>
          <a:off x="0" y="0"/>
          <a:ext cx="0" cy="0"/>
          <a:chOff x="0" y="0"/>
          <a:chExt cx="0" cy="0"/>
        </a:xfrm>
      </p:grpSpPr>
      <p:sp>
        <p:nvSpPr>
          <p:cNvPr id="3" name="Marcador de texto 2">
            <a:extLst>
              <a:ext uri="{FF2B5EF4-FFF2-40B4-BE49-F238E27FC236}">
                <a16:creationId xmlns:a16="http://schemas.microsoft.com/office/drawing/2014/main" id="{872C390A-BFE3-24F3-31D3-8B99B2C440E8}"/>
              </a:ext>
            </a:extLst>
          </p:cNvPr>
          <p:cNvSpPr>
            <a:spLocks noGrp="1"/>
          </p:cNvSpPr>
          <p:nvPr>
            <p:ph type="body" sz="half" idx="2"/>
          </p:nvPr>
        </p:nvSpPr>
        <p:spPr>
          <a:xfrm>
            <a:off x="1471815" y="2059453"/>
            <a:ext cx="8591408" cy="852040"/>
          </a:xfrm>
        </p:spPr>
        <p:txBody>
          <a:bodyPr/>
          <a:lstStyle/>
          <a:p>
            <a:pPr algn="just"/>
            <a:r>
              <a:rPr lang="es-ES" sz="1600" dirty="0"/>
              <a:t>El contrato que surja del presente proceso de selección corresponde a un CONTRATO DE COMPRAVENTA, regulado por las leyes civiles y comerciales y por lo estipulado en la Ley 80 de 1993, la Ley 1150 de 2007, sus decretos reglamentarios y demás normas que las modifiquen, adicionen o deroguen. </a:t>
            </a:r>
          </a:p>
          <a:p>
            <a:pPr algn="just"/>
            <a:r>
              <a:rPr lang="es-ES" sz="1600" dirty="0"/>
              <a:t> </a:t>
            </a:r>
          </a:p>
          <a:p>
            <a:pPr algn="just"/>
            <a:r>
              <a:rPr lang="es-ES" sz="1600" dirty="0"/>
              <a:t>El proceso se adelantará a través de la plataforma SECOP II, mediante Subasta Inversa Electrónica, en la modalidad: Selección Abreviada por Subasta Inversa, de conformidad con el literal a) del numeral 2 del artículo 2 de la Ley 1150 de 2007 y el artículo 2.2.1.2.1.2.2 del Decreto 1082 de 2015, aplicable a la adquisición de bienes de características técnicas uniformes y de común utilización.</a:t>
            </a:r>
          </a:p>
        </p:txBody>
      </p:sp>
      <p:sp>
        <p:nvSpPr>
          <p:cNvPr id="5" name="Marcador de texto 4">
            <a:extLst>
              <a:ext uri="{FF2B5EF4-FFF2-40B4-BE49-F238E27FC236}">
                <a16:creationId xmlns:a16="http://schemas.microsoft.com/office/drawing/2014/main" id="{E2CF0488-AF37-533C-4660-8DF737DC93A5}"/>
              </a:ext>
            </a:extLst>
          </p:cNvPr>
          <p:cNvSpPr>
            <a:spLocks noGrp="1"/>
          </p:cNvSpPr>
          <p:nvPr>
            <p:ph type="body" sz="half" idx="18"/>
          </p:nvPr>
        </p:nvSpPr>
        <p:spPr/>
        <p:txBody>
          <a:bodyPr/>
          <a:lstStyle/>
          <a:p>
            <a:r>
              <a:rPr lang="es-MX" dirty="0"/>
              <a:t>JULIO 2026</a:t>
            </a:r>
            <a:endParaRPr lang="es-CO" dirty="0"/>
          </a:p>
        </p:txBody>
      </p:sp>
      <p:sp>
        <p:nvSpPr>
          <p:cNvPr id="6" name="Marcador de texto 5">
            <a:extLst>
              <a:ext uri="{FF2B5EF4-FFF2-40B4-BE49-F238E27FC236}">
                <a16:creationId xmlns:a16="http://schemas.microsoft.com/office/drawing/2014/main" id="{5E7C1E25-6B5E-0ABB-B0D8-8D24763F8FFA}"/>
              </a:ext>
            </a:extLst>
          </p:cNvPr>
          <p:cNvSpPr>
            <a:spLocks noGrp="1"/>
          </p:cNvSpPr>
          <p:nvPr>
            <p:ph type="body" sz="half" idx="19"/>
          </p:nvPr>
        </p:nvSpPr>
        <p:spPr/>
        <p:txBody>
          <a:bodyPr/>
          <a:lstStyle/>
          <a:p>
            <a:r>
              <a:rPr lang="es-CO" dirty="0"/>
              <a:t>ALCALDIA LOCAL DE TUNJUELITO</a:t>
            </a:r>
          </a:p>
        </p:txBody>
      </p:sp>
      <p:sp>
        <p:nvSpPr>
          <p:cNvPr id="2" name="Título 9">
            <a:extLst>
              <a:ext uri="{FF2B5EF4-FFF2-40B4-BE49-F238E27FC236}">
                <a16:creationId xmlns:a16="http://schemas.microsoft.com/office/drawing/2014/main" id="{ACAF8E6F-6B75-BE9B-0C93-487ACB9AB353}"/>
              </a:ext>
            </a:extLst>
          </p:cNvPr>
          <p:cNvSpPr txBox="1">
            <a:spLocks/>
          </p:cNvSpPr>
          <p:nvPr/>
        </p:nvSpPr>
        <p:spPr>
          <a:xfrm>
            <a:off x="464823" y="1159199"/>
            <a:ext cx="10065961" cy="52322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lvl="0" algn="ctr"/>
            <a:r>
              <a:rPr lang="es-MX" sz="2000" b="1" dirty="0">
                <a:latin typeface="Garamond" panose="02020404030301010803" pitchFamily="18" charset="0"/>
                <a:ea typeface="Lexend Deca"/>
                <a:cs typeface="Lexend Deca"/>
                <a:sym typeface="Oswald"/>
              </a:rPr>
              <a:t>IDENTIFICACION CONTRATO A CELEBRAR </a:t>
            </a:r>
          </a:p>
        </p:txBody>
      </p:sp>
    </p:spTree>
    <p:extLst>
      <p:ext uri="{BB962C8B-B14F-4D97-AF65-F5344CB8AC3E}">
        <p14:creationId xmlns:p14="http://schemas.microsoft.com/office/powerpoint/2010/main" val="3874546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B2EC0-258D-0010-27AB-6AAA10F4C6F9}"/>
            </a:ext>
          </a:extLst>
        </p:cNvPr>
        <p:cNvGrpSpPr/>
        <p:nvPr/>
      </p:nvGrpSpPr>
      <p:grpSpPr>
        <a:xfrm>
          <a:off x="0" y="0"/>
          <a:ext cx="0" cy="0"/>
          <a:chOff x="0" y="0"/>
          <a:chExt cx="0" cy="0"/>
        </a:xfrm>
      </p:grpSpPr>
      <p:sp>
        <p:nvSpPr>
          <p:cNvPr id="15" name="Rectángulo 14">
            <a:extLst>
              <a:ext uri="{FF2B5EF4-FFF2-40B4-BE49-F238E27FC236}">
                <a16:creationId xmlns:a16="http://schemas.microsoft.com/office/drawing/2014/main" id="{14955D1C-8B3E-5C69-0DAE-619BAECF5D55}"/>
              </a:ext>
            </a:extLst>
          </p:cNvPr>
          <p:cNvSpPr/>
          <p:nvPr/>
        </p:nvSpPr>
        <p:spPr>
          <a:xfrm>
            <a:off x="42754" y="0"/>
            <a:ext cx="11823700" cy="2340638"/>
          </a:xfrm>
          <a:prstGeom prst="rect">
            <a:avLst/>
          </a:prstGeom>
          <a:gradFill>
            <a:gsLst>
              <a:gs pos="60000">
                <a:schemeClr val="bg2">
                  <a:lumMod val="10000"/>
                  <a:alpha val="0"/>
                </a:schemeClr>
              </a:gs>
              <a:gs pos="0">
                <a:schemeClr val="bg2">
                  <a:lumMod val="10000"/>
                  <a:alpha val="6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6" name="Gráfico 15">
            <a:extLst>
              <a:ext uri="{FF2B5EF4-FFF2-40B4-BE49-F238E27FC236}">
                <a16:creationId xmlns:a16="http://schemas.microsoft.com/office/drawing/2014/main" id="{E44ADF12-931A-FF02-1275-F38C4D10E131}"/>
              </a:ext>
            </a:extLst>
          </p:cNvPr>
          <p:cNvPicPr>
            <a:picLocks noChangeAspect="1"/>
          </p:cNvPicPr>
          <p:nvPr/>
        </p:nvPicPr>
        <p:blipFill>
          <a:blip>
            <a:extLst>
              <a:ext uri="{96DAC541-7B7A-43D3-8B79-37D633B846F1}">
                <asvg:svgBlip xmlns:asvg="http://schemas.microsoft.com/office/drawing/2016/SVG/main" r:embed="rId3"/>
              </a:ext>
            </a:extLst>
          </a:blip>
          <a:srcRect l="-25344" t="24136" r="25344"/>
          <a:stretch>
            <a:fillRect/>
          </a:stretch>
        </p:blipFill>
        <p:spPr>
          <a:xfrm rot="10800000">
            <a:off x="1" y="1655255"/>
            <a:ext cx="3277624" cy="5202745"/>
          </a:xfrm>
          <a:prstGeom prst="rect">
            <a:avLst/>
          </a:prstGeom>
        </p:spPr>
      </p:pic>
      <p:pic>
        <p:nvPicPr>
          <p:cNvPr id="17" name="Gráfico 16">
            <a:extLst>
              <a:ext uri="{FF2B5EF4-FFF2-40B4-BE49-F238E27FC236}">
                <a16:creationId xmlns:a16="http://schemas.microsoft.com/office/drawing/2014/main" id="{706050AC-E09C-95C1-D958-20AC102E94C6}"/>
              </a:ext>
            </a:extLst>
          </p:cNvPr>
          <p:cNvPicPr>
            <a:picLocks noChangeAspect="1"/>
          </p:cNvPicPr>
          <p:nvPr/>
        </p:nvPicPr>
        <p:blipFill>
          <a:blip>
            <a:extLst>
              <a:ext uri="{96DAC541-7B7A-43D3-8B79-37D633B846F1}">
                <asvg:svgBlip xmlns:asvg="http://schemas.microsoft.com/office/drawing/2016/SVG/main" r:embed="rId4"/>
              </a:ext>
            </a:extLst>
          </a:blip>
          <a:srcRect l="18684" t="74265" r="-18684" b="-37913"/>
          <a:stretch>
            <a:fillRect/>
          </a:stretch>
        </p:blipFill>
        <p:spPr>
          <a:xfrm>
            <a:off x="8631581" y="-1"/>
            <a:ext cx="1966743" cy="1730321"/>
          </a:xfrm>
          <a:prstGeom prst="rect">
            <a:avLst/>
          </a:prstGeom>
        </p:spPr>
      </p:pic>
      <p:sp>
        <p:nvSpPr>
          <p:cNvPr id="18" name="Marcador de texto 11">
            <a:extLst>
              <a:ext uri="{FF2B5EF4-FFF2-40B4-BE49-F238E27FC236}">
                <a16:creationId xmlns:a16="http://schemas.microsoft.com/office/drawing/2014/main" id="{8B83BA25-3C7E-0B12-5520-3C4AE563FF19}"/>
              </a:ext>
            </a:extLst>
          </p:cNvPr>
          <p:cNvSpPr txBox="1">
            <a:spLocks/>
          </p:cNvSpPr>
          <p:nvPr/>
        </p:nvSpPr>
        <p:spPr>
          <a:xfrm>
            <a:off x="695853" y="559222"/>
            <a:ext cx="10517502" cy="686058"/>
          </a:xfrm>
          <a:prstGeom prst="rect">
            <a:avLst/>
          </a:prstGeom>
        </p:spPr>
        <p:txBody>
          <a:bodyPr anchor="ctr">
            <a:noAutofit/>
          </a:bodyPr>
          <a:lstStyle>
            <a:lvl1pPr marL="228600" indent="-228600" algn="l" defTabSz="914400" rtl="0" eaLnBrk="1" latinLnBrk="0" hangingPunct="1">
              <a:lnSpc>
                <a:spcPct val="100000"/>
              </a:lnSpc>
              <a:spcBef>
                <a:spcPts val="1000"/>
              </a:spcBef>
              <a:buFont typeface="Arial" panose="020B0604020202020204" pitchFamily="34" charset="0"/>
              <a:buNone/>
              <a:defRPr sz="2400" kern="1200">
                <a:solidFill>
                  <a:schemeClr val="bg1"/>
                </a:solidFill>
                <a:latin typeface="Montserrat SemiBold"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spcBef>
                <a:spcPts val="0"/>
              </a:spcBef>
            </a:pPr>
            <a:r>
              <a:rPr lang="es-CO" sz="2000" b="1" dirty="0">
                <a:solidFill>
                  <a:schemeClr val="tx1"/>
                </a:solidFill>
                <a:latin typeface="Garamond" panose="02020404030301010803" pitchFamily="18" charset="0"/>
                <a:ea typeface="Lexend Deca"/>
                <a:cs typeface="Lexend Deca"/>
                <a:sym typeface="Oswald"/>
              </a:rPr>
              <a:t>DESCRIPCION DE LA NECESIDAD</a:t>
            </a:r>
            <a:endParaRPr lang="es-ES" sz="2000" b="1" dirty="0">
              <a:solidFill>
                <a:schemeClr val="tx1"/>
              </a:solidFill>
              <a:latin typeface="Garamond" panose="02020404030301010803" pitchFamily="18" charset="0"/>
              <a:ea typeface="Lexend Deca"/>
              <a:cs typeface="Lexend Deca"/>
            </a:endParaRPr>
          </a:p>
        </p:txBody>
      </p:sp>
      <p:sp>
        <p:nvSpPr>
          <p:cNvPr id="6" name="CuadroTexto 5">
            <a:extLst>
              <a:ext uri="{FF2B5EF4-FFF2-40B4-BE49-F238E27FC236}">
                <a16:creationId xmlns:a16="http://schemas.microsoft.com/office/drawing/2014/main" id="{022BE4B0-B5AA-ECC4-A85C-139823099ED4}"/>
              </a:ext>
            </a:extLst>
          </p:cNvPr>
          <p:cNvSpPr txBox="1"/>
          <p:nvPr/>
        </p:nvSpPr>
        <p:spPr>
          <a:xfrm>
            <a:off x="926928" y="1282020"/>
            <a:ext cx="10329181" cy="5016758"/>
          </a:xfrm>
          <a:prstGeom prst="rect">
            <a:avLst/>
          </a:prstGeom>
          <a:noFill/>
        </p:spPr>
        <p:txBody>
          <a:bodyPr wrap="square">
            <a:spAutoFit/>
          </a:bodyPr>
          <a:lstStyle/>
          <a:p>
            <a:pPr algn="just"/>
            <a:r>
              <a:rPr lang="es-ES" sz="1600" dirty="0">
                <a:solidFill>
                  <a:schemeClr val="tx2"/>
                </a:solidFill>
              </a:rPr>
              <a:t>Plan Distrital de Desarrollo 2025-2028 – “Bogotá Camina Segura” (Acuerdo 927 de 2024), Programa 16: Atención integral a la primera infancia y educación como eje del potencial humano.</a:t>
            </a:r>
          </a:p>
          <a:p>
            <a:pPr algn="just"/>
            <a:r>
              <a:rPr lang="es-ES" sz="1600" dirty="0">
                <a:solidFill>
                  <a:schemeClr val="tx2"/>
                </a:solidFill>
              </a:rPr>
              <a:t>en el marco del Proyecto de Inversión No. 2808 “Tunjuelito con Oportunidades para la Educación”.</a:t>
            </a:r>
          </a:p>
          <a:p>
            <a:pPr algn="just"/>
            <a:endParaRPr lang="es-ES" sz="1600" dirty="0">
              <a:solidFill>
                <a:schemeClr val="tx2"/>
              </a:solidFill>
            </a:endParaRPr>
          </a:p>
          <a:p>
            <a:pPr algn="just"/>
            <a:r>
              <a:rPr lang="es-ES" sz="1600" dirty="0">
                <a:solidFill>
                  <a:schemeClr val="tx2"/>
                </a:solidFill>
              </a:rPr>
              <a:t>Meta: Dotar 12 sedes educativas urbanas y rurales (2025–2028) </a:t>
            </a:r>
          </a:p>
          <a:p>
            <a:pPr algn="just"/>
            <a:r>
              <a:rPr lang="es-ES" sz="1600" dirty="0">
                <a:solidFill>
                  <a:schemeClr val="tx2"/>
                </a:solidFill>
              </a:rPr>
              <a:t>Meta 2026: Dotar 3 sedes educativas</a:t>
            </a:r>
          </a:p>
          <a:p>
            <a:pPr algn="just"/>
            <a:endParaRPr lang="es-ES" sz="1600" dirty="0">
              <a:solidFill>
                <a:schemeClr val="tx2"/>
              </a:solidFill>
            </a:endParaRPr>
          </a:p>
          <a:p>
            <a:pPr algn="just"/>
            <a:r>
              <a:rPr lang="es-ES" sz="1600" dirty="0">
                <a:solidFill>
                  <a:schemeClr val="tx2"/>
                </a:solidFill>
              </a:rPr>
              <a:t>Fortalecer los ambientes de aprendizaje en las instituciones educativas oficiales de la localidad de Tunjuelito, mediante la dotación de equipos tecnológicos nuevos, originales y con garantía del fabricante, </a:t>
            </a:r>
          </a:p>
          <a:p>
            <a:pPr algn="just"/>
            <a:r>
              <a:rPr lang="es-ES" sz="1600" dirty="0">
                <a:solidFill>
                  <a:schemeClr val="tx2"/>
                </a:solidFill>
              </a:rPr>
              <a:t>Fines y propósitos:</a:t>
            </a:r>
          </a:p>
          <a:p>
            <a:pPr algn="just"/>
            <a:endParaRPr lang="es-ES" sz="1600" dirty="0">
              <a:solidFill>
                <a:schemeClr val="tx2"/>
              </a:solidFill>
            </a:endParaRPr>
          </a:p>
          <a:p>
            <a:pPr algn="just"/>
            <a:r>
              <a:rPr lang="es-ES" sz="1600" dirty="0">
                <a:solidFill>
                  <a:schemeClr val="tx2"/>
                </a:solidFill>
              </a:rPr>
              <a:t>Equipos en estado de obsolescencia e insuficiencia frente a la demanda estudiantil.</a:t>
            </a:r>
          </a:p>
          <a:p>
            <a:pPr algn="just"/>
            <a:r>
              <a:rPr lang="es-ES" sz="1600" dirty="0">
                <a:solidFill>
                  <a:schemeClr val="tx2"/>
                </a:solidFill>
              </a:rPr>
              <a:t>Salas de sistemas incompletas o sin dotación tecnológica adecuada.</a:t>
            </a:r>
          </a:p>
          <a:p>
            <a:pPr algn="just"/>
            <a:r>
              <a:rPr lang="es-ES" sz="1600" dirty="0">
                <a:solidFill>
                  <a:schemeClr val="tx2"/>
                </a:solidFill>
              </a:rPr>
              <a:t>Limitaciones tecnológicas que afectan los procesos pedagógicos y el acceso a herramientas digitales.</a:t>
            </a:r>
          </a:p>
          <a:p>
            <a:pPr algn="just"/>
            <a:r>
              <a:rPr lang="es-ES" sz="1600" dirty="0">
                <a:solidFill>
                  <a:schemeClr val="tx2"/>
                </a:solidFill>
              </a:rPr>
              <a:t>Necesidad de ambientes de aprendizaje modernos, inclusivos y acordes con la educación digital.</a:t>
            </a:r>
          </a:p>
          <a:p>
            <a:pPr algn="just"/>
            <a:r>
              <a:rPr lang="es-ES" sz="1600" dirty="0">
                <a:solidFill>
                  <a:schemeClr val="tx2"/>
                </a:solidFill>
              </a:rPr>
              <a:t>Continuidad a la priorización progresiva de 3 IED por vigencia, concertada con la Dirección Local de Educación (DILE) y los 12 rectores de la localidad.</a:t>
            </a:r>
          </a:p>
          <a:p>
            <a:pPr algn="just"/>
            <a:endParaRPr lang="es-CO" sz="1400" kern="150" dirty="0">
              <a:latin typeface="Times New Roman" panose="02020603050405020304" pitchFamily="18" charset="0"/>
              <a:ea typeface="Times New Roman" panose="02020603050405020304" pitchFamily="18" charset="0"/>
            </a:endParaRPr>
          </a:p>
          <a:p>
            <a:pPr algn="just"/>
            <a:endParaRPr lang="es-CO" dirty="0">
              <a:solidFill>
                <a:schemeClr val="tx2"/>
              </a:solidFill>
            </a:endParaRPr>
          </a:p>
        </p:txBody>
      </p:sp>
    </p:spTree>
    <p:extLst>
      <p:ext uri="{BB962C8B-B14F-4D97-AF65-F5344CB8AC3E}">
        <p14:creationId xmlns:p14="http://schemas.microsoft.com/office/powerpoint/2010/main" val="3744510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821CA-2A00-1CD4-0A6F-602DE9A474EF}"/>
            </a:ext>
          </a:extLst>
        </p:cNvPr>
        <p:cNvGrpSpPr/>
        <p:nvPr/>
      </p:nvGrpSpPr>
      <p:grpSpPr>
        <a:xfrm>
          <a:off x="0" y="0"/>
          <a:ext cx="0" cy="0"/>
          <a:chOff x="0" y="0"/>
          <a:chExt cx="0" cy="0"/>
        </a:xfrm>
      </p:grpSpPr>
      <p:sp>
        <p:nvSpPr>
          <p:cNvPr id="2" name="Marcador de texto 1">
            <a:extLst>
              <a:ext uri="{FF2B5EF4-FFF2-40B4-BE49-F238E27FC236}">
                <a16:creationId xmlns:a16="http://schemas.microsoft.com/office/drawing/2014/main" id="{DA248981-1F58-B65B-D85E-2E29097EC4EA}"/>
              </a:ext>
            </a:extLst>
          </p:cNvPr>
          <p:cNvSpPr>
            <a:spLocks noGrp="1"/>
          </p:cNvSpPr>
          <p:nvPr>
            <p:ph type="body" sz="half" idx="18"/>
          </p:nvPr>
        </p:nvSpPr>
        <p:spPr/>
        <p:txBody>
          <a:bodyPr/>
          <a:lstStyle/>
          <a:p>
            <a:r>
              <a:rPr lang="es-MX" dirty="0"/>
              <a:t>JULIO 2026</a:t>
            </a:r>
            <a:endParaRPr lang="es-CO" dirty="0"/>
          </a:p>
        </p:txBody>
      </p:sp>
      <p:sp>
        <p:nvSpPr>
          <p:cNvPr id="3" name="Marcador de texto 2">
            <a:extLst>
              <a:ext uri="{FF2B5EF4-FFF2-40B4-BE49-F238E27FC236}">
                <a16:creationId xmlns:a16="http://schemas.microsoft.com/office/drawing/2014/main" id="{B3D3F1C9-7DDD-1935-693D-285F428F83A1}"/>
              </a:ext>
            </a:extLst>
          </p:cNvPr>
          <p:cNvSpPr>
            <a:spLocks noGrp="1"/>
          </p:cNvSpPr>
          <p:nvPr>
            <p:ph type="body" sz="half" idx="19"/>
          </p:nvPr>
        </p:nvSpPr>
        <p:spPr>
          <a:xfrm>
            <a:off x="464823" y="417041"/>
            <a:ext cx="2155114" cy="365125"/>
          </a:xfrm>
        </p:spPr>
        <p:txBody>
          <a:bodyPr/>
          <a:lstStyle/>
          <a:p>
            <a:r>
              <a:rPr lang="es-CO" dirty="0"/>
              <a:t>ALCALDIA LOCAL DE TUNJUELITO</a:t>
            </a:r>
          </a:p>
        </p:txBody>
      </p:sp>
      <p:sp>
        <p:nvSpPr>
          <p:cNvPr id="7" name="CuadroTexto 6">
            <a:extLst>
              <a:ext uri="{FF2B5EF4-FFF2-40B4-BE49-F238E27FC236}">
                <a16:creationId xmlns:a16="http://schemas.microsoft.com/office/drawing/2014/main" id="{D1ACF011-3AE1-54E4-5E8B-7A7A70341D56}"/>
              </a:ext>
            </a:extLst>
          </p:cNvPr>
          <p:cNvSpPr txBox="1"/>
          <p:nvPr/>
        </p:nvSpPr>
        <p:spPr>
          <a:xfrm>
            <a:off x="796019" y="2007421"/>
            <a:ext cx="10599962" cy="1600438"/>
          </a:xfrm>
          <a:prstGeom prst="rect">
            <a:avLst/>
          </a:prstGeom>
          <a:noFill/>
        </p:spPr>
        <p:txBody>
          <a:bodyPr wrap="square">
            <a:spAutoFit/>
          </a:bodyPr>
          <a:lstStyle/>
          <a:p>
            <a:r>
              <a:rPr lang="es-ES" sz="1600" dirty="0">
                <a:solidFill>
                  <a:schemeClr val="tx2"/>
                </a:solidFill>
              </a:rPr>
              <a:t>“CONTRATAR LA ADQUISICIÓN DE EQUIPOS TECNOLÓGICOS REQUERIDOS PARA EL FORTALECIMIENTO DE LOS AMBIENTES DE APRENDIZAJE EN LAS INSTITUCIONES EDUCATIVAS OFICIALES PRIORIZADAS DE LA LOCALIDAD DE TUNJUELITO, EN CUMPLIMIENTO DEL PROYECTO DE INVERSIÓN 2808 “TUNJUELITO CON OPORTUNIDADES PARA LA EDUCACIÓN”.”</a:t>
            </a:r>
          </a:p>
          <a:p>
            <a:endParaRPr lang="es-ES" sz="1600" b="1" dirty="0">
              <a:solidFill>
                <a:schemeClr val="tx2"/>
              </a:solidFill>
            </a:endParaRPr>
          </a:p>
          <a:p>
            <a:pPr algn="just"/>
            <a:endParaRPr lang="es-CO" b="1" dirty="0">
              <a:solidFill>
                <a:schemeClr val="tx2"/>
              </a:solidFill>
            </a:endParaRPr>
          </a:p>
        </p:txBody>
      </p:sp>
      <p:sp>
        <p:nvSpPr>
          <p:cNvPr id="4" name="Marcador de texto 11">
            <a:extLst>
              <a:ext uri="{FF2B5EF4-FFF2-40B4-BE49-F238E27FC236}">
                <a16:creationId xmlns:a16="http://schemas.microsoft.com/office/drawing/2014/main" id="{E32D7D9A-6B26-D832-47F1-1287023D6DB6}"/>
              </a:ext>
            </a:extLst>
          </p:cNvPr>
          <p:cNvSpPr txBox="1">
            <a:spLocks/>
          </p:cNvSpPr>
          <p:nvPr/>
        </p:nvSpPr>
        <p:spPr>
          <a:xfrm>
            <a:off x="834681" y="1234814"/>
            <a:ext cx="10133502" cy="686058"/>
          </a:xfrm>
          <a:prstGeom prst="rect">
            <a:avLst/>
          </a:prstGeom>
        </p:spPr>
        <p:txBody>
          <a:bodyPr anchor="ctr">
            <a:noAutofit/>
          </a:bodyPr>
          <a:lstStyle>
            <a:lvl1pPr marL="228600" indent="-228600" algn="l" defTabSz="914400" rtl="0" eaLnBrk="1" latinLnBrk="0" hangingPunct="1">
              <a:lnSpc>
                <a:spcPct val="100000"/>
              </a:lnSpc>
              <a:spcBef>
                <a:spcPts val="1000"/>
              </a:spcBef>
              <a:buFont typeface="Arial" panose="020B0604020202020204" pitchFamily="34" charset="0"/>
              <a:buNone/>
              <a:defRPr sz="2400" kern="1200">
                <a:solidFill>
                  <a:schemeClr val="bg1"/>
                </a:solidFill>
                <a:latin typeface="Montserrat SemiBold"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MX" sz="2000" b="1" dirty="0">
                <a:solidFill>
                  <a:schemeClr val="tx1"/>
                </a:solidFill>
                <a:latin typeface="Garamond" panose="02020404030301010803" pitchFamily="18" charset="0"/>
                <a:ea typeface="Lexend Deca"/>
                <a:cs typeface="Lexend Deca"/>
                <a:sym typeface="Oswald"/>
              </a:rPr>
              <a:t>OBJETO</a:t>
            </a:r>
            <a:endParaRPr lang="es-ES" sz="2000" dirty="0">
              <a:solidFill>
                <a:srgbClr val="C00000"/>
              </a:solidFill>
            </a:endParaRPr>
          </a:p>
        </p:txBody>
      </p:sp>
      <p:sp>
        <p:nvSpPr>
          <p:cNvPr id="5" name="Marcador de texto 11">
            <a:extLst>
              <a:ext uri="{FF2B5EF4-FFF2-40B4-BE49-F238E27FC236}">
                <a16:creationId xmlns:a16="http://schemas.microsoft.com/office/drawing/2014/main" id="{5235BC68-10F8-1C2F-FA2C-1076D188550D}"/>
              </a:ext>
            </a:extLst>
          </p:cNvPr>
          <p:cNvSpPr txBox="1">
            <a:spLocks/>
          </p:cNvSpPr>
          <p:nvPr/>
        </p:nvSpPr>
        <p:spPr>
          <a:xfrm>
            <a:off x="834681" y="3301753"/>
            <a:ext cx="10133502" cy="686058"/>
          </a:xfrm>
          <a:prstGeom prst="rect">
            <a:avLst/>
          </a:prstGeom>
        </p:spPr>
        <p:txBody>
          <a:bodyPr anchor="ctr">
            <a:noAutofit/>
          </a:bodyPr>
          <a:lstStyle>
            <a:lvl1pPr marL="228600" indent="-228600" algn="l" defTabSz="914400" rtl="0" eaLnBrk="1" latinLnBrk="0" hangingPunct="1">
              <a:lnSpc>
                <a:spcPct val="100000"/>
              </a:lnSpc>
              <a:spcBef>
                <a:spcPts val="1000"/>
              </a:spcBef>
              <a:buFont typeface="Arial" panose="020B0604020202020204" pitchFamily="34" charset="0"/>
              <a:buNone/>
              <a:defRPr sz="2400" kern="1200">
                <a:solidFill>
                  <a:schemeClr val="bg1"/>
                </a:solidFill>
                <a:latin typeface="Montserrat SemiBold"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ES" sz="2000" b="1" dirty="0">
                <a:solidFill>
                  <a:schemeClr val="tx1"/>
                </a:solidFill>
                <a:latin typeface="Garamond" panose="02020404030301010803" pitchFamily="18" charset="0"/>
                <a:ea typeface="Lexend Deca"/>
                <a:cs typeface="Lexend Deca"/>
                <a:sym typeface="Oswald"/>
              </a:rPr>
              <a:t>Selección Abreviada por Subasta Inversa</a:t>
            </a:r>
          </a:p>
        </p:txBody>
      </p:sp>
      <p:sp>
        <p:nvSpPr>
          <p:cNvPr id="6" name="CuadroTexto 5">
            <a:extLst>
              <a:ext uri="{FF2B5EF4-FFF2-40B4-BE49-F238E27FC236}">
                <a16:creationId xmlns:a16="http://schemas.microsoft.com/office/drawing/2014/main" id="{BB18A41E-F504-E903-097E-D90D37FBCB4B}"/>
              </a:ext>
            </a:extLst>
          </p:cNvPr>
          <p:cNvSpPr txBox="1"/>
          <p:nvPr/>
        </p:nvSpPr>
        <p:spPr>
          <a:xfrm>
            <a:off x="796019" y="4174147"/>
            <a:ext cx="10599962" cy="1107996"/>
          </a:xfrm>
          <a:prstGeom prst="rect">
            <a:avLst/>
          </a:prstGeom>
          <a:noFill/>
        </p:spPr>
        <p:txBody>
          <a:bodyPr wrap="square">
            <a:spAutoFit/>
          </a:bodyPr>
          <a:lstStyle/>
          <a:p>
            <a:r>
              <a:rPr lang="es-ES" sz="1600" dirty="0">
                <a:solidFill>
                  <a:schemeClr val="tx2"/>
                </a:solidFill>
              </a:rPr>
              <a:t>Modalidad: monto agotable – Contrato de compraventa</a:t>
            </a:r>
          </a:p>
          <a:p>
            <a:r>
              <a:rPr lang="es-ES" sz="1600" dirty="0">
                <a:solidFill>
                  <a:schemeClr val="tx2"/>
                </a:solidFill>
              </a:rPr>
              <a:t>Plazo de ejecución: cinco (5) meses, contados a partir del acta de inicio</a:t>
            </a:r>
          </a:p>
          <a:p>
            <a:endParaRPr lang="es-ES" sz="1600" b="1" dirty="0">
              <a:solidFill>
                <a:schemeClr val="tx2"/>
              </a:solidFill>
            </a:endParaRPr>
          </a:p>
          <a:p>
            <a:pPr algn="just"/>
            <a:endParaRPr lang="es-CO" b="1" dirty="0">
              <a:solidFill>
                <a:schemeClr val="tx2"/>
              </a:solidFill>
            </a:endParaRPr>
          </a:p>
        </p:txBody>
      </p:sp>
    </p:spTree>
    <p:extLst>
      <p:ext uri="{BB962C8B-B14F-4D97-AF65-F5344CB8AC3E}">
        <p14:creationId xmlns:p14="http://schemas.microsoft.com/office/powerpoint/2010/main" val="132550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828A8-D883-47F1-819E-B52702AD3364}"/>
            </a:ext>
          </a:extLst>
        </p:cNvPr>
        <p:cNvGrpSpPr/>
        <p:nvPr/>
      </p:nvGrpSpPr>
      <p:grpSpPr>
        <a:xfrm>
          <a:off x="0" y="0"/>
          <a:ext cx="0" cy="0"/>
          <a:chOff x="0" y="0"/>
          <a:chExt cx="0" cy="0"/>
        </a:xfrm>
      </p:grpSpPr>
      <p:sp>
        <p:nvSpPr>
          <p:cNvPr id="5" name="Marcador de texto 4">
            <a:extLst>
              <a:ext uri="{FF2B5EF4-FFF2-40B4-BE49-F238E27FC236}">
                <a16:creationId xmlns:a16="http://schemas.microsoft.com/office/drawing/2014/main" id="{2CD232F7-25E3-8BA4-1694-0FEA68999CAD}"/>
              </a:ext>
            </a:extLst>
          </p:cNvPr>
          <p:cNvSpPr>
            <a:spLocks noGrp="1"/>
          </p:cNvSpPr>
          <p:nvPr>
            <p:ph type="body" sz="half" idx="18"/>
          </p:nvPr>
        </p:nvSpPr>
        <p:spPr/>
        <p:txBody>
          <a:bodyPr/>
          <a:lstStyle/>
          <a:p>
            <a:r>
              <a:rPr lang="es-MX" dirty="0"/>
              <a:t>JULIO 2026</a:t>
            </a:r>
            <a:endParaRPr lang="es-CO" dirty="0"/>
          </a:p>
        </p:txBody>
      </p:sp>
      <p:sp>
        <p:nvSpPr>
          <p:cNvPr id="2" name="Título 9">
            <a:extLst>
              <a:ext uri="{FF2B5EF4-FFF2-40B4-BE49-F238E27FC236}">
                <a16:creationId xmlns:a16="http://schemas.microsoft.com/office/drawing/2014/main" id="{681E9777-5331-1A14-9954-9266D2C8EFA2}"/>
              </a:ext>
            </a:extLst>
          </p:cNvPr>
          <p:cNvSpPr txBox="1">
            <a:spLocks/>
          </p:cNvSpPr>
          <p:nvPr/>
        </p:nvSpPr>
        <p:spPr>
          <a:xfrm>
            <a:off x="635087" y="636934"/>
            <a:ext cx="10065961" cy="52322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lvl="0" algn="ctr">
              <a:spcBef>
                <a:spcPts val="0"/>
              </a:spcBef>
            </a:pPr>
            <a:r>
              <a:rPr lang="es-MX" sz="2000" b="1" dirty="0">
                <a:latin typeface="Garamond" panose="02020404030301010803" pitchFamily="18" charset="0"/>
                <a:ea typeface="Lexend Deca"/>
                <a:cs typeface="Lexend Deca"/>
                <a:sym typeface="Oswald"/>
              </a:rPr>
              <a:t>PRESUPUESTO OFICIAL</a:t>
            </a:r>
            <a:endParaRPr lang="es-ES" sz="2000" b="1" dirty="0">
              <a:latin typeface="Garamond" panose="02020404030301010803" pitchFamily="18" charset="0"/>
              <a:ea typeface="Lexend Deca"/>
              <a:cs typeface="Lexend Deca"/>
            </a:endParaRPr>
          </a:p>
        </p:txBody>
      </p:sp>
      <p:sp>
        <p:nvSpPr>
          <p:cNvPr id="13" name="Marcador de texto 2">
            <a:extLst>
              <a:ext uri="{FF2B5EF4-FFF2-40B4-BE49-F238E27FC236}">
                <a16:creationId xmlns:a16="http://schemas.microsoft.com/office/drawing/2014/main" id="{2663B76A-04D3-0A9A-7B9A-5DA4875019C3}"/>
              </a:ext>
            </a:extLst>
          </p:cNvPr>
          <p:cNvSpPr>
            <a:spLocks noGrp="1"/>
          </p:cNvSpPr>
          <p:nvPr>
            <p:ph type="body" sz="half" idx="19"/>
          </p:nvPr>
        </p:nvSpPr>
        <p:spPr>
          <a:xfrm>
            <a:off x="464823" y="417041"/>
            <a:ext cx="2155114" cy="365125"/>
          </a:xfrm>
        </p:spPr>
        <p:txBody>
          <a:bodyPr/>
          <a:lstStyle/>
          <a:p>
            <a:r>
              <a:rPr lang="es-CO" dirty="0"/>
              <a:t>ALCALDIA LOCAL DE TUNJUELITO</a:t>
            </a:r>
          </a:p>
        </p:txBody>
      </p:sp>
      <p:sp>
        <p:nvSpPr>
          <p:cNvPr id="6" name="Marcador de texto 2">
            <a:extLst>
              <a:ext uri="{FF2B5EF4-FFF2-40B4-BE49-F238E27FC236}">
                <a16:creationId xmlns:a16="http://schemas.microsoft.com/office/drawing/2014/main" id="{773EA727-B99E-94A6-42AC-A97FA0AE2C25}"/>
              </a:ext>
            </a:extLst>
          </p:cNvPr>
          <p:cNvSpPr txBox="1">
            <a:spLocks/>
          </p:cNvSpPr>
          <p:nvPr/>
        </p:nvSpPr>
        <p:spPr>
          <a:xfrm>
            <a:off x="1718306" y="5553067"/>
            <a:ext cx="8900477" cy="133599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just"/>
            <a:r>
              <a:rPr lang="es-ES" sz="1600" dirty="0"/>
              <a:t>La distribución presupuestal se calculó aplicando el criterio de proporcionalidad directa según el número de estudiantes de cada institución, sobre los valores unitarios validados en el estudio de mercado (computador de escritorio: $7.160.029; pantalla interactiva: $12.045.228, IVA incluido).</a:t>
            </a:r>
          </a:p>
          <a:p>
            <a:endParaRPr lang="es-CO" sz="1600" dirty="0"/>
          </a:p>
        </p:txBody>
      </p:sp>
      <p:sp>
        <p:nvSpPr>
          <p:cNvPr id="7" name="Marcador de texto 2">
            <a:extLst>
              <a:ext uri="{FF2B5EF4-FFF2-40B4-BE49-F238E27FC236}">
                <a16:creationId xmlns:a16="http://schemas.microsoft.com/office/drawing/2014/main" id="{F0262EF3-629E-66CA-FDD3-0161EC508771}"/>
              </a:ext>
            </a:extLst>
          </p:cNvPr>
          <p:cNvSpPr txBox="1">
            <a:spLocks/>
          </p:cNvSpPr>
          <p:nvPr/>
        </p:nvSpPr>
        <p:spPr>
          <a:xfrm>
            <a:off x="852487" y="1160154"/>
            <a:ext cx="10182225" cy="852040"/>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just"/>
            <a:r>
              <a:rPr lang="es-ES" sz="1600" dirty="0"/>
              <a:t>El presupuesto oficial se estima en la suma de OCHOCIENTOS DIECISÉIS MILLONES NOVECIENTOS CATORCE MIL TRESCIENTOS OCHENTA Y CUATRO PESOS M/CTE ($ 816.914.384) de la vigencia fiscal 2026, con cargo al Proyecto de Inversión No. 2808 “Tunjuelito con Oportunidades para la Educación”, rubro presupuestal O23011745992024280811000.</a:t>
            </a:r>
          </a:p>
        </p:txBody>
      </p:sp>
      <p:pic>
        <p:nvPicPr>
          <p:cNvPr id="15" name="Imagen 14">
            <a:extLst>
              <a:ext uri="{FF2B5EF4-FFF2-40B4-BE49-F238E27FC236}">
                <a16:creationId xmlns:a16="http://schemas.microsoft.com/office/drawing/2014/main" id="{91325713-0333-F84A-1602-24442DABDE3B}"/>
              </a:ext>
            </a:extLst>
          </p:cNvPr>
          <p:cNvPicPr>
            <a:picLocks noChangeAspect="1"/>
          </p:cNvPicPr>
          <p:nvPr/>
        </p:nvPicPr>
        <p:blipFill>
          <a:blip r:embed="rId3"/>
          <a:stretch>
            <a:fillRect/>
          </a:stretch>
        </p:blipFill>
        <p:spPr>
          <a:xfrm>
            <a:off x="1718306" y="2379509"/>
            <a:ext cx="8888738" cy="3115326"/>
          </a:xfrm>
          <a:prstGeom prst="rect">
            <a:avLst/>
          </a:prstGeom>
        </p:spPr>
      </p:pic>
    </p:spTree>
    <p:extLst>
      <p:ext uri="{BB962C8B-B14F-4D97-AF65-F5344CB8AC3E}">
        <p14:creationId xmlns:p14="http://schemas.microsoft.com/office/powerpoint/2010/main" val="3713644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2016B-1C00-5DE2-44F5-E2A7D8B728F9}"/>
            </a:ext>
          </a:extLst>
        </p:cNvPr>
        <p:cNvGrpSpPr/>
        <p:nvPr/>
      </p:nvGrpSpPr>
      <p:grpSpPr>
        <a:xfrm>
          <a:off x="0" y="0"/>
          <a:ext cx="0" cy="0"/>
          <a:chOff x="0" y="0"/>
          <a:chExt cx="0" cy="0"/>
        </a:xfrm>
      </p:grpSpPr>
      <p:sp>
        <p:nvSpPr>
          <p:cNvPr id="15" name="Rectángulo 14">
            <a:extLst>
              <a:ext uri="{FF2B5EF4-FFF2-40B4-BE49-F238E27FC236}">
                <a16:creationId xmlns:a16="http://schemas.microsoft.com/office/drawing/2014/main" id="{AF23A741-A8CF-255F-9B1B-7587E973DA28}"/>
              </a:ext>
            </a:extLst>
          </p:cNvPr>
          <p:cNvSpPr/>
          <p:nvPr/>
        </p:nvSpPr>
        <p:spPr>
          <a:xfrm>
            <a:off x="206922" y="0"/>
            <a:ext cx="11823700" cy="2340638"/>
          </a:xfrm>
          <a:prstGeom prst="rect">
            <a:avLst/>
          </a:prstGeom>
          <a:gradFill>
            <a:gsLst>
              <a:gs pos="60000">
                <a:schemeClr val="bg2">
                  <a:lumMod val="10000"/>
                  <a:alpha val="0"/>
                </a:schemeClr>
              </a:gs>
              <a:gs pos="0">
                <a:schemeClr val="bg2">
                  <a:lumMod val="10000"/>
                  <a:alpha val="6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6" name="Gráfico 15">
            <a:extLst>
              <a:ext uri="{FF2B5EF4-FFF2-40B4-BE49-F238E27FC236}">
                <a16:creationId xmlns:a16="http://schemas.microsoft.com/office/drawing/2014/main" id="{8A14B439-CCE6-718D-3772-960FA25EAAEC}"/>
              </a:ext>
            </a:extLst>
          </p:cNvPr>
          <p:cNvPicPr>
            <a:picLocks noChangeAspect="1"/>
          </p:cNvPicPr>
          <p:nvPr/>
        </p:nvPicPr>
        <p:blipFill>
          <a:blip>
            <a:extLst>
              <a:ext uri="{96DAC541-7B7A-43D3-8B79-37D633B846F1}">
                <asvg:svgBlip xmlns:asvg="http://schemas.microsoft.com/office/drawing/2016/SVG/main" r:embed="rId3"/>
              </a:ext>
            </a:extLst>
          </a:blip>
          <a:srcRect l="-25344" t="24136" r="25344"/>
          <a:stretch>
            <a:fillRect/>
          </a:stretch>
        </p:blipFill>
        <p:spPr>
          <a:xfrm rot="10800000">
            <a:off x="1" y="1655255"/>
            <a:ext cx="3277624" cy="5202745"/>
          </a:xfrm>
          <a:prstGeom prst="rect">
            <a:avLst/>
          </a:prstGeom>
        </p:spPr>
      </p:pic>
      <p:pic>
        <p:nvPicPr>
          <p:cNvPr id="17" name="Gráfico 16">
            <a:extLst>
              <a:ext uri="{FF2B5EF4-FFF2-40B4-BE49-F238E27FC236}">
                <a16:creationId xmlns:a16="http://schemas.microsoft.com/office/drawing/2014/main" id="{A96939D1-A2F9-4749-95D6-0F1C6DE2E4DE}"/>
              </a:ext>
            </a:extLst>
          </p:cNvPr>
          <p:cNvPicPr>
            <a:picLocks noChangeAspect="1"/>
          </p:cNvPicPr>
          <p:nvPr/>
        </p:nvPicPr>
        <p:blipFill>
          <a:blip>
            <a:extLst>
              <a:ext uri="{96DAC541-7B7A-43D3-8B79-37D633B846F1}">
                <asvg:svgBlip xmlns:asvg="http://schemas.microsoft.com/office/drawing/2016/SVG/main" r:embed="rId4"/>
              </a:ext>
            </a:extLst>
          </a:blip>
          <a:srcRect l="18684" t="74265" r="-18684" b="-37913"/>
          <a:stretch>
            <a:fillRect/>
          </a:stretch>
        </p:blipFill>
        <p:spPr>
          <a:xfrm>
            <a:off x="8631581" y="-1"/>
            <a:ext cx="1966743" cy="1730321"/>
          </a:xfrm>
          <a:prstGeom prst="rect">
            <a:avLst/>
          </a:prstGeom>
        </p:spPr>
      </p:pic>
      <p:sp>
        <p:nvSpPr>
          <p:cNvPr id="18" name="Marcador de texto 11">
            <a:extLst>
              <a:ext uri="{FF2B5EF4-FFF2-40B4-BE49-F238E27FC236}">
                <a16:creationId xmlns:a16="http://schemas.microsoft.com/office/drawing/2014/main" id="{BDBB9C81-62D7-FB99-EF2C-FDCBE3404204}"/>
              </a:ext>
            </a:extLst>
          </p:cNvPr>
          <p:cNvSpPr txBox="1">
            <a:spLocks/>
          </p:cNvSpPr>
          <p:nvPr/>
        </p:nvSpPr>
        <p:spPr>
          <a:xfrm>
            <a:off x="571265" y="464006"/>
            <a:ext cx="10133502" cy="686058"/>
          </a:xfrm>
          <a:prstGeom prst="rect">
            <a:avLst/>
          </a:prstGeom>
        </p:spPr>
        <p:txBody>
          <a:bodyPr anchor="ctr">
            <a:noAutofit/>
          </a:bodyPr>
          <a:lstStyle>
            <a:lvl1pPr marL="228600" indent="-228600" algn="l" defTabSz="914400" rtl="0" eaLnBrk="1" latinLnBrk="0" hangingPunct="1">
              <a:lnSpc>
                <a:spcPct val="100000"/>
              </a:lnSpc>
              <a:spcBef>
                <a:spcPts val="1000"/>
              </a:spcBef>
              <a:buFont typeface="Arial" panose="020B0604020202020204" pitchFamily="34" charset="0"/>
              <a:buNone/>
              <a:defRPr sz="2400" kern="1200">
                <a:solidFill>
                  <a:schemeClr val="bg1"/>
                </a:solidFill>
                <a:latin typeface="Montserrat SemiBold"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s-MX" sz="2000" b="1" dirty="0">
                <a:solidFill>
                  <a:schemeClr val="tx1"/>
                </a:solidFill>
                <a:ea typeface="Lexend Deca"/>
                <a:cs typeface="Lexend Deca"/>
                <a:sym typeface="Oswald"/>
              </a:rPr>
              <a:t>ALCANCE Y BENEFICIARIOS </a:t>
            </a:r>
          </a:p>
        </p:txBody>
      </p:sp>
      <p:sp>
        <p:nvSpPr>
          <p:cNvPr id="10" name="CuadroTexto 9">
            <a:extLst>
              <a:ext uri="{FF2B5EF4-FFF2-40B4-BE49-F238E27FC236}">
                <a16:creationId xmlns:a16="http://schemas.microsoft.com/office/drawing/2014/main" id="{56D31C67-478C-4925-238B-15C502A8A062}"/>
              </a:ext>
            </a:extLst>
          </p:cNvPr>
          <p:cNvSpPr txBox="1"/>
          <p:nvPr/>
        </p:nvSpPr>
        <p:spPr>
          <a:xfrm>
            <a:off x="1021084" y="3456327"/>
            <a:ext cx="11009538" cy="584775"/>
          </a:xfrm>
          <a:prstGeom prst="rect">
            <a:avLst/>
          </a:prstGeom>
          <a:noFill/>
        </p:spPr>
        <p:txBody>
          <a:bodyPr wrap="square">
            <a:spAutoFit/>
          </a:bodyPr>
          <a:lstStyle/>
          <a:p>
            <a:r>
              <a:rPr lang="es-ES" sz="1600" b="1" dirty="0">
                <a:latin typeface="Garamond" panose="02020404030301010803" pitchFamily="18" charset="0"/>
              </a:rPr>
              <a:t>P</a:t>
            </a:r>
            <a:r>
              <a:rPr lang="es-CO" sz="1600" b="1" dirty="0">
                <a:latin typeface="Garamond" panose="02020404030301010803" pitchFamily="18" charset="0"/>
              </a:rPr>
              <a:t>ROYECTO INVERSIÓN 2808</a:t>
            </a:r>
            <a:endParaRPr lang="es-CO" sz="1600" dirty="0"/>
          </a:p>
          <a:p>
            <a:endParaRPr lang="es-MX" sz="1600" b="1" dirty="0">
              <a:solidFill>
                <a:schemeClr val="tx2"/>
              </a:solidFill>
            </a:endParaRPr>
          </a:p>
        </p:txBody>
      </p:sp>
      <p:pic>
        <p:nvPicPr>
          <p:cNvPr id="3" name="Imagen 2">
            <a:extLst>
              <a:ext uri="{FF2B5EF4-FFF2-40B4-BE49-F238E27FC236}">
                <a16:creationId xmlns:a16="http://schemas.microsoft.com/office/drawing/2014/main" id="{694B7764-F108-A56C-0DEB-B0C31E10A1AF}"/>
              </a:ext>
            </a:extLst>
          </p:cNvPr>
          <p:cNvPicPr>
            <a:picLocks noChangeAspect="1"/>
          </p:cNvPicPr>
          <p:nvPr/>
        </p:nvPicPr>
        <p:blipFill>
          <a:blip r:embed="rId5"/>
          <a:stretch>
            <a:fillRect/>
          </a:stretch>
        </p:blipFill>
        <p:spPr>
          <a:xfrm>
            <a:off x="2135129" y="1335196"/>
            <a:ext cx="7638950" cy="1774090"/>
          </a:xfrm>
          <a:prstGeom prst="rect">
            <a:avLst/>
          </a:prstGeom>
        </p:spPr>
      </p:pic>
      <p:graphicFrame>
        <p:nvGraphicFramePr>
          <p:cNvPr id="4" name="Tabla 3">
            <a:extLst>
              <a:ext uri="{FF2B5EF4-FFF2-40B4-BE49-F238E27FC236}">
                <a16:creationId xmlns:a16="http://schemas.microsoft.com/office/drawing/2014/main" id="{206E1D32-A9F1-1B52-2B71-393FE3516DFB}"/>
              </a:ext>
            </a:extLst>
          </p:cNvPr>
          <p:cNvGraphicFramePr>
            <a:graphicFrameLocks noGrp="1"/>
          </p:cNvGraphicFramePr>
          <p:nvPr>
            <p:extLst>
              <p:ext uri="{D42A27DB-BD31-4B8C-83A1-F6EECF244321}">
                <p14:modId xmlns:p14="http://schemas.microsoft.com/office/powerpoint/2010/main" val="663879022"/>
              </p:ext>
            </p:extLst>
          </p:nvPr>
        </p:nvGraphicFramePr>
        <p:xfrm>
          <a:off x="2032000" y="4045357"/>
          <a:ext cx="8128000" cy="152908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437378493"/>
                    </a:ext>
                  </a:extLst>
                </a:gridCol>
                <a:gridCol w="2032000">
                  <a:extLst>
                    <a:ext uri="{9D8B030D-6E8A-4147-A177-3AD203B41FA5}">
                      <a16:colId xmlns:a16="http://schemas.microsoft.com/office/drawing/2014/main" val="3761149509"/>
                    </a:ext>
                  </a:extLst>
                </a:gridCol>
                <a:gridCol w="2032000">
                  <a:extLst>
                    <a:ext uri="{9D8B030D-6E8A-4147-A177-3AD203B41FA5}">
                      <a16:colId xmlns:a16="http://schemas.microsoft.com/office/drawing/2014/main" val="823880378"/>
                    </a:ext>
                  </a:extLst>
                </a:gridCol>
                <a:gridCol w="2032000">
                  <a:extLst>
                    <a:ext uri="{9D8B030D-6E8A-4147-A177-3AD203B41FA5}">
                      <a16:colId xmlns:a16="http://schemas.microsoft.com/office/drawing/2014/main" val="3509996723"/>
                    </a:ext>
                  </a:extLst>
                </a:gridCol>
              </a:tblGrid>
              <a:tr h="370840">
                <a:tc>
                  <a:txBody>
                    <a:bodyPr/>
                    <a:lstStyle/>
                    <a:p>
                      <a:pPr algn="ctr"/>
                      <a:r>
                        <a:rPr lang="es-ES" sz="1600" dirty="0"/>
                        <a:t>Ítem</a:t>
                      </a:r>
                    </a:p>
                  </a:txBody>
                  <a:tcPr>
                    <a:solidFill>
                      <a:schemeClr val="tx2">
                        <a:lumMod val="25000"/>
                        <a:lumOff val="75000"/>
                      </a:schemeClr>
                    </a:solidFill>
                  </a:tcPr>
                </a:tc>
                <a:tc>
                  <a:txBody>
                    <a:bodyPr/>
                    <a:lstStyle/>
                    <a:p>
                      <a:pPr algn="ctr"/>
                      <a:r>
                        <a:rPr lang="es-ES" sz="1600" dirty="0"/>
                        <a:t>Cantidad</a:t>
                      </a:r>
                    </a:p>
                  </a:txBody>
                  <a:tcPr>
                    <a:solidFill>
                      <a:schemeClr val="tx2">
                        <a:lumMod val="25000"/>
                        <a:lumOff val="75000"/>
                      </a:schemeClr>
                    </a:solidFill>
                  </a:tcPr>
                </a:tc>
                <a:tc>
                  <a:txBody>
                    <a:bodyPr/>
                    <a:lstStyle/>
                    <a:p>
                      <a:pPr algn="ctr"/>
                      <a:r>
                        <a:rPr lang="es-ES" sz="1600" dirty="0"/>
                        <a:t>Valor unitario</a:t>
                      </a:r>
                    </a:p>
                  </a:txBody>
                  <a:tcPr>
                    <a:solidFill>
                      <a:schemeClr val="tx2">
                        <a:lumMod val="25000"/>
                        <a:lumOff val="75000"/>
                      </a:schemeClr>
                    </a:solidFill>
                  </a:tcPr>
                </a:tc>
                <a:tc>
                  <a:txBody>
                    <a:bodyPr/>
                    <a:lstStyle/>
                    <a:p>
                      <a:pPr algn="ctr"/>
                      <a:r>
                        <a:rPr lang="es-ES" sz="1600" dirty="0"/>
                        <a:t>Valor total</a:t>
                      </a:r>
                    </a:p>
                  </a:txBody>
                  <a:tcPr>
                    <a:solidFill>
                      <a:schemeClr val="tx2">
                        <a:lumMod val="25000"/>
                        <a:lumOff val="75000"/>
                      </a:schemeClr>
                    </a:solidFill>
                  </a:tcPr>
                </a:tc>
                <a:extLst>
                  <a:ext uri="{0D108BD9-81ED-4DB2-BD59-A6C34878D82A}">
                    <a16:rowId xmlns:a16="http://schemas.microsoft.com/office/drawing/2014/main" val="3311154064"/>
                  </a:ext>
                </a:extLst>
              </a:tr>
              <a:tr h="370840">
                <a:tc>
                  <a:txBody>
                    <a:bodyPr/>
                    <a:lstStyle/>
                    <a:p>
                      <a:pPr algn="ctr"/>
                      <a:r>
                        <a:rPr lang="es-ES" sz="1600" dirty="0">
                          <a:solidFill>
                            <a:schemeClr val="tx2"/>
                          </a:solidFill>
                        </a:rPr>
                        <a:t>Computadores de escritorio</a:t>
                      </a:r>
                    </a:p>
                  </a:txBody>
                  <a:tcPr>
                    <a:solidFill>
                      <a:schemeClr val="tx2">
                        <a:lumMod val="10000"/>
                        <a:lumOff val="90000"/>
                      </a:schemeClr>
                    </a:solidFill>
                  </a:tcPr>
                </a:tc>
                <a:tc>
                  <a:txBody>
                    <a:bodyPr/>
                    <a:lstStyle/>
                    <a:p>
                      <a:pPr algn="ctr"/>
                      <a:r>
                        <a:rPr lang="es-ES" sz="1600" dirty="0">
                          <a:solidFill>
                            <a:schemeClr val="tx2"/>
                          </a:solidFill>
                        </a:rPr>
                        <a:t>104 unidades</a:t>
                      </a:r>
                    </a:p>
                  </a:txBody>
                  <a:tcPr>
                    <a:solidFill>
                      <a:schemeClr val="tx2">
                        <a:lumMod val="10000"/>
                        <a:lumOff val="90000"/>
                      </a:schemeClr>
                    </a:solidFill>
                  </a:tcPr>
                </a:tc>
                <a:tc>
                  <a:txBody>
                    <a:bodyPr/>
                    <a:lstStyle/>
                    <a:p>
                      <a:pPr algn="ctr"/>
                      <a:r>
                        <a:rPr lang="es-ES" sz="1600" dirty="0">
                          <a:solidFill>
                            <a:schemeClr val="tx2"/>
                          </a:solidFill>
                        </a:rPr>
                        <a:t>$7.160.029</a:t>
                      </a:r>
                    </a:p>
                  </a:txBody>
                  <a:tcPr>
                    <a:solidFill>
                      <a:schemeClr val="tx2">
                        <a:lumMod val="10000"/>
                        <a:lumOff val="90000"/>
                      </a:schemeClr>
                    </a:solidFill>
                  </a:tcPr>
                </a:tc>
                <a:tc>
                  <a:txBody>
                    <a:bodyPr/>
                    <a:lstStyle/>
                    <a:p>
                      <a:pPr algn="ctr"/>
                      <a:r>
                        <a:rPr lang="es-ES" sz="1600" dirty="0">
                          <a:solidFill>
                            <a:schemeClr val="tx2"/>
                          </a:solidFill>
                        </a:rPr>
                        <a:t>$744.643.016</a:t>
                      </a:r>
                    </a:p>
                  </a:txBody>
                  <a:tcPr>
                    <a:solidFill>
                      <a:schemeClr val="tx2">
                        <a:lumMod val="10000"/>
                        <a:lumOff val="90000"/>
                      </a:schemeClr>
                    </a:solidFill>
                  </a:tcPr>
                </a:tc>
                <a:extLst>
                  <a:ext uri="{0D108BD9-81ED-4DB2-BD59-A6C34878D82A}">
                    <a16:rowId xmlns:a16="http://schemas.microsoft.com/office/drawing/2014/main" val="3245562714"/>
                  </a:ext>
                </a:extLst>
              </a:tr>
              <a:tr h="370840">
                <a:tc>
                  <a:txBody>
                    <a:bodyPr/>
                    <a:lstStyle/>
                    <a:p>
                      <a:pPr algn="ctr"/>
                      <a:r>
                        <a:rPr lang="es-ES" sz="1600" dirty="0">
                          <a:solidFill>
                            <a:schemeClr val="tx2"/>
                          </a:solidFill>
                        </a:rPr>
                        <a:t>Pantallas interactivas 65”</a:t>
                      </a:r>
                    </a:p>
                  </a:txBody>
                  <a:tcPr>
                    <a:solidFill>
                      <a:schemeClr val="tx2">
                        <a:lumMod val="10000"/>
                        <a:lumOff val="90000"/>
                      </a:schemeClr>
                    </a:solidFill>
                  </a:tcPr>
                </a:tc>
                <a:tc>
                  <a:txBody>
                    <a:bodyPr/>
                    <a:lstStyle/>
                    <a:p>
                      <a:pPr algn="ctr"/>
                      <a:r>
                        <a:rPr lang="es-ES" sz="1600" dirty="0">
                          <a:solidFill>
                            <a:schemeClr val="tx2"/>
                          </a:solidFill>
                        </a:rPr>
                        <a:t>6 unidades</a:t>
                      </a:r>
                    </a:p>
                  </a:txBody>
                  <a:tcPr>
                    <a:solidFill>
                      <a:schemeClr val="tx2">
                        <a:lumMod val="10000"/>
                        <a:lumOff val="90000"/>
                      </a:schemeClr>
                    </a:solidFill>
                  </a:tcPr>
                </a:tc>
                <a:tc>
                  <a:txBody>
                    <a:bodyPr/>
                    <a:lstStyle/>
                    <a:p>
                      <a:pPr algn="ctr"/>
                      <a:r>
                        <a:rPr lang="es-ES" sz="1600" dirty="0">
                          <a:solidFill>
                            <a:schemeClr val="tx2"/>
                          </a:solidFill>
                        </a:rPr>
                        <a:t>$12.045.228</a:t>
                      </a:r>
                    </a:p>
                  </a:txBody>
                  <a:tcPr>
                    <a:solidFill>
                      <a:schemeClr val="tx2">
                        <a:lumMod val="10000"/>
                        <a:lumOff val="90000"/>
                      </a:schemeClr>
                    </a:solidFill>
                  </a:tcPr>
                </a:tc>
                <a:tc>
                  <a:txBody>
                    <a:bodyPr/>
                    <a:lstStyle/>
                    <a:p>
                      <a:pPr algn="ctr"/>
                      <a:r>
                        <a:rPr lang="es-ES" sz="1600" dirty="0">
                          <a:solidFill>
                            <a:schemeClr val="tx2"/>
                          </a:solidFill>
                        </a:rPr>
                        <a:t>$72.271.368</a:t>
                      </a:r>
                    </a:p>
                  </a:txBody>
                  <a:tcPr>
                    <a:solidFill>
                      <a:schemeClr val="tx2">
                        <a:lumMod val="10000"/>
                        <a:lumOff val="90000"/>
                      </a:schemeClr>
                    </a:solidFill>
                  </a:tcPr>
                </a:tc>
                <a:extLst>
                  <a:ext uri="{0D108BD9-81ED-4DB2-BD59-A6C34878D82A}">
                    <a16:rowId xmlns:a16="http://schemas.microsoft.com/office/drawing/2014/main" val="2073176582"/>
                  </a:ext>
                </a:extLst>
              </a:tr>
            </a:tbl>
          </a:graphicData>
        </a:graphic>
      </p:graphicFrame>
      <p:sp>
        <p:nvSpPr>
          <p:cNvPr id="7" name="CuadroTexto 6">
            <a:extLst>
              <a:ext uri="{FF2B5EF4-FFF2-40B4-BE49-F238E27FC236}">
                <a16:creationId xmlns:a16="http://schemas.microsoft.com/office/drawing/2014/main" id="{AA8E3B55-6088-9936-0063-7068B6998250}"/>
              </a:ext>
            </a:extLst>
          </p:cNvPr>
          <p:cNvSpPr txBox="1"/>
          <p:nvPr/>
        </p:nvSpPr>
        <p:spPr>
          <a:xfrm>
            <a:off x="2032000" y="6079628"/>
            <a:ext cx="6096000" cy="738664"/>
          </a:xfrm>
          <a:prstGeom prst="rect">
            <a:avLst/>
          </a:prstGeom>
          <a:noFill/>
        </p:spPr>
        <p:txBody>
          <a:bodyPr wrap="square">
            <a:spAutoFit/>
          </a:bodyPr>
          <a:lstStyle/>
          <a:p>
            <a:r>
              <a:rPr lang="es-ES" sz="1400" b="1" dirty="0">
                <a:solidFill>
                  <a:schemeClr val="tx2"/>
                </a:solidFill>
              </a:rPr>
              <a:t>Valor total estimado:</a:t>
            </a:r>
            <a:r>
              <a:rPr lang="es-ES" sz="1400" dirty="0">
                <a:solidFill>
                  <a:schemeClr val="tx2"/>
                </a:solidFill>
              </a:rPr>
              <a:t> $816.914.384 </a:t>
            </a:r>
          </a:p>
          <a:p>
            <a:r>
              <a:rPr lang="es-ES" sz="1400" b="1" dirty="0">
                <a:solidFill>
                  <a:schemeClr val="tx2"/>
                </a:solidFill>
              </a:rPr>
              <a:t>Modalidad:</a:t>
            </a:r>
            <a:r>
              <a:rPr lang="es-ES" sz="1400" dirty="0">
                <a:solidFill>
                  <a:schemeClr val="tx2"/>
                </a:solidFill>
              </a:rPr>
              <a:t> monto agotable (cantidades ajustables según valores unitarios ofertados)</a:t>
            </a:r>
          </a:p>
        </p:txBody>
      </p:sp>
    </p:spTree>
    <p:extLst>
      <p:ext uri="{BB962C8B-B14F-4D97-AF65-F5344CB8AC3E}">
        <p14:creationId xmlns:p14="http://schemas.microsoft.com/office/powerpoint/2010/main" val="2082546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9">
            <a:extLst>
              <a:ext uri="{FF2B5EF4-FFF2-40B4-BE49-F238E27FC236}">
                <a16:creationId xmlns:a16="http://schemas.microsoft.com/office/drawing/2014/main" id="{4CD561C7-5B7A-C697-B57F-52021FA9C94E}"/>
              </a:ext>
            </a:extLst>
          </p:cNvPr>
          <p:cNvSpPr txBox="1">
            <a:spLocks/>
          </p:cNvSpPr>
          <p:nvPr/>
        </p:nvSpPr>
        <p:spPr>
          <a:xfrm>
            <a:off x="765447" y="641369"/>
            <a:ext cx="10065961" cy="81669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lvl="0" algn="ctr"/>
            <a:r>
              <a:rPr lang="es-MX" sz="2400" b="1" dirty="0">
                <a:latin typeface="Garamond" panose="02020404030301010803" pitchFamily="18" charset="0"/>
                <a:ea typeface="Lexend Deca"/>
                <a:cs typeface="Lexend Deca"/>
                <a:sym typeface="Oswald"/>
              </a:rPr>
              <a:t>CODIGO DE CLASIFICACION DE BIENES Y SERVICIOS</a:t>
            </a:r>
          </a:p>
        </p:txBody>
      </p:sp>
      <p:sp>
        <p:nvSpPr>
          <p:cNvPr id="6" name="Marcador de texto 4">
            <a:extLst>
              <a:ext uri="{FF2B5EF4-FFF2-40B4-BE49-F238E27FC236}">
                <a16:creationId xmlns:a16="http://schemas.microsoft.com/office/drawing/2014/main" id="{AC96779F-6899-58BB-CDF3-DF79CC98B5A5}"/>
              </a:ext>
            </a:extLst>
          </p:cNvPr>
          <p:cNvSpPr txBox="1">
            <a:spLocks/>
          </p:cNvSpPr>
          <p:nvPr/>
        </p:nvSpPr>
        <p:spPr>
          <a:xfrm>
            <a:off x="2828094" y="516071"/>
            <a:ext cx="1815538" cy="36512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bg2">
                    <a:lumMod val="75000"/>
                  </a:schemeClr>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s-MX" dirty="0"/>
              <a:t>JULIO 2026</a:t>
            </a:r>
            <a:endParaRPr lang="es-CO" dirty="0"/>
          </a:p>
        </p:txBody>
      </p:sp>
      <p:sp>
        <p:nvSpPr>
          <p:cNvPr id="7" name="Marcador de texto 2">
            <a:extLst>
              <a:ext uri="{FF2B5EF4-FFF2-40B4-BE49-F238E27FC236}">
                <a16:creationId xmlns:a16="http://schemas.microsoft.com/office/drawing/2014/main" id="{C2DEA22A-8A70-D38C-AC82-EBECC8A189CE}"/>
              </a:ext>
            </a:extLst>
          </p:cNvPr>
          <p:cNvSpPr>
            <a:spLocks noGrp="1"/>
          </p:cNvSpPr>
          <p:nvPr>
            <p:ph type="body" sz="half" idx="19"/>
          </p:nvPr>
        </p:nvSpPr>
        <p:spPr>
          <a:xfrm>
            <a:off x="557289" y="516072"/>
            <a:ext cx="2155114" cy="365125"/>
          </a:xfrm>
        </p:spPr>
        <p:txBody>
          <a:bodyPr/>
          <a:lstStyle/>
          <a:p>
            <a:r>
              <a:rPr lang="es-CO" dirty="0"/>
              <a:t>ALCALDIA LOCAL DE TUNJUELITO</a:t>
            </a:r>
          </a:p>
        </p:txBody>
      </p:sp>
      <p:pic>
        <p:nvPicPr>
          <p:cNvPr id="15" name="Imagen 14">
            <a:extLst>
              <a:ext uri="{FF2B5EF4-FFF2-40B4-BE49-F238E27FC236}">
                <a16:creationId xmlns:a16="http://schemas.microsoft.com/office/drawing/2014/main" id="{E5B9EFCF-9AB5-DDCC-EB9C-D490ED46D6D4}"/>
              </a:ext>
            </a:extLst>
          </p:cNvPr>
          <p:cNvPicPr>
            <a:picLocks noChangeAspect="1"/>
          </p:cNvPicPr>
          <p:nvPr/>
        </p:nvPicPr>
        <p:blipFill>
          <a:blip r:embed="rId3"/>
          <a:stretch>
            <a:fillRect/>
          </a:stretch>
        </p:blipFill>
        <p:spPr>
          <a:xfrm>
            <a:off x="1810140" y="2264563"/>
            <a:ext cx="8571719" cy="2328874"/>
          </a:xfrm>
          <a:prstGeom prst="rect">
            <a:avLst/>
          </a:prstGeom>
        </p:spPr>
      </p:pic>
    </p:spTree>
    <p:extLst>
      <p:ext uri="{BB962C8B-B14F-4D97-AF65-F5344CB8AC3E}">
        <p14:creationId xmlns:p14="http://schemas.microsoft.com/office/powerpoint/2010/main" val="10902104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724120-2B1F-A854-B5ED-9407FF5F75A3}"/>
            </a:ext>
          </a:extLst>
        </p:cNvPr>
        <p:cNvGrpSpPr/>
        <p:nvPr/>
      </p:nvGrpSpPr>
      <p:grpSpPr>
        <a:xfrm>
          <a:off x="0" y="0"/>
          <a:ext cx="0" cy="0"/>
          <a:chOff x="0" y="0"/>
          <a:chExt cx="0" cy="0"/>
        </a:xfrm>
      </p:grpSpPr>
      <p:sp>
        <p:nvSpPr>
          <p:cNvPr id="15" name="Rectángulo 14">
            <a:extLst>
              <a:ext uri="{FF2B5EF4-FFF2-40B4-BE49-F238E27FC236}">
                <a16:creationId xmlns:a16="http://schemas.microsoft.com/office/drawing/2014/main" id="{C5786208-48B0-068B-F126-C5DE104999F9}"/>
              </a:ext>
            </a:extLst>
          </p:cNvPr>
          <p:cNvSpPr/>
          <p:nvPr/>
        </p:nvSpPr>
        <p:spPr>
          <a:xfrm>
            <a:off x="184150" y="224762"/>
            <a:ext cx="11823700" cy="2340638"/>
          </a:xfrm>
          <a:prstGeom prst="rect">
            <a:avLst/>
          </a:prstGeom>
          <a:gradFill>
            <a:gsLst>
              <a:gs pos="60000">
                <a:schemeClr val="bg2">
                  <a:lumMod val="10000"/>
                  <a:alpha val="0"/>
                </a:schemeClr>
              </a:gs>
              <a:gs pos="0">
                <a:schemeClr val="bg2">
                  <a:lumMod val="10000"/>
                  <a:alpha val="6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6" name="Gráfico 15">
            <a:extLst>
              <a:ext uri="{FF2B5EF4-FFF2-40B4-BE49-F238E27FC236}">
                <a16:creationId xmlns:a16="http://schemas.microsoft.com/office/drawing/2014/main" id="{04555478-1AF8-18B9-AA2D-D8AABD09A48E}"/>
              </a:ext>
            </a:extLst>
          </p:cNvPr>
          <p:cNvPicPr>
            <a:picLocks noChangeAspect="1"/>
          </p:cNvPicPr>
          <p:nvPr/>
        </p:nvPicPr>
        <p:blipFill>
          <a:blip>
            <a:extLst>
              <a:ext uri="{96DAC541-7B7A-43D3-8B79-37D633B846F1}">
                <asvg:svgBlip xmlns:asvg="http://schemas.microsoft.com/office/drawing/2016/SVG/main" r:embed="rId3"/>
              </a:ext>
            </a:extLst>
          </a:blip>
          <a:srcRect l="-25344" t="24136" r="25344"/>
          <a:stretch>
            <a:fillRect/>
          </a:stretch>
        </p:blipFill>
        <p:spPr>
          <a:xfrm rot="10800000">
            <a:off x="1" y="1655255"/>
            <a:ext cx="3277624" cy="5202745"/>
          </a:xfrm>
          <a:prstGeom prst="rect">
            <a:avLst/>
          </a:prstGeom>
        </p:spPr>
      </p:pic>
      <p:pic>
        <p:nvPicPr>
          <p:cNvPr id="17" name="Gráfico 16">
            <a:extLst>
              <a:ext uri="{FF2B5EF4-FFF2-40B4-BE49-F238E27FC236}">
                <a16:creationId xmlns:a16="http://schemas.microsoft.com/office/drawing/2014/main" id="{BF13B60F-4D04-7DEE-2645-AF6CCC9CF4EA}"/>
              </a:ext>
            </a:extLst>
          </p:cNvPr>
          <p:cNvPicPr>
            <a:picLocks noChangeAspect="1"/>
          </p:cNvPicPr>
          <p:nvPr/>
        </p:nvPicPr>
        <p:blipFill>
          <a:blip>
            <a:extLst>
              <a:ext uri="{96DAC541-7B7A-43D3-8B79-37D633B846F1}">
                <asvg:svgBlip xmlns:asvg="http://schemas.microsoft.com/office/drawing/2016/SVG/main" r:embed="rId4"/>
              </a:ext>
            </a:extLst>
          </a:blip>
          <a:srcRect l="18684" t="74265" r="-18684" b="-37913"/>
          <a:stretch>
            <a:fillRect/>
          </a:stretch>
        </p:blipFill>
        <p:spPr>
          <a:xfrm>
            <a:off x="8631581" y="-1"/>
            <a:ext cx="1966743" cy="1730321"/>
          </a:xfrm>
          <a:prstGeom prst="rect">
            <a:avLst/>
          </a:prstGeom>
        </p:spPr>
      </p:pic>
      <p:sp>
        <p:nvSpPr>
          <p:cNvPr id="11" name="CuadroTexto 10">
            <a:extLst>
              <a:ext uri="{FF2B5EF4-FFF2-40B4-BE49-F238E27FC236}">
                <a16:creationId xmlns:a16="http://schemas.microsoft.com/office/drawing/2014/main" id="{210B0D36-A467-91CA-8AEB-808D35D59791}"/>
              </a:ext>
            </a:extLst>
          </p:cNvPr>
          <p:cNvSpPr txBox="1"/>
          <p:nvPr/>
        </p:nvSpPr>
        <p:spPr>
          <a:xfrm>
            <a:off x="806219" y="1914373"/>
            <a:ext cx="10065961" cy="923330"/>
          </a:xfrm>
          <a:prstGeom prst="rect">
            <a:avLst/>
          </a:prstGeom>
          <a:noFill/>
        </p:spPr>
        <p:txBody>
          <a:bodyPr wrap="square">
            <a:spAutoFit/>
          </a:bodyPr>
          <a:lstStyle/>
          <a:p>
            <a:r>
              <a:rPr lang="es-ES" dirty="0">
                <a:solidFill>
                  <a:schemeClr val="tx2"/>
                </a:solidFill>
              </a:rPr>
              <a:t>La dotación de elementos se llevará a cabo en las 3 instituciones educativas oficiales priorizadas de la localidad de Tunjuelito para la vigencia 2026, según la articulación con la Dirección Local de Educación (DILE).</a:t>
            </a:r>
          </a:p>
        </p:txBody>
      </p:sp>
      <p:sp>
        <p:nvSpPr>
          <p:cNvPr id="2" name="Título 9">
            <a:extLst>
              <a:ext uri="{FF2B5EF4-FFF2-40B4-BE49-F238E27FC236}">
                <a16:creationId xmlns:a16="http://schemas.microsoft.com/office/drawing/2014/main" id="{922E85E6-7683-A93C-7E76-09B1DB6A1C89}"/>
              </a:ext>
            </a:extLst>
          </p:cNvPr>
          <p:cNvSpPr txBox="1">
            <a:spLocks/>
          </p:cNvSpPr>
          <p:nvPr/>
        </p:nvSpPr>
        <p:spPr>
          <a:xfrm>
            <a:off x="806219" y="708997"/>
            <a:ext cx="10065961" cy="81669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r>
              <a:rPr lang="es-MX" sz="2000" dirty="0">
                <a:solidFill>
                  <a:srgbClr val="C00000"/>
                </a:solidFill>
              </a:rPr>
              <a:t>LOCALIZACIÓN</a:t>
            </a:r>
          </a:p>
        </p:txBody>
      </p:sp>
      <p:pic>
        <p:nvPicPr>
          <p:cNvPr id="4" name="Imagen 3">
            <a:extLst>
              <a:ext uri="{FF2B5EF4-FFF2-40B4-BE49-F238E27FC236}">
                <a16:creationId xmlns:a16="http://schemas.microsoft.com/office/drawing/2014/main" id="{16A46533-F1D2-E23D-89D0-0630034A06A0}"/>
              </a:ext>
            </a:extLst>
          </p:cNvPr>
          <p:cNvPicPr>
            <a:picLocks noChangeAspect="1"/>
          </p:cNvPicPr>
          <p:nvPr/>
        </p:nvPicPr>
        <p:blipFill>
          <a:blip r:embed="rId5"/>
          <a:stretch>
            <a:fillRect/>
          </a:stretch>
        </p:blipFill>
        <p:spPr>
          <a:xfrm>
            <a:off x="1370410" y="3096821"/>
            <a:ext cx="9870279" cy="2621507"/>
          </a:xfrm>
          <a:prstGeom prst="rect">
            <a:avLst/>
          </a:prstGeom>
        </p:spPr>
      </p:pic>
    </p:spTree>
    <p:extLst>
      <p:ext uri="{BB962C8B-B14F-4D97-AF65-F5344CB8AC3E}">
        <p14:creationId xmlns:p14="http://schemas.microsoft.com/office/powerpoint/2010/main" val="3009299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4DA66-E4E1-B43C-91B1-87E94AB8727C}"/>
            </a:ext>
          </a:extLst>
        </p:cNvPr>
        <p:cNvGrpSpPr/>
        <p:nvPr/>
      </p:nvGrpSpPr>
      <p:grpSpPr>
        <a:xfrm>
          <a:off x="0" y="0"/>
          <a:ext cx="0" cy="0"/>
          <a:chOff x="0" y="0"/>
          <a:chExt cx="0" cy="0"/>
        </a:xfrm>
      </p:grpSpPr>
      <p:sp>
        <p:nvSpPr>
          <p:cNvPr id="2" name="Marcador de texto 1">
            <a:extLst>
              <a:ext uri="{FF2B5EF4-FFF2-40B4-BE49-F238E27FC236}">
                <a16:creationId xmlns:a16="http://schemas.microsoft.com/office/drawing/2014/main" id="{39C5F976-804E-6F0D-0F0B-E72A51707D52}"/>
              </a:ext>
            </a:extLst>
          </p:cNvPr>
          <p:cNvSpPr>
            <a:spLocks noGrp="1"/>
          </p:cNvSpPr>
          <p:nvPr>
            <p:ph type="body" sz="half" idx="18"/>
          </p:nvPr>
        </p:nvSpPr>
        <p:spPr/>
        <p:txBody>
          <a:bodyPr/>
          <a:lstStyle/>
          <a:p>
            <a:r>
              <a:rPr lang="es-CO" dirty="0"/>
              <a:t>JULIO 2026</a:t>
            </a:r>
          </a:p>
        </p:txBody>
      </p:sp>
      <p:sp>
        <p:nvSpPr>
          <p:cNvPr id="3" name="Marcador de texto 2">
            <a:extLst>
              <a:ext uri="{FF2B5EF4-FFF2-40B4-BE49-F238E27FC236}">
                <a16:creationId xmlns:a16="http://schemas.microsoft.com/office/drawing/2014/main" id="{59EE8161-57AB-750E-50BC-BF06ED7782C5}"/>
              </a:ext>
            </a:extLst>
          </p:cNvPr>
          <p:cNvSpPr>
            <a:spLocks noGrp="1"/>
          </p:cNvSpPr>
          <p:nvPr>
            <p:ph type="body" sz="half" idx="19"/>
          </p:nvPr>
        </p:nvSpPr>
        <p:spPr>
          <a:xfrm>
            <a:off x="464823" y="417041"/>
            <a:ext cx="2155114" cy="365125"/>
          </a:xfrm>
        </p:spPr>
        <p:txBody>
          <a:bodyPr/>
          <a:lstStyle/>
          <a:p>
            <a:r>
              <a:rPr lang="es-CO" dirty="0"/>
              <a:t>ALCALDIA LOCAL DE TUNJUELITO</a:t>
            </a:r>
          </a:p>
        </p:txBody>
      </p:sp>
      <p:sp>
        <p:nvSpPr>
          <p:cNvPr id="7" name="CuadroTexto 6">
            <a:extLst>
              <a:ext uri="{FF2B5EF4-FFF2-40B4-BE49-F238E27FC236}">
                <a16:creationId xmlns:a16="http://schemas.microsoft.com/office/drawing/2014/main" id="{B68A12CD-E0A3-AE8E-A6BD-6D38230CAB45}"/>
              </a:ext>
            </a:extLst>
          </p:cNvPr>
          <p:cNvSpPr txBox="1"/>
          <p:nvPr/>
        </p:nvSpPr>
        <p:spPr>
          <a:xfrm>
            <a:off x="1542380" y="2556082"/>
            <a:ext cx="8729543" cy="1985159"/>
          </a:xfrm>
          <a:prstGeom prst="rect">
            <a:avLst/>
          </a:prstGeom>
          <a:noFill/>
        </p:spPr>
        <p:txBody>
          <a:bodyPr wrap="square">
            <a:spAutoFit/>
          </a:bodyPr>
          <a:lstStyle/>
          <a:p>
            <a:pPr algn="just"/>
            <a:r>
              <a:rPr lang="es-ES" sz="1600" dirty="0">
                <a:solidFill>
                  <a:schemeClr val="tx2"/>
                </a:solidFill>
              </a:rPr>
              <a:t>Contrato será de CINCO (5) MESES contados a partir de la suscripción del acta de inicio, previo cumplimiento de los requisitos de perfeccionamiento y ejecución del contrato. El contrato se ejecutará bajo la modalidad de monto agotable, por lo cual el presupuesto oficial corresponde a un valor máximo estimado, sin que implique compromiso de ejecución total por parte de la Entidad.</a:t>
            </a:r>
          </a:p>
          <a:p>
            <a:pPr algn="just"/>
            <a:endParaRPr lang="es-CO" sz="1100" b="1" kern="150" dirty="0">
              <a:latin typeface="Times New Roman" panose="02020603050405020304" pitchFamily="18" charset="0"/>
              <a:ea typeface="Times New Roman" panose="02020603050405020304" pitchFamily="18" charset="0"/>
            </a:endParaRPr>
          </a:p>
          <a:p>
            <a:pPr algn="just"/>
            <a:endParaRPr lang="es-CO" sz="1400" b="1" kern="150" dirty="0">
              <a:latin typeface="Times New Roman" panose="02020603050405020304" pitchFamily="18" charset="0"/>
              <a:ea typeface="Times New Roman" panose="02020603050405020304" pitchFamily="18" charset="0"/>
            </a:endParaRPr>
          </a:p>
          <a:p>
            <a:pPr algn="just"/>
            <a:endParaRPr lang="es-CO" b="1" dirty="0">
              <a:solidFill>
                <a:schemeClr val="tx2"/>
              </a:solidFill>
            </a:endParaRPr>
          </a:p>
        </p:txBody>
      </p:sp>
      <p:sp>
        <p:nvSpPr>
          <p:cNvPr id="4" name="Marcador de texto 11">
            <a:extLst>
              <a:ext uri="{FF2B5EF4-FFF2-40B4-BE49-F238E27FC236}">
                <a16:creationId xmlns:a16="http://schemas.microsoft.com/office/drawing/2014/main" id="{5C0E1533-A62F-43F2-1639-F5C63D4325AA}"/>
              </a:ext>
            </a:extLst>
          </p:cNvPr>
          <p:cNvSpPr txBox="1">
            <a:spLocks/>
          </p:cNvSpPr>
          <p:nvPr/>
        </p:nvSpPr>
        <p:spPr>
          <a:xfrm>
            <a:off x="464823" y="1764052"/>
            <a:ext cx="10133502" cy="686058"/>
          </a:xfrm>
          <a:prstGeom prst="rect">
            <a:avLst/>
          </a:prstGeom>
        </p:spPr>
        <p:txBody>
          <a:bodyPr anchor="ctr">
            <a:noAutofit/>
          </a:bodyPr>
          <a:lstStyle>
            <a:lvl1pPr marL="228600" indent="-228600" algn="l" defTabSz="914400" rtl="0" eaLnBrk="1" latinLnBrk="0" hangingPunct="1">
              <a:lnSpc>
                <a:spcPct val="100000"/>
              </a:lnSpc>
              <a:spcBef>
                <a:spcPts val="1000"/>
              </a:spcBef>
              <a:buFont typeface="Arial" panose="020B0604020202020204" pitchFamily="34" charset="0"/>
              <a:buNone/>
              <a:defRPr sz="2400" kern="1200">
                <a:solidFill>
                  <a:schemeClr val="bg1"/>
                </a:solidFill>
                <a:latin typeface="Montserrat SemiBold"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r>
              <a:rPr lang="es-MX" sz="2000" b="1" dirty="0">
                <a:solidFill>
                  <a:schemeClr val="tx1"/>
                </a:solidFill>
                <a:latin typeface="Garamond" panose="02020404030301010803" pitchFamily="18" charset="0"/>
                <a:ea typeface="Lexend Deca"/>
                <a:cs typeface="Lexend Deca"/>
                <a:sym typeface="Oswald"/>
              </a:rPr>
              <a:t>PLAZO DE EJECUCION</a:t>
            </a:r>
          </a:p>
        </p:txBody>
      </p:sp>
    </p:spTree>
    <p:extLst>
      <p:ext uri="{BB962C8B-B14F-4D97-AF65-F5344CB8AC3E}">
        <p14:creationId xmlns:p14="http://schemas.microsoft.com/office/powerpoint/2010/main" val="3214669961"/>
      </p:ext>
    </p:extLst>
  </p:cSld>
  <p:clrMapOvr>
    <a:masterClrMapping/>
  </p:clrMapOvr>
</p:sld>
</file>

<file path=ppt/theme/theme1.xml><?xml version="1.0" encoding="utf-8"?>
<a:theme xmlns:a="http://schemas.openxmlformats.org/drawingml/2006/main" name="Tema de Office">
  <a:themeElements>
    <a:clrScheme name="Alcaldia Tunjuelito">
      <a:dk1>
        <a:srgbClr val="E4032E"/>
      </a:dk1>
      <a:lt1>
        <a:srgbClr val="FFFFFF"/>
      </a:lt1>
      <a:dk2>
        <a:srgbClr val="1A1A1A"/>
      </a:dk2>
      <a:lt2>
        <a:srgbClr val="EFEFEF"/>
      </a:lt2>
      <a:accent1>
        <a:srgbClr val="E4032E"/>
      </a:accent1>
      <a:accent2>
        <a:srgbClr val="E43620"/>
      </a:accent2>
      <a:accent3>
        <a:srgbClr val="F7B227"/>
      </a:accent3>
      <a:accent4>
        <a:srgbClr val="FFDE0C"/>
      </a:accent4>
      <a:accent5>
        <a:srgbClr val="C91517"/>
      </a:accent5>
      <a:accent6>
        <a:srgbClr val="1D1E27"/>
      </a:accent6>
      <a:hlink>
        <a:srgbClr val="A5A5A5"/>
      </a:hlink>
      <a:folHlink>
        <a:srgbClr val="D0D0D0"/>
      </a:folHlink>
    </a:clrScheme>
    <a:fontScheme name="Fuente secundaria">
      <a:majorFont>
        <a:latin typeface="Montserrat SemiBold"/>
        <a:ea typeface=""/>
        <a:cs typeface=""/>
      </a:majorFont>
      <a:minorFont>
        <a:latin typeface="Montserra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2744</TotalTime>
  <Words>1202</Words>
  <Application>Microsoft Office PowerPoint</Application>
  <PresentationFormat>Panorámica</PresentationFormat>
  <Paragraphs>126</Paragraphs>
  <Slides>12</Slides>
  <Notes>11</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12</vt:i4>
      </vt:variant>
    </vt:vector>
  </HeadingPairs>
  <TitlesOfParts>
    <vt:vector size="23" baseType="lpstr">
      <vt:lpstr>Aptos</vt:lpstr>
      <vt:lpstr>Arial</vt:lpstr>
      <vt:lpstr>Garamond</vt:lpstr>
      <vt:lpstr>Lexend Deca</vt:lpstr>
      <vt:lpstr>Montserrat Light</vt:lpstr>
      <vt:lpstr>Montserrat Medium</vt:lpstr>
      <vt:lpstr>Montserrat SemiBold</vt:lpstr>
      <vt:lpstr>Museo Sans 100 (Cuerpo)</vt:lpstr>
      <vt:lpstr>Museo Sans 300</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PROYECTO 2808: TUNJUELITO CON OPORTUNIDADES PARA LA EDUCACIÓN</dc:title>
  <dc:creator>Maira Alejandra Guzman Gonzalez</dc:creator>
  <cp:lastModifiedBy>Karol Nathalia Pulido Llanes</cp:lastModifiedBy>
  <cp:revision>120</cp:revision>
  <dcterms:created xsi:type="dcterms:W3CDTF">2025-11-04T14:42:06Z</dcterms:created>
  <dcterms:modified xsi:type="dcterms:W3CDTF">2026-07-06T18:10:00Z</dcterms:modified>
</cp:coreProperties>
</file>