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145706541" r:id="rId2"/>
    <p:sldId id="338" r:id="rId3"/>
    <p:sldId id="2145706553" r:id="rId4"/>
    <p:sldId id="2145706554" r:id="rId5"/>
    <p:sldId id="341" r:id="rId6"/>
    <p:sldId id="2145706552" r:id="rId7"/>
    <p:sldId id="353" r:id="rId8"/>
    <p:sldId id="2145706542" r:id="rId9"/>
    <p:sldId id="2145706549" r:id="rId10"/>
    <p:sldId id="2145706550" r:id="rId11"/>
    <p:sldId id="2145706548" r:id="rId12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674688-53F6-45BE-9CCC-63E4BABB0312}" v="7" dt="2025-09-10T19:28:58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94" autoAdjust="0"/>
    <p:restoredTop sz="95781"/>
  </p:normalViewPr>
  <p:slideViewPr>
    <p:cSldViewPr snapToGrid="0">
      <p:cViewPr>
        <p:scale>
          <a:sx n="70" d="100"/>
          <a:sy n="70" d="100"/>
        </p:scale>
        <p:origin x="87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yra R. Guarin Parra" userId="3c9f46e432ca3368" providerId="LiveId" clId="{7F3F8A76-E9F4-44DA-9D69-8A034D6E8E84}"/>
    <pc:docChg chg="addSld delSld modSld">
      <pc:chgData name="Mayra R. Guarin Parra" userId="3c9f46e432ca3368" providerId="LiveId" clId="{7F3F8A76-E9F4-44DA-9D69-8A034D6E8E84}" dt="2025-06-18T20:11:41.949" v="22" actId="47"/>
      <pc:docMkLst>
        <pc:docMk/>
      </pc:docMkLst>
      <pc:sldChg chg="add">
        <pc:chgData name="Mayra R. Guarin Parra" userId="3c9f46e432ca3368" providerId="LiveId" clId="{7F3F8A76-E9F4-44DA-9D69-8A034D6E8E84}" dt="2025-06-18T20:11:30.604" v="19"/>
        <pc:sldMkLst>
          <pc:docMk/>
          <pc:sldMk cId="209579019" sldId="2145706555"/>
        </pc:sldMkLst>
      </pc:sldChg>
      <pc:sldChg chg="add">
        <pc:chgData name="Mayra R. Guarin Parra" userId="3c9f46e432ca3368" providerId="LiveId" clId="{7F3F8A76-E9F4-44DA-9D69-8A034D6E8E84}" dt="2025-06-18T20:11:39.251" v="21"/>
        <pc:sldMkLst>
          <pc:docMk/>
          <pc:sldMk cId="1353102341" sldId="2145706556"/>
        </pc:sldMkLst>
      </pc:sldChg>
      <pc:sldChg chg="add">
        <pc:chgData name="Mayra R. Guarin Parra" userId="3c9f46e432ca3368" providerId="LiveId" clId="{7F3F8A76-E9F4-44DA-9D69-8A034D6E8E84}" dt="2025-06-18T20:11:39.251" v="21"/>
        <pc:sldMkLst>
          <pc:docMk/>
          <pc:sldMk cId="1816183497" sldId="2145706557"/>
        </pc:sldMkLst>
      </pc:sldChg>
      <pc:sldChg chg="add">
        <pc:chgData name="Mayra R. Guarin Parra" userId="3c9f46e432ca3368" providerId="LiveId" clId="{7F3F8A76-E9F4-44DA-9D69-8A034D6E8E84}" dt="2025-06-18T20:11:39.251" v="21"/>
        <pc:sldMkLst>
          <pc:docMk/>
          <pc:sldMk cId="3053250130" sldId="2145706558"/>
        </pc:sldMkLst>
      </pc:sldChg>
    </pc:docChg>
  </pc:docChgLst>
  <pc:docChgLst>
    <pc:chgData name="Mayra R. Guarin Parra" userId="3c9f46e432ca3368" providerId="LiveId" clId="{55F6D469-EAB6-44D5-B891-7BE7681737E8}"/>
    <pc:docChg chg="addSld delSld modSld">
      <pc:chgData name="Mayra R. Guarin Parra" userId="3c9f46e432ca3368" providerId="LiveId" clId="{55F6D469-EAB6-44D5-B891-7BE7681737E8}" dt="2025-06-11T17:12:02.735" v="18" actId="20577"/>
      <pc:docMkLst>
        <pc:docMk/>
      </pc:docMkLst>
      <pc:sldChg chg="modSp mod">
        <pc:chgData name="Mayra R. Guarin Parra" userId="3c9f46e432ca3368" providerId="LiveId" clId="{55F6D469-EAB6-44D5-B891-7BE7681737E8}" dt="2025-06-11T17:09:08.288" v="8" actId="403"/>
        <pc:sldMkLst>
          <pc:docMk/>
          <pc:sldMk cId="1944511053" sldId="338"/>
        </pc:sldMkLst>
      </pc:sldChg>
      <pc:sldChg chg="modSp mod">
        <pc:chgData name="Mayra R. Guarin Parra" userId="3c9f46e432ca3368" providerId="LiveId" clId="{55F6D469-EAB6-44D5-B891-7BE7681737E8}" dt="2025-06-11T17:11:21.484" v="15" actId="14826"/>
        <pc:sldMkLst>
          <pc:docMk/>
          <pc:sldMk cId="1762313496" sldId="341"/>
        </pc:sldMkLst>
      </pc:sldChg>
      <pc:sldChg chg="modSp mod">
        <pc:chgData name="Mayra R. Guarin Parra" userId="3c9f46e432ca3368" providerId="LiveId" clId="{55F6D469-EAB6-44D5-B891-7BE7681737E8}" dt="2025-06-11T17:12:02.735" v="18" actId="20577"/>
        <pc:sldMkLst>
          <pc:docMk/>
          <pc:sldMk cId="2665424340" sldId="353"/>
        </pc:sldMkLst>
      </pc:sldChg>
      <pc:sldChg chg="modSp mod">
        <pc:chgData name="Mayra R. Guarin Parra" userId="3c9f46e432ca3368" providerId="LiveId" clId="{55F6D469-EAB6-44D5-B891-7BE7681737E8}" dt="2025-06-11T17:08:01.007" v="1" actId="20577"/>
        <pc:sldMkLst>
          <pc:docMk/>
          <pc:sldMk cId="597815253" sldId="2145706541"/>
        </pc:sldMkLst>
      </pc:sldChg>
      <pc:sldChg chg="add">
        <pc:chgData name="Mayra R. Guarin Parra" userId="3c9f46e432ca3368" providerId="LiveId" clId="{55F6D469-EAB6-44D5-B891-7BE7681737E8}" dt="2025-06-11T17:10:38.072" v="13"/>
        <pc:sldMkLst>
          <pc:docMk/>
          <pc:sldMk cId="658455177" sldId="2145706542"/>
        </pc:sldMkLst>
      </pc:sldChg>
      <pc:sldChg chg="add">
        <pc:chgData name="Mayra R. Guarin Parra" userId="3c9f46e432ca3368" providerId="LiveId" clId="{55F6D469-EAB6-44D5-B891-7BE7681737E8}" dt="2025-06-11T17:10:38.072" v="13"/>
        <pc:sldMkLst>
          <pc:docMk/>
          <pc:sldMk cId="2814837583" sldId="2145706549"/>
        </pc:sldMkLst>
      </pc:sldChg>
      <pc:sldChg chg="add">
        <pc:chgData name="Mayra R. Guarin Parra" userId="3c9f46e432ca3368" providerId="LiveId" clId="{55F6D469-EAB6-44D5-B891-7BE7681737E8}" dt="2025-06-11T17:10:38.072" v="13"/>
        <pc:sldMkLst>
          <pc:docMk/>
          <pc:sldMk cId="1581397296" sldId="2145706550"/>
        </pc:sldMkLst>
      </pc:sldChg>
      <pc:sldChg chg="add">
        <pc:chgData name="Mayra R. Guarin Parra" userId="3c9f46e432ca3368" providerId="LiveId" clId="{55F6D469-EAB6-44D5-B891-7BE7681737E8}" dt="2025-06-11T17:10:30.223" v="11"/>
        <pc:sldMkLst>
          <pc:docMk/>
          <pc:sldMk cId="553573013" sldId="2145706552"/>
        </pc:sldMkLst>
      </pc:sldChg>
      <pc:sldChg chg="modSp mod">
        <pc:chgData name="Mayra R. Guarin Parra" userId="3c9f46e432ca3368" providerId="LiveId" clId="{55F6D469-EAB6-44D5-B891-7BE7681737E8}" dt="2025-06-11T17:09:36.320" v="9" actId="14826"/>
        <pc:sldMkLst>
          <pc:docMk/>
          <pc:sldMk cId="2760357774" sldId="2145706553"/>
        </pc:sldMkLst>
      </pc:sldChg>
      <pc:sldChg chg="modSp mod">
        <pc:chgData name="Mayra R. Guarin Parra" userId="3c9f46e432ca3368" providerId="LiveId" clId="{55F6D469-EAB6-44D5-B891-7BE7681737E8}" dt="2025-06-11T17:10:01.812" v="10" actId="14826"/>
        <pc:sldMkLst>
          <pc:docMk/>
          <pc:sldMk cId="1458713671" sldId="2145706554"/>
        </pc:sldMkLst>
      </pc:sldChg>
      <pc:sldChg chg="modSp del">
        <pc:chgData name="Mayra R. Guarin Parra" userId="3c9f46e432ca3368" providerId="LiveId" clId="{55F6D469-EAB6-44D5-B891-7BE7681737E8}" dt="2025-06-11T17:10:31.883" v="12" actId="47"/>
        <pc:sldMkLst>
          <pc:docMk/>
          <pc:sldMk cId="285930482" sldId="2145706555"/>
        </pc:sldMkLst>
      </pc:sldChg>
      <pc:sldChg chg="modSp del">
        <pc:chgData name="Mayra R. Guarin Parra" userId="3c9f46e432ca3368" providerId="LiveId" clId="{55F6D469-EAB6-44D5-B891-7BE7681737E8}" dt="2025-06-11T17:10:44.226" v="14" actId="47"/>
        <pc:sldMkLst>
          <pc:docMk/>
          <pc:sldMk cId="2687450526" sldId="2145706556"/>
        </pc:sldMkLst>
      </pc:sldChg>
      <pc:sldChg chg="modSp del">
        <pc:chgData name="Mayra R. Guarin Parra" userId="3c9f46e432ca3368" providerId="LiveId" clId="{55F6D469-EAB6-44D5-B891-7BE7681737E8}" dt="2025-06-11T17:10:44.226" v="14" actId="47"/>
        <pc:sldMkLst>
          <pc:docMk/>
          <pc:sldMk cId="1983838056" sldId="2145706557"/>
        </pc:sldMkLst>
      </pc:sldChg>
      <pc:sldChg chg="modSp del">
        <pc:chgData name="Mayra R. Guarin Parra" userId="3c9f46e432ca3368" providerId="LiveId" clId="{55F6D469-EAB6-44D5-B891-7BE7681737E8}" dt="2025-06-11T17:10:44.226" v="14" actId="47"/>
        <pc:sldMkLst>
          <pc:docMk/>
          <pc:sldMk cId="380845569" sldId="2145706558"/>
        </pc:sldMkLst>
      </pc:sldChg>
    </pc:docChg>
  </pc:docChgLst>
  <pc:docChgLst>
    <pc:chgData name="Mayra R. Guarin Parra" userId="3c9f46e432ca3368" providerId="LiveId" clId="{60D3B8C9-D2B1-4D2F-B8DA-B590CE86B0EB}"/>
    <pc:docChg chg="addSld delSld modSld">
      <pc:chgData name="Mayra R. Guarin Parra" userId="3c9f46e432ca3368" providerId="LiveId" clId="{60D3B8C9-D2B1-4D2F-B8DA-B590CE86B0EB}" dt="2025-07-30T18:24:29.891" v="21"/>
      <pc:docMkLst>
        <pc:docMk/>
      </pc:docMkLst>
      <pc:sldChg chg="add">
        <pc:chgData name="Mayra R. Guarin Parra" userId="3c9f46e432ca3368" providerId="LiveId" clId="{60D3B8C9-D2B1-4D2F-B8DA-B590CE86B0EB}" dt="2025-07-30T18:24:16.735" v="18"/>
        <pc:sldMkLst>
          <pc:docMk/>
          <pc:sldMk cId="2007073629" sldId="2145706555"/>
        </pc:sldMkLst>
      </pc:sldChg>
    </pc:docChg>
  </pc:docChgLst>
  <pc:docChgLst>
    <pc:chgData name="Mayra R. Guarin Parra" userId="3c9f46e432ca3368" providerId="LiveId" clId="{1FF497A5-3078-4197-AF0B-2B05D487F07E}"/>
    <pc:docChg chg="addSld delSld modSld">
      <pc:chgData name="Mayra R. Guarin Parra" userId="3c9f46e432ca3368" providerId="LiveId" clId="{1FF497A5-3078-4197-AF0B-2B05D487F07E}" dt="2025-08-13T22:53:08.298" v="16"/>
      <pc:docMkLst>
        <pc:docMk/>
      </pc:docMkLst>
      <pc:sldChg chg="modSp mod">
        <pc:chgData name="Mayra R. Guarin Parra" userId="3c9f46e432ca3368" providerId="LiveId" clId="{1FF497A5-3078-4197-AF0B-2B05D487F07E}" dt="2025-08-13T22:50:25.243" v="7" actId="403"/>
        <pc:sldMkLst>
          <pc:docMk/>
          <pc:sldMk cId="1944511053" sldId="338"/>
        </pc:sldMkLst>
        <pc:spChg chg="mod">
          <ac:chgData name="Mayra R. Guarin Parra" userId="3c9f46e432ca3368" providerId="LiveId" clId="{1FF497A5-3078-4197-AF0B-2B05D487F07E}" dt="2025-08-13T22:49:29.083" v="2"/>
          <ac:spMkLst>
            <pc:docMk/>
            <pc:sldMk cId="1944511053" sldId="338"/>
            <ac:spMk id="8" creationId="{0429FCE3-93E2-42C7-9E26-BC454A738D73}"/>
          </ac:spMkLst>
        </pc:spChg>
        <pc:spChg chg="mod">
          <ac:chgData name="Mayra R. Guarin Parra" userId="3c9f46e432ca3368" providerId="LiveId" clId="{1FF497A5-3078-4197-AF0B-2B05D487F07E}" dt="2025-08-13T22:50:02.904" v="4"/>
          <ac:spMkLst>
            <pc:docMk/>
            <pc:sldMk cId="1944511053" sldId="338"/>
            <ac:spMk id="9" creationId="{01320C30-2CC0-4783-9DF2-794AB0389308}"/>
          </ac:spMkLst>
        </pc:spChg>
        <pc:graphicFrameChg chg="mod modGraphic">
          <ac:chgData name="Mayra R. Guarin Parra" userId="3c9f46e432ca3368" providerId="LiveId" clId="{1FF497A5-3078-4197-AF0B-2B05D487F07E}" dt="2025-08-13T22:50:25.243" v="7" actId="403"/>
          <ac:graphicFrameMkLst>
            <pc:docMk/>
            <pc:sldMk cId="1944511053" sldId="338"/>
            <ac:graphicFrameMk id="2" creationId="{00000000-0000-0000-0000-000000000000}"/>
          </ac:graphicFrameMkLst>
        </pc:graphicFrameChg>
      </pc:sldChg>
      <pc:sldChg chg="modSp mod">
        <pc:chgData name="Mayra R. Guarin Parra" userId="3c9f46e432ca3368" providerId="LiveId" clId="{1FF497A5-3078-4197-AF0B-2B05D487F07E}" dt="2025-08-13T22:52:17.583" v="11" actId="14826"/>
        <pc:sldMkLst>
          <pc:docMk/>
          <pc:sldMk cId="1762313496" sldId="341"/>
        </pc:sldMkLst>
        <pc:spChg chg="mod">
          <ac:chgData name="Mayra R. Guarin Parra" userId="3c9f46e432ca3368" providerId="LiveId" clId="{1FF497A5-3078-4197-AF0B-2B05D487F07E}" dt="2025-08-13T22:50:02.904" v="4"/>
          <ac:spMkLst>
            <pc:docMk/>
            <pc:sldMk cId="1762313496" sldId="341"/>
            <ac:spMk id="5" creationId="{C8E5B4BC-488A-4DFD-91B8-37592B04169D}"/>
          </ac:spMkLst>
        </pc:spChg>
        <pc:spChg chg="mod">
          <ac:chgData name="Mayra R. Guarin Parra" userId="3c9f46e432ca3368" providerId="LiveId" clId="{1FF497A5-3078-4197-AF0B-2B05D487F07E}" dt="2025-08-13T22:49:29.083" v="2"/>
          <ac:spMkLst>
            <pc:docMk/>
            <pc:sldMk cId="1762313496" sldId="341"/>
            <ac:spMk id="12" creationId="{F724AE1B-C957-4415-9120-A8D4929500E1}"/>
          </ac:spMkLst>
        </pc:spChg>
        <pc:picChg chg="mod">
          <ac:chgData name="Mayra R. Guarin Parra" userId="3c9f46e432ca3368" providerId="LiveId" clId="{1FF497A5-3078-4197-AF0B-2B05D487F07E}" dt="2025-08-13T22:52:17.583" v="11" actId="14826"/>
          <ac:picMkLst>
            <pc:docMk/>
            <pc:sldMk cId="1762313496" sldId="341"/>
            <ac:picMk id="3" creationId="{00000000-0000-0000-0000-000000000000}"/>
          </ac:picMkLst>
        </pc:picChg>
      </pc:sldChg>
      <pc:sldChg chg="modSp mod">
        <pc:chgData name="Mayra R. Guarin Parra" userId="3c9f46e432ca3368" providerId="LiveId" clId="{1FF497A5-3078-4197-AF0B-2B05D487F07E}" dt="2025-08-13T22:52:27.902" v="12" actId="14826"/>
        <pc:sldMkLst>
          <pc:docMk/>
          <pc:sldMk cId="2665424340" sldId="353"/>
        </pc:sldMkLst>
        <pc:spChg chg="mod">
          <ac:chgData name="Mayra R. Guarin Parra" userId="3c9f46e432ca3368" providerId="LiveId" clId="{1FF497A5-3078-4197-AF0B-2B05D487F07E}" dt="2025-08-13T22:49:29.083" v="2"/>
          <ac:spMkLst>
            <pc:docMk/>
            <pc:sldMk cId="2665424340" sldId="353"/>
            <ac:spMk id="4" creationId="{7A9CE0AE-84E9-4C7C-BBA2-4A261470C75E}"/>
          </ac:spMkLst>
        </pc:spChg>
        <pc:spChg chg="mod">
          <ac:chgData name="Mayra R. Guarin Parra" userId="3c9f46e432ca3368" providerId="LiveId" clId="{1FF497A5-3078-4197-AF0B-2B05D487F07E}" dt="2025-08-13T22:50:02.904" v="4"/>
          <ac:spMkLst>
            <pc:docMk/>
            <pc:sldMk cId="2665424340" sldId="353"/>
            <ac:spMk id="6" creationId="{900C4084-C071-450C-B49E-D566F9BE2CB8}"/>
          </ac:spMkLst>
        </pc:spChg>
        <pc:picChg chg="mod">
          <ac:chgData name="Mayra R. Guarin Parra" userId="3c9f46e432ca3368" providerId="LiveId" clId="{1FF497A5-3078-4197-AF0B-2B05D487F07E}" dt="2025-08-13T22:52:27.902" v="12" actId="14826"/>
          <ac:picMkLst>
            <pc:docMk/>
            <pc:sldMk cId="2665424340" sldId="353"/>
            <ac:picMk id="2" creationId="{00000000-0000-0000-0000-000000000000}"/>
          </ac:picMkLst>
        </pc:picChg>
      </pc:sldChg>
      <pc:sldChg chg="modSp mod">
        <pc:chgData name="Mayra R. Guarin Parra" userId="3c9f46e432ca3368" providerId="LiveId" clId="{1FF497A5-3078-4197-AF0B-2B05D487F07E}" dt="2025-08-13T22:49:16.595" v="1" actId="20577"/>
        <pc:sldMkLst>
          <pc:docMk/>
          <pc:sldMk cId="597815253" sldId="2145706541"/>
        </pc:sldMkLst>
        <pc:spChg chg="mod">
          <ac:chgData name="Mayra R. Guarin Parra" userId="3c9f46e432ca3368" providerId="LiveId" clId="{1FF497A5-3078-4197-AF0B-2B05D487F07E}" dt="2025-08-13T22:49:16.595" v="1" actId="20577"/>
          <ac:spMkLst>
            <pc:docMk/>
            <pc:sldMk cId="597815253" sldId="2145706541"/>
            <ac:spMk id="4" creationId="{6BDF8003-D141-7483-8D4D-AEC7DCE0B7B4}"/>
          </ac:spMkLst>
        </pc:spChg>
      </pc:sldChg>
      <pc:sldChg chg="add">
        <pc:chgData name="Mayra R. Guarin Parra" userId="3c9f46e432ca3368" providerId="LiveId" clId="{1FF497A5-3078-4197-AF0B-2B05D487F07E}" dt="2025-08-13T22:53:08.298" v="16"/>
        <pc:sldMkLst>
          <pc:docMk/>
          <pc:sldMk cId="658455177" sldId="2145706542"/>
        </pc:sldMkLst>
      </pc:sldChg>
      <pc:sldChg chg="add">
        <pc:chgData name="Mayra R. Guarin Parra" userId="3c9f46e432ca3368" providerId="LiveId" clId="{1FF497A5-3078-4197-AF0B-2B05D487F07E}" dt="2025-08-13T22:53:08.298" v="16"/>
        <pc:sldMkLst>
          <pc:docMk/>
          <pc:sldMk cId="2814837583" sldId="2145706549"/>
        </pc:sldMkLst>
      </pc:sldChg>
      <pc:sldChg chg="add">
        <pc:chgData name="Mayra R. Guarin Parra" userId="3c9f46e432ca3368" providerId="LiveId" clId="{1FF497A5-3078-4197-AF0B-2B05D487F07E}" dt="2025-08-13T22:53:08.298" v="16"/>
        <pc:sldMkLst>
          <pc:docMk/>
          <pc:sldMk cId="1581397296" sldId="2145706550"/>
        </pc:sldMkLst>
      </pc:sldChg>
      <pc:sldChg chg="modSp del">
        <pc:chgData name="Mayra R. Guarin Parra" userId="3c9f46e432ca3368" providerId="LiveId" clId="{1FF497A5-3078-4197-AF0B-2B05D487F07E}" dt="2025-08-13T22:52:57.012" v="14" actId="47"/>
        <pc:sldMkLst>
          <pc:docMk/>
          <pc:sldMk cId="553573013" sldId="2145706552"/>
        </pc:sldMkLst>
      </pc:sldChg>
      <pc:sldChg chg="modSp mod">
        <pc:chgData name="Mayra R. Guarin Parra" userId="3c9f46e432ca3368" providerId="LiveId" clId="{1FF497A5-3078-4197-AF0B-2B05D487F07E}" dt="2025-08-13T22:50:55.570" v="8" actId="14826"/>
        <pc:sldMkLst>
          <pc:docMk/>
          <pc:sldMk cId="2760357774" sldId="2145706553"/>
        </pc:sldMkLst>
        <pc:spChg chg="mod">
          <ac:chgData name="Mayra R. Guarin Parra" userId="3c9f46e432ca3368" providerId="LiveId" clId="{1FF497A5-3078-4197-AF0B-2B05D487F07E}" dt="2025-08-13T22:49:29.083" v="2"/>
          <ac:spMkLst>
            <pc:docMk/>
            <pc:sldMk cId="2760357774" sldId="2145706553"/>
            <ac:spMk id="8" creationId="{12AD01B5-FBD4-25B6-1B14-E4A249CD4B16}"/>
          </ac:spMkLst>
        </pc:spChg>
        <pc:spChg chg="mod">
          <ac:chgData name="Mayra R. Guarin Parra" userId="3c9f46e432ca3368" providerId="LiveId" clId="{1FF497A5-3078-4197-AF0B-2B05D487F07E}" dt="2025-08-13T22:50:02.904" v="4"/>
          <ac:spMkLst>
            <pc:docMk/>
            <pc:sldMk cId="2760357774" sldId="2145706553"/>
            <ac:spMk id="9" creationId="{2A44D390-B35C-19EF-4CC9-2C1C1F41598D}"/>
          </ac:spMkLst>
        </pc:spChg>
        <pc:picChg chg="mod">
          <ac:chgData name="Mayra R. Guarin Parra" userId="3c9f46e432ca3368" providerId="LiveId" clId="{1FF497A5-3078-4197-AF0B-2B05D487F07E}" dt="2025-08-13T22:50:55.570" v="8" actId="14826"/>
          <ac:picMkLst>
            <pc:docMk/>
            <pc:sldMk cId="2760357774" sldId="2145706553"/>
            <ac:picMk id="5" creationId="{A49521B0-16AE-477C-0877-046C6793297A}"/>
          </ac:picMkLst>
        </pc:picChg>
      </pc:sldChg>
      <pc:sldChg chg="modSp mod">
        <pc:chgData name="Mayra R. Guarin Parra" userId="3c9f46e432ca3368" providerId="LiveId" clId="{1FF497A5-3078-4197-AF0B-2B05D487F07E}" dt="2025-08-13T22:51:59.432" v="10" actId="14826"/>
        <pc:sldMkLst>
          <pc:docMk/>
          <pc:sldMk cId="1458713671" sldId="2145706554"/>
        </pc:sldMkLst>
        <pc:spChg chg="mod">
          <ac:chgData name="Mayra R. Guarin Parra" userId="3c9f46e432ca3368" providerId="LiveId" clId="{1FF497A5-3078-4197-AF0B-2B05D487F07E}" dt="2025-08-13T22:49:29.083" v="2"/>
          <ac:spMkLst>
            <pc:docMk/>
            <pc:sldMk cId="1458713671" sldId="2145706554"/>
            <ac:spMk id="8" creationId="{F28E362B-B6E8-E84F-A91E-179409B24651}"/>
          </ac:spMkLst>
        </pc:spChg>
        <pc:spChg chg="mod">
          <ac:chgData name="Mayra R. Guarin Parra" userId="3c9f46e432ca3368" providerId="LiveId" clId="{1FF497A5-3078-4197-AF0B-2B05D487F07E}" dt="2025-08-13T22:50:02.904" v="4"/>
          <ac:spMkLst>
            <pc:docMk/>
            <pc:sldMk cId="1458713671" sldId="2145706554"/>
            <ac:spMk id="9" creationId="{4211D792-FC6B-BDF8-088E-C88AA5F17F97}"/>
          </ac:spMkLst>
        </pc:spChg>
        <pc:picChg chg="mod">
          <ac:chgData name="Mayra R. Guarin Parra" userId="3c9f46e432ca3368" providerId="LiveId" clId="{1FF497A5-3078-4197-AF0B-2B05D487F07E}" dt="2025-08-13T22:51:59.432" v="10" actId="14826"/>
          <ac:picMkLst>
            <pc:docMk/>
            <pc:sldMk cId="1458713671" sldId="2145706554"/>
            <ac:picMk id="6" creationId="{59BAF1FA-AF2E-7611-4D61-D0F300D01662}"/>
          </ac:picMkLst>
        </pc:picChg>
      </pc:sldChg>
      <pc:sldChg chg="modSp del">
        <pc:chgData name="Mayra R. Guarin Parra" userId="3c9f46e432ca3368" providerId="LiveId" clId="{1FF497A5-3078-4197-AF0B-2B05D487F07E}" dt="2025-08-13T22:53:00.763" v="15" actId="47"/>
        <pc:sldMkLst>
          <pc:docMk/>
          <pc:sldMk cId="1022293925" sldId="2145706555"/>
        </pc:sldMkLst>
      </pc:sldChg>
      <pc:sldChg chg="modSp del">
        <pc:chgData name="Mayra R. Guarin Parra" userId="3c9f46e432ca3368" providerId="LiveId" clId="{1FF497A5-3078-4197-AF0B-2B05D487F07E}" dt="2025-08-13T22:53:00.763" v="15" actId="47"/>
        <pc:sldMkLst>
          <pc:docMk/>
          <pc:sldMk cId="3572530719" sldId="2145706556"/>
        </pc:sldMkLst>
      </pc:sldChg>
      <pc:sldChg chg="modSp del">
        <pc:chgData name="Mayra R. Guarin Parra" userId="3c9f46e432ca3368" providerId="LiveId" clId="{1FF497A5-3078-4197-AF0B-2B05D487F07E}" dt="2025-08-13T22:53:00.763" v="15" actId="47"/>
        <pc:sldMkLst>
          <pc:docMk/>
          <pc:sldMk cId="256093890" sldId="2145706557"/>
        </pc:sldMkLst>
      </pc:sldChg>
      <pc:sldChg chg="add">
        <pc:chgData name="Mayra R. Guarin Parra" userId="3c9f46e432ca3368" providerId="LiveId" clId="{1FF497A5-3078-4197-AF0B-2B05D487F07E}" dt="2025-08-13T22:52:55.535" v="13"/>
        <pc:sldMkLst>
          <pc:docMk/>
          <pc:sldMk cId="1946565013" sldId="2145706558"/>
        </pc:sldMkLst>
      </pc:sldChg>
    </pc:docChg>
  </pc:docChgLst>
  <pc:docChgLst>
    <pc:chgData name="Mayra R. Guarin Parra" userId="3c9f46e432ca3368" providerId="LiveId" clId="{51D7B3AF-B9A7-40AC-BBFB-C35DA2E23C77}"/>
    <pc:docChg chg="addSld delSld modSld">
      <pc:chgData name="Mayra R. Guarin Parra" userId="3c9f46e432ca3368" providerId="LiveId" clId="{51D7B3AF-B9A7-40AC-BBFB-C35DA2E23C77}" dt="2025-05-21T20:55:06.634" v="18" actId="47"/>
      <pc:docMkLst>
        <pc:docMk/>
      </pc:docMkLst>
      <pc:sldChg chg="modSp mod">
        <pc:chgData name="Mayra R. Guarin Parra" userId="3c9f46e432ca3368" providerId="LiveId" clId="{51D7B3AF-B9A7-40AC-BBFB-C35DA2E23C77}" dt="2025-05-21T20:53:38.234" v="10" actId="403"/>
        <pc:sldMkLst>
          <pc:docMk/>
          <pc:sldMk cId="1944511053" sldId="338"/>
        </pc:sldMkLst>
      </pc:sldChg>
      <pc:sldChg chg="modSp mod">
        <pc:chgData name="Mayra R. Guarin Parra" userId="3c9f46e432ca3368" providerId="LiveId" clId="{51D7B3AF-B9A7-40AC-BBFB-C35DA2E23C77}" dt="2025-05-21T20:54:17.004" v="13" actId="14826"/>
        <pc:sldMkLst>
          <pc:docMk/>
          <pc:sldMk cId="1762313496" sldId="341"/>
        </pc:sldMkLst>
      </pc:sldChg>
      <pc:sldChg chg="modSp mod">
        <pc:chgData name="Mayra R. Guarin Parra" userId="3c9f46e432ca3368" providerId="LiveId" clId="{51D7B3AF-B9A7-40AC-BBFB-C35DA2E23C77}" dt="2025-05-21T20:54:27.641" v="14" actId="14826"/>
        <pc:sldMkLst>
          <pc:docMk/>
          <pc:sldMk cId="2665424340" sldId="353"/>
        </pc:sldMkLst>
      </pc:sldChg>
      <pc:sldChg chg="modSp mod">
        <pc:chgData name="Mayra R. Guarin Parra" userId="3c9f46e432ca3368" providerId="LiveId" clId="{51D7B3AF-B9A7-40AC-BBFB-C35DA2E23C77}" dt="2025-05-21T20:52:13.075" v="3" actId="20577"/>
        <pc:sldMkLst>
          <pc:docMk/>
          <pc:sldMk cId="597815253" sldId="2145706541"/>
        </pc:sldMkLst>
      </pc:sldChg>
      <pc:sldChg chg="modSp del">
        <pc:chgData name="Mayra R. Guarin Parra" userId="3c9f46e432ca3368" providerId="LiveId" clId="{51D7B3AF-B9A7-40AC-BBFB-C35DA2E23C77}" dt="2025-05-21T20:54:49.441" v="16" actId="47"/>
        <pc:sldMkLst>
          <pc:docMk/>
          <pc:sldMk cId="658455177" sldId="2145706542"/>
        </pc:sldMkLst>
      </pc:sldChg>
      <pc:sldChg chg="modSp del">
        <pc:chgData name="Mayra R. Guarin Parra" userId="3c9f46e432ca3368" providerId="LiveId" clId="{51D7B3AF-B9A7-40AC-BBFB-C35DA2E23C77}" dt="2025-05-21T20:54:49.441" v="16" actId="47"/>
        <pc:sldMkLst>
          <pc:docMk/>
          <pc:sldMk cId="2814837583" sldId="2145706549"/>
        </pc:sldMkLst>
      </pc:sldChg>
      <pc:sldChg chg="modSp del">
        <pc:chgData name="Mayra R. Guarin Parra" userId="3c9f46e432ca3368" providerId="LiveId" clId="{51D7B3AF-B9A7-40AC-BBFB-C35DA2E23C77}" dt="2025-05-21T20:54:49.441" v="16" actId="47"/>
        <pc:sldMkLst>
          <pc:docMk/>
          <pc:sldMk cId="1581397296" sldId="2145706550"/>
        </pc:sldMkLst>
      </pc:sldChg>
      <pc:sldChg chg="modSp del">
        <pc:chgData name="Mayra R. Guarin Parra" userId="3c9f46e432ca3368" providerId="LiveId" clId="{51D7B3AF-B9A7-40AC-BBFB-C35DA2E23C77}" dt="2025-05-21T20:55:06.634" v="18" actId="47"/>
        <pc:sldMkLst>
          <pc:docMk/>
          <pc:sldMk cId="553573013" sldId="2145706552"/>
        </pc:sldMkLst>
      </pc:sldChg>
      <pc:sldChg chg="modSp mod">
        <pc:chgData name="Mayra R. Guarin Parra" userId="3c9f46e432ca3368" providerId="LiveId" clId="{51D7B3AF-B9A7-40AC-BBFB-C35DA2E23C77}" dt="2025-05-21T20:53:49.332" v="11" actId="14826"/>
        <pc:sldMkLst>
          <pc:docMk/>
          <pc:sldMk cId="2760357774" sldId="2145706553"/>
        </pc:sldMkLst>
      </pc:sldChg>
      <pc:sldChg chg="modSp mod">
        <pc:chgData name="Mayra R. Guarin Parra" userId="3c9f46e432ca3368" providerId="LiveId" clId="{51D7B3AF-B9A7-40AC-BBFB-C35DA2E23C77}" dt="2025-05-21T20:54:01.351" v="12" actId="14826"/>
        <pc:sldMkLst>
          <pc:docMk/>
          <pc:sldMk cId="1458713671" sldId="2145706554"/>
        </pc:sldMkLst>
      </pc:sldChg>
      <pc:sldChg chg="add">
        <pc:chgData name="Mayra R. Guarin Parra" userId="3c9f46e432ca3368" providerId="LiveId" clId="{51D7B3AF-B9A7-40AC-BBFB-C35DA2E23C77}" dt="2025-05-21T20:54:45.347" v="15"/>
        <pc:sldMkLst>
          <pc:docMk/>
          <pc:sldMk cId="2190214973" sldId="2145706555"/>
        </pc:sldMkLst>
      </pc:sldChg>
      <pc:sldChg chg="add">
        <pc:chgData name="Mayra R. Guarin Parra" userId="3c9f46e432ca3368" providerId="LiveId" clId="{51D7B3AF-B9A7-40AC-BBFB-C35DA2E23C77}" dt="2025-05-21T20:54:45.347" v="15"/>
        <pc:sldMkLst>
          <pc:docMk/>
          <pc:sldMk cId="2758047697" sldId="2145706556"/>
        </pc:sldMkLst>
      </pc:sldChg>
      <pc:sldChg chg="add">
        <pc:chgData name="Mayra R. Guarin Parra" userId="3c9f46e432ca3368" providerId="LiveId" clId="{51D7B3AF-B9A7-40AC-BBFB-C35DA2E23C77}" dt="2025-05-21T20:54:45.347" v="15"/>
        <pc:sldMkLst>
          <pc:docMk/>
          <pc:sldMk cId="4024061655" sldId="2145706557"/>
        </pc:sldMkLst>
      </pc:sldChg>
      <pc:sldChg chg="add">
        <pc:chgData name="Mayra R. Guarin Parra" userId="3c9f46e432ca3368" providerId="LiveId" clId="{51D7B3AF-B9A7-40AC-BBFB-C35DA2E23C77}" dt="2025-05-21T20:55:04.910" v="17"/>
        <pc:sldMkLst>
          <pc:docMk/>
          <pc:sldMk cId="1467799022" sldId="2145706558"/>
        </pc:sldMkLst>
      </pc:sldChg>
    </pc:docChg>
  </pc:docChgLst>
  <pc:docChgLst>
    <pc:chgData name="Mayra R. Guarin Parra" userId="3c9f46e432ca3368" providerId="LiveId" clId="{EF6CD42C-99B1-4306-9219-A7EC24B10309}"/>
    <pc:docChg chg="addSld delSld modSld">
      <pc:chgData name="Mayra R. Guarin Parra" userId="3c9f46e432ca3368" providerId="LiveId" clId="{EF6CD42C-99B1-4306-9219-A7EC24B10309}" dt="2025-07-16T19:10:06.062" v="18"/>
      <pc:docMkLst>
        <pc:docMk/>
      </pc:docMkLst>
      <pc:sldChg chg="modSp mod">
        <pc:chgData name="Mayra R. Guarin Parra" userId="3c9f46e432ca3368" providerId="LiveId" clId="{EF6CD42C-99B1-4306-9219-A7EC24B10309}" dt="2025-07-16T19:07:25.883" v="8" actId="403"/>
        <pc:sldMkLst>
          <pc:docMk/>
          <pc:sldMk cId="1944511053" sldId="338"/>
        </pc:sldMkLst>
      </pc:sldChg>
      <pc:sldChg chg="modSp mod">
        <pc:chgData name="Mayra R. Guarin Parra" userId="3c9f46e432ca3368" providerId="LiveId" clId="{EF6CD42C-99B1-4306-9219-A7EC24B10309}" dt="2025-07-16T19:09:11.443" v="11" actId="14826"/>
        <pc:sldMkLst>
          <pc:docMk/>
          <pc:sldMk cId="1762313496" sldId="341"/>
        </pc:sldMkLst>
      </pc:sldChg>
      <pc:sldChg chg="modSp mod">
        <pc:chgData name="Mayra R. Guarin Parra" userId="3c9f46e432ca3368" providerId="LiveId" clId="{EF6CD42C-99B1-4306-9219-A7EC24B10309}" dt="2025-07-16T19:09:31.577" v="14" actId="14826"/>
        <pc:sldMkLst>
          <pc:docMk/>
          <pc:sldMk cId="2665424340" sldId="353"/>
        </pc:sldMkLst>
      </pc:sldChg>
      <pc:sldChg chg="modSp mod">
        <pc:chgData name="Mayra R. Guarin Parra" userId="3c9f46e432ca3368" providerId="LiveId" clId="{EF6CD42C-99B1-4306-9219-A7EC24B10309}" dt="2025-07-16T19:06:19.036" v="1" actId="20577"/>
        <pc:sldMkLst>
          <pc:docMk/>
          <pc:sldMk cId="597815253" sldId="2145706541"/>
        </pc:sldMkLst>
      </pc:sldChg>
      <pc:sldChg chg="modSp add del">
        <pc:chgData name="Mayra R. Guarin Parra" userId="3c9f46e432ca3368" providerId="LiveId" clId="{EF6CD42C-99B1-4306-9219-A7EC24B10309}" dt="2025-07-16T19:10:06.062" v="18"/>
        <pc:sldMkLst>
          <pc:docMk/>
          <pc:sldMk cId="658455177" sldId="2145706542"/>
        </pc:sldMkLst>
      </pc:sldChg>
      <pc:sldChg chg="modSp add del">
        <pc:chgData name="Mayra R. Guarin Parra" userId="3c9f46e432ca3368" providerId="LiveId" clId="{EF6CD42C-99B1-4306-9219-A7EC24B10309}" dt="2025-07-16T19:10:06.062" v="18"/>
        <pc:sldMkLst>
          <pc:docMk/>
          <pc:sldMk cId="2814837583" sldId="2145706549"/>
        </pc:sldMkLst>
      </pc:sldChg>
      <pc:sldChg chg="modSp add del">
        <pc:chgData name="Mayra R. Guarin Parra" userId="3c9f46e432ca3368" providerId="LiveId" clId="{EF6CD42C-99B1-4306-9219-A7EC24B10309}" dt="2025-07-16T19:10:06.062" v="18"/>
        <pc:sldMkLst>
          <pc:docMk/>
          <pc:sldMk cId="1581397296" sldId="2145706550"/>
        </pc:sldMkLst>
      </pc:sldChg>
      <pc:sldChg chg="modSp del">
        <pc:chgData name="Mayra R. Guarin Parra" userId="3c9f46e432ca3368" providerId="LiveId" clId="{EF6CD42C-99B1-4306-9219-A7EC24B10309}" dt="2025-07-16T19:09:55.811" v="16" actId="47"/>
        <pc:sldMkLst>
          <pc:docMk/>
          <pc:sldMk cId="553573013" sldId="2145706552"/>
        </pc:sldMkLst>
      </pc:sldChg>
      <pc:sldChg chg="modSp mod">
        <pc:chgData name="Mayra R. Guarin Parra" userId="3c9f46e432ca3368" providerId="LiveId" clId="{EF6CD42C-99B1-4306-9219-A7EC24B10309}" dt="2025-07-16T19:08:02.638" v="9" actId="14826"/>
        <pc:sldMkLst>
          <pc:docMk/>
          <pc:sldMk cId="2760357774" sldId="2145706553"/>
        </pc:sldMkLst>
      </pc:sldChg>
      <pc:sldChg chg="modSp mod">
        <pc:chgData name="Mayra R. Guarin Parra" userId="3c9f46e432ca3368" providerId="LiveId" clId="{EF6CD42C-99B1-4306-9219-A7EC24B10309}" dt="2025-07-16T19:08:26.445" v="10" actId="14826"/>
        <pc:sldMkLst>
          <pc:docMk/>
          <pc:sldMk cId="1458713671" sldId="2145706554"/>
        </pc:sldMkLst>
      </pc:sldChg>
      <pc:sldChg chg="add">
        <pc:chgData name="Mayra R. Guarin Parra" userId="3c9f46e432ca3368" providerId="LiveId" clId="{EF6CD42C-99B1-4306-9219-A7EC24B10309}" dt="2025-07-16T19:09:54.389" v="15"/>
        <pc:sldMkLst>
          <pc:docMk/>
          <pc:sldMk cId="4069150891" sldId="2145706555"/>
        </pc:sldMkLst>
      </pc:sldChg>
    </pc:docChg>
  </pc:docChgLst>
  <pc:docChgLst>
    <pc:chgData name="Mayra R. Guarin Parra" userId="3c9f46e432ca3368" providerId="LiveId" clId="{3887AE41-DB49-477C-B605-B8B3FBE23997}"/>
    <pc:docChg chg="addSld delSld modSld">
      <pc:chgData name="Mayra R. Guarin Parra" userId="3c9f46e432ca3368" providerId="LiveId" clId="{3887AE41-DB49-477C-B605-B8B3FBE23997}" dt="2025-06-04T19:51:21.063" v="24" actId="47"/>
      <pc:docMkLst>
        <pc:docMk/>
      </pc:docMkLst>
      <pc:sldChg chg="add">
        <pc:chgData name="Mayra R. Guarin Parra" userId="3c9f46e432ca3368" providerId="LiveId" clId="{3887AE41-DB49-477C-B605-B8B3FBE23997}" dt="2025-06-04T19:51:08.060" v="21"/>
        <pc:sldMkLst>
          <pc:docMk/>
          <pc:sldMk cId="285930482" sldId="2145706555"/>
        </pc:sldMkLst>
      </pc:sldChg>
      <pc:sldChg chg="add">
        <pc:chgData name="Mayra R. Guarin Parra" userId="3c9f46e432ca3368" providerId="LiveId" clId="{3887AE41-DB49-477C-B605-B8B3FBE23997}" dt="2025-06-04T19:51:16.817" v="23"/>
        <pc:sldMkLst>
          <pc:docMk/>
          <pc:sldMk cId="2687450526" sldId="2145706556"/>
        </pc:sldMkLst>
      </pc:sldChg>
      <pc:sldChg chg="add">
        <pc:chgData name="Mayra R. Guarin Parra" userId="3c9f46e432ca3368" providerId="LiveId" clId="{3887AE41-DB49-477C-B605-B8B3FBE23997}" dt="2025-06-04T19:51:16.817" v="23"/>
        <pc:sldMkLst>
          <pc:docMk/>
          <pc:sldMk cId="1983838056" sldId="2145706557"/>
        </pc:sldMkLst>
      </pc:sldChg>
      <pc:sldChg chg="add">
        <pc:chgData name="Mayra R. Guarin Parra" userId="3c9f46e432ca3368" providerId="LiveId" clId="{3887AE41-DB49-477C-B605-B8B3FBE23997}" dt="2025-06-04T19:51:16.817" v="23"/>
        <pc:sldMkLst>
          <pc:docMk/>
          <pc:sldMk cId="380845569" sldId="2145706558"/>
        </pc:sldMkLst>
      </pc:sldChg>
    </pc:docChg>
  </pc:docChgLst>
  <pc:docChgLst>
    <pc:chgData name="Mayra R. Guarin Parra" userId="3c9f46e432ca3368" providerId="LiveId" clId="{F6ECCAE5-EE9F-4D24-AF27-AED5843636E5}"/>
    <pc:docChg chg="addSld delSld modSld">
      <pc:chgData name="Mayra R. Guarin Parra" userId="3c9f46e432ca3368" providerId="LiveId" clId="{F6ECCAE5-EE9F-4D24-AF27-AED5843636E5}" dt="2025-05-14T20:36:10.231" v="21"/>
      <pc:docMkLst>
        <pc:docMk/>
      </pc:docMkLst>
      <pc:sldChg chg="modSp mod">
        <pc:chgData name="Mayra R. Guarin Parra" userId="3c9f46e432ca3368" providerId="LiveId" clId="{F6ECCAE5-EE9F-4D24-AF27-AED5843636E5}" dt="2025-05-14T20:34:14.791" v="9" actId="403"/>
        <pc:sldMkLst>
          <pc:docMk/>
          <pc:sldMk cId="1944511053" sldId="338"/>
        </pc:sldMkLst>
      </pc:sldChg>
      <pc:sldChg chg="modSp mod">
        <pc:chgData name="Mayra R. Guarin Parra" userId="3c9f46e432ca3368" providerId="LiveId" clId="{F6ECCAE5-EE9F-4D24-AF27-AED5843636E5}" dt="2025-05-14T20:35:40.851" v="17" actId="14826"/>
        <pc:sldMkLst>
          <pc:docMk/>
          <pc:sldMk cId="1762313496" sldId="341"/>
        </pc:sldMkLst>
      </pc:sldChg>
      <pc:sldChg chg="modSp mod">
        <pc:chgData name="Mayra R. Guarin Parra" userId="3c9f46e432ca3368" providerId="LiveId" clId="{F6ECCAE5-EE9F-4D24-AF27-AED5843636E5}" dt="2025-05-14T20:35:29.679" v="16" actId="20577"/>
        <pc:sldMkLst>
          <pc:docMk/>
          <pc:sldMk cId="2665424340" sldId="353"/>
        </pc:sldMkLst>
      </pc:sldChg>
      <pc:sldChg chg="modSp mod">
        <pc:chgData name="Mayra R. Guarin Parra" userId="3c9f46e432ca3368" providerId="LiveId" clId="{F6ECCAE5-EE9F-4D24-AF27-AED5843636E5}" dt="2025-05-14T20:33:08.387" v="3" actId="20577"/>
        <pc:sldMkLst>
          <pc:docMk/>
          <pc:sldMk cId="597815253" sldId="2145706541"/>
        </pc:sldMkLst>
      </pc:sldChg>
      <pc:sldChg chg="modSp add del">
        <pc:chgData name="Mayra R. Guarin Parra" userId="3c9f46e432ca3368" providerId="LiveId" clId="{F6ECCAE5-EE9F-4D24-AF27-AED5843636E5}" dt="2025-05-14T20:36:10.231" v="21"/>
        <pc:sldMkLst>
          <pc:docMk/>
          <pc:sldMk cId="658455177" sldId="2145706542"/>
        </pc:sldMkLst>
      </pc:sldChg>
      <pc:sldChg chg="modSp add del">
        <pc:chgData name="Mayra R. Guarin Parra" userId="3c9f46e432ca3368" providerId="LiveId" clId="{F6ECCAE5-EE9F-4D24-AF27-AED5843636E5}" dt="2025-05-14T20:36:10.231" v="21"/>
        <pc:sldMkLst>
          <pc:docMk/>
          <pc:sldMk cId="2814837583" sldId="2145706549"/>
        </pc:sldMkLst>
      </pc:sldChg>
      <pc:sldChg chg="modSp add del">
        <pc:chgData name="Mayra R. Guarin Parra" userId="3c9f46e432ca3368" providerId="LiveId" clId="{F6ECCAE5-EE9F-4D24-AF27-AED5843636E5}" dt="2025-05-14T20:36:10.231" v="21"/>
        <pc:sldMkLst>
          <pc:docMk/>
          <pc:sldMk cId="1581397296" sldId="2145706550"/>
        </pc:sldMkLst>
      </pc:sldChg>
      <pc:sldChg chg="add">
        <pc:chgData name="Mayra R. Guarin Parra" userId="3c9f46e432ca3368" providerId="LiveId" clId="{F6ECCAE5-EE9F-4D24-AF27-AED5843636E5}" dt="2025-05-14T20:35:57.450" v="18"/>
        <pc:sldMkLst>
          <pc:docMk/>
          <pc:sldMk cId="553573013" sldId="2145706552"/>
        </pc:sldMkLst>
      </pc:sldChg>
      <pc:sldChg chg="modSp mod">
        <pc:chgData name="Mayra R. Guarin Parra" userId="3c9f46e432ca3368" providerId="LiveId" clId="{F6ECCAE5-EE9F-4D24-AF27-AED5843636E5}" dt="2025-05-14T20:34:33.351" v="10" actId="14826"/>
        <pc:sldMkLst>
          <pc:docMk/>
          <pc:sldMk cId="2760357774" sldId="2145706553"/>
        </pc:sldMkLst>
      </pc:sldChg>
      <pc:sldChg chg="modSp mod">
        <pc:chgData name="Mayra R. Guarin Parra" userId="3c9f46e432ca3368" providerId="LiveId" clId="{F6ECCAE5-EE9F-4D24-AF27-AED5843636E5}" dt="2025-05-14T20:34:44.216" v="11" actId="14826"/>
        <pc:sldMkLst>
          <pc:docMk/>
          <pc:sldMk cId="1458713671" sldId="2145706554"/>
        </pc:sldMkLst>
      </pc:sldChg>
      <pc:sldChg chg="modSp del">
        <pc:chgData name="Mayra R. Guarin Parra" userId="3c9f46e432ca3368" providerId="LiveId" clId="{F6ECCAE5-EE9F-4D24-AF27-AED5843636E5}" dt="2025-05-14T20:35:58.942" v="19" actId="47"/>
        <pc:sldMkLst>
          <pc:docMk/>
          <pc:sldMk cId="977010083" sldId="2145706555"/>
        </pc:sldMkLst>
      </pc:sldChg>
    </pc:docChg>
  </pc:docChgLst>
  <pc:docChgLst>
    <pc:chgData name="Mayra R. Guarin Parra" userId="3c9f46e432ca3368" providerId="LiveId" clId="{E1A46F37-6A8A-4062-94D9-8F42624C8901}"/>
    <pc:docChg chg="addSld delSld modSld">
      <pc:chgData name="Mayra R. Guarin Parra" userId="3c9f46e432ca3368" providerId="LiveId" clId="{E1A46F37-6A8A-4062-94D9-8F42624C8901}" dt="2025-08-06T17:49:25.777" v="21" actId="20577"/>
      <pc:docMkLst>
        <pc:docMk/>
      </pc:docMkLst>
      <pc:sldChg chg="modSp mod">
        <pc:chgData name="Mayra R. Guarin Parra" userId="3c9f46e432ca3368" providerId="LiveId" clId="{E1A46F37-6A8A-4062-94D9-8F42624C8901}" dt="2025-08-06T17:47:52.651" v="15" actId="404"/>
        <pc:sldMkLst>
          <pc:docMk/>
          <pc:sldMk cId="1944511053" sldId="338"/>
        </pc:sldMkLst>
      </pc:sldChg>
      <pc:sldChg chg="modSp mod">
        <pc:chgData name="Mayra R. Guarin Parra" userId="3c9f46e432ca3368" providerId="LiveId" clId="{E1A46F37-6A8A-4062-94D9-8F42624C8901}" dt="2025-08-06T17:48:57.159" v="18" actId="14826"/>
        <pc:sldMkLst>
          <pc:docMk/>
          <pc:sldMk cId="1762313496" sldId="341"/>
        </pc:sldMkLst>
      </pc:sldChg>
      <pc:sldChg chg="modSp mod">
        <pc:chgData name="Mayra R. Guarin Parra" userId="3c9f46e432ca3368" providerId="LiveId" clId="{E1A46F37-6A8A-4062-94D9-8F42624C8901}" dt="2025-08-06T17:49:25.777" v="21" actId="20577"/>
        <pc:sldMkLst>
          <pc:docMk/>
          <pc:sldMk cId="2665424340" sldId="353"/>
        </pc:sldMkLst>
      </pc:sldChg>
      <pc:sldChg chg="del">
        <pc:chgData name="Mayra R. Guarin Parra" userId="3c9f46e432ca3368" providerId="LiveId" clId="{E1A46F37-6A8A-4062-94D9-8F42624C8901}" dt="2025-08-06T17:46:25.212" v="3" actId="47"/>
        <pc:sldMkLst>
          <pc:docMk/>
          <pc:sldMk cId="658455177" sldId="2145706542"/>
        </pc:sldMkLst>
      </pc:sldChg>
      <pc:sldChg chg="del">
        <pc:chgData name="Mayra R. Guarin Parra" userId="3c9f46e432ca3368" providerId="LiveId" clId="{E1A46F37-6A8A-4062-94D9-8F42624C8901}" dt="2025-08-06T17:46:25.212" v="3" actId="47"/>
        <pc:sldMkLst>
          <pc:docMk/>
          <pc:sldMk cId="2814837583" sldId="2145706549"/>
        </pc:sldMkLst>
      </pc:sldChg>
      <pc:sldChg chg="del">
        <pc:chgData name="Mayra R. Guarin Parra" userId="3c9f46e432ca3368" providerId="LiveId" clId="{E1A46F37-6A8A-4062-94D9-8F42624C8901}" dt="2025-08-06T17:46:25.212" v="3" actId="47"/>
        <pc:sldMkLst>
          <pc:docMk/>
          <pc:sldMk cId="1581397296" sldId="2145706550"/>
        </pc:sldMkLst>
      </pc:sldChg>
      <pc:sldChg chg="add">
        <pc:chgData name="Mayra R. Guarin Parra" userId="3c9f46e432ca3368" providerId="LiveId" clId="{E1A46F37-6A8A-4062-94D9-8F42624C8901}" dt="2025-08-06T17:46:09.719" v="0"/>
        <pc:sldMkLst>
          <pc:docMk/>
          <pc:sldMk cId="553573013" sldId="2145706552"/>
        </pc:sldMkLst>
      </pc:sldChg>
      <pc:sldChg chg="modSp mod">
        <pc:chgData name="Mayra R. Guarin Parra" userId="3c9f46e432ca3368" providerId="LiveId" clId="{E1A46F37-6A8A-4062-94D9-8F42624C8901}" dt="2025-08-06T17:48:15.757" v="16" actId="14826"/>
        <pc:sldMkLst>
          <pc:docMk/>
          <pc:sldMk cId="2760357774" sldId="2145706553"/>
        </pc:sldMkLst>
      </pc:sldChg>
      <pc:sldChg chg="modSp mod">
        <pc:chgData name="Mayra R. Guarin Parra" userId="3c9f46e432ca3368" providerId="LiveId" clId="{E1A46F37-6A8A-4062-94D9-8F42624C8901}" dt="2025-08-06T17:48:37.963" v="17" actId="14826"/>
        <pc:sldMkLst>
          <pc:docMk/>
          <pc:sldMk cId="1458713671" sldId="2145706554"/>
        </pc:sldMkLst>
      </pc:sldChg>
      <pc:sldChg chg="add">
        <pc:chgData name="Mayra R. Guarin Parra" userId="3c9f46e432ca3368" providerId="LiveId" clId="{E1A46F37-6A8A-4062-94D9-8F42624C8901}" dt="2025-08-06T17:46:20.353" v="2"/>
        <pc:sldMkLst>
          <pc:docMk/>
          <pc:sldMk cId="1022293925" sldId="2145706555"/>
        </pc:sldMkLst>
      </pc:sldChg>
      <pc:sldChg chg="del">
        <pc:chgData name="Mayra R. Guarin Parra" userId="3c9f46e432ca3368" providerId="LiveId" clId="{E1A46F37-6A8A-4062-94D9-8F42624C8901}" dt="2025-08-06T17:46:12.514" v="1" actId="47"/>
        <pc:sldMkLst>
          <pc:docMk/>
          <pc:sldMk cId="2007073629" sldId="2145706555"/>
        </pc:sldMkLst>
      </pc:sldChg>
      <pc:sldChg chg="add">
        <pc:chgData name="Mayra R. Guarin Parra" userId="3c9f46e432ca3368" providerId="LiveId" clId="{E1A46F37-6A8A-4062-94D9-8F42624C8901}" dt="2025-08-06T17:46:20.353" v="2"/>
        <pc:sldMkLst>
          <pc:docMk/>
          <pc:sldMk cId="3572530719" sldId="2145706556"/>
        </pc:sldMkLst>
      </pc:sldChg>
      <pc:sldChg chg="add">
        <pc:chgData name="Mayra R. Guarin Parra" userId="3c9f46e432ca3368" providerId="LiveId" clId="{E1A46F37-6A8A-4062-94D9-8F42624C8901}" dt="2025-08-06T17:46:20.353" v="2"/>
        <pc:sldMkLst>
          <pc:docMk/>
          <pc:sldMk cId="256093890" sldId="2145706557"/>
        </pc:sldMkLst>
      </pc:sldChg>
    </pc:docChg>
  </pc:docChgLst>
  <pc:docChgLst>
    <pc:chgData name="Mayra R. Guarin Parra" userId="3c9f46e432ca3368" providerId="LiveId" clId="{6D07DC52-42AB-41D5-9666-B1E887EA5FC0}"/>
    <pc:docChg chg="addSld delSld modSld">
      <pc:chgData name="Mayra R. Guarin Parra" userId="3c9f46e432ca3368" providerId="LiveId" clId="{6D07DC52-42AB-41D5-9666-B1E887EA5FC0}" dt="2025-05-28T20:22:52.093" v="22" actId="47"/>
      <pc:docMkLst>
        <pc:docMk/>
      </pc:docMkLst>
      <pc:sldChg chg="modSp mod">
        <pc:chgData name="Mayra R. Guarin Parra" userId="3c9f46e432ca3368" providerId="LiveId" clId="{6D07DC52-42AB-41D5-9666-B1E887EA5FC0}" dt="2025-05-28T20:20:16.377" v="8" actId="403"/>
        <pc:sldMkLst>
          <pc:docMk/>
          <pc:sldMk cId="1944511053" sldId="338"/>
        </pc:sldMkLst>
      </pc:sldChg>
      <pc:sldChg chg="modSp mod">
        <pc:chgData name="Mayra R. Guarin Parra" userId="3c9f46e432ca3368" providerId="LiveId" clId="{6D07DC52-42AB-41D5-9666-B1E887EA5FC0}" dt="2025-05-28T20:21:28.739" v="11" actId="14826"/>
        <pc:sldMkLst>
          <pc:docMk/>
          <pc:sldMk cId="1762313496" sldId="341"/>
        </pc:sldMkLst>
      </pc:sldChg>
      <pc:sldChg chg="modSp mod">
        <pc:chgData name="Mayra R. Guarin Parra" userId="3c9f46e432ca3368" providerId="LiveId" clId="{6D07DC52-42AB-41D5-9666-B1E887EA5FC0}" dt="2025-05-28T20:22:02.676" v="18" actId="20577"/>
        <pc:sldMkLst>
          <pc:docMk/>
          <pc:sldMk cId="2665424340" sldId="353"/>
        </pc:sldMkLst>
      </pc:sldChg>
      <pc:sldChg chg="modSp mod">
        <pc:chgData name="Mayra R. Guarin Parra" userId="3c9f46e432ca3368" providerId="LiveId" clId="{6D07DC52-42AB-41D5-9666-B1E887EA5FC0}" dt="2025-05-28T20:18:47.133" v="0" actId="20577"/>
        <pc:sldMkLst>
          <pc:docMk/>
          <pc:sldMk cId="597815253" sldId="2145706541"/>
        </pc:sldMkLst>
      </pc:sldChg>
      <pc:sldChg chg="add">
        <pc:chgData name="Mayra R. Guarin Parra" userId="3c9f46e432ca3368" providerId="LiveId" clId="{6D07DC52-42AB-41D5-9666-B1E887EA5FC0}" dt="2025-05-28T20:22:47.855" v="21"/>
        <pc:sldMkLst>
          <pc:docMk/>
          <pc:sldMk cId="658455177" sldId="2145706542"/>
        </pc:sldMkLst>
      </pc:sldChg>
      <pc:sldChg chg="add">
        <pc:chgData name="Mayra R. Guarin Parra" userId="3c9f46e432ca3368" providerId="LiveId" clId="{6D07DC52-42AB-41D5-9666-B1E887EA5FC0}" dt="2025-05-28T20:22:47.855" v="21"/>
        <pc:sldMkLst>
          <pc:docMk/>
          <pc:sldMk cId="2814837583" sldId="2145706549"/>
        </pc:sldMkLst>
      </pc:sldChg>
      <pc:sldChg chg="add">
        <pc:chgData name="Mayra R. Guarin Parra" userId="3c9f46e432ca3368" providerId="LiveId" clId="{6D07DC52-42AB-41D5-9666-B1E887EA5FC0}" dt="2025-05-28T20:22:47.855" v="21"/>
        <pc:sldMkLst>
          <pc:docMk/>
          <pc:sldMk cId="1581397296" sldId="2145706550"/>
        </pc:sldMkLst>
      </pc:sldChg>
      <pc:sldChg chg="add">
        <pc:chgData name="Mayra R. Guarin Parra" userId="3c9f46e432ca3368" providerId="LiveId" clId="{6D07DC52-42AB-41D5-9666-B1E887EA5FC0}" dt="2025-05-28T20:22:39.072" v="19"/>
        <pc:sldMkLst>
          <pc:docMk/>
          <pc:sldMk cId="553573013" sldId="2145706552"/>
        </pc:sldMkLst>
      </pc:sldChg>
      <pc:sldChg chg="modSp mod">
        <pc:chgData name="Mayra R. Guarin Parra" userId="3c9f46e432ca3368" providerId="LiveId" clId="{6D07DC52-42AB-41D5-9666-B1E887EA5FC0}" dt="2025-05-28T20:20:30.383" v="9" actId="14826"/>
        <pc:sldMkLst>
          <pc:docMk/>
          <pc:sldMk cId="2760357774" sldId="2145706553"/>
        </pc:sldMkLst>
      </pc:sldChg>
      <pc:sldChg chg="modSp mod">
        <pc:chgData name="Mayra R. Guarin Parra" userId="3c9f46e432ca3368" providerId="LiveId" clId="{6D07DC52-42AB-41D5-9666-B1E887EA5FC0}" dt="2025-05-28T20:20:37.662" v="10" actId="14826"/>
        <pc:sldMkLst>
          <pc:docMk/>
          <pc:sldMk cId="1458713671" sldId="2145706554"/>
        </pc:sldMkLst>
      </pc:sldChg>
      <pc:sldChg chg="modSp del">
        <pc:chgData name="Mayra R. Guarin Parra" userId="3c9f46e432ca3368" providerId="LiveId" clId="{6D07DC52-42AB-41D5-9666-B1E887EA5FC0}" dt="2025-05-28T20:22:52.093" v="22" actId="47"/>
        <pc:sldMkLst>
          <pc:docMk/>
          <pc:sldMk cId="2190214973" sldId="2145706555"/>
        </pc:sldMkLst>
      </pc:sldChg>
      <pc:sldChg chg="modSp del">
        <pc:chgData name="Mayra R. Guarin Parra" userId="3c9f46e432ca3368" providerId="LiveId" clId="{6D07DC52-42AB-41D5-9666-B1E887EA5FC0}" dt="2025-05-28T20:22:52.093" v="22" actId="47"/>
        <pc:sldMkLst>
          <pc:docMk/>
          <pc:sldMk cId="2758047697" sldId="2145706556"/>
        </pc:sldMkLst>
      </pc:sldChg>
      <pc:sldChg chg="modSp del">
        <pc:chgData name="Mayra R. Guarin Parra" userId="3c9f46e432ca3368" providerId="LiveId" clId="{6D07DC52-42AB-41D5-9666-B1E887EA5FC0}" dt="2025-05-28T20:22:52.093" v="22" actId="47"/>
        <pc:sldMkLst>
          <pc:docMk/>
          <pc:sldMk cId="4024061655" sldId="2145706557"/>
        </pc:sldMkLst>
      </pc:sldChg>
      <pc:sldChg chg="modSp del">
        <pc:chgData name="Mayra R. Guarin Parra" userId="3c9f46e432ca3368" providerId="LiveId" clId="{6D07DC52-42AB-41D5-9666-B1E887EA5FC0}" dt="2025-05-28T20:22:40.566" v="20" actId="47"/>
        <pc:sldMkLst>
          <pc:docMk/>
          <pc:sldMk cId="1467799022" sldId="2145706558"/>
        </pc:sldMkLst>
      </pc:sldChg>
    </pc:docChg>
  </pc:docChgLst>
  <pc:docChgLst>
    <pc:chgData name="Mayra R. Guarin Parra" userId="3c9f46e432ca3368" providerId="LiveId" clId="{B9445541-1B4B-49BB-9A1E-20DE5338D00F}"/>
    <pc:docChg chg="addSld delSld modSld">
      <pc:chgData name="Mayra R. Guarin Parra" userId="3c9f46e432ca3368" providerId="LiveId" clId="{B9445541-1B4B-49BB-9A1E-20DE5338D00F}" dt="2025-09-10T19:28:58.102" v="17"/>
      <pc:docMkLst>
        <pc:docMk/>
      </pc:docMkLst>
      <pc:sldChg chg="modSp mod">
        <pc:chgData name="Mayra R. Guarin Parra" userId="3c9f46e432ca3368" providerId="LiveId" clId="{B9445541-1B4B-49BB-9A1E-20DE5338D00F}" dt="2025-09-10T19:27:25.191" v="9" actId="403"/>
        <pc:sldMkLst>
          <pc:docMk/>
          <pc:sldMk cId="1944511053" sldId="338"/>
        </pc:sldMkLst>
        <pc:spChg chg="mod">
          <ac:chgData name="Mayra R. Guarin Parra" userId="3c9f46e432ca3368" providerId="LiveId" clId="{B9445541-1B4B-49BB-9A1E-20DE5338D00F}" dt="2025-09-10T19:26:08.967" v="3"/>
          <ac:spMkLst>
            <pc:docMk/>
            <pc:sldMk cId="1944511053" sldId="338"/>
            <ac:spMk id="8" creationId="{0429FCE3-93E2-42C7-9E26-BC454A738D73}"/>
          </ac:spMkLst>
        </pc:spChg>
        <pc:spChg chg="mod">
          <ac:chgData name="Mayra R. Guarin Parra" userId="3c9f46e432ca3368" providerId="LiveId" clId="{B9445541-1B4B-49BB-9A1E-20DE5338D00F}" dt="2025-09-10T19:26:47.878" v="6"/>
          <ac:spMkLst>
            <pc:docMk/>
            <pc:sldMk cId="1944511053" sldId="338"/>
            <ac:spMk id="9" creationId="{01320C30-2CC0-4783-9DF2-794AB0389308}"/>
          </ac:spMkLst>
        </pc:spChg>
        <pc:graphicFrameChg chg="mod modGraphic">
          <ac:chgData name="Mayra R. Guarin Parra" userId="3c9f46e432ca3368" providerId="LiveId" clId="{B9445541-1B4B-49BB-9A1E-20DE5338D00F}" dt="2025-09-10T19:27:25.191" v="9" actId="403"/>
          <ac:graphicFrameMkLst>
            <pc:docMk/>
            <pc:sldMk cId="1944511053" sldId="338"/>
            <ac:graphicFrameMk id="2" creationId="{00000000-0000-0000-0000-000000000000}"/>
          </ac:graphicFrameMkLst>
        </pc:graphicFrameChg>
      </pc:sldChg>
      <pc:sldChg chg="modSp mod">
        <pc:chgData name="Mayra R. Guarin Parra" userId="3c9f46e432ca3368" providerId="LiveId" clId="{B9445541-1B4B-49BB-9A1E-20DE5338D00F}" dt="2025-09-10T19:28:16.959" v="12" actId="14826"/>
        <pc:sldMkLst>
          <pc:docMk/>
          <pc:sldMk cId="1762313496" sldId="341"/>
        </pc:sldMkLst>
        <pc:spChg chg="mod">
          <ac:chgData name="Mayra R. Guarin Parra" userId="3c9f46e432ca3368" providerId="LiveId" clId="{B9445541-1B4B-49BB-9A1E-20DE5338D00F}" dt="2025-09-10T19:26:47.878" v="6"/>
          <ac:spMkLst>
            <pc:docMk/>
            <pc:sldMk cId="1762313496" sldId="341"/>
            <ac:spMk id="5" creationId="{C8E5B4BC-488A-4DFD-91B8-37592B04169D}"/>
          </ac:spMkLst>
        </pc:spChg>
        <pc:spChg chg="mod">
          <ac:chgData name="Mayra R. Guarin Parra" userId="3c9f46e432ca3368" providerId="LiveId" clId="{B9445541-1B4B-49BB-9A1E-20DE5338D00F}" dt="2025-09-10T19:26:08.967" v="3"/>
          <ac:spMkLst>
            <pc:docMk/>
            <pc:sldMk cId="1762313496" sldId="341"/>
            <ac:spMk id="12" creationId="{F724AE1B-C957-4415-9120-A8D4929500E1}"/>
          </ac:spMkLst>
        </pc:spChg>
        <pc:picChg chg="mod">
          <ac:chgData name="Mayra R. Guarin Parra" userId="3c9f46e432ca3368" providerId="LiveId" clId="{B9445541-1B4B-49BB-9A1E-20DE5338D00F}" dt="2025-09-10T19:28:16.959" v="12" actId="14826"/>
          <ac:picMkLst>
            <pc:docMk/>
            <pc:sldMk cId="1762313496" sldId="341"/>
            <ac:picMk id="3" creationId="{00000000-0000-0000-0000-000000000000}"/>
          </ac:picMkLst>
        </pc:picChg>
      </pc:sldChg>
      <pc:sldChg chg="modSp mod">
        <pc:chgData name="Mayra R. Guarin Parra" userId="3c9f46e432ca3368" providerId="LiveId" clId="{B9445541-1B4B-49BB-9A1E-20DE5338D00F}" dt="2025-09-10T19:28:27.846" v="13" actId="14826"/>
        <pc:sldMkLst>
          <pc:docMk/>
          <pc:sldMk cId="2665424340" sldId="353"/>
        </pc:sldMkLst>
        <pc:spChg chg="mod">
          <ac:chgData name="Mayra R. Guarin Parra" userId="3c9f46e432ca3368" providerId="LiveId" clId="{B9445541-1B4B-49BB-9A1E-20DE5338D00F}" dt="2025-09-10T19:26:08.967" v="3"/>
          <ac:spMkLst>
            <pc:docMk/>
            <pc:sldMk cId="2665424340" sldId="353"/>
            <ac:spMk id="4" creationId="{7A9CE0AE-84E9-4C7C-BBA2-4A261470C75E}"/>
          </ac:spMkLst>
        </pc:spChg>
        <pc:spChg chg="mod">
          <ac:chgData name="Mayra R. Guarin Parra" userId="3c9f46e432ca3368" providerId="LiveId" clId="{B9445541-1B4B-49BB-9A1E-20DE5338D00F}" dt="2025-09-10T19:26:47.878" v="6"/>
          <ac:spMkLst>
            <pc:docMk/>
            <pc:sldMk cId="2665424340" sldId="353"/>
            <ac:spMk id="6" creationId="{900C4084-C071-450C-B49E-D566F9BE2CB8}"/>
          </ac:spMkLst>
        </pc:spChg>
        <pc:picChg chg="mod">
          <ac:chgData name="Mayra R. Guarin Parra" userId="3c9f46e432ca3368" providerId="LiveId" clId="{B9445541-1B4B-49BB-9A1E-20DE5338D00F}" dt="2025-09-10T19:28:27.846" v="13" actId="14826"/>
          <ac:picMkLst>
            <pc:docMk/>
            <pc:sldMk cId="2665424340" sldId="353"/>
            <ac:picMk id="2" creationId="{00000000-0000-0000-0000-000000000000}"/>
          </ac:picMkLst>
        </pc:picChg>
      </pc:sldChg>
      <pc:sldChg chg="modSp mod">
        <pc:chgData name="Mayra R. Guarin Parra" userId="3c9f46e432ca3368" providerId="LiveId" clId="{B9445541-1B4B-49BB-9A1E-20DE5338D00F}" dt="2025-09-10T19:25:52.124" v="2" actId="20577"/>
        <pc:sldMkLst>
          <pc:docMk/>
          <pc:sldMk cId="597815253" sldId="2145706541"/>
        </pc:sldMkLst>
        <pc:spChg chg="mod">
          <ac:chgData name="Mayra R. Guarin Parra" userId="3c9f46e432ca3368" providerId="LiveId" clId="{B9445541-1B4B-49BB-9A1E-20DE5338D00F}" dt="2025-09-10T19:25:52.124" v="2" actId="20577"/>
          <ac:spMkLst>
            <pc:docMk/>
            <pc:sldMk cId="597815253" sldId="2145706541"/>
            <ac:spMk id="4" creationId="{6BDF8003-D141-7483-8D4D-AEC7DCE0B7B4}"/>
          </ac:spMkLst>
        </pc:spChg>
      </pc:sldChg>
      <pc:sldChg chg="modSp add del">
        <pc:chgData name="Mayra R. Guarin Parra" userId="3c9f46e432ca3368" providerId="LiveId" clId="{B9445541-1B4B-49BB-9A1E-20DE5338D00F}" dt="2025-09-10T19:28:49.794" v="16"/>
        <pc:sldMkLst>
          <pc:docMk/>
          <pc:sldMk cId="658455177" sldId="2145706542"/>
        </pc:sldMkLst>
        <pc:spChg chg="mod">
          <ac:chgData name="Mayra R. Guarin Parra" userId="3c9f46e432ca3368" providerId="LiveId" clId="{B9445541-1B4B-49BB-9A1E-20DE5338D00F}" dt="2025-09-10T19:26:08.967" v="3"/>
          <ac:spMkLst>
            <pc:docMk/>
            <pc:sldMk cId="658455177" sldId="2145706542"/>
            <ac:spMk id="4" creationId="{390537AE-5D23-03DE-0469-6BD82B475FE6}"/>
          </ac:spMkLst>
        </pc:spChg>
        <pc:spChg chg="mod">
          <ac:chgData name="Mayra R. Guarin Parra" userId="3c9f46e432ca3368" providerId="LiveId" clId="{B9445541-1B4B-49BB-9A1E-20DE5338D00F}" dt="2025-09-10T19:26:47.878" v="6"/>
          <ac:spMkLst>
            <pc:docMk/>
            <pc:sldMk cId="658455177" sldId="2145706542"/>
            <ac:spMk id="7" creationId="{01320C30-2CC0-4783-9DF2-794AB0389308}"/>
          </ac:spMkLst>
        </pc:spChg>
      </pc:sldChg>
      <pc:sldChg chg="modSp add del">
        <pc:chgData name="Mayra R. Guarin Parra" userId="3c9f46e432ca3368" providerId="LiveId" clId="{B9445541-1B4B-49BB-9A1E-20DE5338D00F}" dt="2025-09-10T19:28:49.794" v="16"/>
        <pc:sldMkLst>
          <pc:docMk/>
          <pc:sldMk cId="2814837583" sldId="2145706549"/>
        </pc:sldMkLst>
        <pc:spChg chg="mod">
          <ac:chgData name="Mayra R. Guarin Parra" userId="3c9f46e432ca3368" providerId="LiveId" clId="{B9445541-1B4B-49BB-9A1E-20DE5338D00F}" dt="2025-09-10T19:26:08.967" v="3"/>
          <ac:spMkLst>
            <pc:docMk/>
            <pc:sldMk cId="2814837583" sldId="2145706549"/>
            <ac:spMk id="4" creationId="{390537AE-5D23-03DE-0469-6BD82B475FE6}"/>
          </ac:spMkLst>
        </pc:spChg>
        <pc:spChg chg="mod">
          <ac:chgData name="Mayra R. Guarin Parra" userId="3c9f46e432ca3368" providerId="LiveId" clId="{B9445541-1B4B-49BB-9A1E-20DE5338D00F}" dt="2025-09-10T19:26:47.878" v="6"/>
          <ac:spMkLst>
            <pc:docMk/>
            <pc:sldMk cId="2814837583" sldId="2145706549"/>
            <ac:spMk id="7" creationId="{01320C30-2CC0-4783-9DF2-794AB0389308}"/>
          </ac:spMkLst>
        </pc:spChg>
      </pc:sldChg>
      <pc:sldChg chg="modSp add del">
        <pc:chgData name="Mayra R. Guarin Parra" userId="3c9f46e432ca3368" providerId="LiveId" clId="{B9445541-1B4B-49BB-9A1E-20DE5338D00F}" dt="2025-09-10T19:28:49.794" v="16"/>
        <pc:sldMkLst>
          <pc:docMk/>
          <pc:sldMk cId="1581397296" sldId="2145706550"/>
        </pc:sldMkLst>
        <pc:spChg chg="mod">
          <ac:chgData name="Mayra R. Guarin Parra" userId="3c9f46e432ca3368" providerId="LiveId" clId="{B9445541-1B4B-49BB-9A1E-20DE5338D00F}" dt="2025-09-10T19:26:08.967" v="3"/>
          <ac:spMkLst>
            <pc:docMk/>
            <pc:sldMk cId="1581397296" sldId="2145706550"/>
            <ac:spMk id="4" creationId="{390537AE-5D23-03DE-0469-6BD82B475FE6}"/>
          </ac:spMkLst>
        </pc:spChg>
        <pc:spChg chg="mod">
          <ac:chgData name="Mayra R. Guarin Parra" userId="3c9f46e432ca3368" providerId="LiveId" clId="{B9445541-1B4B-49BB-9A1E-20DE5338D00F}" dt="2025-09-10T19:26:47.878" v="6"/>
          <ac:spMkLst>
            <pc:docMk/>
            <pc:sldMk cId="1581397296" sldId="2145706550"/>
            <ac:spMk id="7" creationId="{01320C30-2CC0-4783-9DF2-794AB0389308}"/>
          </ac:spMkLst>
        </pc:spChg>
      </pc:sldChg>
      <pc:sldChg chg="modSp add del">
        <pc:chgData name="Mayra R. Guarin Parra" userId="3c9f46e432ca3368" providerId="LiveId" clId="{B9445541-1B4B-49BB-9A1E-20DE5338D00F}" dt="2025-09-10T19:28:58.102" v="17"/>
        <pc:sldMkLst>
          <pc:docMk/>
          <pc:sldMk cId="553573013" sldId="2145706552"/>
        </pc:sldMkLst>
        <pc:spChg chg="mod">
          <ac:chgData name="Mayra R. Guarin Parra" userId="3c9f46e432ca3368" providerId="LiveId" clId="{B9445541-1B4B-49BB-9A1E-20DE5338D00F}" dt="2025-09-10T19:26:08.967" v="3"/>
          <ac:spMkLst>
            <pc:docMk/>
            <pc:sldMk cId="553573013" sldId="2145706552"/>
            <ac:spMk id="4" creationId="{390537AE-5D23-03DE-0469-6BD82B475FE6}"/>
          </ac:spMkLst>
        </pc:spChg>
        <pc:spChg chg="mod">
          <ac:chgData name="Mayra R. Guarin Parra" userId="3c9f46e432ca3368" providerId="LiveId" clId="{B9445541-1B4B-49BB-9A1E-20DE5338D00F}" dt="2025-09-10T19:26:47.878" v="6"/>
          <ac:spMkLst>
            <pc:docMk/>
            <pc:sldMk cId="553573013" sldId="2145706552"/>
            <ac:spMk id="7" creationId="{01320C30-2CC0-4783-9DF2-794AB0389308}"/>
          </ac:spMkLst>
        </pc:spChg>
      </pc:sldChg>
      <pc:sldChg chg="modSp mod">
        <pc:chgData name="Mayra R. Guarin Parra" userId="3c9f46e432ca3368" providerId="LiveId" clId="{B9445541-1B4B-49BB-9A1E-20DE5338D00F}" dt="2025-09-10T19:27:42.725" v="10" actId="14826"/>
        <pc:sldMkLst>
          <pc:docMk/>
          <pc:sldMk cId="2760357774" sldId="2145706553"/>
        </pc:sldMkLst>
        <pc:spChg chg="mod">
          <ac:chgData name="Mayra R. Guarin Parra" userId="3c9f46e432ca3368" providerId="LiveId" clId="{B9445541-1B4B-49BB-9A1E-20DE5338D00F}" dt="2025-09-10T19:26:08.967" v="3"/>
          <ac:spMkLst>
            <pc:docMk/>
            <pc:sldMk cId="2760357774" sldId="2145706553"/>
            <ac:spMk id="8" creationId="{12AD01B5-FBD4-25B6-1B14-E4A249CD4B16}"/>
          </ac:spMkLst>
        </pc:spChg>
        <pc:spChg chg="mod">
          <ac:chgData name="Mayra R. Guarin Parra" userId="3c9f46e432ca3368" providerId="LiveId" clId="{B9445541-1B4B-49BB-9A1E-20DE5338D00F}" dt="2025-09-10T19:26:47.878" v="6"/>
          <ac:spMkLst>
            <pc:docMk/>
            <pc:sldMk cId="2760357774" sldId="2145706553"/>
            <ac:spMk id="9" creationId="{2A44D390-B35C-19EF-4CC9-2C1C1F41598D}"/>
          </ac:spMkLst>
        </pc:spChg>
        <pc:picChg chg="mod">
          <ac:chgData name="Mayra R. Guarin Parra" userId="3c9f46e432ca3368" providerId="LiveId" clId="{B9445541-1B4B-49BB-9A1E-20DE5338D00F}" dt="2025-09-10T19:27:42.725" v="10" actId="14826"/>
          <ac:picMkLst>
            <pc:docMk/>
            <pc:sldMk cId="2760357774" sldId="2145706553"/>
            <ac:picMk id="5" creationId="{A49521B0-16AE-477C-0877-046C6793297A}"/>
          </ac:picMkLst>
        </pc:picChg>
      </pc:sldChg>
      <pc:sldChg chg="modSp mod">
        <pc:chgData name="Mayra R. Guarin Parra" userId="3c9f46e432ca3368" providerId="LiveId" clId="{B9445541-1B4B-49BB-9A1E-20DE5338D00F}" dt="2025-09-10T19:27:53.863" v="11" actId="14826"/>
        <pc:sldMkLst>
          <pc:docMk/>
          <pc:sldMk cId="1458713671" sldId="2145706554"/>
        </pc:sldMkLst>
        <pc:spChg chg="mod">
          <ac:chgData name="Mayra R. Guarin Parra" userId="3c9f46e432ca3368" providerId="LiveId" clId="{B9445541-1B4B-49BB-9A1E-20DE5338D00F}" dt="2025-09-10T19:26:08.967" v="3"/>
          <ac:spMkLst>
            <pc:docMk/>
            <pc:sldMk cId="1458713671" sldId="2145706554"/>
            <ac:spMk id="8" creationId="{F28E362B-B6E8-E84F-A91E-179409B24651}"/>
          </ac:spMkLst>
        </pc:spChg>
        <pc:spChg chg="mod">
          <ac:chgData name="Mayra R. Guarin Parra" userId="3c9f46e432ca3368" providerId="LiveId" clId="{B9445541-1B4B-49BB-9A1E-20DE5338D00F}" dt="2025-09-10T19:26:47.878" v="6"/>
          <ac:spMkLst>
            <pc:docMk/>
            <pc:sldMk cId="1458713671" sldId="2145706554"/>
            <ac:spMk id="9" creationId="{4211D792-FC6B-BDF8-088E-C88AA5F17F97}"/>
          </ac:spMkLst>
        </pc:spChg>
        <pc:picChg chg="mod">
          <ac:chgData name="Mayra R. Guarin Parra" userId="3c9f46e432ca3368" providerId="LiveId" clId="{B9445541-1B4B-49BB-9A1E-20DE5338D00F}" dt="2025-09-10T19:27:53.863" v="11" actId="14826"/>
          <ac:picMkLst>
            <pc:docMk/>
            <pc:sldMk cId="1458713671" sldId="2145706554"/>
            <ac:picMk id="6" creationId="{59BAF1FA-AF2E-7611-4D61-D0F300D01662}"/>
          </ac:picMkLst>
        </pc:picChg>
      </pc:sldChg>
    </pc:docChg>
  </pc:docChgLst>
  <pc:docChgLst>
    <pc:chgData name="Mayra R. Guarin Parra" userId="3c9f46e432ca3368" providerId="LiveId" clId="{D821A0A9-CBF6-45DD-88E3-3B3568BF99B6}"/>
    <pc:docChg chg="addSld delSld modSld">
      <pc:chgData name="Mayra R. Guarin Parra" userId="3c9f46e432ca3368" providerId="LiveId" clId="{D821A0A9-CBF6-45DD-88E3-3B3568BF99B6}" dt="2025-05-07T20:14:57.278" v="24"/>
      <pc:docMkLst>
        <pc:docMk/>
      </pc:docMkLst>
      <pc:sldChg chg="modSp mod">
        <pc:chgData name="Mayra R. Guarin Parra" userId="3c9f46e432ca3368" providerId="LiveId" clId="{D821A0A9-CBF6-45DD-88E3-3B3568BF99B6}" dt="2025-05-07T20:12:56.539" v="10" actId="403"/>
        <pc:sldMkLst>
          <pc:docMk/>
          <pc:sldMk cId="1944511053" sldId="338"/>
        </pc:sldMkLst>
      </pc:sldChg>
      <pc:sldChg chg="modSp mod">
        <pc:chgData name="Mayra R. Guarin Parra" userId="3c9f46e432ca3368" providerId="LiveId" clId="{D821A0A9-CBF6-45DD-88E3-3B3568BF99B6}" dt="2025-05-07T20:14:09.164" v="13" actId="14826"/>
        <pc:sldMkLst>
          <pc:docMk/>
          <pc:sldMk cId="1762313496" sldId="341"/>
        </pc:sldMkLst>
      </pc:sldChg>
      <pc:sldChg chg="modSp mod">
        <pc:chgData name="Mayra R. Guarin Parra" userId="3c9f46e432ca3368" providerId="LiveId" clId="{D821A0A9-CBF6-45DD-88E3-3B3568BF99B6}" dt="2025-05-07T20:14:32.568" v="20" actId="14826"/>
        <pc:sldMkLst>
          <pc:docMk/>
          <pc:sldMk cId="2665424340" sldId="353"/>
        </pc:sldMkLst>
      </pc:sldChg>
      <pc:sldChg chg="modSp mod">
        <pc:chgData name="Mayra R. Guarin Parra" userId="3c9f46e432ca3368" providerId="LiveId" clId="{D821A0A9-CBF6-45DD-88E3-3B3568BF99B6}" dt="2025-05-07T20:10:45.898" v="3" actId="20577"/>
        <pc:sldMkLst>
          <pc:docMk/>
          <pc:sldMk cId="597815253" sldId="2145706541"/>
        </pc:sldMkLst>
      </pc:sldChg>
      <pc:sldChg chg="modSp add del">
        <pc:chgData name="Mayra R. Guarin Parra" userId="3c9f46e432ca3368" providerId="LiveId" clId="{D821A0A9-CBF6-45DD-88E3-3B3568BF99B6}" dt="2025-05-07T20:14:57.278" v="24"/>
        <pc:sldMkLst>
          <pc:docMk/>
          <pc:sldMk cId="658455177" sldId="2145706542"/>
        </pc:sldMkLst>
      </pc:sldChg>
      <pc:sldChg chg="modSp add del">
        <pc:chgData name="Mayra R. Guarin Parra" userId="3c9f46e432ca3368" providerId="LiveId" clId="{D821A0A9-CBF6-45DD-88E3-3B3568BF99B6}" dt="2025-05-07T20:14:57.278" v="24"/>
        <pc:sldMkLst>
          <pc:docMk/>
          <pc:sldMk cId="2814837583" sldId="2145706549"/>
        </pc:sldMkLst>
      </pc:sldChg>
      <pc:sldChg chg="modSp add del">
        <pc:chgData name="Mayra R. Guarin Parra" userId="3c9f46e432ca3368" providerId="LiveId" clId="{D821A0A9-CBF6-45DD-88E3-3B3568BF99B6}" dt="2025-05-07T20:14:57.278" v="24"/>
        <pc:sldMkLst>
          <pc:docMk/>
          <pc:sldMk cId="1581397296" sldId="2145706550"/>
        </pc:sldMkLst>
      </pc:sldChg>
      <pc:sldChg chg="modSp del">
        <pc:chgData name="Mayra R. Guarin Parra" userId="3c9f46e432ca3368" providerId="LiveId" clId="{D821A0A9-CBF6-45DD-88E3-3B3568BF99B6}" dt="2025-05-07T20:14:46.479" v="22" actId="47"/>
        <pc:sldMkLst>
          <pc:docMk/>
          <pc:sldMk cId="553573013" sldId="2145706552"/>
        </pc:sldMkLst>
      </pc:sldChg>
      <pc:sldChg chg="modSp mod">
        <pc:chgData name="Mayra R. Guarin Parra" userId="3c9f46e432ca3368" providerId="LiveId" clId="{D821A0A9-CBF6-45DD-88E3-3B3568BF99B6}" dt="2025-05-07T20:13:07.184" v="11" actId="14826"/>
        <pc:sldMkLst>
          <pc:docMk/>
          <pc:sldMk cId="2760357774" sldId="2145706553"/>
        </pc:sldMkLst>
      </pc:sldChg>
      <pc:sldChg chg="modSp mod">
        <pc:chgData name="Mayra R. Guarin Parra" userId="3c9f46e432ca3368" providerId="LiveId" clId="{D821A0A9-CBF6-45DD-88E3-3B3568BF99B6}" dt="2025-05-07T20:13:16.377" v="12" actId="14826"/>
        <pc:sldMkLst>
          <pc:docMk/>
          <pc:sldMk cId="1458713671" sldId="2145706554"/>
        </pc:sldMkLst>
      </pc:sldChg>
      <pc:sldChg chg="add">
        <pc:chgData name="Mayra R. Guarin Parra" userId="3c9f46e432ca3368" providerId="LiveId" clId="{D821A0A9-CBF6-45DD-88E3-3B3568BF99B6}" dt="2025-05-07T20:14:45.047" v="21"/>
        <pc:sldMkLst>
          <pc:docMk/>
          <pc:sldMk cId="977010083" sldId="2145706555"/>
        </pc:sldMkLst>
      </pc:sldChg>
    </pc:docChg>
  </pc:docChgLst>
  <pc:docChgLst>
    <pc:chgData name="Mayra R. Guarin Parra" userId="3c9f46e432ca3368" providerId="LiveId" clId="{B83CCCFD-182F-43FB-848E-2C8CAC561E80}"/>
    <pc:docChg chg="addSld delSld modSld">
      <pc:chgData name="Mayra R. Guarin Parra" userId="3c9f46e432ca3368" providerId="LiveId" clId="{B83CCCFD-182F-43FB-848E-2C8CAC561E80}" dt="2025-07-09T21:47:15.990" v="20" actId="14826"/>
      <pc:docMkLst>
        <pc:docMk/>
      </pc:docMkLst>
      <pc:sldChg chg="modSp del">
        <pc:chgData name="Mayra R. Guarin Parra" userId="3c9f46e432ca3368" providerId="LiveId" clId="{B83CCCFD-182F-43FB-848E-2C8CAC561E80}" dt="2025-07-09T21:38:31.281" v="17" actId="47"/>
        <pc:sldMkLst>
          <pc:docMk/>
          <pc:sldMk cId="1352203786" sldId="2145706555"/>
        </pc:sldMkLst>
      </pc:sldChg>
    </pc:docChg>
  </pc:docChgLst>
  <pc:docChgLst>
    <pc:chgData name="Mayra R. Guarin Parra" userId="3c9f46e432ca3368" providerId="LiveId" clId="{C6567545-6F6B-4257-8816-BCA54994C496}"/>
    <pc:docChg chg="addSld delSld modSld">
      <pc:chgData name="Mayra R. Guarin Parra" userId="3c9f46e432ca3368" providerId="LiveId" clId="{C6567545-6F6B-4257-8816-BCA54994C496}" dt="2025-06-25T16:58:04.488" v="19" actId="47"/>
      <pc:docMkLst>
        <pc:docMk/>
      </pc:docMkLst>
      <pc:sldChg chg="modSp mod">
        <pc:chgData name="Mayra R. Guarin Parra" userId="3c9f46e432ca3368" providerId="LiveId" clId="{C6567545-6F6B-4257-8816-BCA54994C496}" dt="2025-06-25T16:56:18.702" v="11" actId="403"/>
        <pc:sldMkLst>
          <pc:docMk/>
          <pc:sldMk cId="1944511053" sldId="338"/>
        </pc:sldMkLst>
      </pc:sldChg>
      <pc:sldChg chg="modSp mod">
        <pc:chgData name="Mayra R. Guarin Parra" userId="3c9f46e432ca3368" providerId="LiveId" clId="{C6567545-6F6B-4257-8816-BCA54994C496}" dt="2025-06-25T16:57:22.722" v="14" actId="14826"/>
        <pc:sldMkLst>
          <pc:docMk/>
          <pc:sldMk cId="1762313496" sldId="341"/>
        </pc:sldMkLst>
      </pc:sldChg>
      <pc:sldChg chg="modSp mod">
        <pc:chgData name="Mayra R. Guarin Parra" userId="3c9f46e432ca3368" providerId="LiveId" clId="{C6567545-6F6B-4257-8816-BCA54994C496}" dt="2025-06-25T16:57:32.232" v="15" actId="14826"/>
        <pc:sldMkLst>
          <pc:docMk/>
          <pc:sldMk cId="2665424340" sldId="353"/>
        </pc:sldMkLst>
      </pc:sldChg>
      <pc:sldChg chg="modSp mod">
        <pc:chgData name="Mayra R. Guarin Parra" userId="3c9f46e432ca3368" providerId="LiveId" clId="{C6567545-6F6B-4257-8816-BCA54994C496}" dt="2025-06-25T16:54:41.296" v="1" actId="20577"/>
        <pc:sldMkLst>
          <pc:docMk/>
          <pc:sldMk cId="597815253" sldId="2145706541"/>
        </pc:sldMkLst>
      </pc:sldChg>
      <pc:sldChg chg="add">
        <pc:chgData name="Mayra R. Guarin Parra" userId="3c9f46e432ca3368" providerId="LiveId" clId="{C6567545-6F6B-4257-8816-BCA54994C496}" dt="2025-06-25T16:58:00.464" v="18"/>
        <pc:sldMkLst>
          <pc:docMk/>
          <pc:sldMk cId="658455177" sldId="2145706542"/>
        </pc:sldMkLst>
      </pc:sldChg>
      <pc:sldChg chg="add">
        <pc:chgData name="Mayra R. Guarin Parra" userId="3c9f46e432ca3368" providerId="LiveId" clId="{C6567545-6F6B-4257-8816-BCA54994C496}" dt="2025-06-25T16:58:00.464" v="18"/>
        <pc:sldMkLst>
          <pc:docMk/>
          <pc:sldMk cId="2814837583" sldId="2145706549"/>
        </pc:sldMkLst>
      </pc:sldChg>
      <pc:sldChg chg="add">
        <pc:chgData name="Mayra R. Guarin Parra" userId="3c9f46e432ca3368" providerId="LiveId" clId="{C6567545-6F6B-4257-8816-BCA54994C496}" dt="2025-06-25T16:58:00.464" v="18"/>
        <pc:sldMkLst>
          <pc:docMk/>
          <pc:sldMk cId="1581397296" sldId="2145706550"/>
        </pc:sldMkLst>
      </pc:sldChg>
      <pc:sldChg chg="add">
        <pc:chgData name="Mayra R. Guarin Parra" userId="3c9f46e432ca3368" providerId="LiveId" clId="{C6567545-6F6B-4257-8816-BCA54994C496}" dt="2025-06-25T16:57:50.666" v="16"/>
        <pc:sldMkLst>
          <pc:docMk/>
          <pc:sldMk cId="553573013" sldId="2145706552"/>
        </pc:sldMkLst>
      </pc:sldChg>
      <pc:sldChg chg="modSp mod">
        <pc:chgData name="Mayra R. Guarin Parra" userId="3c9f46e432ca3368" providerId="LiveId" clId="{C6567545-6F6B-4257-8816-BCA54994C496}" dt="2025-06-25T16:56:48.106" v="12" actId="14826"/>
        <pc:sldMkLst>
          <pc:docMk/>
          <pc:sldMk cId="2760357774" sldId="2145706553"/>
        </pc:sldMkLst>
      </pc:sldChg>
      <pc:sldChg chg="modSp mod">
        <pc:chgData name="Mayra R. Guarin Parra" userId="3c9f46e432ca3368" providerId="LiveId" clId="{C6567545-6F6B-4257-8816-BCA54994C496}" dt="2025-06-25T16:57:07.859" v="13" actId="14826"/>
        <pc:sldMkLst>
          <pc:docMk/>
          <pc:sldMk cId="1458713671" sldId="2145706554"/>
        </pc:sldMkLst>
      </pc:sldChg>
      <pc:sldChg chg="modSp del">
        <pc:chgData name="Mayra R. Guarin Parra" userId="3c9f46e432ca3368" providerId="LiveId" clId="{C6567545-6F6B-4257-8816-BCA54994C496}" dt="2025-06-25T16:57:52.402" v="17" actId="47"/>
        <pc:sldMkLst>
          <pc:docMk/>
          <pc:sldMk cId="209579019" sldId="2145706555"/>
        </pc:sldMkLst>
      </pc:sldChg>
      <pc:sldChg chg="modSp del">
        <pc:chgData name="Mayra R. Guarin Parra" userId="3c9f46e432ca3368" providerId="LiveId" clId="{C6567545-6F6B-4257-8816-BCA54994C496}" dt="2025-06-25T16:58:04.488" v="19" actId="47"/>
        <pc:sldMkLst>
          <pc:docMk/>
          <pc:sldMk cId="1353102341" sldId="2145706556"/>
        </pc:sldMkLst>
      </pc:sldChg>
      <pc:sldChg chg="modSp del">
        <pc:chgData name="Mayra R. Guarin Parra" userId="3c9f46e432ca3368" providerId="LiveId" clId="{C6567545-6F6B-4257-8816-BCA54994C496}" dt="2025-06-25T16:58:04.488" v="19" actId="47"/>
        <pc:sldMkLst>
          <pc:docMk/>
          <pc:sldMk cId="1816183497" sldId="2145706557"/>
        </pc:sldMkLst>
      </pc:sldChg>
      <pc:sldChg chg="modSp del">
        <pc:chgData name="Mayra R. Guarin Parra" userId="3c9f46e432ca3368" providerId="LiveId" clId="{C6567545-6F6B-4257-8816-BCA54994C496}" dt="2025-06-25T16:58:04.488" v="19" actId="47"/>
        <pc:sldMkLst>
          <pc:docMk/>
          <pc:sldMk cId="3053250130" sldId="2145706558"/>
        </pc:sldMkLst>
      </pc:sldChg>
    </pc:docChg>
  </pc:docChgLst>
  <pc:docChgLst>
    <pc:chgData name="Mayra R. Guarin Parra" userId="3c9f46e432ca3368" providerId="LiveId" clId="{00A35CC6-2FF8-4069-9397-3446D17750C5}"/>
    <pc:docChg chg="undo custSel addSld delSld modSld sldOrd">
      <pc:chgData name="Mayra R. Guarin Parra" userId="3c9f46e432ca3368" providerId="LiveId" clId="{00A35CC6-2FF8-4069-9397-3446D17750C5}" dt="2025-04-30T19:31:54.985" v="55" actId="20577"/>
      <pc:docMkLst>
        <pc:docMk/>
      </pc:docMkLst>
      <pc:sldChg chg="add del">
        <pc:chgData name="Mayra R. Guarin Parra" userId="3c9f46e432ca3368" providerId="LiveId" clId="{00A35CC6-2FF8-4069-9397-3446D17750C5}" dt="2025-04-30T19:23:10.939" v="15"/>
        <pc:sldMkLst>
          <pc:docMk/>
          <pc:sldMk cId="242370355" sldId="339"/>
        </pc:sldMkLst>
      </pc:sldChg>
      <pc:sldChg chg="add del">
        <pc:chgData name="Mayra R. Guarin Parra" userId="3c9f46e432ca3368" providerId="LiveId" clId="{00A35CC6-2FF8-4069-9397-3446D17750C5}" dt="2025-04-30T19:23:24.911" v="17"/>
        <pc:sldMkLst>
          <pc:docMk/>
          <pc:sldMk cId="2275688613" sldId="339"/>
        </pc:sldMkLst>
      </pc:sldChg>
      <pc:sldChg chg="add del">
        <pc:chgData name="Mayra R. Guarin Parra" userId="3c9f46e432ca3368" providerId="LiveId" clId="{00A35CC6-2FF8-4069-9397-3446D17750C5}" dt="2025-04-30T19:23:06.485" v="13" actId="2696"/>
        <pc:sldMkLst>
          <pc:docMk/>
          <pc:sldMk cId="3409164237" sldId="339"/>
        </pc:sldMkLst>
      </pc:sldChg>
      <pc:sldChg chg="add del">
        <pc:chgData name="Mayra R. Guarin Parra" userId="3c9f46e432ca3368" providerId="LiveId" clId="{00A35CC6-2FF8-4069-9397-3446D17750C5}" dt="2025-04-30T19:22:36.377" v="7" actId="47"/>
        <pc:sldMkLst>
          <pc:docMk/>
          <pc:sldMk cId="2314021892" sldId="345"/>
        </pc:sldMkLst>
      </pc:sldChg>
      <pc:sldChg chg="del">
        <pc:chgData name="Mayra R. Guarin Parra" userId="3c9f46e432ca3368" providerId="LiveId" clId="{00A35CC6-2FF8-4069-9397-3446D17750C5}" dt="2025-04-30T19:25:19.861" v="34" actId="47"/>
        <pc:sldMkLst>
          <pc:docMk/>
          <pc:sldMk cId="308160772" sldId="2145706551"/>
        </pc:sldMkLst>
      </pc:sldChg>
      <pc:sldChg chg="add del">
        <pc:chgData name="Mayra R. Guarin Parra" userId="3c9f46e432ca3368" providerId="LiveId" clId="{00A35CC6-2FF8-4069-9397-3446D17750C5}" dt="2025-04-30T19:22:36.377" v="7" actId="47"/>
        <pc:sldMkLst>
          <pc:docMk/>
          <pc:sldMk cId="1250187289" sldId="2145706553"/>
        </pc:sldMkLst>
      </pc:sldChg>
      <pc:sldChg chg="add del">
        <pc:chgData name="Mayra R. Guarin Parra" userId="3c9f46e432ca3368" providerId="LiveId" clId="{00A35CC6-2FF8-4069-9397-3446D17750C5}" dt="2025-04-30T19:22:36.377" v="7" actId="47"/>
        <pc:sldMkLst>
          <pc:docMk/>
          <pc:sldMk cId="2677702822" sldId="2145706554"/>
        </pc:sldMkLst>
      </pc:sldChg>
    </pc:docChg>
  </pc:docChgLst>
  <pc:docChgLst>
    <pc:chgData name="Mayra R. Guarin Parra" userId="3c9f46e432ca3368" providerId="LiveId" clId="{B56A4630-4BDD-48BC-9C57-DEEC59F6BC01}"/>
    <pc:docChg chg="addSld delSld modSld">
      <pc:chgData name="Mayra R. Guarin Parra" userId="3c9f46e432ca3368" providerId="LiveId" clId="{B56A4630-4BDD-48BC-9C57-DEEC59F6BC01}" dt="2025-07-02T18:46:55.649" v="23"/>
      <pc:docMkLst>
        <pc:docMk/>
      </pc:docMkLst>
      <pc:sldChg chg="add">
        <pc:chgData name="Mayra R. Guarin Parra" userId="3c9f46e432ca3368" providerId="LiveId" clId="{B56A4630-4BDD-48BC-9C57-DEEC59F6BC01}" dt="2025-07-02T18:46:42.677" v="20"/>
        <pc:sldMkLst>
          <pc:docMk/>
          <pc:sldMk cId="1352203786" sldId="2145706555"/>
        </pc:sldMkLst>
      </pc:sldChg>
    </pc:docChg>
  </pc:docChgLst>
  <pc:docChgLst>
    <pc:chgData name="Mayra R. Guarin Parra" userId="3c9f46e432ca3368" providerId="LiveId" clId="{19A30BCE-743F-47AB-8B15-AE296BD755D8}"/>
    <pc:docChg chg="addSld delSld modSld">
      <pc:chgData name="Mayra R. Guarin Parra" userId="3c9f46e432ca3368" providerId="LiveId" clId="{19A30BCE-743F-47AB-8B15-AE296BD755D8}" dt="2025-07-23T19:05:31.432" v="24"/>
      <pc:docMkLst>
        <pc:docMk/>
      </pc:docMkLst>
      <pc:sldChg chg="modSp del">
        <pc:chgData name="Mayra R. Guarin Parra" userId="3c9f46e432ca3368" providerId="LiveId" clId="{19A30BCE-743F-47AB-8B15-AE296BD755D8}" dt="2025-07-23T19:05:10.661" v="22" actId="47"/>
        <pc:sldMkLst>
          <pc:docMk/>
          <pc:sldMk cId="4069150891" sldId="2145706555"/>
        </pc:sldMkLst>
      </pc:sldChg>
    </pc:docChg>
  </pc:docChgLst>
  <pc:docChgLst>
    <pc:chgData name="Mayra R. Guarin Parra" userId="3c9f46e432ca3368" providerId="LiveId" clId="{D9A34404-CC28-489C-A2B1-F831C271FA66}"/>
    <pc:docChg chg="addSld delSld modSld sldOrd">
      <pc:chgData name="Mayra R. Guarin Parra" userId="3c9f46e432ca3368" providerId="LiveId" clId="{D9A34404-CC28-489C-A2B1-F831C271FA66}" dt="2025-09-03T20:42:59.773" v="25" actId="20577"/>
      <pc:docMkLst>
        <pc:docMk/>
      </pc:docMkLst>
      <pc:sldChg chg="del">
        <pc:chgData name="Mayra R. Guarin Parra" userId="3c9f46e432ca3368" providerId="LiveId" clId="{D9A34404-CC28-489C-A2B1-F831C271FA66}" dt="2025-09-03T20:37:45.411" v="2" actId="47"/>
        <pc:sldMkLst>
          <pc:docMk/>
          <pc:sldMk cId="1946565013" sldId="214570655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Hoja_de_c_lculo_de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Hoja_de_c_lculo_de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Hoja_de_c_lculo_de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 sz="1800" b="1" i="0" baseline="0">
                <a:effectLst/>
              </a:rPr>
              <a:t>TOTAL CAMAS DISPONIBLES Y OCUPADAS UCI ADULTO AÑO 2025</a:t>
            </a:r>
            <a:endParaRPr lang="en-US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8372864739749044E-2"/>
          <c:y val="0.12478299885929232"/>
          <c:w val="0.95546551781321232"/>
          <c:h val="0.67303080451475439"/>
        </c:manualLayout>
      </c:layout>
      <c:lineChart>
        <c:grouping val="standard"/>
        <c:varyColors val="0"/>
        <c:ser>
          <c:idx val="0"/>
          <c:order val="0"/>
          <c:tx>
            <c:strRef>
              <c:f>'TENDENCIA UCI  TOTAL '!$S$1</c:f>
              <c:strCache>
                <c:ptCount val="1"/>
                <c:pt idx="0">
                  <c:v>CAMAS REPS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4264341019412233E-3"/>
                  <c:y val="-5.0907587801735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AAD-435F-AB5C-1A9B13DFF0B7}"/>
                </c:ext>
              </c:extLst>
            </c:dLbl>
            <c:dLbl>
              <c:idx val="259"/>
              <c:layout>
                <c:manualLayout>
                  <c:x val="-2.8306493146762059E-2"/>
                  <c:y val="-7.66176554807182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AAD-435F-AB5C-1A9B13DFF0B7}"/>
                </c:ext>
              </c:extLst>
            </c:dLbl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'TENDENCIA UCI  TOTAL '!$Q$2:$R$261</c:f>
              <c:multiLvlStrCache>
                <c:ptCount val="260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'TENDENCIA UCI  TOTAL '!$S$2:$S$261</c:f>
              <c:numCache>
                <c:formatCode>#,##0</c:formatCode>
                <c:ptCount val="260"/>
                <c:pt idx="0">
                  <c:v>1114</c:v>
                </c:pt>
                <c:pt idx="1">
                  <c:v>1114</c:v>
                </c:pt>
                <c:pt idx="2">
                  <c:v>1114</c:v>
                </c:pt>
                <c:pt idx="3">
                  <c:v>1114</c:v>
                </c:pt>
                <c:pt idx="4">
                  <c:v>1114</c:v>
                </c:pt>
                <c:pt idx="5">
                  <c:v>1114</c:v>
                </c:pt>
                <c:pt idx="6">
                  <c:v>1114</c:v>
                </c:pt>
                <c:pt idx="7">
                  <c:v>1114</c:v>
                </c:pt>
                <c:pt idx="8">
                  <c:v>1114</c:v>
                </c:pt>
                <c:pt idx="9">
                  <c:v>1114</c:v>
                </c:pt>
                <c:pt idx="10">
                  <c:v>1114</c:v>
                </c:pt>
                <c:pt idx="11">
                  <c:v>1114</c:v>
                </c:pt>
                <c:pt idx="12">
                  <c:v>1114</c:v>
                </c:pt>
                <c:pt idx="13">
                  <c:v>1114</c:v>
                </c:pt>
                <c:pt idx="14">
                  <c:v>1114</c:v>
                </c:pt>
                <c:pt idx="15">
                  <c:v>1114</c:v>
                </c:pt>
                <c:pt idx="16">
                  <c:v>1114</c:v>
                </c:pt>
                <c:pt idx="17">
                  <c:v>1114</c:v>
                </c:pt>
                <c:pt idx="18">
                  <c:v>1114</c:v>
                </c:pt>
                <c:pt idx="19">
                  <c:v>1114</c:v>
                </c:pt>
                <c:pt idx="20">
                  <c:v>1114</c:v>
                </c:pt>
                <c:pt idx="21">
                  <c:v>1114</c:v>
                </c:pt>
                <c:pt idx="22">
                  <c:v>1114</c:v>
                </c:pt>
                <c:pt idx="23">
                  <c:v>1114</c:v>
                </c:pt>
                <c:pt idx="24">
                  <c:v>1114</c:v>
                </c:pt>
                <c:pt idx="25">
                  <c:v>1114</c:v>
                </c:pt>
                <c:pt idx="26">
                  <c:v>1116</c:v>
                </c:pt>
                <c:pt idx="27">
                  <c:v>1116</c:v>
                </c:pt>
                <c:pt idx="28">
                  <c:v>1116</c:v>
                </c:pt>
                <c:pt idx="29">
                  <c:v>1116</c:v>
                </c:pt>
                <c:pt idx="30">
                  <c:v>1116</c:v>
                </c:pt>
                <c:pt idx="31">
                  <c:v>1116</c:v>
                </c:pt>
                <c:pt idx="32">
                  <c:v>1116</c:v>
                </c:pt>
                <c:pt idx="33">
                  <c:v>1116</c:v>
                </c:pt>
                <c:pt idx="34">
                  <c:v>1116</c:v>
                </c:pt>
                <c:pt idx="35">
                  <c:v>1116</c:v>
                </c:pt>
                <c:pt idx="36">
                  <c:v>1124</c:v>
                </c:pt>
                <c:pt idx="37">
                  <c:v>1124</c:v>
                </c:pt>
                <c:pt idx="38">
                  <c:v>1124</c:v>
                </c:pt>
                <c:pt idx="39">
                  <c:v>1124</c:v>
                </c:pt>
                <c:pt idx="40">
                  <c:v>1124</c:v>
                </c:pt>
                <c:pt idx="41">
                  <c:v>1124</c:v>
                </c:pt>
                <c:pt idx="42">
                  <c:v>1124</c:v>
                </c:pt>
                <c:pt idx="43">
                  <c:v>1124</c:v>
                </c:pt>
                <c:pt idx="44">
                  <c:v>1124</c:v>
                </c:pt>
                <c:pt idx="45">
                  <c:v>1124</c:v>
                </c:pt>
                <c:pt idx="46">
                  <c:v>1124</c:v>
                </c:pt>
                <c:pt idx="47">
                  <c:v>1124</c:v>
                </c:pt>
                <c:pt idx="48">
                  <c:v>1124</c:v>
                </c:pt>
                <c:pt idx="49">
                  <c:v>1124</c:v>
                </c:pt>
                <c:pt idx="50">
                  <c:v>1124</c:v>
                </c:pt>
                <c:pt idx="51">
                  <c:v>1124</c:v>
                </c:pt>
                <c:pt idx="52">
                  <c:v>1124</c:v>
                </c:pt>
                <c:pt idx="53">
                  <c:v>1124</c:v>
                </c:pt>
                <c:pt idx="54">
                  <c:v>1124</c:v>
                </c:pt>
                <c:pt idx="55">
                  <c:v>1124</c:v>
                </c:pt>
                <c:pt idx="56">
                  <c:v>1124</c:v>
                </c:pt>
                <c:pt idx="57">
                  <c:v>1124</c:v>
                </c:pt>
                <c:pt idx="58">
                  <c:v>1124</c:v>
                </c:pt>
                <c:pt idx="59">
                  <c:v>1124</c:v>
                </c:pt>
                <c:pt idx="60">
                  <c:v>1124</c:v>
                </c:pt>
                <c:pt idx="61">
                  <c:v>1124</c:v>
                </c:pt>
                <c:pt idx="62">
                  <c:v>1124</c:v>
                </c:pt>
                <c:pt idx="63">
                  <c:v>1124</c:v>
                </c:pt>
                <c:pt idx="64">
                  <c:v>1116</c:v>
                </c:pt>
                <c:pt idx="65">
                  <c:v>1116</c:v>
                </c:pt>
                <c:pt idx="66">
                  <c:v>1116</c:v>
                </c:pt>
                <c:pt idx="67">
                  <c:v>1116</c:v>
                </c:pt>
                <c:pt idx="68">
                  <c:v>1116</c:v>
                </c:pt>
                <c:pt idx="69">
                  <c:v>1116</c:v>
                </c:pt>
                <c:pt idx="70">
                  <c:v>1116</c:v>
                </c:pt>
                <c:pt idx="71">
                  <c:v>1116</c:v>
                </c:pt>
                <c:pt idx="72">
                  <c:v>1116</c:v>
                </c:pt>
                <c:pt idx="73">
                  <c:v>1116</c:v>
                </c:pt>
                <c:pt idx="74">
                  <c:v>1116</c:v>
                </c:pt>
                <c:pt idx="75">
                  <c:v>1116</c:v>
                </c:pt>
                <c:pt idx="76">
                  <c:v>1116</c:v>
                </c:pt>
                <c:pt idx="77">
                  <c:v>1116</c:v>
                </c:pt>
                <c:pt idx="78">
                  <c:v>1116</c:v>
                </c:pt>
                <c:pt idx="79">
                  <c:v>1116</c:v>
                </c:pt>
                <c:pt idx="80">
                  <c:v>1116</c:v>
                </c:pt>
                <c:pt idx="81">
                  <c:v>1116</c:v>
                </c:pt>
                <c:pt idx="82">
                  <c:v>1116</c:v>
                </c:pt>
                <c:pt idx="83">
                  <c:v>1116</c:v>
                </c:pt>
                <c:pt idx="84">
                  <c:v>1116</c:v>
                </c:pt>
                <c:pt idx="85">
                  <c:v>1116</c:v>
                </c:pt>
                <c:pt idx="86">
                  <c:v>1116</c:v>
                </c:pt>
                <c:pt idx="87">
                  <c:v>1116</c:v>
                </c:pt>
                <c:pt idx="88">
                  <c:v>1116</c:v>
                </c:pt>
                <c:pt idx="89">
                  <c:v>1116</c:v>
                </c:pt>
                <c:pt idx="90">
                  <c:v>1116</c:v>
                </c:pt>
                <c:pt idx="91">
                  <c:v>1116</c:v>
                </c:pt>
                <c:pt idx="92">
                  <c:v>1108</c:v>
                </c:pt>
                <c:pt idx="93">
                  <c:v>1108</c:v>
                </c:pt>
                <c:pt idx="94">
                  <c:v>1108</c:v>
                </c:pt>
                <c:pt idx="95">
                  <c:v>1108</c:v>
                </c:pt>
                <c:pt idx="96">
                  <c:v>1108</c:v>
                </c:pt>
                <c:pt idx="97">
                  <c:v>1108</c:v>
                </c:pt>
                <c:pt idx="98">
                  <c:v>1108</c:v>
                </c:pt>
                <c:pt idx="99">
                  <c:v>1108</c:v>
                </c:pt>
                <c:pt idx="100">
                  <c:v>1116</c:v>
                </c:pt>
                <c:pt idx="101">
                  <c:v>1124</c:v>
                </c:pt>
                <c:pt idx="102">
                  <c:v>1124</c:v>
                </c:pt>
                <c:pt idx="103">
                  <c:v>1124</c:v>
                </c:pt>
                <c:pt idx="104">
                  <c:v>1124</c:v>
                </c:pt>
                <c:pt idx="105">
                  <c:v>1125</c:v>
                </c:pt>
                <c:pt idx="106">
                  <c:v>1125</c:v>
                </c:pt>
                <c:pt idx="107">
                  <c:v>1125</c:v>
                </c:pt>
                <c:pt idx="108">
                  <c:v>1125</c:v>
                </c:pt>
                <c:pt idx="109">
                  <c:v>1125</c:v>
                </c:pt>
                <c:pt idx="110">
                  <c:v>1125</c:v>
                </c:pt>
                <c:pt idx="111">
                  <c:v>1125</c:v>
                </c:pt>
                <c:pt idx="112">
                  <c:v>1125</c:v>
                </c:pt>
                <c:pt idx="113">
                  <c:v>1125</c:v>
                </c:pt>
                <c:pt idx="114">
                  <c:v>1125</c:v>
                </c:pt>
                <c:pt idx="115">
                  <c:v>1125</c:v>
                </c:pt>
                <c:pt idx="116">
                  <c:v>1125</c:v>
                </c:pt>
                <c:pt idx="117">
                  <c:v>1125</c:v>
                </c:pt>
                <c:pt idx="118">
                  <c:v>1125</c:v>
                </c:pt>
                <c:pt idx="119">
                  <c:v>1119</c:v>
                </c:pt>
                <c:pt idx="120">
                  <c:v>1119</c:v>
                </c:pt>
                <c:pt idx="121">
                  <c:v>1119</c:v>
                </c:pt>
                <c:pt idx="122">
                  <c:v>1119</c:v>
                </c:pt>
                <c:pt idx="123">
                  <c:v>1119</c:v>
                </c:pt>
                <c:pt idx="124">
                  <c:v>1119</c:v>
                </c:pt>
                <c:pt idx="125">
                  <c:v>1119</c:v>
                </c:pt>
                <c:pt idx="126">
                  <c:v>1119</c:v>
                </c:pt>
                <c:pt idx="127">
                  <c:v>1119</c:v>
                </c:pt>
                <c:pt idx="128">
                  <c:v>1119</c:v>
                </c:pt>
                <c:pt idx="129">
                  <c:v>1119</c:v>
                </c:pt>
                <c:pt idx="130">
                  <c:v>1119</c:v>
                </c:pt>
                <c:pt idx="131">
                  <c:v>1119</c:v>
                </c:pt>
                <c:pt idx="132">
                  <c:v>1119</c:v>
                </c:pt>
                <c:pt idx="133">
                  <c:v>1119</c:v>
                </c:pt>
                <c:pt idx="134">
                  <c:v>1119</c:v>
                </c:pt>
                <c:pt idx="135">
                  <c:v>1119</c:v>
                </c:pt>
                <c:pt idx="136">
                  <c:v>1119</c:v>
                </c:pt>
                <c:pt idx="137">
                  <c:v>1119</c:v>
                </c:pt>
                <c:pt idx="138">
                  <c:v>1119</c:v>
                </c:pt>
                <c:pt idx="139">
                  <c:v>1119</c:v>
                </c:pt>
                <c:pt idx="140">
                  <c:v>1119</c:v>
                </c:pt>
                <c:pt idx="141">
                  <c:v>1119</c:v>
                </c:pt>
                <c:pt idx="142">
                  <c:v>1119</c:v>
                </c:pt>
                <c:pt idx="143">
                  <c:v>1119</c:v>
                </c:pt>
                <c:pt idx="144">
                  <c:v>1119</c:v>
                </c:pt>
                <c:pt idx="145">
                  <c:v>1119</c:v>
                </c:pt>
                <c:pt idx="146">
                  <c:v>1119</c:v>
                </c:pt>
                <c:pt idx="147">
                  <c:v>1119</c:v>
                </c:pt>
                <c:pt idx="148">
                  <c:v>1119</c:v>
                </c:pt>
                <c:pt idx="149">
                  <c:v>1115</c:v>
                </c:pt>
                <c:pt idx="150">
                  <c:v>1115</c:v>
                </c:pt>
                <c:pt idx="151">
                  <c:v>1115</c:v>
                </c:pt>
                <c:pt idx="152">
                  <c:v>1115</c:v>
                </c:pt>
                <c:pt idx="153">
                  <c:v>1115</c:v>
                </c:pt>
                <c:pt idx="154">
                  <c:v>1115</c:v>
                </c:pt>
                <c:pt idx="155">
                  <c:v>1115</c:v>
                </c:pt>
                <c:pt idx="156">
                  <c:v>1115</c:v>
                </c:pt>
                <c:pt idx="157">
                  <c:v>1113</c:v>
                </c:pt>
                <c:pt idx="158">
                  <c:v>1113</c:v>
                </c:pt>
                <c:pt idx="159">
                  <c:v>1113</c:v>
                </c:pt>
                <c:pt idx="160">
                  <c:v>1113</c:v>
                </c:pt>
                <c:pt idx="161">
                  <c:v>1113</c:v>
                </c:pt>
                <c:pt idx="162">
                  <c:v>1113</c:v>
                </c:pt>
                <c:pt idx="163">
                  <c:v>1113</c:v>
                </c:pt>
                <c:pt idx="164">
                  <c:v>1110</c:v>
                </c:pt>
                <c:pt idx="165">
                  <c:v>1110</c:v>
                </c:pt>
                <c:pt idx="166">
                  <c:v>1110</c:v>
                </c:pt>
                <c:pt idx="167">
                  <c:v>1110</c:v>
                </c:pt>
                <c:pt idx="168">
                  <c:v>1103</c:v>
                </c:pt>
                <c:pt idx="169">
                  <c:v>1102</c:v>
                </c:pt>
                <c:pt idx="170">
                  <c:v>1102</c:v>
                </c:pt>
                <c:pt idx="171">
                  <c:v>1098</c:v>
                </c:pt>
                <c:pt idx="172">
                  <c:v>1098</c:v>
                </c:pt>
                <c:pt idx="173">
                  <c:v>1098</c:v>
                </c:pt>
                <c:pt idx="174">
                  <c:v>1098</c:v>
                </c:pt>
                <c:pt idx="175">
                  <c:v>1100</c:v>
                </c:pt>
                <c:pt idx="176">
                  <c:v>1100</c:v>
                </c:pt>
                <c:pt idx="177">
                  <c:v>1100</c:v>
                </c:pt>
                <c:pt idx="178">
                  <c:v>1100</c:v>
                </c:pt>
                <c:pt idx="179">
                  <c:v>1100</c:v>
                </c:pt>
                <c:pt idx="180">
                  <c:v>1100</c:v>
                </c:pt>
                <c:pt idx="181">
                  <c:v>1100</c:v>
                </c:pt>
                <c:pt idx="182">
                  <c:v>1083</c:v>
                </c:pt>
                <c:pt idx="183">
                  <c:v>1083</c:v>
                </c:pt>
                <c:pt idx="184">
                  <c:v>1083</c:v>
                </c:pt>
                <c:pt idx="185">
                  <c:v>1075</c:v>
                </c:pt>
                <c:pt idx="186">
                  <c:v>1075</c:v>
                </c:pt>
                <c:pt idx="187">
                  <c:v>1075</c:v>
                </c:pt>
                <c:pt idx="188">
                  <c:v>1075</c:v>
                </c:pt>
                <c:pt idx="189">
                  <c:v>1075</c:v>
                </c:pt>
                <c:pt idx="190">
                  <c:v>1075</c:v>
                </c:pt>
                <c:pt idx="191">
                  <c:v>1075</c:v>
                </c:pt>
                <c:pt idx="192">
                  <c:v>1075</c:v>
                </c:pt>
                <c:pt idx="193">
                  <c:v>1075</c:v>
                </c:pt>
                <c:pt idx="194">
                  <c:v>1075</c:v>
                </c:pt>
                <c:pt idx="195">
                  <c:v>1075</c:v>
                </c:pt>
                <c:pt idx="196">
                  <c:v>1075</c:v>
                </c:pt>
                <c:pt idx="197">
                  <c:v>1075</c:v>
                </c:pt>
                <c:pt idx="198">
                  <c:v>1075</c:v>
                </c:pt>
                <c:pt idx="199">
                  <c:v>1075</c:v>
                </c:pt>
                <c:pt idx="200">
                  <c:v>1075</c:v>
                </c:pt>
                <c:pt idx="201">
                  <c:v>1075</c:v>
                </c:pt>
                <c:pt idx="202">
                  <c:v>1075</c:v>
                </c:pt>
                <c:pt idx="203">
                  <c:v>1067</c:v>
                </c:pt>
                <c:pt idx="204">
                  <c:v>1063</c:v>
                </c:pt>
                <c:pt idx="205">
                  <c:v>1063</c:v>
                </c:pt>
                <c:pt idx="206">
                  <c:v>1063</c:v>
                </c:pt>
                <c:pt idx="207">
                  <c:v>1063</c:v>
                </c:pt>
                <c:pt idx="208">
                  <c:v>1063</c:v>
                </c:pt>
                <c:pt idx="209">
                  <c:v>1063</c:v>
                </c:pt>
                <c:pt idx="210">
                  <c:v>1063</c:v>
                </c:pt>
                <c:pt idx="211">
                  <c:v>1063</c:v>
                </c:pt>
                <c:pt idx="212">
                  <c:v>1063</c:v>
                </c:pt>
                <c:pt idx="213">
                  <c:v>1068</c:v>
                </c:pt>
                <c:pt idx="214">
                  <c:v>1068</c:v>
                </c:pt>
                <c:pt idx="215">
                  <c:v>1068</c:v>
                </c:pt>
                <c:pt idx="216">
                  <c:v>1068</c:v>
                </c:pt>
                <c:pt idx="217">
                  <c:v>1069</c:v>
                </c:pt>
                <c:pt idx="218">
                  <c:v>1069</c:v>
                </c:pt>
                <c:pt idx="219">
                  <c:v>1069</c:v>
                </c:pt>
                <c:pt idx="220">
                  <c:v>1069</c:v>
                </c:pt>
                <c:pt idx="221">
                  <c:v>1069</c:v>
                </c:pt>
                <c:pt idx="222">
                  <c:v>1069</c:v>
                </c:pt>
                <c:pt idx="223">
                  <c:v>1069</c:v>
                </c:pt>
                <c:pt idx="224">
                  <c:v>1071</c:v>
                </c:pt>
                <c:pt idx="225">
                  <c:v>1071</c:v>
                </c:pt>
                <c:pt idx="226">
                  <c:v>1071</c:v>
                </c:pt>
                <c:pt idx="227">
                  <c:v>1071</c:v>
                </c:pt>
                <c:pt idx="228">
                  <c:v>1071</c:v>
                </c:pt>
                <c:pt idx="229">
                  <c:v>1071</c:v>
                </c:pt>
                <c:pt idx="230">
                  <c:v>1071</c:v>
                </c:pt>
                <c:pt idx="231">
                  <c:v>1071</c:v>
                </c:pt>
                <c:pt idx="232">
                  <c:v>1072</c:v>
                </c:pt>
                <c:pt idx="233">
                  <c:v>1071</c:v>
                </c:pt>
                <c:pt idx="234">
                  <c:v>1071</c:v>
                </c:pt>
                <c:pt idx="235">
                  <c:v>1071</c:v>
                </c:pt>
                <c:pt idx="236">
                  <c:v>1081</c:v>
                </c:pt>
                <c:pt idx="237">
                  <c:v>1081</c:v>
                </c:pt>
                <c:pt idx="238">
                  <c:v>1077</c:v>
                </c:pt>
                <c:pt idx="239">
                  <c:v>1067</c:v>
                </c:pt>
                <c:pt idx="240">
                  <c:v>1067</c:v>
                </c:pt>
                <c:pt idx="241">
                  <c:v>1067</c:v>
                </c:pt>
                <c:pt idx="242">
                  <c:v>1067</c:v>
                </c:pt>
                <c:pt idx="243">
                  <c:v>1077</c:v>
                </c:pt>
                <c:pt idx="244">
                  <c:v>1077</c:v>
                </c:pt>
                <c:pt idx="245">
                  <c:v>1077</c:v>
                </c:pt>
                <c:pt idx="246">
                  <c:v>1077</c:v>
                </c:pt>
                <c:pt idx="247">
                  <c:v>1077</c:v>
                </c:pt>
                <c:pt idx="248">
                  <c:v>1077</c:v>
                </c:pt>
                <c:pt idx="249">
                  <c:v>1077</c:v>
                </c:pt>
                <c:pt idx="250">
                  <c:v>1077</c:v>
                </c:pt>
                <c:pt idx="251">
                  <c:v>1077</c:v>
                </c:pt>
                <c:pt idx="252">
                  <c:v>1073</c:v>
                </c:pt>
                <c:pt idx="253">
                  <c:v>1073</c:v>
                </c:pt>
                <c:pt idx="254">
                  <c:v>1073</c:v>
                </c:pt>
                <c:pt idx="255">
                  <c:v>1073</c:v>
                </c:pt>
                <c:pt idx="256">
                  <c:v>1073</c:v>
                </c:pt>
                <c:pt idx="257">
                  <c:v>1073</c:v>
                </c:pt>
                <c:pt idx="258">
                  <c:v>1073</c:v>
                </c:pt>
                <c:pt idx="259">
                  <c:v>1073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AAD-435F-AB5C-1A9B13DFF0B7}"/>
            </c:ext>
          </c:extLst>
        </c:ser>
        <c:ser>
          <c:idx val="1"/>
          <c:order val="1"/>
          <c:tx>
            <c:strRef>
              <c:f>'TENDENCIA UCI  TOTAL '!$T$1</c:f>
              <c:strCache>
                <c:ptCount val="1"/>
                <c:pt idx="0">
                  <c:v>OCUPACION TOTAL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AAD-435F-AB5C-1A9B13DFF0B7}"/>
                </c:ext>
              </c:extLst>
            </c:dLbl>
            <c:dLbl>
              <c:idx val="259"/>
              <c:layout>
                <c:manualLayout>
                  <c:x val="-2.6775575316215491E-2"/>
                  <c:y val="-0.1328050667969021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925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AAD-435F-AB5C-1A9B13DFF0B7}"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'TENDENCIA UCI  TOTAL '!$Q$2:$R$261</c:f>
              <c:multiLvlStrCache>
                <c:ptCount val="260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'TENDENCIA UCI  TOTAL '!$T$2:$T$261</c:f>
              <c:numCache>
                <c:formatCode>#,##0</c:formatCode>
                <c:ptCount val="260"/>
                <c:pt idx="0">
                  <c:v>842</c:v>
                </c:pt>
                <c:pt idx="1">
                  <c:v>845</c:v>
                </c:pt>
                <c:pt idx="2">
                  <c:v>897</c:v>
                </c:pt>
                <c:pt idx="3">
                  <c:v>889</c:v>
                </c:pt>
                <c:pt idx="4">
                  <c:v>913</c:v>
                </c:pt>
                <c:pt idx="5">
                  <c:v>916</c:v>
                </c:pt>
                <c:pt idx="6">
                  <c:v>925</c:v>
                </c:pt>
                <c:pt idx="7">
                  <c:v>920</c:v>
                </c:pt>
                <c:pt idx="8">
                  <c:v>928</c:v>
                </c:pt>
                <c:pt idx="9">
                  <c:v>925</c:v>
                </c:pt>
                <c:pt idx="10">
                  <c:v>912</c:v>
                </c:pt>
                <c:pt idx="11">
                  <c:v>922</c:v>
                </c:pt>
                <c:pt idx="12">
                  <c:v>957</c:v>
                </c:pt>
                <c:pt idx="13">
                  <c:v>969</c:v>
                </c:pt>
                <c:pt idx="14">
                  <c:v>967</c:v>
                </c:pt>
                <c:pt idx="15">
                  <c:v>963</c:v>
                </c:pt>
                <c:pt idx="16">
                  <c:v>956</c:v>
                </c:pt>
                <c:pt idx="17">
                  <c:v>954</c:v>
                </c:pt>
                <c:pt idx="18">
                  <c:v>975</c:v>
                </c:pt>
                <c:pt idx="19">
                  <c:v>976</c:v>
                </c:pt>
                <c:pt idx="20">
                  <c:v>992</c:v>
                </c:pt>
                <c:pt idx="21">
                  <c:v>977</c:v>
                </c:pt>
                <c:pt idx="22">
                  <c:v>940</c:v>
                </c:pt>
                <c:pt idx="23">
                  <c:v>951</c:v>
                </c:pt>
                <c:pt idx="24">
                  <c:v>926</c:v>
                </c:pt>
                <c:pt idx="25">
                  <c:v>948</c:v>
                </c:pt>
                <c:pt idx="26">
                  <c:v>943</c:v>
                </c:pt>
                <c:pt idx="27">
                  <c:v>935</c:v>
                </c:pt>
                <c:pt idx="28">
                  <c:v>939</c:v>
                </c:pt>
                <c:pt idx="29">
                  <c:v>930</c:v>
                </c:pt>
                <c:pt idx="30">
                  <c:v>935</c:v>
                </c:pt>
                <c:pt idx="31">
                  <c:v>927</c:v>
                </c:pt>
                <c:pt idx="32">
                  <c:v>932</c:v>
                </c:pt>
                <c:pt idx="33">
                  <c:v>943</c:v>
                </c:pt>
                <c:pt idx="34">
                  <c:v>964</c:v>
                </c:pt>
                <c:pt idx="35">
                  <c:v>942</c:v>
                </c:pt>
                <c:pt idx="36">
                  <c:v>954</c:v>
                </c:pt>
                <c:pt idx="37">
                  <c:v>946</c:v>
                </c:pt>
                <c:pt idx="38">
                  <c:v>928</c:v>
                </c:pt>
                <c:pt idx="39">
                  <c:v>903</c:v>
                </c:pt>
                <c:pt idx="40">
                  <c:v>895</c:v>
                </c:pt>
                <c:pt idx="41">
                  <c:v>942</c:v>
                </c:pt>
                <c:pt idx="42">
                  <c:v>942</c:v>
                </c:pt>
                <c:pt idx="43">
                  <c:v>940</c:v>
                </c:pt>
                <c:pt idx="44">
                  <c:v>939</c:v>
                </c:pt>
                <c:pt idx="45">
                  <c:v>959</c:v>
                </c:pt>
                <c:pt idx="46">
                  <c:v>973</c:v>
                </c:pt>
                <c:pt idx="47">
                  <c:v>942</c:v>
                </c:pt>
                <c:pt idx="48">
                  <c:v>953</c:v>
                </c:pt>
                <c:pt idx="49">
                  <c:v>938</c:v>
                </c:pt>
                <c:pt idx="50">
                  <c:v>934</c:v>
                </c:pt>
                <c:pt idx="51">
                  <c:v>942</c:v>
                </c:pt>
                <c:pt idx="52">
                  <c:v>957</c:v>
                </c:pt>
                <c:pt idx="53">
                  <c:v>941</c:v>
                </c:pt>
                <c:pt idx="54">
                  <c:v>922</c:v>
                </c:pt>
                <c:pt idx="55">
                  <c:v>940</c:v>
                </c:pt>
                <c:pt idx="56">
                  <c:v>948</c:v>
                </c:pt>
                <c:pt idx="57">
                  <c:v>942</c:v>
                </c:pt>
                <c:pt idx="58">
                  <c:v>942</c:v>
                </c:pt>
                <c:pt idx="59">
                  <c:v>925</c:v>
                </c:pt>
                <c:pt idx="60">
                  <c:v>934</c:v>
                </c:pt>
                <c:pt idx="61">
                  <c:v>951</c:v>
                </c:pt>
                <c:pt idx="62">
                  <c:v>953</c:v>
                </c:pt>
                <c:pt idx="63">
                  <c:v>953</c:v>
                </c:pt>
                <c:pt idx="64">
                  <c:v>923</c:v>
                </c:pt>
                <c:pt idx="65">
                  <c:v>948</c:v>
                </c:pt>
                <c:pt idx="66">
                  <c:v>930</c:v>
                </c:pt>
                <c:pt idx="67">
                  <c:v>896</c:v>
                </c:pt>
                <c:pt idx="68">
                  <c:v>909</c:v>
                </c:pt>
                <c:pt idx="69">
                  <c:v>909</c:v>
                </c:pt>
                <c:pt idx="70">
                  <c:v>936</c:v>
                </c:pt>
                <c:pt idx="71">
                  <c:v>947</c:v>
                </c:pt>
                <c:pt idx="72">
                  <c:v>955</c:v>
                </c:pt>
                <c:pt idx="73">
                  <c:v>958</c:v>
                </c:pt>
                <c:pt idx="74">
                  <c:v>965</c:v>
                </c:pt>
                <c:pt idx="75">
                  <c:v>966</c:v>
                </c:pt>
                <c:pt idx="76">
                  <c:v>962</c:v>
                </c:pt>
                <c:pt idx="77">
                  <c:v>950</c:v>
                </c:pt>
                <c:pt idx="78">
                  <c:v>932</c:v>
                </c:pt>
                <c:pt idx="79">
                  <c:v>920</c:v>
                </c:pt>
                <c:pt idx="80">
                  <c:v>932</c:v>
                </c:pt>
                <c:pt idx="81">
                  <c:v>901</c:v>
                </c:pt>
                <c:pt idx="82">
                  <c:v>896</c:v>
                </c:pt>
                <c:pt idx="83">
                  <c:v>946</c:v>
                </c:pt>
                <c:pt idx="84">
                  <c:v>969</c:v>
                </c:pt>
                <c:pt idx="85">
                  <c:v>948</c:v>
                </c:pt>
                <c:pt idx="86">
                  <c:v>940</c:v>
                </c:pt>
                <c:pt idx="87">
                  <c:v>962</c:v>
                </c:pt>
                <c:pt idx="88">
                  <c:v>968</c:v>
                </c:pt>
                <c:pt idx="89">
                  <c:v>954</c:v>
                </c:pt>
                <c:pt idx="90">
                  <c:v>937</c:v>
                </c:pt>
                <c:pt idx="91">
                  <c:v>944</c:v>
                </c:pt>
                <c:pt idx="92">
                  <c:v>947</c:v>
                </c:pt>
                <c:pt idx="93">
                  <c:v>953</c:v>
                </c:pt>
                <c:pt idx="94">
                  <c:v>944</c:v>
                </c:pt>
                <c:pt idx="95">
                  <c:v>934</c:v>
                </c:pt>
                <c:pt idx="96">
                  <c:v>935</c:v>
                </c:pt>
                <c:pt idx="97">
                  <c:v>936</c:v>
                </c:pt>
                <c:pt idx="98">
                  <c:v>939</c:v>
                </c:pt>
                <c:pt idx="99">
                  <c:v>951</c:v>
                </c:pt>
                <c:pt idx="100">
                  <c:v>956</c:v>
                </c:pt>
                <c:pt idx="101">
                  <c:v>964</c:v>
                </c:pt>
                <c:pt idx="102">
                  <c:v>955</c:v>
                </c:pt>
                <c:pt idx="103">
                  <c:v>961</c:v>
                </c:pt>
                <c:pt idx="104">
                  <c:v>946</c:v>
                </c:pt>
                <c:pt idx="105">
                  <c:v>944</c:v>
                </c:pt>
                <c:pt idx="106">
                  <c:v>912</c:v>
                </c:pt>
                <c:pt idx="107">
                  <c:v>906</c:v>
                </c:pt>
                <c:pt idx="108">
                  <c:v>912</c:v>
                </c:pt>
                <c:pt idx="109">
                  <c:v>893</c:v>
                </c:pt>
                <c:pt idx="110">
                  <c:v>901</c:v>
                </c:pt>
                <c:pt idx="111">
                  <c:v>910</c:v>
                </c:pt>
                <c:pt idx="112">
                  <c:v>926</c:v>
                </c:pt>
                <c:pt idx="113">
                  <c:v>921</c:v>
                </c:pt>
                <c:pt idx="114">
                  <c:v>950</c:v>
                </c:pt>
                <c:pt idx="115">
                  <c:v>932</c:v>
                </c:pt>
                <c:pt idx="116">
                  <c:v>951</c:v>
                </c:pt>
                <c:pt idx="117">
                  <c:v>907</c:v>
                </c:pt>
                <c:pt idx="118">
                  <c:v>952</c:v>
                </c:pt>
                <c:pt idx="119">
                  <c:v>936</c:v>
                </c:pt>
                <c:pt idx="120">
                  <c:v>965</c:v>
                </c:pt>
                <c:pt idx="121">
                  <c:v>954</c:v>
                </c:pt>
                <c:pt idx="122">
                  <c:v>953</c:v>
                </c:pt>
                <c:pt idx="123">
                  <c:v>927</c:v>
                </c:pt>
                <c:pt idx="124">
                  <c:v>947</c:v>
                </c:pt>
                <c:pt idx="125">
                  <c:v>920</c:v>
                </c:pt>
                <c:pt idx="126">
                  <c:v>931</c:v>
                </c:pt>
                <c:pt idx="127">
                  <c:v>944</c:v>
                </c:pt>
                <c:pt idx="128">
                  <c:v>948</c:v>
                </c:pt>
                <c:pt idx="129">
                  <c:v>938</c:v>
                </c:pt>
                <c:pt idx="130">
                  <c:v>933</c:v>
                </c:pt>
                <c:pt idx="131">
                  <c:v>920</c:v>
                </c:pt>
                <c:pt idx="132">
                  <c:v>927</c:v>
                </c:pt>
                <c:pt idx="133">
                  <c:v>916</c:v>
                </c:pt>
                <c:pt idx="134">
                  <c:v>910</c:v>
                </c:pt>
                <c:pt idx="135">
                  <c:v>895</c:v>
                </c:pt>
                <c:pt idx="136">
                  <c:v>895</c:v>
                </c:pt>
                <c:pt idx="137">
                  <c:v>934</c:v>
                </c:pt>
                <c:pt idx="138">
                  <c:v>969</c:v>
                </c:pt>
                <c:pt idx="139">
                  <c:v>951</c:v>
                </c:pt>
                <c:pt idx="140">
                  <c:v>956</c:v>
                </c:pt>
                <c:pt idx="141">
                  <c:v>933</c:v>
                </c:pt>
                <c:pt idx="142">
                  <c:v>960</c:v>
                </c:pt>
                <c:pt idx="143">
                  <c:v>957</c:v>
                </c:pt>
                <c:pt idx="144">
                  <c:v>984</c:v>
                </c:pt>
                <c:pt idx="145">
                  <c:v>972</c:v>
                </c:pt>
                <c:pt idx="146">
                  <c:v>954</c:v>
                </c:pt>
                <c:pt idx="147">
                  <c:v>974</c:v>
                </c:pt>
                <c:pt idx="148">
                  <c:v>972</c:v>
                </c:pt>
                <c:pt idx="149">
                  <c:v>979</c:v>
                </c:pt>
                <c:pt idx="150">
                  <c:v>964</c:v>
                </c:pt>
                <c:pt idx="151">
                  <c:v>940</c:v>
                </c:pt>
                <c:pt idx="152">
                  <c:v>947</c:v>
                </c:pt>
                <c:pt idx="153">
                  <c:v>944</c:v>
                </c:pt>
                <c:pt idx="154">
                  <c:v>967</c:v>
                </c:pt>
                <c:pt idx="155">
                  <c:v>961</c:v>
                </c:pt>
                <c:pt idx="156">
                  <c:v>958</c:v>
                </c:pt>
                <c:pt idx="157">
                  <c:v>946</c:v>
                </c:pt>
                <c:pt idx="158">
                  <c:v>964</c:v>
                </c:pt>
                <c:pt idx="159">
                  <c:v>957</c:v>
                </c:pt>
                <c:pt idx="160">
                  <c:v>951</c:v>
                </c:pt>
                <c:pt idx="161">
                  <c:v>950</c:v>
                </c:pt>
                <c:pt idx="162">
                  <c:v>954</c:v>
                </c:pt>
                <c:pt idx="163">
                  <c:v>958</c:v>
                </c:pt>
                <c:pt idx="164">
                  <c:v>966</c:v>
                </c:pt>
                <c:pt idx="165">
                  <c:v>966</c:v>
                </c:pt>
                <c:pt idx="166">
                  <c:v>967</c:v>
                </c:pt>
                <c:pt idx="167">
                  <c:v>940</c:v>
                </c:pt>
                <c:pt idx="168">
                  <c:v>954</c:v>
                </c:pt>
                <c:pt idx="169">
                  <c:v>922</c:v>
                </c:pt>
                <c:pt idx="170">
                  <c:v>941</c:v>
                </c:pt>
                <c:pt idx="171">
                  <c:v>939</c:v>
                </c:pt>
                <c:pt idx="172">
                  <c:v>945</c:v>
                </c:pt>
                <c:pt idx="173">
                  <c:v>930</c:v>
                </c:pt>
                <c:pt idx="174">
                  <c:v>939</c:v>
                </c:pt>
                <c:pt idx="175">
                  <c:v>915</c:v>
                </c:pt>
                <c:pt idx="176">
                  <c:v>955</c:v>
                </c:pt>
                <c:pt idx="177">
                  <c:v>927</c:v>
                </c:pt>
                <c:pt idx="178">
                  <c:v>925</c:v>
                </c:pt>
                <c:pt idx="179">
                  <c:v>922</c:v>
                </c:pt>
                <c:pt idx="180">
                  <c:v>909</c:v>
                </c:pt>
                <c:pt idx="181">
                  <c:v>930</c:v>
                </c:pt>
                <c:pt idx="182">
                  <c:v>958</c:v>
                </c:pt>
                <c:pt idx="183">
                  <c:v>989</c:v>
                </c:pt>
                <c:pt idx="184">
                  <c:v>969</c:v>
                </c:pt>
                <c:pt idx="185">
                  <c:v>942</c:v>
                </c:pt>
                <c:pt idx="186">
                  <c:v>961</c:v>
                </c:pt>
                <c:pt idx="187">
                  <c:v>958</c:v>
                </c:pt>
                <c:pt idx="188">
                  <c:v>959</c:v>
                </c:pt>
                <c:pt idx="189">
                  <c:v>947</c:v>
                </c:pt>
                <c:pt idx="190">
                  <c:v>948</c:v>
                </c:pt>
                <c:pt idx="191">
                  <c:v>944</c:v>
                </c:pt>
                <c:pt idx="192">
                  <c:v>967</c:v>
                </c:pt>
                <c:pt idx="193">
                  <c:v>947</c:v>
                </c:pt>
                <c:pt idx="194">
                  <c:v>925</c:v>
                </c:pt>
                <c:pt idx="195">
                  <c:v>950</c:v>
                </c:pt>
                <c:pt idx="196">
                  <c:v>949</c:v>
                </c:pt>
                <c:pt idx="197">
                  <c:v>935</c:v>
                </c:pt>
                <c:pt idx="198">
                  <c:v>960</c:v>
                </c:pt>
                <c:pt idx="199">
                  <c:v>933</c:v>
                </c:pt>
                <c:pt idx="200">
                  <c:v>951</c:v>
                </c:pt>
                <c:pt idx="201">
                  <c:v>938</c:v>
                </c:pt>
                <c:pt idx="202">
                  <c:v>940</c:v>
                </c:pt>
                <c:pt idx="203">
                  <c:v>938</c:v>
                </c:pt>
                <c:pt idx="204">
                  <c:v>943</c:v>
                </c:pt>
                <c:pt idx="205">
                  <c:v>934</c:v>
                </c:pt>
                <c:pt idx="206">
                  <c:v>901</c:v>
                </c:pt>
                <c:pt idx="207">
                  <c:v>925</c:v>
                </c:pt>
                <c:pt idx="208">
                  <c:v>944</c:v>
                </c:pt>
                <c:pt idx="209">
                  <c:v>979</c:v>
                </c:pt>
                <c:pt idx="210">
                  <c:v>955</c:v>
                </c:pt>
                <c:pt idx="211">
                  <c:v>950</c:v>
                </c:pt>
                <c:pt idx="212">
                  <c:v>949</c:v>
                </c:pt>
                <c:pt idx="213">
                  <c:v>973</c:v>
                </c:pt>
                <c:pt idx="214">
                  <c:v>961</c:v>
                </c:pt>
                <c:pt idx="215">
                  <c:v>946</c:v>
                </c:pt>
                <c:pt idx="216">
                  <c:v>958</c:v>
                </c:pt>
                <c:pt idx="217">
                  <c:v>969</c:v>
                </c:pt>
                <c:pt idx="218">
                  <c:v>945</c:v>
                </c:pt>
                <c:pt idx="219">
                  <c:v>937</c:v>
                </c:pt>
                <c:pt idx="220">
                  <c:v>906</c:v>
                </c:pt>
                <c:pt idx="221">
                  <c:v>874</c:v>
                </c:pt>
                <c:pt idx="222">
                  <c:v>926</c:v>
                </c:pt>
                <c:pt idx="223">
                  <c:v>938</c:v>
                </c:pt>
                <c:pt idx="224">
                  <c:v>953</c:v>
                </c:pt>
                <c:pt idx="225">
                  <c:v>935</c:v>
                </c:pt>
                <c:pt idx="226">
                  <c:v>970</c:v>
                </c:pt>
                <c:pt idx="227">
                  <c:v>939</c:v>
                </c:pt>
                <c:pt idx="228">
                  <c:v>940</c:v>
                </c:pt>
                <c:pt idx="229">
                  <c:v>938</c:v>
                </c:pt>
                <c:pt idx="230">
                  <c:v>955</c:v>
                </c:pt>
                <c:pt idx="231">
                  <c:v>965</c:v>
                </c:pt>
                <c:pt idx="232">
                  <c:v>956</c:v>
                </c:pt>
                <c:pt idx="233">
                  <c:v>937</c:v>
                </c:pt>
                <c:pt idx="234">
                  <c:v>952</c:v>
                </c:pt>
                <c:pt idx="235">
                  <c:v>953</c:v>
                </c:pt>
                <c:pt idx="236">
                  <c:v>972</c:v>
                </c:pt>
                <c:pt idx="237">
                  <c:v>964</c:v>
                </c:pt>
                <c:pt idx="238">
                  <c:v>974</c:v>
                </c:pt>
                <c:pt idx="239">
                  <c:v>954</c:v>
                </c:pt>
                <c:pt idx="240">
                  <c:v>949</c:v>
                </c:pt>
                <c:pt idx="241">
                  <c:v>931</c:v>
                </c:pt>
                <c:pt idx="242">
                  <c:v>936</c:v>
                </c:pt>
                <c:pt idx="243">
                  <c:v>925</c:v>
                </c:pt>
                <c:pt idx="244">
                  <c:v>939</c:v>
                </c:pt>
                <c:pt idx="245">
                  <c:v>931</c:v>
                </c:pt>
                <c:pt idx="246">
                  <c:v>939</c:v>
                </c:pt>
                <c:pt idx="247">
                  <c:v>938</c:v>
                </c:pt>
                <c:pt idx="248">
                  <c:v>932</c:v>
                </c:pt>
                <c:pt idx="249">
                  <c:v>937</c:v>
                </c:pt>
                <c:pt idx="250">
                  <c:v>969</c:v>
                </c:pt>
                <c:pt idx="251">
                  <c:v>934</c:v>
                </c:pt>
                <c:pt idx="252">
                  <c:v>936</c:v>
                </c:pt>
                <c:pt idx="253">
                  <c:v>945</c:v>
                </c:pt>
                <c:pt idx="254">
                  <c:v>945</c:v>
                </c:pt>
                <c:pt idx="255">
                  <c:v>953</c:v>
                </c:pt>
                <c:pt idx="256">
                  <c:v>933</c:v>
                </c:pt>
                <c:pt idx="257">
                  <c:v>929</c:v>
                </c:pt>
                <c:pt idx="258">
                  <c:v>921</c:v>
                </c:pt>
                <c:pt idx="259">
                  <c:v>930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AAD-435F-AB5C-1A9B13DFF0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291632"/>
        <c:axId val="162312432"/>
      </c:lineChart>
      <c:catAx>
        <c:axId val="162291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312432"/>
        <c:crosses val="autoZero"/>
        <c:auto val="1"/>
        <c:lblAlgn val="ctr"/>
        <c:lblOffset val="100"/>
        <c:noMultiLvlLbl val="0"/>
      </c:catAx>
      <c:valAx>
        <c:axId val="162312432"/>
        <c:scaling>
          <c:orientation val="minMax"/>
          <c:min val="7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1632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 sz="1800" b="1" i="0" baseline="0">
                <a:effectLst/>
              </a:rPr>
              <a:t>PORCENTAJE DE OCUPACION TOTAL CAMAS UCI ADULTO 2025</a:t>
            </a:r>
            <a:endParaRPr lang="en-US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2737012085224263E-2"/>
          <c:y val="0.13673192826243544"/>
          <c:w val="0.95151372460696471"/>
          <c:h val="0.68155186739672324"/>
        </c:manualLayout>
      </c:layout>
      <c:lineChart>
        <c:grouping val="standard"/>
        <c:varyColors val="0"/>
        <c:ser>
          <c:idx val="2"/>
          <c:order val="0"/>
          <c:tx>
            <c:strRef>
              <c:f>'TENDENCIA UCI  TOTAL '!$U$1</c:f>
              <c:strCache>
                <c:ptCount val="1"/>
                <c:pt idx="0">
                  <c:v>% OCUPACION TOTAL UCI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50000"/>
                </a:schemeClr>
              </a:solidFill>
              <a:ln w="9525">
                <a:solidFill>
                  <a:schemeClr val="accent5">
                    <a:lumMod val="50000"/>
                  </a:schemeClr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5AA-42A1-9AFF-3E512A014A5C}"/>
                </c:ext>
              </c:extLst>
            </c:dLbl>
            <c:dLbl>
              <c:idx val="259"/>
              <c:layout>
                <c:manualLayout>
                  <c:x val="-2.3311478057841978E-2"/>
                  <c:y val="-0.1818993391823764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86,2%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5AA-42A1-9AFF-3E512A014A5C}"/>
                </c:ext>
              </c:extLst>
            </c:dLbl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'TENDENCIA UCI  TOTAL '!$Q$2:$R$261</c:f>
              <c:multiLvlStrCache>
                <c:ptCount val="260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'TENDENCIA UCI  TOTAL '!$U$2:$U$261</c:f>
              <c:numCache>
                <c:formatCode>0.0%</c:formatCode>
                <c:ptCount val="260"/>
                <c:pt idx="0">
                  <c:v>0.75583482944344704</c:v>
                </c:pt>
                <c:pt idx="1">
                  <c:v>0.75852782764811488</c:v>
                </c:pt>
                <c:pt idx="2">
                  <c:v>0.80520646319569122</c:v>
                </c:pt>
                <c:pt idx="3">
                  <c:v>0.79802513464991021</c:v>
                </c:pt>
                <c:pt idx="4">
                  <c:v>0.81956912028725315</c:v>
                </c:pt>
                <c:pt idx="5">
                  <c:v>0.82226211849192099</c:v>
                </c:pt>
                <c:pt idx="6">
                  <c:v>0.83034111310592462</c:v>
                </c:pt>
                <c:pt idx="7">
                  <c:v>0.82585278276481144</c:v>
                </c:pt>
                <c:pt idx="8">
                  <c:v>0.83303411131059246</c:v>
                </c:pt>
                <c:pt idx="9">
                  <c:v>0.83034111310592462</c:v>
                </c:pt>
                <c:pt idx="10">
                  <c:v>0.81867145421903054</c:v>
                </c:pt>
                <c:pt idx="11">
                  <c:v>0.82764811490125678</c:v>
                </c:pt>
                <c:pt idx="12">
                  <c:v>0.85906642728904847</c:v>
                </c:pt>
                <c:pt idx="13">
                  <c:v>0.86983842010771995</c:v>
                </c:pt>
                <c:pt idx="14">
                  <c:v>0.86804308797127472</c:v>
                </c:pt>
                <c:pt idx="15">
                  <c:v>0.86445242369838415</c:v>
                </c:pt>
                <c:pt idx="16">
                  <c:v>0.85816876122082586</c:v>
                </c:pt>
                <c:pt idx="17">
                  <c:v>0.85637342908438063</c:v>
                </c:pt>
                <c:pt idx="18">
                  <c:v>0.87522441651705563</c:v>
                </c:pt>
                <c:pt idx="19">
                  <c:v>0.87612208258527824</c:v>
                </c:pt>
                <c:pt idx="20">
                  <c:v>0.89048473967684016</c:v>
                </c:pt>
                <c:pt idx="21">
                  <c:v>0.87701974865350085</c:v>
                </c:pt>
                <c:pt idx="22">
                  <c:v>0.84380610412926393</c:v>
                </c:pt>
                <c:pt idx="23">
                  <c:v>0.85368043087971279</c:v>
                </c:pt>
                <c:pt idx="24">
                  <c:v>0.83123877917414724</c:v>
                </c:pt>
                <c:pt idx="25">
                  <c:v>0.85098743267504484</c:v>
                </c:pt>
                <c:pt idx="26">
                  <c:v>0.84498207885304655</c:v>
                </c:pt>
                <c:pt idx="27">
                  <c:v>0.83781362007168458</c:v>
                </c:pt>
                <c:pt idx="28">
                  <c:v>0.84139784946236562</c:v>
                </c:pt>
                <c:pt idx="29">
                  <c:v>0.83333333333333337</c:v>
                </c:pt>
                <c:pt idx="30">
                  <c:v>0.83781362007168458</c:v>
                </c:pt>
                <c:pt idx="31">
                  <c:v>0.83064516129032262</c:v>
                </c:pt>
                <c:pt idx="32">
                  <c:v>0.83512544802867383</c:v>
                </c:pt>
                <c:pt idx="33">
                  <c:v>0.84498207885304655</c:v>
                </c:pt>
                <c:pt idx="34">
                  <c:v>0.86379928315412191</c:v>
                </c:pt>
                <c:pt idx="35">
                  <c:v>0.84408602150537637</c:v>
                </c:pt>
                <c:pt idx="36">
                  <c:v>0.8487544483985765</c:v>
                </c:pt>
                <c:pt idx="37">
                  <c:v>0.84163701067615659</c:v>
                </c:pt>
                <c:pt idx="38">
                  <c:v>0.82562277580071175</c:v>
                </c:pt>
                <c:pt idx="39">
                  <c:v>0.80338078291814952</c:v>
                </c:pt>
                <c:pt idx="40">
                  <c:v>0.7962633451957295</c:v>
                </c:pt>
                <c:pt idx="41">
                  <c:v>0.83807829181494664</c:v>
                </c:pt>
                <c:pt idx="42">
                  <c:v>0.83807829181494664</c:v>
                </c:pt>
                <c:pt idx="43">
                  <c:v>0.83629893238434161</c:v>
                </c:pt>
                <c:pt idx="44">
                  <c:v>0.83540925266903909</c:v>
                </c:pt>
                <c:pt idx="45">
                  <c:v>0.85320284697508897</c:v>
                </c:pt>
                <c:pt idx="46">
                  <c:v>0.86565836298932386</c:v>
                </c:pt>
                <c:pt idx="47">
                  <c:v>0.83807829181494664</c:v>
                </c:pt>
                <c:pt idx="48">
                  <c:v>0.84786476868327398</c:v>
                </c:pt>
                <c:pt idx="49">
                  <c:v>0.83451957295373669</c:v>
                </c:pt>
                <c:pt idx="50">
                  <c:v>0.83096085409252674</c:v>
                </c:pt>
                <c:pt idx="51">
                  <c:v>0.83807829181494664</c:v>
                </c:pt>
                <c:pt idx="52">
                  <c:v>0.85142348754448394</c:v>
                </c:pt>
                <c:pt idx="53">
                  <c:v>0.83718861209964412</c:v>
                </c:pt>
                <c:pt idx="54">
                  <c:v>0.82028469750889677</c:v>
                </c:pt>
                <c:pt idx="55">
                  <c:v>0.83629893238434161</c:v>
                </c:pt>
                <c:pt idx="56">
                  <c:v>0.84341637010676151</c:v>
                </c:pt>
                <c:pt idx="57">
                  <c:v>0.83807829181494664</c:v>
                </c:pt>
                <c:pt idx="58">
                  <c:v>0.83807829181494664</c:v>
                </c:pt>
                <c:pt idx="59">
                  <c:v>0.82295373665480431</c:v>
                </c:pt>
                <c:pt idx="60">
                  <c:v>0.83096085409252674</c:v>
                </c:pt>
                <c:pt idx="61">
                  <c:v>0.84608540925266906</c:v>
                </c:pt>
                <c:pt idx="62">
                  <c:v>0.84786476868327398</c:v>
                </c:pt>
                <c:pt idx="63">
                  <c:v>0.84786476868327398</c:v>
                </c:pt>
                <c:pt idx="64">
                  <c:v>0.82706093189964158</c:v>
                </c:pt>
                <c:pt idx="65">
                  <c:v>0.84946236559139787</c:v>
                </c:pt>
                <c:pt idx="66">
                  <c:v>0.83333333333333337</c:v>
                </c:pt>
                <c:pt idx="67">
                  <c:v>0.80286738351254483</c:v>
                </c:pt>
                <c:pt idx="68">
                  <c:v>0.81451612903225812</c:v>
                </c:pt>
                <c:pt idx="69">
                  <c:v>0.81451612903225812</c:v>
                </c:pt>
                <c:pt idx="70">
                  <c:v>0.83870967741935487</c:v>
                </c:pt>
                <c:pt idx="71">
                  <c:v>0.84856630824372759</c:v>
                </c:pt>
                <c:pt idx="72">
                  <c:v>0.85573476702508966</c:v>
                </c:pt>
                <c:pt idx="73">
                  <c:v>0.85842293906810041</c:v>
                </c:pt>
                <c:pt idx="74">
                  <c:v>0.86469534050179209</c:v>
                </c:pt>
                <c:pt idx="75">
                  <c:v>0.86559139784946237</c:v>
                </c:pt>
                <c:pt idx="76">
                  <c:v>0.86200716845878134</c:v>
                </c:pt>
                <c:pt idx="77">
                  <c:v>0.85125448028673834</c:v>
                </c:pt>
                <c:pt idx="78">
                  <c:v>0.83512544802867383</c:v>
                </c:pt>
                <c:pt idx="79">
                  <c:v>0.82437275985663083</c:v>
                </c:pt>
                <c:pt idx="80">
                  <c:v>0.83512544802867383</c:v>
                </c:pt>
                <c:pt idx="81">
                  <c:v>0.80734767025089604</c:v>
                </c:pt>
                <c:pt idx="82">
                  <c:v>0.80286738351254483</c:v>
                </c:pt>
                <c:pt idx="83">
                  <c:v>0.8476702508960573</c:v>
                </c:pt>
                <c:pt idx="84">
                  <c:v>0.86827956989247312</c:v>
                </c:pt>
                <c:pt idx="85">
                  <c:v>0.84946236559139787</c:v>
                </c:pt>
                <c:pt idx="86">
                  <c:v>0.8422939068100358</c:v>
                </c:pt>
                <c:pt idx="87">
                  <c:v>0.86200716845878134</c:v>
                </c:pt>
                <c:pt idx="88">
                  <c:v>0.86738351254480284</c:v>
                </c:pt>
                <c:pt idx="89">
                  <c:v>0.85483870967741937</c:v>
                </c:pt>
                <c:pt idx="90">
                  <c:v>0.83960573476702505</c:v>
                </c:pt>
                <c:pt idx="91">
                  <c:v>0.84587813620071683</c:v>
                </c:pt>
                <c:pt idx="92">
                  <c:v>0.85469314079422387</c:v>
                </c:pt>
                <c:pt idx="93">
                  <c:v>0.86010830324909748</c:v>
                </c:pt>
                <c:pt idx="94">
                  <c:v>0.85198555956678701</c:v>
                </c:pt>
                <c:pt idx="95">
                  <c:v>0.84296028880866425</c:v>
                </c:pt>
                <c:pt idx="96">
                  <c:v>0.84386281588447654</c:v>
                </c:pt>
                <c:pt idx="97">
                  <c:v>0.84476534296028882</c:v>
                </c:pt>
                <c:pt idx="98">
                  <c:v>0.84747292418772568</c:v>
                </c:pt>
                <c:pt idx="99">
                  <c:v>0.85830324909747291</c:v>
                </c:pt>
                <c:pt idx="100">
                  <c:v>0.85663082437275984</c:v>
                </c:pt>
                <c:pt idx="101">
                  <c:v>0.85765124555160144</c:v>
                </c:pt>
                <c:pt idx="102">
                  <c:v>0.84964412811387902</c:v>
                </c:pt>
                <c:pt idx="103">
                  <c:v>0.854982206405694</c:v>
                </c:pt>
                <c:pt idx="104">
                  <c:v>0.84163701067615659</c:v>
                </c:pt>
                <c:pt idx="105">
                  <c:v>0.83911111111111114</c:v>
                </c:pt>
                <c:pt idx="106">
                  <c:v>0.81066666666666665</c:v>
                </c:pt>
                <c:pt idx="107">
                  <c:v>0.80533333333333335</c:v>
                </c:pt>
                <c:pt idx="108">
                  <c:v>0.81066666666666665</c:v>
                </c:pt>
                <c:pt idx="109">
                  <c:v>0.7937777777777778</c:v>
                </c:pt>
                <c:pt idx="110">
                  <c:v>0.80088888888888887</c:v>
                </c:pt>
                <c:pt idx="111">
                  <c:v>0.80888888888888888</c:v>
                </c:pt>
                <c:pt idx="112">
                  <c:v>0.82311111111111113</c:v>
                </c:pt>
                <c:pt idx="113">
                  <c:v>0.81866666666666665</c:v>
                </c:pt>
                <c:pt idx="114">
                  <c:v>0.84444444444444444</c:v>
                </c:pt>
                <c:pt idx="115">
                  <c:v>0.82844444444444443</c:v>
                </c:pt>
                <c:pt idx="116">
                  <c:v>0.84533333333333338</c:v>
                </c:pt>
                <c:pt idx="117">
                  <c:v>0.80622222222222217</c:v>
                </c:pt>
                <c:pt idx="118">
                  <c:v>0.84622222222222221</c:v>
                </c:pt>
                <c:pt idx="119">
                  <c:v>0.83646112600536193</c:v>
                </c:pt>
                <c:pt idx="120">
                  <c:v>0.86237712243074172</c:v>
                </c:pt>
                <c:pt idx="121">
                  <c:v>0.85254691689008044</c:v>
                </c:pt>
                <c:pt idx="122">
                  <c:v>0.85165326184092938</c:v>
                </c:pt>
                <c:pt idx="123">
                  <c:v>0.82841823056300268</c:v>
                </c:pt>
                <c:pt idx="124">
                  <c:v>0.84629133154602321</c:v>
                </c:pt>
                <c:pt idx="125">
                  <c:v>0.82216264521894544</c:v>
                </c:pt>
                <c:pt idx="126">
                  <c:v>0.83199285075960683</c:v>
                </c:pt>
                <c:pt idx="127">
                  <c:v>0.84361036639857012</c:v>
                </c:pt>
                <c:pt idx="128">
                  <c:v>0.84718498659517427</c:v>
                </c:pt>
                <c:pt idx="129">
                  <c:v>0.83824843610366395</c:v>
                </c:pt>
                <c:pt idx="130">
                  <c:v>0.83378016085790885</c:v>
                </c:pt>
                <c:pt idx="131">
                  <c:v>0.82216264521894544</c:v>
                </c:pt>
                <c:pt idx="132">
                  <c:v>0.82841823056300268</c:v>
                </c:pt>
                <c:pt idx="133">
                  <c:v>0.8185880250223414</c:v>
                </c:pt>
                <c:pt idx="134">
                  <c:v>0.81322609472743523</c:v>
                </c:pt>
                <c:pt idx="135">
                  <c:v>0.79982126899016981</c:v>
                </c:pt>
                <c:pt idx="136">
                  <c:v>0.79982126899016981</c:v>
                </c:pt>
                <c:pt idx="137">
                  <c:v>0.83467381590705991</c:v>
                </c:pt>
                <c:pt idx="138">
                  <c:v>0.86595174262734587</c:v>
                </c:pt>
                <c:pt idx="139">
                  <c:v>0.84986595174262736</c:v>
                </c:pt>
                <c:pt idx="140">
                  <c:v>0.85433422698838246</c:v>
                </c:pt>
                <c:pt idx="141">
                  <c:v>0.83378016085790885</c:v>
                </c:pt>
                <c:pt idx="142">
                  <c:v>0.85790884718498661</c:v>
                </c:pt>
                <c:pt idx="143">
                  <c:v>0.85522788203753353</c:v>
                </c:pt>
                <c:pt idx="144">
                  <c:v>0.87935656836461129</c:v>
                </c:pt>
                <c:pt idx="145">
                  <c:v>0.86863270777479895</c:v>
                </c:pt>
                <c:pt idx="146">
                  <c:v>0.85254691689008044</c:v>
                </c:pt>
                <c:pt idx="147">
                  <c:v>0.87042001787310097</c:v>
                </c:pt>
                <c:pt idx="148">
                  <c:v>0.86863270777479895</c:v>
                </c:pt>
                <c:pt idx="149">
                  <c:v>0.87802690582959642</c:v>
                </c:pt>
                <c:pt idx="150">
                  <c:v>0.8645739910313901</c:v>
                </c:pt>
                <c:pt idx="151">
                  <c:v>0.84304932735426008</c:v>
                </c:pt>
                <c:pt idx="152">
                  <c:v>0.84932735426008965</c:v>
                </c:pt>
                <c:pt idx="153">
                  <c:v>0.84663677130044845</c:v>
                </c:pt>
                <c:pt idx="154">
                  <c:v>0.86726457399103141</c:v>
                </c:pt>
                <c:pt idx="155">
                  <c:v>0.8618834080717489</c:v>
                </c:pt>
                <c:pt idx="156">
                  <c:v>0.85919282511210759</c:v>
                </c:pt>
                <c:pt idx="157">
                  <c:v>0.84995507637017076</c:v>
                </c:pt>
                <c:pt idx="158">
                  <c:v>0.86612758310871518</c:v>
                </c:pt>
                <c:pt idx="159">
                  <c:v>0.85983827493261455</c:v>
                </c:pt>
                <c:pt idx="160">
                  <c:v>0.85444743935309975</c:v>
                </c:pt>
                <c:pt idx="161">
                  <c:v>0.85354896675651393</c:v>
                </c:pt>
                <c:pt idx="162">
                  <c:v>0.8571428571428571</c:v>
                </c:pt>
                <c:pt idx="163">
                  <c:v>0.86073674752920037</c:v>
                </c:pt>
                <c:pt idx="164">
                  <c:v>0.87027027027027026</c:v>
                </c:pt>
                <c:pt idx="165">
                  <c:v>0.87027027027027026</c:v>
                </c:pt>
                <c:pt idx="166">
                  <c:v>0.87117117117117115</c:v>
                </c:pt>
                <c:pt idx="167">
                  <c:v>0.84684684684684686</c:v>
                </c:pt>
                <c:pt idx="168">
                  <c:v>0.86491387126019947</c:v>
                </c:pt>
                <c:pt idx="169">
                  <c:v>0.83666061705989114</c:v>
                </c:pt>
                <c:pt idx="170">
                  <c:v>0.85390199637023589</c:v>
                </c:pt>
                <c:pt idx="171">
                  <c:v>0.85519125683060104</c:v>
                </c:pt>
                <c:pt idx="172">
                  <c:v>0.86065573770491799</c:v>
                </c:pt>
                <c:pt idx="173">
                  <c:v>0.84699453551912574</c:v>
                </c:pt>
                <c:pt idx="174">
                  <c:v>0.85519125683060104</c:v>
                </c:pt>
                <c:pt idx="175">
                  <c:v>0.83181818181818179</c:v>
                </c:pt>
                <c:pt idx="176">
                  <c:v>0.86818181818181817</c:v>
                </c:pt>
                <c:pt idx="177">
                  <c:v>0.84272727272727277</c:v>
                </c:pt>
                <c:pt idx="178">
                  <c:v>0.84090909090909094</c:v>
                </c:pt>
                <c:pt idx="179">
                  <c:v>0.83818181818181814</c:v>
                </c:pt>
                <c:pt idx="180">
                  <c:v>0.82636363636363641</c:v>
                </c:pt>
                <c:pt idx="181">
                  <c:v>0.84545454545454546</c:v>
                </c:pt>
                <c:pt idx="182">
                  <c:v>0.88457987072945521</c:v>
                </c:pt>
                <c:pt idx="183">
                  <c:v>0.91320406278855037</c:v>
                </c:pt>
                <c:pt idx="184">
                  <c:v>0.89473684210526316</c:v>
                </c:pt>
                <c:pt idx="185">
                  <c:v>0.87627906976744185</c:v>
                </c:pt>
                <c:pt idx="186">
                  <c:v>0.89395348837209299</c:v>
                </c:pt>
                <c:pt idx="187">
                  <c:v>0.89116279069767446</c:v>
                </c:pt>
                <c:pt idx="188">
                  <c:v>0.89209302325581397</c:v>
                </c:pt>
                <c:pt idx="189">
                  <c:v>0.88093023255813951</c:v>
                </c:pt>
                <c:pt idx="190">
                  <c:v>0.88186046511627902</c:v>
                </c:pt>
                <c:pt idx="191">
                  <c:v>0.87813953488372098</c:v>
                </c:pt>
                <c:pt idx="192">
                  <c:v>0.89953488372093027</c:v>
                </c:pt>
                <c:pt idx="193">
                  <c:v>0.88093023255813951</c:v>
                </c:pt>
                <c:pt idx="194">
                  <c:v>0.86046511627906974</c:v>
                </c:pt>
                <c:pt idx="195">
                  <c:v>0.88372093023255816</c:v>
                </c:pt>
                <c:pt idx="196">
                  <c:v>0.88279069767441865</c:v>
                </c:pt>
                <c:pt idx="197">
                  <c:v>0.86976744186046506</c:v>
                </c:pt>
                <c:pt idx="198">
                  <c:v>0.89302325581395348</c:v>
                </c:pt>
                <c:pt idx="199">
                  <c:v>0.86790697674418604</c:v>
                </c:pt>
                <c:pt idx="200">
                  <c:v>0.88465116279069766</c:v>
                </c:pt>
                <c:pt idx="201">
                  <c:v>0.8725581395348837</c:v>
                </c:pt>
                <c:pt idx="202">
                  <c:v>0.87441860465116283</c:v>
                </c:pt>
                <c:pt idx="203">
                  <c:v>0.87910028116213679</c:v>
                </c:pt>
                <c:pt idx="204">
                  <c:v>0.88711194731890874</c:v>
                </c:pt>
                <c:pt idx="205">
                  <c:v>0.87864534336782696</c:v>
                </c:pt>
                <c:pt idx="206">
                  <c:v>0.84760112888052686</c:v>
                </c:pt>
                <c:pt idx="207">
                  <c:v>0.87017873941674506</c:v>
                </c:pt>
                <c:pt idx="208">
                  <c:v>0.88805268109125113</c:v>
                </c:pt>
                <c:pt idx="209">
                  <c:v>0.92097836312323611</c:v>
                </c:pt>
                <c:pt idx="210">
                  <c:v>0.8984007525870179</c:v>
                </c:pt>
                <c:pt idx="211">
                  <c:v>0.89369708372530576</c:v>
                </c:pt>
                <c:pt idx="212">
                  <c:v>0.89275634995296327</c:v>
                </c:pt>
                <c:pt idx="213">
                  <c:v>0.91104868913857673</c:v>
                </c:pt>
                <c:pt idx="214">
                  <c:v>0.89981273408239704</c:v>
                </c:pt>
                <c:pt idx="215">
                  <c:v>0.88576779026217234</c:v>
                </c:pt>
                <c:pt idx="216">
                  <c:v>0.89700374531835203</c:v>
                </c:pt>
                <c:pt idx="217">
                  <c:v>0.90645463049579045</c:v>
                </c:pt>
                <c:pt idx="218">
                  <c:v>0.88400374181478014</c:v>
                </c:pt>
                <c:pt idx="219">
                  <c:v>0.87652011225444337</c:v>
                </c:pt>
                <c:pt idx="220">
                  <c:v>0.84752104770813841</c:v>
                </c:pt>
                <c:pt idx="221">
                  <c:v>0.81758652946679145</c:v>
                </c:pt>
                <c:pt idx="222">
                  <c:v>0.86623012160898039</c:v>
                </c:pt>
                <c:pt idx="223">
                  <c:v>0.87745556594948548</c:v>
                </c:pt>
                <c:pt idx="224">
                  <c:v>0.88982259570494859</c:v>
                </c:pt>
                <c:pt idx="225">
                  <c:v>0.87301587301587302</c:v>
                </c:pt>
                <c:pt idx="226">
                  <c:v>0.90569561157796452</c:v>
                </c:pt>
                <c:pt idx="227">
                  <c:v>0.87675070028011204</c:v>
                </c:pt>
                <c:pt idx="228">
                  <c:v>0.87768440709617179</c:v>
                </c:pt>
                <c:pt idx="229">
                  <c:v>0.87581699346405228</c:v>
                </c:pt>
                <c:pt idx="230">
                  <c:v>0.89169000933706821</c:v>
                </c:pt>
                <c:pt idx="231">
                  <c:v>0.90102707749766575</c:v>
                </c:pt>
                <c:pt idx="232">
                  <c:v>0.89179104477611937</c:v>
                </c:pt>
                <c:pt idx="233">
                  <c:v>0.87488328664799253</c:v>
                </c:pt>
                <c:pt idx="234">
                  <c:v>0.88888888888888884</c:v>
                </c:pt>
                <c:pt idx="235">
                  <c:v>0.88982259570494859</c:v>
                </c:pt>
                <c:pt idx="236">
                  <c:v>0.89916743755781681</c:v>
                </c:pt>
                <c:pt idx="237">
                  <c:v>0.89176688251618874</c:v>
                </c:pt>
                <c:pt idx="238">
                  <c:v>0.90436397400185697</c:v>
                </c:pt>
                <c:pt idx="239">
                  <c:v>0.89409559512652292</c:v>
                </c:pt>
                <c:pt idx="240">
                  <c:v>0.88940955951265233</c:v>
                </c:pt>
                <c:pt idx="241">
                  <c:v>0.87253983130271795</c:v>
                </c:pt>
                <c:pt idx="242">
                  <c:v>0.87722586691658855</c:v>
                </c:pt>
                <c:pt idx="243">
                  <c:v>0.85886722376973068</c:v>
                </c:pt>
                <c:pt idx="244">
                  <c:v>0.871866295264624</c:v>
                </c:pt>
                <c:pt idx="245">
                  <c:v>0.86443825441039923</c:v>
                </c:pt>
                <c:pt idx="246">
                  <c:v>0.871866295264624</c:v>
                </c:pt>
                <c:pt idx="247">
                  <c:v>0.87093779015784589</c:v>
                </c:pt>
                <c:pt idx="248">
                  <c:v>0.86536675951717734</c:v>
                </c:pt>
                <c:pt idx="249">
                  <c:v>0.87000928505106778</c:v>
                </c:pt>
                <c:pt idx="250">
                  <c:v>0.89972144846796653</c:v>
                </c:pt>
                <c:pt idx="251">
                  <c:v>0.86722376973073356</c:v>
                </c:pt>
                <c:pt idx="252">
                  <c:v>0.87232059645852744</c:v>
                </c:pt>
                <c:pt idx="253">
                  <c:v>0.88070829450139798</c:v>
                </c:pt>
                <c:pt idx="254">
                  <c:v>0.88070829450139798</c:v>
                </c:pt>
                <c:pt idx="255">
                  <c:v>0.88816402609506062</c:v>
                </c:pt>
                <c:pt idx="256">
                  <c:v>0.86952469711090397</c:v>
                </c:pt>
                <c:pt idx="257">
                  <c:v>0.8657968313140727</c:v>
                </c:pt>
                <c:pt idx="258">
                  <c:v>0.85834109972041006</c:v>
                </c:pt>
                <c:pt idx="259">
                  <c:v>0.86672879776328049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5AA-42A1-9AFF-3E512A014A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291632"/>
        <c:axId val="162312432"/>
      </c:lineChart>
      <c:catAx>
        <c:axId val="162291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312432"/>
        <c:crosses val="autoZero"/>
        <c:auto val="1"/>
        <c:lblAlgn val="ctr"/>
        <c:lblOffset val="100"/>
        <c:noMultiLvlLbl val="0"/>
      </c:catAx>
      <c:valAx>
        <c:axId val="162312432"/>
        <c:scaling>
          <c:orientation val="minMax"/>
          <c:max val="0.95000000000000007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1632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8708167591219147E-2"/>
          <c:y val="0.19409311931246687"/>
          <c:w val="0.95060749772527553"/>
          <c:h val="0.729875908368596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Diapo8!$A$9</c:f>
              <c:strCache>
                <c:ptCount val="1"/>
                <c:pt idx="0">
                  <c:v>Ocupacion total (C19 y otras patologías)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3"/>
              <c:layout>
                <c:manualLayout>
                  <c:x val="-1.8686181906892392E-3"/>
                  <c:y val="1.21791935194533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074-45ED-95D5-39D13203AD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Diapo8!$B$8:$F$8</c:f>
              <c:strCache>
                <c:ptCount val="5"/>
                <c:pt idx="0">
                  <c:v>CENTRO ORIENTE</c:v>
                </c:pt>
                <c:pt idx="1">
                  <c:v>NORTE</c:v>
                </c:pt>
                <c:pt idx="2">
                  <c:v>SUR</c:v>
                </c:pt>
                <c:pt idx="3">
                  <c:v>SUR OCCIDENTE</c:v>
                </c:pt>
                <c:pt idx="4">
                  <c:v>Total general</c:v>
                </c:pt>
              </c:strCache>
            </c:strRef>
          </c:cat>
          <c:val>
            <c:numRef>
              <c:f>Diapo8!$B$9:$F$9</c:f>
              <c:numCache>
                <c:formatCode>0.0%</c:formatCode>
                <c:ptCount val="5"/>
                <c:pt idx="0">
                  <c:v>0.93065693430656937</c:v>
                </c:pt>
                <c:pt idx="1">
                  <c:v>0.84269662921348309</c:v>
                </c:pt>
                <c:pt idx="2">
                  <c:v>0.9107142857142857</c:v>
                </c:pt>
                <c:pt idx="3">
                  <c:v>0.60833333333333328</c:v>
                </c:pt>
                <c:pt idx="4">
                  <c:v>0.84249767008387699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74-45ED-95D5-39D13203AD50}"/>
            </c:ext>
          </c:extLst>
        </c:ser>
        <c:ser>
          <c:idx val="1"/>
          <c:order val="1"/>
          <c:tx>
            <c:strRef>
              <c:f>Diapo8!$A$10</c:f>
              <c:strCache>
                <c:ptCount val="1"/>
                <c:pt idx="0">
                  <c:v>Asignadas Covid 19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4"/>
              <c:layout>
                <c:manualLayout>
                  <c:x val="-1.3703041766345605E-16"/>
                  <c:y val="-3.1108956463769062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074-45ED-95D5-39D13203AD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Diapo8!$B$8:$F$8</c:f>
              <c:strCache>
                <c:ptCount val="5"/>
                <c:pt idx="0">
                  <c:v>CENTRO ORIENTE</c:v>
                </c:pt>
                <c:pt idx="1">
                  <c:v>NORTE</c:v>
                </c:pt>
                <c:pt idx="2">
                  <c:v>SUR</c:v>
                </c:pt>
                <c:pt idx="3">
                  <c:v>SUR OCCIDENTE</c:v>
                </c:pt>
                <c:pt idx="4">
                  <c:v>Total general</c:v>
                </c:pt>
              </c:strCache>
            </c:strRef>
          </c:cat>
          <c:val>
            <c:numRef>
              <c:f>Diapo8!$B$10:$F$10</c:f>
              <c:numCache>
                <c:formatCode>0.0%</c:formatCode>
                <c:ptCount val="5"/>
                <c:pt idx="0">
                  <c:v>0</c:v>
                </c:pt>
                <c:pt idx="1">
                  <c:v>0.875</c:v>
                </c:pt>
                <c:pt idx="2">
                  <c:v>0</c:v>
                </c:pt>
                <c:pt idx="3">
                  <c:v>0</c:v>
                </c:pt>
                <c:pt idx="4">
                  <c:v>0.875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074-45ED-95D5-39D13203AD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1"/>
        <c:overlap val="-13"/>
        <c:axId val="645390944"/>
        <c:axId val="645391336"/>
      </c:barChart>
      <c:catAx>
        <c:axId val="645390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en-US"/>
          </a:p>
        </c:txPr>
        <c:crossAx val="645391336"/>
        <c:crosses val="autoZero"/>
        <c:auto val="1"/>
        <c:lblAlgn val="ctr"/>
        <c:lblOffset val="100"/>
        <c:noMultiLvlLbl val="0"/>
      </c:catAx>
      <c:valAx>
        <c:axId val="645391336"/>
        <c:scaling>
          <c:orientation val="minMax"/>
          <c:max val="1"/>
          <c:min val="0"/>
        </c:scaling>
        <c:delete val="1"/>
        <c:axPos val="l"/>
        <c:numFmt formatCode="0.0%" sourceLinked="1"/>
        <c:majorTickMark val="none"/>
        <c:minorTickMark val="none"/>
        <c:tickLblPos val="nextTo"/>
        <c:crossAx val="645390944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454690277745711"/>
          <c:y val="2.5672267157081555E-2"/>
          <c:w val="0.80290446522732317"/>
          <c:h val="7.91674486285069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 b="1">
          <a:solidFill>
            <a:sysClr val="windowText" lastClr="000000"/>
          </a:solidFill>
          <a:latin typeface="Arial Narrow" panose="020B0606020202030204" pitchFamily="34" charset="0"/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s-CO" sz="1000" b="1" i="0" baseline="0">
                <a:effectLst/>
                <a:latin typeface="Arial Narrow" panose="020B0606020202030204" pitchFamily="34" charset="0"/>
              </a:rPr>
              <a:t>TOTAL CAMAS DISPONIBLES Y OCUPADAS </a:t>
            </a:r>
          </a:p>
          <a:p>
            <a:pPr>
              <a:defRPr sz="1000">
                <a:solidFill>
                  <a:schemeClr val="bg1"/>
                </a:solidFill>
                <a:latin typeface="Arial Narrow" panose="020B0606020202030204" pitchFamily="34" charset="0"/>
              </a:defRPr>
            </a:pPr>
            <a:r>
              <a:rPr lang="es-CO" sz="1000" b="1" i="0" baseline="0">
                <a:effectLst/>
                <a:latin typeface="Arial Narrow" panose="020B0606020202030204" pitchFamily="34" charset="0"/>
              </a:rPr>
              <a:t>HOSPITALIZACIÓN ADULTO AÑO 2025</a:t>
            </a:r>
            <a:endParaRPr lang="en-US" sz="1000">
              <a:effectLst/>
              <a:latin typeface="Arial Narrow" panose="020B0606020202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'CONSOLIDADO HOSPITALIZA'!$R$2</c:f>
              <c:strCache>
                <c:ptCount val="1"/>
                <c:pt idx="0">
                  <c:v>Camas Funcionales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263"/>
              <c:layout>
                <c:manualLayout>
                  <c:x val="-3.5378633424163197E-2"/>
                  <c:y val="-8.120077211186338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7.324</a:t>
                    </a:r>
                  </a:p>
                </c:rich>
              </c:tx>
              <c:spPr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965-40BF-82EE-DD7CF868F6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HOSPITALIZA'!$P$3:$Q$266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HOSPITALIZA'!$R$3:$R$266</c:f>
              <c:numCache>
                <c:formatCode>#,##0</c:formatCode>
                <c:ptCount val="264"/>
                <c:pt idx="0">
                  <c:v>7500</c:v>
                </c:pt>
                <c:pt idx="1">
                  <c:v>7509</c:v>
                </c:pt>
                <c:pt idx="2">
                  <c:v>7486</c:v>
                </c:pt>
                <c:pt idx="3">
                  <c:v>7509</c:v>
                </c:pt>
                <c:pt idx="4">
                  <c:v>7519</c:v>
                </c:pt>
                <c:pt idx="5">
                  <c:v>7509</c:v>
                </c:pt>
                <c:pt idx="6">
                  <c:v>7491</c:v>
                </c:pt>
                <c:pt idx="7">
                  <c:v>7491</c:v>
                </c:pt>
                <c:pt idx="8">
                  <c:v>7491</c:v>
                </c:pt>
                <c:pt idx="9">
                  <c:v>7491</c:v>
                </c:pt>
                <c:pt idx="10">
                  <c:v>7491</c:v>
                </c:pt>
                <c:pt idx="11">
                  <c:v>7491</c:v>
                </c:pt>
                <c:pt idx="12">
                  <c:v>7491</c:v>
                </c:pt>
                <c:pt idx="13">
                  <c:v>7500</c:v>
                </c:pt>
                <c:pt idx="14">
                  <c:v>7500</c:v>
                </c:pt>
                <c:pt idx="15">
                  <c:v>7500</c:v>
                </c:pt>
                <c:pt idx="16">
                  <c:v>7508</c:v>
                </c:pt>
                <c:pt idx="17">
                  <c:v>7508</c:v>
                </c:pt>
                <c:pt idx="18">
                  <c:v>7508</c:v>
                </c:pt>
                <c:pt idx="19">
                  <c:v>7508</c:v>
                </c:pt>
                <c:pt idx="20">
                  <c:v>7508</c:v>
                </c:pt>
                <c:pt idx="21">
                  <c:v>7508</c:v>
                </c:pt>
                <c:pt idx="22">
                  <c:v>7518</c:v>
                </c:pt>
                <c:pt idx="23">
                  <c:v>7545</c:v>
                </c:pt>
                <c:pt idx="24">
                  <c:v>7545</c:v>
                </c:pt>
                <c:pt idx="25">
                  <c:v>7545</c:v>
                </c:pt>
                <c:pt idx="26">
                  <c:v>7545</c:v>
                </c:pt>
                <c:pt idx="27">
                  <c:v>7545</c:v>
                </c:pt>
                <c:pt idx="28">
                  <c:v>7543</c:v>
                </c:pt>
                <c:pt idx="29">
                  <c:v>7543</c:v>
                </c:pt>
                <c:pt idx="30">
                  <c:v>7543</c:v>
                </c:pt>
                <c:pt idx="31">
                  <c:v>7543</c:v>
                </c:pt>
                <c:pt idx="32">
                  <c:v>7543</c:v>
                </c:pt>
                <c:pt idx="33">
                  <c:v>7543</c:v>
                </c:pt>
                <c:pt idx="34">
                  <c:v>7543</c:v>
                </c:pt>
                <c:pt idx="35">
                  <c:v>7543</c:v>
                </c:pt>
                <c:pt idx="36">
                  <c:v>7543</c:v>
                </c:pt>
                <c:pt idx="37">
                  <c:v>7543</c:v>
                </c:pt>
                <c:pt idx="38">
                  <c:v>7543</c:v>
                </c:pt>
                <c:pt idx="39">
                  <c:v>7543</c:v>
                </c:pt>
                <c:pt idx="40">
                  <c:v>7543</c:v>
                </c:pt>
                <c:pt idx="41">
                  <c:v>7543</c:v>
                </c:pt>
                <c:pt idx="42">
                  <c:v>7546</c:v>
                </c:pt>
                <c:pt idx="43">
                  <c:v>7546</c:v>
                </c:pt>
                <c:pt idx="44">
                  <c:v>7546</c:v>
                </c:pt>
                <c:pt idx="45">
                  <c:v>7546</c:v>
                </c:pt>
                <c:pt idx="46">
                  <c:v>7546</c:v>
                </c:pt>
                <c:pt idx="47">
                  <c:v>7546</c:v>
                </c:pt>
                <c:pt idx="48">
                  <c:v>7531</c:v>
                </c:pt>
                <c:pt idx="49">
                  <c:v>7531</c:v>
                </c:pt>
                <c:pt idx="50">
                  <c:v>7531</c:v>
                </c:pt>
                <c:pt idx="51">
                  <c:v>7531</c:v>
                </c:pt>
                <c:pt idx="52">
                  <c:v>7531</c:v>
                </c:pt>
                <c:pt idx="53">
                  <c:v>7531</c:v>
                </c:pt>
                <c:pt idx="54">
                  <c:v>7531</c:v>
                </c:pt>
                <c:pt idx="55">
                  <c:v>7531</c:v>
                </c:pt>
                <c:pt idx="56">
                  <c:v>7548</c:v>
                </c:pt>
                <c:pt idx="57">
                  <c:v>7548</c:v>
                </c:pt>
                <c:pt idx="58">
                  <c:v>7548</c:v>
                </c:pt>
                <c:pt idx="59">
                  <c:v>7548</c:v>
                </c:pt>
                <c:pt idx="60">
                  <c:v>7548</c:v>
                </c:pt>
                <c:pt idx="61">
                  <c:v>7557</c:v>
                </c:pt>
                <c:pt idx="62">
                  <c:v>7557</c:v>
                </c:pt>
                <c:pt idx="63">
                  <c:v>7529</c:v>
                </c:pt>
                <c:pt idx="64">
                  <c:v>7525</c:v>
                </c:pt>
                <c:pt idx="65">
                  <c:v>7525</c:v>
                </c:pt>
                <c:pt idx="66">
                  <c:v>7527</c:v>
                </c:pt>
                <c:pt idx="67">
                  <c:v>7525</c:v>
                </c:pt>
                <c:pt idx="68">
                  <c:v>7525</c:v>
                </c:pt>
                <c:pt idx="69">
                  <c:v>7521</c:v>
                </c:pt>
                <c:pt idx="70">
                  <c:v>7524</c:v>
                </c:pt>
                <c:pt idx="71">
                  <c:v>7526</c:v>
                </c:pt>
                <c:pt idx="72">
                  <c:v>7526</c:v>
                </c:pt>
                <c:pt idx="73">
                  <c:v>7526</c:v>
                </c:pt>
                <c:pt idx="74">
                  <c:v>7526</c:v>
                </c:pt>
                <c:pt idx="75">
                  <c:v>7526</c:v>
                </c:pt>
                <c:pt idx="76">
                  <c:v>7526</c:v>
                </c:pt>
                <c:pt idx="77">
                  <c:v>7521</c:v>
                </c:pt>
                <c:pt idx="78">
                  <c:v>7521</c:v>
                </c:pt>
                <c:pt idx="79">
                  <c:v>7547</c:v>
                </c:pt>
                <c:pt idx="80">
                  <c:v>7547</c:v>
                </c:pt>
                <c:pt idx="81">
                  <c:v>7547</c:v>
                </c:pt>
                <c:pt idx="82">
                  <c:v>7547</c:v>
                </c:pt>
                <c:pt idx="83">
                  <c:v>7547</c:v>
                </c:pt>
                <c:pt idx="84">
                  <c:v>7547</c:v>
                </c:pt>
                <c:pt idx="85">
                  <c:v>7547</c:v>
                </c:pt>
                <c:pt idx="86">
                  <c:v>7547</c:v>
                </c:pt>
                <c:pt idx="87">
                  <c:v>7547</c:v>
                </c:pt>
                <c:pt idx="88">
                  <c:v>7547</c:v>
                </c:pt>
                <c:pt idx="89">
                  <c:v>7548</c:v>
                </c:pt>
                <c:pt idx="90">
                  <c:v>7551</c:v>
                </c:pt>
                <c:pt idx="91">
                  <c:v>7543</c:v>
                </c:pt>
                <c:pt idx="92">
                  <c:v>7543</c:v>
                </c:pt>
                <c:pt idx="93">
                  <c:v>7543</c:v>
                </c:pt>
                <c:pt idx="94">
                  <c:v>7543</c:v>
                </c:pt>
                <c:pt idx="95">
                  <c:v>7543</c:v>
                </c:pt>
                <c:pt idx="96">
                  <c:v>7543</c:v>
                </c:pt>
                <c:pt idx="97">
                  <c:v>7543</c:v>
                </c:pt>
                <c:pt idx="98">
                  <c:v>7543</c:v>
                </c:pt>
                <c:pt idx="99">
                  <c:v>7543</c:v>
                </c:pt>
                <c:pt idx="100">
                  <c:v>7547</c:v>
                </c:pt>
                <c:pt idx="101">
                  <c:v>7530</c:v>
                </c:pt>
                <c:pt idx="102">
                  <c:v>7530</c:v>
                </c:pt>
                <c:pt idx="103">
                  <c:v>7524</c:v>
                </c:pt>
                <c:pt idx="104">
                  <c:v>7524</c:v>
                </c:pt>
                <c:pt idx="105">
                  <c:v>7487</c:v>
                </c:pt>
                <c:pt idx="106">
                  <c:v>7491</c:v>
                </c:pt>
                <c:pt idx="107">
                  <c:v>7491</c:v>
                </c:pt>
                <c:pt idx="108">
                  <c:v>7491</c:v>
                </c:pt>
                <c:pt idx="109">
                  <c:v>7491</c:v>
                </c:pt>
                <c:pt idx="110">
                  <c:v>7491</c:v>
                </c:pt>
                <c:pt idx="111">
                  <c:v>7491</c:v>
                </c:pt>
                <c:pt idx="112">
                  <c:v>7483</c:v>
                </c:pt>
                <c:pt idx="113">
                  <c:v>7484</c:v>
                </c:pt>
                <c:pt idx="114">
                  <c:v>7484</c:v>
                </c:pt>
                <c:pt idx="115">
                  <c:v>7484</c:v>
                </c:pt>
                <c:pt idx="116">
                  <c:v>7484</c:v>
                </c:pt>
                <c:pt idx="117">
                  <c:v>7484</c:v>
                </c:pt>
                <c:pt idx="118">
                  <c:v>7484</c:v>
                </c:pt>
                <c:pt idx="119">
                  <c:v>7484</c:v>
                </c:pt>
                <c:pt idx="120">
                  <c:v>7494</c:v>
                </c:pt>
                <c:pt idx="121">
                  <c:v>7494</c:v>
                </c:pt>
                <c:pt idx="122">
                  <c:v>7494</c:v>
                </c:pt>
                <c:pt idx="123">
                  <c:v>7494</c:v>
                </c:pt>
                <c:pt idx="124">
                  <c:v>7494</c:v>
                </c:pt>
                <c:pt idx="125">
                  <c:v>7476</c:v>
                </c:pt>
                <c:pt idx="126">
                  <c:v>7489</c:v>
                </c:pt>
                <c:pt idx="127">
                  <c:v>7489</c:v>
                </c:pt>
                <c:pt idx="128">
                  <c:v>7489</c:v>
                </c:pt>
                <c:pt idx="129">
                  <c:v>7466</c:v>
                </c:pt>
                <c:pt idx="130">
                  <c:v>7489</c:v>
                </c:pt>
                <c:pt idx="131">
                  <c:v>7489</c:v>
                </c:pt>
                <c:pt idx="132">
                  <c:v>7467</c:v>
                </c:pt>
                <c:pt idx="133">
                  <c:v>7463</c:v>
                </c:pt>
                <c:pt idx="134">
                  <c:v>7431</c:v>
                </c:pt>
                <c:pt idx="135">
                  <c:v>7465</c:v>
                </c:pt>
                <c:pt idx="136">
                  <c:v>7465</c:v>
                </c:pt>
                <c:pt idx="137">
                  <c:v>7465</c:v>
                </c:pt>
                <c:pt idx="138">
                  <c:v>7465</c:v>
                </c:pt>
                <c:pt idx="139">
                  <c:v>7465</c:v>
                </c:pt>
                <c:pt idx="140">
                  <c:v>7465</c:v>
                </c:pt>
                <c:pt idx="141">
                  <c:v>7459</c:v>
                </c:pt>
                <c:pt idx="142">
                  <c:v>7459</c:v>
                </c:pt>
                <c:pt idx="143">
                  <c:v>7459</c:v>
                </c:pt>
                <c:pt idx="144">
                  <c:v>7459</c:v>
                </c:pt>
                <c:pt idx="145">
                  <c:v>7447</c:v>
                </c:pt>
                <c:pt idx="146">
                  <c:v>7441</c:v>
                </c:pt>
                <c:pt idx="147">
                  <c:v>7441</c:v>
                </c:pt>
                <c:pt idx="148">
                  <c:v>7441</c:v>
                </c:pt>
                <c:pt idx="149">
                  <c:v>7448</c:v>
                </c:pt>
                <c:pt idx="150">
                  <c:v>7429</c:v>
                </c:pt>
                <c:pt idx="151">
                  <c:v>7429</c:v>
                </c:pt>
                <c:pt idx="152">
                  <c:v>7429</c:v>
                </c:pt>
                <c:pt idx="153">
                  <c:v>7429</c:v>
                </c:pt>
                <c:pt idx="154">
                  <c:v>7428</c:v>
                </c:pt>
                <c:pt idx="155">
                  <c:v>7428</c:v>
                </c:pt>
                <c:pt idx="156">
                  <c:v>7409</c:v>
                </c:pt>
                <c:pt idx="157">
                  <c:v>7409</c:v>
                </c:pt>
                <c:pt idx="158">
                  <c:v>7409</c:v>
                </c:pt>
                <c:pt idx="159">
                  <c:v>7409</c:v>
                </c:pt>
                <c:pt idx="160">
                  <c:v>7409</c:v>
                </c:pt>
                <c:pt idx="161">
                  <c:v>7412</c:v>
                </c:pt>
                <c:pt idx="162">
                  <c:v>7412</c:v>
                </c:pt>
                <c:pt idx="163">
                  <c:v>7412</c:v>
                </c:pt>
                <c:pt idx="164">
                  <c:v>7412</c:v>
                </c:pt>
                <c:pt idx="165">
                  <c:v>7412</c:v>
                </c:pt>
                <c:pt idx="166">
                  <c:v>7412</c:v>
                </c:pt>
                <c:pt idx="167">
                  <c:v>7412</c:v>
                </c:pt>
                <c:pt idx="168">
                  <c:v>7412</c:v>
                </c:pt>
                <c:pt idx="169">
                  <c:v>7408</c:v>
                </c:pt>
                <c:pt idx="170">
                  <c:v>7412</c:v>
                </c:pt>
                <c:pt idx="171">
                  <c:v>7414</c:v>
                </c:pt>
                <c:pt idx="172">
                  <c:v>7413</c:v>
                </c:pt>
                <c:pt idx="173">
                  <c:v>7413</c:v>
                </c:pt>
                <c:pt idx="174">
                  <c:v>7414</c:v>
                </c:pt>
                <c:pt idx="175">
                  <c:v>7414</c:v>
                </c:pt>
                <c:pt idx="176">
                  <c:v>7414</c:v>
                </c:pt>
                <c:pt idx="177">
                  <c:v>7414</c:v>
                </c:pt>
                <c:pt idx="178">
                  <c:v>7414</c:v>
                </c:pt>
                <c:pt idx="179">
                  <c:v>7414</c:v>
                </c:pt>
                <c:pt idx="180">
                  <c:v>7415</c:v>
                </c:pt>
                <c:pt idx="181">
                  <c:v>7415</c:v>
                </c:pt>
                <c:pt idx="182">
                  <c:v>7417</c:v>
                </c:pt>
                <c:pt idx="183">
                  <c:v>7417</c:v>
                </c:pt>
                <c:pt idx="184">
                  <c:v>7421</c:v>
                </c:pt>
                <c:pt idx="185">
                  <c:v>7421</c:v>
                </c:pt>
                <c:pt idx="186">
                  <c:v>7421</c:v>
                </c:pt>
                <c:pt idx="187">
                  <c:v>7421</c:v>
                </c:pt>
                <c:pt idx="188">
                  <c:v>7421</c:v>
                </c:pt>
                <c:pt idx="189">
                  <c:v>7397</c:v>
                </c:pt>
                <c:pt idx="190">
                  <c:v>7397</c:v>
                </c:pt>
                <c:pt idx="191">
                  <c:v>7410</c:v>
                </c:pt>
                <c:pt idx="192">
                  <c:v>7418</c:v>
                </c:pt>
                <c:pt idx="193">
                  <c:v>7418</c:v>
                </c:pt>
                <c:pt idx="194">
                  <c:v>7418</c:v>
                </c:pt>
                <c:pt idx="195">
                  <c:v>7418</c:v>
                </c:pt>
                <c:pt idx="196">
                  <c:v>7418</c:v>
                </c:pt>
                <c:pt idx="197">
                  <c:v>7418</c:v>
                </c:pt>
                <c:pt idx="198">
                  <c:v>7420</c:v>
                </c:pt>
                <c:pt idx="199">
                  <c:v>7420</c:v>
                </c:pt>
                <c:pt idx="200">
                  <c:v>7420</c:v>
                </c:pt>
                <c:pt idx="201">
                  <c:v>7420</c:v>
                </c:pt>
                <c:pt idx="202">
                  <c:v>7434</c:v>
                </c:pt>
                <c:pt idx="203">
                  <c:v>7415</c:v>
                </c:pt>
                <c:pt idx="204">
                  <c:v>7417</c:v>
                </c:pt>
                <c:pt idx="205">
                  <c:v>7419</c:v>
                </c:pt>
                <c:pt idx="206">
                  <c:v>7419</c:v>
                </c:pt>
                <c:pt idx="207">
                  <c:v>7419</c:v>
                </c:pt>
                <c:pt idx="208">
                  <c:v>7411</c:v>
                </c:pt>
                <c:pt idx="209">
                  <c:v>7409</c:v>
                </c:pt>
                <c:pt idx="210">
                  <c:v>7363</c:v>
                </c:pt>
                <c:pt idx="211">
                  <c:v>7363</c:v>
                </c:pt>
                <c:pt idx="212">
                  <c:v>7363</c:v>
                </c:pt>
                <c:pt idx="213">
                  <c:v>7393</c:v>
                </c:pt>
                <c:pt idx="214">
                  <c:v>7393</c:v>
                </c:pt>
                <c:pt idx="215">
                  <c:v>7381</c:v>
                </c:pt>
                <c:pt idx="216">
                  <c:v>7358</c:v>
                </c:pt>
                <c:pt idx="217">
                  <c:v>7358</c:v>
                </c:pt>
                <c:pt idx="218">
                  <c:v>7358</c:v>
                </c:pt>
                <c:pt idx="219">
                  <c:v>7358</c:v>
                </c:pt>
                <c:pt idx="220">
                  <c:v>7358</c:v>
                </c:pt>
                <c:pt idx="221">
                  <c:v>7358</c:v>
                </c:pt>
                <c:pt idx="222">
                  <c:v>7358</c:v>
                </c:pt>
                <c:pt idx="223">
                  <c:v>7358</c:v>
                </c:pt>
                <c:pt idx="224">
                  <c:v>7358</c:v>
                </c:pt>
                <c:pt idx="225">
                  <c:v>7358</c:v>
                </c:pt>
                <c:pt idx="226">
                  <c:v>7358</c:v>
                </c:pt>
                <c:pt idx="227">
                  <c:v>7389</c:v>
                </c:pt>
                <c:pt idx="228">
                  <c:v>7389</c:v>
                </c:pt>
                <c:pt idx="229">
                  <c:v>7389</c:v>
                </c:pt>
                <c:pt idx="230">
                  <c:v>7389</c:v>
                </c:pt>
                <c:pt idx="231">
                  <c:v>7367</c:v>
                </c:pt>
                <c:pt idx="232">
                  <c:v>7367</c:v>
                </c:pt>
                <c:pt idx="233">
                  <c:v>7367</c:v>
                </c:pt>
                <c:pt idx="234">
                  <c:v>7367</c:v>
                </c:pt>
                <c:pt idx="235">
                  <c:v>7367</c:v>
                </c:pt>
                <c:pt idx="236">
                  <c:v>7357</c:v>
                </c:pt>
                <c:pt idx="237">
                  <c:v>7375</c:v>
                </c:pt>
                <c:pt idx="238">
                  <c:v>7399</c:v>
                </c:pt>
                <c:pt idx="239">
                  <c:v>7399</c:v>
                </c:pt>
                <c:pt idx="240">
                  <c:v>7399</c:v>
                </c:pt>
                <c:pt idx="241">
                  <c:v>7399</c:v>
                </c:pt>
                <c:pt idx="242">
                  <c:v>7399</c:v>
                </c:pt>
                <c:pt idx="243">
                  <c:v>7399</c:v>
                </c:pt>
                <c:pt idx="244">
                  <c:v>7399</c:v>
                </c:pt>
                <c:pt idx="245">
                  <c:v>7420</c:v>
                </c:pt>
                <c:pt idx="246">
                  <c:v>7420</c:v>
                </c:pt>
                <c:pt idx="247">
                  <c:v>7420</c:v>
                </c:pt>
                <c:pt idx="248">
                  <c:v>7420</c:v>
                </c:pt>
                <c:pt idx="249">
                  <c:v>7420</c:v>
                </c:pt>
                <c:pt idx="250">
                  <c:v>7420</c:v>
                </c:pt>
                <c:pt idx="251">
                  <c:v>7425</c:v>
                </c:pt>
                <c:pt idx="252">
                  <c:v>7396</c:v>
                </c:pt>
                <c:pt idx="253">
                  <c:v>7401</c:v>
                </c:pt>
                <c:pt idx="254">
                  <c:v>7401</c:v>
                </c:pt>
                <c:pt idx="255">
                  <c:v>7401</c:v>
                </c:pt>
                <c:pt idx="256">
                  <c:v>7401</c:v>
                </c:pt>
                <c:pt idx="257">
                  <c:v>7413</c:v>
                </c:pt>
                <c:pt idx="258">
                  <c:v>7413</c:v>
                </c:pt>
                <c:pt idx="259">
                  <c:v>7413</c:v>
                </c:pt>
                <c:pt idx="260">
                  <c:v>7413</c:v>
                </c:pt>
                <c:pt idx="261">
                  <c:v>7385</c:v>
                </c:pt>
                <c:pt idx="262">
                  <c:v>7382</c:v>
                </c:pt>
                <c:pt idx="263">
                  <c:v>7382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965-40BF-82EE-DD7CF868F6F3}"/>
            </c:ext>
          </c:extLst>
        </c:ser>
        <c:ser>
          <c:idx val="2"/>
          <c:order val="1"/>
          <c:tx>
            <c:strRef>
              <c:f>'CONSOLIDADO HOSPITALIZA'!$S$2</c:f>
              <c:strCache>
                <c:ptCount val="1"/>
                <c:pt idx="0">
                  <c:v>Camas Ocupadas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263"/>
              <c:layout>
                <c:manualLayout>
                  <c:x val="-3.8791639854186689E-2"/>
                  <c:y val="-0.127621055509521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6.716</a:t>
                    </a:r>
                  </a:p>
                </c:rich>
              </c:tx>
              <c:spPr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965-40BF-82EE-DD7CF868F6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HOSPITALIZA'!$P$3:$Q$266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HOSPITALIZA'!$S$3:$S$266</c:f>
              <c:numCache>
                <c:formatCode>#,##0</c:formatCode>
                <c:ptCount val="264"/>
                <c:pt idx="0">
                  <c:v>5766</c:v>
                </c:pt>
                <c:pt idx="1">
                  <c:v>5747</c:v>
                </c:pt>
                <c:pt idx="2">
                  <c:v>5799</c:v>
                </c:pt>
                <c:pt idx="3">
                  <c:v>6107</c:v>
                </c:pt>
                <c:pt idx="4">
                  <c:v>6082</c:v>
                </c:pt>
                <c:pt idx="5">
                  <c:v>6096</c:v>
                </c:pt>
                <c:pt idx="6">
                  <c:v>6182</c:v>
                </c:pt>
                <c:pt idx="7">
                  <c:v>6170</c:v>
                </c:pt>
                <c:pt idx="8">
                  <c:v>6283</c:v>
                </c:pt>
                <c:pt idx="9">
                  <c:v>6407</c:v>
                </c:pt>
                <c:pt idx="10">
                  <c:v>6312</c:v>
                </c:pt>
                <c:pt idx="11">
                  <c:v>6349</c:v>
                </c:pt>
                <c:pt idx="12">
                  <c:v>6519</c:v>
                </c:pt>
                <c:pt idx="13">
                  <c:v>6608</c:v>
                </c:pt>
                <c:pt idx="14">
                  <c:v>6644</c:v>
                </c:pt>
                <c:pt idx="15">
                  <c:v>6725</c:v>
                </c:pt>
                <c:pt idx="16">
                  <c:v>6780</c:v>
                </c:pt>
                <c:pt idx="17">
                  <c:v>6705</c:v>
                </c:pt>
                <c:pt idx="18">
                  <c:v>6604</c:v>
                </c:pt>
                <c:pt idx="19">
                  <c:v>6586</c:v>
                </c:pt>
                <c:pt idx="20">
                  <c:v>6693</c:v>
                </c:pt>
                <c:pt idx="21">
                  <c:v>6805</c:v>
                </c:pt>
                <c:pt idx="22">
                  <c:v>6771</c:v>
                </c:pt>
                <c:pt idx="23">
                  <c:v>6606</c:v>
                </c:pt>
                <c:pt idx="24">
                  <c:v>6489</c:v>
                </c:pt>
                <c:pt idx="25">
                  <c:v>6368</c:v>
                </c:pt>
                <c:pt idx="26">
                  <c:v>6562</c:v>
                </c:pt>
                <c:pt idx="27">
                  <c:v>6528</c:v>
                </c:pt>
                <c:pt idx="28">
                  <c:v>6650</c:v>
                </c:pt>
                <c:pt idx="29">
                  <c:v>6749</c:v>
                </c:pt>
                <c:pt idx="30">
                  <c:v>6675</c:v>
                </c:pt>
                <c:pt idx="31">
                  <c:v>6644</c:v>
                </c:pt>
                <c:pt idx="32">
                  <c:v>6520</c:v>
                </c:pt>
                <c:pt idx="33">
                  <c:v>6542</c:v>
                </c:pt>
                <c:pt idx="34">
                  <c:v>6708</c:v>
                </c:pt>
                <c:pt idx="35">
                  <c:v>6735</c:v>
                </c:pt>
                <c:pt idx="36">
                  <c:v>6727</c:v>
                </c:pt>
                <c:pt idx="37">
                  <c:v>6731</c:v>
                </c:pt>
                <c:pt idx="38">
                  <c:v>6600</c:v>
                </c:pt>
                <c:pt idx="39">
                  <c:v>6614</c:v>
                </c:pt>
                <c:pt idx="40">
                  <c:v>6671</c:v>
                </c:pt>
                <c:pt idx="41">
                  <c:v>6701</c:v>
                </c:pt>
                <c:pt idx="42">
                  <c:v>6711</c:v>
                </c:pt>
                <c:pt idx="43">
                  <c:v>6712</c:v>
                </c:pt>
                <c:pt idx="44">
                  <c:v>6748</c:v>
                </c:pt>
                <c:pt idx="45">
                  <c:v>6638</c:v>
                </c:pt>
                <c:pt idx="46">
                  <c:v>6632</c:v>
                </c:pt>
                <c:pt idx="47">
                  <c:v>6592</c:v>
                </c:pt>
                <c:pt idx="48">
                  <c:v>6676</c:v>
                </c:pt>
                <c:pt idx="49">
                  <c:v>6702</c:v>
                </c:pt>
                <c:pt idx="50">
                  <c:v>6718</c:v>
                </c:pt>
                <c:pt idx="51">
                  <c:v>6679</c:v>
                </c:pt>
                <c:pt idx="52">
                  <c:v>6564</c:v>
                </c:pt>
                <c:pt idx="53">
                  <c:v>6634</c:v>
                </c:pt>
                <c:pt idx="54">
                  <c:v>6680</c:v>
                </c:pt>
                <c:pt idx="55">
                  <c:v>6735</c:v>
                </c:pt>
                <c:pt idx="56">
                  <c:v>6812</c:v>
                </c:pt>
                <c:pt idx="57">
                  <c:v>6790</c:v>
                </c:pt>
                <c:pt idx="58">
                  <c:v>6783</c:v>
                </c:pt>
                <c:pt idx="59">
                  <c:v>6644</c:v>
                </c:pt>
                <c:pt idx="60">
                  <c:v>6365</c:v>
                </c:pt>
                <c:pt idx="61">
                  <c:v>6635</c:v>
                </c:pt>
                <c:pt idx="62">
                  <c:v>6782</c:v>
                </c:pt>
                <c:pt idx="63">
                  <c:v>6767</c:v>
                </c:pt>
                <c:pt idx="64">
                  <c:v>6748</c:v>
                </c:pt>
                <c:pt idx="65">
                  <c:v>6722</c:v>
                </c:pt>
                <c:pt idx="66">
                  <c:v>6703</c:v>
                </c:pt>
                <c:pt idx="67">
                  <c:v>6569</c:v>
                </c:pt>
                <c:pt idx="68">
                  <c:v>6463</c:v>
                </c:pt>
                <c:pt idx="69">
                  <c:v>6697</c:v>
                </c:pt>
                <c:pt idx="70">
                  <c:v>6562</c:v>
                </c:pt>
                <c:pt idx="71">
                  <c:v>6727</c:v>
                </c:pt>
                <c:pt idx="72">
                  <c:v>6675</c:v>
                </c:pt>
                <c:pt idx="73">
                  <c:v>6668</c:v>
                </c:pt>
                <c:pt idx="74">
                  <c:v>6686</c:v>
                </c:pt>
                <c:pt idx="75">
                  <c:v>6616</c:v>
                </c:pt>
                <c:pt idx="76">
                  <c:v>6652</c:v>
                </c:pt>
                <c:pt idx="77">
                  <c:v>6751</c:v>
                </c:pt>
                <c:pt idx="78">
                  <c:v>6718</c:v>
                </c:pt>
                <c:pt idx="79">
                  <c:v>6539</c:v>
                </c:pt>
                <c:pt idx="80">
                  <c:v>6633</c:v>
                </c:pt>
                <c:pt idx="81">
                  <c:v>6587</c:v>
                </c:pt>
                <c:pt idx="82">
                  <c:v>6488</c:v>
                </c:pt>
                <c:pt idx="83">
                  <c:v>6629</c:v>
                </c:pt>
                <c:pt idx="84">
                  <c:v>6735</c:v>
                </c:pt>
                <c:pt idx="85">
                  <c:v>6740</c:v>
                </c:pt>
                <c:pt idx="86">
                  <c:v>6811</c:v>
                </c:pt>
                <c:pt idx="87">
                  <c:v>6790</c:v>
                </c:pt>
                <c:pt idx="88">
                  <c:v>6739</c:v>
                </c:pt>
                <c:pt idx="89">
                  <c:v>6737</c:v>
                </c:pt>
                <c:pt idx="90">
                  <c:v>6796</c:v>
                </c:pt>
                <c:pt idx="91">
                  <c:v>6819</c:v>
                </c:pt>
                <c:pt idx="92">
                  <c:v>6824</c:v>
                </c:pt>
                <c:pt idx="93">
                  <c:v>6791</c:v>
                </c:pt>
                <c:pt idx="94">
                  <c:v>6576</c:v>
                </c:pt>
                <c:pt idx="95">
                  <c:v>6621</c:v>
                </c:pt>
                <c:pt idx="96">
                  <c:v>6645</c:v>
                </c:pt>
                <c:pt idx="97">
                  <c:v>6707</c:v>
                </c:pt>
                <c:pt idx="98">
                  <c:v>6734</c:v>
                </c:pt>
                <c:pt idx="99">
                  <c:v>6784</c:v>
                </c:pt>
                <c:pt idx="100">
                  <c:v>6721</c:v>
                </c:pt>
                <c:pt idx="101">
                  <c:v>6669</c:v>
                </c:pt>
                <c:pt idx="102">
                  <c:v>6647</c:v>
                </c:pt>
                <c:pt idx="103">
                  <c:v>6624</c:v>
                </c:pt>
                <c:pt idx="104">
                  <c:v>6714</c:v>
                </c:pt>
                <c:pt idx="105">
                  <c:v>6641</c:v>
                </c:pt>
                <c:pt idx="106">
                  <c:v>6549</c:v>
                </c:pt>
                <c:pt idx="107">
                  <c:v>6417</c:v>
                </c:pt>
                <c:pt idx="108">
                  <c:v>6352</c:v>
                </c:pt>
                <c:pt idx="109">
                  <c:v>6453</c:v>
                </c:pt>
                <c:pt idx="110">
                  <c:v>6529</c:v>
                </c:pt>
                <c:pt idx="111">
                  <c:v>6627</c:v>
                </c:pt>
                <c:pt idx="112">
                  <c:v>6727</c:v>
                </c:pt>
                <c:pt idx="113">
                  <c:v>6732</c:v>
                </c:pt>
                <c:pt idx="114">
                  <c:v>6730</c:v>
                </c:pt>
                <c:pt idx="115">
                  <c:v>6679</c:v>
                </c:pt>
                <c:pt idx="116">
                  <c:v>6626</c:v>
                </c:pt>
                <c:pt idx="117">
                  <c:v>6566</c:v>
                </c:pt>
                <c:pt idx="118">
                  <c:v>6729</c:v>
                </c:pt>
                <c:pt idx="119">
                  <c:v>6676</c:v>
                </c:pt>
                <c:pt idx="120">
                  <c:v>6606</c:v>
                </c:pt>
                <c:pt idx="121">
                  <c:v>6725</c:v>
                </c:pt>
                <c:pt idx="122">
                  <c:v>6647</c:v>
                </c:pt>
                <c:pt idx="123">
                  <c:v>6787</c:v>
                </c:pt>
                <c:pt idx="124">
                  <c:v>6638</c:v>
                </c:pt>
                <c:pt idx="125">
                  <c:v>6704</c:v>
                </c:pt>
                <c:pt idx="126">
                  <c:v>6671</c:v>
                </c:pt>
                <c:pt idx="127">
                  <c:v>6751</c:v>
                </c:pt>
                <c:pt idx="128">
                  <c:v>6637</c:v>
                </c:pt>
                <c:pt idx="129">
                  <c:v>6649</c:v>
                </c:pt>
                <c:pt idx="130">
                  <c:v>6630</c:v>
                </c:pt>
                <c:pt idx="131">
                  <c:v>6624</c:v>
                </c:pt>
                <c:pt idx="132">
                  <c:v>6728</c:v>
                </c:pt>
                <c:pt idx="133">
                  <c:v>6795</c:v>
                </c:pt>
                <c:pt idx="134">
                  <c:v>6715</c:v>
                </c:pt>
                <c:pt idx="135">
                  <c:v>6795</c:v>
                </c:pt>
                <c:pt idx="136">
                  <c:v>6522</c:v>
                </c:pt>
                <c:pt idx="137">
                  <c:v>6479</c:v>
                </c:pt>
                <c:pt idx="138">
                  <c:v>6577</c:v>
                </c:pt>
                <c:pt idx="139">
                  <c:v>6546</c:v>
                </c:pt>
                <c:pt idx="140">
                  <c:v>6681</c:v>
                </c:pt>
                <c:pt idx="141">
                  <c:v>6715</c:v>
                </c:pt>
                <c:pt idx="142">
                  <c:v>6711</c:v>
                </c:pt>
                <c:pt idx="143">
                  <c:v>6611</c:v>
                </c:pt>
                <c:pt idx="144">
                  <c:v>6668</c:v>
                </c:pt>
                <c:pt idx="145">
                  <c:v>6642</c:v>
                </c:pt>
                <c:pt idx="146">
                  <c:v>6769</c:v>
                </c:pt>
                <c:pt idx="147">
                  <c:v>6709</c:v>
                </c:pt>
                <c:pt idx="148">
                  <c:v>6608</c:v>
                </c:pt>
                <c:pt idx="149">
                  <c:v>6638</c:v>
                </c:pt>
                <c:pt idx="150">
                  <c:v>6570</c:v>
                </c:pt>
                <c:pt idx="151">
                  <c:v>6465</c:v>
                </c:pt>
                <c:pt idx="152">
                  <c:v>6543</c:v>
                </c:pt>
                <c:pt idx="153">
                  <c:v>6618</c:v>
                </c:pt>
                <c:pt idx="154">
                  <c:v>6684</c:v>
                </c:pt>
                <c:pt idx="155">
                  <c:v>6765</c:v>
                </c:pt>
                <c:pt idx="156">
                  <c:v>6673</c:v>
                </c:pt>
                <c:pt idx="157">
                  <c:v>6635</c:v>
                </c:pt>
                <c:pt idx="158">
                  <c:v>6644</c:v>
                </c:pt>
                <c:pt idx="159">
                  <c:v>6645</c:v>
                </c:pt>
                <c:pt idx="160">
                  <c:v>6691</c:v>
                </c:pt>
                <c:pt idx="161">
                  <c:v>6719</c:v>
                </c:pt>
                <c:pt idx="162">
                  <c:v>6779</c:v>
                </c:pt>
                <c:pt idx="163">
                  <c:v>6694</c:v>
                </c:pt>
                <c:pt idx="164">
                  <c:v>6583</c:v>
                </c:pt>
                <c:pt idx="165">
                  <c:v>6540</c:v>
                </c:pt>
                <c:pt idx="166">
                  <c:v>6586</c:v>
                </c:pt>
                <c:pt idx="167">
                  <c:v>6687</c:v>
                </c:pt>
                <c:pt idx="168">
                  <c:v>6712</c:v>
                </c:pt>
                <c:pt idx="169">
                  <c:v>6733</c:v>
                </c:pt>
                <c:pt idx="170">
                  <c:v>6699</c:v>
                </c:pt>
                <c:pt idx="171">
                  <c:v>6458</c:v>
                </c:pt>
                <c:pt idx="172">
                  <c:v>6579</c:v>
                </c:pt>
                <c:pt idx="173">
                  <c:v>6457</c:v>
                </c:pt>
                <c:pt idx="174">
                  <c:v>6595</c:v>
                </c:pt>
                <c:pt idx="175">
                  <c:v>6651</c:v>
                </c:pt>
                <c:pt idx="176">
                  <c:v>6660</c:v>
                </c:pt>
                <c:pt idx="177">
                  <c:v>6607</c:v>
                </c:pt>
                <c:pt idx="178">
                  <c:v>6476</c:v>
                </c:pt>
                <c:pt idx="179">
                  <c:v>6476</c:v>
                </c:pt>
                <c:pt idx="180">
                  <c:v>6425</c:v>
                </c:pt>
                <c:pt idx="181">
                  <c:v>6484</c:v>
                </c:pt>
                <c:pt idx="182">
                  <c:v>6548</c:v>
                </c:pt>
                <c:pt idx="183">
                  <c:v>6589</c:v>
                </c:pt>
                <c:pt idx="184">
                  <c:v>6645</c:v>
                </c:pt>
                <c:pt idx="185">
                  <c:v>6615</c:v>
                </c:pt>
                <c:pt idx="186">
                  <c:v>6554</c:v>
                </c:pt>
                <c:pt idx="187">
                  <c:v>6578</c:v>
                </c:pt>
                <c:pt idx="188">
                  <c:v>6684</c:v>
                </c:pt>
                <c:pt idx="189">
                  <c:v>6673</c:v>
                </c:pt>
                <c:pt idx="190">
                  <c:v>6710</c:v>
                </c:pt>
                <c:pt idx="191">
                  <c:v>6638</c:v>
                </c:pt>
                <c:pt idx="192">
                  <c:v>6631</c:v>
                </c:pt>
                <c:pt idx="193">
                  <c:v>6548</c:v>
                </c:pt>
                <c:pt idx="194">
                  <c:v>6610</c:v>
                </c:pt>
                <c:pt idx="195">
                  <c:v>6657</c:v>
                </c:pt>
                <c:pt idx="196">
                  <c:v>6601</c:v>
                </c:pt>
                <c:pt idx="197">
                  <c:v>6652</c:v>
                </c:pt>
                <c:pt idx="198">
                  <c:v>6686</c:v>
                </c:pt>
                <c:pt idx="199">
                  <c:v>6616</c:v>
                </c:pt>
                <c:pt idx="200">
                  <c:v>6507</c:v>
                </c:pt>
                <c:pt idx="201">
                  <c:v>6513</c:v>
                </c:pt>
                <c:pt idx="202">
                  <c:v>6684</c:v>
                </c:pt>
                <c:pt idx="203">
                  <c:v>6711</c:v>
                </c:pt>
                <c:pt idx="204">
                  <c:v>6645</c:v>
                </c:pt>
                <c:pt idx="205">
                  <c:v>6688</c:v>
                </c:pt>
                <c:pt idx="206">
                  <c:v>6669</c:v>
                </c:pt>
                <c:pt idx="207">
                  <c:v>6593</c:v>
                </c:pt>
                <c:pt idx="208">
                  <c:v>6610</c:v>
                </c:pt>
                <c:pt idx="209">
                  <c:v>6705</c:v>
                </c:pt>
                <c:pt idx="210">
                  <c:v>6704</c:v>
                </c:pt>
                <c:pt idx="211">
                  <c:v>6731</c:v>
                </c:pt>
                <c:pt idx="212">
                  <c:v>6664</c:v>
                </c:pt>
                <c:pt idx="213">
                  <c:v>6664</c:v>
                </c:pt>
                <c:pt idx="214">
                  <c:v>6560</c:v>
                </c:pt>
                <c:pt idx="215">
                  <c:v>6607</c:v>
                </c:pt>
                <c:pt idx="216">
                  <c:v>6600</c:v>
                </c:pt>
                <c:pt idx="217">
                  <c:v>6611</c:v>
                </c:pt>
                <c:pt idx="218">
                  <c:v>6541</c:v>
                </c:pt>
                <c:pt idx="219">
                  <c:v>6490</c:v>
                </c:pt>
                <c:pt idx="220">
                  <c:v>6529</c:v>
                </c:pt>
                <c:pt idx="221">
                  <c:v>6460</c:v>
                </c:pt>
                <c:pt idx="222">
                  <c:v>6528</c:v>
                </c:pt>
                <c:pt idx="223">
                  <c:v>6659</c:v>
                </c:pt>
                <c:pt idx="224">
                  <c:v>6662</c:v>
                </c:pt>
                <c:pt idx="225">
                  <c:v>6661</c:v>
                </c:pt>
                <c:pt idx="226">
                  <c:v>6696</c:v>
                </c:pt>
                <c:pt idx="227">
                  <c:v>6663</c:v>
                </c:pt>
                <c:pt idx="228">
                  <c:v>6592</c:v>
                </c:pt>
                <c:pt idx="229">
                  <c:v>6568</c:v>
                </c:pt>
                <c:pt idx="230">
                  <c:v>6563</c:v>
                </c:pt>
                <c:pt idx="231">
                  <c:v>6648</c:v>
                </c:pt>
                <c:pt idx="232">
                  <c:v>6622</c:v>
                </c:pt>
                <c:pt idx="233">
                  <c:v>6684</c:v>
                </c:pt>
                <c:pt idx="234">
                  <c:v>6587</c:v>
                </c:pt>
                <c:pt idx="235">
                  <c:v>6479</c:v>
                </c:pt>
                <c:pt idx="236">
                  <c:v>6480</c:v>
                </c:pt>
                <c:pt idx="237">
                  <c:v>6655</c:v>
                </c:pt>
                <c:pt idx="238">
                  <c:v>6667</c:v>
                </c:pt>
                <c:pt idx="239">
                  <c:v>6633</c:v>
                </c:pt>
                <c:pt idx="240">
                  <c:v>6615</c:v>
                </c:pt>
                <c:pt idx="241">
                  <c:v>6608</c:v>
                </c:pt>
                <c:pt idx="242">
                  <c:v>6562</c:v>
                </c:pt>
                <c:pt idx="243">
                  <c:v>6497</c:v>
                </c:pt>
                <c:pt idx="244">
                  <c:v>6665</c:v>
                </c:pt>
                <c:pt idx="245">
                  <c:v>6723</c:v>
                </c:pt>
                <c:pt idx="246">
                  <c:v>6678</c:v>
                </c:pt>
                <c:pt idx="247">
                  <c:v>6693</c:v>
                </c:pt>
                <c:pt idx="248">
                  <c:v>6545</c:v>
                </c:pt>
                <c:pt idx="249">
                  <c:v>6522</c:v>
                </c:pt>
                <c:pt idx="250">
                  <c:v>6520</c:v>
                </c:pt>
                <c:pt idx="251">
                  <c:v>6608</c:v>
                </c:pt>
                <c:pt idx="252">
                  <c:v>6621</c:v>
                </c:pt>
                <c:pt idx="253">
                  <c:v>6589</c:v>
                </c:pt>
                <c:pt idx="254">
                  <c:v>6568</c:v>
                </c:pt>
                <c:pt idx="255">
                  <c:v>6564</c:v>
                </c:pt>
                <c:pt idx="256">
                  <c:v>6548</c:v>
                </c:pt>
                <c:pt idx="257">
                  <c:v>6536</c:v>
                </c:pt>
                <c:pt idx="258">
                  <c:v>6705</c:v>
                </c:pt>
                <c:pt idx="259">
                  <c:v>6687</c:v>
                </c:pt>
                <c:pt idx="260">
                  <c:v>6672</c:v>
                </c:pt>
                <c:pt idx="261">
                  <c:v>6699</c:v>
                </c:pt>
                <c:pt idx="262">
                  <c:v>6608</c:v>
                </c:pt>
                <c:pt idx="263">
                  <c:v>6597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965-40BF-82EE-DD7CF868F6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7870367"/>
        <c:axId val="467864543"/>
        <c:extLst/>
      </c:lineChart>
      <c:catAx>
        <c:axId val="467870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4543"/>
        <c:crosses val="autoZero"/>
        <c:auto val="1"/>
        <c:lblAlgn val="ctr"/>
        <c:lblOffset val="100"/>
        <c:noMultiLvlLbl val="0"/>
      </c:catAx>
      <c:valAx>
        <c:axId val="467864543"/>
        <c:scaling>
          <c:orientation val="minMax"/>
          <c:max val="7700"/>
          <c:min val="5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70367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b="1">
                <a:solidFill>
                  <a:schemeClr val="bg1"/>
                </a:solidFill>
                <a:latin typeface="Arial Narrow" panose="020B0606020202030204" pitchFamily="34" charset="0"/>
              </a:rPr>
              <a:t>% DE OCUPACIÓN HOSPITALIZACIÓN GENERAL 2025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'CONSOLIDADO HOSPITALIZA'!$T$2</c:f>
              <c:strCache>
                <c:ptCount val="1"/>
                <c:pt idx="0">
                  <c:v>% de Ocupación general</c:v>
                </c:pt>
              </c:strCache>
            </c:strRef>
          </c:tx>
          <c:spPr>
            <a:ln w="28575" cap="rnd">
              <a:solidFill>
                <a:schemeClr val="bg2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3"/>
            <c:spPr>
              <a:solidFill>
                <a:schemeClr val="bg1">
                  <a:lumMod val="50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dLbls>
            <c:dLbl>
              <c:idx val="263"/>
              <c:layout>
                <c:manualLayout>
                  <c:x val="-4.4505744198089843E-2"/>
                  <c:y val="-9.665986812084596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8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/>
                      <a:t>91,7%</a:t>
                    </a:r>
                  </a:p>
                </c:rich>
              </c:tx>
              <c:spPr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D1C-4049-BF83-79852AA677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HOSPITALIZA'!$P$3:$Q$266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  <c:pt idx="59">
                    <c:v>MARZO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'CONSOLIDADO HOSPITALIZA'!$T$3:$T$266</c:f>
              <c:numCache>
                <c:formatCode>0.0%</c:formatCode>
                <c:ptCount val="264"/>
                <c:pt idx="0">
                  <c:v>0.76880000000000004</c:v>
                </c:pt>
                <c:pt idx="1">
                  <c:v>0.76534824876814489</c:v>
                </c:pt>
                <c:pt idx="2">
                  <c:v>0.77464600587763821</c:v>
                </c:pt>
                <c:pt idx="3">
                  <c:v>0.81329071780530027</c:v>
                </c:pt>
                <c:pt idx="4">
                  <c:v>0.8088841601276765</c:v>
                </c:pt>
                <c:pt idx="5">
                  <c:v>0.81182580902916501</c:v>
                </c:pt>
                <c:pt idx="6">
                  <c:v>0.82525697503671069</c:v>
                </c:pt>
                <c:pt idx="7">
                  <c:v>0.82365505272994255</c:v>
                </c:pt>
                <c:pt idx="8">
                  <c:v>0.83873982111867573</c:v>
                </c:pt>
                <c:pt idx="9">
                  <c:v>0.85529301828861304</c:v>
                </c:pt>
                <c:pt idx="10">
                  <c:v>0.84261113336003202</c:v>
                </c:pt>
                <c:pt idx="11">
                  <c:v>0.84755039380590036</c:v>
                </c:pt>
                <c:pt idx="12">
                  <c:v>0.87024429315178209</c:v>
                </c:pt>
                <c:pt idx="13">
                  <c:v>0.88106666666666666</c:v>
                </c:pt>
                <c:pt idx="14">
                  <c:v>0.88586666666666669</c:v>
                </c:pt>
                <c:pt idx="15">
                  <c:v>0.89666666666666661</c:v>
                </c:pt>
                <c:pt idx="16">
                  <c:v>0.90303676078849227</c:v>
                </c:pt>
                <c:pt idx="17">
                  <c:v>0.89304741608950455</c:v>
                </c:pt>
                <c:pt idx="18">
                  <c:v>0.87959509856153439</c:v>
                </c:pt>
                <c:pt idx="19">
                  <c:v>0.87719765583377729</c:v>
                </c:pt>
                <c:pt idx="20">
                  <c:v>0.89144912093766648</c:v>
                </c:pt>
                <c:pt idx="21">
                  <c:v>0.9063665423548215</c:v>
                </c:pt>
                <c:pt idx="22">
                  <c:v>0.90063846767757383</c:v>
                </c:pt>
                <c:pt idx="23">
                  <c:v>0.87554671968190856</c:v>
                </c:pt>
                <c:pt idx="24">
                  <c:v>0.86003976143141148</c:v>
                </c:pt>
                <c:pt idx="25">
                  <c:v>0.84400265076209413</c:v>
                </c:pt>
                <c:pt idx="26">
                  <c:v>0.86971504307488401</c:v>
                </c:pt>
                <c:pt idx="27">
                  <c:v>0.8652087475149105</c:v>
                </c:pt>
                <c:pt idx="28">
                  <c:v>0.88161209068010071</c:v>
                </c:pt>
                <c:pt idx="29">
                  <c:v>0.89473684210526316</c:v>
                </c:pt>
                <c:pt idx="30">
                  <c:v>0.88492642184807102</c:v>
                </c:pt>
                <c:pt idx="31">
                  <c:v>0.88081665119978791</c:v>
                </c:pt>
                <c:pt idx="32">
                  <c:v>0.86437756860665516</c:v>
                </c:pt>
                <c:pt idx="33">
                  <c:v>0.86729418003446901</c:v>
                </c:pt>
                <c:pt idx="34">
                  <c:v>0.88930133898979191</c:v>
                </c:pt>
                <c:pt idx="35">
                  <c:v>0.89288081665119978</c:v>
                </c:pt>
                <c:pt idx="36">
                  <c:v>0.89182023067744931</c:v>
                </c:pt>
                <c:pt idx="37">
                  <c:v>0.89235052366432455</c:v>
                </c:pt>
                <c:pt idx="38">
                  <c:v>0.8749834283441601</c:v>
                </c:pt>
                <c:pt idx="39">
                  <c:v>0.87683945379822348</c:v>
                </c:pt>
                <c:pt idx="40">
                  <c:v>0.88439612886119578</c:v>
                </c:pt>
                <c:pt idx="41">
                  <c:v>0.88837332626276022</c:v>
                </c:pt>
                <c:pt idx="42">
                  <c:v>0.88934534852902203</c:v>
                </c:pt>
                <c:pt idx="43">
                  <c:v>0.88947786906970583</c:v>
                </c:pt>
                <c:pt idx="44">
                  <c:v>0.89424860853432286</c:v>
                </c:pt>
                <c:pt idx="45">
                  <c:v>0.87967134905910416</c:v>
                </c:pt>
                <c:pt idx="46">
                  <c:v>0.87887622581500136</c:v>
                </c:pt>
                <c:pt idx="47">
                  <c:v>0.87357540418764912</c:v>
                </c:pt>
                <c:pt idx="48">
                  <c:v>0.88646926039038643</c:v>
                </c:pt>
                <c:pt idx="49">
                  <c:v>0.8899216571504448</c:v>
                </c:pt>
                <c:pt idx="50">
                  <c:v>0.89204620900278853</c:v>
                </c:pt>
                <c:pt idx="51">
                  <c:v>0.88686761386270085</c:v>
                </c:pt>
                <c:pt idx="52">
                  <c:v>0.8715973974239809</c:v>
                </c:pt>
                <c:pt idx="53">
                  <c:v>0.88089231177798433</c:v>
                </c:pt>
                <c:pt idx="54">
                  <c:v>0.88700039835347233</c:v>
                </c:pt>
                <c:pt idx="55">
                  <c:v>0.89430354534590362</c:v>
                </c:pt>
                <c:pt idx="56">
                  <c:v>0.9024907260201378</c:v>
                </c:pt>
                <c:pt idx="57">
                  <c:v>0.89957604663487012</c:v>
                </c:pt>
                <c:pt idx="58">
                  <c:v>0.89864864864864868</c:v>
                </c:pt>
                <c:pt idx="59">
                  <c:v>0.88023317435082138</c:v>
                </c:pt>
                <c:pt idx="60">
                  <c:v>0.84326974032856383</c:v>
                </c:pt>
                <c:pt idx="61">
                  <c:v>0.87799391292841078</c:v>
                </c:pt>
                <c:pt idx="62">
                  <c:v>0.89744607648537778</c:v>
                </c:pt>
                <c:pt idx="63">
                  <c:v>0.89879134015141449</c:v>
                </c:pt>
                <c:pt idx="64">
                  <c:v>0.89674418604651163</c:v>
                </c:pt>
                <c:pt idx="65">
                  <c:v>0.89328903654485048</c:v>
                </c:pt>
                <c:pt idx="66">
                  <c:v>0.89052743456888539</c:v>
                </c:pt>
                <c:pt idx="67">
                  <c:v>0.87295681063122921</c:v>
                </c:pt>
                <c:pt idx="68">
                  <c:v>0.85887043189368772</c:v>
                </c:pt>
                <c:pt idx="69">
                  <c:v>0.89044010105039229</c:v>
                </c:pt>
                <c:pt idx="70">
                  <c:v>0.87214247740563533</c:v>
                </c:pt>
                <c:pt idx="71">
                  <c:v>0.89383470635131546</c:v>
                </c:pt>
                <c:pt idx="72">
                  <c:v>0.88692532553813441</c:v>
                </c:pt>
                <c:pt idx="73">
                  <c:v>0.8859952165825139</c:v>
                </c:pt>
                <c:pt idx="74">
                  <c:v>0.88838692532553809</c:v>
                </c:pt>
                <c:pt idx="75">
                  <c:v>0.87908583576933297</c:v>
                </c:pt>
                <c:pt idx="76">
                  <c:v>0.88386925325538135</c:v>
                </c:pt>
                <c:pt idx="77">
                  <c:v>0.89761999734077913</c:v>
                </c:pt>
                <c:pt idx="78">
                  <c:v>0.89323228294109824</c:v>
                </c:pt>
                <c:pt idx="79">
                  <c:v>0.86643699483238368</c:v>
                </c:pt>
                <c:pt idx="80">
                  <c:v>0.87889227507618917</c:v>
                </c:pt>
                <c:pt idx="81">
                  <c:v>0.87279713793560354</c:v>
                </c:pt>
                <c:pt idx="82">
                  <c:v>0.85967934278521263</c:v>
                </c:pt>
                <c:pt idx="83">
                  <c:v>0.87836226315092092</c:v>
                </c:pt>
                <c:pt idx="84">
                  <c:v>0.89240757917053137</c:v>
                </c:pt>
                <c:pt idx="85">
                  <c:v>0.89307009407711668</c:v>
                </c:pt>
                <c:pt idx="86">
                  <c:v>0.90247780575062941</c:v>
                </c:pt>
                <c:pt idx="87">
                  <c:v>0.89969524314297067</c:v>
                </c:pt>
                <c:pt idx="88">
                  <c:v>0.89293759109579962</c:v>
                </c:pt>
                <c:pt idx="89">
                  <c:v>0.89255431902490723</c:v>
                </c:pt>
                <c:pt idx="90">
                  <c:v>0.90001324327903587</c:v>
                </c:pt>
                <c:pt idx="91">
                  <c:v>0.90401696937557996</c:v>
                </c:pt>
                <c:pt idx="92">
                  <c:v>0.90467983560917409</c:v>
                </c:pt>
                <c:pt idx="93">
                  <c:v>0.90030491846745331</c:v>
                </c:pt>
                <c:pt idx="94">
                  <c:v>0.87180167042290868</c:v>
                </c:pt>
                <c:pt idx="95">
                  <c:v>0.87776746652525517</c:v>
                </c:pt>
                <c:pt idx="96">
                  <c:v>0.8809492244465067</c:v>
                </c:pt>
                <c:pt idx="97">
                  <c:v>0.88916876574307302</c:v>
                </c:pt>
                <c:pt idx="98">
                  <c:v>0.892748243404481</c:v>
                </c:pt>
                <c:pt idx="99">
                  <c:v>0.89937690574042162</c:v>
                </c:pt>
                <c:pt idx="100">
                  <c:v>0.89055253743209217</c:v>
                </c:pt>
                <c:pt idx="101">
                  <c:v>0.88565737051792826</c:v>
                </c:pt>
                <c:pt idx="102">
                  <c:v>0.88273572377158038</c:v>
                </c:pt>
                <c:pt idx="103">
                  <c:v>0.88038277511961727</c:v>
                </c:pt>
                <c:pt idx="104">
                  <c:v>0.89234449760765555</c:v>
                </c:pt>
                <c:pt idx="105">
                  <c:v>0.8870041405102177</c:v>
                </c:pt>
                <c:pt idx="106">
                  <c:v>0.87424909891870239</c:v>
                </c:pt>
                <c:pt idx="107">
                  <c:v>0.85662795354425314</c:v>
                </c:pt>
                <c:pt idx="108">
                  <c:v>0.84795087438259242</c:v>
                </c:pt>
                <c:pt idx="109">
                  <c:v>0.86143372046455746</c:v>
                </c:pt>
                <c:pt idx="110">
                  <c:v>0.87157922840742219</c:v>
                </c:pt>
                <c:pt idx="111">
                  <c:v>0.88466159391269528</c:v>
                </c:pt>
                <c:pt idx="112">
                  <c:v>0.89897100093545368</c:v>
                </c:pt>
                <c:pt idx="113">
                  <c:v>0.89951897381079637</c:v>
                </c:pt>
                <c:pt idx="114">
                  <c:v>0.89925173703901662</c:v>
                </c:pt>
                <c:pt idx="115">
                  <c:v>0.89243719935863175</c:v>
                </c:pt>
                <c:pt idx="116">
                  <c:v>0.88535542490646713</c:v>
                </c:pt>
                <c:pt idx="117">
                  <c:v>0.87733832175307325</c:v>
                </c:pt>
                <c:pt idx="118">
                  <c:v>0.89911811865312663</c:v>
                </c:pt>
                <c:pt idx="119">
                  <c:v>0.89203634420096201</c:v>
                </c:pt>
                <c:pt idx="120">
                  <c:v>0.88150520416333067</c:v>
                </c:pt>
                <c:pt idx="121">
                  <c:v>0.89738457432612762</c:v>
                </c:pt>
                <c:pt idx="122">
                  <c:v>0.88697624766479854</c:v>
                </c:pt>
                <c:pt idx="123">
                  <c:v>0.90565785962103018</c:v>
                </c:pt>
                <c:pt idx="124">
                  <c:v>0.88577528689618357</c:v>
                </c:pt>
                <c:pt idx="125">
                  <c:v>0.89673622257891916</c:v>
                </c:pt>
                <c:pt idx="126">
                  <c:v>0.89077313392976365</c:v>
                </c:pt>
                <c:pt idx="127">
                  <c:v>0.90145546801976228</c:v>
                </c:pt>
                <c:pt idx="128">
                  <c:v>0.88623314194151426</c:v>
                </c:pt>
                <c:pt idx="129">
                  <c:v>0.89057058665952316</c:v>
                </c:pt>
                <c:pt idx="130">
                  <c:v>0.88529843770863936</c:v>
                </c:pt>
                <c:pt idx="131">
                  <c:v>0.88449726265188944</c:v>
                </c:pt>
                <c:pt idx="132">
                  <c:v>0.90103120396410874</c:v>
                </c:pt>
                <c:pt idx="133">
                  <c:v>0.91049175934610749</c:v>
                </c:pt>
                <c:pt idx="134">
                  <c:v>0.90364688467231868</c:v>
                </c:pt>
                <c:pt idx="135">
                  <c:v>0.91024782317481578</c:v>
                </c:pt>
                <c:pt idx="136">
                  <c:v>0.8736771600803751</c:v>
                </c:pt>
                <c:pt idx="137">
                  <c:v>0.86791694574681844</c:v>
                </c:pt>
                <c:pt idx="138">
                  <c:v>0.88104487608841264</c:v>
                </c:pt>
                <c:pt idx="139">
                  <c:v>0.87689216342933696</c:v>
                </c:pt>
                <c:pt idx="140">
                  <c:v>0.89497655726724712</c:v>
                </c:pt>
                <c:pt idx="141">
                  <c:v>0.90025472583456223</c:v>
                </c:pt>
                <c:pt idx="142">
                  <c:v>0.89971846091969432</c:v>
                </c:pt>
                <c:pt idx="143">
                  <c:v>0.88631183804799574</c:v>
                </c:pt>
                <c:pt idx="144">
                  <c:v>0.89395361308486387</c:v>
                </c:pt>
                <c:pt idx="145">
                  <c:v>0.89190277964280917</c:v>
                </c:pt>
                <c:pt idx="146">
                  <c:v>0.90968955785512695</c:v>
                </c:pt>
                <c:pt idx="147">
                  <c:v>0.90162612552076338</c:v>
                </c:pt>
                <c:pt idx="148">
                  <c:v>0.88805268109125113</c:v>
                </c:pt>
                <c:pt idx="149">
                  <c:v>0.89124597207303979</c:v>
                </c:pt>
                <c:pt idx="150">
                  <c:v>0.88437205545833897</c:v>
                </c:pt>
                <c:pt idx="151">
                  <c:v>0.87023825548526046</c:v>
                </c:pt>
                <c:pt idx="152">
                  <c:v>0.8807376497509759</c:v>
                </c:pt>
                <c:pt idx="153">
                  <c:v>0.89083322116031771</c:v>
                </c:pt>
                <c:pt idx="154">
                  <c:v>0.89983844911147015</c:v>
                </c:pt>
                <c:pt idx="155">
                  <c:v>0.9107431340872375</c:v>
                </c:pt>
                <c:pt idx="156">
                  <c:v>0.90066135780807122</c:v>
                </c:pt>
                <c:pt idx="157">
                  <c:v>0.89553246052098801</c:v>
                </c:pt>
                <c:pt idx="158">
                  <c:v>0.89674719935213931</c:v>
                </c:pt>
                <c:pt idx="159">
                  <c:v>0.89688217033337836</c:v>
                </c:pt>
                <c:pt idx="160">
                  <c:v>0.90309083547037383</c:v>
                </c:pt>
                <c:pt idx="161">
                  <c:v>0.90650296815974096</c:v>
                </c:pt>
                <c:pt idx="162">
                  <c:v>0.91459794927145166</c:v>
                </c:pt>
                <c:pt idx="163">
                  <c:v>0.90313005936319479</c:v>
                </c:pt>
                <c:pt idx="164">
                  <c:v>0.88815434430652995</c:v>
                </c:pt>
                <c:pt idx="165">
                  <c:v>0.88235294117647056</c:v>
                </c:pt>
                <c:pt idx="166">
                  <c:v>0.88855909336211547</c:v>
                </c:pt>
                <c:pt idx="167">
                  <c:v>0.90218564490016195</c:v>
                </c:pt>
                <c:pt idx="168">
                  <c:v>0.90555855369670801</c:v>
                </c:pt>
                <c:pt idx="169">
                  <c:v>0.90888228941684668</c:v>
                </c:pt>
                <c:pt idx="170">
                  <c:v>0.90380464112250403</c:v>
                </c:pt>
                <c:pt idx="171">
                  <c:v>0.87105476126247638</c:v>
                </c:pt>
                <c:pt idx="172">
                  <c:v>0.88749494131930395</c:v>
                </c:pt>
                <c:pt idx="173">
                  <c:v>0.87103736678807497</c:v>
                </c:pt>
                <c:pt idx="174">
                  <c:v>0.8895333153493391</c:v>
                </c:pt>
                <c:pt idx="175">
                  <c:v>0.89708659293229032</c:v>
                </c:pt>
                <c:pt idx="176">
                  <c:v>0.89830051254383603</c:v>
                </c:pt>
                <c:pt idx="177">
                  <c:v>0.89115187483140001</c:v>
                </c:pt>
                <c:pt idx="178">
                  <c:v>0.87348260048556781</c:v>
                </c:pt>
                <c:pt idx="179">
                  <c:v>0.87348260048556781</c:v>
                </c:pt>
                <c:pt idx="180">
                  <c:v>0.8664868509777478</c:v>
                </c:pt>
                <c:pt idx="181">
                  <c:v>0.87444369521240728</c:v>
                </c:pt>
                <c:pt idx="182">
                  <c:v>0.88283672643926114</c:v>
                </c:pt>
                <c:pt idx="183">
                  <c:v>0.88836456788458951</c:v>
                </c:pt>
                <c:pt idx="184">
                  <c:v>0.89543188249562056</c:v>
                </c:pt>
                <c:pt idx="185">
                  <c:v>0.89138930063333788</c:v>
                </c:pt>
                <c:pt idx="186">
                  <c:v>0.88316938418002966</c:v>
                </c:pt>
                <c:pt idx="187">
                  <c:v>0.88640344966985585</c:v>
                </c:pt>
                <c:pt idx="188">
                  <c:v>0.90068723891658808</c:v>
                </c:pt>
                <c:pt idx="189">
                  <c:v>0.9021224820873327</c:v>
                </c:pt>
                <c:pt idx="190">
                  <c:v>0.90712450993646077</c:v>
                </c:pt>
                <c:pt idx="191">
                  <c:v>0.89581646423751682</c:v>
                </c:pt>
                <c:pt idx="192">
                  <c:v>0.89390671339983818</c:v>
                </c:pt>
                <c:pt idx="193">
                  <c:v>0.88271771366945273</c:v>
                </c:pt>
                <c:pt idx="194">
                  <c:v>0.89107576166082503</c:v>
                </c:pt>
                <c:pt idx="195">
                  <c:v>0.89741170126718794</c:v>
                </c:pt>
                <c:pt idx="196">
                  <c:v>0.88986249662981931</c:v>
                </c:pt>
                <c:pt idx="197">
                  <c:v>0.89673766513885145</c:v>
                </c:pt>
                <c:pt idx="198">
                  <c:v>0.90107816711590294</c:v>
                </c:pt>
                <c:pt idx="199">
                  <c:v>0.891644204851752</c:v>
                </c:pt>
                <c:pt idx="200">
                  <c:v>0.87695417789757413</c:v>
                </c:pt>
                <c:pt idx="201">
                  <c:v>0.8777628032345014</c:v>
                </c:pt>
                <c:pt idx="202">
                  <c:v>0.89911218724778041</c:v>
                </c:pt>
                <c:pt idx="203">
                  <c:v>0.90505731625084285</c:v>
                </c:pt>
                <c:pt idx="204">
                  <c:v>0.89591479034650123</c:v>
                </c:pt>
                <c:pt idx="205">
                  <c:v>0.90146920070090308</c:v>
                </c:pt>
                <c:pt idx="206">
                  <c:v>0.89890820865345733</c:v>
                </c:pt>
                <c:pt idx="207">
                  <c:v>0.88866424046367432</c:v>
                </c:pt>
                <c:pt idx="208">
                  <c:v>0.89191742005127517</c:v>
                </c:pt>
                <c:pt idx="209">
                  <c:v>0.90498042920772037</c:v>
                </c:pt>
                <c:pt idx="210">
                  <c:v>0.91049843813662912</c:v>
                </c:pt>
                <c:pt idx="211">
                  <c:v>0.9141654217031101</c:v>
                </c:pt>
                <c:pt idx="212">
                  <c:v>0.90506586988999049</c:v>
                </c:pt>
                <c:pt idx="213">
                  <c:v>0.90139320979304749</c:v>
                </c:pt>
                <c:pt idx="214">
                  <c:v>0.88732584877586906</c:v>
                </c:pt>
                <c:pt idx="215">
                  <c:v>0.89513616041186828</c:v>
                </c:pt>
                <c:pt idx="216">
                  <c:v>0.89698287578146241</c:v>
                </c:pt>
                <c:pt idx="217">
                  <c:v>0.89847784724109814</c:v>
                </c:pt>
                <c:pt idx="218">
                  <c:v>0.88896439249796144</c:v>
                </c:pt>
                <c:pt idx="219">
                  <c:v>0.88203316118510466</c:v>
                </c:pt>
                <c:pt idx="220">
                  <c:v>0.88733351454199516</c:v>
                </c:pt>
                <c:pt idx="221">
                  <c:v>0.87795596629518891</c:v>
                </c:pt>
                <c:pt idx="222">
                  <c:v>0.88719760804566461</c:v>
                </c:pt>
                <c:pt idx="223">
                  <c:v>0.90500135906496326</c:v>
                </c:pt>
                <c:pt idx="224">
                  <c:v>0.90540907855395492</c:v>
                </c:pt>
                <c:pt idx="225">
                  <c:v>0.90527317205762436</c:v>
                </c:pt>
                <c:pt idx="226">
                  <c:v>0.91002989942919277</c:v>
                </c:pt>
                <c:pt idx="227">
                  <c:v>0.90174583840844502</c:v>
                </c:pt>
                <c:pt idx="228">
                  <c:v>0.89213696034646095</c:v>
                </c:pt>
                <c:pt idx="229">
                  <c:v>0.88888888888888884</c:v>
                </c:pt>
                <c:pt idx="230">
                  <c:v>0.88821220733522799</c:v>
                </c:pt>
                <c:pt idx="231">
                  <c:v>0.90240260621691326</c:v>
                </c:pt>
                <c:pt idx="232">
                  <c:v>0.8988733541468712</c:v>
                </c:pt>
                <c:pt idx="233">
                  <c:v>0.90728926292927925</c:v>
                </c:pt>
                <c:pt idx="234">
                  <c:v>0.89412243789873758</c:v>
                </c:pt>
                <c:pt idx="235">
                  <c:v>0.87946246776163972</c:v>
                </c:pt>
                <c:pt idx="236">
                  <c:v>0.88079380182139455</c:v>
                </c:pt>
                <c:pt idx="237">
                  <c:v>0.90237288135593219</c:v>
                </c:pt>
                <c:pt idx="238">
                  <c:v>0.90106771185295309</c:v>
                </c:pt>
                <c:pt idx="239">
                  <c:v>0.89647249628328152</c:v>
                </c:pt>
                <c:pt idx="240">
                  <c:v>0.89403973509933776</c:v>
                </c:pt>
                <c:pt idx="241">
                  <c:v>0.89309366130558188</c:v>
                </c:pt>
                <c:pt idx="242">
                  <c:v>0.88687660494661436</c:v>
                </c:pt>
                <c:pt idx="243">
                  <c:v>0.87809163400459522</c:v>
                </c:pt>
                <c:pt idx="244">
                  <c:v>0.90079740505473715</c:v>
                </c:pt>
                <c:pt idx="245">
                  <c:v>0.90606469002695422</c:v>
                </c:pt>
                <c:pt idx="246">
                  <c:v>0.9</c:v>
                </c:pt>
                <c:pt idx="247">
                  <c:v>0.90202156334231809</c:v>
                </c:pt>
                <c:pt idx="248">
                  <c:v>0.88207547169811318</c:v>
                </c:pt>
                <c:pt idx="249">
                  <c:v>0.87897574123989219</c:v>
                </c:pt>
                <c:pt idx="250">
                  <c:v>0.87870619946091644</c:v>
                </c:pt>
                <c:pt idx="251">
                  <c:v>0.88996632996632996</c:v>
                </c:pt>
                <c:pt idx="252">
                  <c:v>0.89521362898864254</c:v>
                </c:pt>
                <c:pt idx="253">
                  <c:v>0.89028509660856636</c:v>
                </c:pt>
                <c:pt idx="254">
                  <c:v>0.88744764221051209</c:v>
                </c:pt>
                <c:pt idx="255">
                  <c:v>0.88690717470612079</c:v>
                </c:pt>
                <c:pt idx="256">
                  <c:v>0.88474530468855561</c:v>
                </c:pt>
                <c:pt idx="257">
                  <c:v>0.88169432078780519</c:v>
                </c:pt>
                <c:pt idx="258">
                  <c:v>0.90449210845811412</c:v>
                </c:pt>
                <c:pt idx="259">
                  <c:v>0.9020639417239984</c:v>
                </c:pt>
                <c:pt idx="260">
                  <c:v>0.90004046944556859</c:v>
                </c:pt>
                <c:pt idx="261">
                  <c:v>0.90710900473933653</c:v>
                </c:pt>
                <c:pt idx="262">
                  <c:v>0.8951503657545381</c:v>
                </c:pt>
                <c:pt idx="263">
                  <c:v>0.89366025467353016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D1C-4049-BF83-79852AA6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0698303"/>
        <c:axId val="467865375"/>
        <c:extLst/>
      </c:lineChart>
      <c:catAx>
        <c:axId val="46069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5375"/>
        <c:crosses val="autoZero"/>
        <c:auto val="1"/>
        <c:lblAlgn val="ctr"/>
        <c:lblOffset val="100"/>
        <c:noMultiLvlLbl val="0"/>
      </c:catAx>
      <c:valAx>
        <c:axId val="467865375"/>
        <c:scaling>
          <c:orientation val="minMax"/>
          <c:max val="0.99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698303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pPr>
            <a:r>
              <a:rPr lang="es-CO">
                <a:solidFill>
                  <a:schemeClr val="bg1"/>
                </a:solidFill>
              </a:rPr>
              <a:t>OCUPACIÓN CAMAS PARA LA  ATENCION PEDIATRICA </a:t>
            </a:r>
            <a:endParaRPr lang="en-US">
              <a:solidFill>
                <a:schemeClr val="bg1"/>
              </a:solidFill>
            </a:endParaRPr>
          </a:p>
          <a:p>
            <a:pPr>
              <a:defRPr>
                <a:solidFill>
                  <a:schemeClr val="bg1"/>
                </a:solidFill>
              </a:defRPr>
            </a:pPr>
            <a:r>
              <a:rPr lang="es-CO">
                <a:solidFill>
                  <a:schemeClr val="bg1"/>
                </a:solidFill>
              </a:rPr>
              <a:t>HOSPITALARIA 2025 BOGOTA D.C.  </a:t>
            </a:r>
            <a:endParaRPr lang="en-US">
              <a:solidFill>
                <a:schemeClr val="bg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1"/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2091567181877149E-2"/>
          <c:y val="0.16495370924765393"/>
          <c:w val="0.93632256976194883"/>
          <c:h val="0.56888240237052767"/>
        </c:manualLayout>
      </c:layout>
      <c:lineChart>
        <c:grouping val="standard"/>
        <c:varyColors val="0"/>
        <c:ser>
          <c:idx val="0"/>
          <c:order val="0"/>
          <c:tx>
            <c:strRef>
              <c:f>'PEDIATRIA '!$AR$3</c:f>
              <c:strCache>
                <c:ptCount val="1"/>
                <c:pt idx="0">
                  <c:v>%
OCUPACION BASICO PEDIATRIA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0070C0"/>
              </a:solidFill>
              <a:ln w="1587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A04-483F-9EC6-9EE745976571}"/>
                </c:ext>
              </c:extLst>
            </c:dLbl>
            <c:dLbl>
              <c:idx val="263"/>
              <c:layout>
                <c:manualLayout>
                  <c:x val="-3.213670437454802E-2"/>
                  <c:y val="6.429874771199066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83%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A04-483F-9EC6-9EE745976571}"/>
                </c:ext>
              </c:extLst>
            </c:dLbl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'!$AP$4:$AQ$267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'!$AR$4:$AR$267</c:f>
              <c:numCache>
                <c:formatCode>0%</c:formatCode>
                <c:ptCount val="264"/>
                <c:pt idx="0">
                  <c:v>0.50476839237057225</c:v>
                </c:pt>
                <c:pt idx="1">
                  <c:v>0.5061307901907357</c:v>
                </c:pt>
                <c:pt idx="2">
                  <c:v>0.53201634877384196</c:v>
                </c:pt>
                <c:pt idx="3">
                  <c:v>0.55994550408719346</c:v>
                </c:pt>
                <c:pt idx="4">
                  <c:v>0.58514986376021794</c:v>
                </c:pt>
                <c:pt idx="5">
                  <c:v>0.6110354223433242</c:v>
                </c:pt>
                <c:pt idx="6">
                  <c:v>0.63079019073569487</c:v>
                </c:pt>
                <c:pt idx="7">
                  <c:v>0.64918256130790186</c:v>
                </c:pt>
                <c:pt idx="8">
                  <c:v>0.68732970027247953</c:v>
                </c:pt>
                <c:pt idx="9">
                  <c:v>0.72547683923705719</c:v>
                </c:pt>
                <c:pt idx="10">
                  <c:v>0.70504087193460485</c:v>
                </c:pt>
                <c:pt idx="11">
                  <c:v>0.73160762942779289</c:v>
                </c:pt>
                <c:pt idx="12">
                  <c:v>0.74931880108991822</c:v>
                </c:pt>
                <c:pt idx="13">
                  <c:v>0.73501362397820158</c:v>
                </c:pt>
                <c:pt idx="14">
                  <c:v>0.75068119891008178</c:v>
                </c:pt>
                <c:pt idx="15">
                  <c:v>0.75544959128065392</c:v>
                </c:pt>
                <c:pt idx="16">
                  <c:v>0.76430517711171664</c:v>
                </c:pt>
                <c:pt idx="17">
                  <c:v>0.74931880108991822</c:v>
                </c:pt>
                <c:pt idx="18">
                  <c:v>0.75136239782016345</c:v>
                </c:pt>
                <c:pt idx="19">
                  <c:v>0.75476839237057225</c:v>
                </c:pt>
                <c:pt idx="20">
                  <c:v>0.76771117166212532</c:v>
                </c:pt>
                <c:pt idx="21">
                  <c:v>0.76907356948228878</c:v>
                </c:pt>
                <c:pt idx="22">
                  <c:v>0.75340599455040869</c:v>
                </c:pt>
                <c:pt idx="23">
                  <c:v>0.73910081743869205</c:v>
                </c:pt>
                <c:pt idx="24">
                  <c:v>0.76021798365122617</c:v>
                </c:pt>
                <c:pt idx="25">
                  <c:v>0.73841961852861038</c:v>
                </c:pt>
                <c:pt idx="26">
                  <c:v>0.74776632302405499</c:v>
                </c:pt>
                <c:pt idx="27">
                  <c:v>0.73470790378006878</c:v>
                </c:pt>
                <c:pt idx="28">
                  <c:v>0.7463917525773196</c:v>
                </c:pt>
                <c:pt idx="29">
                  <c:v>0.76357388316151198</c:v>
                </c:pt>
                <c:pt idx="30">
                  <c:v>0.7608247422680412</c:v>
                </c:pt>
                <c:pt idx="31">
                  <c:v>0.7312714776632302</c:v>
                </c:pt>
                <c:pt idx="32">
                  <c:v>0.7305841924398625</c:v>
                </c:pt>
                <c:pt idx="33">
                  <c:v>0.77113402061855674</c:v>
                </c:pt>
                <c:pt idx="34">
                  <c:v>0.78144329896907216</c:v>
                </c:pt>
                <c:pt idx="35">
                  <c:v>0.77869415807560138</c:v>
                </c:pt>
                <c:pt idx="36">
                  <c:v>0.78487972508591064</c:v>
                </c:pt>
                <c:pt idx="37">
                  <c:v>0.80481099656357391</c:v>
                </c:pt>
                <c:pt idx="38">
                  <c:v>0.79243986254295529</c:v>
                </c:pt>
                <c:pt idx="39">
                  <c:v>0.77457044673539521</c:v>
                </c:pt>
                <c:pt idx="40">
                  <c:v>0.78419243986254294</c:v>
                </c:pt>
                <c:pt idx="41">
                  <c:v>0.84261168384879725</c:v>
                </c:pt>
                <c:pt idx="42">
                  <c:v>0.82268041237113398</c:v>
                </c:pt>
                <c:pt idx="43">
                  <c:v>0.83161512027491413</c:v>
                </c:pt>
                <c:pt idx="44">
                  <c:v>0.82886597938144335</c:v>
                </c:pt>
                <c:pt idx="45">
                  <c:v>0.82130584192439859</c:v>
                </c:pt>
                <c:pt idx="46">
                  <c:v>0.79518900343642607</c:v>
                </c:pt>
                <c:pt idx="47">
                  <c:v>0.82336769759450168</c:v>
                </c:pt>
                <c:pt idx="48">
                  <c:v>0.84054982817869417</c:v>
                </c:pt>
                <c:pt idx="49">
                  <c:v>0.83711340206185569</c:v>
                </c:pt>
                <c:pt idx="50">
                  <c:v>0.8357388316151203</c:v>
                </c:pt>
                <c:pt idx="51">
                  <c:v>0.8508591065292096</c:v>
                </c:pt>
                <c:pt idx="52">
                  <c:v>0.83436426116838491</c:v>
                </c:pt>
                <c:pt idx="53">
                  <c:v>0.82405498281786937</c:v>
                </c:pt>
                <c:pt idx="54">
                  <c:v>0.83780068728522339</c:v>
                </c:pt>
                <c:pt idx="55">
                  <c:v>0.86735395189003439</c:v>
                </c:pt>
                <c:pt idx="56">
                  <c:v>0.84123711340206186</c:v>
                </c:pt>
                <c:pt idx="57">
                  <c:v>0.87491408934707904</c:v>
                </c:pt>
                <c:pt idx="58">
                  <c:v>0.85154639175257729</c:v>
                </c:pt>
                <c:pt idx="59">
                  <c:v>0.86116838487972514</c:v>
                </c:pt>
                <c:pt idx="60">
                  <c:v>0.8501718213058419</c:v>
                </c:pt>
                <c:pt idx="61">
                  <c:v>0.84810996563573882</c:v>
                </c:pt>
                <c:pt idx="62">
                  <c:v>0.84948453608247421</c:v>
                </c:pt>
                <c:pt idx="63">
                  <c:v>0.88591065292096216</c:v>
                </c:pt>
                <c:pt idx="64">
                  <c:v>0.83514986376021794</c:v>
                </c:pt>
                <c:pt idx="65">
                  <c:v>0.85694822888283384</c:v>
                </c:pt>
                <c:pt idx="66">
                  <c:v>0.83446866485013627</c:v>
                </c:pt>
                <c:pt idx="67">
                  <c:v>0.85013623978201636</c:v>
                </c:pt>
                <c:pt idx="68">
                  <c:v>0.87193460490463215</c:v>
                </c:pt>
                <c:pt idx="69">
                  <c:v>0.8767029972752044</c:v>
                </c:pt>
                <c:pt idx="70">
                  <c:v>0.83855585831062673</c:v>
                </c:pt>
                <c:pt idx="71">
                  <c:v>0.87738419618528607</c:v>
                </c:pt>
                <c:pt idx="72">
                  <c:v>0.87322033898305085</c:v>
                </c:pt>
                <c:pt idx="73">
                  <c:v>0.855593220338983</c:v>
                </c:pt>
                <c:pt idx="74">
                  <c:v>0.84474576271186441</c:v>
                </c:pt>
                <c:pt idx="75">
                  <c:v>0.85762711864406782</c:v>
                </c:pt>
                <c:pt idx="76">
                  <c:v>0.87728813559322039</c:v>
                </c:pt>
                <c:pt idx="77">
                  <c:v>0.90033898305084747</c:v>
                </c:pt>
                <c:pt idx="78">
                  <c:v>0.87186440677966104</c:v>
                </c:pt>
                <c:pt idx="79">
                  <c:v>0.89288135593220341</c:v>
                </c:pt>
                <c:pt idx="80">
                  <c:v>0.88881355932203387</c:v>
                </c:pt>
                <c:pt idx="81">
                  <c:v>0.89423728813559322</c:v>
                </c:pt>
                <c:pt idx="82">
                  <c:v>0.86983050847457632</c:v>
                </c:pt>
                <c:pt idx="83">
                  <c:v>0.88406779661016954</c:v>
                </c:pt>
                <c:pt idx="84">
                  <c:v>0.89830508474576276</c:v>
                </c:pt>
                <c:pt idx="85">
                  <c:v>0.89966101694915257</c:v>
                </c:pt>
                <c:pt idx="86">
                  <c:v>0.88949152542372878</c:v>
                </c:pt>
                <c:pt idx="87">
                  <c:v>0.90101694915254238</c:v>
                </c:pt>
                <c:pt idx="88">
                  <c:v>0.90305084745762709</c:v>
                </c:pt>
                <c:pt idx="89">
                  <c:v>0.8786440677966102</c:v>
                </c:pt>
                <c:pt idx="90">
                  <c:v>0.86947654656696127</c:v>
                </c:pt>
                <c:pt idx="91">
                  <c:v>0.9034670292318151</c:v>
                </c:pt>
                <c:pt idx="92">
                  <c:v>0.89938817131203264</c:v>
                </c:pt>
                <c:pt idx="93">
                  <c:v>0.90414683888511216</c:v>
                </c:pt>
                <c:pt idx="94">
                  <c:v>0.89462950373895311</c:v>
                </c:pt>
                <c:pt idx="95">
                  <c:v>0.90958531611148874</c:v>
                </c:pt>
                <c:pt idx="96">
                  <c:v>0.88035350101971444</c:v>
                </c:pt>
                <c:pt idx="97">
                  <c:v>0.86675730795377293</c:v>
                </c:pt>
                <c:pt idx="98">
                  <c:v>0.89055064581917065</c:v>
                </c:pt>
                <c:pt idx="99">
                  <c:v>0.89802855200543852</c:v>
                </c:pt>
                <c:pt idx="100">
                  <c:v>0.89326988443235888</c:v>
                </c:pt>
                <c:pt idx="101">
                  <c:v>0.8776342624065262</c:v>
                </c:pt>
                <c:pt idx="102">
                  <c:v>0.89666893269884429</c:v>
                </c:pt>
                <c:pt idx="103">
                  <c:v>0.88511216859279407</c:v>
                </c:pt>
                <c:pt idx="104">
                  <c:v>0.90618626784500345</c:v>
                </c:pt>
                <c:pt idx="105">
                  <c:v>0.87695445275322914</c:v>
                </c:pt>
                <c:pt idx="106">
                  <c:v>0.87559483344663491</c:v>
                </c:pt>
                <c:pt idx="107">
                  <c:v>0.85084745762711866</c:v>
                </c:pt>
                <c:pt idx="108">
                  <c:v>0.85288135593220338</c:v>
                </c:pt>
                <c:pt idx="109">
                  <c:v>0.86372881355932207</c:v>
                </c:pt>
                <c:pt idx="110">
                  <c:v>0.85355932203389828</c:v>
                </c:pt>
                <c:pt idx="111">
                  <c:v>0.86915254237288131</c:v>
                </c:pt>
                <c:pt idx="112">
                  <c:v>0.88873904248145652</c:v>
                </c:pt>
                <c:pt idx="113">
                  <c:v>0.88604180714767367</c:v>
                </c:pt>
                <c:pt idx="114">
                  <c:v>0.88941335131490218</c:v>
                </c:pt>
                <c:pt idx="115">
                  <c:v>0.8759271746459879</c:v>
                </c:pt>
                <c:pt idx="116">
                  <c:v>0.85030343897505056</c:v>
                </c:pt>
                <c:pt idx="117">
                  <c:v>0.83749157113958195</c:v>
                </c:pt>
                <c:pt idx="118">
                  <c:v>0.87255563047875928</c:v>
                </c:pt>
                <c:pt idx="119">
                  <c:v>0.89615643964935943</c:v>
                </c:pt>
                <c:pt idx="120">
                  <c:v>0.894807821982468</c:v>
                </c:pt>
                <c:pt idx="121">
                  <c:v>0.89143627781523938</c:v>
                </c:pt>
                <c:pt idx="122">
                  <c:v>0.88806473364801075</c:v>
                </c:pt>
                <c:pt idx="123">
                  <c:v>0.88469318948078224</c:v>
                </c:pt>
                <c:pt idx="124">
                  <c:v>0.8853674983142279</c:v>
                </c:pt>
                <c:pt idx="125">
                  <c:v>0.89345920431557657</c:v>
                </c:pt>
                <c:pt idx="126">
                  <c:v>0.91638570465273095</c:v>
                </c:pt>
                <c:pt idx="127">
                  <c:v>0.89696969696969697</c:v>
                </c:pt>
                <c:pt idx="128">
                  <c:v>0.91043771043771049</c:v>
                </c:pt>
                <c:pt idx="129">
                  <c:v>0.88821548821548824</c:v>
                </c:pt>
                <c:pt idx="130">
                  <c:v>0.89360269360269362</c:v>
                </c:pt>
                <c:pt idx="131">
                  <c:v>0.88350168350168345</c:v>
                </c:pt>
                <c:pt idx="132">
                  <c:v>0.90154052243804417</c:v>
                </c:pt>
                <c:pt idx="133">
                  <c:v>0.90020093770931009</c:v>
                </c:pt>
                <c:pt idx="134">
                  <c:v>0.9035498995311454</c:v>
                </c:pt>
                <c:pt idx="135">
                  <c:v>0.90154052243804417</c:v>
                </c:pt>
                <c:pt idx="136">
                  <c:v>0.85666443402545212</c:v>
                </c:pt>
                <c:pt idx="137">
                  <c:v>0.88211654387139982</c:v>
                </c:pt>
                <c:pt idx="138">
                  <c:v>0.9356999330207636</c:v>
                </c:pt>
                <c:pt idx="139">
                  <c:v>0.93101138647019421</c:v>
                </c:pt>
                <c:pt idx="140">
                  <c:v>0.94105827193569991</c:v>
                </c:pt>
                <c:pt idx="141">
                  <c:v>0.93328885923949301</c:v>
                </c:pt>
                <c:pt idx="142">
                  <c:v>0.94329553035356906</c:v>
                </c:pt>
                <c:pt idx="143">
                  <c:v>0.91727818545697126</c:v>
                </c:pt>
                <c:pt idx="144">
                  <c:v>0.90793862575050033</c:v>
                </c:pt>
                <c:pt idx="145">
                  <c:v>0.90793862575050033</c:v>
                </c:pt>
                <c:pt idx="146">
                  <c:v>0.92977717758271439</c:v>
                </c:pt>
                <c:pt idx="147">
                  <c:v>0.93923024983119519</c:v>
                </c:pt>
                <c:pt idx="148">
                  <c:v>0.9554355165428764</c:v>
                </c:pt>
                <c:pt idx="149">
                  <c:v>0.93854375417501668</c:v>
                </c:pt>
                <c:pt idx="150">
                  <c:v>0.93654990085922007</c:v>
                </c:pt>
                <c:pt idx="151">
                  <c:v>0.89424983476536679</c:v>
                </c:pt>
                <c:pt idx="152">
                  <c:v>0.91473892927957701</c:v>
                </c:pt>
                <c:pt idx="153">
                  <c:v>0.90945142101784537</c:v>
                </c:pt>
                <c:pt idx="154">
                  <c:v>0.92800528401585203</c:v>
                </c:pt>
                <c:pt idx="155">
                  <c:v>0.92007926023778075</c:v>
                </c:pt>
                <c:pt idx="156">
                  <c:v>0.939894319682959</c:v>
                </c:pt>
                <c:pt idx="157">
                  <c:v>0.90488771466314399</c:v>
                </c:pt>
                <c:pt idx="158">
                  <c:v>0.91083223249669754</c:v>
                </c:pt>
                <c:pt idx="159">
                  <c:v>0.9134742404227213</c:v>
                </c:pt>
                <c:pt idx="160">
                  <c:v>0.91677675033025097</c:v>
                </c:pt>
                <c:pt idx="161">
                  <c:v>0.91556728232189977</c:v>
                </c:pt>
                <c:pt idx="162">
                  <c:v>0.91754617414248019</c:v>
                </c:pt>
                <c:pt idx="163">
                  <c:v>0.92744063324538262</c:v>
                </c:pt>
                <c:pt idx="164">
                  <c:v>0.90963060686015829</c:v>
                </c:pt>
                <c:pt idx="165">
                  <c:v>0.9050131926121372</c:v>
                </c:pt>
                <c:pt idx="166">
                  <c:v>0.90039577836411611</c:v>
                </c:pt>
                <c:pt idx="167">
                  <c:v>0.92348284960422167</c:v>
                </c:pt>
                <c:pt idx="168">
                  <c:v>0.92810026385224276</c:v>
                </c:pt>
                <c:pt idx="169">
                  <c:v>0.92546174142480209</c:v>
                </c:pt>
                <c:pt idx="170">
                  <c:v>0.9276228419654714</c:v>
                </c:pt>
                <c:pt idx="171">
                  <c:v>0.91699867197875162</c:v>
                </c:pt>
                <c:pt idx="172">
                  <c:v>0.90239043824701193</c:v>
                </c:pt>
                <c:pt idx="173">
                  <c:v>0.91035856573705176</c:v>
                </c:pt>
                <c:pt idx="174">
                  <c:v>0.89774236387782202</c:v>
                </c:pt>
                <c:pt idx="175">
                  <c:v>0.89641434262948205</c:v>
                </c:pt>
                <c:pt idx="176">
                  <c:v>0.91434262948207168</c:v>
                </c:pt>
                <c:pt idx="177">
                  <c:v>0.90637450199203184</c:v>
                </c:pt>
                <c:pt idx="178">
                  <c:v>0.90770252324037182</c:v>
                </c:pt>
                <c:pt idx="179">
                  <c:v>0.88247011952191234</c:v>
                </c:pt>
                <c:pt idx="180">
                  <c:v>0.86387782204515273</c:v>
                </c:pt>
                <c:pt idx="181">
                  <c:v>0.87782204515272244</c:v>
                </c:pt>
                <c:pt idx="182">
                  <c:v>0.90903054448871179</c:v>
                </c:pt>
                <c:pt idx="183">
                  <c:v>0.88512616201859229</c:v>
                </c:pt>
                <c:pt idx="184">
                  <c:v>0.87483355525965378</c:v>
                </c:pt>
                <c:pt idx="185">
                  <c:v>0.86351531291611183</c:v>
                </c:pt>
                <c:pt idx="186">
                  <c:v>0.86950732356857519</c:v>
                </c:pt>
                <c:pt idx="187">
                  <c:v>0.85286284953395475</c:v>
                </c:pt>
                <c:pt idx="188">
                  <c:v>0.86085219707057259</c:v>
                </c:pt>
                <c:pt idx="189">
                  <c:v>0.87882822902796276</c:v>
                </c:pt>
                <c:pt idx="190">
                  <c:v>0.87732095490716178</c:v>
                </c:pt>
                <c:pt idx="191">
                  <c:v>0.87350199733688416</c:v>
                </c:pt>
                <c:pt idx="192">
                  <c:v>0.88219544846050868</c:v>
                </c:pt>
                <c:pt idx="193">
                  <c:v>0.84471218206157961</c:v>
                </c:pt>
                <c:pt idx="194">
                  <c:v>0.82463186077643913</c:v>
                </c:pt>
                <c:pt idx="195">
                  <c:v>0.86746987951807231</c:v>
                </c:pt>
                <c:pt idx="196">
                  <c:v>0.88955823293172687</c:v>
                </c:pt>
                <c:pt idx="197">
                  <c:v>0.89625167336010714</c:v>
                </c:pt>
                <c:pt idx="198">
                  <c:v>0.89959839357429716</c:v>
                </c:pt>
                <c:pt idx="199">
                  <c:v>0.87416331994645247</c:v>
                </c:pt>
                <c:pt idx="200">
                  <c:v>0.86211512717536809</c:v>
                </c:pt>
                <c:pt idx="201">
                  <c:v>0.86546184738955823</c:v>
                </c:pt>
                <c:pt idx="202">
                  <c:v>0.90810810810810816</c:v>
                </c:pt>
                <c:pt idx="203">
                  <c:v>0.88108108108108107</c:v>
                </c:pt>
                <c:pt idx="204">
                  <c:v>0.91216216216216217</c:v>
                </c:pt>
                <c:pt idx="205">
                  <c:v>0.87720488466757118</c:v>
                </c:pt>
                <c:pt idx="206">
                  <c:v>0.89077340569877883</c:v>
                </c:pt>
                <c:pt idx="207">
                  <c:v>0.87720488466757118</c:v>
                </c:pt>
                <c:pt idx="208">
                  <c:v>0.87381275440976935</c:v>
                </c:pt>
                <c:pt idx="209">
                  <c:v>0.86838534599728634</c:v>
                </c:pt>
                <c:pt idx="210">
                  <c:v>0.90637720488466755</c:v>
                </c:pt>
                <c:pt idx="211">
                  <c:v>0.88398914518317506</c:v>
                </c:pt>
                <c:pt idx="212">
                  <c:v>0.90094979647218454</c:v>
                </c:pt>
                <c:pt idx="213">
                  <c:v>0.86947654656696127</c:v>
                </c:pt>
                <c:pt idx="214">
                  <c:v>0.88239292997960572</c:v>
                </c:pt>
                <c:pt idx="215">
                  <c:v>0.85520054384772259</c:v>
                </c:pt>
                <c:pt idx="216">
                  <c:v>0.88035350101971444</c:v>
                </c:pt>
                <c:pt idx="217">
                  <c:v>0.87559483344663491</c:v>
                </c:pt>
                <c:pt idx="218">
                  <c:v>0.85588035350101976</c:v>
                </c:pt>
                <c:pt idx="219">
                  <c:v>0.82528891910265123</c:v>
                </c:pt>
                <c:pt idx="220">
                  <c:v>0.82868796736913664</c:v>
                </c:pt>
                <c:pt idx="221">
                  <c:v>0.82528891910265123</c:v>
                </c:pt>
                <c:pt idx="222">
                  <c:v>0.81385869565217395</c:v>
                </c:pt>
                <c:pt idx="223">
                  <c:v>0.85326086956521741</c:v>
                </c:pt>
                <c:pt idx="224">
                  <c:v>0.86277173913043481</c:v>
                </c:pt>
                <c:pt idx="225">
                  <c:v>0.84986413043478259</c:v>
                </c:pt>
                <c:pt idx="226">
                  <c:v>0.88111413043478259</c:v>
                </c:pt>
                <c:pt idx="227">
                  <c:v>0.82880434782608692</c:v>
                </c:pt>
                <c:pt idx="228">
                  <c:v>0.84307065217391308</c:v>
                </c:pt>
                <c:pt idx="229">
                  <c:v>0.8125</c:v>
                </c:pt>
                <c:pt idx="230">
                  <c:v>0.83763586956521741</c:v>
                </c:pt>
                <c:pt idx="231">
                  <c:v>0.85733695652173914</c:v>
                </c:pt>
                <c:pt idx="232">
                  <c:v>0.87567934782608692</c:v>
                </c:pt>
                <c:pt idx="233">
                  <c:v>0.859375</c:v>
                </c:pt>
                <c:pt idx="234">
                  <c:v>0.85781990521327012</c:v>
                </c:pt>
                <c:pt idx="235">
                  <c:v>0.85578876100203116</c:v>
                </c:pt>
                <c:pt idx="236">
                  <c:v>0.85781990521327012</c:v>
                </c:pt>
                <c:pt idx="237">
                  <c:v>0.86594448205822616</c:v>
                </c:pt>
                <c:pt idx="238">
                  <c:v>0.87516869095816463</c:v>
                </c:pt>
                <c:pt idx="239">
                  <c:v>0.85357624831309042</c:v>
                </c:pt>
                <c:pt idx="240">
                  <c:v>0.83198380566801622</c:v>
                </c:pt>
                <c:pt idx="241">
                  <c:v>0.81916329284750333</c:v>
                </c:pt>
                <c:pt idx="242">
                  <c:v>0.81174089068825916</c:v>
                </c:pt>
                <c:pt idx="243">
                  <c:v>0.81106612685560053</c:v>
                </c:pt>
                <c:pt idx="244">
                  <c:v>0.84817813765182182</c:v>
                </c:pt>
                <c:pt idx="245">
                  <c:v>0.8582995951417004</c:v>
                </c:pt>
                <c:pt idx="246">
                  <c:v>0.8475033738191633</c:v>
                </c:pt>
                <c:pt idx="247">
                  <c:v>0.84278002699055332</c:v>
                </c:pt>
                <c:pt idx="248">
                  <c:v>0.85357624831309042</c:v>
                </c:pt>
                <c:pt idx="249">
                  <c:v>0.82523616734143046</c:v>
                </c:pt>
                <c:pt idx="250">
                  <c:v>0.84143049932523617</c:v>
                </c:pt>
                <c:pt idx="251">
                  <c:v>0.8502024291497976</c:v>
                </c:pt>
                <c:pt idx="252">
                  <c:v>0.84345479082321184</c:v>
                </c:pt>
                <c:pt idx="253">
                  <c:v>0.81309041835357621</c:v>
                </c:pt>
                <c:pt idx="254">
                  <c:v>0.82456140350877194</c:v>
                </c:pt>
                <c:pt idx="255">
                  <c:v>0.82253711201079627</c:v>
                </c:pt>
                <c:pt idx="256">
                  <c:v>0.82793522267206476</c:v>
                </c:pt>
                <c:pt idx="257">
                  <c:v>0.81650750341064116</c:v>
                </c:pt>
                <c:pt idx="258">
                  <c:v>0.84242837653478853</c:v>
                </c:pt>
                <c:pt idx="259">
                  <c:v>0.83833560709413368</c:v>
                </c:pt>
                <c:pt idx="260">
                  <c:v>0.83560709413369716</c:v>
                </c:pt>
                <c:pt idx="261">
                  <c:v>0.82605729877216916</c:v>
                </c:pt>
                <c:pt idx="262">
                  <c:v>0.81241473396998631</c:v>
                </c:pt>
                <c:pt idx="263">
                  <c:v>0.75443383356070937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A04-483F-9EC6-9EE745976571}"/>
            </c:ext>
          </c:extLst>
        </c:ser>
        <c:ser>
          <c:idx val="1"/>
          <c:order val="1"/>
          <c:tx>
            <c:strRef>
              <c:f>'PEDIATRIA '!$AT$3</c:f>
              <c:strCache>
                <c:ptCount val="1"/>
                <c:pt idx="0">
                  <c:v>%
OCUPACION INTENSIVO PEDIATRIA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ED7D31"/>
              </a:solidFill>
              <a:ln w="15875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A04-483F-9EC6-9EE745976571}"/>
                </c:ext>
              </c:extLst>
            </c:dLbl>
            <c:dLbl>
              <c:idx val="263"/>
              <c:layout>
                <c:manualLayout>
                  <c:x val="-4.7782616923013395E-2"/>
                  <c:y val="-0.1266536047715893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83%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A04-483F-9EC6-9EE745976571}"/>
                </c:ext>
              </c:extLst>
            </c:dLbl>
            <c:spPr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'!$AP$4:$AQ$267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'!$AT$4:$AT$267</c:f>
              <c:numCache>
                <c:formatCode>0%</c:formatCode>
                <c:ptCount val="264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0.78661087866108792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A04-483F-9EC6-9EE7459765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297872"/>
        <c:axId val="162299120"/>
      </c:lineChart>
      <c:catAx>
        <c:axId val="162297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9120"/>
        <c:crossesAt val="0"/>
        <c:auto val="1"/>
        <c:lblAlgn val="ctr"/>
        <c:lblOffset val="100"/>
        <c:noMultiLvlLbl val="0"/>
      </c:catAx>
      <c:valAx>
        <c:axId val="162299120"/>
        <c:scaling>
          <c:orientation val="minMax"/>
          <c:max val="1"/>
          <c:min val="0.4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ysClr val="window" lastClr="FFFFFF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7872"/>
        <c:crosses val="autoZero"/>
        <c:crossBetween val="between"/>
        <c:majorUnit val="0.1"/>
        <c:minorUnit val="1.0000000000000002E-2"/>
      </c:valAx>
      <c:spPr>
        <a:solidFill>
          <a:sysClr val="window" lastClr="FFFFFF"/>
        </a:solidFill>
        <a:ln>
          <a:noFill/>
        </a:ln>
        <a:effectLst/>
      </c:spPr>
    </c:plotArea>
    <c:legend>
      <c:legendPos val="b"/>
      <c:layout/>
      <c:overlay val="0"/>
      <c:spPr>
        <a:solidFill>
          <a:srgbClr val="145768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8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OCUPACION UCI PEDIATRICA 2025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8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'PEDIATRIA '!$U$3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'!$U$4:$U$267</c:f>
              <c:numCache>
                <c:formatCode>#,##0</c:formatCode>
                <c:ptCount val="264"/>
                <c:pt idx="0">
                  <c:v>242</c:v>
                </c:pt>
                <c:pt idx="1">
                  <c:v>242</c:v>
                </c:pt>
                <c:pt idx="2">
                  <c:v>242</c:v>
                </c:pt>
                <c:pt idx="3">
                  <c:v>242</c:v>
                </c:pt>
                <c:pt idx="4">
                  <c:v>242</c:v>
                </c:pt>
                <c:pt idx="5">
                  <c:v>242</c:v>
                </c:pt>
                <c:pt idx="6">
                  <c:v>242</c:v>
                </c:pt>
                <c:pt idx="7">
                  <c:v>242</c:v>
                </c:pt>
                <c:pt idx="8">
                  <c:v>242</c:v>
                </c:pt>
                <c:pt idx="9">
                  <c:v>242</c:v>
                </c:pt>
                <c:pt idx="10">
                  <c:v>242</c:v>
                </c:pt>
                <c:pt idx="11">
                  <c:v>242</c:v>
                </c:pt>
                <c:pt idx="12">
                  <c:v>242</c:v>
                </c:pt>
                <c:pt idx="13">
                  <c:v>242</c:v>
                </c:pt>
                <c:pt idx="14">
                  <c:v>242</c:v>
                </c:pt>
                <c:pt idx="15">
                  <c:v>242</c:v>
                </c:pt>
                <c:pt idx="16">
                  <c:v>242</c:v>
                </c:pt>
                <c:pt idx="17">
                  <c:v>242</c:v>
                </c:pt>
                <c:pt idx="18">
                  <c:v>242</c:v>
                </c:pt>
                <c:pt idx="19">
                  <c:v>242</c:v>
                </c:pt>
                <c:pt idx="20">
                  <c:v>242</c:v>
                </c:pt>
                <c:pt idx="21">
                  <c:v>242</c:v>
                </c:pt>
                <c:pt idx="22">
                  <c:v>242</c:v>
                </c:pt>
                <c:pt idx="23">
                  <c:v>242</c:v>
                </c:pt>
                <c:pt idx="24">
                  <c:v>242</c:v>
                </c:pt>
                <c:pt idx="25">
                  <c:v>242</c:v>
                </c:pt>
                <c:pt idx="26">
                  <c:v>242</c:v>
                </c:pt>
                <c:pt idx="27">
                  <c:v>242</c:v>
                </c:pt>
                <c:pt idx="28">
                  <c:v>242</c:v>
                </c:pt>
                <c:pt idx="29">
                  <c:v>242</c:v>
                </c:pt>
                <c:pt idx="30">
                  <c:v>242</c:v>
                </c:pt>
                <c:pt idx="31">
                  <c:v>242</c:v>
                </c:pt>
                <c:pt idx="32">
                  <c:v>242</c:v>
                </c:pt>
                <c:pt idx="33">
                  <c:v>242</c:v>
                </c:pt>
                <c:pt idx="34">
                  <c:v>242</c:v>
                </c:pt>
                <c:pt idx="35">
                  <c:v>242</c:v>
                </c:pt>
                <c:pt idx="36">
                  <c:v>242</c:v>
                </c:pt>
                <c:pt idx="37">
                  <c:v>242</c:v>
                </c:pt>
                <c:pt idx="38">
                  <c:v>242</c:v>
                </c:pt>
                <c:pt idx="39">
                  <c:v>242</c:v>
                </c:pt>
                <c:pt idx="40">
                  <c:v>242</c:v>
                </c:pt>
                <c:pt idx="41">
                  <c:v>242</c:v>
                </c:pt>
                <c:pt idx="42">
                  <c:v>242</c:v>
                </c:pt>
                <c:pt idx="43">
                  <c:v>242</c:v>
                </c:pt>
                <c:pt idx="44">
                  <c:v>242</c:v>
                </c:pt>
                <c:pt idx="45">
                  <c:v>242</c:v>
                </c:pt>
                <c:pt idx="46">
                  <c:v>242</c:v>
                </c:pt>
                <c:pt idx="47">
                  <c:v>242</c:v>
                </c:pt>
                <c:pt idx="48">
                  <c:v>242</c:v>
                </c:pt>
                <c:pt idx="49">
                  <c:v>242</c:v>
                </c:pt>
                <c:pt idx="50">
                  <c:v>242</c:v>
                </c:pt>
                <c:pt idx="51">
                  <c:v>242</c:v>
                </c:pt>
                <c:pt idx="52">
                  <c:v>239</c:v>
                </c:pt>
                <c:pt idx="53">
                  <c:v>239</c:v>
                </c:pt>
                <c:pt idx="54">
                  <c:v>239</c:v>
                </c:pt>
                <c:pt idx="55">
                  <c:v>239</c:v>
                </c:pt>
                <c:pt idx="56">
                  <c:v>239</c:v>
                </c:pt>
                <c:pt idx="57">
                  <c:v>239</c:v>
                </c:pt>
                <c:pt idx="58">
                  <c:v>239</c:v>
                </c:pt>
                <c:pt idx="59">
                  <c:v>239</c:v>
                </c:pt>
                <c:pt idx="60">
                  <c:v>239</c:v>
                </c:pt>
                <c:pt idx="61">
                  <c:v>239</c:v>
                </c:pt>
                <c:pt idx="62">
                  <c:v>239</c:v>
                </c:pt>
                <c:pt idx="63">
                  <c:v>239</c:v>
                </c:pt>
                <c:pt idx="64">
                  <c:v>254</c:v>
                </c:pt>
                <c:pt idx="65">
                  <c:v>254</c:v>
                </c:pt>
                <c:pt idx="66">
                  <c:v>254</c:v>
                </c:pt>
                <c:pt idx="67">
                  <c:v>254</c:v>
                </c:pt>
                <c:pt idx="68">
                  <c:v>254</c:v>
                </c:pt>
                <c:pt idx="69">
                  <c:v>254</c:v>
                </c:pt>
                <c:pt idx="70">
                  <c:v>254</c:v>
                </c:pt>
                <c:pt idx="71">
                  <c:v>254</c:v>
                </c:pt>
                <c:pt idx="72">
                  <c:v>254</c:v>
                </c:pt>
                <c:pt idx="73">
                  <c:v>254</c:v>
                </c:pt>
                <c:pt idx="74">
                  <c:v>254</c:v>
                </c:pt>
                <c:pt idx="75">
                  <c:v>254</c:v>
                </c:pt>
                <c:pt idx="76">
                  <c:v>254</c:v>
                </c:pt>
                <c:pt idx="77">
                  <c:v>254</c:v>
                </c:pt>
                <c:pt idx="78">
                  <c:v>254</c:v>
                </c:pt>
                <c:pt idx="79">
                  <c:v>254</c:v>
                </c:pt>
                <c:pt idx="80">
                  <c:v>254</c:v>
                </c:pt>
                <c:pt idx="81">
                  <c:v>254</c:v>
                </c:pt>
                <c:pt idx="82">
                  <c:v>254</c:v>
                </c:pt>
                <c:pt idx="83">
                  <c:v>254</c:v>
                </c:pt>
                <c:pt idx="84">
                  <c:v>254</c:v>
                </c:pt>
                <c:pt idx="85">
                  <c:v>256</c:v>
                </c:pt>
                <c:pt idx="86">
                  <c:v>256</c:v>
                </c:pt>
                <c:pt idx="87">
                  <c:v>256</c:v>
                </c:pt>
                <c:pt idx="88">
                  <c:v>256</c:v>
                </c:pt>
                <c:pt idx="89">
                  <c:v>256</c:v>
                </c:pt>
                <c:pt idx="90">
                  <c:v>256</c:v>
                </c:pt>
                <c:pt idx="91">
                  <c:v>256</c:v>
                </c:pt>
                <c:pt idx="92">
                  <c:v>256</c:v>
                </c:pt>
                <c:pt idx="93">
                  <c:v>256</c:v>
                </c:pt>
                <c:pt idx="94">
                  <c:v>256</c:v>
                </c:pt>
                <c:pt idx="95">
                  <c:v>256</c:v>
                </c:pt>
                <c:pt idx="96">
                  <c:v>256</c:v>
                </c:pt>
                <c:pt idx="97">
                  <c:v>256</c:v>
                </c:pt>
                <c:pt idx="98">
                  <c:v>256</c:v>
                </c:pt>
                <c:pt idx="99">
                  <c:v>256</c:v>
                </c:pt>
                <c:pt idx="100">
                  <c:v>256</c:v>
                </c:pt>
                <c:pt idx="101">
                  <c:v>256</c:v>
                </c:pt>
                <c:pt idx="102">
                  <c:v>256</c:v>
                </c:pt>
                <c:pt idx="103">
                  <c:v>256</c:v>
                </c:pt>
                <c:pt idx="104">
                  <c:v>256</c:v>
                </c:pt>
                <c:pt idx="105">
                  <c:v>256</c:v>
                </c:pt>
                <c:pt idx="106">
                  <c:v>256</c:v>
                </c:pt>
                <c:pt idx="107">
                  <c:v>256</c:v>
                </c:pt>
                <c:pt idx="108">
                  <c:v>256</c:v>
                </c:pt>
                <c:pt idx="109">
                  <c:v>256</c:v>
                </c:pt>
                <c:pt idx="110">
                  <c:v>256</c:v>
                </c:pt>
                <c:pt idx="111">
                  <c:v>256</c:v>
                </c:pt>
                <c:pt idx="112">
                  <c:v>256</c:v>
                </c:pt>
                <c:pt idx="113">
                  <c:v>256</c:v>
                </c:pt>
                <c:pt idx="114">
                  <c:v>256</c:v>
                </c:pt>
                <c:pt idx="115">
                  <c:v>256</c:v>
                </c:pt>
                <c:pt idx="116">
                  <c:v>256</c:v>
                </c:pt>
                <c:pt idx="117">
                  <c:v>256</c:v>
                </c:pt>
                <c:pt idx="118">
                  <c:v>264</c:v>
                </c:pt>
                <c:pt idx="119">
                  <c:v>264</c:v>
                </c:pt>
                <c:pt idx="120">
                  <c:v>264</c:v>
                </c:pt>
                <c:pt idx="121">
                  <c:v>264</c:v>
                </c:pt>
                <c:pt idx="122">
                  <c:v>264</c:v>
                </c:pt>
                <c:pt idx="123">
                  <c:v>264</c:v>
                </c:pt>
                <c:pt idx="124">
                  <c:v>264</c:v>
                </c:pt>
                <c:pt idx="125">
                  <c:v>264</c:v>
                </c:pt>
                <c:pt idx="126">
                  <c:v>264</c:v>
                </c:pt>
                <c:pt idx="127">
                  <c:v>264</c:v>
                </c:pt>
                <c:pt idx="128">
                  <c:v>264</c:v>
                </c:pt>
                <c:pt idx="129">
                  <c:v>264</c:v>
                </c:pt>
                <c:pt idx="130">
                  <c:v>264</c:v>
                </c:pt>
                <c:pt idx="131">
                  <c:v>264</c:v>
                </c:pt>
                <c:pt idx="132">
                  <c:v>264</c:v>
                </c:pt>
                <c:pt idx="133">
                  <c:v>264</c:v>
                </c:pt>
                <c:pt idx="134">
                  <c:v>264</c:v>
                </c:pt>
                <c:pt idx="135">
                  <c:v>264</c:v>
                </c:pt>
                <c:pt idx="136">
                  <c:v>264</c:v>
                </c:pt>
                <c:pt idx="137">
                  <c:v>264</c:v>
                </c:pt>
                <c:pt idx="138">
                  <c:v>264</c:v>
                </c:pt>
                <c:pt idx="139">
                  <c:v>264</c:v>
                </c:pt>
                <c:pt idx="140">
                  <c:v>264</c:v>
                </c:pt>
                <c:pt idx="141">
                  <c:v>264</c:v>
                </c:pt>
                <c:pt idx="142">
                  <c:v>264</c:v>
                </c:pt>
                <c:pt idx="143">
                  <c:v>264</c:v>
                </c:pt>
                <c:pt idx="144">
                  <c:v>264</c:v>
                </c:pt>
                <c:pt idx="145">
                  <c:v>264</c:v>
                </c:pt>
                <c:pt idx="146">
                  <c:v>261</c:v>
                </c:pt>
                <c:pt idx="147">
                  <c:v>261</c:v>
                </c:pt>
                <c:pt idx="148">
                  <c:v>261</c:v>
                </c:pt>
                <c:pt idx="149">
                  <c:v>261</c:v>
                </c:pt>
                <c:pt idx="150">
                  <c:v>261</c:v>
                </c:pt>
                <c:pt idx="151">
                  <c:v>261</c:v>
                </c:pt>
                <c:pt idx="152">
                  <c:v>261</c:v>
                </c:pt>
                <c:pt idx="153">
                  <c:v>261</c:v>
                </c:pt>
                <c:pt idx="154">
                  <c:v>261</c:v>
                </c:pt>
                <c:pt idx="155">
                  <c:v>261</c:v>
                </c:pt>
                <c:pt idx="156">
                  <c:v>261</c:v>
                </c:pt>
                <c:pt idx="157">
                  <c:v>262</c:v>
                </c:pt>
                <c:pt idx="158">
                  <c:v>262</c:v>
                </c:pt>
                <c:pt idx="159">
                  <c:v>262</c:v>
                </c:pt>
                <c:pt idx="160">
                  <c:v>262</c:v>
                </c:pt>
                <c:pt idx="161">
                  <c:v>262</c:v>
                </c:pt>
                <c:pt idx="162">
                  <c:v>262</c:v>
                </c:pt>
                <c:pt idx="163">
                  <c:v>262</c:v>
                </c:pt>
                <c:pt idx="164">
                  <c:v>262</c:v>
                </c:pt>
                <c:pt idx="165">
                  <c:v>262</c:v>
                </c:pt>
                <c:pt idx="166">
                  <c:v>262</c:v>
                </c:pt>
                <c:pt idx="167">
                  <c:v>262</c:v>
                </c:pt>
                <c:pt idx="168">
                  <c:v>262</c:v>
                </c:pt>
                <c:pt idx="169">
                  <c:v>262</c:v>
                </c:pt>
                <c:pt idx="170">
                  <c:v>262</c:v>
                </c:pt>
                <c:pt idx="171">
                  <c:v>262</c:v>
                </c:pt>
                <c:pt idx="172">
                  <c:v>262</c:v>
                </c:pt>
                <c:pt idx="173">
                  <c:v>262</c:v>
                </c:pt>
                <c:pt idx="174">
                  <c:v>262</c:v>
                </c:pt>
                <c:pt idx="175">
                  <c:v>262</c:v>
                </c:pt>
                <c:pt idx="176">
                  <c:v>262</c:v>
                </c:pt>
                <c:pt idx="177">
                  <c:v>262</c:v>
                </c:pt>
                <c:pt idx="178">
                  <c:v>262</c:v>
                </c:pt>
                <c:pt idx="179">
                  <c:v>262</c:v>
                </c:pt>
                <c:pt idx="180">
                  <c:v>262</c:v>
                </c:pt>
                <c:pt idx="181">
                  <c:v>262</c:v>
                </c:pt>
                <c:pt idx="182">
                  <c:v>262</c:v>
                </c:pt>
                <c:pt idx="183">
                  <c:v>262</c:v>
                </c:pt>
                <c:pt idx="184">
                  <c:v>262</c:v>
                </c:pt>
                <c:pt idx="185">
                  <c:v>262</c:v>
                </c:pt>
                <c:pt idx="186">
                  <c:v>262</c:v>
                </c:pt>
                <c:pt idx="187">
                  <c:v>262</c:v>
                </c:pt>
                <c:pt idx="188">
                  <c:v>262</c:v>
                </c:pt>
                <c:pt idx="189">
                  <c:v>262</c:v>
                </c:pt>
                <c:pt idx="190">
                  <c:v>262</c:v>
                </c:pt>
                <c:pt idx="191">
                  <c:v>262</c:v>
                </c:pt>
                <c:pt idx="192">
                  <c:v>262</c:v>
                </c:pt>
                <c:pt idx="193" formatCode="General">
                  <c:v>262</c:v>
                </c:pt>
                <c:pt idx="194" formatCode="General">
                  <c:v>262</c:v>
                </c:pt>
                <c:pt idx="195" formatCode="General">
                  <c:v>262</c:v>
                </c:pt>
                <c:pt idx="196" formatCode="General">
                  <c:v>262</c:v>
                </c:pt>
                <c:pt idx="197" formatCode="General">
                  <c:v>262</c:v>
                </c:pt>
                <c:pt idx="198" formatCode="General">
                  <c:v>262</c:v>
                </c:pt>
                <c:pt idx="199" formatCode="General">
                  <c:v>262</c:v>
                </c:pt>
                <c:pt idx="200" formatCode="General">
                  <c:v>262</c:v>
                </c:pt>
                <c:pt idx="201" formatCode="General">
                  <c:v>262</c:v>
                </c:pt>
                <c:pt idx="202" formatCode="General">
                  <c:v>258</c:v>
                </c:pt>
                <c:pt idx="203" formatCode="General">
                  <c:v>258</c:v>
                </c:pt>
                <c:pt idx="204" formatCode="General">
                  <c:v>258</c:v>
                </c:pt>
                <c:pt idx="205" formatCode="General">
                  <c:v>258</c:v>
                </c:pt>
                <c:pt idx="206" formatCode="General">
                  <c:v>258</c:v>
                </c:pt>
                <c:pt idx="207" formatCode="General">
                  <c:v>258</c:v>
                </c:pt>
                <c:pt idx="208" formatCode="General">
                  <c:v>258</c:v>
                </c:pt>
                <c:pt idx="209" formatCode="General">
                  <c:v>252</c:v>
                </c:pt>
                <c:pt idx="210" formatCode="General">
                  <c:v>252</c:v>
                </c:pt>
                <c:pt idx="211" formatCode="General">
                  <c:v>252</c:v>
                </c:pt>
                <c:pt idx="212" formatCode="General">
                  <c:v>252</c:v>
                </c:pt>
                <c:pt idx="213" formatCode="General">
                  <c:v>252</c:v>
                </c:pt>
                <c:pt idx="214" formatCode="General">
                  <c:v>252</c:v>
                </c:pt>
                <c:pt idx="215" formatCode="General">
                  <c:v>252</c:v>
                </c:pt>
                <c:pt idx="216" formatCode="General">
                  <c:v>252</c:v>
                </c:pt>
                <c:pt idx="217" formatCode="General">
                  <c:v>252</c:v>
                </c:pt>
                <c:pt idx="218" formatCode="General">
                  <c:v>252</c:v>
                </c:pt>
                <c:pt idx="219" formatCode="General">
                  <c:v>252</c:v>
                </c:pt>
                <c:pt idx="220" formatCode="General">
                  <c:v>252</c:v>
                </c:pt>
                <c:pt idx="221" formatCode="General">
                  <c:v>252</c:v>
                </c:pt>
                <c:pt idx="222" formatCode="General">
                  <c:v>252</c:v>
                </c:pt>
                <c:pt idx="223" formatCode="General">
                  <c:v>252</c:v>
                </c:pt>
                <c:pt idx="224" formatCode="General">
                  <c:v>250</c:v>
                </c:pt>
                <c:pt idx="225" formatCode="General">
                  <c:v>250</c:v>
                </c:pt>
                <c:pt idx="226" formatCode="General">
                  <c:v>250</c:v>
                </c:pt>
                <c:pt idx="227" formatCode="General">
                  <c:v>250</c:v>
                </c:pt>
                <c:pt idx="228" formatCode="General">
                  <c:v>250</c:v>
                </c:pt>
                <c:pt idx="229" formatCode="General">
                  <c:v>250</c:v>
                </c:pt>
                <c:pt idx="230" formatCode="General">
                  <c:v>250</c:v>
                </c:pt>
                <c:pt idx="231" formatCode="General">
                  <c:v>250</c:v>
                </c:pt>
                <c:pt idx="232" formatCode="General">
                  <c:v>250</c:v>
                </c:pt>
                <c:pt idx="233" formatCode="General">
                  <c:v>250</c:v>
                </c:pt>
                <c:pt idx="234" formatCode="General">
                  <c:v>250</c:v>
                </c:pt>
                <c:pt idx="235" formatCode="General">
                  <c:v>250</c:v>
                </c:pt>
                <c:pt idx="236" formatCode="General">
                  <c:v>250</c:v>
                </c:pt>
                <c:pt idx="237" formatCode="General">
                  <c:v>248</c:v>
                </c:pt>
                <c:pt idx="238" formatCode="General">
                  <c:v>248</c:v>
                </c:pt>
                <c:pt idx="239" formatCode="General">
                  <c:v>248</c:v>
                </c:pt>
                <c:pt idx="240" formatCode="General">
                  <c:v>248</c:v>
                </c:pt>
                <c:pt idx="241" formatCode="General">
                  <c:v>248</c:v>
                </c:pt>
                <c:pt idx="242" formatCode="General">
                  <c:v>248</c:v>
                </c:pt>
                <c:pt idx="243" formatCode="General">
                  <c:v>248</c:v>
                </c:pt>
                <c:pt idx="244" formatCode="General">
                  <c:v>248</c:v>
                </c:pt>
                <c:pt idx="245" formatCode="General">
                  <c:v>248</c:v>
                </c:pt>
                <c:pt idx="246" formatCode="General">
                  <c:v>248</c:v>
                </c:pt>
                <c:pt idx="247" formatCode="General">
                  <c:v>248</c:v>
                </c:pt>
                <c:pt idx="248" formatCode="General">
                  <c:v>248</c:v>
                </c:pt>
                <c:pt idx="249" formatCode="General">
                  <c:v>248</c:v>
                </c:pt>
                <c:pt idx="250" formatCode="General">
                  <c:v>248</c:v>
                </c:pt>
                <c:pt idx="251" formatCode="General">
                  <c:v>248</c:v>
                </c:pt>
                <c:pt idx="252" formatCode="General">
                  <c:v>250</c:v>
                </c:pt>
                <c:pt idx="253" formatCode="General">
                  <c:v>250</c:v>
                </c:pt>
                <c:pt idx="254" formatCode="General">
                  <c:v>250</c:v>
                </c:pt>
                <c:pt idx="255" formatCode="General">
                  <c:v>250</c:v>
                </c:pt>
                <c:pt idx="256" formatCode="General">
                  <c:v>250</c:v>
                </c:pt>
                <c:pt idx="257" formatCode="General">
                  <c:v>244</c:v>
                </c:pt>
                <c:pt idx="258" formatCode="General">
                  <c:v>244</c:v>
                </c:pt>
                <c:pt idx="259" formatCode="General">
                  <c:v>244</c:v>
                </c:pt>
                <c:pt idx="260" formatCode="General">
                  <c:v>244</c:v>
                </c:pt>
                <c:pt idx="261" formatCode="General">
                  <c:v>244</c:v>
                </c:pt>
                <c:pt idx="262" formatCode="General">
                  <c:v>244</c:v>
                </c:pt>
                <c:pt idx="263" formatCode="General">
                  <c:v>244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2B-401A-9BF8-14E5D3548090}"/>
            </c:ext>
          </c:extLst>
        </c:ser>
        <c:ser>
          <c:idx val="1"/>
          <c:order val="1"/>
          <c:tx>
            <c:strRef>
              <c:f>'PEDIATRIA '!$V$3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'PEDIATRIA '!$S$4:$T$258</c:f>
              <c:multiLvlStrCache>
                <c:ptCount val="25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'!$V$4:$V$267</c:f>
              <c:numCache>
                <c:formatCode>#,##0</c:formatCode>
                <c:ptCount val="264"/>
                <c:pt idx="0">
                  <c:v>150</c:v>
                </c:pt>
                <c:pt idx="1">
                  <c:v>159</c:v>
                </c:pt>
                <c:pt idx="2">
                  <c:v>159</c:v>
                </c:pt>
                <c:pt idx="3">
                  <c:v>150</c:v>
                </c:pt>
                <c:pt idx="4">
                  <c:v>145</c:v>
                </c:pt>
                <c:pt idx="5">
                  <c:v>136</c:v>
                </c:pt>
                <c:pt idx="6">
                  <c:v>141</c:v>
                </c:pt>
                <c:pt idx="7">
                  <c:v>161</c:v>
                </c:pt>
                <c:pt idx="8">
                  <c:v>158</c:v>
                </c:pt>
                <c:pt idx="9">
                  <c:v>158</c:v>
                </c:pt>
                <c:pt idx="10">
                  <c:v>160</c:v>
                </c:pt>
                <c:pt idx="11">
                  <c:v>155</c:v>
                </c:pt>
                <c:pt idx="12">
                  <c:v>169</c:v>
                </c:pt>
                <c:pt idx="13">
                  <c:v>164</c:v>
                </c:pt>
                <c:pt idx="14">
                  <c:v>172</c:v>
                </c:pt>
                <c:pt idx="15">
                  <c:v>167</c:v>
                </c:pt>
                <c:pt idx="16">
                  <c:v>177</c:v>
                </c:pt>
                <c:pt idx="17">
                  <c:v>171</c:v>
                </c:pt>
                <c:pt idx="18">
                  <c:v>168</c:v>
                </c:pt>
                <c:pt idx="19">
                  <c:v>166</c:v>
                </c:pt>
                <c:pt idx="20">
                  <c:v>167</c:v>
                </c:pt>
                <c:pt idx="21">
                  <c:v>163</c:v>
                </c:pt>
                <c:pt idx="22">
                  <c:v>159</c:v>
                </c:pt>
                <c:pt idx="23">
                  <c:v>161</c:v>
                </c:pt>
                <c:pt idx="24">
                  <c:v>154</c:v>
                </c:pt>
                <c:pt idx="25">
                  <c:v>158</c:v>
                </c:pt>
                <c:pt idx="26">
                  <c:v>124</c:v>
                </c:pt>
                <c:pt idx="27">
                  <c:v>134</c:v>
                </c:pt>
                <c:pt idx="28">
                  <c:v>165</c:v>
                </c:pt>
                <c:pt idx="29">
                  <c:v>174</c:v>
                </c:pt>
                <c:pt idx="30">
                  <c:v>172</c:v>
                </c:pt>
                <c:pt idx="31">
                  <c:v>159</c:v>
                </c:pt>
                <c:pt idx="32">
                  <c:v>174</c:v>
                </c:pt>
                <c:pt idx="33">
                  <c:v>165</c:v>
                </c:pt>
                <c:pt idx="34">
                  <c:v>169</c:v>
                </c:pt>
                <c:pt idx="35">
                  <c:v>172</c:v>
                </c:pt>
                <c:pt idx="36">
                  <c:v>187</c:v>
                </c:pt>
                <c:pt idx="37">
                  <c:v>178</c:v>
                </c:pt>
                <c:pt idx="38">
                  <c:v>163</c:v>
                </c:pt>
                <c:pt idx="39">
                  <c:v>164</c:v>
                </c:pt>
                <c:pt idx="40">
                  <c:v>172</c:v>
                </c:pt>
                <c:pt idx="41">
                  <c:v>182</c:v>
                </c:pt>
                <c:pt idx="42">
                  <c:v>191</c:v>
                </c:pt>
                <c:pt idx="43">
                  <c:v>176</c:v>
                </c:pt>
                <c:pt idx="44">
                  <c:v>173</c:v>
                </c:pt>
                <c:pt idx="45">
                  <c:v>181</c:v>
                </c:pt>
                <c:pt idx="46">
                  <c:v>175</c:v>
                </c:pt>
                <c:pt idx="47">
                  <c:v>174</c:v>
                </c:pt>
                <c:pt idx="48">
                  <c:v>177</c:v>
                </c:pt>
                <c:pt idx="49">
                  <c:v>176</c:v>
                </c:pt>
                <c:pt idx="50">
                  <c:v>182</c:v>
                </c:pt>
                <c:pt idx="51">
                  <c:v>173</c:v>
                </c:pt>
                <c:pt idx="52">
                  <c:v>174</c:v>
                </c:pt>
                <c:pt idx="53">
                  <c:v>174</c:v>
                </c:pt>
                <c:pt idx="54">
                  <c:v>183</c:v>
                </c:pt>
                <c:pt idx="55">
                  <c:v>188</c:v>
                </c:pt>
                <c:pt idx="56">
                  <c:v>182</c:v>
                </c:pt>
                <c:pt idx="57">
                  <c:v>181</c:v>
                </c:pt>
                <c:pt idx="58">
                  <c:v>181</c:v>
                </c:pt>
                <c:pt idx="59">
                  <c:v>189</c:v>
                </c:pt>
                <c:pt idx="60">
                  <c:v>180</c:v>
                </c:pt>
                <c:pt idx="61">
                  <c:v>180</c:v>
                </c:pt>
                <c:pt idx="62">
                  <c:v>182</c:v>
                </c:pt>
                <c:pt idx="63">
                  <c:v>182</c:v>
                </c:pt>
                <c:pt idx="64">
                  <c:v>201</c:v>
                </c:pt>
                <c:pt idx="65">
                  <c:v>200</c:v>
                </c:pt>
                <c:pt idx="66">
                  <c:v>206</c:v>
                </c:pt>
                <c:pt idx="67">
                  <c:v>193</c:v>
                </c:pt>
                <c:pt idx="68">
                  <c:v>188</c:v>
                </c:pt>
                <c:pt idx="69">
                  <c:v>197</c:v>
                </c:pt>
                <c:pt idx="70">
                  <c:v>199</c:v>
                </c:pt>
                <c:pt idx="71">
                  <c:v>196</c:v>
                </c:pt>
                <c:pt idx="72">
                  <c:v>198</c:v>
                </c:pt>
                <c:pt idx="73">
                  <c:v>202</c:v>
                </c:pt>
                <c:pt idx="74">
                  <c:v>207</c:v>
                </c:pt>
                <c:pt idx="75">
                  <c:v>211</c:v>
                </c:pt>
                <c:pt idx="76">
                  <c:v>216</c:v>
                </c:pt>
                <c:pt idx="77">
                  <c:v>202</c:v>
                </c:pt>
                <c:pt idx="78">
                  <c:v>212</c:v>
                </c:pt>
                <c:pt idx="79">
                  <c:v>217</c:v>
                </c:pt>
                <c:pt idx="80">
                  <c:v>208</c:v>
                </c:pt>
                <c:pt idx="81">
                  <c:v>223</c:v>
                </c:pt>
                <c:pt idx="82">
                  <c:v>207</c:v>
                </c:pt>
                <c:pt idx="83">
                  <c:v>206</c:v>
                </c:pt>
                <c:pt idx="84">
                  <c:v>220</c:v>
                </c:pt>
                <c:pt idx="85">
                  <c:v>220</c:v>
                </c:pt>
                <c:pt idx="86">
                  <c:v>222</c:v>
                </c:pt>
                <c:pt idx="87">
                  <c:v>226</c:v>
                </c:pt>
                <c:pt idx="88">
                  <c:v>225</c:v>
                </c:pt>
                <c:pt idx="89">
                  <c:v>224</c:v>
                </c:pt>
                <c:pt idx="90">
                  <c:v>219</c:v>
                </c:pt>
                <c:pt idx="91">
                  <c:v>213</c:v>
                </c:pt>
                <c:pt idx="92">
                  <c:v>211</c:v>
                </c:pt>
                <c:pt idx="93">
                  <c:v>215</c:v>
                </c:pt>
                <c:pt idx="94">
                  <c:v>218</c:v>
                </c:pt>
                <c:pt idx="95">
                  <c:v>201</c:v>
                </c:pt>
                <c:pt idx="96">
                  <c:v>208</c:v>
                </c:pt>
                <c:pt idx="97">
                  <c:v>204</c:v>
                </c:pt>
                <c:pt idx="98">
                  <c:v>204</c:v>
                </c:pt>
                <c:pt idx="99">
                  <c:v>205</c:v>
                </c:pt>
                <c:pt idx="100">
                  <c:v>207</c:v>
                </c:pt>
                <c:pt idx="101">
                  <c:v>211</c:v>
                </c:pt>
                <c:pt idx="102">
                  <c:v>217</c:v>
                </c:pt>
                <c:pt idx="103">
                  <c:v>227</c:v>
                </c:pt>
                <c:pt idx="104">
                  <c:v>231</c:v>
                </c:pt>
                <c:pt idx="105">
                  <c:v>232</c:v>
                </c:pt>
                <c:pt idx="106">
                  <c:v>236</c:v>
                </c:pt>
                <c:pt idx="107">
                  <c:v>240</c:v>
                </c:pt>
                <c:pt idx="108">
                  <c:v>235</c:v>
                </c:pt>
                <c:pt idx="109">
                  <c:v>230</c:v>
                </c:pt>
                <c:pt idx="110">
                  <c:v>231</c:v>
                </c:pt>
                <c:pt idx="111">
                  <c:v>231</c:v>
                </c:pt>
                <c:pt idx="112">
                  <c:v>236</c:v>
                </c:pt>
                <c:pt idx="113">
                  <c:v>238</c:v>
                </c:pt>
                <c:pt idx="114">
                  <c:v>234</c:v>
                </c:pt>
                <c:pt idx="115">
                  <c:v>225</c:v>
                </c:pt>
                <c:pt idx="116">
                  <c:v>226</c:v>
                </c:pt>
                <c:pt idx="117">
                  <c:v>222</c:v>
                </c:pt>
                <c:pt idx="118">
                  <c:v>232</c:v>
                </c:pt>
                <c:pt idx="119">
                  <c:v>229</c:v>
                </c:pt>
                <c:pt idx="120">
                  <c:v>240</c:v>
                </c:pt>
                <c:pt idx="121">
                  <c:v>230</c:v>
                </c:pt>
                <c:pt idx="122">
                  <c:v>217</c:v>
                </c:pt>
                <c:pt idx="123">
                  <c:v>228</c:v>
                </c:pt>
                <c:pt idx="124">
                  <c:v>240</c:v>
                </c:pt>
                <c:pt idx="125">
                  <c:v>232</c:v>
                </c:pt>
                <c:pt idx="126">
                  <c:v>234</c:v>
                </c:pt>
                <c:pt idx="127">
                  <c:v>239</c:v>
                </c:pt>
                <c:pt idx="128">
                  <c:v>235</c:v>
                </c:pt>
                <c:pt idx="129">
                  <c:v>233</c:v>
                </c:pt>
                <c:pt idx="130">
                  <c:v>223</c:v>
                </c:pt>
                <c:pt idx="131">
                  <c:v>234</c:v>
                </c:pt>
                <c:pt idx="132">
                  <c:v>229</c:v>
                </c:pt>
                <c:pt idx="133">
                  <c:v>234</c:v>
                </c:pt>
                <c:pt idx="134">
                  <c:v>237</c:v>
                </c:pt>
                <c:pt idx="135">
                  <c:v>231</c:v>
                </c:pt>
                <c:pt idx="136">
                  <c:v>233</c:v>
                </c:pt>
                <c:pt idx="137">
                  <c:v>229</c:v>
                </c:pt>
                <c:pt idx="138">
                  <c:v>235</c:v>
                </c:pt>
                <c:pt idx="139">
                  <c:v>245</c:v>
                </c:pt>
                <c:pt idx="140">
                  <c:v>245</c:v>
                </c:pt>
                <c:pt idx="141">
                  <c:v>244</c:v>
                </c:pt>
                <c:pt idx="142">
                  <c:v>251</c:v>
                </c:pt>
                <c:pt idx="143">
                  <c:v>245</c:v>
                </c:pt>
                <c:pt idx="144">
                  <c:v>250</c:v>
                </c:pt>
                <c:pt idx="145">
                  <c:v>233</c:v>
                </c:pt>
                <c:pt idx="146">
                  <c:v>241</c:v>
                </c:pt>
                <c:pt idx="147">
                  <c:v>244</c:v>
                </c:pt>
                <c:pt idx="148">
                  <c:v>246</c:v>
                </c:pt>
                <c:pt idx="149">
                  <c:v>246</c:v>
                </c:pt>
                <c:pt idx="150">
                  <c:v>242</c:v>
                </c:pt>
                <c:pt idx="151">
                  <c:v>246</c:v>
                </c:pt>
                <c:pt idx="152">
                  <c:v>247</c:v>
                </c:pt>
                <c:pt idx="153">
                  <c:v>246</c:v>
                </c:pt>
                <c:pt idx="154">
                  <c:v>246</c:v>
                </c:pt>
                <c:pt idx="155">
                  <c:v>245</c:v>
                </c:pt>
                <c:pt idx="156">
                  <c:v>247</c:v>
                </c:pt>
                <c:pt idx="157">
                  <c:v>251</c:v>
                </c:pt>
                <c:pt idx="158">
                  <c:v>251</c:v>
                </c:pt>
                <c:pt idx="159">
                  <c:v>258</c:v>
                </c:pt>
                <c:pt idx="160">
                  <c:v>246</c:v>
                </c:pt>
                <c:pt idx="161">
                  <c:v>247</c:v>
                </c:pt>
                <c:pt idx="162">
                  <c:v>245</c:v>
                </c:pt>
                <c:pt idx="163">
                  <c:v>240</c:v>
                </c:pt>
                <c:pt idx="164">
                  <c:v>244</c:v>
                </c:pt>
                <c:pt idx="165">
                  <c:v>237</c:v>
                </c:pt>
                <c:pt idx="166">
                  <c:v>238</c:v>
                </c:pt>
                <c:pt idx="167">
                  <c:v>245</c:v>
                </c:pt>
                <c:pt idx="168">
                  <c:v>246</c:v>
                </c:pt>
                <c:pt idx="169">
                  <c:v>254</c:v>
                </c:pt>
                <c:pt idx="170">
                  <c:v>245</c:v>
                </c:pt>
                <c:pt idx="171">
                  <c:v>249</c:v>
                </c:pt>
                <c:pt idx="172">
                  <c:v>245</c:v>
                </c:pt>
                <c:pt idx="173">
                  <c:v>245</c:v>
                </c:pt>
                <c:pt idx="174">
                  <c:v>245</c:v>
                </c:pt>
                <c:pt idx="175">
                  <c:v>248</c:v>
                </c:pt>
                <c:pt idx="176">
                  <c:v>246</c:v>
                </c:pt>
                <c:pt idx="177">
                  <c:v>248</c:v>
                </c:pt>
                <c:pt idx="178">
                  <c:v>250</c:v>
                </c:pt>
                <c:pt idx="179">
                  <c:v>250</c:v>
                </c:pt>
                <c:pt idx="180">
                  <c:v>243</c:v>
                </c:pt>
                <c:pt idx="181">
                  <c:v>240</c:v>
                </c:pt>
                <c:pt idx="182">
                  <c:v>244</c:v>
                </c:pt>
                <c:pt idx="183">
                  <c:v>248</c:v>
                </c:pt>
                <c:pt idx="184">
                  <c:v>242</c:v>
                </c:pt>
                <c:pt idx="185">
                  <c:v>239</c:v>
                </c:pt>
                <c:pt idx="186">
                  <c:v>243</c:v>
                </c:pt>
                <c:pt idx="187">
                  <c:v>231</c:v>
                </c:pt>
                <c:pt idx="188">
                  <c:v>225</c:v>
                </c:pt>
                <c:pt idx="189">
                  <c:v>227</c:v>
                </c:pt>
                <c:pt idx="190">
                  <c:v>225</c:v>
                </c:pt>
                <c:pt idx="191">
                  <c:v>222</c:v>
                </c:pt>
                <c:pt idx="192">
                  <c:v>222</c:v>
                </c:pt>
                <c:pt idx="193" formatCode="General">
                  <c:v>228</c:v>
                </c:pt>
                <c:pt idx="194" formatCode="General">
                  <c:v>219</c:v>
                </c:pt>
                <c:pt idx="195" formatCode="General">
                  <c:v>233</c:v>
                </c:pt>
                <c:pt idx="196" formatCode="General">
                  <c:v>220</c:v>
                </c:pt>
                <c:pt idx="197" formatCode="General">
                  <c:v>221</c:v>
                </c:pt>
                <c:pt idx="198" formatCode="General">
                  <c:v>231</c:v>
                </c:pt>
                <c:pt idx="199" formatCode="General">
                  <c:v>226</c:v>
                </c:pt>
                <c:pt idx="200" formatCode="General">
                  <c:v>217</c:v>
                </c:pt>
                <c:pt idx="201" formatCode="General">
                  <c:v>213</c:v>
                </c:pt>
                <c:pt idx="202" formatCode="General">
                  <c:v>222</c:v>
                </c:pt>
                <c:pt idx="203" formatCode="General">
                  <c:v>227</c:v>
                </c:pt>
                <c:pt idx="204" formatCode="General">
                  <c:v>214</c:v>
                </c:pt>
                <c:pt idx="205" formatCode="General">
                  <c:v>224</c:v>
                </c:pt>
                <c:pt idx="206" formatCode="General">
                  <c:v>226</c:v>
                </c:pt>
                <c:pt idx="207" formatCode="General">
                  <c:v>220</c:v>
                </c:pt>
                <c:pt idx="208" formatCode="General">
                  <c:v>213</c:v>
                </c:pt>
                <c:pt idx="209" formatCode="General">
                  <c:v>224</c:v>
                </c:pt>
                <c:pt idx="210" formatCode="General">
                  <c:v>213</c:v>
                </c:pt>
                <c:pt idx="211" formatCode="General">
                  <c:v>221</c:v>
                </c:pt>
                <c:pt idx="212" formatCode="General">
                  <c:v>216</c:v>
                </c:pt>
                <c:pt idx="213" formatCode="General">
                  <c:v>211</c:v>
                </c:pt>
                <c:pt idx="214" formatCode="General">
                  <c:v>204</c:v>
                </c:pt>
                <c:pt idx="215" formatCode="General">
                  <c:v>207</c:v>
                </c:pt>
                <c:pt idx="216" formatCode="General">
                  <c:v>213</c:v>
                </c:pt>
                <c:pt idx="217" formatCode="General">
                  <c:v>216</c:v>
                </c:pt>
                <c:pt idx="218" formatCode="General">
                  <c:v>205</c:v>
                </c:pt>
                <c:pt idx="219" formatCode="General">
                  <c:v>201</c:v>
                </c:pt>
                <c:pt idx="220" formatCode="General">
                  <c:v>199</c:v>
                </c:pt>
                <c:pt idx="221" formatCode="General">
                  <c:v>202</c:v>
                </c:pt>
                <c:pt idx="222" formatCode="General">
                  <c:v>204</c:v>
                </c:pt>
                <c:pt idx="223" formatCode="General">
                  <c:v>211</c:v>
                </c:pt>
                <c:pt idx="224" formatCode="General">
                  <c:v>200</c:v>
                </c:pt>
                <c:pt idx="225" formatCode="General">
                  <c:v>205</c:v>
                </c:pt>
                <c:pt idx="226" formatCode="General">
                  <c:v>211</c:v>
                </c:pt>
                <c:pt idx="227" formatCode="General">
                  <c:v>213</c:v>
                </c:pt>
                <c:pt idx="228" formatCode="General">
                  <c:v>219</c:v>
                </c:pt>
                <c:pt idx="229" formatCode="General">
                  <c:v>213</c:v>
                </c:pt>
                <c:pt idx="230" formatCode="General">
                  <c:v>205</c:v>
                </c:pt>
                <c:pt idx="231" formatCode="General">
                  <c:v>202</c:v>
                </c:pt>
                <c:pt idx="232" formatCode="General">
                  <c:v>197</c:v>
                </c:pt>
                <c:pt idx="233" formatCode="General">
                  <c:v>209</c:v>
                </c:pt>
                <c:pt idx="234" formatCode="General">
                  <c:v>202</c:v>
                </c:pt>
                <c:pt idx="235" formatCode="General">
                  <c:v>205</c:v>
                </c:pt>
                <c:pt idx="236" formatCode="General">
                  <c:v>203</c:v>
                </c:pt>
                <c:pt idx="237" formatCode="General">
                  <c:v>213</c:v>
                </c:pt>
                <c:pt idx="238" formatCode="General">
                  <c:v>206</c:v>
                </c:pt>
                <c:pt idx="239" formatCode="General">
                  <c:v>215</c:v>
                </c:pt>
                <c:pt idx="240" formatCode="General">
                  <c:v>213</c:v>
                </c:pt>
                <c:pt idx="241" formatCode="General">
                  <c:v>214</c:v>
                </c:pt>
                <c:pt idx="242" formatCode="General">
                  <c:v>215</c:v>
                </c:pt>
                <c:pt idx="243" formatCode="General">
                  <c:v>195</c:v>
                </c:pt>
                <c:pt idx="244" formatCode="General">
                  <c:v>192</c:v>
                </c:pt>
                <c:pt idx="245" formatCode="General">
                  <c:v>190</c:v>
                </c:pt>
                <c:pt idx="246" formatCode="General">
                  <c:v>187</c:v>
                </c:pt>
                <c:pt idx="247" formatCode="General">
                  <c:v>198</c:v>
                </c:pt>
                <c:pt idx="248" formatCode="General">
                  <c:v>191</c:v>
                </c:pt>
                <c:pt idx="249" formatCode="General">
                  <c:v>190</c:v>
                </c:pt>
                <c:pt idx="250" formatCode="General">
                  <c:v>197</c:v>
                </c:pt>
                <c:pt idx="251" formatCode="General">
                  <c:v>188</c:v>
                </c:pt>
                <c:pt idx="252" formatCode="General">
                  <c:v>193</c:v>
                </c:pt>
                <c:pt idx="253" formatCode="General">
                  <c:v>200</c:v>
                </c:pt>
                <c:pt idx="254" formatCode="General">
                  <c:v>199</c:v>
                </c:pt>
                <c:pt idx="255" formatCode="General">
                  <c:v>205</c:v>
                </c:pt>
                <c:pt idx="256" formatCode="General">
                  <c:v>204</c:v>
                </c:pt>
                <c:pt idx="257" formatCode="General">
                  <c:v>191</c:v>
                </c:pt>
                <c:pt idx="258" formatCode="General">
                  <c:v>201</c:v>
                </c:pt>
                <c:pt idx="259" formatCode="General">
                  <c:v>208</c:v>
                </c:pt>
                <c:pt idx="260" formatCode="General">
                  <c:v>202</c:v>
                </c:pt>
                <c:pt idx="261" formatCode="General">
                  <c:v>207</c:v>
                </c:pt>
                <c:pt idx="262" formatCode="General">
                  <c:v>196</c:v>
                </c:pt>
                <c:pt idx="263" formatCode="General">
                  <c:v>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2B-401A-9BF8-14E5D35480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4978080"/>
        <c:axId val="1355569055"/>
      </c:barChart>
      <c:lineChart>
        <c:grouping val="standard"/>
        <c:varyColors val="0"/>
        <c:ser>
          <c:idx val="2"/>
          <c:order val="2"/>
          <c:tx>
            <c:strRef>
              <c:f>'PEDIATRIA '!$W$3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263"/>
              <c:layout>
                <c:manualLayout>
                  <c:x val="-4.5871053863224973E-2"/>
                  <c:y val="-0.1143330198732394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B2B-401A-9BF8-14E5D3548090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'!$S$4:$T$267</c:f>
              <c:multiLvlStrCache>
                <c:ptCount val="264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  <c:pt idx="45">
                    <c:v>15</c:v>
                  </c:pt>
                  <c:pt idx="46">
                    <c:v>16</c:v>
                  </c:pt>
                  <c:pt idx="47">
                    <c:v>17</c:v>
                  </c:pt>
                  <c:pt idx="48">
                    <c:v>18</c:v>
                  </c:pt>
                  <c:pt idx="49">
                    <c:v>19</c:v>
                  </c:pt>
                  <c:pt idx="50">
                    <c:v>20</c:v>
                  </c:pt>
                  <c:pt idx="51">
                    <c:v>21</c:v>
                  </c:pt>
                  <c:pt idx="52">
                    <c:v>22</c:v>
                  </c:pt>
                  <c:pt idx="53">
                    <c:v>23</c:v>
                  </c:pt>
                  <c:pt idx="54">
                    <c:v>24</c:v>
                  </c:pt>
                  <c:pt idx="55">
                    <c:v>25</c:v>
                  </c:pt>
                  <c:pt idx="56">
                    <c:v>26</c:v>
                  </c:pt>
                  <c:pt idx="57">
                    <c:v>27</c:v>
                  </c:pt>
                  <c:pt idx="58">
                    <c:v>28</c:v>
                  </c:pt>
                  <c:pt idx="59">
                    <c:v>1</c:v>
                  </c:pt>
                  <c:pt idx="60">
                    <c:v>2</c:v>
                  </c:pt>
                  <c:pt idx="61">
                    <c:v>3</c:v>
                  </c:pt>
                  <c:pt idx="62">
                    <c:v>4</c:v>
                  </c:pt>
                  <c:pt idx="63">
                    <c:v>5</c:v>
                  </c:pt>
                  <c:pt idx="64">
                    <c:v>6</c:v>
                  </c:pt>
                  <c:pt idx="65">
                    <c:v>7</c:v>
                  </c:pt>
                  <c:pt idx="66">
                    <c:v>8</c:v>
                  </c:pt>
                  <c:pt idx="67">
                    <c:v>9</c:v>
                  </c:pt>
                  <c:pt idx="68">
                    <c:v>10</c:v>
                  </c:pt>
                  <c:pt idx="69">
                    <c:v>11</c:v>
                  </c:pt>
                  <c:pt idx="70">
                    <c:v>12</c:v>
                  </c:pt>
                  <c:pt idx="71">
                    <c:v>13</c:v>
                  </c:pt>
                  <c:pt idx="72">
                    <c:v>14</c:v>
                  </c:pt>
                  <c:pt idx="73">
                    <c:v>15</c:v>
                  </c:pt>
                  <c:pt idx="74">
                    <c:v>16</c:v>
                  </c:pt>
                  <c:pt idx="75">
                    <c:v>17</c:v>
                  </c:pt>
                  <c:pt idx="76">
                    <c:v>18</c:v>
                  </c:pt>
                  <c:pt idx="77">
                    <c:v>19</c:v>
                  </c:pt>
                  <c:pt idx="78">
                    <c:v>20</c:v>
                  </c:pt>
                  <c:pt idx="79">
                    <c:v>21</c:v>
                  </c:pt>
                  <c:pt idx="80">
                    <c:v>22</c:v>
                  </c:pt>
                  <c:pt idx="81">
                    <c:v>23</c:v>
                  </c:pt>
                  <c:pt idx="82">
                    <c:v>24</c:v>
                  </c:pt>
                  <c:pt idx="83">
                    <c:v>25</c:v>
                  </c:pt>
                  <c:pt idx="84">
                    <c:v>26</c:v>
                  </c:pt>
                  <c:pt idx="85">
                    <c:v>27</c:v>
                  </c:pt>
                  <c:pt idx="86">
                    <c:v>28</c:v>
                  </c:pt>
                  <c:pt idx="87">
                    <c:v>29</c:v>
                  </c:pt>
                  <c:pt idx="88">
                    <c:v>30</c:v>
                  </c:pt>
                  <c:pt idx="89">
                    <c:v>31</c:v>
                  </c:pt>
                  <c:pt idx="90">
                    <c:v>1</c:v>
                  </c:pt>
                  <c:pt idx="91">
                    <c:v>2</c:v>
                  </c:pt>
                  <c:pt idx="92">
                    <c:v>3</c:v>
                  </c:pt>
                  <c:pt idx="93">
                    <c:v>4</c:v>
                  </c:pt>
                  <c:pt idx="94">
                    <c:v>5</c:v>
                  </c:pt>
                  <c:pt idx="95">
                    <c:v>6</c:v>
                  </c:pt>
                  <c:pt idx="96">
                    <c:v>7</c:v>
                  </c:pt>
                  <c:pt idx="97">
                    <c:v>8</c:v>
                  </c:pt>
                  <c:pt idx="98">
                    <c:v>9</c:v>
                  </c:pt>
                  <c:pt idx="99">
                    <c:v>10</c:v>
                  </c:pt>
                  <c:pt idx="100">
                    <c:v>11</c:v>
                  </c:pt>
                  <c:pt idx="101">
                    <c:v>12</c:v>
                  </c:pt>
                  <c:pt idx="102">
                    <c:v>13</c:v>
                  </c:pt>
                  <c:pt idx="103">
                    <c:v>14</c:v>
                  </c:pt>
                  <c:pt idx="104">
                    <c:v>15</c:v>
                  </c:pt>
                  <c:pt idx="105">
                    <c:v>16</c:v>
                  </c:pt>
                  <c:pt idx="106">
                    <c:v>17</c:v>
                  </c:pt>
                  <c:pt idx="107">
                    <c:v>18</c:v>
                  </c:pt>
                  <c:pt idx="108">
                    <c:v>19</c:v>
                  </c:pt>
                  <c:pt idx="109">
                    <c:v>20</c:v>
                  </c:pt>
                  <c:pt idx="110">
                    <c:v>21</c:v>
                  </c:pt>
                  <c:pt idx="111">
                    <c:v>22</c:v>
                  </c:pt>
                  <c:pt idx="112">
                    <c:v>23</c:v>
                  </c:pt>
                  <c:pt idx="113">
                    <c:v>24</c:v>
                  </c:pt>
                  <c:pt idx="114">
                    <c:v>25</c:v>
                  </c:pt>
                  <c:pt idx="115">
                    <c:v>26</c:v>
                  </c:pt>
                  <c:pt idx="116">
                    <c:v>27</c:v>
                  </c:pt>
                  <c:pt idx="117">
                    <c:v>28</c:v>
                  </c:pt>
                  <c:pt idx="118">
                    <c:v>29</c:v>
                  </c:pt>
                  <c:pt idx="119">
                    <c:v>30</c:v>
                  </c:pt>
                  <c:pt idx="120">
                    <c:v>1</c:v>
                  </c:pt>
                  <c:pt idx="121">
                    <c:v>2</c:v>
                  </c:pt>
                  <c:pt idx="122">
                    <c:v>3</c:v>
                  </c:pt>
                  <c:pt idx="123">
                    <c:v>4</c:v>
                  </c:pt>
                  <c:pt idx="124">
                    <c:v>5</c:v>
                  </c:pt>
                  <c:pt idx="125">
                    <c:v>6</c:v>
                  </c:pt>
                  <c:pt idx="126">
                    <c:v>7</c:v>
                  </c:pt>
                  <c:pt idx="127">
                    <c:v>8</c:v>
                  </c:pt>
                  <c:pt idx="128">
                    <c:v>9</c:v>
                  </c:pt>
                  <c:pt idx="129">
                    <c:v>10</c:v>
                  </c:pt>
                  <c:pt idx="130">
                    <c:v>11</c:v>
                  </c:pt>
                  <c:pt idx="131">
                    <c:v>12</c:v>
                  </c:pt>
                  <c:pt idx="132">
                    <c:v>13</c:v>
                  </c:pt>
                  <c:pt idx="133">
                    <c:v>14</c:v>
                  </c:pt>
                  <c:pt idx="134">
                    <c:v>15</c:v>
                  </c:pt>
                  <c:pt idx="135">
                    <c:v>16</c:v>
                  </c:pt>
                  <c:pt idx="136">
                    <c:v>17</c:v>
                  </c:pt>
                  <c:pt idx="137">
                    <c:v>18</c:v>
                  </c:pt>
                  <c:pt idx="138">
                    <c:v>19</c:v>
                  </c:pt>
                  <c:pt idx="139">
                    <c:v>20</c:v>
                  </c:pt>
                  <c:pt idx="140">
                    <c:v>21</c:v>
                  </c:pt>
                  <c:pt idx="141">
                    <c:v>22</c:v>
                  </c:pt>
                  <c:pt idx="142">
                    <c:v>23</c:v>
                  </c:pt>
                  <c:pt idx="143">
                    <c:v>24</c:v>
                  </c:pt>
                  <c:pt idx="144">
                    <c:v>25</c:v>
                  </c:pt>
                  <c:pt idx="145">
                    <c:v>26</c:v>
                  </c:pt>
                  <c:pt idx="146">
                    <c:v>27</c:v>
                  </c:pt>
                  <c:pt idx="147">
                    <c:v>28</c:v>
                  </c:pt>
                  <c:pt idx="148">
                    <c:v>29</c:v>
                  </c:pt>
                  <c:pt idx="149">
                    <c:v>30</c:v>
                  </c:pt>
                  <c:pt idx="150">
                    <c:v>31</c:v>
                  </c:pt>
                  <c:pt idx="151">
                    <c:v>1</c:v>
                  </c:pt>
                  <c:pt idx="152">
                    <c:v>2</c:v>
                  </c:pt>
                  <c:pt idx="153">
                    <c:v>3</c:v>
                  </c:pt>
                  <c:pt idx="154">
                    <c:v>4</c:v>
                  </c:pt>
                  <c:pt idx="155">
                    <c:v>5</c:v>
                  </c:pt>
                  <c:pt idx="156">
                    <c:v>6</c:v>
                  </c:pt>
                  <c:pt idx="157">
                    <c:v>7</c:v>
                  </c:pt>
                  <c:pt idx="158">
                    <c:v>8</c:v>
                  </c:pt>
                  <c:pt idx="159">
                    <c:v>9</c:v>
                  </c:pt>
                  <c:pt idx="160">
                    <c:v>10</c:v>
                  </c:pt>
                  <c:pt idx="161">
                    <c:v>11</c:v>
                  </c:pt>
                  <c:pt idx="162">
                    <c:v>12</c:v>
                  </c:pt>
                  <c:pt idx="163">
                    <c:v>13</c:v>
                  </c:pt>
                  <c:pt idx="164">
                    <c:v>14</c:v>
                  </c:pt>
                  <c:pt idx="165">
                    <c:v>15</c:v>
                  </c:pt>
                  <c:pt idx="166">
                    <c:v>16</c:v>
                  </c:pt>
                  <c:pt idx="167">
                    <c:v>17</c:v>
                  </c:pt>
                  <c:pt idx="168">
                    <c:v>18</c:v>
                  </c:pt>
                  <c:pt idx="169">
                    <c:v>19</c:v>
                  </c:pt>
                  <c:pt idx="170">
                    <c:v>20</c:v>
                  </c:pt>
                  <c:pt idx="171">
                    <c:v>21</c:v>
                  </c:pt>
                  <c:pt idx="172">
                    <c:v>22</c:v>
                  </c:pt>
                  <c:pt idx="173">
                    <c:v>23</c:v>
                  </c:pt>
                  <c:pt idx="174">
                    <c:v>24</c:v>
                  </c:pt>
                  <c:pt idx="175">
                    <c:v>25</c:v>
                  </c:pt>
                  <c:pt idx="176">
                    <c:v>26</c:v>
                  </c:pt>
                  <c:pt idx="177">
                    <c:v>27</c:v>
                  </c:pt>
                  <c:pt idx="178">
                    <c:v>28</c:v>
                  </c:pt>
                  <c:pt idx="179">
                    <c:v>29</c:v>
                  </c:pt>
                  <c:pt idx="180">
                    <c:v>30</c:v>
                  </c:pt>
                  <c:pt idx="181">
                    <c:v>1</c:v>
                  </c:pt>
                  <c:pt idx="182">
                    <c:v>2</c:v>
                  </c:pt>
                  <c:pt idx="183">
                    <c:v>3</c:v>
                  </c:pt>
                  <c:pt idx="184">
                    <c:v>4</c:v>
                  </c:pt>
                  <c:pt idx="185">
                    <c:v>5</c:v>
                  </c:pt>
                  <c:pt idx="186">
                    <c:v>6</c:v>
                  </c:pt>
                  <c:pt idx="187">
                    <c:v>7</c:v>
                  </c:pt>
                  <c:pt idx="188">
                    <c:v>8</c:v>
                  </c:pt>
                  <c:pt idx="189">
                    <c:v>9</c:v>
                  </c:pt>
                  <c:pt idx="190">
                    <c:v>10</c:v>
                  </c:pt>
                  <c:pt idx="191">
                    <c:v>11</c:v>
                  </c:pt>
                  <c:pt idx="192">
                    <c:v>12</c:v>
                  </c:pt>
                  <c:pt idx="193">
                    <c:v>13</c:v>
                  </c:pt>
                  <c:pt idx="194">
                    <c:v>14</c:v>
                  </c:pt>
                  <c:pt idx="195">
                    <c:v>15</c:v>
                  </c:pt>
                  <c:pt idx="196">
                    <c:v>16</c:v>
                  </c:pt>
                  <c:pt idx="197">
                    <c:v>17</c:v>
                  </c:pt>
                  <c:pt idx="198">
                    <c:v>18</c:v>
                  </c:pt>
                  <c:pt idx="199">
                    <c:v>19</c:v>
                  </c:pt>
                  <c:pt idx="200">
                    <c:v>20</c:v>
                  </c:pt>
                  <c:pt idx="201">
                    <c:v>21</c:v>
                  </c:pt>
                  <c:pt idx="202">
                    <c:v>22</c:v>
                  </c:pt>
                  <c:pt idx="203">
                    <c:v>23</c:v>
                  </c:pt>
                  <c:pt idx="204">
                    <c:v>24</c:v>
                  </c:pt>
                  <c:pt idx="205">
                    <c:v>25</c:v>
                  </c:pt>
                  <c:pt idx="206">
                    <c:v>26</c:v>
                  </c:pt>
                  <c:pt idx="207">
                    <c:v>27</c:v>
                  </c:pt>
                  <c:pt idx="208">
                    <c:v>28</c:v>
                  </c:pt>
                  <c:pt idx="209">
                    <c:v>29</c:v>
                  </c:pt>
                  <c:pt idx="210">
                    <c:v>30</c:v>
                  </c:pt>
                  <c:pt idx="211">
                    <c:v>31</c:v>
                  </c:pt>
                  <c:pt idx="212">
                    <c:v>1</c:v>
                  </c:pt>
                  <c:pt idx="213">
                    <c:v>2</c:v>
                  </c:pt>
                  <c:pt idx="214">
                    <c:v>3</c:v>
                  </c:pt>
                  <c:pt idx="215">
                    <c:v>4</c:v>
                  </c:pt>
                  <c:pt idx="216">
                    <c:v>5</c:v>
                  </c:pt>
                  <c:pt idx="217">
                    <c:v>6</c:v>
                  </c:pt>
                  <c:pt idx="218">
                    <c:v>7</c:v>
                  </c:pt>
                  <c:pt idx="219">
                    <c:v>8</c:v>
                  </c:pt>
                  <c:pt idx="220">
                    <c:v>9</c:v>
                  </c:pt>
                  <c:pt idx="221">
                    <c:v>10</c:v>
                  </c:pt>
                  <c:pt idx="222">
                    <c:v>11</c:v>
                  </c:pt>
                  <c:pt idx="223">
                    <c:v>12</c:v>
                  </c:pt>
                  <c:pt idx="224">
                    <c:v>13</c:v>
                  </c:pt>
                  <c:pt idx="225">
                    <c:v>14</c:v>
                  </c:pt>
                  <c:pt idx="226">
                    <c:v>15</c:v>
                  </c:pt>
                  <c:pt idx="227">
                    <c:v>16</c:v>
                  </c:pt>
                  <c:pt idx="228">
                    <c:v>17</c:v>
                  </c:pt>
                  <c:pt idx="229">
                    <c:v>18</c:v>
                  </c:pt>
                  <c:pt idx="230">
                    <c:v>19</c:v>
                  </c:pt>
                  <c:pt idx="231">
                    <c:v>20</c:v>
                  </c:pt>
                  <c:pt idx="232">
                    <c:v>21</c:v>
                  </c:pt>
                  <c:pt idx="233">
                    <c:v>22</c:v>
                  </c:pt>
                  <c:pt idx="234">
                    <c:v>23</c:v>
                  </c:pt>
                  <c:pt idx="235">
                    <c:v>24</c:v>
                  </c:pt>
                  <c:pt idx="236">
                    <c:v>25</c:v>
                  </c:pt>
                  <c:pt idx="237">
                    <c:v>26</c:v>
                  </c:pt>
                  <c:pt idx="238">
                    <c:v>27</c:v>
                  </c:pt>
                  <c:pt idx="239">
                    <c:v>28</c:v>
                  </c:pt>
                  <c:pt idx="240">
                    <c:v>29</c:v>
                  </c:pt>
                  <c:pt idx="241">
                    <c:v>30</c:v>
                  </c:pt>
                  <c:pt idx="242">
                    <c:v>31</c:v>
                  </c:pt>
                  <c:pt idx="243">
                    <c:v>1</c:v>
                  </c:pt>
                  <c:pt idx="244">
                    <c:v>2</c:v>
                  </c:pt>
                  <c:pt idx="245">
                    <c:v>3</c:v>
                  </c:pt>
                  <c:pt idx="246">
                    <c:v>4</c:v>
                  </c:pt>
                  <c:pt idx="247">
                    <c:v>5</c:v>
                  </c:pt>
                  <c:pt idx="248">
                    <c:v>6</c:v>
                  </c:pt>
                  <c:pt idx="249">
                    <c:v>7</c:v>
                  </c:pt>
                  <c:pt idx="250">
                    <c:v>8</c:v>
                  </c:pt>
                  <c:pt idx="251">
                    <c:v>9</c:v>
                  </c:pt>
                  <c:pt idx="252">
                    <c:v>10</c:v>
                  </c:pt>
                  <c:pt idx="253">
                    <c:v>11</c:v>
                  </c:pt>
                  <c:pt idx="254">
                    <c:v>12</c:v>
                  </c:pt>
                  <c:pt idx="255">
                    <c:v>13</c:v>
                  </c:pt>
                  <c:pt idx="256">
                    <c:v>14</c:v>
                  </c:pt>
                  <c:pt idx="257">
                    <c:v>15</c:v>
                  </c:pt>
                  <c:pt idx="258">
                    <c:v>16</c:v>
                  </c:pt>
                  <c:pt idx="259">
                    <c:v>17</c:v>
                  </c:pt>
                  <c:pt idx="260">
                    <c:v>18</c:v>
                  </c:pt>
                  <c:pt idx="261">
                    <c:v>19</c:v>
                  </c:pt>
                  <c:pt idx="262">
                    <c:v>20</c:v>
                  </c:pt>
                  <c:pt idx="263">
                    <c:v>21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  <c:pt idx="59">
                    <c:v>MARZO </c:v>
                  </c:pt>
                  <c:pt idx="90">
                    <c:v>ABRIL</c:v>
                  </c:pt>
                  <c:pt idx="120">
                    <c:v>MAYO</c:v>
                  </c:pt>
                  <c:pt idx="151">
                    <c:v>JUNIO</c:v>
                  </c:pt>
                  <c:pt idx="181">
                    <c:v>JULIO</c:v>
                  </c:pt>
                  <c:pt idx="212">
                    <c:v>AGOSTO</c:v>
                  </c:pt>
                  <c:pt idx="243">
                    <c:v>SEPTIEMBRE</c:v>
                  </c:pt>
                </c:lvl>
              </c:multiLvlStrCache>
            </c:multiLvlStrRef>
          </c:cat>
          <c:val>
            <c:numRef>
              <c:f>'PEDIATRIA '!$W$4:$W$267</c:f>
              <c:numCache>
                <c:formatCode>0%</c:formatCode>
                <c:ptCount val="264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  <c:pt idx="45">
                  <c:v>0.74793388429752061</c:v>
                </c:pt>
                <c:pt idx="46">
                  <c:v>0.72314049586776863</c:v>
                </c:pt>
                <c:pt idx="47">
                  <c:v>0.71900826446280997</c:v>
                </c:pt>
                <c:pt idx="48">
                  <c:v>0.73140495867768596</c:v>
                </c:pt>
                <c:pt idx="49">
                  <c:v>0.72727272727272729</c:v>
                </c:pt>
                <c:pt idx="50">
                  <c:v>0.75206611570247939</c:v>
                </c:pt>
                <c:pt idx="51">
                  <c:v>0.71487603305785119</c:v>
                </c:pt>
                <c:pt idx="52">
                  <c:v>0.72803347280334729</c:v>
                </c:pt>
                <c:pt idx="53">
                  <c:v>0.72803347280334729</c:v>
                </c:pt>
                <c:pt idx="54">
                  <c:v>0.76569037656903771</c:v>
                </c:pt>
                <c:pt idx="55">
                  <c:v>0.78661087866108792</c:v>
                </c:pt>
                <c:pt idx="56">
                  <c:v>0.7615062761506276</c:v>
                </c:pt>
                <c:pt idx="57">
                  <c:v>0.75732217573221761</c:v>
                </c:pt>
                <c:pt idx="58">
                  <c:v>0.75732217573221761</c:v>
                </c:pt>
                <c:pt idx="59">
                  <c:v>0.79079497907949792</c:v>
                </c:pt>
                <c:pt idx="60">
                  <c:v>0.7531380753138075</c:v>
                </c:pt>
                <c:pt idx="61">
                  <c:v>0.7531380753138075</c:v>
                </c:pt>
                <c:pt idx="62">
                  <c:v>0.7615062761506276</c:v>
                </c:pt>
                <c:pt idx="63">
                  <c:v>0.7615062761506276</c:v>
                </c:pt>
                <c:pt idx="64">
                  <c:v>0.79133858267716539</c:v>
                </c:pt>
                <c:pt idx="65">
                  <c:v>0.78740157480314965</c:v>
                </c:pt>
                <c:pt idx="66">
                  <c:v>0.8110236220472441</c:v>
                </c:pt>
                <c:pt idx="67">
                  <c:v>0.75984251968503935</c:v>
                </c:pt>
                <c:pt idx="68">
                  <c:v>0.74015748031496065</c:v>
                </c:pt>
                <c:pt idx="69">
                  <c:v>0.77559055118110232</c:v>
                </c:pt>
                <c:pt idx="70">
                  <c:v>0.78346456692913391</c:v>
                </c:pt>
                <c:pt idx="71">
                  <c:v>0.77165354330708658</c:v>
                </c:pt>
                <c:pt idx="72">
                  <c:v>0.77952755905511806</c:v>
                </c:pt>
                <c:pt idx="73">
                  <c:v>0.79527559055118113</c:v>
                </c:pt>
                <c:pt idx="74">
                  <c:v>0.81496062992125984</c:v>
                </c:pt>
                <c:pt idx="75">
                  <c:v>0.8307086614173228</c:v>
                </c:pt>
                <c:pt idx="76">
                  <c:v>0.85039370078740162</c:v>
                </c:pt>
                <c:pt idx="77">
                  <c:v>0.79527559055118113</c:v>
                </c:pt>
                <c:pt idx="78">
                  <c:v>0.83464566929133854</c:v>
                </c:pt>
                <c:pt idx="79">
                  <c:v>0.85433070866141736</c:v>
                </c:pt>
                <c:pt idx="80">
                  <c:v>0.81889763779527558</c:v>
                </c:pt>
                <c:pt idx="81">
                  <c:v>0.87795275590551181</c:v>
                </c:pt>
                <c:pt idx="82">
                  <c:v>0.81496062992125984</c:v>
                </c:pt>
                <c:pt idx="83">
                  <c:v>0.8110236220472441</c:v>
                </c:pt>
                <c:pt idx="84">
                  <c:v>0.86614173228346458</c:v>
                </c:pt>
                <c:pt idx="85">
                  <c:v>0.859375</c:v>
                </c:pt>
                <c:pt idx="86">
                  <c:v>0.8671875</c:v>
                </c:pt>
                <c:pt idx="87">
                  <c:v>0.8828125</c:v>
                </c:pt>
                <c:pt idx="88">
                  <c:v>0.87890625</c:v>
                </c:pt>
                <c:pt idx="89">
                  <c:v>0.875</c:v>
                </c:pt>
                <c:pt idx="90">
                  <c:v>0.85546875</c:v>
                </c:pt>
                <c:pt idx="91">
                  <c:v>0.83203125</c:v>
                </c:pt>
                <c:pt idx="92">
                  <c:v>0.82421875</c:v>
                </c:pt>
                <c:pt idx="93">
                  <c:v>0.83984375</c:v>
                </c:pt>
                <c:pt idx="94">
                  <c:v>0.8515625</c:v>
                </c:pt>
                <c:pt idx="95">
                  <c:v>0.78515625</c:v>
                </c:pt>
                <c:pt idx="96">
                  <c:v>0.8125</c:v>
                </c:pt>
                <c:pt idx="97">
                  <c:v>0.796875</c:v>
                </c:pt>
                <c:pt idx="98">
                  <c:v>0.796875</c:v>
                </c:pt>
                <c:pt idx="99">
                  <c:v>0.80078125</c:v>
                </c:pt>
                <c:pt idx="100">
                  <c:v>0.80859375</c:v>
                </c:pt>
                <c:pt idx="101">
                  <c:v>0.82421875</c:v>
                </c:pt>
                <c:pt idx="102">
                  <c:v>0.84765625</c:v>
                </c:pt>
                <c:pt idx="103">
                  <c:v>0.88671875</c:v>
                </c:pt>
                <c:pt idx="104">
                  <c:v>0.90234375</c:v>
                </c:pt>
                <c:pt idx="105">
                  <c:v>0.90625</c:v>
                </c:pt>
                <c:pt idx="106">
                  <c:v>0.921875</c:v>
                </c:pt>
                <c:pt idx="107">
                  <c:v>0.9375</c:v>
                </c:pt>
                <c:pt idx="108">
                  <c:v>0.91796875</c:v>
                </c:pt>
                <c:pt idx="109">
                  <c:v>0.8984375</c:v>
                </c:pt>
                <c:pt idx="110">
                  <c:v>0.90234375</c:v>
                </c:pt>
                <c:pt idx="111">
                  <c:v>0.90234375</c:v>
                </c:pt>
                <c:pt idx="112">
                  <c:v>0.921875</c:v>
                </c:pt>
                <c:pt idx="113">
                  <c:v>0.9296875</c:v>
                </c:pt>
                <c:pt idx="114">
                  <c:v>0.9140625</c:v>
                </c:pt>
                <c:pt idx="115">
                  <c:v>0.87890625</c:v>
                </c:pt>
                <c:pt idx="116">
                  <c:v>0.8828125</c:v>
                </c:pt>
                <c:pt idx="117">
                  <c:v>0.8671875</c:v>
                </c:pt>
                <c:pt idx="118">
                  <c:v>0.87878787878787878</c:v>
                </c:pt>
                <c:pt idx="119">
                  <c:v>0.86742424242424243</c:v>
                </c:pt>
                <c:pt idx="120">
                  <c:v>0.90909090909090906</c:v>
                </c:pt>
                <c:pt idx="121">
                  <c:v>0.87121212121212122</c:v>
                </c:pt>
                <c:pt idx="122">
                  <c:v>0.82196969696969702</c:v>
                </c:pt>
                <c:pt idx="123">
                  <c:v>0.86363636363636365</c:v>
                </c:pt>
                <c:pt idx="124">
                  <c:v>0.90909090909090906</c:v>
                </c:pt>
                <c:pt idx="125">
                  <c:v>0.87878787878787878</c:v>
                </c:pt>
                <c:pt idx="126">
                  <c:v>0.88636363636363635</c:v>
                </c:pt>
                <c:pt idx="127">
                  <c:v>0.90530303030303028</c:v>
                </c:pt>
                <c:pt idx="128">
                  <c:v>0.89015151515151514</c:v>
                </c:pt>
                <c:pt idx="129">
                  <c:v>0.88257575757575757</c:v>
                </c:pt>
                <c:pt idx="130">
                  <c:v>0.84469696969696972</c:v>
                </c:pt>
                <c:pt idx="131">
                  <c:v>0.88636363636363635</c:v>
                </c:pt>
                <c:pt idx="132">
                  <c:v>0.86742424242424243</c:v>
                </c:pt>
                <c:pt idx="133">
                  <c:v>0.88636363636363635</c:v>
                </c:pt>
                <c:pt idx="134">
                  <c:v>0.89772727272727271</c:v>
                </c:pt>
                <c:pt idx="135">
                  <c:v>0.875</c:v>
                </c:pt>
                <c:pt idx="136">
                  <c:v>0.88257575757575757</c:v>
                </c:pt>
                <c:pt idx="137">
                  <c:v>0.86742424242424243</c:v>
                </c:pt>
                <c:pt idx="138">
                  <c:v>0.89015151515151514</c:v>
                </c:pt>
                <c:pt idx="139">
                  <c:v>0.92803030303030298</c:v>
                </c:pt>
                <c:pt idx="140">
                  <c:v>0.92803030303030298</c:v>
                </c:pt>
                <c:pt idx="141">
                  <c:v>0.9242424242424242</c:v>
                </c:pt>
                <c:pt idx="142">
                  <c:v>0.9507575757575758</c:v>
                </c:pt>
                <c:pt idx="143">
                  <c:v>0.92803030303030298</c:v>
                </c:pt>
                <c:pt idx="144">
                  <c:v>0.94696969696969702</c:v>
                </c:pt>
                <c:pt idx="145">
                  <c:v>0.88257575757575757</c:v>
                </c:pt>
                <c:pt idx="146">
                  <c:v>0.92337164750957856</c:v>
                </c:pt>
                <c:pt idx="147">
                  <c:v>0.93486590038314177</c:v>
                </c:pt>
                <c:pt idx="148">
                  <c:v>0.94252873563218387</c:v>
                </c:pt>
                <c:pt idx="149">
                  <c:v>0.94252873563218387</c:v>
                </c:pt>
                <c:pt idx="150">
                  <c:v>0.92720306513409967</c:v>
                </c:pt>
                <c:pt idx="151">
                  <c:v>0.94252873563218387</c:v>
                </c:pt>
                <c:pt idx="152">
                  <c:v>0.94636015325670497</c:v>
                </c:pt>
                <c:pt idx="153">
                  <c:v>0.94252873563218387</c:v>
                </c:pt>
                <c:pt idx="154">
                  <c:v>0.94252873563218387</c:v>
                </c:pt>
                <c:pt idx="155">
                  <c:v>0.93869731800766287</c:v>
                </c:pt>
                <c:pt idx="156">
                  <c:v>0.94636015325670497</c:v>
                </c:pt>
                <c:pt idx="157">
                  <c:v>0.9580152671755725</c:v>
                </c:pt>
                <c:pt idx="158">
                  <c:v>0.9580152671755725</c:v>
                </c:pt>
                <c:pt idx="159">
                  <c:v>0.98473282442748089</c:v>
                </c:pt>
                <c:pt idx="160">
                  <c:v>0.93893129770992367</c:v>
                </c:pt>
                <c:pt idx="161">
                  <c:v>0.9427480916030534</c:v>
                </c:pt>
                <c:pt idx="162">
                  <c:v>0.93511450381679384</c:v>
                </c:pt>
                <c:pt idx="163">
                  <c:v>0.91603053435114501</c:v>
                </c:pt>
                <c:pt idx="164">
                  <c:v>0.93129770992366412</c:v>
                </c:pt>
                <c:pt idx="165">
                  <c:v>0.90458015267175573</c:v>
                </c:pt>
                <c:pt idx="166">
                  <c:v>0.90839694656488545</c:v>
                </c:pt>
                <c:pt idx="167">
                  <c:v>0.93511450381679384</c:v>
                </c:pt>
                <c:pt idx="168">
                  <c:v>0.93893129770992367</c:v>
                </c:pt>
                <c:pt idx="169">
                  <c:v>0.96946564885496178</c:v>
                </c:pt>
                <c:pt idx="170">
                  <c:v>0.93511450381679384</c:v>
                </c:pt>
                <c:pt idx="171">
                  <c:v>0.95038167938931295</c:v>
                </c:pt>
                <c:pt idx="172">
                  <c:v>0.93511450381679384</c:v>
                </c:pt>
                <c:pt idx="173">
                  <c:v>0.93511450381679384</c:v>
                </c:pt>
                <c:pt idx="174">
                  <c:v>0.93511450381679384</c:v>
                </c:pt>
                <c:pt idx="175">
                  <c:v>0.94656488549618323</c:v>
                </c:pt>
                <c:pt idx="176">
                  <c:v>0.93893129770992367</c:v>
                </c:pt>
                <c:pt idx="177">
                  <c:v>0.94656488549618323</c:v>
                </c:pt>
                <c:pt idx="178">
                  <c:v>0.95419847328244278</c:v>
                </c:pt>
                <c:pt idx="179">
                  <c:v>0.95419847328244278</c:v>
                </c:pt>
                <c:pt idx="180">
                  <c:v>0.9274809160305344</c:v>
                </c:pt>
                <c:pt idx="181">
                  <c:v>0.91603053435114501</c:v>
                </c:pt>
                <c:pt idx="182">
                  <c:v>0.93129770992366412</c:v>
                </c:pt>
                <c:pt idx="183">
                  <c:v>0.94656488549618323</c:v>
                </c:pt>
                <c:pt idx="184">
                  <c:v>0.92366412213740456</c:v>
                </c:pt>
                <c:pt idx="185">
                  <c:v>0.91221374045801529</c:v>
                </c:pt>
                <c:pt idx="186">
                  <c:v>0.9274809160305344</c:v>
                </c:pt>
                <c:pt idx="187">
                  <c:v>0.88167938931297707</c:v>
                </c:pt>
                <c:pt idx="188">
                  <c:v>0.85877862595419852</c:v>
                </c:pt>
                <c:pt idx="189">
                  <c:v>0.86641221374045807</c:v>
                </c:pt>
                <c:pt idx="190">
                  <c:v>0.85877862595419852</c:v>
                </c:pt>
                <c:pt idx="191">
                  <c:v>0.84732824427480913</c:v>
                </c:pt>
                <c:pt idx="192">
                  <c:v>0.84732824427480913</c:v>
                </c:pt>
                <c:pt idx="193">
                  <c:v>0.87022900763358779</c:v>
                </c:pt>
                <c:pt idx="194">
                  <c:v>0.83587786259541985</c:v>
                </c:pt>
                <c:pt idx="195">
                  <c:v>0.88931297709923662</c:v>
                </c:pt>
                <c:pt idx="196">
                  <c:v>0.83969465648854957</c:v>
                </c:pt>
                <c:pt idx="197">
                  <c:v>0.84351145038167941</c:v>
                </c:pt>
                <c:pt idx="198">
                  <c:v>0.88167938931297707</c:v>
                </c:pt>
                <c:pt idx="199">
                  <c:v>0.86259541984732824</c:v>
                </c:pt>
                <c:pt idx="200">
                  <c:v>0.8282442748091603</c:v>
                </c:pt>
                <c:pt idx="201">
                  <c:v>0.81297709923664119</c:v>
                </c:pt>
                <c:pt idx="202">
                  <c:v>0.86046511627906974</c:v>
                </c:pt>
                <c:pt idx="203">
                  <c:v>0.87984496124031009</c:v>
                </c:pt>
                <c:pt idx="204">
                  <c:v>0.8294573643410853</c:v>
                </c:pt>
                <c:pt idx="205">
                  <c:v>0.86821705426356588</c:v>
                </c:pt>
                <c:pt idx="206">
                  <c:v>0.87596899224806202</c:v>
                </c:pt>
                <c:pt idx="207">
                  <c:v>0.8527131782945736</c:v>
                </c:pt>
                <c:pt idx="208">
                  <c:v>0.82558139534883723</c:v>
                </c:pt>
                <c:pt idx="209">
                  <c:v>0.88888888888888884</c:v>
                </c:pt>
                <c:pt idx="210">
                  <c:v>0.84523809523809523</c:v>
                </c:pt>
                <c:pt idx="211">
                  <c:v>0.87698412698412698</c:v>
                </c:pt>
                <c:pt idx="212">
                  <c:v>0.8571428571428571</c:v>
                </c:pt>
                <c:pt idx="213">
                  <c:v>0.83730158730158732</c:v>
                </c:pt>
                <c:pt idx="214">
                  <c:v>0.80952380952380953</c:v>
                </c:pt>
                <c:pt idx="215">
                  <c:v>0.8214285714285714</c:v>
                </c:pt>
                <c:pt idx="216">
                  <c:v>0.84523809523809523</c:v>
                </c:pt>
                <c:pt idx="217">
                  <c:v>0.8571428571428571</c:v>
                </c:pt>
                <c:pt idx="218">
                  <c:v>0.81349206349206349</c:v>
                </c:pt>
                <c:pt idx="219">
                  <c:v>0.79761904761904767</c:v>
                </c:pt>
                <c:pt idx="220">
                  <c:v>0.78968253968253965</c:v>
                </c:pt>
                <c:pt idx="221">
                  <c:v>0.80158730158730163</c:v>
                </c:pt>
                <c:pt idx="222">
                  <c:v>0.80952380952380953</c:v>
                </c:pt>
                <c:pt idx="223">
                  <c:v>0.83730158730158732</c:v>
                </c:pt>
                <c:pt idx="224">
                  <c:v>0.8</c:v>
                </c:pt>
                <c:pt idx="225">
                  <c:v>0.82</c:v>
                </c:pt>
                <c:pt idx="226">
                  <c:v>0.84399999999999997</c:v>
                </c:pt>
                <c:pt idx="227">
                  <c:v>0.85199999999999998</c:v>
                </c:pt>
                <c:pt idx="228">
                  <c:v>0.876</c:v>
                </c:pt>
                <c:pt idx="229">
                  <c:v>0.85199999999999998</c:v>
                </c:pt>
                <c:pt idx="230">
                  <c:v>0.82</c:v>
                </c:pt>
                <c:pt idx="231">
                  <c:v>0.80800000000000005</c:v>
                </c:pt>
                <c:pt idx="232">
                  <c:v>0.78800000000000003</c:v>
                </c:pt>
                <c:pt idx="233">
                  <c:v>0.83599999999999997</c:v>
                </c:pt>
                <c:pt idx="234">
                  <c:v>0.80800000000000005</c:v>
                </c:pt>
                <c:pt idx="235">
                  <c:v>0.82</c:v>
                </c:pt>
                <c:pt idx="236">
                  <c:v>0.81200000000000006</c:v>
                </c:pt>
                <c:pt idx="237">
                  <c:v>0.8588709677419355</c:v>
                </c:pt>
                <c:pt idx="238">
                  <c:v>0.83064516129032262</c:v>
                </c:pt>
                <c:pt idx="239">
                  <c:v>0.86693548387096775</c:v>
                </c:pt>
                <c:pt idx="240">
                  <c:v>0.8588709677419355</c:v>
                </c:pt>
                <c:pt idx="241">
                  <c:v>0.86290322580645162</c:v>
                </c:pt>
                <c:pt idx="242">
                  <c:v>0.86693548387096775</c:v>
                </c:pt>
                <c:pt idx="243">
                  <c:v>0.78629032258064513</c:v>
                </c:pt>
                <c:pt idx="244">
                  <c:v>0.77419354838709675</c:v>
                </c:pt>
                <c:pt idx="245">
                  <c:v>0.7661290322580645</c:v>
                </c:pt>
                <c:pt idx="246">
                  <c:v>0.75403225806451613</c:v>
                </c:pt>
                <c:pt idx="247">
                  <c:v>0.79838709677419351</c:v>
                </c:pt>
                <c:pt idx="248">
                  <c:v>0.77016129032258063</c:v>
                </c:pt>
                <c:pt idx="249">
                  <c:v>0.7661290322580645</c:v>
                </c:pt>
                <c:pt idx="250">
                  <c:v>0.79435483870967738</c:v>
                </c:pt>
                <c:pt idx="251">
                  <c:v>0.75806451612903225</c:v>
                </c:pt>
                <c:pt idx="252">
                  <c:v>0.77200000000000002</c:v>
                </c:pt>
                <c:pt idx="253">
                  <c:v>0.8</c:v>
                </c:pt>
                <c:pt idx="254">
                  <c:v>0.79600000000000004</c:v>
                </c:pt>
                <c:pt idx="255">
                  <c:v>0.82</c:v>
                </c:pt>
                <c:pt idx="256">
                  <c:v>0.81599999999999995</c:v>
                </c:pt>
                <c:pt idx="257">
                  <c:v>0.78278688524590168</c:v>
                </c:pt>
                <c:pt idx="258">
                  <c:v>0.82377049180327866</c:v>
                </c:pt>
                <c:pt idx="259">
                  <c:v>0.85245901639344257</c:v>
                </c:pt>
                <c:pt idx="260">
                  <c:v>0.82786885245901642</c:v>
                </c:pt>
                <c:pt idx="261">
                  <c:v>0.84836065573770492</c:v>
                </c:pt>
                <c:pt idx="262">
                  <c:v>0.80327868852459017</c:v>
                </c:pt>
                <c:pt idx="263">
                  <c:v>0.79508196721311475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B2B-401A-9BF8-14E5D35480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968480"/>
        <c:axId val="1355564095"/>
      </c:lineChart>
      <c:catAx>
        <c:axId val="82497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569055"/>
        <c:crosses val="autoZero"/>
        <c:auto val="1"/>
        <c:lblAlgn val="ctr"/>
        <c:lblOffset val="100"/>
        <c:noMultiLvlLbl val="0"/>
      </c:catAx>
      <c:valAx>
        <c:axId val="13555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78080"/>
        <c:crosses val="autoZero"/>
        <c:crossBetween val="between"/>
      </c:valAx>
      <c:valAx>
        <c:axId val="1355564095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68480"/>
        <c:crosses val="max"/>
        <c:crossBetween val="between"/>
      </c:valAx>
      <c:catAx>
        <c:axId val="824968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5564095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FAED5-F571-9D42-87B7-2C8E6767E9DB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1276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09/24/2025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1886" y="1935678"/>
            <a:ext cx="9013371" cy="2179028"/>
          </a:xfrm>
        </p:spPr>
        <p:txBody>
          <a:bodyPr/>
          <a:lstStyle/>
          <a:p>
            <a:pPr algn="just"/>
            <a:r>
              <a:rPr lang="es-MX" dirty="0"/>
              <a:t>PRESENTACION PEDIATRIA Y HOSPITALIZACIÓN GENERAL </a:t>
            </a:r>
            <a:r>
              <a:rPr lang="es-MX" dirty="0" smtClean="0"/>
              <a:t>24-09-2025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8405"/>
            <a:ext cx="10515600" cy="2154436"/>
          </a:xfrm>
        </p:spPr>
        <p:txBody>
          <a:bodyPr/>
          <a:lstStyle/>
          <a:p>
            <a:pPr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UCI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24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3849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 Red privada: Información reportada por 23 sedes de IPS. Para UCI Pediátrica, con autorización transitoria en Bogotá.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, camas ocupadas:  Aplicativo SIRC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5803297"/>
              </p:ext>
            </p:extLst>
          </p:nvPr>
        </p:nvGraphicFramePr>
        <p:xfrm>
          <a:off x="1073727" y="1236133"/>
          <a:ext cx="9603798" cy="4231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1397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307555" y="5469405"/>
            <a:ext cx="11482930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457189"/>
            <a:r>
              <a:rPr lang="es-CO" sz="12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de  Red privada: Información reportada por 50 sedes de IPS privada y 11 prestadores de la Red pública que cuentan con camas de UCI habilitadas con corte al </a:t>
            </a:r>
            <a:r>
              <a:rPr lang="es-CO" sz="1200" dirty="0" smtClean="0"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8:41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AM)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., camas ocupadas y camas asignadas:  Aplicativo SIRC</a:t>
            </a:r>
            <a:r>
              <a:rPr lang="es-MX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. 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1200" dirty="0" smtClean="0"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M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)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. </a:t>
            </a:r>
            <a:r>
              <a:rPr lang="es-CO" sz="1200" b="1" dirty="0"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676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s-CO" sz="2400" dirty="0">
              <a:solidFill>
                <a:srgbClr val="000000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-210207" y="304801"/>
            <a:ext cx="12192000" cy="913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/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DE UCI ADULTO BOGOTA D.C</a:t>
            </a:r>
            <a:b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667" b="1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24 </a:t>
            </a:r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</a:t>
            </a:r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BRE DE 2025</a:t>
            </a:r>
            <a:endParaRPr lang="es-CO" sz="2667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843624"/>
              </p:ext>
            </p:extLst>
          </p:nvPr>
        </p:nvGraphicFramePr>
        <p:xfrm>
          <a:off x="3095897" y="1881053"/>
          <a:ext cx="6061166" cy="3296579"/>
        </p:xfrm>
        <a:graphic>
          <a:graphicData uri="http://schemas.openxmlformats.org/drawingml/2006/table">
            <a:tbl>
              <a:tblPr/>
              <a:tblGrid>
                <a:gridCol w="2097461">
                  <a:extLst>
                    <a:ext uri="{9D8B030D-6E8A-4147-A177-3AD203B41FA5}">
                      <a16:colId xmlns:a16="http://schemas.microsoft.com/office/drawing/2014/main" val="371331831"/>
                    </a:ext>
                  </a:extLst>
                </a:gridCol>
                <a:gridCol w="1321235">
                  <a:extLst>
                    <a:ext uri="{9D8B030D-6E8A-4147-A177-3AD203B41FA5}">
                      <a16:colId xmlns:a16="http://schemas.microsoft.com/office/drawing/2014/main" val="3158013381"/>
                    </a:ext>
                  </a:extLst>
                </a:gridCol>
                <a:gridCol w="1321235">
                  <a:extLst>
                    <a:ext uri="{9D8B030D-6E8A-4147-A177-3AD203B41FA5}">
                      <a16:colId xmlns:a16="http://schemas.microsoft.com/office/drawing/2014/main" val="2872722714"/>
                    </a:ext>
                  </a:extLst>
                </a:gridCol>
                <a:gridCol w="1321235">
                  <a:extLst>
                    <a:ext uri="{9D8B030D-6E8A-4147-A177-3AD203B41FA5}">
                      <a16:colId xmlns:a16="http://schemas.microsoft.com/office/drawing/2014/main" val="695425853"/>
                    </a:ext>
                  </a:extLst>
                </a:gridCol>
              </a:tblGrid>
              <a:tr h="72071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MX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ADULTOS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706433"/>
                  </a:ext>
                </a:extLst>
              </a:tr>
              <a:tr h="37370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1678"/>
                  </a:ext>
                </a:extLst>
              </a:tr>
              <a:tr h="73405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UCI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824628"/>
                  </a:ext>
                </a:extLst>
              </a:tr>
              <a:tr h="73405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UCI​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089016"/>
                  </a:ext>
                </a:extLst>
              </a:tr>
              <a:tr h="73405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85,0%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92,9%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86,2%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3312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4511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4B6BC-21B2-8C9A-6AAA-FE7DCF79A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2A44D390-B35C-19EF-4CC9-2C1C1F41598D}"/>
              </a:ext>
            </a:extLst>
          </p:cNvPr>
          <p:cNvSpPr txBox="1"/>
          <p:nvPr/>
        </p:nvSpPr>
        <p:spPr>
          <a:xfrm>
            <a:off x="193255" y="5715590"/>
            <a:ext cx="9429461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457189"/>
            <a:r>
              <a:rPr lang="es-CO" sz="12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de  Red privada: Información reportada por 50 sedes de IPS privada y 11 prestadores de la Red pública que cuentan con camas de UCI habilitadas con corte al </a:t>
            </a:r>
            <a:r>
              <a:rPr lang="es-CO" sz="1200" dirty="0" smtClean="0"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8:41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AM)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., camas ocupadas y camas asignadas:  Aplicativo SIRC</a:t>
            </a:r>
            <a:r>
              <a:rPr lang="es-MX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. 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1200" dirty="0" smtClean="0"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M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)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. </a:t>
            </a:r>
            <a:r>
              <a:rPr lang="es-CO" sz="1200" b="1" dirty="0"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>
            <a:extLst>
              <a:ext uri="{FF2B5EF4-FFF2-40B4-BE49-F238E27FC236}">
                <a16:creationId xmlns:a16="http://schemas.microsoft.com/office/drawing/2014/main" id="{0EC13831-AB84-F6CA-C3D6-AF5879A395B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6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s-CO" sz="2400" dirty="0">
              <a:solidFill>
                <a:srgbClr val="000000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2AD01B5-FBD4-25B6-1B14-E4A249CD4B16}"/>
              </a:ext>
            </a:extLst>
          </p:cNvPr>
          <p:cNvSpPr txBox="1"/>
          <p:nvPr/>
        </p:nvSpPr>
        <p:spPr>
          <a:xfrm>
            <a:off x="-185895" y="239487"/>
            <a:ext cx="12192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/>
            <a: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TENDENCIA CAMAS UCI ADULTOS </a:t>
            </a:r>
            <a:b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2024 CORTE </a:t>
            </a:r>
            <a:r>
              <a:rPr lang="es-CO" sz="2800" b="1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24 </a:t>
            </a:r>
            <a: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SE</a:t>
            </a:r>
            <a: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PTIEMB</a:t>
            </a:r>
            <a: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RE DE 2025</a:t>
            </a:r>
            <a:endParaRPr lang="es-CO" sz="2667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pic>
        <p:nvPicPr>
          <p:cNvPr id="4" name="Imagen 1">
            <a:extLst>
              <a:ext uri="{FF2B5EF4-FFF2-40B4-BE49-F238E27FC236}">
                <a16:creationId xmlns:a16="http://schemas.microsoft.com/office/drawing/2014/main" id="{39CD15B5-435B-016D-6DB3-FCD25E626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450434" y="1193594"/>
            <a:ext cx="8919343" cy="2304518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1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6490087"/>
              </p:ext>
            </p:extLst>
          </p:nvPr>
        </p:nvGraphicFramePr>
        <p:xfrm>
          <a:off x="1450434" y="3498112"/>
          <a:ext cx="8919343" cy="2001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60357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5A5AA-BC74-681A-DAD9-B26E17451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4211D792-FC6B-BDF8-088E-C88AA5F17F97}"/>
              </a:ext>
            </a:extLst>
          </p:cNvPr>
          <p:cNvSpPr txBox="1"/>
          <p:nvPr/>
        </p:nvSpPr>
        <p:spPr>
          <a:xfrm>
            <a:off x="193255" y="5715590"/>
            <a:ext cx="9429461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457189"/>
            <a:r>
              <a:rPr lang="es-CO" sz="12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  Registro Especial de prestadores de Servicios de Salud- REPS. Sedes de IPS Priorizadas de  Red privada: Información reportada por 50 sedes de IPS privada y 11 prestadores de la Red pública que cuentan con camas de UCI habilitadas con corte al </a:t>
            </a:r>
            <a:r>
              <a:rPr lang="es-CO" sz="1200" dirty="0" smtClean="0"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8:41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AM)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., camas ocupadas y camas asignadas:  Aplicativo SIRC</a:t>
            </a:r>
            <a:r>
              <a:rPr lang="es-MX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. 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1200" dirty="0" smtClean="0"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M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)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. </a:t>
            </a:r>
            <a:r>
              <a:rPr lang="es-CO" sz="1200" b="1" dirty="0"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>
            <a:extLst>
              <a:ext uri="{FF2B5EF4-FFF2-40B4-BE49-F238E27FC236}">
                <a16:creationId xmlns:a16="http://schemas.microsoft.com/office/drawing/2014/main" id="{18D4E832-6404-E186-F3EE-4C830180877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6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s-CO" sz="2400" dirty="0">
              <a:solidFill>
                <a:srgbClr val="000000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28E362B-B6E8-E84F-A91E-179409B24651}"/>
              </a:ext>
            </a:extLst>
          </p:cNvPr>
          <p:cNvSpPr txBox="1"/>
          <p:nvPr/>
        </p:nvSpPr>
        <p:spPr>
          <a:xfrm>
            <a:off x="-185895" y="239487"/>
            <a:ext cx="12192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/>
            <a: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TENDENCIA OCUPACIÓN CAMAS UCI ADULTOS </a:t>
            </a:r>
            <a:b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2024 CORTE </a:t>
            </a:r>
            <a:r>
              <a:rPr lang="es-CO" sz="2800" b="1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24 </a:t>
            </a:r>
            <a: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SE</a:t>
            </a:r>
            <a: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PTIEM</a:t>
            </a:r>
            <a:r>
              <a:rPr lang="es-CO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BRE </a:t>
            </a:r>
            <a:r>
              <a:rPr lang="es-ES" sz="28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cs typeface="Arial"/>
              </a:rPr>
              <a:t>DE 2025</a:t>
            </a:r>
            <a:endParaRPr lang="es-CO" sz="2667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pic>
        <p:nvPicPr>
          <p:cNvPr id="2" name="Imagen 2">
            <a:extLst>
              <a:ext uri="{FF2B5EF4-FFF2-40B4-BE49-F238E27FC236}">
                <a16:creationId xmlns:a16="http://schemas.microsoft.com/office/drawing/2014/main" id="{542DA65D-0267-8AAC-7ED3-EE5522346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394688" y="1193593"/>
            <a:ext cx="8827844" cy="2531691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6378688"/>
              </p:ext>
            </p:extLst>
          </p:nvPr>
        </p:nvGraphicFramePr>
        <p:xfrm>
          <a:off x="1394688" y="3628073"/>
          <a:ext cx="8779034" cy="2184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58713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>
            <a:extLst>
              <a:ext uri="{FF2B5EF4-FFF2-40B4-BE49-F238E27FC236}">
                <a16:creationId xmlns:a16="http://schemas.microsoft.com/office/drawing/2014/main" id="{F724AE1B-C957-4415-9120-A8D4929500E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" y="539394"/>
            <a:ext cx="12279783" cy="121846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es-CO" sz="2667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OCUPACIÓN CAMAS DE UCI ADULTOS ZONIFICADA EN BOGOTÁ GENERAL Y  COVID-19 – </a:t>
            </a:r>
            <a:r>
              <a:rPr lang="es-CO" sz="2667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24 </a:t>
            </a:r>
            <a:r>
              <a:rPr lang="es-CO" sz="2667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SE</a:t>
            </a:r>
            <a:r>
              <a:rPr lang="es-CO" sz="2667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PTIEM</a:t>
            </a:r>
            <a:r>
              <a:rPr lang="es-CO" sz="2667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BRE </a:t>
            </a:r>
            <a:r>
              <a:rPr lang="es-CO" sz="2667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DE 2025</a:t>
            </a:r>
            <a:endParaRPr lang="es-ES" sz="3733" dirty="0">
              <a:solidFill>
                <a:srgbClr val="145768"/>
              </a:solidFill>
              <a:latin typeface="+mn-lt"/>
              <a:ea typeface="+mj-lt"/>
              <a:cs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8E5B4BC-488A-4DFD-91B8-37592B04169D}"/>
              </a:ext>
            </a:extLst>
          </p:cNvPr>
          <p:cNvSpPr txBox="1"/>
          <p:nvPr/>
        </p:nvSpPr>
        <p:spPr>
          <a:xfrm>
            <a:off x="195933" y="5942754"/>
            <a:ext cx="9595739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457189">
              <a:defRPr/>
            </a:pPr>
            <a:r>
              <a:rPr lang="es-ES" sz="1200" b="1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Fuente</a:t>
            </a:r>
            <a:r>
              <a:rPr lang="es-CO" sz="1200" b="1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: </a:t>
            </a:r>
            <a:r>
              <a:rPr lang="es-CO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Sistema de Información de Referencia y Contrarreferencia – SIRC. 2020-2025 </a:t>
            </a:r>
            <a:r>
              <a:rPr lang="es-MX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. </a:t>
            </a:r>
            <a:r>
              <a:rPr lang="es-CO" sz="1200" dirty="0"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1200" dirty="0" smtClean="0"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M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) </a:t>
            </a:r>
            <a:r>
              <a:rPr lang="es-ES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–Reporte de ocupación de 61 sedes de  IPS (50 Privadas y 11 Públicas) que cuentan con el servicio de UCI adulto habilitado -</a:t>
            </a:r>
            <a:r>
              <a:rPr lang="es-ES" sz="1200" b="1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 D.P.S.S</a:t>
            </a:r>
            <a:endParaRPr lang="es-ES" sz="1200" dirty="0">
              <a:solidFill>
                <a:srgbClr val="000000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5F5D3A80-00F2-481E-B40A-13DB632D6E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0879211"/>
              </p:ext>
            </p:extLst>
          </p:nvPr>
        </p:nvGraphicFramePr>
        <p:xfrm>
          <a:off x="980481" y="1376317"/>
          <a:ext cx="10231038" cy="4105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62313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521"/>
            <a:ext cx="10515600" cy="2624565"/>
          </a:xfrm>
        </p:spPr>
        <p:txBody>
          <a:bodyPr/>
          <a:lstStyle/>
          <a:p>
            <a:pPr algn="ctr" defTabSz="342900"/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DE HOSPITALIZACIÓN ADULTO BOGOTA D.C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24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1" y="5760269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342900">
              <a:defRPr/>
            </a:pPr>
            <a:r>
              <a:rPr lang="es-CO" sz="10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ES" sz="1000" dirty="0">
                <a:latin typeface="Arial Narrow" panose="020B0606020202030204" pitchFamily="34" charset="0"/>
                <a:cs typeface="Arial"/>
              </a:rPr>
              <a:t>Aplicativo SIRC - 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C</a:t>
            </a:r>
            <a:r>
              <a:rPr lang="es-ES" sz="1000" dirty="0">
                <a:latin typeface="Arial Narrow" panose="020B0606020202030204" pitchFamily="34" charset="0"/>
                <a:cs typeface="Arial"/>
              </a:rPr>
              <a:t>amas habilitadas y ocupadas totales de hospitalización general adulto, reportadas por las sedes de IPS de la ciudad de Bogotá, así: 59 IPS de Red privada y 24 IPS red Pública.</a:t>
            </a:r>
            <a:r>
              <a:rPr lang="es-MX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 </a:t>
            </a:r>
            <a:r>
              <a:rPr lang="es-CO" sz="1000" dirty="0"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1000" dirty="0" smtClean="0"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C26F031A-C5E1-8FE2-D380-50C35E2D02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8429148"/>
              </p:ext>
            </p:extLst>
          </p:nvPr>
        </p:nvGraphicFramePr>
        <p:xfrm>
          <a:off x="2234911" y="893950"/>
          <a:ext cx="7185816" cy="2295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EADE013F-D3D5-B791-AF47-6833EEEC49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9903529"/>
              </p:ext>
            </p:extLst>
          </p:nvPr>
        </p:nvGraphicFramePr>
        <p:xfrm>
          <a:off x="2234911" y="3189768"/>
          <a:ext cx="7185815" cy="2114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5357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A9CE0AE-84E9-4C7C-BBA2-4A261470C75E}"/>
              </a:ext>
            </a:extLst>
          </p:cNvPr>
          <p:cNvSpPr/>
          <p:nvPr/>
        </p:nvSpPr>
        <p:spPr>
          <a:xfrm>
            <a:off x="195784" y="0"/>
            <a:ext cx="12113259" cy="941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>
              <a:lnSpc>
                <a:spcPct val="107000"/>
              </a:lnSpc>
              <a:defRPr/>
            </a:pPr>
            <a:r>
              <a:rPr lang="es-CO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OCUPACIÓN GENERAL CAMAS POR ZONAS DE BOGOTÁ</a:t>
            </a:r>
            <a:r>
              <a:rPr lang="es-CO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j-lt"/>
                <a:cs typeface="Calibri Light" panose="020F0302020204030204"/>
              </a:rPr>
              <a:t> </a:t>
            </a:r>
          </a:p>
          <a:p>
            <a:pPr algn="ctr" defTabSz="457189">
              <a:defRPr/>
            </a:pPr>
            <a:r>
              <a:rPr lang="es-ES" sz="2667" b="1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cs typeface="Arial"/>
              </a:rPr>
              <a:t>24 </a:t>
            </a:r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cs typeface="Arial"/>
              </a:rPr>
              <a:t>SEPT</a:t>
            </a:r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>IEMB</a:t>
            </a:r>
            <a:r>
              <a:rPr lang="es-ES" sz="2667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cs typeface="Arial"/>
              </a:rPr>
              <a:t>RE DE 2025</a:t>
            </a:r>
            <a:endParaRPr lang="es-CO" sz="2667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00C4084-C071-450C-B49E-D566F9BE2CB8}"/>
              </a:ext>
            </a:extLst>
          </p:cNvPr>
          <p:cNvSpPr txBox="1"/>
          <p:nvPr/>
        </p:nvSpPr>
        <p:spPr>
          <a:xfrm>
            <a:off x="306671" y="5977391"/>
            <a:ext cx="9631707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457189">
              <a:defRPr/>
            </a:pPr>
            <a:r>
              <a:rPr lang="es-ES" sz="1200" b="1" dirty="0">
                <a:solidFill>
                  <a:prstClr val="black"/>
                </a:solidFill>
                <a:latin typeface="Arial Narrow" panose="020B0606020202030204" pitchFamily="34" charset="0"/>
                <a:ea typeface="+mn-lt"/>
                <a:cs typeface="Calibri"/>
              </a:rPr>
              <a:t>Fuente</a:t>
            </a:r>
            <a:r>
              <a:rPr lang="es-CO" sz="1200" b="1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Sistema de Información de Referencia y 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Contrarreferencia – SIRC, </a:t>
            </a:r>
            <a:r>
              <a:rPr lang="es-CO" sz="12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12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M</a:t>
            </a:r>
            <a:r>
              <a:rPr lang="pt-BR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) </a:t>
            </a:r>
            <a:r>
              <a:rPr lang="es-MX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De las anteriores se realiza seguimiento a 83 sedes, las cuales cuentan con 11.585. camas (97,27% de la oferta de camas), incluyendo camas pediátricas y neonatales a corte del </a:t>
            </a:r>
            <a:r>
              <a:rPr lang="es-MX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24/09/2025</a:t>
            </a:r>
            <a:r>
              <a:rPr lang="es-ES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. </a:t>
            </a:r>
            <a:r>
              <a:rPr lang="es-MX" sz="12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DPSS</a:t>
            </a:r>
            <a:endParaRPr lang="es-ES" sz="1200" b="1" dirty="0">
              <a:solidFill>
                <a:prstClr val="black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4942" y="905037"/>
            <a:ext cx="8355054" cy="463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424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6519"/>
            <a:ext cx="10515600" cy="1661993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24 SEPTIEMBRE </a:t>
            </a:r>
            <a:r>
              <a:rPr lang="es-MX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r>
              <a:rPr lang="es-CO" sz="32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73508" y="5613505"/>
            <a:ext cx="104453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8:41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AM,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camas ocupadas: Aplicativo Corte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</a:t>
            </a:r>
            <a:r>
              <a:rPr lang="es-CO" sz="900" noProof="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/09/2025</a:t>
            </a:r>
            <a:r>
              <a:rPr kumimoji="0" lang="es-CO" sz="9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900" noProof="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AM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2C5948A-26B5-DABC-F355-0F54EFF7A0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731718"/>
              </p:ext>
            </p:extLst>
          </p:nvPr>
        </p:nvGraphicFramePr>
        <p:xfrm>
          <a:off x="3265714" y="1974850"/>
          <a:ext cx="5897285" cy="3501663"/>
        </p:xfrm>
        <a:graphic>
          <a:graphicData uri="http://schemas.openxmlformats.org/drawingml/2006/table">
            <a:tbl>
              <a:tblPr/>
              <a:tblGrid>
                <a:gridCol w="2030953">
                  <a:extLst>
                    <a:ext uri="{9D8B030D-6E8A-4147-A177-3AD203B41FA5}">
                      <a16:colId xmlns:a16="http://schemas.microsoft.com/office/drawing/2014/main" val="3042002205"/>
                    </a:ext>
                  </a:extLst>
                </a:gridCol>
                <a:gridCol w="1113263">
                  <a:extLst>
                    <a:ext uri="{9D8B030D-6E8A-4147-A177-3AD203B41FA5}">
                      <a16:colId xmlns:a16="http://schemas.microsoft.com/office/drawing/2014/main" val="2740758079"/>
                    </a:ext>
                  </a:extLst>
                </a:gridCol>
                <a:gridCol w="1429189">
                  <a:extLst>
                    <a:ext uri="{9D8B030D-6E8A-4147-A177-3AD203B41FA5}">
                      <a16:colId xmlns:a16="http://schemas.microsoft.com/office/drawing/2014/main" val="4264337237"/>
                    </a:ext>
                  </a:extLst>
                </a:gridCol>
                <a:gridCol w="1323880">
                  <a:extLst>
                    <a:ext uri="{9D8B030D-6E8A-4147-A177-3AD203B41FA5}">
                      <a16:colId xmlns:a16="http://schemas.microsoft.com/office/drawing/2014/main" val="2189476040"/>
                    </a:ext>
                  </a:extLst>
                </a:gridCol>
              </a:tblGrid>
              <a:tr h="402226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65402"/>
                  </a:ext>
                </a:extLst>
              </a:tr>
              <a:tr h="29836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043918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Ocupadas​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6835199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Reps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38726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448191"/>
                  </a:ext>
                </a:extLst>
              </a:tr>
              <a:tr h="574074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HOSPITALIZACION 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873221"/>
                  </a:ext>
                </a:extLst>
              </a:tr>
              <a:tr h="308936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273699"/>
                  </a:ext>
                </a:extLst>
              </a:tr>
              <a:tr h="373957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Hosp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883268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Hops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212691"/>
                  </a:ext>
                </a:extLst>
              </a:tr>
              <a:tr h="30882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072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8455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537AE-5D23-03DE-0469-6BD82B47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691"/>
            <a:ext cx="10515600" cy="2154436"/>
          </a:xfrm>
        </p:spPr>
        <p:txBody>
          <a:bodyPr/>
          <a:lstStyle/>
          <a:p>
            <a:pPr lvl="0" algn="ctr" defTabSz="342900">
              <a:lnSpc>
                <a:spcPct val="100000"/>
              </a:lnSpc>
              <a:spcBef>
                <a:spcPts val="0"/>
              </a:spcBef>
              <a:defRPr/>
            </a:pP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240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24 </a:t>
            </a:r>
            <a:r>
              <a:rPr lang="es-ES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SEPTIEMBRE </a:t>
            </a:r>
            <a:r>
              <a:rPr lang="es-MX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sym typeface="Arial"/>
              </a:rPr>
              <a:t>DE 2025</a:t>
            </a:r>
            <a: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24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  <a:t/>
            </a:r>
            <a:br>
              <a:rPr lang="es-CO" sz="320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</a:rPr>
            </a:br>
            <a:endParaRPr lang="en-CO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 rot="10800000" flipV="1">
            <a:off x="558140" y="5796554"/>
            <a:ext cx="10795659" cy="3770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defTabSz="342900">
              <a:defRPr/>
            </a:pPr>
            <a:r>
              <a:rPr lang="es-CO" sz="1000" b="1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Con corte al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 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8:41 </a:t>
            </a:r>
            <a:r>
              <a:rPr lang="es-CO" sz="10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AM, camas ocupadas: Aplicativo Corte </a:t>
            </a:r>
            <a:r>
              <a:rPr lang="es-CO" sz="10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24/09/2025 </a:t>
            </a:r>
            <a:r>
              <a:rPr lang="pt-BR" sz="10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Hora de corte: 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12:41 </a:t>
            </a:r>
            <a:r>
              <a:rPr lang="pt-BR" sz="1000" dirty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lang="pt-BR" sz="1000" noProof="0" dirty="0" smtClean="0">
                <a:solidFill>
                  <a:schemeClr val="tx1">
                    <a:lumMod val="50000"/>
                  </a:schemeClr>
                </a:solidFill>
                <a:latin typeface="Arial Narrow" panose="020B0606020202030204" pitchFamily="34" charset="0"/>
                <a:ea typeface="+mn-lt"/>
                <a:cs typeface="Arial"/>
              </a:rPr>
              <a:t>M </a:t>
            </a:r>
            <a:r>
              <a:rPr kumimoji="0" lang="es-CO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D.P.S.S)</a:t>
            </a:r>
            <a:endParaRPr lang="es-CO" sz="1000" b="1" dirty="0">
              <a:solidFill>
                <a:srgbClr val="FF0000"/>
              </a:solidFill>
              <a:latin typeface="Arial Narrow" panose="020B0606020202030204" pitchFamily="34" charset="0"/>
              <a:cs typeface="Arial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1977201"/>
              </p:ext>
            </p:extLst>
          </p:nvPr>
        </p:nvGraphicFramePr>
        <p:xfrm>
          <a:off x="498329" y="1610436"/>
          <a:ext cx="10633959" cy="3875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48375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Plantilla_2_PPT_SDS</Template>
  <TotalTime>235</TotalTime>
  <Words>791</Words>
  <Application>Microsoft Office PowerPoint</Application>
  <PresentationFormat>Panorámica</PresentationFormat>
  <Paragraphs>96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0" baseType="lpstr">
      <vt:lpstr>Aptos</vt:lpstr>
      <vt:lpstr>Aptos Display</vt:lpstr>
      <vt:lpstr>Arial</vt:lpstr>
      <vt:lpstr>Arial Narrow</vt:lpstr>
      <vt:lpstr>Calibri</vt:lpstr>
      <vt:lpstr>Calibri Light</vt:lpstr>
      <vt:lpstr>Oswald</vt:lpstr>
      <vt:lpstr>Times New Roman</vt:lpstr>
      <vt:lpstr>Tema de Office</vt:lpstr>
      <vt:lpstr>PRESENTACION PEDIATRIA Y HOSPITALIZACIÓN GENERAL 24-09-2025</vt:lpstr>
      <vt:lpstr>Presentación de PowerPoint</vt:lpstr>
      <vt:lpstr>Presentación de PowerPoint</vt:lpstr>
      <vt:lpstr>Presentación de PowerPoint</vt:lpstr>
      <vt:lpstr>OCUPACIÓN CAMAS DE UCI ADULTOS ZONIFICADA EN BOGOTÁ GENERAL Y  COVID-19 – 24 SEPTIEMBRE DE 2025</vt:lpstr>
      <vt:lpstr>OCUPACIÓN DE HOSPITALIZACIÓN ADULTO BOGOTA D.C 24 SEPTIEMBRE DE 2025     </vt:lpstr>
      <vt:lpstr>Presentación de PowerPoint</vt:lpstr>
      <vt:lpstr>CAPACIDAD INSTALADA BOGOTA UCI Y HOSPITALIZACIÓN PEDIATRICA  24 SEPTIEMBRE DE 2025 </vt:lpstr>
      <vt:lpstr>CAPACIDAD INSTALADA BOGOTA UCI Y HOSPITALIZACIÓN PEDIATRICA  24 SEPTIEMBRE DE 2025  </vt:lpstr>
      <vt:lpstr>OCUPACIÓN UCI PEDIATRICA   CORTE 24 SEPTIEMBRE DE 2025 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PEDIATRIA Y HOSPITALIZACION GENERAL 27-04-2025</dc:title>
  <dc:creator>Usuario</dc:creator>
  <cp:lastModifiedBy>Ingrid Cristina, Vargas Polania</cp:lastModifiedBy>
  <cp:revision>30</cp:revision>
  <dcterms:created xsi:type="dcterms:W3CDTF">2025-04-27T20:26:31Z</dcterms:created>
  <dcterms:modified xsi:type="dcterms:W3CDTF">2025-09-25T00:23:16Z</dcterms:modified>
</cp:coreProperties>
</file>