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omments/modernComment_21E_82F0E560.xml" ContentType="application/vnd.ms-powerpoint.comments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7" r:id="rId3"/>
    <p:sldId id="530" r:id="rId4"/>
    <p:sldId id="531" r:id="rId5"/>
    <p:sldId id="542" r:id="rId6"/>
    <p:sldId id="532" r:id="rId7"/>
    <p:sldId id="529" r:id="rId8"/>
    <p:sldId id="533" r:id="rId9"/>
    <p:sldId id="534" r:id="rId10"/>
    <p:sldId id="535" r:id="rId11"/>
    <p:sldId id="536" r:id="rId12"/>
    <p:sldId id="537" r:id="rId13"/>
    <p:sldId id="541" r:id="rId14"/>
    <p:sldId id="538" r:id="rId15"/>
    <p:sldId id="539" r:id="rId16"/>
    <p:sldId id="267" r:id="rId17"/>
    <p:sldId id="422" r:id="rId18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81ED7DB-034C-02EB-3B94-01E8D81D0E8D}" name="Diego Hernando Rodriguez Sosa" initials="DR" userId="S::DHRodriguez@minvivienda.gov.co::a48b3168-130f-48a9-8222-cb234e7071e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EA8CB"/>
    <a:srgbClr val="575756"/>
    <a:srgbClr val="D8723E"/>
    <a:srgbClr val="93BB54"/>
    <a:srgbClr val="C49E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FDCA3A-59BD-497C-80EC-6AC3F31D0CF5}" v="283" dt="2025-11-04T14:37:46.97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4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28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Relationship Id="rId27" Type="http://schemas.microsoft.com/office/2018/10/relationships/authors" Target="authors.xml"/><Relationship Id="rId30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suario invitado" userId="S::urn:spo:tenantanon#59f85572-2867-4480-b111-fc473309f9b3::" providerId="AD" clId="Web-{DB7E56F5-3FB0-F173-95F9-AC5F91128F85}"/>
    <pc:docChg chg="modSld">
      <pc:chgData name="Usuario invitado" userId="S::urn:spo:tenantanon#59f85572-2867-4480-b111-fc473309f9b3::" providerId="AD" clId="Web-{DB7E56F5-3FB0-F173-95F9-AC5F91128F85}" dt="2025-11-04T15:41:58.477" v="3" actId="20577"/>
      <pc:docMkLst>
        <pc:docMk/>
      </pc:docMkLst>
      <pc:sldChg chg="modSp">
        <pc:chgData name="Usuario invitado" userId="S::urn:spo:tenantanon#59f85572-2867-4480-b111-fc473309f9b3::" providerId="AD" clId="Web-{DB7E56F5-3FB0-F173-95F9-AC5F91128F85}" dt="2025-11-04T15:41:58.477" v="3" actId="20577"/>
        <pc:sldMkLst>
          <pc:docMk/>
          <pc:sldMk cId="3617108615" sldId="537"/>
        </pc:sldMkLst>
        <pc:spChg chg="mod">
          <ac:chgData name="Usuario invitado" userId="S::urn:spo:tenantanon#59f85572-2867-4480-b111-fc473309f9b3::" providerId="AD" clId="Web-{DB7E56F5-3FB0-F173-95F9-AC5F91128F85}" dt="2025-11-04T15:41:58.477" v="3" actId="20577"/>
          <ac:spMkLst>
            <pc:docMk/>
            <pc:sldMk cId="3617108615" sldId="537"/>
            <ac:spMk id="4" creationId="{E223F0D1-20B6-D3A1-F568-979728BFF542}"/>
          </ac:spMkLst>
        </pc:spChg>
      </pc:sldChg>
    </pc:docChg>
  </pc:docChgLst>
  <pc:docChgLst>
    <pc:chgData name="Usuario invitado" userId="S::urn:spo:tenantanon#59f85572-2867-4480-b111-fc473309f9b3::" providerId="AD" clId="Web-{FED7CFEA-DE07-987D-E15F-70F7941BB25A}"/>
    <pc:docChg chg="addSld delSld modSld sldOrd">
      <pc:chgData name="Usuario invitado" userId="S::urn:spo:tenantanon#59f85572-2867-4480-b111-fc473309f9b3::" providerId="AD" clId="Web-{FED7CFEA-DE07-987D-E15F-70F7941BB25A}" dt="2025-11-04T14:43:16.171" v="865" actId="20577"/>
      <pc:docMkLst>
        <pc:docMk/>
      </pc:docMkLst>
      <pc:sldChg chg="modSp">
        <pc:chgData name="Usuario invitado" userId="S::urn:spo:tenantanon#59f85572-2867-4480-b111-fc473309f9b3::" providerId="AD" clId="Web-{FED7CFEA-DE07-987D-E15F-70F7941BB25A}" dt="2025-11-04T14:39:11.384" v="840" actId="1076"/>
        <pc:sldMkLst>
          <pc:docMk/>
          <pc:sldMk cId="1482975956" sldId="257"/>
        </pc:sldMkLst>
        <pc:spChg chg="mod">
          <ac:chgData name="Usuario invitado" userId="S::urn:spo:tenantanon#59f85572-2867-4480-b111-fc473309f9b3::" providerId="AD" clId="Web-{FED7CFEA-DE07-987D-E15F-70F7941BB25A}" dt="2025-11-04T14:39:11.384" v="840" actId="1076"/>
          <ac:spMkLst>
            <pc:docMk/>
            <pc:sldMk cId="1482975956" sldId="257"/>
            <ac:spMk id="5" creationId="{26073540-C018-4C27-ACB4-D6C3D92F659F}"/>
          </ac:spMkLst>
        </pc:spChg>
      </pc:sldChg>
      <pc:sldChg chg="ord">
        <pc:chgData name="Usuario invitado" userId="S::urn:spo:tenantanon#59f85572-2867-4480-b111-fc473309f9b3::" providerId="AD" clId="Web-{FED7CFEA-DE07-987D-E15F-70F7941BB25A}" dt="2025-11-04T14:30:18.248" v="690"/>
        <pc:sldMkLst>
          <pc:docMk/>
          <pc:sldMk cId="3270677472" sldId="422"/>
        </pc:sldMkLst>
      </pc:sldChg>
      <pc:sldChg chg="modSp">
        <pc:chgData name="Usuario invitado" userId="S::urn:spo:tenantanon#59f85572-2867-4480-b111-fc473309f9b3::" providerId="AD" clId="Web-{FED7CFEA-DE07-987D-E15F-70F7941BB25A}" dt="2025-11-04T13:52:10.389" v="304" actId="20577"/>
        <pc:sldMkLst>
          <pc:docMk/>
          <pc:sldMk cId="2072658164" sldId="530"/>
        </pc:sldMkLst>
        <pc:spChg chg="mod">
          <ac:chgData name="Usuario invitado" userId="S::urn:spo:tenantanon#59f85572-2867-4480-b111-fc473309f9b3::" providerId="AD" clId="Web-{FED7CFEA-DE07-987D-E15F-70F7941BB25A}" dt="2025-11-04T13:52:10.389" v="304" actId="20577"/>
          <ac:spMkLst>
            <pc:docMk/>
            <pc:sldMk cId="2072658164" sldId="530"/>
            <ac:spMk id="4" creationId="{64B7847F-E81B-3CD6-C647-C2B76EF7A6FF}"/>
          </ac:spMkLst>
        </pc:spChg>
      </pc:sldChg>
      <pc:sldChg chg="modSp">
        <pc:chgData name="Usuario invitado" userId="S::urn:spo:tenantanon#59f85572-2867-4480-b111-fc473309f9b3::" providerId="AD" clId="Web-{FED7CFEA-DE07-987D-E15F-70F7941BB25A}" dt="2025-11-04T13:32:24.021" v="2" actId="20577"/>
        <pc:sldMkLst>
          <pc:docMk/>
          <pc:sldMk cId="569094565" sldId="531"/>
        </pc:sldMkLst>
        <pc:spChg chg="mod">
          <ac:chgData name="Usuario invitado" userId="S::urn:spo:tenantanon#59f85572-2867-4480-b111-fc473309f9b3::" providerId="AD" clId="Web-{FED7CFEA-DE07-987D-E15F-70F7941BB25A}" dt="2025-11-04T13:32:24.021" v="2" actId="20577"/>
          <ac:spMkLst>
            <pc:docMk/>
            <pc:sldMk cId="569094565" sldId="531"/>
            <ac:spMk id="4" creationId="{AAD5C52B-BBF7-D7AC-B311-5762BC1F0889}"/>
          </ac:spMkLst>
        </pc:spChg>
      </pc:sldChg>
      <pc:sldChg chg="delSp modSp">
        <pc:chgData name="Usuario invitado" userId="S::urn:spo:tenantanon#59f85572-2867-4480-b111-fc473309f9b3::" providerId="AD" clId="Web-{FED7CFEA-DE07-987D-E15F-70F7941BB25A}" dt="2025-11-04T14:03:26.617" v="494" actId="20577"/>
        <pc:sldMkLst>
          <pc:docMk/>
          <pc:sldMk cId="3617108615" sldId="537"/>
        </pc:sldMkLst>
        <pc:spChg chg="mod">
          <ac:chgData name="Usuario invitado" userId="S::urn:spo:tenantanon#59f85572-2867-4480-b111-fc473309f9b3::" providerId="AD" clId="Web-{FED7CFEA-DE07-987D-E15F-70F7941BB25A}" dt="2025-11-04T13:37:30.949" v="63" actId="1076"/>
          <ac:spMkLst>
            <pc:docMk/>
            <pc:sldMk cId="3617108615" sldId="537"/>
            <ac:spMk id="3" creationId="{18C995BF-556A-B365-D12C-D4D4D21546BB}"/>
          </ac:spMkLst>
        </pc:spChg>
        <pc:spChg chg="mod">
          <ac:chgData name="Usuario invitado" userId="S::urn:spo:tenantanon#59f85572-2867-4480-b111-fc473309f9b3::" providerId="AD" clId="Web-{FED7CFEA-DE07-987D-E15F-70F7941BB25A}" dt="2025-11-04T14:03:26.617" v="494" actId="20577"/>
          <ac:spMkLst>
            <pc:docMk/>
            <pc:sldMk cId="3617108615" sldId="537"/>
            <ac:spMk id="4" creationId="{E223F0D1-20B6-D3A1-F568-979728BFF542}"/>
          </ac:spMkLst>
        </pc:spChg>
      </pc:sldChg>
      <pc:sldChg chg="addSp delSp modSp">
        <pc:chgData name="Usuario invitado" userId="S::urn:spo:tenantanon#59f85572-2867-4480-b111-fc473309f9b3::" providerId="AD" clId="Web-{FED7CFEA-DE07-987D-E15F-70F7941BB25A}" dt="2025-11-04T14:43:16.171" v="865" actId="20577"/>
        <pc:sldMkLst>
          <pc:docMk/>
          <pc:sldMk cId="1457229067" sldId="539"/>
        </pc:sldMkLst>
        <pc:spChg chg="add mod">
          <ac:chgData name="Usuario invitado" userId="S::urn:spo:tenantanon#59f85572-2867-4480-b111-fc473309f9b3::" providerId="AD" clId="Web-{FED7CFEA-DE07-987D-E15F-70F7941BB25A}" dt="2025-11-04T14:43:16.171" v="865" actId="20577"/>
          <ac:spMkLst>
            <pc:docMk/>
            <pc:sldMk cId="1457229067" sldId="539"/>
            <ac:spMk id="4" creationId="{DF6B4FEF-580A-8192-B06E-E5EF723A0636}"/>
          </ac:spMkLst>
        </pc:spChg>
      </pc:sldChg>
      <pc:sldChg chg="add del replId">
        <pc:chgData name="Usuario invitado" userId="S::urn:spo:tenantanon#59f85572-2867-4480-b111-fc473309f9b3::" providerId="AD" clId="Web-{FED7CFEA-DE07-987D-E15F-70F7941BB25A}" dt="2025-11-04T13:39:38.826" v="148"/>
        <pc:sldMkLst>
          <pc:docMk/>
          <pc:sldMk cId="4162366167" sldId="540"/>
        </pc:sldMkLst>
      </pc:sldChg>
      <pc:sldChg chg="delSp modSp">
        <pc:chgData name="Usuario invitado" userId="S::urn:spo:tenantanon#59f85572-2867-4480-b111-fc473309f9b3::" providerId="AD" clId="Web-{FED7CFEA-DE07-987D-E15F-70F7941BB25A}" dt="2025-11-04T14:42:35.373" v="844" actId="20577"/>
        <pc:sldMkLst>
          <pc:docMk/>
          <pc:sldMk cId="611012156" sldId="541"/>
        </pc:sldMkLst>
        <pc:spChg chg="mod">
          <ac:chgData name="Usuario invitado" userId="S::urn:spo:tenantanon#59f85572-2867-4480-b111-fc473309f9b3::" providerId="AD" clId="Web-{FED7CFEA-DE07-987D-E15F-70F7941BB25A}" dt="2025-11-04T13:46:33.474" v="257" actId="1076"/>
          <ac:spMkLst>
            <pc:docMk/>
            <pc:sldMk cId="611012156" sldId="541"/>
            <ac:spMk id="3" creationId="{DBC64678-DF5D-8D30-5A13-80772FF957B8}"/>
          </ac:spMkLst>
        </pc:spChg>
        <pc:spChg chg="mod">
          <ac:chgData name="Usuario invitado" userId="S::urn:spo:tenantanon#59f85572-2867-4480-b111-fc473309f9b3::" providerId="AD" clId="Web-{FED7CFEA-DE07-987D-E15F-70F7941BB25A}" dt="2025-11-04T14:42:35.373" v="844" actId="20577"/>
          <ac:spMkLst>
            <pc:docMk/>
            <pc:sldMk cId="611012156" sldId="541"/>
            <ac:spMk id="6" creationId="{2A5D1CAB-441E-27AC-B68B-55BBFFA87F77}"/>
          </ac:spMkLst>
        </pc:spChg>
      </pc:sldChg>
      <pc:sldChg chg="modSp add replId">
        <pc:chgData name="Usuario invitado" userId="S::urn:spo:tenantanon#59f85572-2867-4480-b111-fc473309f9b3::" providerId="AD" clId="Web-{FED7CFEA-DE07-987D-E15F-70F7941BB25A}" dt="2025-11-04T13:43:57.091" v="173" actId="20577"/>
        <pc:sldMkLst>
          <pc:docMk/>
          <pc:sldMk cId="2196825440" sldId="542"/>
        </pc:sldMkLst>
        <pc:spChg chg="mod">
          <ac:chgData name="Usuario invitado" userId="S::urn:spo:tenantanon#59f85572-2867-4480-b111-fc473309f9b3::" providerId="AD" clId="Web-{FED7CFEA-DE07-987D-E15F-70F7941BB25A}" dt="2025-11-04T13:43:57.091" v="173" actId="20577"/>
          <ac:spMkLst>
            <pc:docMk/>
            <pc:sldMk cId="2196825440" sldId="542"/>
            <ac:spMk id="4" creationId="{81ECB760-5831-6C3C-A2D5-CCA7A6FB9481}"/>
          </ac:spMkLst>
        </pc:spChg>
      </pc:sldChg>
    </pc:docChg>
  </pc:docChgLst>
  <pc:docChgLst>
    <pc:chgData name="Diego Hernando Rodriguez Sosa" userId="a48b3168-130f-48a9-8222-cb234e7071e7" providerId="ADAL" clId="{0A97C5A9-6058-4DA4-8DF7-1651E8F5B66A}"/>
    <pc:docChg chg="undo custSel addSld modSld sldOrd">
      <pc:chgData name="Diego Hernando Rodriguez Sosa" userId="a48b3168-130f-48a9-8222-cb234e7071e7" providerId="ADAL" clId="{0A97C5A9-6058-4DA4-8DF7-1651E8F5B66A}" dt="2025-11-04T14:37:46.978" v="3624" actId="1076"/>
      <pc:docMkLst>
        <pc:docMk/>
      </pc:docMkLst>
      <pc:sldChg chg="addSp modSp mod">
        <pc:chgData name="Diego Hernando Rodriguez Sosa" userId="a48b3168-130f-48a9-8222-cb234e7071e7" providerId="ADAL" clId="{0A97C5A9-6058-4DA4-8DF7-1651E8F5B66A}" dt="2025-11-04T14:37:46.978" v="3624" actId="1076"/>
        <pc:sldMkLst>
          <pc:docMk/>
          <pc:sldMk cId="1482975956" sldId="257"/>
        </pc:sldMkLst>
        <pc:spChg chg="add mod">
          <ac:chgData name="Diego Hernando Rodriguez Sosa" userId="a48b3168-130f-48a9-8222-cb234e7071e7" providerId="ADAL" clId="{0A97C5A9-6058-4DA4-8DF7-1651E8F5B66A}" dt="2025-11-04T14:37:46.978" v="3624" actId="1076"/>
          <ac:spMkLst>
            <pc:docMk/>
            <pc:sldMk cId="1482975956" sldId="257"/>
            <ac:spMk id="5" creationId="{26073540-C018-4C27-ACB4-D6C3D92F659F}"/>
          </ac:spMkLst>
        </pc:spChg>
      </pc:sldChg>
      <pc:sldChg chg="add">
        <pc:chgData name="Diego Hernando Rodriguez Sosa" userId="a48b3168-130f-48a9-8222-cb234e7071e7" providerId="ADAL" clId="{0A97C5A9-6058-4DA4-8DF7-1651E8F5B66A}" dt="2025-11-04T12:18:02.984" v="3367"/>
        <pc:sldMkLst>
          <pc:docMk/>
          <pc:sldMk cId="3270677472" sldId="422"/>
        </pc:sldMkLst>
      </pc:sldChg>
      <pc:sldChg chg="addSp modSp mod">
        <pc:chgData name="Diego Hernando Rodriguez Sosa" userId="a48b3168-130f-48a9-8222-cb234e7071e7" providerId="ADAL" clId="{0A97C5A9-6058-4DA4-8DF7-1651E8F5B66A}" dt="2025-11-04T02:22:51.551" v="1409" actId="20577"/>
        <pc:sldMkLst>
          <pc:docMk/>
          <pc:sldMk cId="2626779513" sldId="529"/>
        </pc:sldMkLst>
        <pc:spChg chg="add mod">
          <ac:chgData name="Diego Hernando Rodriguez Sosa" userId="a48b3168-130f-48a9-8222-cb234e7071e7" providerId="ADAL" clId="{0A97C5A9-6058-4DA4-8DF7-1651E8F5B66A}" dt="2025-11-04T02:18:21.082" v="1388"/>
          <ac:spMkLst>
            <pc:docMk/>
            <pc:sldMk cId="2626779513" sldId="529"/>
            <ac:spMk id="2" creationId="{E7B8AB3B-53F9-A11C-DEB2-AAC6E6DE0764}"/>
          </ac:spMkLst>
        </pc:spChg>
        <pc:spChg chg="mod">
          <ac:chgData name="Diego Hernando Rodriguez Sosa" userId="a48b3168-130f-48a9-8222-cb234e7071e7" providerId="ADAL" clId="{0A97C5A9-6058-4DA4-8DF7-1651E8F5B66A}" dt="2025-11-04T02:18:38.347" v="1389" actId="1076"/>
          <ac:spMkLst>
            <pc:docMk/>
            <pc:sldMk cId="2626779513" sldId="529"/>
            <ac:spMk id="4" creationId="{7BD28DA8-CC58-A8C9-2196-C9A9690353AA}"/>
          </ac:spMkLst>
        </pc:spChg>
        <pc:spChg chg="mod">
          <ac:chgData name="Diego Hernando Rodriguez Sosa" userId="a48b3168-130f-48a9-8222-cb234e7071e7" providerId="ADAL" clId="{0A97C5A9-6058-4DA4-8DF7-1651E8F5B66A}" dt="2025-11-04T02:18:21.082" v="1388"/>
          <ac:spMkLst>
            <pc:docMk/>
            <pc:sldMk cId="2626779513" sldId="529"/>
            <ac:spMk id="5" creationId="{A5B47F1B-DC0D-94DA-8CEB-EBFFF350B356}"/>
          </ac:spMkLst>
        </pc:spChg>
        <pc:spChg chg="mod">
          <ac:chgData name="Diego Hernando Rodriguez Sosa" userId="a48b3168-130f-48a9-8222-cb234e7071e7" providerId="ADAL" clId="{0A97C5A9-6058-4DA4-8DF7-1651E8F5B66A}" dt="2025-11-04T02:18:21.082" v="1388"/>
          <ac:spMkLst>
            <pc:docMk/>
            <pc:sldMk cId="2626779513" sldId="529"/>
            <ac:spMk id="8" creationId="{D97A1B9C-DFFD-D2AC-06FD-1959B4BEAB56}"/>
          </ac:spMkLst>
        </pc:spChg>
        <pc:spChg chg="add mod">
          <ac:chgData name="Diego Hernando Rodriguez Sosa" userId="a48b3168-130f-48a9-8222-cb234e7071e7" providerId="ADAL" clId="{0A97C5A9-6058-4DA4-8DF7-1651E8F5B66A}" dt="2025-11-04T02:18:21.082" v="1388"/>
          <ac:spMkLst>
            <pc:docMk/>
            <pc:sldMk cId="2626779513" sldId="529"/>
            <ac:spMk id="11" creationId="{E7B07F49-2F76-8AED-84B3-122D682A3DB9}"/>
          </ac:spMkLst>
        </pc:spChg>
        <pc:spChg chg="mod">
          <ac:chgData name="Diego Hernando Rodriguez Sosa" userId="a48b3168-130f-48a9-8222-cb234e7071e7" providerId="ADAL" clId="{0A97C5A9-6058-4DA4-8DF7-1651E8F5B66A}" dt="2025-11-04T02:18:21.082" v="1388"/>
          <ac:spMkLst>
            <pc:docMk/>
            <pc:sldMk cId="2626779513" sldId="529"/>
            <ac:spMk id="13" creationId="{404F4C10-E8E3-8F68-1BDD-F5AA4D42BC6D}"/>
          </ac:spMkLst>
        </pc:spChg>
        <pc:spChg chg="mod">
          <ac:chgData name="Diego Hernando Rodriguez Sosa" userId="a48b3168-130f-48a9-8222-cb234e7071e7" providerId="ADAL" clId="{0A97C5A9-6058-4DA4-8DF7-1651E8F5B66A}" dt="2025-11-04T02:18:21.082" v="1388"/>
          <ac:spMkLst>
            <pc:docMk/>
            <pc:sldMk cId="2626779513" sldId="529"/>
            <ac:spMk id="15" creationId="{DED61B57-55D1-329E-556C-03BFC103FB91}"/>
          </ac:spMkLst>
        </pc:spChg>
        <pc:spChg chg="mod">
          <ac:chgData name="Diego Hernando Rodriguez Sosa" userId="a48b3168-130f-48a9-8222-cb234e7071e7" providerId="ADAL" clId="{0A97C5A9-6058-4DA4-8DF7-1651E8F5B66A}" dt="2025-11-04T02:18:21.082" v="1388"/>
          <ac:spMkLst>
            <pc:docMk/>
            <pc:sldMk cId="2626779513" sldId="529"/>
            <ac:spMk id="25" creationId="{89907254-F60C-59C0-FD3D-32F9E588EC2D}"/>
          </ac:spMkLst>
        </pc:spChg>
        <pc:spChg chg="mod">
          <ac:chgData name="Diego Hernando Rodriguez Sosa" userId="a48b3168-130f-48a9-8222-cb234e7071e7" providerId="ADAL" clId="{0A97C5A9-6058-4DA4-8DF7-1651E8F5B66A}" dt="2025-11-04T02:18:21.082" v="1388"/>
          <ac:spMkLst>
            <pc:docMk/>
            <pc:sldMk cId="2626779513" sldId="529"/>
            <ac:spMk id="37" creationId="{F2C7DDB0-F1F9-5DB5-ADEB-0782EF0503DF}"/>
          </ac:spMkLst>
        </pc:spChg>
        <pc:spChg chg="mod">
          <ac:chgData name="Diego Hernando Rodriguez Sosa" userId="a48b3168-130f-48a9-8222-cb234e7071e7" providerId="ADAL" clId="{0A97C5A9-6058-4DA4-8DF7-1651E8F5B66A}" dt="2025-11-04T02:18:21.082" v="1388"/>
          <ac:spMkLst>
            <pc:docMk/>
            <pc:sldMk cId="2626779513" sldId="529"/>
            <ac:spMk id="39" creationId="{5BEFF7C9-43E9-AF61-6068-581B09F094C5}"/>
          </ac:spMkLst>
        </pc:spChg>
        <pc:spChg chg="mod">
          <ac:chgData name="Diego Hernando Rodriguez Sosa" userId="a48b3168-130f-48a9-8222-cb234e7071e7" providerId="ADAL" clId="{0A97C5A9-6058-4DA4-8DF7-1651E8F5B66A}" dt="2025-11-04T02:18:21.082" v="1388"/>
          <ac:spMkLst>
            <pc:docMk/>
            <pc:sldMk cId="2626779513" sldId="529"/>
            <ac:spMk id="42" creationId="{B65A73C7-E8A5-F344-0D8D-3C105A68906E}"/>
          </ac:spMkLst>
        </pc:spChg>
        <pc:spChg chg="add mod">
          <ac:chgData name="Diego Hernando Rodriguez Sosa" userId="a48b3168-130f-48a9-8222-cb234e7071e7" providerId="ADAL" clId="{0A97C5A9-6058-4DA4-8DF7-1651E8F5B66A}" dt="2025-11-04T02:18:55.931" v="1390"/>
          <ac:spMkLst>
            <pc:docMk/>
            <pc:sldMk cId="2626779513" sldId="529"/>
            <ac:spMk id="45" creationId="{CDC01873-E2BB-90DA-8E5F-8A53BB40E799}"/>
          </ac:spMkLst>
        </pc:spChg>
        <pc:spChg chg="add mod">
          <ac:chgData name="Diego Hernando Rodriguez Sosa" userId="a48b3168-130f-48a9-8222-cb234e7071e7" providerId="ADAL" clId="{0A97C5A9-6058-4DA4-8DF7-1651E8F5B66A}" dt="2025-11-04T02:22:51.551" v="1409" actId="20577"/>
          <ac:spMkLst>
            <pc:docMk/>
            <pc:sldMk cId="2626779513" sldId="529"/>
            <ac:spMk id="46" creationId="{E0AEA5B8-31C0-9601-2AD2-5725F5BE5AD9}"/>
          </ac:spMkLst>
        </pc:spChg>
        <pc:spChg chg="add mod">
          <ac:chgData name="Diego Hernando Rodriguez Sosa" userId="a48b3168-130f-48a9-8222-cb234e7071e7" providerId="ADAL" clId="{0A97C5A9-6058-4DA4-8DF7-1651E8F5B66A}" dt="2025-11-04T02:18:55.931" v="1390"/>
          <ac:spMkLst>
            <pc:docMk/>
            <pc:sldMk cId="2626779513" sldId="529"/>
            <ac:spMk id="47" creationId="{7B242D95-02B8-82D1-689E-0E63DFA065CB}"/>
          </ac:spMkLst>
        </pc:spChg>
        <pc:spChg chg="add mod">
          <ac:chgData name="Diego Hernando Rodriguez Sosa" userId="a48b3168-130f-48a9-8222-cb234e7071e7" providerId="ADAL" clId="{0A97C5A9-6058-4DA4-8DF7-1651E8F5B66A}" dt="2025-11-04T02:18:55.931" v="1390"/>
          <ac:spMkLst>
            <pc:docMk/>
            <pc:sldMk cId="2626779513" sldId="529"/>
            <ac:spMk id="48" creationId="{0603EBEA-D4B9-DB40-1712-48DB63FC01E7}"/>
          </ac:spMkLst>
        </pc:spChg>
      </pc:sldChg>
      <pc:sldChg chg="modSp add mod">
        <pc:chgData name="Diego Hernando Rodriguez Sosa" userId="a48b3168-130f-48a9-8222-cb234e7071e7" providerId="ADAL" clId="{0A97C5A9-6058-4DA4-8DF7-1651E8F5B66A}" dt="2025-11-04T02:08:35.422" v="977" actId="404"/>
        <pc:sldMkLst>
          <pc:docMk/>
          <pc:sldMk cId="2072658164" sldId="530"/>
        </pc:sldMkLst>
        <pc:spChg chg="mod">
          <ac:chgData name="Diego Hernando Rodriguez Sosa" userId="a48b3168-130f-48a9-8222-cb234e7071e7" providerId="ADAL" clId="{0A97C5A9-6058-4DA4-8DF7-1651E8F5B66A}" dt="2025-11-04T02:08:35.422" v="977" actId="404"/>
          <ac:spMkLst>
            <pc:docMk/>
            <pc:sldMk cId="2072658164" sldId="530"/>
            <ac:spMk id="4" creationId="{64B7847F-E81B-3CD6-C647-C2B76EF7A6FF}"/>
          </ac:spMkLst>
        </pc:spChg>
      </pc:sldChg>
      <pc:sldChg chg="modSp add mod">
        <pc:chgData name="Diego Hernando Rodriguez Sosa" userId="a48b3168-130f-48a9-8222-cb234e7071e7" providerId="ADAL" clId="{0A97C5A9-6058-4DA4-8DF7-1651E8F5B66A}" dt="2025-11-04T02:12:34.880" v="1244" actId="20577"/>
        <pc:sldMkLst>
          <pc:docMk/>
          <pc:sldMk cId="569094565" sldId="531"/>
        </pc:sldMkLst>
        <pc:spChg chg="mod">
          <ac:chgData name="Diego Hernando Rodriguez Sosa" userId="a48b3168-130f-48a9-8222-cb234e7071e7" providerId="ADAL" clId="{0A97C5A9-6058-4DA4-8DF7-1651E8F5B66A}" dt="2025-11-04T02:12:34.880" v="1244" actId="20577"/>
          <ac:spMkLst>
            <pc:docMk/>
            <pc:sldMk cId="569094565" sldId="531"/>
            <ac:spMk id="4" creationId="{AAD5C52B-BBF7-D7AC-B311-5762BC1F0889}"/>
          </ac:spMkLst>
        </pc:spChg>
      </pc:sldChg>
      <pc:sldChg chg="addSp modSp add mod">
        <pc:chgData name="Diego Hernando Rodriguez Sosa" userId="a48b3168-130f-48a9-8222-cb234e7071e7" providerId="ADAL" clId="{0A97C5A9-6058-4DA4-8DF7-1651E8F5B66A}" dt="2025-11-04T02:17:27.841" v="1381"/>
        <pc:sldMkLst>
          <pc:docMk/>
          <pc:sldMk cId="3129346709" sldId="532"/>
        </pc:sldMkLst>
        <pc:spChg chg="mod">
          <ac:chgData name="Diego Hernando Rodriguez Sosa" userId="a48b3168-130f-48a9-8222-cb234e7071e7" providerId="ADAL" clId="{0A97C5A9-6058-4DA4-8DF7-1651E8F5B66A}" dt="2025-11-04T02:14:21.778" v="1358" actId="20577"/>
          <ac:spMkLst>
            <pc:docMk/>
            <pc:sldMk cId="3129346709" sldId="532"/>
            <ac:spMk id="4" creationId="{C5844661-56E4-2A7A-4FA4-C47D4CB45AFD}"/>
          </ac:spMkLst>
        </pc:spChg>
        <pc:spChg chg="mod">
          <ac:chgData name="Diego Hernando Rodriguez Sosa" userId="a48b3168-130f-48a9-8222-cb234e7071e7" providerId="ADAL" clId="{0A97C5A9-6058-4DA4-8DF7-1651E8F5B66A}" dt="2025-11-04T02:14:58.173" v="1359"/>
          <ac:spMkLst>
            <pc:docMk/>
            <pc:sldMk cId="3129346709" sldId="532"/>
            <ac:spMk id="11" creationId="{5714018C-9806-0D4F-6866-AF54CD4F76E7}"/>
          </ac:spMkLst>
        </pc:spChg>
        <pc:spChg chg="mod">
          <ac:chgData name="Diego Hernando Rodriguez Sosa" userId="a48b3168-130f-48a9-8222-cb234e7071e7" providerId="ADAL" clId="{0A97C5A9-6058-4DA4-8DF7-1651E8F5B66A}" dt="2025-11-04T02:14:58.173" v="1359"/>
          <ac:spMkLst>
            <pc:docMk/>
            <pc:sldMk cId="3129346709" sldId="532"/>
            <ac:spMk id="16" creationId="{EF2B7F6E-C4CC-A0BC-6365-BC43B7ECB26B}"/>
          </ac:spMkLst>
        </pc:spChg>
        <pc:spChg chg="mod">
          <ac:chgData name="Diego Hernando Rodriguez Sosa" userId="a48b3168-130f-48a9-8222-cb234e7071e7" providerId="ADAL" clId="{0A97C5A9-6058-4DA4-8DF7-1651E8F5B66A}" dt="2025-11-04T02:14:58.173" v="1359"/>
          <ac:spMkLst>
            <pc:docMk/>
            <pc:sldMk cId="3129346709" sldId="532"/>
            <ac:spMk id="24" creationId="{9224C40A-B2D3-611C-D05F-66B6686A85D6}"/>
          </ac:spMkLst>
        </pc:spChg>
        <pc:spChg chg="mod">
          <ac:chgData name="Diego Hernando Rodriguez Sosa" userId="a48b3168-130f-48a9-8222-cb234e7071e7" providerId="ADAL" clId="{0A97C5A9-6058-4DA4-8DF7-1651E8F5B66A}" dt="2025-11-04T02:15:21.290" v="1369" actId="20577"/>
          <ac:spMkLst>
            <pc:docMk/>
            <pc:sldMk cId="3129346709" sldId="532"/>
            <ac:spMk id="25" creationId="{3E801A3C-4CC0-4F70-B1A1-B69D5542679F}"/>
          </ac:spMkLst>
        </pc:spChg>
        <pc:spChg chg="mod">
          <ac:chgData name="Diego Hernando Rodriguez Sosa" userId="a48b3168-130f-48a9-8222-cb234e7071e7" providerId="ADAL" clId="{0A97C5A9-6058-4DA4-8DF7-1651E8F5B66A}" dt="2025-11-04T02:14:58.173" v="1359"/>
          <ac:spMkLst>
            <pc:docMk/>
            <pc:sldMk cId="3129346709" sldId="532"/>
            <ac:spMk id="31" creationId="{B20C7FDB-0EEA-C705-1F6D-CF68DCD469BD}"/>
          </ac:spMkLst>
        </pc:spChg>
        <pc:spChg chg="mod">
          <ac:chgData name="Diego Hernando Rodriguez Sosa" userId="a48b3168-130f-48a9-8222-cb234e7071e7" providerId="ADAL" clId="{0A97C5A9-6058-4DA4-8DF7-1651E8F5B66A}" dt="2025-11-04T02:14:58.173" v="1359"/>
          <ac:spMkLst>
            <pc:docMk/>
            <pc:sldMk cId="3129346709" sldId="532"/>
            <ac:spMk id="32" creationId="{5BE38FB6-0DFD-BE80-1EB8-65009933DCB5}"/>
          </ac:spMkLst>
        </pc:spChg>
        <pc:spChg chg="mod">
          <ac:chgData name="Diego Hernando Rodriguez Sosa" userId="a48b3168-130f-48a9-8222-cb234e7071e7" providerId="ADAL" clId="{0A97C5A9-6058-4DA4-8DF7-1651E8F5B66A}" dt="2025-11-04T02:14:58.173" v="1359"/>
          <ac:spMkLst>
            <pc:docMk/>
            <pc:sldMk cId="3129346709" sldId="532"/>
            <ac:spMk id="33" creationId="{A6BEDB59-CD16-984B-202C-607FB6F6CF2F}"/>
          </ac:spMkLst>
        </pc:spChg>
        <pc:spChg chg="mod">
          <ac:chgData name="Diego Hernando Rodriguez Sosa" userId="a48b3168-130f-48a9-8222-cb234e7071e7" providerId="ADAL" clId="{0A97C5A9-6058-4DA4-8DF7-1651E8F5B66A}" dt="2025-11-04T02:14:58.173" v="1359"/>
          <ac:spMkLst>
            <pc:docMk/>
            <pc:sldMk cId="3129346709" sldId="532"/>
            <ac:spMk id="35" creationId="{18FDA009-01A7-30D2-6730-8C0F39E39EAC}"/>
          </ac:spMkLst>
        </pc:spChg>
        <pc:spChg chg="add mod">
          <ac:chgData name="Diego Hernando Rodriguez Sosa" userId="a48b3168-130f-48a9-8222-cb234e7071e7" providerId="ADAL" clId="{0A97C5A9-6058-4DA4-8DF7-1651E8F5B66A}" dt="2025-11-04T02:14:58.173" v="1359"/>
          <ac:spMkLst>
            <pc:docMk/>
            <pc:sldMk cId="3129346709" sldId="532"/>
            <ac:spMk id="42" creationId="{DE64832A-62A4-99CE-DF88-69D66C9C8D11}"/>
          </ac:spMkLst>
        </pc:spChg>
        <pc:spChg chg="add mod">
          <ac:chgData name="Diego Hernando Rodriguez Sosa" userId="a48b3168-130f-48a9-8222-cb234e7071e7" providerId="ADAL" clId="{0A97C5A9-6058-4DA4-8DF7-1651E8F5B66A}" dt="2025-11-04T02:14:58.173" v="1359"/>
          <ac:spMkLst>
            <pc:docMk/>
            <pc:sldMk cId="3129346709" sldId="532"/>
            <ac:spMk id="43" creationId="{288FDE8A-04E4-4525-217D-2725ABBCC37F}"/>
          </ac:spMkLst>
        </pc:spChg>
        <pc:spChg chg="add mod">
          <ac:chgData name="Diego Hernando Rodriguez Sosa" userId="a48b3168-130f-48a9-8222-cb234e7071e7" providerId="ADAL" clId="{0A97C5A9-6058-4DA4-8DF7-1651E8F5B66A}" dt="2025-11-04T02:14:58.173" v="1359"/>
          <ac:spMkLst>
            <pc:docMk/>
            <pc:sldMk cId="3129346709" sldId="532"/>
            <ac:spMk id="49" creationId="{92E08526-95ED-A065-4154-8AD67847587E}"/>
          </ac:spMkLst>
        </pc:spChg>
        <pc:spChg chg="add mod">
          <ac:chgData name="Diego Hernando Rodriguez Sosa" userId="a48b3168-130f-48a9-8222-cb234e7071e7" providerId="ADAL" clId="{0A97C5A9-6058-4DA4-8DF7-1651E8F5B66A}" dt="2025-11-04T02:16:25.064" v="1380" actId="1035"/>
          <ac:spMkLst>
            <pc:docMk/>
            <pc:sldMk cId="3129346709" sldId="532"/>
            <ac:spMk id="50" creationId="{54E1AEA9-20E2-E4CB-21DC-F80F8D447F35}"/>
          </ac:spMkLst>
        </pc:spChg>
        <pc:picChg chg="mod">
          <ac:chgData name="Diego Hernando Rodriguez Sosa" userId="a48b3168-130f-48a9-8222-cb234e7071e7" providerId="ADAL" clId="{0A97C5A9-6058-4DA4-8DF7-1651E8F5B66A}" dt="2025-11-04T02:15:59.484" v="1376" actId="1076"/>
          <ac:picMkLst>
            <pc:docMk/>
            <pc:sldMk cId="3129346709" sldId="532"/>
            <ac:picMk id="39" creationId="{8BAB1EB7-8AEA-BB96-181D-0F78AF0AB1CE}"/>
          </ac:picMkLst>
        </pc:picChg>
      </pc:sldChg>
      <pc:sldChg chg="addSp delSp modSp new mod">
        <pc:chgData name="Diego Hernando Rodriguez Sosa" userId="a48b3168-130f-48a9-8222-cb234e7071e7" providerId="ADAL" clId="{0A97C5A9-6058-4DA4-8DF7-1651E8F5B66A}" dt="2025-11-04T02:24:56.313" v="1414" actId="207"/>
        <pc:sldMkLst>
          <pc:docMk/>
          <pc:sldMk cId="3585913083" sldId="533"/>
        </pc:sldMkLst>
        <pc:spChg chg="mod">
          <ac:chgData name="Diego Hernando Rodriguez Sosa" userId="a48b3168-130f-48a9-8222-cb234e7071e7" providerId="ADAL" clId="{0A97C5A9-6058-4DA4-8DF7-1651E8F5B66A}" dt="2025-11-04T02:23:39.242" v="1411"/>
          <ac:spMkLst>
            <pc:docMk/>
            <pc:sldMk cId="3585913083" sldId="533"/>
            <ac:spMk id="6" creationId="{288C77E0-CB99-6207-BAD1-C858BA4673CD}"/>
          </ac:spMkLst>
        </pc:spChg>
        <pc:spChg chg="mod">
          <ac:chgData name="Diego Hernando Rodriguez Sosa" userId="a48b3168-130f-48a9-8222-cb234e7071e7" providerId="ADAL" clId="{0A97C5A9-6058-4DA4-8DF7-1651E8F5B66A}" dt="2025-11-04T02:23:39.242" v="1411"/>
          <ac:spMkLst>
            <pc:docMk/>
            <pc:sldMk cId="3585913083" sldId="533"/>
            <ac:spMk id="12" creationId="{F5E88F8D-4485-63CA-8CE7-5CDF3ADD0144}"/>
          </ac:spMkLst>
        </pc:spChg>
        <pc:spChg chg="mod">
          <ac:chgData name="Diego Hernando Rodriguez Sosa" userId="a48b3168-130f-48a9-8222-cb234e7071e7" providerId="ADAL" clId="{0A97C5A9-6058-4DA4-8DF7-1651E8F5B66A}" dt="2025-11-04T02:23:39.242" v="1411"/>
          <ac:spMkLst>
            <pc:docMk/>
            <pc:sldMk cId="3585913083" sldId="533"/>
            <ac:spMk id="17" creationId="{C0B717EF-6EFA-A2A8-D582-01D0662ADBAA}"/>
          </ac:spMkLst>
        </pc:spChg>
        <pc:spChg chg="mod">
          <ac:chgData name="Diego Hernando Rodriguez Sosa" userId="a48b3168-130f-48a9-8222-cb234e7071e7" providerId="ADAL" clId="{0A97C5A9-6058-4DA4-8DF7-1651E8F5B66A}" dt="2025-11-04T02:23:39.242" v="1411"/>
          <ac:spMkLst>
            <pc:docMk/>
            <pc:sldMk cId="3585913083" sldId="533"/>
            <ac:spMk id="22" creationId="{5DCCBEE3-93E5-1B23-9247-D83729913850}"/>
          </ac:spMkLst>
        </pc:spChg>
        <pc:spChg chg="add mod">
          <ac:chgData name="Diego Hernando Rodriguez Sosa" userId="a48b3168-130f-48a9-8222-cb234e7071e7" providerId="ADAL" clId="{0A97C5A9-6058-4DA4-8DF7-1651E8F5B66A}" dt="2025-11-04T02:23:39.242" v="1411"/>
          <ac:spMkLst>
            <pc:docMk/>
            <pc:sldMk cId="3585913083" sldId="533"/>
            <ac:spMk id="24" creationId="{6AE23EFA-F32E-266E-8708-FB6AD476F154}"/>
          </ac:spMkLst>
        </pc:spChg>
        <pc:spChg chg="add mod">
          <ac:chgData name="Diego Hernando Rodriguez Sosa" userId="a48b3168-130f-48a9-8222-cb234e7071e7" providerId="ADAL" clId="{0A97C5A9-6058-4DA4-8DF7-1651E8F5B66A}" dt="2025-11-04T02:24:56.313" v="1414" actId="207"/>
          <ac:spMkLst>
            <pc:docMk/>
            <pc:sldMk cId="3585913083" sldId="533"/>
            <ac:spMk id="25" creationId="{9718A96C-4F08-0A8D-4370-701A4A81ACBD}"/>
          </ac:spMkLst>
        </pc:spChg>
        <pc:spChg chg="mod">
          <ac:chgData name="Diego Hernando Rodriguez Sosa" userId="a48b3168-130f-48a9-8222-cb234e7071e7" providerId="ADAL" clId="{0A97C5A9-6058-4DA4-8DF7-1651E8F5B66A}" dt="2025-11-04T02:23:39.242" v="1411"/>
          <ac:spMkLst>
            <pc:docMk/>
            <pc:sldMk cId="3585913083" sldId="533"/>
            <ac:spMk id="31" creationId="{BE648C25-8C43-E626-FD5C-55E1D54AF72E}"/>
          </ac:spMkLst>
        </pc:spChg>
        <pc:spChg chg="mod">
          <ac:chgData name="Diego Hernando Rodriguez Sosa" userId="a48b3168-130f-48a9-8222-cb234e7071e7" providerId="ADAL" clId="{0A97C5A9-6058-4DA4-8DF7-1651E8F5B66A}" dt="2025-11-04T02:23:39.242" v="1411"/>
          <ac:spMkLst>
            <pc:docMk/>
            <pc:sldMk cId="3585913083" sldId="533"/>
            <ac:spMk id="35" creationId="{CDC486DE-ED61-3120-9422-4913471C0DC0}"/>
          </ac:spMkLst>
        </pc:spChg>
        <pc:spChg chg="mod">
          <ac:chgData name="Diego Hernando Rodriguez Sosa" userId="a48b3168-130f-48a9-8222-cb234e7071e7" providerId="ADAL" clId="{0A97C5A9-6058-4DA4-8DF7-1651E8F5B66A}" dt="2025-11-04T02:23:39.242" v="1411"/>
          <ac:spMkLst>
            <pc:docMk/>
            <pc:sldMk cId="3585913083" sldId="533"/>
            <ac:spMk id="36" creationId="{C1CF6382-9985-A75F-1AF3-58166FABAC8A}"/>
          </ac:spMkLst>
        </pc:spChg>
        <pc:spChg chg="add mod">
          <ac:chgData name="Diego Hernando Rodriguez Sosa" userId="a48b3168-130f-48a9-8222-cb234e7071e7" providerId="ADAL" clId="{0A97C5A9-6058-4DA4-8DF7-1651E8F5B66A}" dt="2025-11-04T02:23:39.242" v="1411"/>
          <ac:spMkLst>
            <pc:docMk/>
            <pc:sldMk cId="3585913083" sldId="533"/>
            <ac:spMk id="45" creationId="{CF495D51-2157-43E3-A160-DFD9C5424D83}"/>
          </ac:spMkLst>
        </pc:spChg>
      </pc:sldChg>
      <pc:sldChg chg="addSp delSp modSp new mod">
        <pc:chgData name="Diego Hernando Rodriguez Sosa" userId="a48b3168-130f-48a9-8222-cb234e7071e7" providerId="ADAL" clId="{0A97C5A9-6058-4DA4-8DF7-1651E8F5B66A}" dt="2025-11-04T02:46:07.915" v="1688" actId="113"/>
        <pc:sldMkLst>
          <pc:docMk/>
          <pc:sldMk cId="3593537267" sldId="534"/>
        </pc:sldMkLst>
        <pc:spChg chg="mod">
          <ac:chgData name="Diego Hernando Rodriguez Sosa" userId="a48b3168-130f-48a9-8222-cb234e7071e7" providerId="ADAL" clId="{0A97C5A9-6058-4DA4-8DF7-1651E8F5B66A}" dt="2025-11-04T02:25:42.399" v="1421"/>
          <ac:spMkLst>
            <pc:docMk/>
            <pc:sldMk cId="3593537267" sldId="534"/>
            <ac:spMk id="55" creationId="{70C88287-8FB9-159F-C290-F20FF2F7DC27}"/>
          </ac:spMkLst>
        </pc:spChg>
        <pc:spChg chg="mod">
          <ac:chgData name="Diego Hernando Rodriguez Sosa" userId="a48b3168-130f-48a9-8222-cb234e7071e7" providerId="ADAL" clId="{0A97C5A9-6058-4DA4-8DF7-1651E8F5B66A}" dt="2025-11-04T02:25:42.399" v="1421"/>
          <ac:spMkLst>
            <pc:docMk/>
            <pc:sldMk cId="3593537267" sldId="534"/>
            <ac:spMk id="57" creationId="{86456395-C165-B75E-2832-04DACCDDF976}"/>
          </ac:spMkLst>
        </pc:spChg>
        <pc:spChg chg="mod">
          <ac:chgData name="Diego Hernando Rodriguez Sosa" userId="a48b3168-130f-48a9-8222-cb234e7071e7" providerId="ADAL" clId="{0A97C5A9-6058-4DA4-8DF7-1651E8F5B66A}" dt="2025-11-04T02:25:42.399" v="1421"/>
          <ac:spMkLst>
            <pc:docMk/>
            <pc:sldMk cId="3593537267" sldId="534"/>
            <ac:spMk id="61" creationId="{2F2E3E1A-C2D9-D871-52C4-94EC31A3B882}"/>
          </ac:spMkLst>
        </pc:spChg>
        <pc:spChg chg="mod">
          <ac:chgData name="Diego Hernando Rodriguez Sosa" userId="a48b3168-130f-48a9-8222-cb234e7071e7" providerId="ADAL" clId="{0A97C5A9-6058-4DA4-8DF7-1651E8F5B66A}" dt="2025-11-04T02:25:42.399" v="1421"/>
          <ac:spMkLst>
            <pc:docMk/>
            <pc:sldMk cId="3593537267" sldId="534"/>
            <ac:spMk id="63" creationId="{3CD8449E-9A60-FEE6-4060-9EA7FC1995C3}"/>
          </ac:spMkLst>
        </pc:spChg>
        <pc:spChg chg="mod">
          <ac:chgData name="Diego Hernando Rodriguez Sosa" userId="a48b3168-130f-48a9-8222-cb234e7071e7" providerId="ADAL" clId="{0A97C5A9-6058-4DA4-8DF7-1651E8F5B66A}" dt="2025-11-04T02:25:42.399" v="1421"/>
          <ac:spMkLst>
            <pc:docMk/>
            <pc:sldMk cId="3593537267" sldId="534"/>
            <ac:spMk id="65" creationId="{6FECC03F-6F51-36C3-F24A-B81C432F5F38}"/>
          </ac:spMkLst>
        </pc:spChg>
        <pc:spChg chg="mod">
          <ac:chgData name="Diego Hernando Rodriguez Sosa" userId="a48b3168-130f-48a9-8222-cb234e7071e7" providerId="ADAL" clId="{0A97C5A9-6058-4DA4-8DF7-1651E8F5B66A}" dt="2025-11-04T02:25:42.399" v="1421"/>
          <ac:spMkLst>
            <pc:docMk/>
            <pc:sldMk cId="3593537267" sldId="534"/>
            <ac:spMk id="67" creationId="{5E5A8333-27AC-4FB8-6041-F3962A12CA55}"/>
          </ac:spMkLst>
        </pc:spChg>
        <pc:spChg chg="mod">
          <ac:chgData name="Diego Hernando Rodriguez Sosa" userId="a48b3168-130f-48a9-8222-cb234e7071e7" providerId="ADAL" clId="{0A97C5A9-6058-4DA4-8DF7-1651E8F5B66A}" dt="2025-11-04T02:25:42.399" v="1421"/>
          <ac:spMkLst>
            <pc:docMk/>
            <pc:sldMk cId="3593537267" sldId="534"/>
            <ac:spMk id="69" creationId="{4DCA20FA-D895-11E0-6DDA-5394020303E3}"/>
          </ac:spMkLst>
        </pc:spChg>
        <pc:spChg chg="mod">
          <ac:chgData name="Diego Hernando Rodriguez Sosa" userId="a48b3168-130f-48a9-8222-cb234e7071e7" providerId="ADAL" clId="{0A97C5A9-6058-4DA4-8DF7-1651E8F5B66A}" dt="2025-11-04T02:25:42.399" v="1421"/>
          <ac:spMkLst>
            <pc:docMk/>
            <pc:sldMk cId="3593537267" sldId="534"/>
            <ac:spMk id="71" creationId="{66016EB6-E132-E5B8-1249-4A036EEF5AC2}"/>
          </ac:spMkLst>
        </pc:spChg>
        <pc:spChg chg="mod">
          <ac:chgData name="Diego Hernando Rodriguez Sosa" userId="a48b3168-130f-48a9-8222-cb234e7071e7" providerId="ADAL" clId="{0A97C5A9-6058-4DA4-8DF7-1651E8F5B66A}" dt="2025-11-04T02:25:42.399" v="1421"/>
          <ac:spMkLst>
            <pc:docMk/>
            <pc:sldMk cId="3593537267" sldId="534"/>
            <ac:spMk id="77" creationId="{8EFA684B-93C1-B346-6D78-6F3E7C9727E0}"/>
          </ac:spMkLst>
        </pc:spChg>
        <pc:spChg chg="add mod">
          <ac:chgData name="Diego Hernando Rodriguez Sosa" userId="a48b3168-130f-48a9-8222-cb234e7071e7" providerId="ADAL" clId="{0A97C5A9-6058-4DA4-8DF7-1651E8F5B66A}" dt="2025-11-04T02:30:02.916" v="1487" actId="20577"/>
          <ac:spMkLst>
            <pc:docMk/>
            <pc:sldMk cId="3593537267" sldId="534"/>
            <ac:spMk id="78" creationId="{6807CD7F-F854-B38B-33B7-DCE99F3B6B87}"/>
          </ac:spMkLst>
        </pc:spChg>
        <pc:spChg chg="add mod">
          <ac:chgData name="Diego Hernando Rodriguez Sosa" userId="a48b3168-130f-48a9-8222-cb234e7071e7" providerId="ADAL" clId="{0A97C5A9-6058-4DA4-8DF7-1651E8F5B66A}" dt="2025-11-04T02:46:07.915" v="1688" actId="113"/>
          <ac:spMkLst>
            <pc:docMk/>
            <pc:sldMk cId="3593537267" sldId="534"/>
            <ac:spMk id="80" creationId="{B3E64245-917A-0808-D5D3-9702F86061CF}"/>
          </ac:spMkLst>
        </pc:spChg>
        <pc:grpChg chg="add mod">
          <ac:chgData name="Diego Hernando Rodriguez Sosa" userId="a48b3168-130f-48a9-8222-cb234e7071e7" providerId="ADAL" clId="{0A97C5A9-6058-4DA4-8DF7-1651E8F5B66A}" dt="2025-11-04T02:45:39.362" v="1682" actId="1076"/>
          <ac:grpSpMkLst>
            <pc:docMk/>
            <pc:sldMk cId="3593537267" sldId="534"/>
            <ac:grpSpMk id="81" creationId="{BEAC9627-BABB-F3EC-34E7-C6AE2E3B150B}"/>
          </ac:grpSpMkLst>
        </pc:grpChg>
        <pc:picChg chg="mod">
          <ac:chgData name="Diego Hernando Rodriguez Sosa" userId="a48b3168-130f-48a9-8222-cb234e7071e7" providerId="ADAL" clId="{0A97C5A9-6058-4DA4-8DF7-1651E8F5B66A}" dt="2025-11-04T02:45:34.585" v="1681"/>
          <ac:picMkLst>
            <pc:docMk/>
            <pc:sldMk cId="3593537267" sldId="534"/>
            <ac:picMk id="82" creationId="{5AE8ED47-4911-7805-7659-DEE11C5A5F22}"/>
          </ac:picMkLst>
        </pc:picChg>
        <pc:picChg chg="mod">
          <ac:chgData name="Diego Hernando Rodriguez Sosa" userId="a48b3168-130f-48a9-8222-cb234e7071e7" providerId="ADAL" clId="{0A97C5A9-6058-4DA4-8DF7-1651E8F5B66A}" dt="2025-11-04T02:45:34.585" v="1681"/>
          <ac:picMkLst>
            <pc:docMk/>
            <pc:sldMk cId="3593537267" sldId="534"/>
            <ac:picMk id="83" creationId="{6E8B981E-CFF9-79A2-C876-CB79586ABD91}"/>
          </ac:picMkLst>
        </pc:picChg>
      </pc:sldChg>
      <pc:sldChg chg="addSp delSp modSp new mod">
        <pc:chgData name="Diego Hernando Rodriguez Sosa" userId="a48b3168-130f-48a9-8222-cb234e7071e7" providerId="ADAL" clId="{0A97C5A9-6058-4DA4-8DF7-1651E8F5B66A}" dt="2025-11-04T03:08:33.564" v="1696" actId="207"/>
        <pc:sldMkLst>
          <pc:docMk/>
          <pc:sldMk cId="3240345922" sldId="535"/>
        </pc:sldMkLst>
        <pc:spChg chg="add mod">
          <ac:chgData name="Diego Hernando Rodriguez Sosa" userId="a48b3168-130f-48a9-8222-cb234e7071e7" providerId="ADAL" clId="{0A97C5A9-6058-4DA4-8DF7-1651E8F5B66A}" dt="2025-11-04T03:08:29.963" v="1695"/>
          <ac:spMkLst>
            <pc:docMk/>
            <pc:sldMk cId="3240345922" sldId="535"/>
            <ac:spMk id="4" creationId="{56A0F86B-2EDD-551B-D9AA-66E45D8ADB1A}"/>
          </ac:spMkLst>
        </pc:spChg>
        <pc:spChg chg="add mod">
          <ac:chgData name="Diego Hernando Rodriguez Sosa" userId="a48b3168-130f-48a9-8222-cb234e7071e7" providerId="ADAL" clId="{0A97C5A9-6058-4DA4-8DF7-1651E8F5B66A}" dt="2025-11-04T03:08:29.963" v="1695"/>
          <ac:spMkLst>
            <pc:docMk/>
            <pc:sldMk cId="3240345922" sldId="535"/>
            <ac:spMk id="6" creationId="{DA75A8E7-C103-CD05-6268-7EDCE0DE0DAC}"/>
          </ac:spMkLst>
        </pc:spChg>
        <pc:spChg chg="add mod">
          <ac:chgData name="Diego Hernando Rodriguez Sosa" userId="a48b3168-130f-48a9-8222-cb234e7071e7" providerId="ADAL" clId="{0A97C5A9-6058-4DA4-8DF7-1651E8F5B66A}" dt="2025-11-04T03:08:29.963" v="1695"/>
          <ac:spMkLst>
            <pc:docMk/>
            <pc:sldMk cId="3240345922" sldId="535"/>
            <ac:spMk id="10" creationId="{FB98D799-CA93-A8D1-961B-CA16238D6956}"/>
          </ac:spMkLst>
        </pc:spChg>
        <pc:spChg chg="add mod">
          <ac:chgData name="Diego Hernando Rodriguez Sosa" userId="a48b3168-130f-48a9-8222-cb234e7071e7" providerId="ADAL" clId="{0A97C5A9-6058-4DA4-8DF7-1651E8F5B66A}" dt="2025-11-04T03:08:29.963" v="1695"/>
          <ac:spMkLst>
            <pc:docMk/>
            <pc:sldMk cId="3240345922" sldId="535"/>
            <ac:spMk id="12" creationId="{A8FB2A0B-8055-193E-9752-674A6A4102AD}"/>
          </ac:spMkLst>
        </pc:spChg>
        <pc:spChg chg="add mod">
          <ac:chgData name="Diego Hernando Rodriguez Sosa" userId="a48b3168-130f-48a9-8222-cb234e7071e7" providerId="ADAL" clId="{0A97C5A9-6058-4DA4-8DF7-1651E8F5B66A}" dt="2025-11-04T03:08:29.963" v="1695"/>
          <ac:spMkLst>
            <pc:docMk/>
            <pc:sldMk cId="3240345922" sldId="535"/>
            <ac:spMk id="13" creationId="{79864CAE-0457-D933-B580-DEA7DBEC8754}"/>
          </ac:spMkLst>
        </pc:spChg>
        <pc:spChg chg="add mod">
          <ac:chgData name="Diego Hernando Rodriguez Sosa" userId="a48b3168-130f-48a9-8222-cb234e7071e7" providerId="ADAL" clId="{0A97C5A9-6058-4DA4-8DF7-1651E8F5B66A}" dt="2025-11-04T03:08:29.963" v="1695"/>
          <ac:spMkLst>
            <pc:docMk/>
            <pc:sldMk cId="3240345922" sldId="535"/>
            <ac:spMk id="14" creationId="{70D6E734-7070-64E0-2708-A24F98CD1526}"/>
          </ac:spMkLst>
        </pc:spChg>
        <pc:spChg chg="add mod">
          <ac:chgData name="Diego Hernando Rodriguez Sosa" userId="a48b3168-130f-48a9-8222-cb234e7071e7" providerId="ADAL" clId="{0A97C5A9-6058-4DA4-8DF7-1651E8F5B66A}" dt="2025-11-04T03:08:29.963" v="1695"/>
          <ac:spMkLst>
            <pc:docMk/>
            <pc:sldMk cId="3240345922" sldId="535"/>
            <ac:spMk id="15" creationId="{0A0B5943-FEF0-737D-B5F8-5EBDA2E967FF}"/>
          </ac:spMkLst>
        </pc:spChg>
        <pc:spChg chg="add mod">
          <ac:chgData name="Diego Hernando Rodriguez Sosa" userId="a48b3168-130f-48a9-8222-cb234e7071e7" providerId="ADAL" clId="{0A97C5A9-6058-4DA4-8DF7-1651E8F5B66A}" dt="2025-11-04T03:08:29.963" v="1695"/>
          <ac:spMkLst>
            <pc:docMk/>
            <pc:sldMk cId="3240345922" sldId="535"/>
            <ac:spMk id="16" creationId="{77808D20-CE9D-4F1C-EE5E-70FCBBD7537E}"/>
          </ac:spMkLst>
        </pc:spChg>
        <pc:spChg chg="add mod">
          <ac:chgData name="Diego Hernando Rodriguez Sosa" userId="a48b3168-130f-48a9-8222-cb234e7071e7" providerId="ADAL" clId="{0A97C5A9-6058-4DA4-8DF7-1651E8F5B66A}" dt="2025-11-04T03:08:29.963" v="1695"/>
          <ac:spMkLst>
            <pc:docMk/>
            <pc:sldMk cId="3240345922" sldId="535"/>
            <ac:spMk id="17" creationId="{4556A1CE-F716-7CE5-CFA4-5B34D3BA4788}"/>
          </ac:spMkLst>
        </pc:spChg>
        <pc:spChg chg="add mod">
          <ac:chgData name="Diego Hernando Rodriguez Sosa" userId="a48b3168-130f-48a9-8222-cb234e7071e7" providerId="ADAL" clId="{0A97C5A9-6058-4DA4-8DF7-1651E8F5B66A}" dt="2025-11-04T03:08:33.564" v="1696" actId="207"/>
          <ac:spMkLst>
            <pc:docMk/>
            <pc:sldMk cId="3240345922" sldId="535"/>
            <ac:spMk id="18" creationId="{3265D99F-FA9F-24F6-C401-666803775362}"/>
          </ac:spMkLst>
        </pc:spChg>
      </pc:sldChg>
      <pc:sldChg chg="addSp delSp modSp new mod">
        <pc:chgData name="Diego Hernando Rodriguez Sosa" userId="a48b3168-130f-48a9-8222-cb234e7071e7" providerId="ADAL" clId="{0A97C5A9-6058-4DA4-8DF7-1651E8F5B66A}" dt="2025-11-04T03:09:41.899" v="1707" actId="1076"/>
        <pc:sldMkLst>
          <pc:docMk/>
          <pc:sldMk cId="2388055997" sldId="536"/>
        </pc:sldMkLst>
        <pc:spChg chg="add mod">
          <ac:chgData name="Diego Hernando Rodriguez Sosa" userId="a48b3168-130f-48a9-8222-cb234e7071e7" providerId="ADAL" clId="{0A97C5A9-6058-4DA4-8DF7-1651E8F5B66A}" dt="2025-11-04T03:09:04.311" v="1700"/>
          <ac:spMkLst>
            <pc:docMk/>
            <pc:sldMk cId="2388055997" sldId="536"/>
            <ac:spMk id="5" creationId="{81052C7D-93FA-F649-DF6A-FF103FF323B8}"/>
          </ac:spMkLst>
        </pc:spChg>
        <pc:spChg chg="add mod">
          <ac:chgData name="Diego Hernando Rodriguez Sosa" userId="a48b3168-130f-48a9-8222-cb234e7071e7" providerId="ADAL" clId="{0A97C5A9-6058-4DA4-8DF7-1651E8F5B66A}" dt="2025-11-04T03:09:19.595" v="1703" actId="1076"/>
          <ac:spMkLst>
            <pc:docMk/>
            <pc:sldMk cId="2388055997" sldId="536"/>
            <ac:spMk id="7" creationId="{94F2EB28-E7EC-51FE-7D02-DFB24EBDBFFA}"/>
          </ac:spMkLst>
        </pc:spChg>
        <pc:spChg chg="add mod">
          <ac:chgData name="Diego Hernando Rodriguez Sosa" userId="a48b3168-130f-48a9-8222-cb234e7071e7" providerId="ADAL" clId="{0A97C5A9-6058-4DA4-8DF7-1651E8F5B66A}" dt="2025-11-04T03:09:24.019" v="1704" actId="113"/>
          <ac:spMkLst>
            <pc:docMk/>
            <pc:sldMk cId="2388055997" sldId="536"/>
            <ac:spMk id="9" creationId="{0173D593-53E2-472B-67E1-B573BB84B685}"/>
          </ac:spMkLst>
        </pc:spChg>
        <pc:spChg chg="add mod">
          <ac:chgData name="Diego Hernando Rodriguez Sosa" userId="a48b3168-130f-48a9-8222-cb234e7071e7" providerId="ADAL" clId="{0A97C5A9-6058-4DA4-8DF7-1651E8F5B66A}" dt="2025-11-04T03:09:26.850" v="1705" actId="113"/>
          <ac:spMkLst>
            <pc:docMk/>
            <pc:sldMk cId="2388055997" sldId="536"/>
            <ac:spMk id="11" creationId="{25331738-DC0E-7E80-52B9-EDDC5CF57C1E}"/>
          </ac:spMkLst>
        </pc:spChg>
        <pc:spChg chg="add mod">
          <ac:chgData name="Diego Hernando Rodriguez Sosa" userId="a48b3168-130f-48a9-8222-cb234e7071e7" providerId="ADAL" clId="{0A97C5A9-6058-4DA4-8DF7-1651E8F5B66A}" dt="2025-11-04T03:09:41.899" v="1707" actId="1076"/>
          <ac:spMkLst>
            <pc:docMk/>
            <pc:sldMk cId="2388055997" sldId="536"/>
            <ac:spMk id="12" creationId="{910204C4-6299-9392-3E2A-796E8BC20F27}"/>
          </ac:spMkLst>
        </pc:spChg>
        <pc:graphicFrameChg chg="add mod">
          <ac:chgData name="Diego Hernando Rodriguez Sosa" userId="a48b3168-130f-48a9-8222-cb234e7071e7" providerId="ADAL" clId="{0A97C5A9-6058-4DA4-8DF7-1651E8F5B66A}" dt="2025-11-04T03:09:04.311" v="1700"/>
          <ac:graphicFrameMkLst>
            <pc:docMk/>
            <pc:sldMk cId="2388055997" sldId="536"/>
            <ac:graphicFrameMk id="8" creationId="{357B4383-B091-9519-07D3-4E3373A561DB}"/>
          </ac:graphicFrameMkLst>
        </pc:graphicFrameChg>
        <pc:graphicFrameChg chg="add mod">
          <ac:chgData name="Diego Hernando Rodriguez Sosa" userId="a48b3168-130f-48a9-8222-cb234e7071e7" providerId="ADAL" clId="{0A97C5A9-6058-4DA4-8DF7-1651E8F5B66A}" dt="2025-11-04T03:09:04.311" v="1700"/>
          <ac:graphicFrameMkLst>
            <pc:docMk/>
            <pc:sldMk cId="2388055997" sldId="536"/>
            <ac:graphicFrameMk id="10" creationId="{906A3D90-1439-30E7-20F7-3B0E19899FCF}"/>
          </ac:graphicFrameMkLst>
        </pc:graphicFrameChg>
        <pc:picChg chg="add mod">
          <ac:chgData name="Diego Hernando Rodriguez Sosa" userId="a48b3168-130f-48a9-8222-cb234e7071e7" providerId="ADAL" clId="{0A97C5A9-6058-4DA4-8DF7-1651E8F5B66A}" dt="2025-11-04T03:09:04.311" v="1700"/>
          <ac:picMkLst>
            <pc:docMk/>
            <pc:sldMk cId="2388055997" sldId="536"/>
            <ac:picMk id="6" creationId="{AE989AA5-49B1-C85C-020E-EBA19BB66273}"/>
          </ac:picMkLst>
        </pc:picChg>
      </pc:sldChg>
      <pc:sldChg chg="addSp delSp modSp new mod">
        <pc:chgData name="Diego Hernando Rodriguez Sosa" userId="a48b3168-130f-48a9-8222-cb234e7071e7" providerId="ADAL" clId="{0A97C5A9-6058-4DA4-8DF7-1651E8F5B66A}" dt="2025-11-04T12:17:01.661" v="3366" actId="1076"/>
        <pc:sldMkLst>
          <pc:docMk/>
          <pc:sldMk cId="3617108615" sldId="537"/>
        </pc:sldMkLst>
        <pc:spChg chg="mod">
          <ac:chgData name="Diego Hernando Rodriguez Sosa" userId="a48b3168-130f-48a9-8222-cb234e7071e7" providerId="ADAL" clId="{0A97C5A9-6058-4DA4-8DF7-1651E8F5B66A}" dt="2025-11-04T03:10:20.017" v="1749" actId="403"/>
          <ac:spMkLst>
            <pc:docMk/>
            <pc:sldMk cId="3617108615" sldId="537"/>
            <ac:spMk id="3" creationId="{18C995BF-556A-B365-D12C-D4D4D21546BB}"/>
          </ac:spMkLst>
        </pc:spChg>
        <pc:spChg chg="add mod">
          <ac:chgData name="Diego Hernando Rodriguez Sosa" userId="a48b3168-130f-48a9-8222-cb234e7071e7" providerId="ADAL" clId="{0A97C5A9-6058-4DA4-8DF7-1651E8F5B66A}" dt="2025-11-04T12:17:01.661" v="3366" actId="1076"/>
          <ac:spMkLst>
            <pc:docMk/>
            <pc:sldMk cId="3617108615" sldId="537"/>
            <ac:spMk id="4" creationId="{E223F0D1-20B6-D3A1-F568-979728BFF542}"/>
          </ac:spMkLst>
        </pc:spChg>
      </pc:sldChg>
      <pc:sldChg chg="addSp delSp modSp add mod">
        <pc:chgData name="Diego Hernando Rodriguez Sosa" userId="a48b3168-130f-48a9-8222-cb234e7071e7" providerId="ADAL" clId="{0A97C5A9-6058-4DA4-8DF7-1651E8F5B66A}" dt="2025-11-04T03:52:49.028" v="3305"/>
        <pc:sldMkLst>
          <pc:docMk/>
          <pc:sldMk cId="327935463" sldId="538"/>
        </pc:sldMkLst>
        <pc:spChg chg="mod">
          <ac:chgData name="Diego Hernando Rodriguez Sosa" userId="a48b3168-130f-48a9-8222-cb234e7071e7" providerId="ADAL" clId="{0A97C5A9-6058-4DA4-8DF7-1651E8F5B66A}" dt="2025-11-04T03:40:58.277" v="2953" actId="20577"/>
          <ac:spMkLst>
            <pc:docMk/>
            <pc:sldMk cId="327935463" sldId="538"/>
            <ac:spMk id="3" creationId="{4CF2DB04-29A1-FADA-752D-E2FF929AC72F}"/>
          </ac:spMkLst>
        </pc:spChg>
        <pc:spChg chg="mod">
          <ac:chgData name="Diego Hernando Rodriguez Sosa" userId="a48b3168-130f-48a9-8222-cb234e7071e7" providerId="ADAL" clId="{0A97C5A9-6058-4DA4-8DF7-1651E8F5B66A}" dt="2025-11-04T03:51:29.112" v="3247" actId="20577"/>
          <ac:spMkLst>
            <pc:docMk/>
            <pc:sldMk cId="327935463" sldId="538"/>
            <ac:spMk id="4" creationId="{CE6CED64-FE37-15B8-B45A-5D3BD92CBDF1}"/>
          </ac:spMkLst>
        </pc:spChg>
        <pc:picChg chg="add mod">
          <ac:chgData name="Diego Hernando Rodriguez Sosa" userId="a48b3168-130f-48a9-8222-cb234e7071e7" providerId="ADAL" clId="{0A97C5A9-6058-4DA4-8DF7-1651E8F5B66A}" dt="2025-11-04T03:52:06.762" v="3250" actId="1076"/>
          <ac:picMkLst>
            <pc:docMk/>
            <pc:sldMk cId="327935463" sldId="538"/>
            <ac:picMk id="6" creationId="{5C46997D-F06F-B0B5-9372-69A1A40C1306}"/>
          </ac:picMkLst>
        </pc:picChg>
      </pc:sldChg>
      <pc:sldChg chg="delSp modSp add mod ord">
        <pc:chgData name="Diego Hernando Rodriguez Sosa" userId="a48b3168-130f-48a9-8222-cb234e7071e7" providerId="ADAL" clId="{0A97C5A9-6058-4DA4-8DF7-1651E8F5B66A}" dt="2025-11-04T12:18:10.536" v="3369"/>
        <pc:sldMkLst>
          <pc:docMk/>
          <pc:sldMk cId="1457229067" sldId="539"/>
        </pc:sldMkLst>
        <pc:spChg chg="mod">
          <ac:chgData name="Diego Hernando Rodriguez Sosa" userId="a48b3168-130f-48a9-8222-cb234e7071e7" providerId="ADAL" clId="{0A97C5A9-6058-4DA4-8DF7-1651E8F5B66A}" dt="2025-11-04T04:04:45.229" v="3320" actId="20577"/>
          <ac:spMkLst>
            <pc:docMk/>
            <pc:sldMk cId="1457229067" sldId="539"/>
            <ac:spMk id="3" creationId="{4CB76924-C681-914B-1C48-7277F727A08A}"/>
          </ac:spMkLst>
        </pc:spChg>
      </pc:sldChg>
      <pc:sldChg chg="addSp delSp modSp add mod">
        <pc:chgData name="Diego Hernando Rodriguez Sosa" userId="a48b3168-130f-48a9-8222-cb234e7071e7" providerId="ADAL" clId="{0A97C5A9-6058-4DA4-8DF7-1651E8F5B66A}" dt="2025-11-04T14:36:13.093" v="3621" actId="478"/>
        <pc:sldMkLst>
          <pc:docMk/>
          <pc:sldMk cId="611012156" sldId="541"/>
        </pc:sldMkLst>
        <pc:spChg chg="mod">
          <ac:chgData name="Diego Hernando Rodriguez Sosa" userId="a48b3168-130f-48a9-8222-cb234e7071e7" providerId="ADAL" clId="{0A97C5A9-6058-4DA4-8DF7-1651E8F5B66A}" dt="2025-11-04T13:41:33.711" v="3412" actId="20577"/>
          <ac:spMkLst>
            <pc:docMk/>
            <pc:sldMk cId="611012156" sldId="541"/>
            <ac:spMk id="3" creationId="{DBC64678-DF5D-8D30-5A13-80772FF957B8}"/>
          </ac:spMkLst>
        </pc:spChg>
        <pc:spChg chg="add mod">
          <ac:chgData name="Diego Hernando Rodriguez Sosa" userId="a48b3168-130f-48a9-8222-cb234e7071e7" providerId="ADAL" clId="{0A97C5A9-6058-4DA4-8DF7-1651E8F5B66A}" dt="2025-11-04T14:36:03.153" v="3620" actId="123"/>
          <ac:spMkLst>
            <pc:docMk/>
            <pc:sldMk cId="611012156" sldId="541"/>
            <ac:spMk id="6" creationId="{2A5D1CAB-441E-27AC-B68B-55BBFFA87F77}"/>
          </ac:spMkLst>
        </pc:spChg>
        <pc:picChg chg="add mod">
          <ac:chgData name="Diego Hernando Rodriguez Sosa" userId="a48b3168-130f-48a9-8222-cb234e7071e7" providerId="ADAL" clId="{0A97C5A9-6058-4DA4-8DF7-1651E8F5B66A}" dt="2025-11-04T14:32:36.555" v="3416" actId="1076"/>
          <ac:picMkLst>
            <pc:docMk/>
            <pc:sldMk cId="611012156" sldId="541"/>
            <ac:picMk id="2" creationId="{A97E4958-A6B7-0F7E-DACE-CF76ABAF157B}"/>
          </ac:picMkLst>
        </pc:picChg>
      </pc:sldChg>
    </pc:docChg>
  </pc:docChgLst>
  <pc:docChgLst>
    <pc:chgData name="Julian Andres Villamil Sanchez" userId="S::jvillamil@minvivienda.gov.co::8860b594-5aff-4138-82a0-cc05a66ab182" providerId="AD" clId="Web-{3A910B5B-A19F-00FE-3DEE-3469C1177C5B}"/>
    <pc:docChg chg="modSld">
      <pc:chgData name="Julian Andres Villamil Sanchez" userId="S::jvillamil@minvivienda.gov.co::8860b594-5aff-4138-82a0-cc05a66ab182" providerId="AD" clId="Web-{3A910B5B-A19F-00FE-3DEE-3469C1177C5B}" dt="2025-11-04T13:40:06.715" v="5" actId="20577"/>
      <pc:docMkLst>
        <pc:docMk/>
      </pc:docMkLst>
      <pc:sldChg chg="modSp">
        <pc:chgData name="Julian Andres Villamil Sanchez" userId="S::jvillamil@minvivienda.gov.co::8860b594-5aff-4138-82a0-cc05a66ab182" providerId="AD" clId="Web-{3A910B5B-A19F-00FE-3DEE-3469C1177C5B}" dt="2025-11-04T13:40:06.715" v="5" actId="20577"/>
        <pc:sldMkLst>
          <pc:docMk/>
          <pc:sldMk cId="3617108615" sldId="537"/>
        </pc:sldMkLst>
        <pc:spChg chg="mod">
          <ac:chgData name="Julian Andres Villamil Sanchez" userId="S::jvillamil@minvivienda.gov.co::8860b594-5aff-4138-82a0-cc05a66ab182" providerId="AD" clId="Web-{3A910B5B-A19F-00FE-3DEE-3469C1177C5B}" dt="2025-11-04T13:40:06.715" v="5" actId="20577"/>
          <ac:spMkLst>
            <pc:docMk/>
            <pc:sldMk cId="3617108615" sldId="537"/>
            <ac:spMk id="4" creationId="{E223F0D1-20B6-D3A1-F568-979728BFF542}"/>
          </ac:spMkLst>
        </pc:spChg>
      </pc:sldChg>
    </pc:docChg>
  </pc:docChgLst>
  <pc:docChgLst>
    <pc:chgData name="Brigitte Paola Avila Bolanos" userId="S::bpavila@minvivienda.gov.co::58594a1a-001b-4e46-b796-e3020a16f5cc" providerId="AD" clId="Web-{1F35D49C-71E1-F162-5E63-6AA708718E2C}"/>
    <pc:docChg chg="modSld">
      <pc:chgData name="Brigitte Paola Avila Bolanos" userId="S::bpavila@minvivienda.gov.co::58594a1a-001b-4e46-b796-e3020a16f5cc" providerId="AD" clId="Web-{1F35D49C-71E1-F162-5E63-6AA708718E2C}" dt="2025-11-04T14:18:38.503" v="34" actId="20577"/>
      <pc:docMkLst>
        <pc:docMk/>
      </pc:docMkLst>
      <pc:sldChg chg="modSp">
        <pc:chgData name="Brigitte Paola Avila Bolanos" userId="S::bpavila@minvivienda.gov.co::58594a1a-001b-4e46-b796-e3020a16f5cc" providerId="AD" clId="Web-{1F35D49C-71E1-F162-5E63-6AA708718E2C}" dt="2025-11-04T14:18:38.503" v="34" actId="20577"/>
        <pc:sldMkLst>
          <pc:docMk/>
          <pc:sldMk cId="1457229067" sldId="539"/>
        </pc:sldMkLst>
        <pc:spChg chg="mod">
          <ac:chgData name="Brigitte Paola Avila Bolanos" userId="S::bpavila@minvivienda.gov.co::58594a1a-001b-4e46-b796-e3020a16f5cc" providerId="AD" clId="Web-{1F35D49C-71E1-F162-5E63-6AA708718E2C}" dt="2025-11-04T14:18:38.503" v="34" actId="20577"/>
          <ac:spMkLst>
            <pc:docMk/>
            <pc:sldMk cId="1457229067" sldId="539"/>
            <ac:spMk id="4" creationId="{DF6B4FEF-580A-8192-B06E-E5EF723A0636}"/>
          </ac:spMkLst>
        </pc:spChg>
      </pc:sldChg>
      <pc:sldChg chg="addSp modSp">
        <pc:chgData name="Brigitte Paola Avila Bolanos" userId="S::bpavila@minvivienda.gov.co::58594a1a-001b-4e46-b796-e3020a16f5cc" providerId="AD" clId="Web-{1F35D49C-71E1-F162-5E63-6AA708718E2C}" dt="2025-11-04T13:50:26.468" v="31" actId="20577"/>
        <pc:sldMkLst>
          <pc:docMk/>
          <pc:sldMk cId="2196825440" sldId="542"/>
        </pc:sldMkLst>
        <pc:spChg chg="add mod">
          <ac:chgData name="Brigitte Paola Avila Bolanos" userId="S::bpavila@minvivienda.gov.co::58594a1a-001b-4e46-b796-e3020a16f5cc" providerId="AD" clId="Web-{1F35D49C-71E1-F162-5E63-6AA708718E2C}" dt="2025-11-04T13:50:26.468" v="31" actId="20577"/>
          <ac:spMkLst>
            <pc:docMk/>
            <pc:sldMk cId="2196825440" sldId="542"/>
            <ac:spMk id="2" creationId="{83257866-24B4-6820-1CBF-15FDE8FC4598}"/>
          </ac:spMkLst>
        </pc:spChg>
        <pc:spChg chg="mod">
          <ac:chgData name="Brigitte Paola Avila Bolanos" userId="S::bpavila@minvivienda.gov.co::58594a1a-001b-4e46-b796-e3020a16f5cc" providerId="AD" clId="Web-{1F35D49C-71E1-F162-5E63-6AA708718E2C}" dt="2025-11-04T13:42:05.648" v="1" actId="20577"/>
          <ac:spMkLst>
            <pc:docMk/>
            <pc:sldMk cId="2196825440" sldId="542"/>
            <ac:spMk id="4" creationId="{81ECB760-5831-6C3C-A2D5-CCA7A6FB9481}"/>
          </ac:spMkLst>
        </pc:spChg>
      </pc:sldChg>
    </pc:docChg>
  </pc:docChgLst>
</pc:chgInfo>
</file>

<file path=ppt/comments/modernComment_21E_82F0E56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8610AF59-4A90-4FE1-A660-DD6938350C36}" authorId="{581ED7DB-034C-02EB-3B94-01E8D81D0E8D}" created="2025-11-06T13:32:25.035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2196825440" sldId="542"/>
      <ac:spMk id="2" creationId="{83257866-24B4-6820-1CBF-15FDE8FC4598}"/>
      <ac:txMk cp="216" len="10">
        <ac:context len="466" hash="4190135956"/>
      </ac:txMk>
    </ac:txMkLst>
    <p188:pos x="9207072" y="1130037"/>
    <p188:txBody>
      <a:bodyPr/>
      <a:lstStyle/>
      <a:p>
        <a:r>
          <a:rPr lang="es-CO"/>
          <a:t>Claridad importante. Por falta de tiempo esto debe ir como un SFV. De lo contrario, habría que crear un proyecto de inversión</a:t>
        </a:r>
      </a:p>
    </p188:txBody>
  </p188:cm>
</p188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70B0AB-00CE-4301-B4C5-3B54847813F9}" type="doc">
      <dgm:prSet loTypeId="urn:microsoft.com/office/officeart/2005/8/layout/b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9FACB3AD-D710-48D0-8F76-E68213EE9C02}">
      <dgm:prSet>
        <dgm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s-MX" b="1">
              <a:latin typeface="Verdana" panose="020B0604030504040204" pitchFamily="34" charset="0"/>
              <a:ea typeface="Verdana" panose="020B0604030504040204" pitchFamily="34" charset="0"/>
            </a:rPr>
            <a:t>Estudios previos</a:t>
          </a:r>
          <a:endParaRPr lang="en-US" b="1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9873B8F8-2138-4AD8-AEF7-5ED86C109F04}" type="parTrans" cxnId="{2536899D-8BAF-4C8E-80AB-06AD70198E0B}">
      <dgm:prSet/>
      <dgm:spPr/>
      <dgm:t>
        <a:bodyPr/>
        <a:lstStyle/>
        <a:p>
          <a:endParaRPr lang="es-ES" b="1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0088D75F-3A0D-4CFE-AA88-DD7758D8DD8F}" type="sibTrans" cxnId="{2536899D-8BAF-4C8E-80AB-06AD70198E0B}">
      <dgm:prSet/>
      <dgm:spPr/>
      <dgm:t>
        <a:bodyPr/>
        <a:lstStyle/>
        <a:p>
          <a:endParaRPr lang="es-ES" b="1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4332F556-4EFA-4BBD-AD19-EB149DA1E171}">
      <dgm:prSet>
        <dgm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s-MX" b="1">
              <a:latin typeface="Verdana" panose="020B0604030504040204" pitchFamily="34" charset="0"/>
              <a:ea typeface="Verdana" panose="020B0604030504040204" pitchFamily="34" charset="0"/>
            </a:rPr>
            <a:t>solicitud documentos a la entidad</a:t>
          </a:r>
          <a:endParaRPr lang="en-US" b="1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BF35432E-E898-42FE-8FE2-6D209E3B437B}" type="parTrans" cxnId="{6A6115D1-A9E8-402C-B2C0-3F1069B8BD21}">
      <dgm:prSet/>
      <dgm:spPr/>
      <dgm:t>
        <a:bodyPr/>
        <a:lstStyle/>
        <a:p>
          <a:endParaRPr lang="es-ES" b="1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DDA56468-FE15-43BA-83E8-A333EC7B0E06}" type="sibTrans" cxnId="{6A6115D1-A9E8-402C-B2C0-3F1069B8BD21}">
      <dgm:prSet/>
      <dgm:spPr/>
      <dgm:t>
        <a:bodyPr/>
        <a:lstStyle/>
        <a:p>
          <a:endParaRPr lang="es-ES" b="1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080EA2E2-67BB-4145-BED9-869C04F4F87B}">
      <dgm:prSet>
        <dgm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s-MX" b="1">
              <a:latin typeface="Verdana" panose="020B0604030504040204" pitchFamily="34" charset="0"/>
              <a:ea typeface="Verdana" panose="020B0604030504040204" pitchFamily="34" charset="0"/>
            </a:rPr>
            <a:t>Tramites administrativos grupo de Contratos</a:t>
          </a:r>
          <a:endParaRPr lang="en-US" b="1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BA0A2234-57C2-48F1-A4A9-001D7AEDDD59}" type="parTrans" cxnId="{26A275FF-976E-4B91-AC7B-E2B302EF7C00}">
      <dgm:prSet/>
      <dgm:spPr/>
      <dgm:t>
        <a:bodyPr/>
        <a:lstStyle/>
        <a:p>
          <a:endParaRPr lang="es-ES" b="1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15EDBA0E-0174-430D-8660-B006F6B2C627}" type="sibTrans" cxnId="{26A275FF-976E-4B91-AC7B-E2B302EF7C00}">
      <dgm:prSet/>
      <dgm:spPr/>
      <dgm:t>
        <a:bodyPr/>
        <a:lstStyle/>
        <a:p>
          <a:endParaRPr lang="es-ES" b="1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D0D5E3F2-83A4-4440-A292-68EF5A08343A}">
      <dgm:prSet>
        <dgm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s-MX" b="1">
              <a:latin typeface="Verdana" panose="020B0604030504040204" pitchFamily="34" charset="0"/>
              <a:ea typeface="Verdana" panose="020B0604030504040204" pitchFamily="34" charset="0"/>
            </a:rPr>
            <a:t>Comité de contratación</a:t>
          </a:r>
          <a:endParaRPr lang="en-US" b="1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0A6A30B0-4B8D-40AD-9116-5F1AA08545F4}" type="parTrans" cxnId="{7F3728A7-0E40-4B9D-B988-7143B6C25600}">
      <dgm:prSet/>
      <dgm:spPr/>
      <dgm:t>
        <a:bodyPr/>
        <a:lstStyle/>
        <a:p>
          <a:endParaRPr lang="es-ES" b="1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9B022A09-AB89-42FF-8B60-F1901211B2AE}" type="sibTrans" cxnId="{7F3728A7-0E40-4B9D-B988-7143B6C25600}">
      <dgm:prSet/>
      <dgm:spPr/>
      <dgm:t>
        <a:bodyPr/>
        <a:lstStyle/>
        <a:p>
          <a:endParaRPr lang="es-ES" b="1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DDD89B23-6235-4454-97B2-9EFAEFF28BE6}">
      <dgm:prSet>
        <dgm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s-MX" b="1">
              <a:latin typeface="Verdana" panose="020B0604030504040204" pitchFamily="34" charset="0"/>
              <a:ea typeface="Verdana" panose="020B0604030504040204" pitchFamily="34" charset="0"/>
            </a:rPr>
            <a:t>Realización del contrato</a:t>
          </a:r>
          <a:endParaRPr lang="en-US" b="1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5A000ED7-71C9-4BAC-AF9A-C8F03C525FB2}" type="parTrans" cxnId="{BEC77D73-B223-413D-9215-D248CD4C243B}">
      <dgm:prSet/>
      <dgm:spPr/>
      <dgm:t>
        <a:bodyPr/>
        <a:lstStyle/>
        <a:p>
          <a:endParaRPr lang="es-ES" b="1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1A806A30-5B62-415B-8204-57BA3D2C5B30}" type="sibTrans" cxnId="{BEC77D73-B223-413D-9215-D248CD4C243B}">
      <dgm:prSet/>
      <dgm:spPr/>
      <dgm:t>
        <a:bodyPr/>
        <a:lstStyle/>
        <a:p>
          <a:endParaRPr lang="es-ES" b="1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5B768790-B570-4004-A3D1-A419AA9FE15E}">
      <dgm:prSet>
        <dgm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s-MX" b="1">
              <a:latin typeface="Verdana" panose="020B0604030504040204" pitchFamily="34" charset="0"/>
              <a:ea typeface="Verdana" panose="020B0604030504040204" pitchFamily="34" charset="0"/>
            </a:rPr>
            <a:t>Publicación del contrato en Secop II</a:t>
          </a:r>
          <a:endParaRPr lang="en-US" b="1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C645AC43-2A73-4D7E-B285-417C4222577F}" type="parTrans" cxnId="{BA8703C6-93F3-4042-A075-C34ED6F0908F}">
      <dgm:prSet/>
      <dgm:spPr/>
      <dgm:t>
        <a:bodyPr/>
        <a:lstStyle/>
        <a:p>
          <a:endParaRPr lang="es-ES" b="1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D48079A0-3F84-4CF4-B9A6-45F1B59A3205}" type="sibTrans" cxnId="{BA8703C6-93F3-4042-A075-C34ED6F0908F}">
      <dgm:prSet/>
      <dgm:spPr/>
      <dgm:t>
        <a:bodyPr/>
        <a:lstStyle/>
        <a:p>
          <a:endParaRPr lang="es-ES" b="1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415A9EA0-73F8-4AA0-916C-F03464595ABC}">
      <dgm:prSet>
        <dgm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s-MX" b="1">
              <a:latin typeface="Verdana" panose="020B0604030504040204" pitchFamily="34" charset="0"/>
              <a:ea typeface="Verdana" panose="020B0604030504040204" pitchFamily="34" charset="0"/>
            </a:rPr>
            <a:t>Aprobación del contrato en Secop II</a:t>
          </a:r>
          <a:endParaRPr lang="en-US" b="1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C4B25AF4-0AA4-48F3-A4EB-29A467EB28BB}" type="parTrans" cxnId="{650F660B-170F-4F69-A88C-6A3AD790AA78}">
      <dgm:prSet/>
      <dgm:spPr/>
      <dgm:t>
        <a:bodyPr/>
        <a:lstStyle/>
        <a:p>
          <a:endParaRPr lang="es-ES" b="1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31A30AD8-2F99-4259-9A81-5CC26599ADE0}" type="sibTrans" cxnId="{650F660B-170F-4F69-A88C-6A3AD790AA78}">
      <dgm:prSet/>
      <dgm:spPr/>
      <dgm:t>
        <a:bodyPr/>
        <a:lstStyle/>
        <a:p>
          <a:endParaRPr lang="es-ES" b="1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2E6DF549-6A03-4974-BC80-2B66AAB642A5}">
      <dgm:prSet>
        <dgm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s-MX" b="1">
              <a:latin typeface="Verdana" panose="020B0604030504040204" pitchFamily="34" charset="0"/>
              <a:ea typeface="Verdana" panose="020B0604030504040204" pitchFamily="34" charset="0"/>
            </a:rPr>
            <a:t>Legalizacion del contrato</a:t>
          </a:r>
          <a:endParaRPr lang="en-US" b="1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5F9EECCB-B7CF-4447-8E22-91ABD01F0B64}" type="parTrans" cxnId="{9929C39A-8832-4579-A9DC-1762BD280855}">
      <dgm:prSet/>
      <dgm:spPr/>
      <dgm:t>
        <a:bodyPr/>
        <a:lstStyle/>
        <a:p>
          <a:endParaRPr lang="es-ES" b="1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6F7C56ED-16D6-4EE2-84F7-171FAA37A908}" type="sibTrans" cxnId="{9929C39A-8832-4579-A9DC-1762BD280855}">
      <dgm:prSet/>
      <dgm:spPr/>
      <dgm:t>
        <a:bodyPr/>
        <a:lstStyle/>
        <a:p>
          <a:endParaRPr lang="es-ES" b="1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2D2D4DA7-3635-43A4-9722-7EFF65747B27}">
      <dgm:prSet>
        <dgm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s-MX" b="1">
              <a:latin typeface="Verdana" panose="020B0604030504040204" pitchFamily="34" charset="0"/>
              <a:ea typeface="Verdana" panose="020B0604030504040204" pitchFamily="34" charset="0"/>
            </a:rPr>
            <a:t>Acta de incio del contrato</a:t>
          </a:r>
          <a:endParaRPr lang="en-US" b="1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07CFE6A3-B19D-47F6-A016-39F6E5E23191}" type="parTrans" cxnId="{0071234A-4DBB-4C8A-867A-A2755A32DEFD}">
      <dgm:prSet/>
      <dgm:spPr/>
      <dgm:t>
        <a:bodyPr/>
        <a:lstStyle/>
        <a:p>
          <a:endParaRPr lang="es-ES" b="1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99F59863-DADD-4C9A-A34B-6E70D9D16DF3}" type="sibTrans" cxnId="{0071234A-4DBB-4C8A-867A-A2755A32DEFD}">
      <dgm:prSet/>
      <dgm:spPr/>
      <dgm:t>
        <a:bodyPr/>
        <a:lstStyle/>
        <a:p>
          <a:endParaRPr lang="es-ES" b="1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8BD083BA-8816-4906-BCF0-C9ED43F0D791}" type="pres">
      <dgm:prSet presAssocID="{3270B0AB-00CE-4301-B4C5-3B54847813F9}" presName="Name0" presStyleCnt="0">
        <dgm:presLayoutVars>
          <dgm:dir/>
          <dgm:resizeHandles val="exact"/>
        </dgm:presLayoutVars>
      </dgm:prSet>
      <dgm:spPr/>
    </dgm:pt>
    <dgm:pt modelId="{91F2E250-FAAF-4A0F-9206-4B70D1F4DEC4}" type="pres">
      <dgm:prSet presAssocID="{9FACB3AD-D710-48D0-8F76-E68213EE9C02}" presName="node" presStyleLbl="node1" presStyleIdx="0" presStyleCnt="9">
        <dgm:presLayoutVars>
          <dgm:bulletEnabled val="1"/>
        </dgm:presLayoutVars>
      </dgm:prSet>
      <dgm:spPr/>
    </dgm:pt>
    <dgm:pt modelId="{44454AA2-52B0-4ADF-867D-90D71178EC2B}" type="pres">
      <dgm:prSet presAssocID="{0088D75F-3A0D-4CFE-AA88-DD7758D8DD8F}" presName="sibTrans" presStyleLbl="sibTrans1D1" presStyleIdx="0" presStyleCnt="8"/>
      <dgm:spPr/>
    </dgm:pt>
    <dgm:pt modelId="{10FEAB96-03EF-4C60-8A40-8B76951EA59A}" type="pres">
      <dgm:prSet presAssocID="{0088D75F-3A0D-4CFE-AA88-DD7758D8DD8F}" presName="connectorText" presStyleLbl="sibTrans1D1" presStyleIdx="0" presStyleCnt="8"/>
      <dgm:spPr/>
    </dgm:pt>
    <dgm:pt modelId="{F9DF5C5B-41F7-4DE8-B53D-1A4113721756}" type="pres">
      <dgm:prSet presAssocID="{4332F556-4EFA-4BBD-AD19-EB149DA1E171}" presName="node" presStyleLbl="node1" presStyleIdx="1" presStyleCnt="9">
        <dgm:presLayoutVars>
          <dgm:bulletEnabled val="1"/>
        </dgm:presLayoutVars>
      </dgm:prSet>
      <dgm:spPr/>
    </dgm:pt>
    <dgm:pt modelId="{083B9F12-CCD0-4886-BED6-548257C681B1}" type="pres">
      <dgm:prSet presAssocID="{DDA56468-FE15-43BA-83E8-A333EC7B0E06}" presName="sibTrans" presStyleLbl="sibTrans1D1" presStyleIdx="1" presStyleCnt="8"/>
      <dgm:spPr/>
    </dgm:pt>
    <dgm:pt modelId="{21B5C215-DD79-454F-9F9B-A19B3BD1E55E}" type="pres">
      <dgm:prSet presAssocID="{DDA56468-FE15-43BA-83E8-A333EC7B0E06}" presName="connectorText" presStyleLbl="sibTrans1D1" presStyleIdx="1" presStyleCnt="8"/>
      <dgm:spPr/>
    </dgm:pt>
    <dgm:pt modelId="{8E3335FA-9987-4928-AE1E-BBDF983802CD}" type="pres">
      <dgm:prSet presAssocID="{080EA2E2-67BB-4145-BED9-869C04F4F87B}" presName="node" presStyleLbl="node1" presStyleIdx="2" presStyleCnt="9">
        <dgm:presLayoutVars>
          <dgm:bulletEnabled val="1"/>
        </dgm:presLayoutVars>
      </dgm:prSet>
      <dgm:spPr/>
    </dgm:pt>
    <dgm:pt modelId="{9690CAF0-AB71-46D8-8D3C-137024F7DE44}" type="pres">
      <dgm:prSet presAssocID="{15EDBA0E-0174-430D-8660-B006F6B2C627}" presName="sibTrans" presStyleLbl="sibTrans1D1" presStyleIdx="2" presStyleCnt="8"/>
      <dgm:spPr/>
    </dgm:pt>
    <dgm:pt modelId="{12C62707-8951-4196-8E0E-AE62FB14E211}" type="pres">
      <dgm:prSet presAssocID="{15EDBA0E-0174-430D-8660-B006F6B2C627}" presName="connectorText" presStyleLbl="sibTrans1D1" presStyleIdx="2" presStyleCnt="8"/>
      <dgm:spPr/>
    </dgm:pt>
    <dgm:pt modelId="{7E5C78A8-6E08-46B2-8FD3-3EAAAF451CE3}" type="pres">
      <dgm:prSet presAssocID="{D0D5E3F2-83A4-4440-A292-68EF5A08343A}" presName="node" presStyleLbl="node1" presStyleIdx="3" presStyleCnt="9">
        <dgm:presLayoutVars>
          <dgm:bulletEnabled val="1"/>
        </dgm:presLayoutVars>
      </dgm:prSet>
      <dgm:spPr/>
    </dgm:pt>
    <dgm:pt modelId="{86C13C47-F09D-43D0-8B9D-E2AA9461648B}" type="pres">
      <dgm:prSet presAssocID="{9B022A09-AB89-42FF-8B60-F1901211B2AE}" presName="sibTrans" presStyleLbl="sibTrans1D1" presStyleIdx="3" presStyleCnt="8"/>
      <dgm:spPr/>
    </dgm:pt>
    <dgm:pt modelId="{51718B2B-6EA7-4119-9E9D-42631A0B4B66}" type="pres">
      <dgm:prSet presAssocID="{9B022A09-AB89-42FF-8B60-F1901211B2AE}" presName="connectorText" presStyleLbl="sibTrans1D1" presStyleIdx="3" presStyleCnt="8"/>
      <dgm:spPr/>
    </dgm:pt>
    <dgm:pt modelId="{D48BF21B-108E-4E19-A1E1-AA56F1427812}" type="pres">
      <dgm:prSet presAssocID="{DDD89B23-6235-4454-97B2-9EFAEFF28BE6}" presName="node" presStyleLbl="node1" presStyleIdx="4" presStyleCnt="9">
        <dgm:presLayoutVars>
          <dgm:bulletEnabled val="1"/>
        </dgm:presLayoutVars>
      </dgm:prSet>
      <dgm:spPr/>
    </dgm:pt>
    <dgm:pt modelId="{B711232D-3841-492E-B5A5-25398B9417CB}" type="pres">
      <dgm:prSet presAssocID="{1A806A30-5B62-415B-8204-57BA3D2C5B30}" presName="sibTrans" presStyleLbl="sibTrans1D1" presStyleIdx="4" presStyleCnt="8"/>
      <dgm:spPr/>
    </dgm:pt>
    <dgm:pt modelId="{B89B032A-7CD9-45CB-A29E-999CAA01D84F}" type="pres">
      <dgm:prSet presAssocID="{1A806A30-5B62-415B-8204-57BA3D2C5B30}" presName="connectorText" presStyleLbl="sibTrans1D1" presStyleIdx="4" presStyleCnt="8"/>
      <dgm:spPr/>
    </dgm:pt>
    <dgm:pt modelId="{70179A07-ABDA-4A02-9EDA-D2428FEF1713}" type="pres">
      <dgm:prSet presAssocID="{5B768790-B570-4004-A3D1-A419AA9FE15E}" presName="node" presStyleLbl="node1" presStyleIdx="5" presStyleCnt="9">
        <dgm:presLayoutVars>
          <dgm:bulletEnabled val="1"/>
        </dgm:presLayoutVars>
      </dgm:prSet>
      <dgm:spPr/>
    </dgm:pt>
    <dgm:pt modelId="{955C21FE-901F-475E-817D-63747D6B89CB}" type="pres">
      <dgm:prSet presAssocID="{D48079A0-3F84-4CF4-B9A6-45F1B59A3205}" presName="sibTrans" presStyleLbl="sibTrans1D1" presStyleIdx="5" presStyleCnt="8"/>
      <dgm:spPr/>
    </dgm:pt>
    <dgm:pt modelId="{1E2FCCEB-358F-494A-9662-74F856039D1B}" type="pres">
      <dgm:prSet presAssocID="{D48079A0-3F84-4CF4-B9A6-45F1B59A3205}" presName="connectorText" presStyleLbl="sibTrans1D1" presStyleIdx="5" presStyleCnt="8"/>
      <dgm:spPr/>
    </dgm:pt>
    <dgm:pt modelId="{C87B62C8-7F76-4150-9610-1C0491D2A1A7}" type="pres">
      <dgm:prSet presAssocID="{415A9EA0-73F8-4AA0-916C-F03464595ABC}" presName="node" presStyleLbl="node1" presStyleIdx="6" presStyleCnt="9">
        <dgm:presLayoutVars>
          <dgm:bulletEnabled val="1"/>
        </dgm:presLayoutVars>
      </dgm:prSet>
      <dgm:spPr/>
    </dgm:pt>
    <dgm:pt modelId="{564C595A-05BB-442F-9AB6-9CA1FB8F9813}" type="pres">
      <dgm:prSet presAssocID="{31A30AD8-2F99-4259-9A81-5CC26599ADE0}" presName="sibTrans" presStyleLbl="sibTrans1D1" presStyleIdx="6" presStyleCnt="8"/>
      <dgm:spPr/>
    </dgm:pt>
    <dgm:pt modelId="{2589D5E3-C835-4722-8D49-1E681AA40A5E}" type="pres">
      <dgm:prSet presAssocID="{31A30AD8-2F99-4259-9A81-5CC26599ADE0}" presName="connectorText" presStyleLbl="sibTrans1D1" presStyleIdx="6" presStyleCnt="8"/>
      <dgm:spPr/>
    </dgm:pt>
    <dgm:pt modelId="{3F19FA65-05B8-41C0-B6F3-84AB2A21BE95}" type="pres">
      <dgm:prSet presAssocID="{2E6DF549-6A03-4974-BC80-2B66AAB642A5}" presName="node" presStyleLbl="node1" presStyleIdx="7" presStyleCnt="9">
        <dgm:presLayoutVars>
          <dgm:bulletEnabled val="1"/>
        </dgm:presLayoutVars>
      </dgm:prSet>
      <dgm:spPr/>
    </dgm:pt>
    <dgm:pt modelId="{E8C3C9FA-3270-4E23-8A9B-FD0C1495A38B}" type="pres">
      <dgm:prSet presAssocID="{6F7C56ED-16D6-4EE2-84F7-171FAA37A908}" presName="sibTrans" presStyleLbl="sibTrans1D1" presStyleIdx="7" presStyleCnt="8"/>
      <dgm:spPr/>
    </dgm:pt>
    <dgm:pt modelId="{9B894D41-7215-4F42-8D9F-6532973DEA53}" type="pres">
      <dgm:prSet presAssocID="{6F7C56ED-16D6-4EE2-84F7-171FAA37A908}" presName="connectorText" presStyleLbl="sibTrans1D1" presStyleIdx="7" presStyleCnt="8"/>
      <dgm:spPr/>
    </dgm:pt>
    <dgm:pt modelId="{C40A39E7-8D21-4BE1-BA71-D4E5EE58FDD0}" type="pres">
      <dgm:prSet presAssocID="{2D2D4DA7-3635-43A4-9722-7EFF65747B27}" presName="node" presStyleLbl="node1" presStyleIdx="8" presStyleCnt="9" custLinFactX="77965" custLinFactNeighborX="100000" custLinFactNeighborY="1201">
        <dgm:presLayoutVars>
          <dgm:bulletEnabled val="1"/>
        </dgm:presLayoutVars>
      </dgm:prSet>
      <dgm:spPr/>
    </dgm:pt>
  </dgm:ptLst>
  <dgm:cxnLst>
    <dgm:cxn modelId="{9F7B6806-C218-42FA-9799-3B498C1F3DDF}" type="presOf" srcId="{9FACB3AD-D710-48D0-8F76-E68213EE9C02}" destId="{91F2E250-FAAF-4A0F-9206-4B70D1F4DEC4}" srcOrd="0" destOrd="0" presId="urn:microsoft.com/office/officeart/2005/8/layout/bProcess3"/>
    <dgm:cxn modelId="{650F660B-170F-4F69-A88C-6A3AD790AA78}" srcId="{3270B0AB-00CE-4301-B4C5-3B54847813F9}" destId="{415A9EA0-73F8-4AA0-916C-F03464595ABC}" srcOrd="6" destOrd="0" parTransId="{C4B25AF4-0AA4-48F3-A4EB-29A467EB28BB}" sibTransId="{31A30AD8-2F99-4259-9A81-5CC26599ADE0}"/>
    <dgm:cxn modelId="{AD055C10-5CDC-4361-AFDF-1E75C26B74E4}" type="presOf" srcId="{6F7C56ED-16D6-4EE2-84F7-171FAA37A908}" destId="{9B894D41-7215-4F42-8D9F-6532973DEA53}" srcOrd="1" destOrd="0" presId="urn:microsoft.com/office/officeart/2005/8/layout/bProcess3"/>
    <dgm:cxn modelId="{78D46D26-0521-4018-BCC1-07365D1962BB}" type="presOf" srcId="{0088D75F-3A0D-4CFE-AA88-DD7758D8DD8F}" destId="{44454AA2-52B0-4ADF-867D-90D71178EC2B}" srcOrd="0" destOrd="0" presId="urn:microsoft.com/office/officeart/2005/8/layout/bProcess3"/>
    <dgm:cxn modelId="{2D99EE2A-15CB-4546-945E-D13E3B6BFD67}" type="presOf" srcId="{D0D5E3F2-83A4-4440-A292-68EF5A08343A}" destId="{7E5C78A8-6E08-46B2-8FD3-3EAAAF451CE3}" srcOrd="0" destOrd="0" presId="urn:microsoft.com/office/officeart/2005/8/layout/bProcess3"/>
    <dgm:cxn modelId="{2FAE4836-5D05-4E56-AF8D-8590A4A567E6}" type="presOf" srcId="{9B022A09-AB89-42FF-8B60-F1901211B2AE}" destId="{51718B2B-6EA7-4119-9E9D-42631A0B4B66}" srcOrd="1" destOrd="0" presId="urn:microsoft.com/office/officeart/2005/8/layout/bProcess3"/>
    <dgm:cxn modelId="{D804A436-8E27-41A5-8EA8-506943F1B8B9}" type="presOf" srcId="{0088D75F-3A0D-4CFE-AA88-DD7758D8DD8F}" destId="{10FEAB96-03EF-4C60-8A40-8B76951EA59A}" srcOrd="1" destOrd="0" presId="urn:microsoft.com/office/officeart/2005/8/layout/bProcess3"/>
    <dgm:cxn modelId="{5356B75D-146F-4D82-85F5-33AF7392A9E1}" type="presOf" srcId="{2D2D4DA7-3635-43A4-9722-7EFF65747B27}" destId="{C40A39E7-8D21-4BE1-BA71-D4E5EE58FDD0}" srcOrd="0" destOrd="0" presId="urn:microsoft.com/office/officeart/2005/8/layout/bProcess3"/>
    <dgm:cxn modelId="{ADBCB347-9C6C-4D3E-B1EE-F3D1895E2E18}" type="presOf" srcId="{DDA56468-FE15-43BA-83E8-A333EC7B0E06}" destId="{21B5C215-DD79-454F-9F9B-A19B3BD1E55E}" srcOrd="1" destOrd="0" presId="urn:microsoft.com/office/officeart/2005/8/layout/bProcess3"/>
    <dgm:cxn modelId="{314AD769-CD94-4E5B-B8AF-4A67A9F801EF}" type="presOf" srcId="{31A30AD8-2F99-4259-9A81-5CC26599ADE0}" destId="{564C595A-05BB-442F-9AB6-9CA1FB8F9813}" srcOrd="0" destOrd="0" presId="urn:microsoft.com/office/officeart/2005/8/layout/bProcess3"/>
    <dgm:cxn modelId="{0071234A-4DBB-4C8A-867A-A2755A32DEFD}" srcId="{3270B0AB-00CE-4301-B4C5-3B54847813F9}" destId="{2D2D4DA7-3635-43A4-9722-7EFF65747B27}" srcOrd="8" destOrd="0" parTransId="{07CFE6A3-B19D-47F6-A016-39F6E5E23191}" sibTransId="{99F59863-DADD-4C9A-A34B-6E70D9D16DF3}"/>
    <dgm:cxn modelId="{722B354A-3892-4270-B56E-50D4D9B789D2}" type="presOf" srcId="{31A30AD8-2F99-4259-9A81-5CC26599ADE0}" destId="{2589D5E3-C835-4722-8D49-1E681AA40A5E}" srcOrd="1" destOrd="0" presId="urn:microsoft.com/office/officeart/2005/8/layout/bProcess3"/>
    <dgm:cxn modelId="{7E4F934B-B242-4B3E-89C2-F3338D35E0FD}" type="presOf" srcId="{1A806A30-5B62-415B-8204-57BA3D2C5B30}" destId="{B711232D-3841-492E-B5A5-25398B9417CB}" srcOrd="0" destOrd="0" presId="urn:microsoft.com/office/officeart/2005/8/layout/bProcess3"/>
    <dgm:cxn modelId="{BEC77D73-B223-413D-9215-D248CD4C243B}" srcId="{3270B0AB-00CE-4301-B4C5-3B54847813F9}" destId="{DDD89B23-6235-4454-97B2-9EFAEFF28BE6}" srcOrd="4" destOrd="0" parTransId="{5A000ED7-71C9-4BAC-AF9A-C8F03C525FB2}" sibTransId="{1A806A30-5B62-415B-8204-57BA3D2C5B30}"/>
    <dgm:cxn modelId="{3871E480-F604-44E1-BBBE-DEB0A0C69EFB}" type="presOf" srcId="{DDD89B23-6235-4454-97B2-9EFAEFF28BE6}" destId="{D48BF21B-108E-4E19-A1E1-AA56F1427812}" srcOrd="0" destOrd="0" presId="urn:microsoft.com/office/officeart/2005/8/layout/bProcess3"/>
    <dgm:cxn modelId="{A25A508A-2C53-45E9-ACF3-86F0AE764B85}" type="presOf" srcId="{3270B0AB-00CE-4301-B4C5-3B54847813F9}" destId="{8BD083BA-8816-4906-BCF0-C9ED43F0D791}" srcOrd="0" destOrd="0" presId="urn:microsoft.com/office/officeart/2005/8/layout/bProcess3"/>
    <dgm:cxn modelId="{81D3218E-18F3-49E6-8C57-FC076457660E}" type="presOf" srcId="{6F7C56ED-16D6-4EE2-84F7-171FAA37A908}" destId="{E8C3C9FA-3270-4E23-8A9B-FD0C1495A38B}" srcOrd="0" destOrd="0" presId="urn:microsoft.com/office/officeart/2005/8/layout/bProcess3"/>
    <dgm:cxn modelId="{E8008B93-E220-41A8-A425-8BD9FB0E6F2C}" type="presOf" srcId="{080EA2E2-67BB-4145-BED9-869C04F4F87B}" destId="{8E3335FA-9987-4928-AE1E-BBDF983802CD}" srcOrd="0" destOrd="0" presId="urn:microsoft.com/office/officeart/2005/8/layout/bProcess3"/>
    <dgm:cxn modelId="{CF31C997-12B3-4384-A4B7-373BAEE3237B}" type="presOf" srcId="{5B768790-B570-4004-A3D1-A419AA9FE15E}" destId="{70179A07-ABDA-4A02-9EDA-D2428FEF1713}" srcOrd="0" destOrd="0" presId="urn:microsoft.com/office/officeart/2005/8/layout/bProcess3"/>
    <dgm:cxn modelId="{9929C39A-8832-4579-A9DC-1762BD280855}" srcId="{3270B0AB-00CE-4301-B4C5-3B54847813F9}" destId="{2E6DF549-6A03-4974-BC80-2B66AAB642A5}" srcOrd="7" destOrd="0" parTransId="{5F9EECCB-B7CF-4447-8E22-91ABD01F0B64}" sibTransId="{6F7C56ED-16D6-4EE2-84F7-171FAA37A908}"/>
    <dgm:cxn modelId="{2536899D-8BAF-4C8E-80AB-06AD70198E0B}" srcId="{3270B0AB-00CE-4301-B4C5-3B54847813F9}" destId="{9FACB3AD-D710-48D0-8F76-E68213EE9C02}" srcOrd="0" destOrd="0" parTransId="{9873B8F8-2138-4AD8-AEF7-5ED86C109F04}" sibTransId="{0088D75F-3A0D-4CFE-AA88-DD7758D8DD8F}"/>
    <dgm:cxn modelId="{1E00F69D-852D-451E-BBCC-39559D4FAFDC}" type="presOf" srcId="{D48079A0-3F84-4CF4-B9A6-45F1B59A3205}" destId="{1E2FCCEB-358F-494A-9662-74F856039D1B}" srcOrd="1" destOrd="0" presId="urn:microsoft.com/office/officeart/2005/8/layout/bProcess3"/>
    <dgm:cxn modelId="{D04A56A2-3690-4BA1-A970-042197DF8424}" type="presOf" srcId="{9B022A09-AB89-42FF-8B60-F1901211B2AE}" destId="{86C13C47-F09D-43D0-8B9D-E2AA9461648B}" srcOrd="0" destOrd="0" presId="urn:microsoft.com/office/officeart/2005/8/layout/bProcess3"/>
    <dgm:cxn modelId="{7F3728A7-0E40-4B9D-B988-7143B6C25600}" srcId="{3270B0AB-00CE-4301-B4C5-3B54847813F9}" destId="{D0D5E3F2-83A4-4440-A292-68EF5A08343A}" srcOrd="3" destOrd="0" parTransId="{0A6A30B0-4B8D-40AD-9116-5F1AA08545F4}" sibTransId="{9B022A09-AB89-42FF-8B60-F1901211B2AE}"/>
    <dgm:cxn modelId="{6B80BFAE-63A3-4B07-A70D-5CD0842E76F6}" type="presOf" srcId="{415A9EA0-73F8-4AA0-916C-F03464595ABC}" destId="{C87B62C8-7F76-4150-9610-1C0491D2A1A7}" srcOrd="0" destOrd="0" presId="urn:microsoft.com/office/officeart/2005/8/layout/bProcess3"/>
    <dgm:cxn modelId="{9372E9B5-F003-4CC1-AFF4-73D1CB6F3DDC}" type="presOf" srcId="{15EDBA0E-0174-430D-8660-B006F6B2C627}" destId="{9690CAF0-AB71-46D8-8D3C-137024F7DE44}" srcOrd="0" destOrd="0" presId="urn:microsoft.com/office/officeart/2005/8/layout/bProcess3"/>
    <dgm:cxn modelId="{3476D6B6-529D-45F5-9253-ECB2EFE98593}" type="presOf" srcId="{4332F556-4EFA-4BBD-AD19-EB149DA1E171}" destId="{F9DF5C5B-41F7-4DE8-B53D-1A4113721756}" srcOrd="0" destOrd="0" presId="urn:microsoft.com/office/officeart/2005/8/layout/bProcess3"/>
    <dgm:cxn modelId="{F0E010BA-0A88-4CE5-B349-AB8684FC92B6}" type="presOf" srcId="{15EDBA0E-0174-430D-8660-B006F6B2C627}" destId="{12C62707-8951-4196-8E0E-AE62FB14E211}" srcOrd="1" destOrd="0" presId="urn:microsoft.com/office/officeart/2005/8/layout/bProcess3"/>
    <dgm:cxn modelId="{BA8703C6-93F3-4042-A075-C34ED6F0908F}" srcId="{3270B0AB-00CE-4301-B4C5-3B54847813F9}" destId="{5B768790-B570-4004-A3D1-A419AA9FE15E}" srcOrd="5" destOrd="0" parTransId="{C645AC43-2A73-4D7E-B285-417C4222577F}" sibTransId="{D48079A0-3F84-4CF4-B9A6-45F1B59A3205}"/>
    <dgm:cxn modelId="{133887CA-EC96-46B8-BA46-E30A16E730BC}" type="presOf" srcId="{1A806A30-5B62-415B-8204-57BA3D2C5B30}" destId="{B89B032A-7CD9-45CB-A29E-999CAA01D84F}" srcOrd="1" destOrd="0" presId="urn:microsoft.com/office/officeart/2005/8/layout/bProcess3"/>
    <dgm:cxn modelId="{6A6115D1-A9E8-402C-B2C0-3F1069B8BD21}" srcId="{3270B0AB-00CE-4301-B4C5-3B54847813F9}" destId="{4332F556-4EFA-4BBD-AD19-EB149DA1E171}" srcOrd="1" destOrd="0" parTransId="{BF35432E-E898-42FE-8FE2-6D209E3B437B}" sibTransId="{DDA56468-FE15-43BA-83E8-A333EC7B0E06}"/>
    <dgm:cxn modelId="{5CB034D5-1703-4477-9D40-1CA5B9351F18}" type="presOf" srcId="{2E6DF549-6A03-4974-BC80-2B66AAB642A5}" destId="{3F19FA65-05B8-41C0-B6F3-84AB2A21BE95}" srcOrd="0" destOrd="0" presId="urn:microsoft.com/office/officeart/2005/8/layout/bProcess3"/>
    <dgm:cxn modelId="{6DE81DD7-67F7-4B42-A978-1E4FD9CDFF4B}" type="presOf" srcId="{DDA56468-FE15-43BA-83E8-A333EC7B0E06}" destId="{083B9F12-CCD0-4886-BED6-548257C681B1}" srcOrd="0" destOrd="0" presId="urn:microsoft.com/office/officeart/2005/8/layout/bProcess3"/>
    <dgm:cxn modelId="{332A5AEB-66A4-41AE-BD83-09E61884C070}" type="presOf" srcId="{D48079A0-3F84-4CF4-B9A6-45F1B59A3205}" destId="{955C21FE-901F-475E-817D-63747D6B89CB}" srcOrd="0" destOrd="0" presId="urn:microsoft.com/office/officeart/2005/8/layout/bProcess3"/>
    <dgm:cxn modelId="{26A275FF-976E-4B91-AC7B-E2B302EF7C00}" srcId="{3270B0AB-00CE-4301-B4C5-3B54847813F9}" destId="{080EA2E2-67BB-4145-BED9-869C04F4F87B}" srcOrd="2" destOrd="0" parTransId="{BA0A2234-57C2-48F1-A4A9-001D7AEDDD59}" sibTransId="{15EDBA0E-0174-430D-8660-B006F6B2C627}"/>
    <dgm:cxn modelId="{E388EF21-DD27-4D89-806A-CEFA6BA4DDFF}" type="presParOf" srcId="{8BD083BA-8816-4906-BCF0-C9ED43F0D791}" destId="{91F2E250-FAAF-4A0F-9206-4B70D1F4DEC4}" srcOrd="0" destOrd="0" presId="urn:microsoft.com/office/officeart/2005/8/layout/bProcess3"/>
    <dgm:cxn modelId="{52B1CBFD-08D5-42EB-94BB-36E2E34B1855}" type="presParOf" srcId="{8BD083BA-8816-4906-BCF0-C9ED43F0D791}" destId="{44454AA2-52B0-4ADF-867D-90D71178EC2B}" srcOrd="1" destOrd="0" presId="urn:microsoft.com/office/officeart/2005/8/layout/bProcess3"/>
    <dgm:cxn modelId="{9ED4005E-DE9E-4B30-A59A-7316C4CA1D64}" type="presParOf" srcId="{44454AA2-52B0-4ADF-867D-90D71178EC2B}" destId="{10FEAB96-03EF-4C60-8A40-8B76951EA59A}" srcOrd="0" destOrd="0" presId="urn:microsoft.com/office/officeart/2005/8/layout/bProcess3"/>
    <dgm:cxn modelId="{DA37BAC2-0C72-41E4-8442-DF4D6B7F7B98}" type="presParOf" srcId="{8BD083BA-8816-4906-BCF0-C9ED43F0D791}" destId="{F9DF5C5B-41F7-4DE8-B53D-1A4113721756}" srcOrd="2" destOrd="0" presId="urn:microsoft.com/office/officeart/2005/8/layout/bProcess3"/>
    <dgm:cxn modelId="{0EA61EF8-ED61-42C0-AFD4-927ADC9A287F}" type="presParOf" srcId="{8BD083BA-8816-4906-BCF0-C9ED43F0D791}" destId="{083B9F12-CCD0-4886-BED6-548257C681B1}" srcOrd="3" destOrd="0" presId="urn:microsoft.com/office/officeart/2005/8/layout/bProcess3"/>
    <dgm:cxn modelId="{AD3A5EA3-CE59-4C7E-8962-9FD096B25A06}" type="presParOf" srcId="{083B9F12-CCD0-4886-BED6-548257C681B1}" destId="{21B5C215-DD79-454F-9F9B-A19B3BD1E55E}" srcOrd="0" destOrd="0" presId="urn:microsoft.com/office/officeart/2005/8/layout/bProcess3"/>
    <dgm:cxn modelId="{80DD11E5-158F-42CB-9D4B-3EE312BEBBB8}" type="presParOf" srcId="{8BD083BA-8816-4906-BCF0-C9ED43F0D791}" destId="{8E3335FA-9987-4928-AE1E-BBDF983802CD}" srcOrd="4" destOrd="0" presId="urn:microsoft.com/office/officeart/2005/8/layout/bProcess3"/>
    <dgm:cxn modelId="{E0600997-0F1C-4847-A9C2-739A28654630}" type="presParOf" srcId="{8BD083BA-8816-4906-BCF0-C9ED43F0D791}" destId="{9690CAF0-AB71-46D8-8D3C-137024F7DE44}" srcOrd="5" destOrd="0" presId="urn:microsoft.com/office/officeart/2005/8/layout/bProcess3"/>
    <dgm:cxn modelId="{8D71B3F2-48FE-4EE6-B176-572DF9ADCBC4}" type="presParOf" srcId="{9690CAF0-AB71-46D8-8D3C-137024F7DE44}" destId="{12C62707-8951-4196-8E0E-AE62FB14E211}" srcOrd="0" destOrd="0" presId="urn:microsoft.com/office/officeart/2005/8/layout/bProcess3"/>
    <dgm:cxn modelId="{7B9B496C-E59B-486E-B052-83B04B990B66}" type="presParOf" srcId="{8BD083BA-8816-4906-BCF0-C9ED43F0D791}" destId="{7E5C78A8-6E08-46B2-8FD3-3EAAAF451CE3}" srcOrd="6" destOrd="0" presId="urn:microsoft.com/office/officeart/2005/8/layout/bProcess3"/>
    <dgm:cxn modelId="{EF8C3F49-5334-4306-91C8-4ADC60315701}" type="presParOf" srcId="{8BD083BA-8816-4906-BCF0-C9ED43F0D791}" destId="{86C13C47-F09D-43D0-8B9D-E2AA9461648B}" srcOrd="7" destOrd="0" presId="urn:microsoft.com/office/officeart/2005/8/layout/bProcess3"/>
    <dgm:cxn modelId="{04138FC3-4869-4780-8FBB-5DD4D2E5A1AF}" type="presParOf" srcId="{86C13C47-F09D-43D0-8B9D-E2AA9461648B}" destId="{51718B2B-6EA7-4119-9E9D-42631A0B4B66}" srcOrd="0" destOrd="0" presId="urn:microsoft.com/office/officeart/2005/8/layout/bProcess3"/>
    <dgm:cxn modelId="{0D0D85C9-E9DD-44DF-A600-FDA5BF8B39C2}" type="presParOf" srcId="{8BD083BA-8816-4906-BCF0-C9ED43F0D791}" destId="{D48BF21B-108E-4E19-A1E1-AA56F1427812}" srcOrd="8" destOrd="0" presId="urn:microsoft.com/office/officeart/2005/8/layout/bProcess3"/>
    <dgm:cxn modelId="{0CA6E0A4-04E1-427A-82F9-6D5B579A5CC8}" type="presParOf" srcId="{8BD083BA-8816-4906-BCF0-C9ED43F0D791}" destId="{B711232D-3841-492E-B5A5-25398B9417CB}" srcOrd="9" destOrd="0" presId="urn:microsoft.com/office/officeart/2005/8/layout/bProcess3"/>
    <dgm:cxn modelId="{C74A04FA-F283-46C6-A6AC-AF26427D14EC}" type="presParOf" srcId="{B711232D-3841-492E-B5A5-25398B9417CB}" destId="{B89B032A-7CD9-45CB-A29E-999CAA01D84F}" srcOrd="0" destOrd="0" presId="urn:microsoft.com/office/officeart/2005/8/layout/bProcess3"/>
    <dgm:cxn modelId="{B2A940BB-5A32-4A7A-8E1E-3221868498DC}" type="presParOf" srcId="{8BD083BA-8816-4906-BCF0-C9ED43F0D791}" destId="{70179A07-ABDA-4A02-9EDA-D2428FEF1713}" srcOrd="10" destOrd="0" presId="urn:microsoft.com/office/officeart/2005/8/layout/bProcess3"/>
    <dgm:cxn modelId="{880D5F7C-B4FC-4F41-A359-2043E5275F52}" type="presParOf" srcId="{8BD083BA-8816-4906-BCF0-C9ED43F0D791}" destId="{955C21FE-901F-475E-817D-63747D6B89CB}" srcOrd="11" destOrd="0" presId="urn:microsoft.com/office/officeart/2005/8/layout/bProcess3"/>
    <dgm:cxn modelId="{A28BE103-4439-4C06-BA6F-53E05AA37A8E}" type="presParOf" srcId="{955C21FE-901F-475E-817D-63747D6B89CB}" destId="{1E2FCCEB-358F-494A-9662-74F856039D1B}" srcOrd="0" destOrd="0" presId="urn:microsoft.com/office/officeart/2005/8/layout/bProcess3"/>
    <dgm:cxn modelId="{696CDEAE-9D65-4F03-8BB6-594DD2BEA272}" type="presParOf" srcId="{8BD083BA-8816-4906-BCF0-C9ED43F0D791}" destId="{C87B62C8-7F76-4150-9610-1C0491D2A1A7}" srcOrd="12" destOrd="0" presId="urn:microsoft.com/office/officeart/2005/8/layout/bProcess3"/>
    <dgm:cxn modelId="{F35451B2-26C0-4062-BBFC-66FCB4121B4B}" type="presParOf" srcId="{8BD083BA-8816-4906-BCF0-C9ED43F0D791}" destId="{564C595A-05BB-442F-9AB6-9CA1FB8F9813}" srcOrd="13" destOrd="0" presId="urn:microsoft.com/office/officeart/2005/8/layout/bProcess3"/>
    <dgm:cxn modelId="{B16BAD77-6694-4065-9534-263EC19EA01E}" type="presParOf" srcId="{564C595A-05BB-442F-9AB6-9CA1FB8F9813}" destId="{2589D5E3-C835-4722-8D49-1E681AA40A5E}" srcOrd="0" destOrd="0" presId="urn:microsoft.com/office/officeart/2005/8/layout/bProcess3"/>
    <dgm:cxn modelId="{D3E27C95-088C-4554-8B33-1752727B1A46}" type="presParOf" srcId="{8BD083BA-8816-4906-BCF0-C9ED43F0D791}" destId="{3F19FA65-05B8-41C0-B6F3-84AB2A21BE95}" srcOrd="14" destOrd="0" presId="urn:microsoft.com/office/officeart/2005/8/layout/bProcess3"/>
    <dgm:cxn modelId="{C490DE30-56F8-4186-855B-22077C26F5AC}" type="presParOf" srcId="{8BD083BA-8816-4906-BCF0-C9ED43F0D791}" destId="{E8C3C9FA-3270-4E23-8A9B-FD0C1495A38B}" srcOrd="15" destOrd="0" presId="urn:microsoft.com/office/officeart/2005/8/layout/bProcess3"/>
    <dgm:cxn modelId="{9E41ACFF-D82A-48CF-A226-BFDD6E4B1F5B}" type="presParOf" srcId="{E8C3C9FA-3270-4E23-8A9B-FD0C1495A38B}" destId="{9B894D41-7215-4F42-8D9F-6532973DEA53}" srcOrd="0" destOrd="0" presId="urn:microsoft.com/office/officeart/2005/8/layout/bProcess3"/>
    <dgm:cxn modelId="{30674387-752B-4AF8-96A8-A06943F8A810}" type="presParOf" srcId="{8BD083BA-8816-4906-BCF0-C9ED43F0D791}" destId="{C40A39E7-8D21-4BE1-BA71-D4E5EE58FDD0}" srcOrd="16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454AA2-52B0-4ADF-867D-90D71178EC2B}">
      <dsp:nvSpPr>
        <dsp:cNvPr id="0" name=""/>
        <dsp:cNvSpPr/>
      </dsp:nvSpPr>
      <dsp:spPr>
        <a:xfrm>
          <a:off x="2675010" y="543541"/>
          <a:ext cx="41958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19585" y="45720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500" b="1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2873549" y="587010"/>
        <a:ext cx="22509" cy="4501"/>
      </dsp:txXfrm>
    </dsp:sp>
    <dsp:sp modelId="{91F2E250-FAAF-4A0F-9206-4B70D1F4DEC4}">
      <dsp:nvSpPr>
        <dsp:cNvPr id="0" name=""/>
        <dsp:cNvSpPr/>
      </dsp:nvSpPr>
      <dsp:spPr>
        <a:xfrm>
          <a:off x="719480" y="2062"/>
          <a:ext cx="1957329" cy="1174397"/>
        </a:xfrm>
        <a:prstGeom prst="rect">
          <a:avLst/>
        </a:prstGeom>
        <a:solidFill>
          <a:schemeClr val="accent5"/>
        </a:solidFill>
        <a:ln w="19050" cap="flat" cmpd="sng" algn="ctr">
          <a:solidFill>
            <a:schemeClr val="accent5">
              <a:shade val="50000"/>
            </a:schemeClr>
          </a:solidFill>
          <a:prstDash val="solid"/>
          <a:miter lim="800000"/>
        </a:ln>
        <a:effectLst/>
      </dsp:spPr>
      <dsp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500" b="1" kern="1200">
              <a:latin typeface="Verdana" panose="020B0604030504040204" pitchFamily="34" charset="0"/>
              <a:ea typeface="Verdana" panose="020B0604030504040204" pitchFamily="34" charset="0"/>
            </a:rPr>
            <a:t>Estudios previos</a:t>
          </a:r>
          <a:endParaRPr lang="en-US" sz="1500" b="1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719480" y="2062"/>
        <a:ext cx="1957329" cy="1174397"/>
      </dsp:txXfrm>
    </dsp:sp>
    <dsp:sp modelId="{083B9F12-CCD0-4886-BED6-548257C681B1}">
      <dsp:nvSpPr>
        <dsp:cNvPr id="0" name=""/>
        <dsp:cNvSpPr/>
      </dsp:nvSpPr>
      <dsp:spPr>
        <a:xfrm>
          <a:off x="5082526" y="543541"/>
          <a:ext cx="41958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19585" y="45720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500" b="1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5281064" y="587010"/>
        <a:ext cx="22509" cy="4501"/>
      </dsp:txXfrm>
    </dsp:sp>
    <dsp:sp modelId="{F9DF5C5B-41F7-4DE8-B53D-1A4113721756}">
      <dsp:nvSpPr>
        <dsp:cNvPr id="0" name=""/>
        <dsp:cNvSpPr/>
      </dsp:nvSpPr>
      <dsp:spPr>
        <a:xfrm>
          <a:off x="3126996" y="2062"/>
          <a:ext cx="1957329" cy="1174397"/>
        </a:xfrm>
        <a:prstGeom prst="rect">
          <a:avLst/>
        </a:prstGeom>
        <a:solidFill>
          <a:schemeClr val="accent5"/>
        </a:solidFill>
        <a:ln w="2540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5"/>
        </a:fillRef>
        <a:effectRef idx="1">
          <a:schemeClr val="accent5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500" b="1" kern="1200">
              <a:latin typeface="Verdana" panose="020B0604030504040204" pitchFamily="34" charset="0"/>
              <a:ea typeface="Verdana" panose="020B0604030504040204" pitchFamily="34" charset="0"/>
            </a:rPr>
            <a:t>solicitud documentos a la entidad</a:t>
          </a:r>
          <a:endParaRPr lang="en-US" sz="1500" b="1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3126996" y="2062"/>
        <a:ext cx="1957329" cy="1174397"/>
      </dsp:txXfrm>
    </dsp:sp>
    <dsp:sp modelId="{9690CAF0-AB71-46D8-8D3C-137024F7DE44}">
      <dsp:nvSpPr>
        <dsp:cNvPr id="0" name=""/>
        <dsp:cNvSpPr/>
      </dsp:nvSpPr>
      <dsp:spPr>
        <a:xfrm>
          <a:off x="7490042" y="543541"/>
          <a:ext cx="41958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19585" y="45720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500" b="1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7688580" y="587010"/>
        <a:ext cx="22509" cy="4501"/>
      </dsp:txXfrm>
    </dsp:sp>
    <dsp:sp modelId="{8E3335FA-9987-4928-AE1E-BBDF983802CD}">
      <dsp:nvSpPr>
        <dsp:cNvPr id="0" name=""/>
        <dsp:cNvSpPr/>
      </dsp:nvSpPr>
      <dsp:spPr>
        <a:xfrm>
          <a:off x="5534512" y="2062"/>
          <a:ext cx="1957329" cy="1174397"/>
        </a:xfrm>
        <a:prstGeom prst="rect">
          <a:avLst/>
        </a:prstGeom>
        <a:solidFill>
          <a:schemeClr val="accent5"/>
        </a:solidFill>
        <a:ln w="2540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5"/>
        </a:fillRef>
        <a:effectRef idx="1">
          <a:schemeClr val="accent5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500" b="1" kern="1200">
              <a:latin typeface="Verdana" panose="020B0604030504040204" pitchFamily="34" charset="0"/>
              <a:ea typeface="Verdana" panose="020B0604030504040204" pitchFamily="34" charset="0"/>
            </a:rPr>
            <a:t>Tramites administrativos grupo de Contratos</a:t>
          </a:r>
          <a:endParaRPr lang="en-US" sz="1500" b="1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5534512" y="2062"/>
        <a:ext cx="1957329" cy="1174397"/>
      </dsp:txXfrm>
    </dsp:sp>
    <dsp:sp modelId="{86C13C47-F09D-43D0-8B9D-E2AA9461648B}">
      <dsp:nvSpPr>
        <dsp:cNvPr id="0" name=""/>
        <dsp:cNvSpPr/>
      </dsp:nvSpPr>
      <dsp:spPr>
        <a:xfrm>
          <a:off x="1698145" y="1174660"/>
          <a:ext cx="7222547" cy="419585"/>
        </a:xfrm>
        <a:custGeom>
          <a:avLst/>
          <a:gdLst/>
          <a:ahLst/>
          <a:cxnLst/>
          <a:rect l="0" t="0" r="0" b="0"/>
          <a:pathLst>
            <a:path>
              <a:moveTo>
                <a:pt x="7222547" y="0"/>
              </a:moveTo>
              <a:lnTo>
                <a:pt x="7222547" y="226892"/>
              </a:lnTo>
              <a:lnTo>
                <a:pt x="0" y="226892"/>
              </a:lnTo>
              <a:lnTo>
                <a:pt x="0" y="419585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500" b="1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5128505" y="1382202"/>
        <a:ext cx="361828" cy="4501"/>
      </dsp:txXfrm>
    </dsp:sp>
    <dsp:sp modelId="{7E5C78A8-6E08-46B2-8FD3-3EAAAF451CE3}">
      <dsp:nvSpPr>
        <dsp:cNvPr id="0" name=""/>
        <dsp:cNvSpPr/>
      </dsp:nvSpPr>
      <dsp:spPr>
        <a:xfrm>
          <a:off x="7942028" y="2062"/>
          <a:ext cx="1957329" cy="1174397"/>
        </a:xfrm>
        <a:prstGeom prst="rect">
          <a:avLst/>
        </a:prstGeom>
        <a:solidFill>
          <a:schemeClr val="accent5"/>
        </a:solidFill>
        <a:ln w="2540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5"/>
        </a:fillRef>
        <a:effectRef idx="1">
          <a:schemeClr val="accent5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500" b="1" kern="1200">
              <a:latin typeface="Verdana" panose="020B0604030504040204" pitchFamily="34" charset="0"/>
              <a:ea typeface="Verdana" panose="020B0604030504040204" pitchFamily="34" charset="0"/>
            </a:rPr>
            <a:t>Comité de contratación</a:t>
          </a:r>
          <a:endParaRPr lang="en-US" sz="1500" b="1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7942028" y="2062"/>
        <a:ext cx="1957329" cy="1174397"/>
      </dsp:txXfrm>
    </dsp:sp>
    <dsp:sp modelId="{B711232D-3841-492E-B5A5-25398B9417CB}">
      <dsp:nvSpPr>
        <dsp:cNvPr id="0" name=""/>
        <dsp:cNvSpPr/>
      </dsp:nvSpPr>
      <dsp:spPr>
        <a:xfrm>
          <a:off x="2675010" y="2168125"/>
          <a:ext cx="41958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19585" y="45720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500" b="1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2873549" y="2211594"/>
        <a:ext cx="22509" cy="4501"/>
      </dsp:txXfrm>
    </dsp:sp>
    <dsp:sp modelId="{D48BF21B-108E-4E19-A1E1-AA56F1427812}">
      <dsp:nvSpPr>
        <dsp:cNvPr id="0" name=""/>
        <dsp:cNvSpPr/>
      </dsp:nvSpPr>
      <dsp:spPr>
        <a:xfrm>
          <a:off x="719480" y="1626646"/>
          <a:ext cx="1957329" cy="1174397"/>
        </a:xfrm>
        <a:prstGeom prst="rect">
          <a:avLst/>
        </a:prstGeom>
        <a:solidFill>
          <a:schemeClr val="accent5"/>
        </a:solidFill>
        <a:ln w="2540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5"/>
        </a:fillRef>
        <a:effectRef idx="1">
          <a:schemeClr val="accent5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500" b="1" kern="1200">
              <a:latin typeface="Verdana" panose="020B0604030504040204" pitchFamily="34" charset="0"/>
              <a:ea typeface="Verdana" panose="020B0604030504040204" pitchFamily="34" charset="0"/>
            </a:rPr>
            <a:t>Realización del contrato</a:t>
          </a:r>
          <a:endParaRPr lang="en-US" sz="1500" b="1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719480" y="1626646"/>
        <a:ext cx="1957329" cy="1174397"/>
      </dsp:txXfrm>
    </dsp:sp>
    <dsp:sp modelId="{955C21FE-901F-475E-817D-63747D6B89CB}">
      <dsp:nvSpPr>
        <dsp:cNvPr id="0" name=""/>
        <dsp:cNvSpPr/>
      </dsp:nvSpPr>
      <dsp:spPr>
        <a:xfrm>
          <a:off x="5082526" y="2168125"/>
          <a:ext cx="41958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19585" y="45720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500" b="1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5281064" y="2211594"/>
        <a:ext cx="22509" cy="4501"/>
      </dsp:txXfrm>
    </dsp:sp>
    <dsp:sp modelId="{70179A07-ABDA-4A02-9EDA-D2428FEF1713}">
      <dsp:nvSpPr>
        <dsp:cNvPr id="0" name=""/>
        <dsp:cNvSpPr/>
      </dsp:nvSpPr>
      <dsp:spPr>
        <a:xfrm>
          <a:off x="3126996" y="1626646"/>
          <a:ext cx="1957329" cy="1174397"/>
        </a:xfrm>
        <a:prstGeom prst="rect">
          <a:avLst/>
        </a:prstGeom>
        <a:solidFill>
          <a:schemeClr val="accent5"/>
        </a:solidFill>
        <a:ln w="2540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5"/>
        </a:fillRef>
        <a:effectRef idx="1">
          <a:schemeClr val="accent5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500" b="1" kern="1200">
              <a:latin typeface="Verdana" panose="020B0604030504040204" pitchFamily="34" charset="0"/>
              <a:ea typeface="Verdana" panose="020B0604030504040204" pitchFamily="34" charset="0"/>
            </a:rPr>
            <a:t>Publicación del contrato en Secop II</a:t>
          </a:r>
          <a:endParaRPr lang="en-US" sz="1500" b="1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3126996" y="1626646"/>
        <a:ext cx="1957329" cy="1174397"/>
      </dsp:txXfrm>
    </dsp:sp>
    <dsp:sp modelId="{564C595A-05BB-442F-9AB6-9CA1FB8F9813}">
      <dsp:nvSpPr>
        <dsp:cNvPr id="0" name=""/>
        <dsp:cNvSpPr/>
      </dsp:nvSpPr>
      <dsp:spPr>
        <a:xfrm>
          <a:off x="7490042" y="2168125"/>
          <a:ext cx="41958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19585" y="45720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500" b="1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7688580" y="2211594"/>
        <a:ext cx="22509" cy="4501"/>
      </dsp:txXfrm>
    </dsp:sp>
    <dsp:sp modelId="{C87B62C8-7F76-4150-9610-1C0491D2A1A7}">
      <dsp:nvSpPr>
        <dsp:cNvPr id="0" name=""/>
        <dsp:cNvSpPr/>
      </dsp:nvSpPr>
      <dsp:spPr>
        <a:xfrm>
          <a:off x="5534512" y="1626646"/>
          <a:ext cx="1957329" cy="1174397"/>
        </a:xfrm>
        <a:prstGeom prst="rect">
          <a:avLst/>
        </a:prstGeom>
        <a:solidFill>
          <a:schemeClr val="accent5"/>
        </a:solidFill>
        <a:ln w="2540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5"/>
        </a:fillRef>
        <a:effectRef idx="1">
          <a:schemeClr val="accent5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500" b="1" kern="1200">
              <a:latin typeface="Verdana" panose="020B0604030504040204" pitchFamily="34" charset="0"/>
              <a:ea typeface="Verdana" panose="020B0604030504040204" pitchFamily="34" charset="0"/>
            </a:rPr>
            <a:t>Aprobación del contrato en Secop II</a:t>
          </a:r>
          <a:endParaRPr lang="en-US" sz="1500" b="1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5534512" y="1626646"/>
        <a:ext cx="1957329" cy="1174397"/>
      </dsp:txXfrm>
    </dsp:sp>
    <dsp:sp modelId="{E8C3C9FA-3270-4E23-8A9B-FD0C1495A38B}">
      <dsp:nvSpPr>
        <dsp:cNvPr id="0" name=""/>
        <dsp:cNvSpPr/>
      </dsp:nvSpPr>
      <dsp:spPr>
        <a:xfrm>
          <a:off x="5181507" y="2799244"/>
          <a:ext cx="3739185" cy="421648"/>
        </a:xfrm>
        <a:custGeom>
          <a:avLst/>
          <a:gdLst/>
          <a:ahLst/>
          <a:cxnLst/>
          <a:rect l="0" t="0" r="0" b="0"/>
          <a:pathLst>
            <a:path>
              <a:moveTo>
                <a:pt x="3739185" y="0"/>
              </a:moveTo>
              <a:lnTo>
                <a:pt x="3739185" y="227924"/>
              </a:lnTo>
              <a:lnTo>
                <a:pt x="0" y="227924"/>
              </a:lnTo>
              <a:lnTo>
                <a:pt x="0" y="421648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500" b="1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6956939" y="3007817"/>
        <a:ext cx="188321" cy="4501"/>
      </dsp:txXfrm>
    </dsp:sp>
    <dsp:sp modelId="{3F19FA65-05B8-41C0-B6F3-84AB2A21BE95}">
      <dsp:nvSpPr>
        <dsp:cNvPr id="0" name=""/>
        <dsp:cNvSpPr/>
      </dsp:nvSpPr>
      <dsp:spPr>
        <a:xfrm>
          <a:off x="7942028" y="1626646"/>
          <a:ext cx="1957329" cy="1174397"/>
        </a:xfrm>
        <a:prstGeom prst="rect">
          <a:avLst/>
        </a:prstGeom>
        <a:solidFill>
          <a:schemeClr val="accent5"/>
        </a:solidFill>
        <a:ln w="2540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5"/>
        </a:fillRef>
        <a:effectRef idx="1">
          <a:schemeClr val="accent5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500" b="1" kern="1200">
              <a:latin typeface="Verdana" panose="020B0604030504040204" pitchFamily="34" charset="0"/>
              <a:ea typeface="Verdana" panose="020B0604030504040204" pitchFamily="34" charset="0"/>
            </a:rPr>
            <a:t>Legalizacion del contrato</a:t>
          </a:r>
          <a:endParaRPr lang="en-US" sz="1500" b="1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7942028" y="1626646"/>
        <a:ext cx="1957329" cy="1174397"/>
      </dsp:txXfrm>
    </dsp:sp>
    <dsp:sp modelId="{C40A39E7-8D21-4BE1-BA71-D4E5EE58FDD0}">
      <dsp:nvSpPr>
        <dsp:cNvPr id="0" name=""/>
        <dsp:cNvSpPr/>
      </dsp:nvSpPr>
      <dsp:spPr>
        <a:xfrm>
          <a:off x="4202843" y="3253293"/>
          <a:ext cx="1957329" cy="1174397"/>
        </a:xfrm>
        <a:prstGeom prst="rect">
          <a:avLst/>
        </a:prstGeom>
        <a:solidFill>
          <a:schemeClr val="accent5"/>
        </a:solidFill>
        <a:ln w="2540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5"/>
        </a:fillRef>
        <a:effectRef idx="1">
          <a:schemeClr val="accent5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500" b="1" kern="1200">
              <a:latin typeface="Verdana" panose="020B0604030504040204" pitchFamily="34" charset="0"/>
              <a:ea typeface="Verdana" panose="020B0604030504040204" pitchFamily="34" charset="0"/>
            </a:rPr>
            <a:t>Acta de incio del contrato</a:t>
          </a:r>
          <a:endParaRPr lang="en-US" sz="1500" b="1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4202843" y="3253293"/>
        <a:ext cx="1957329" cy="11743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6/11/2025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591D75-AED7-49A7-8969-1DB7D3D400EB}" type="datetimeFigureOut">
              <a:rPr lang="es-CO" smtClean="0"/>
              <a:t>6/11/2025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B25D63-71C7-4E37-88C4-83566B4F45B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449534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C60117-3125-087B-5153-6394698E2D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B24DC31E-EBFB-8D5A-2F0A-5AFE946CCB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FAAAC05E-4486-73F2-A133-4512A5AD6C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62D30C4-3FAE-5259-7EB2-1E6B259F49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AAEE9E-23DF-402B-84F1-E70B4E796B56}" type="slidenum">
              <a:rPr lang="es-CO" smtClean="0"/>
              <a:t>17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535040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382DDFA-F889-4BDD-F881-B8F9FC7CA8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181B32D-A4A1-2015-4237-0894BA5C15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01FCB36-04E0-6B75-9177-A5C61B5280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76745-987E-4697-AF2B-5CB3003C76C7}" type="datetimeFigureOut">
              <a:rPr lang="es-CO" smtClean="0"/>
              <a:t>6/11/2025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A0CDD28-BDAB-D4F7-045E-520D01EC5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F86B5A0-CEA8-B81D-B0C2-FF54277A43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1A94D-E1B8-4673-8F62-B6E085F04EE8}" type="slidenum">
              <a:rPr lang="es-CO" smtClean="0"/>
              <a:t>‹Nº›</a:t>
            </a:fld>
            <a:endParaRPr lang="es-CO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62B4FF59-71AD-60B1-D58C-7B4AF2EB0A58}"/>
              </a:ext>
            </a:extLst>
          </p:cNvPr>
          <p:cNvSpPr/>
          <p:nvPr userDrawn="1"/>
        </p:nvSpPr>
        <p:spPr>
          <a:xfrm>
            <a:off x="0" y="819253"/>
            <a:ext cx="12192000" cy="5219493"/>
          </a:xfrm>
          <a:prstGeom prst="rect">
            <a:avLst/>
          </a:prstGeom>
          <a:solidFill>
            <a:srgbClr val="3EA8C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0475DA5C-A552-55D8-F796-5C41FE95CBD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013"/>
          <a:stretch/>
        </p:blipFill>
        <p:spPr>
          <a:xfrm>
            <a:off x="4991310" y="6261739"/>
            <a:ext cx="2209380" cy="160233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533484AF-57C6-F747-571F-EDB13998A1F0}"/>
              </a:ext>
            </a:extLst>
          </p:cNvPr>
          <p:cNvSpPr/>
          <p:nvPr userDrawn="1"/>
        </p:nvSpPr>
        <p:spPr>
          <a:xfrm>
            <a:off x="0" y="6525491"/>
            <a:ext cx="12192000" cy="3325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388577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F87A38A-0DB0-AFC1-C284-ABC7F31791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CCAF00E1-729E-2E7F-0E2C-C337BC351B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6D8637E-2C4C-A927-5C0F-9ADFA24470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pPr/>
              <a:t>6/11/2025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12EABD4-773F-D12C-0AB4-9C493CC12D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282CFD5-2938-2554-830E-0C6B099CC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85397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454083F-80E4-BB96-4921-A7DB373C3F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D1CA4EB-4109-11BA-788E-0F5F8C4CC7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B312028-570E-C7A9-2ACB-3743092CE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pPr/>
              <a:t>6/11/2025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80EB865-456B-66AE-3D62-F965C922C9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3F86EF0-AAC4-1319-C68F-5FFF44BDE2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758385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Logotipo, nombre de la empresa&#10;&#10;El contenido generado por IA puede ser incorrecto.">
            <a:extLst>
              <a:ext uri="{FF2B5EF4-FFF2-40B4-BE49-F238E27FC236}">
                <a16:creationId xmlns:a16="http://schemas.microsoft.com/office/drawing/2014/main" id="{1E79EF50-0682-9439-10F5-E686252E37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6064" y="893064"/>
            <a:ext cx="8119872" cy="507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069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E72E981-EF95-D11B-3BDE-47FD0E26D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C8ABEEE-E2D8-7471-8098-786C8C727F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BDDC14A-FD57-D341-20A0-CABA5E4A5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pPr/>
              <a:t>6/11/2025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974EC5D-FB6B-5D1B-8173-6902933AD5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E94BA9A-F5CC-9309-D9D4-90CB524985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4364A509-F158-3B40-D1F6-7D815C175994}"/>
              </a:ext>
            </a:extLst>
          </p:cNvPr>
          <p:cNvSpPr/>
          <p:nvPr userDrawn="1"/>
        </p:nvSpPr>
        <p:spPr>
          <a:xfrm>
            <a:off x="0" y="6721474"/>
            <a:ext cx="12192000" cy="136525"/>
          </a:xfrm>
          <a:prstGeom prst="rect">
            <a:avLst/>
          </a:prstGeom>
          <a:solidFill>
            <a:srgbClr val="3EA8C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8" name="Imagen 7" descr="Logotipo, nombre de la empresa&#10;&#10;El contenido generado por IA puede ser incorrecto.">
            <a:extLst>
              <a:ext uri="{FF2B5EF4-FFF2-40B4-BE49-F238E27FC236}">
                <a16:creationId xmlns:a16="http://schemas.microsoft.com/office/drawing/2014/main" id="{5626182C-0EDB-42AA-78F7-E6414CFD7DC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3" t="22371" r="6068" b="22446"/>
          <a:stretch/>
        </p:blipFill>
        <p:spPr>
          <a:xfrm>
            <a:off x="10460735" y="159441"/>
            <a:ext cx="1195041" cy="470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9518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4259773-E802-0D89-6AA2-5A57373F35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4C1AB36-733A-0368-366F-5CFEA93E8C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28C35E0-DFA7-E756-DB51-591174B11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pPr/>
              <a:t>6/11/2025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38A62B4-2F97-CA25-6853-7C894BF0F2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ECD355B-59C9-B1AE-6394-4F967BC3A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7" name="Imagen 6" descr="Logotipo, nombre de la empresa&#10;&#10;El contenido generado por IA puede ser incorrecto.">
            <a:extLst>
              <a:ext uri="{FF2B5EF4-FFF2-40B4-BE49-F238E27FC236}">
                <a16:creationId xmlns:a16="http://schemas.microsoft.com/office/drawing/2014/main" id="{1A7613B5-989D-AF34-EFA8-0ACD31E9A3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3" t="22371" r="6068" b="22446"/>
          <a:stretch/>
        </p:blipFill>
        <p:spPr>
          <a:xfrm>
            <a:off x="10460735" y="159441"/>
            <a:ext cx="1195041" cy="470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4886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7FC90A8-B135-877F-C8B6-B1EC44E35F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92E05D4-8A9A-7862-89C7-398C4736DE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1B28B0A-EE6A-2A6E-08D5-7E6ADE19C2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A4B1D89-B41D-B88D-412E-89738E0D10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pPr/>
              <a:t>6/11/2025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4460EC2-D016-B602-4012-6F4522F7B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FBF9C8-A997-87C8-06E3-7BF43EB334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8" name="Imagen 7" descr="Logotipo, nombre de la empresa&#10;&#10;El contenido generado por IA puede ser incorrecto.">
            <a:extLst>
              <a:ext uri="{FF2B5EF4-FFF2-40B4-BE49-F238E27FC236}">
                <a16:creationId xmlns:a16="http://schemas.microsoft.com/office/drawing/2014/main" id="{393F0557-80A7-403F-A58A-BE4D64D3425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3" t="22371" r="6068" b="22446"/>
          <a:stretch/>
        </p:blipFill>
        <p:spPr>
          <a:xfrm>
            <a:off x="10460735" y="159441"/>
            <a:ext cx="1195041" cy="470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5455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7B12A6-42FD-22A9-84AD-F1B21E36B8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92E2BEE-6F90-E45F-19FB-829C7DDEE3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1AC6CB8-41B5-BE18-6A9B-ABC75F3E80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3B6E773E-CABD-F91B-E0EF-DC918D19C46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8090DE9A-FCF6-05A5-BE1B-61EF152DDC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8852F478-BDEC-AAE2-DD37-02A61FB958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pPr/>
              <a:t>6/11/2025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FAD536DA-C699-B2F8-8D02-E970EC24EF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4D3A29C2-A513-2615-19DE-4A19DFB04E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339775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864DB61-53AF-62BD-528C-BB90B666F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226139F5-9240-D019-C8A0-CBC5276D98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pPr/>
              <a:t>6/11/2025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36ACA1E-1796-5836-DDE1-2270E59D2D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0AA5C94-9F09-8407-2748-4A00A8FA7D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4892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6B50B95B-8E02-D25C-BFA2-1B1E4C921E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pPr/>
              <a:t>6/11/2025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F917AD9-8B99-B908-489F-7437DD19C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565CE52-934F-D795-D0D7-8C6226192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44899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59892A-73F1-CE1B-D3D7-68FB86130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9488F85-09DA-AD34-2F71-EDE4DD23FF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0C9420D-7DFF-0A97-3DAF-1A27C75B09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ECD1203-83E5-26A4-19FA-AEF14D108C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pPr/>
              <a:t>6/11/2025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ACCD1AD-CC2F-4C95-1824-00CD8A16C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A9D40D5-3941-ECF0-5287-F4AE7E984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15873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1D942A6-4976-EAC3-0969-43BD4D0D0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784133E-807C-FF57-E268-6ECECB23BD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2E2914B-4611-4492-C684-5F52FDC50D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FE2D4DA-0923-B38A-22EA-9F41FBC68B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pPr/>
              <a:t>6/11/2025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9B0C2ED-13D2-8E47-141C-B2FE30EF7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DD070EA-40E6-266C-0173-5574A017A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31224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D19E3623-3906-957F-50CF-528A68553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1CFD4E7-333A-C82E-D729-D6113766DB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37A434D-C9FC-2E25-214D-6DF5867CB4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9F76745-987E-4697-AF2B-5CB3003C76C7}" type="datetimeFigureOut">
              <a:rPr lang="es-CO" smtClean="0"/>
              <a:t>6/11/2025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38E8990-7165-47E3-73E2-6758F9939D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D5D6CCF-43C4-E8E5-98CE-90488F6ECA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8F1A94D-E1B8-4673-8F62-B6E085F04EE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90634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emf"/><Relationship Id="rId5" Type="http://schemas.openxmlformats.org/officeDocument/2006/relationships/package" Target="../embeddings/Microsoft_Excel_Worksheet1.xlsx"/><Relationship Id="rId4" Type="http://schemas.openxmlformats.org/officeDocument/2006/relationships/image" Target="../media/image16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21E_82F0E560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sv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svg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56A0F86B-2EDD-551B-D9AA-66E45D8ADB1A}"/>
              </a:ext>
            </a:extLst>
          </p:cNvPr>
          <p:cNvSpPr txBox="1"/>
          <p:nvPr/>
        </p:nvSpPr>
        <p:spPr>
          <a:xfrm>
            <a:off x="4806534" y="6639448"/>
            <a:ext cx="223170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kern="0">
                <a:solidFill>
                  <a:prstClr val="white"/>
                </a:solidFill>
                <a:latin typeface="Verdana" panose="020B0604030504040204" pitchFamily="34" charset="0"/>
              </a:rPr>
              <a:t>www.minhacienda.gov.co</a:t>
            </a:r>
          </a:p>
        </p:txBody>
      </p:sp>
      <p:pic>
        <p:nvPicPr>
          <p:cNvPr id="5" name="Imagen 4" descr="Logotipo&#10;&#10;Descripción generada automáticamente">
            <a:extLst>
              <a:ext uri="{FF2B5EF4-FFF2-40B4-BE49-F238E27FC236}">
                <a16:creationId xmlns:a16="http://schemas.microsoft.com/office/drawing/2014/main" id="{E273B8F5-6771-98A7-495E-E367E5C279D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34805" y="6011777"/>
            <a:ext cx="1269515" cy="613375"/>
          </a:xfrm>
          <a:prstGeom prst="rect">
            <a:avLst/>
          </a:prstGeom>
        </p:spPr>
      </p:pic>
      <p:sp>
        <p:nvSpPr>
          <p:cNvPr id="6" name="Forma libre: forma 5">
            <a:extLst>
              <a:ext uri="{FF2B5EF4-FFF2-40B4-BE49-F238E27FC236}">
                <a16:creationId xmlns:a16="http://schemas.microsoft.com/office/drawing/2014/main" id="{DA75A8E7-C103-CD05-6268-7EDCE0DE0DAC}"/>
              </a:ext>
            </a:extLst>
          </p:cNvPr>
          <p:cNvSpPr/>
          <p:nvPr/>
        </p:nvSpPr>
        <p:spPr>
          <a:xfrm>
            <a:off x="932874" y="2853842"/>
            <a:ext cx="10483268" cy="2487388"/>
          </a:xfrm>
          <a:custGeom>
            <a:avLst/>
            <a:gdLst>
              <a:gd name="connsiteX0" fmla="*/ 0 w 8734342"/>
              <a:gd name="connsiteY0" fmla="*/ 2161309 h 2168236"/>
              <a:gd name="connsiteX1" fmla="*/ 2154382 w 8734342"/>
              <a:gd name="connsiteY1" fmla="*/ 1440873 h 2168236"/>
              <a:gd name="connsiteX2" fmla="*/ 5043055 w 8734342"/>
              <a:gd name="connsiteY2" fmla="*/ 0 h 2168236"/>
              <a:gd name="connsiteX3" fmla="*/ 7197436 w 8734342"/>
              <a:gd name="connsiteY3" fmla="*/ 1447800 h 2168236"/>
              <a:gd name="connsiteX4" fmla="*/ 8631382 w 8734342"/>
              <a:gd name="connsiteY4" fmla="*/ 1953491 h 2168236"/>
              <a:gd name="connsiteX5" fmla="*/ 8631382 w 8734342"/>
              <a:gd name="connsiteY5" fmla="*/ 2168236 h 2168236"/>
              <a:gd name="connsiteX0" fmla="*/ 0 w 8631382"/>
              <a:gd name="connsiteY0" fmla="*/ 2161309 h 2168236"/>
              <a:gd name="connsiteX1" fmla="*/ 2154382 w 8631382"/>
              <a:gd name="connsiteY1" fmla="*/ 1440873 h 2168236"/>
              <a:gd name="connsiteX2" fmla="*/ 5043055 w 8631382"/>
              <a:gd name="connsiteY2" fmla="*/ 0 h 2168236"/>
              <a:gd name="connsiteX3" fmla="*/ 7197436 w 8631382"/>
              <a:gd name="connsiteY3" fmla="*/ 1447800 h 2168236"/>
              <a:gd name="connsiteX4" fmla="*/ 8631382 w 8631382"/>
              <a:gd name="connsiteY4" fmla="*/ 1953491 h 2168236"/>
              <a:gd name="connsiteX5" fmla="*/ 8631382 w 8631382"/>
              <a:gd name="connsiteY5" fmla="*/ 2168236 h 2168236"/>
              <a:gd name="connsiteX0" fmla="*/ 0 w 8631382"/>
              <a:gd name="connsiteY0" fmla="*/ 2109153 h 2116080"/>
              <a:gd name="connsiteX1" fmla="*/ 2154382 w 8631382"/>
              <a:gd name="connsiteY1" fmla="*/ 1388717 h 2116080"/>
              <a:gd name="connsiteX2" fmla="*/ 5370059 w 8631382"/>
              <a:gd name="connsiteY2" fmla="*/ 1 h 2116080"/>
              <a:gd name="connsiteX3" fmla="*/ 7197436 w 8631382"/>
              <a:gd name="connsiteY3" fmla="*/ 1395644 h 2116080"/>
              <a:gd name="connsiteX4" fmla="*/ 8631382 w 8631382"/>
              <a:gd name="connsiteY4" fmla="*/ 1901335 h 2116080"/>
              <a:gd name="connsiteX5" fmla="*/ 8631382 w 8631382"/>
              <a:gd name="connsiteY5" fmla="*/ 2116080 h 2116080"/>
              <a:gd name="connsiteX0" fmla="*/ 0 w 8631382"/>
              <a:gd name="connsiteY0" fmla="*/ 2109349 h 2116276"/>
              <a:gd name="connsiteX1" fmla="*/ 2154382 w 8631382"/>
              <a:gd name="connsiteY1" fmla="*/ 1388913 h 2116276"/>
              <a:gd name="connsiteX2" fmla="*/ 5370059 w 8631382"/>
              <a:gd name="connsiteY2" fmla="*/ 197 h 2116276"/>
              <a:gd name="connsiteX3" fmla="*/ 6923665 w 8631382"/>
              <a:gd name="connsiteY3" fmla="*/ 1291526 h 2116276"/>
              <a:gd name="connsiteX4" fmla="*/ 8631382 w 8631382"/>
              <a:gd name="connsiteY4" fmla="*/ 1901531 h 2116276"/>
              <a:gd name="connsiteX5" fmla="*/ 8631382 w 8631382"/>
              <a:gd name="connsiteY5" fmla="*/ 2116276 h 2116276"/>
              <a:gd name="connsiteX0" fmla="*/ 0 w 8631382"/>
              <a:gd name="connsiteY0" fmla="*/ 2064651 h 2071578"/>
              <a:gd name="connsiteX1" fmla="*/ 2154382 w 8631382"/>
              <a:gd name="connsiteY1" fmla="*/ 1344215 h 2071578"/>
              <a:gd name="connsiteX2" fmla="*/ 5081078 w 8631382"/>
              <a:gd name="connsiteY2" fmla="*/ 205 h 2071578"/>
              <a:gd name="connsiteX3" fmla="*/ 6923665 w 8631382"/>
              <a:gd name="connsiteY3" fmla="*/ 1246828 h 2071578"/>
              <a:gd name="connsiteX4" fmla="*/ 8631382 w 8631382"/>
              <a:gd name="connsiteY4" fmla="*/ 1856833 h 2071578"/>
              <a:gd name="connsiteX5" fmla="*/ 8631382 w 8631382"/>
              <a:gd name="connsiteY5" fmla="*/ 2071578 h 2071578"/>
              <a:gd name="connsiteX0" fmla="*/ 0 w 8631382"/>
              <a:gd name="connsiteY0" fmla="*/ 2064651 h 2071578"/>
              <a:gd name="connsiteX1" fmla="*/ 2154382 w 8631382"/>
              <a:gd name="connsiteY1" fmla="*/ 1344215 h 2071578"/>
              <a:gd name="connsiteX2" fmla="*/ 5354849 w 8631382"/>
              <a:gd name="connsiteY2" fmla="*/ 205 h 2071578"/>
              <a:gd name="connsiteX3" fmla="*/ 6923665 w 8631382"/>
              <a:gd name="connsiteY3" fmla="*/ 1246828 h 2071578"/>
              <a:gd name="connsiteX4" fmla="*/ 8631382 w 8631382"/>
              <a:gd name="connsiteY4" fmla="*/ 1856833 h 2071578"/>
              <a:gd name="connsiteX5" fmla="*/ 8631382 w 8631382"/>
              <a:gd name="connsiteY5" fmla="*/ 2071578 h 2071578"/>
              <a:gd name="connsiteX0" fmla="*/ 0 w 8631382"/>
              <a:gd name="connsiteY0" fmla="*/ 2064467 h 2071394"/>
              <a:gd name="connsiteX1" fmla="*/ 2686715 w 8631382"/>
              <a:gd name="connsiteY1" fmla="*/ 1276971 h 2071394"/>
              <a:gd name="connsiteX2" fmla="*/ 5354849 w 8631382"/>
              <a:gd name="connsiteY2" fmla="*/ 21 h 2071394"/>
              <a:gd name="connsiteX3" fmla="*/ 6923665 w 8631382"/>
              <a:gd name="connsiteY3" fmla="*/ 1246644 h 2071394"/>
              <a:gd name="connsiteX4" fmla="*/ 8631382 w 8631382"/>
              <a:gd name="connsiteY4" fmla="*/ 1856649 h 2071394"/>
              <a:gd name="connsiteX5" fmla="*/ 8631382 w 8631382"/>
              <a:gd name="connsiteY5" fmla="*/ 2071394 h 2071394"/>
              <a:gd name="connsiteX0" fmla="*/ 0 w 8631382"/>
              <a:gd name="connsiteY0" fmla="*/ 2064466 h 2071393"/>
              <a:gd name="connsiteX1" fmla="*/ 2686715 w 8631382"/>
              <a:gd name="connsiteY1" fmla="*/ 1276970 h 2071393"/>
              <a:gd name="connsiteX2" fmla="*/ 5058264 w 8631382"/>
              <a:gd name="connsiteY2" fmla="*/ 21 h 2071393"/>
              <a:gd name="connsiteX3" fmla="*/ 6923665 w 8631382"/>
              <a:gd name="connsiteY3" fmla="*/ 1246643 h 2071393"/>
              <a:gd name="connsiteX4" fmla="*/ 8631382 w 8631382"/>
              <a:gd name="connsiteY4" fmla="*/ 1856648 h 2071393"/>
              <a:gd name="connsiteX5" fmla="*/ 8631382 w 8631382"/>
              <a:gd name="connsiteY5" fmla="*/ 2071393 h 2071393"/>
              <a:gd name="connsiteX0" fmla="*/ 0 w 8631382"/>
              <a:gd name="connsiteY0" fmla="*/ 2064447 h 2071374"/>
              <a:gd name="connsiteX1" fmla="*/ 2686715 w 8631382"/>
              <a:gd name="connsiteY1" fmla="*/ 1276951 h 2071374"/>
              <a:gd name="connsiteX2" fmla="*/ 5058264 w 8631382"/>
              <a:gd name="connsiteY2" fmla="*/ 2 h 2071374"/>
              <a:gd name="connsiteX3" fmla="*/ 6931270 w 8631382"/>
              <a:gd name="connsiteY3" fmla="*/ 1268977 h 2071374"/>
              <a:gd name="connsiteX4" fmla="*/ 8631382 w 8631382"/>
              <a:gd name="connsiteY4" fmla="*/ 1856629 h 2071374"/>
              <a:gd name="connsiteX5" fmla="*/ 8631382 w 8631382"/>
              <a:gd name="connsiteY5" fmla="*/ 2071374 h 2071374"/>
              <a:gd name="connsiteX0" fmla="*/ 0 w 8631382"/>
              <a:gd name="connsiteY0" fmla="*/ 2065162 h 2072089"/>
              <a:gd name="connsiteX1" fmla="*/ 2686715 w 8631382"/>
              <a:gd name="connsiteY1" fmla="*/ 1277666 h 2072089"/>
              <a:gd name="connsiteX2" fmla="*/ 5058264 w 8631382"/>
              <a:gd name="connsiteY2" fmla="*/ 717 h 2072089"/>
              <a:gd name="connsiteX3" fmla="*/ 7402764 w 8631382"/>
              <a:gd name="connsiteY3" fmla="*/ 1461997 h 2072089"/>
              <a:gd name="connsiteX4" fmla="*/ 8631382 w 8631382"/>
              <a:gd name="connsiteY4" fmla="*/ 1857344 h 2072089"/>
              <a:gd name="connsiteX5" fmla="*/ 8631382 w 8631382"/>
              <a:gd name="connsiteY5" fmla="*/ 2072089 h 2072089"/>
              <a:gd name="connsiteX0" fmla="*/ 0 w 8631382"/>
              <a:gd name="connsiteY0" fmla="*/ 2066561 h 2073488"/>
              <a:gd name="connsiteX1" fmla="*/ 2686715 w 8631382"/>
              <a:gd name="connsiteY1" fmla="*/ 1279065 h 2073488"/>
              <a:gd name="connsiteX2" fmla="*/ 5058264 w 8631382"/>
              <a:gd name="connsiteY2" fmla="*/ 2116 h 2073488"/>
              <a:gd name="connsiteX3" fmla="*/ 7463602 w 8631382"/>
              <a:gd name="connsiteY3" fmla="*/ 1601856 h 2073488"/>
              <a:gd name="connsiteX4" fmla="*/ 8631382 w 8631382"/>
              <a:gd name="connsiteY4" fmla="*/ 1858743 h 2073488"/>
              <a:gd name="connsiteX5" fmla="*/ 8631382 w 8631382"/>
              <a:gd name="connsiteY5" fmla="*/ 2073488 h 2073488"/>
              <a:gd name="connsiteX0" fmla="*/ 0 w 8631382"/>
              <a:gd name="connsiteY0" fmla="*/ 2066561 h 2073488"/>
              <a:gd name="connsiteX1" fmla="*/ 2686715 w 8631382"/>
              <a:gd name="connsiteY1" fmla="*/ 1279065 h 2073488"/>
              <a:gd name="connsiteX2" fmla="*/ 5347245 w 8631382"/>
              <a:gd name="connsiteY2" fmla="*/ 2116 h 2073488"/>
              <a:gd name="connsiteX3" fmla="*/ 7463602 w 8631382"/>
              <a:gd name="connsiteY3" fmla="*/ 1601856 h 2073488"/>
              <a:gd name="connsiteX4" fmla="*/ 8631382 w 8631382"/>
              <a:gd name="connsiteY4" fmla="*/ 1858743 h 2073488"/>
              <a:gd name="connsiteX5" fmla="*/ 8631382 w 8631382"/>
              <a:gd name="connsiteY5" fmla="*/ 2073488 h 2073488"/>
              <a:gd name="connsiteX0" fmla="*/ 0 w 8631382"/>
              <a:gd name="connsiteY0" fmla="*/ 2065937 h 2072864"/>
              <a:gd name="connsiteX1" fmla="*/ 2686715 w 8631382"/>
              <a:gd name="connsiteY1" fmla="*/ 1278441 h 2072864"/>
              <a:gd name="connsiteX2" fmla="*/ 5347245 w 8631382"/>
              <a:gd name="connsiteY2" fmla="*/ 1492 h 2072864"/>
              <a:gd name="connsiteX3" fmla="*/ 7281090 w 8631382"/>
              <a:gd name="connsiteY3" fmla="*/ 1547386 h 2072864"/>
              <a:gd name="connsiteX4" fmla="*/ 8631382 w 8631382"/>
              <a:gd name="connsiteY4" fmla="*/ 1858119 h 2072864"/>
              <a:gd name="connsiteX5" fmla="*/ 8631382 w 8631382"/>
              <a:gd name="connsiteY5" fmla="*/ 2072864 h 2072864"/>
              <a:gd name="connsiteX0" fmla="*/ 0 w 8631382"/>
              <a:gd name="connsiteY0" fmla="*/ 2065414 h 2072341"/>
              <a:gd name="connsiteX1" fmla="*/ 2686715 w 8631382"/>
              <a:gd name="connsiteY1" fmla="*/ 1277918 h 2072341"/>
              <a:gd name="connsiteX2" fmla="*/ 5347245 w 8631382"/>
              <a:gd name="connsiteY2" fmla="*/ 969 h 2072341"/>
              <a:gd name="connsiteX3" fmla="*/ 6938877 w 8631382"/>
              <a:gd name="connsiteY3" fmla="*/ 1493018 h 2072341"/>
              <a:gd name="connsiteX4" fmla="*/ 8631382 w 8631382"/>
              <a:gd name="connsiteY4" fmla="*/ 1857596 h 2072341"/>
              <a:gd name="connsiteX5" fmla="*/ 8631382 w 8631382"/>
              <a:gd name="connsiteY5" fmla="*/ 2072341 h 2072341"/>
              <a:gd name="connsiteX0" fmla="*/ 0 w 8631382"/>
              <a:gd name="connsiteY0" fmla="*/ 2064609 h 2071536"/>
              <a:gd name="connsiteX1" fmla="*/ 2747553 w 8631382"/>
              <a:gd name="connsiteY1" fmla="*/ 1400188 h 2071536"/>
              <a:gd name="connsiteX2" fmla="*/ 5347245 w 8631382"/>
              <a:gd name="connsiteY2" fmla="*/ 164 h 2071536"/>
              <a:gd name="connsiteX3" fmla="*/ 6938877 w 8631382"/>
              <a:gd name="connsiteY3" fmla="*/ 1492213 h 2071536"/>
              <a:gd name="connsiteX4" fmla="*/ 8631382 w 8631382"/>
              <a:gd name="connsiteY4" fmla="*/ 1856791 h 2071536"/>
              <a:gd name="connsiteX5" fmla="*/ 8631382 w 8631382"/>
              <a:gd name="connsiteY5" fmla="*/ 2071536 h 2071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31382" h="2071536">
                <a:moveTo>
                  <a:pt x="0" y="2064609"/>
                </a:moveTo>
                <a:cubicBezTo>
                  <a:pt x="656936" y="1884500"/>
                  <a:pt x="1856346" y="1744262"/>
                  <a:pt x="2747553" y="1400188"/>
                </a:cubicBezTo>
                <a:cubicBezTo>
                  <a:pt x="3638761" y="1056114"/>
                  <a:pt x="4648691" y="-15174"/>
                  <a:pt x="5347245" y="164"/>
                </a:cubicBezTo>
                <a:cubicBezTo>
                  <a:pt x="6045799" y="15502"/>
                  <a:pt x="6391521" y="1182775"/>
                  <a:pt x="6938877" y="1492213"/>
                </a:cubicBezTo>
                <a:cubicBezTo>
                  <a:pt x="7486233" y="1801651"/>
                  <a:pt x="8392391" y="1736718"/>
                  <a:pt x="8631382" y="1856791"/>
                </a:cubicBezTo>
                <a:lnTo>
                  <a:pt x="8631382" y="2071536"/>
                </a:lnTo>
              </a:path>
            </a:pathLst>
          </a:custGeom>
          <a:solidFill>
            <a:srgbClr val="1F497D">
              <a:lumMod val="20000"/>
              <a:lumOff val="80000"/>
              <a:alpha val="50000"/>
            </a:srgbClr>
          </a:solidFill>
          <a:ln w="9525" cap="flat" cmpd="sng" algn="ctr">
            <a:solidFill>
              <a:sysClr val="window" lastClr="FFFFFF">
                <a:alpha val="50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74092FB2-5A21-2608-D4DB-8A4E40935CE4}"/>
              </a:ext>
            </a:extLst>
          </p:cNvPr>
          <p:cNvCxnSpPr>
            <a:cxnSpLocks/>
          </p:cNvCxnSpPr>
          <p:nvPr/>
        </p:nvCxnSpPr>
        <p:spPr>
          <a:xfrm>
            <a:off x="3226988" y="2170546"/>
            <a:ext cx="0" cy="4147917"/>
          </a:xfrm>
          <a:prstGeom prst="line">
            <a:avLst/>
          </a:prstGeom>
          <a:noFill/>
          <a:ln w="9525" cap="flat" cmpd="sng" algn="ctr">
            <a:solidFill>
              <a:srgbClr val="4F81BD">
                <a:lumMod val="75000"/>
              </a:srgbClr>
            </a:solidFill>
            <a:prstDash val="dash"/>
            <a:headEnd type="oval" w="med" len="med"/>
            <a:tailEnd type="oval" w="med" len="med"/>
          </a:ln>
          <a:effectLst/>
        </p:spPr>
      </p:cxnSp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10B918FC-D99E-7477-BA51-2963245036B3}"/>
              </a:ext>
            </a:extLst>
          </p:cNvPr>
          <p:cNvCxnSpPr>
            <a:cxnSpLocks/>
          </p:cNvCxnSpPr>
          <p:nvPr/>
        </p:nvCxnSpPr>
        <p:spPr>
          <a:xfrm>
            <a:off x="6096000" y="2170546"/>
            <a:ext cx="0" cy="4147917"/>
          </a:xfrm>
          <a:prstGeom prst="line">
            <a:avLst/>
          </a:prstGeom>
          <a:noFill/>
          <a:ln w="9525" cap="flat" cmpd="sng" algn="ctr">
            <a:solidFill>
              <a:srgbClr val="4F81BD">
                <a:lumMod val="75000"/>
              </a:srgbClr>
            </a:solidFill>
            <a:prstDash val="dash"/>
            <a:headEnd type="oval" w="med" len="med"/>
            <a:tailEnd type="oval" w="med" len="med"/>
          </a:ln>
          <a:effectLst/>
        </p:spPr>
      </p:cxn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7706442C-5461-88E0-A707-CE7437225797}"/>
              </a:ext>
            </a:extLst>
          </p:cNvPr>
          <p:cNvCxnSpPr>
            <a:cxnSpLocks/>
          </p:cNvCxnSpPr>
          <p:nvPr/>
        </p:nvCxnSpPr>
        <p:spPr>
          <a:xfrm>
            <a:off x="8990479" y="2170546"/>
            <a:ext cx="0" cy="4147917"/>
          </a:xfrm>
          <a:prstGeom prst="line">
            <a:avLst/>
          </a:prstGeom>
          <a:noFill/>
          <a:ln w="9525" cap="flat" cmpd="sng" algn="ctr">
            <a:solidFill>
              <a:srgbClr val="4F81BD">
                <a:lumMod val="75000"/>
              </a:srgbClr>
            </a:solidFill>
            <a:prstDash val="dash"/>
            <a:headEnd type="oval" w="med" len="med"/>
            <a:tailEnd type="oval" w="med" len="med"/>
          </a:ln>
          <a:effectLst/>
        </p:spPr>
      </p:cxnSp>
      <p:sp>
        <p:nvSpPr>
          <p:cNvPr id="10" name="CuadroTexto 9">
            <a:extLst>
              <a:ext uri="{FF2B5EF4-FFF2-40B4-BE49-F238E27FC236}">
                <a16:creationId xmlns:a16="http://schemas.microsoft.com/office/drawing/2014/main" id="{FB98D799-CA93-A8D1-961B-CA16238D6956}"/>
              </a:ext>
            </a:extLst>
          </p:cNvPr>
          <p:cNvSpPr txBox="1"/>
          <p:nvPr/>
        </p:nvSpPr>
        <p:spPr>
          <a:xfrm>
            <a:off x="3134023" y="3805080"/>
            <a:ext cx="2860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kern="0">
                <a:solidFill>
                  <a:sysClr val="windowText" lastClr="000000"/>
                </a:solidFill>
                <a:latin typeface="Montserrat" panose="00000500000000000000" pitchFamily="2" charset="0"/>
              </a:rPr>
              <a:t>Creación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09463BA6-3847-3B34-90A2-4B213217BF24}"/>
              </a:ext>
            </a:extLst>
          </p:cNvPr>
          <p:cNvSpPr txBox="1"/>
          <p:nvPr/>
        </p:nvSpPr>
        <p:spPr>
          <a:xfrm>
            <a:off x="5994402" y="3805080"/>
            <a:ext cx="28944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kern="0">
                <a:solidFill>
                  <a:sysClr val="windowText" lastClr="000000"/>
                </a:solidFill>
                <a:latin typeface="Montserrat" panose="00000500000000000000" pitchFamily="2" charset="0"/>
              </a:rPr>
              <a:t>Administración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A8FB2A0B-8055-193E-9752-674A6A4102AD}"/>
              </a:ext>
            </a:extLst>
          </p:cNvPr>
          <p:cNvSpPr txBox="1"/>
          <p:nvPr/>
        </p:nvSpPr>
        <p:spPr>
          <a:xfrm>
            <a:off x="831278" y="3803093"/>
            <a:ext cx="2302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kern="0">
                <a:solidFill>
                  <a:sysClr val="windowText" lastClr="000000"/>
                </a:solidFill>
                <a:latin typeface="Montserrat" panose="00000500000000000000" pitchFamily="2" charset="0"/>
              </a:rPr>
              <a:t>Identificación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79864CAE-0457-D933-B580-DEA7DBEC8754}"/>
              </a:ext>
            </a:extLst>
          </p:cNvPr>
          <p:cNvSpPr txBox="1"/>
          <p:nvPr/>
        </p:nvSpPr>
        <p:spPr>
          <a:xfrm>
            <a:off x="8999013" y="3799121"/>
            <a:ext cx="24171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kern="0">
                <a:solidFill>
                  <a:sysClr val="windowText" lastClr="000000"/>
                </a:solidFill>
                <a:latin typeface="Montserrat" panose="00000500000000000000" pitchFamily="2" charset="0"/>
              </a:rPr>
              <a:t>Liquidación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70D6E734-7070-64E0-2708-A24F98CD1526}"/>
              </a:ext>
            </a:extLst>
          </p:cNvPr>
          <p:cNvSpPr txBox="1"/>
          <p:nvPr/>
        </p:nvSpPr>
        <p:spPr>
          <a:xfrm>
            <a:off x="775859" y="4189742"/>
            <a:ext cx="23425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594" indent="-228594">
              <a:buFont typeface="Arial" panose="020B0604020202020204" pitchFamily="34" charset="0"/>
              <a:buChar char="•"/>
            </a:pPr>
            <a:r>
              <a:rPr lang="es-ES" sz="1200" kern="0">
                <a:solidFill>
                  <a:sysClr val="windowText" lastClr="000000"/>
                </a:solidFill>
                <a:latin typeface="Montserrat" panose="00000500000000000000" pitchFamily="2" charset="0"/>
              </a:rPr>
              <a:t>Mandantes Potenciales</a:t>
            </a:r>
            <a:endParaRPr lang="es-419" sz="1200" kern="0">
              <a:solidFill>
                <a:sysClr val="windowText" lastClr="000000"/>
              </a:solidFill>
              <a:latin typeface="Montserrat" panose="00000500000000000000" pitchFamily="2" charset="0"/>
            </a:endParaRPr>
          </a:p>
          <a:p>
            <a:pPr marL="228594" indent="-228594">
              <a:buFont typeface="Arial" panose="020B0604020202020204" pitchFamily="34" charset="0"/>
              <a:buChar char="•"/>
            </a:pPr>
            <a:r>
              <a:rPr lang="es-ES" sz="1200" kern="0">
                <a:solidFill>
                  <a:sysClr val="windowText" lastClr="000000"/>
                </a:solidFill>
                <a:latin typeface="Montserrat" panose="00000500000000000000" pitchFamily="2" charset="0"/>
              </a:rPr>
              <a:t>Acercamiento </a:t>
            </a:r>
            <a:endParaRPr lang="es-419" sz="1200" kern="0">
              <a:solidFill>
                <a:sysClr val="windowText" lastClr="000000"/>
              </a:solidFill>
              <a:latin typeface="Montserrat" panose="00000500000000000000" pitchFamily="2" charset="0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0A0B5943-FEF0-737D-B5F8-5EBDA2E967FF}"/>
              </a:ext>
            </a:extLst>
          </p:cNvPr>
          <p:cNvSpPr txBox="1"/>
          <p:nvPr/>
        </p:nvSpPr>
        <p:spPr>
          <a:xfrm>
            <a:off x="3639132" y="4189742"/>
            <a:ext cx="18383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594" indent="-228594">
              <a:buFont typeface="Arial" panose="020B0604020202020204" pitchFamily="34" charset="0"/>
              <a:buChar char="•"/>
            </a:pPr>
            <a:r>
              <a:rPr lang="es-ES" sz="1200" kern="0">
                <a:solidFill>
                  <a:sysClr val="windowText" lastClr="000000"/>
                </a:solidFill>
                <a:latin typeface="Montserrat" panose="00000500000000000000" pitchFamily="2" charset="0"/>
              </a:rPr>
              <a:t>Ingreso</a:t>
            </a:r>
          </a:p>
          <a:p>
            <a:pPr marL="228594" indent="-228594">
              <a:buFont typeface="Arial" panose="020B0604020202020204" pitchFamily="34" charset="0"/>
              <a:buChar char="•"/>
            </a:pPr>
            <a:r>
              <a:rPr lang="es-ES" sz="1200" kern="0">
                <a:solidFill>
                  <a:sysClr val="windowText" lastClr="000000"/>
                </a:solidFill>
                <a:latin typeface="Montserrat" panose="00000500000000000000" pitchFamily="2" charset="0"/>
              </a:rPr>
              <a:t>Contractual</a:t>
            </a:r>
          </a:p>
          <a:p>
            <a:pPr marL="228594" indent="-228594">
              <a:buFont typeface="Arial" panose="020B0604020202020204" pitchFamily="34" charset="0"/>
              <a:buChar char="•"/>
            </a:pPr>
            <a:r>
              <a:rPr lang="es-ES" sz="1200" kern="0">
                <a:solidFill>
                  <a:sysClr val="windowText" lastClr="000000"/>
                </a:solidFill>
                <a:latin typeface="Montserrat" panose="00000500000000000000" pitchFamily="2" charset="0"/>
              </a:rPr>
              <a:t>Implementación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77808D20-CE9D-4F1C-EE5E-70FCBBD7537E}"/>
              </a:ext>
            </a:extLst>
          </p:cNvPr>
          <p:cNvSpPr txBox="1"/>
          <p:nvPr/>
        </p:nvSpPr>
        <p:spPr>
          <a:xfrm>
            <a:off x="6123715" y="4187274"/>
            <a:ext cx="26343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594" indent="-228594">
              <a:buFont typeface="Arial" panose="020B0604020202020204" pitchFamily="34" charset="0"/>
              <a:buChar char="•"/>
            </a:pPr>
            <a:r>
              <a:rPr lang="es-MX" sz="1200" kern="0">
                <a:solidFill>
                  <a:sysClr val="windowText" lastClr="000000"/>
                </a:solidFill>
                <a:latin typeface="Montserrat" panose="00000500000000000000" pitchFamily="2" charset="0"/>
              </a:rPr>
              <a:t>Generación de Informes de gestión</a:t>
            </a:r>
          </a:p>
          <a:p>
            <a:pPr marL="228594" indent="-228594">
              <a:buFont typeface="Arial" panose="020B0604020202020204" pitchFamily="34" charset="0"/>
              <a:buChar char="•"/>
            </a:pPr>
            <a:r>
              <a:rPr lang="es-MX" sz="1200" kern="0">
                <a:solidFill>
                  <a:sysClr val="windowText" lastClr="000000"/>
                </a:solidFill>
                <a:latin typeface="Montserrat" panose="00000500000000000000" pitchFamily="2" charset="0"/>
              </a:rPr>
              <a:t>Generación de informes al mandante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4556A1CE-F716-7CE5-CFA4-5B34D3BA4788}"/>
              </a:ext>
            </a:extLst>
          </p:cNvPr>
          <p:cNvSpPr txBox="1"/>
          <p:nvPr/>
        </p:nvSpPr>
        <p:spPr>
          <a:xfrm>
            <a:off x="9000712" y="4187274"/>
            <a:ext cx="2423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594" indent="-228594">
              <a:buFont typeface="Arial" panose="020B0604020202020204" pitchFamily="34" charset="0"/>
              <a:buChar char="•"/>
            </a:pPr>
            <a:r>
              <a:rPr lang="es-MX" sz="1200" kern="0">
                <a:solidFill>
                  <a:sysClr val="windowText" lastClr="000000"/>
                </a:solidFill>
                <a:latin typeface="Montserrat" panose="00000500000000000000" pitchFamily="2" charset="0"/>
              </a:rPr>
              <a:t>Conciliación</a:t>
            </a:r>
          </a:p>
          <a:p>
            <a:pPr marL="228594" indent="-228594">
              <a:buFont typeface="Arial" panose="020B0604020202020204" pitchFamily="34" charset="0"/>
              <a:buChar char="•"/>
            </a:pPr>
            <a:r>
              <a:rPr lang="es-MX" sz="1200" kern="0">
                <a:solidFill>
                  <a:sysClr val="windowText" lastClr="000000"/>
                </a:solidFill>
                <a:latin typeface="Montserrat" panose="00000500000000000000" pitchFamily="2" charset="0"/>
              </a:rPr>
              <a:t>Devolución de recursos</a:t>
            </a:r>
          </a:p>
          <a:p>
            <a:pPr defTabSz="241294"/>
            <a:r>
              <a:rPr lang="es-MX" sz="1200" kern="0">
                <a:solidFill>
                  <a:sysClr val="windowText" lastClr="000000"/>
                </a:solidFill>
                <a:latin typeface="Montserrat" panose="00000500000000000000" pitchFamily="2" charset="0"/>
              </a:rPr>
              <a:t>	</a:t>
            </a:r>
            <a:r>
              <a:rPr lang="es-MX" sz="933" kern="0">
                <a:solidFill>
                  <a:sysClr val="windowText" lastClr="000000"/>
                </a:solidFill>
                <a:latin typeface="Montserrat" panose="00000500000000000000" pitchFamily="2" charset="0"/>
              </a:rPr>
              <a:t>(si aplica)</a:t>
            </a:r>
          </a:p>
          <a:p>
            <a:pPr marL="228594" indent="-228594">
              <a:buFont typeface="Arial" panose="020B0604020202020204" pitchFamily="34" charset="0"/>
              <a:buChar char="•"/>
            </a:pPr>
            <a:r>
              <a:rPr lang="es-MX" sz="1200" kern="0">
                <a:solidFill>
                  <a:sysClr val="windowText" lastClr="000000"/>
                </a:solidFill>
                <a:latin typeface="Montserrat" panose="00000500000000000000" pitchFamily="2" charset="0"/>
              </a:rPr>
              <a:t>Cierre del Convenio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3265D99F-FA9F-24F6-C401-666803775362}"/>
              </a:ext>
            </a:extLst>
          </p:cNvPr>
          <p:cNvSpPr txBox="1"/>
          <p:nvPr/>
        </p:nvSpPr>
        <p:spPr>
          <a:xfrm flipH="1">
            <a:off x="1" y="1029183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kern="0">
                <a:solidFill>
                  <a:srgbClr val="3EA8CB"/>
                </a:solidFill>
                <a:latin typeface="Montserrat" pitchFamily="2" charset="77"/>
              </a:rPr>
              <a:t>Ciclo de los Programas Especiales - SPE</a:t>
            </a:r>
            <a:endParaRPr lang="es-419" sz="3200" b="1" kern="0">
              <a:solidFill>
                <a:srgbClr val="3EA8CB"/>
              </a:solidFill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2403459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81052C7D-93FA-F649-DF6A-FF103FF323B8}"/>
              </a:ext>
            </a:extLst>
          </p:cNvPr>
          <p:cNvSpPr txBox="1"/>
          <p:nvPr/>
        </p:nvSpPr>
        <p:spPr>
          <a:xfrm>
            <a:off x="4806534" y="6639448"/>
            <a:ext cx="223170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>
                <a:solidFill>
                  <a:schemeClr val="bg1"/>
                </a:solidFill>
                <a:latin typeface="Verdana" panose="020B0604030504040204" pitchFamily="34" charset="0"/>
              </a:rPr>
              <a:t>www.minhacienda.gov.co</a:t>
            </a:r>
          </a:p>
        </p:txBody>
      </p:sp>
      <p:pic>
        <p:nvPicPr>
          <p:cNvPr id="6" name="Imagen 5" descr="Logotipo&#10;&#10;Descripción generada automáticamente">
            <a:extLst>
              <a:ext uri="{FF2B5EF4-FFF2-40B4-BE49-F238E27FC236}">
                <a16:creationId xmlns:a16="http://schemas.microsoft.com/office/drawing/2014/main" id="{AE989AA5-49B1-C85C-020E-EBA19BB6627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34805" y="6011777"/>
            <a:ext cx="1269515" cy="613375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94F2EB28-E7EC-51FE-7D02-DFB24EBDBFFA}"/>
              </a:ext>
            </a:extLst>
          </p:cNvPr>
          <p:cNvSpPr txBox="1"/>
          <p:nvPr/>
        </p:nvSpPr>
        <p:spPr>
          <a:xfrm flipH="1">
            <a:off x="1" y="678421"/>
            <a:ext cx="121919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>
                <a:solidFill>
                  <a:srgbClr val="3EA8CB"/>
                </a:solidFill>
                <a:latin typeface="Montserrat" pitchFamily="2" charset="77"/>
              </a:rPr>
              <a:t>Cifras de Movilización</a:t>
            </a:r>
          </a:p>
          <a:p>
            <a:pPr algn="ctr"/>
            <a:r>
              <a:rPr lang="es-ES" sz="3200" b="1">
                <a:solidFill>
                  <a:srgbClr val="3EA8CB"/>
                </a:solidFill>
                <a:latin typeface="Montserrat" pitchFamily="2" charset="77"/>
              </a:rPr>
              <a:t>2025</a:t>
            </a:r>
            <a:endParaRPr lang="es-419" sz="3200" b="1">
              <a:solidFill>
                <a:srgbClr val="3EA8CB"/>
              </a:solidFill>
              <a:latin typeface="Montserrat" pitchFamily="2" charset="77"/>
            </a:endParaRPr>
          </a:p>
        </p:txBody>
      </p:sp>
      <p:graphicFrame>
        <p:nvGraphicFramePr>
          <p:cNvPr id="8" name="Objeto 7">
            <a:extLst>
              <a:ext uri="{FF2B5EF4-FFF2-40B4-BE49-F238E27FC236}">
                <a16:creationId xmlns:a16="http://schemas.microsoft.com/office/drawing/2014/main" id="{357B4383-B091-9519-07D3-4E3373A561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9612928"/>
              </p:ext>
            </p:extLst>
          </p:nvPr>
        </p:nvGraphicFramePr>
        <p:xfrm>
          <a:off x="1098294" y="2021500"/>
          <a:ext cx="4391025" cy="408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4390947" imgH="4086364" progId="Excel.Sheet.12">
                  <p:embed/>
                </p:oleObj>
              </mc:Choice>
              <mc:Fallback>
                <p:oleObj name="Worksheet" r:id="rId3" imgW="4390947" imgH="4086364" progId="Excel.Sheet.12">
                  <p:embed/>
                  <p:pic>
                    <p:nvPicPr>
                      <p:cNvPr id="8" name="Objeto 7">
                        <a:extLst>
                          <a:ext uri="{FF2B5EF4-FFF2-40B4-BE49-F238E27FC236}">
                            <a16:creationId xmlns:a16="http://schemas.microsoft.com/office/drawing/2014/main" id="{357B4383-B091-9519-07D3-4E3373A561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98294" y="2021500"/>
                        <a:ext cx="4391025" cy="408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CuadroTexto 8">
            <a:extLst>
              <a:ext uri="{FF2B5EF4-FFF2-40B4-BE49-F238E27FC236}">
                <a16:creationId xmlns:a16="http://schemas.microsoft.com/office/drawing/2014/main" id="{0173D593-53E2-472B-67E1-B573BB84B685}"/>
              </a:ext>
            </a:extLst>
          </p:cNvPr>
          <p:cNvSpPr txBox="1"/>
          <p:nvPr/>
        </p:nvSpPr>
        <p:spPr>
          <a:xfrm>
            <a:off x="225585" y="1585675"/>
            <a:ext cx="60984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lang="es-ES" b="1">
                <a:latin typeface="Montserrat" pitchFamily="2" charset="77"/>
                <a:cs typeface="Tahoma"/>
              </a:rPr>
              <a:t>Transformación Social – EMP285</a:t>
            </a:r>
            <a:r>
              <a:rPr lang="es-ES" sz="1800" b="1">
                <a:latin typeface="Montserrat" pitchFamily="2" charset="77"/>
                <a:cs typeface="Tahoma"/>
              </a:rPr>
              <a:t> </a:t>
            </a:r>
          </a:p>
        </p:txBody>
      </p:sp>
      <p:graphicFrame>
        <p:nvGraphicFramePr>
          <p:cNvPr id="10" name="Objeto 9">
            <a:extLst>
              <a:ext uri="{FF2B5EF4-FFF2-40B4-BE49-F238E27FC236}">
                <a16:creationId xmlns:a16="http://schemas.microsoft.com/office/drawing/2014/main" id="{906A3D90-1439-30E7-20F7-3B0E19899F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8411860"/>
              </p:ext>
            </p:extLst>
          </p:nvPr>
        </p:nvGraphicFramePr>
        <p:xfrm>
          <a:off x="7620000" y="2021500"/>
          <a:ext cx="2614612" cy="1259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5" imgW="2867085" imgH="1381008" progId="Excel.Sheet.12">
                  <p:embed/>
                </p:oleObj>
              </mc:Choice>
              <mc:Fallback>
                <p:oleObj name="Worksheet" r:id="rId5" imgW="2867085" imgH="1381008" progId="Excel.Sheet.12">
                  <p:embed/>
                  <p:pic>
                    <p:nvPicPr>
                      <p:cNvPr id="10" name="Objeto 9">
                        <a:extLst>
                          <a:ext uri="{FF2B5EF4-FFF2-40B4-BE49-F238E27FC236}">
                            <a16:creationId xmlns:a16="http://schemas.microsoft.com/office/drawing/2014/main" id="{906A3D90-1439-30E7-20F7-3B0E19899F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620000" y="2021500"/>
                        <a:ext cx="2614612" cy="1259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CuadroTexto 10">
            <a:extLst>
              <a:ext uri="{FF2B5EF4-FFF2-40B4-BE49-F238E27FC236}">
                <a16:creationId xmlns:a16="http://schemas.microsoft.com/office/drawing/2014/main" id="{25331738-DC0E-7E80-52B9-EDDC5CF57C1E}"/>
              </a:ext>
            </a:extLst>
          </p:cNvPr>
          <p:cNvSpPr txBox="1"/>
          <p:nvPr/>
        </p:nvSpPr>
        <p:spPr>
          <a:xfrm>
            <a:off x="6309295" y="1593049"/>
            <a:ext cx="60984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lang="es-419" b="1">
                <a:latin typeface="Montserrat" pitchFamily="2" charset="77"/>
                <a:cs typeface="Tahoma"/>
              </a:rPr>
              <a:t>VIVIENDA NUEVA VIS VIP – VIS020</a:t>
            </a:r>
            <a:endParaRPr lang="es-ES" b="1">
              <a:latin typeface="Montserrat" pitchFamily="2" charset="77"/>
              <a:cs typeface="Tahoma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910204C4-6299-9392-3E2A-796E8BC20F27}"/>
              </a:ext>
            </a:extLst>
          </p:cNvPr>
          <p:cNvSpPr txBox="1"/>
          <p:nvPr/>
        </p:nvSpPr>
        <p:spPr>
          <a:xfrm>
            <a:off x="-985625" y="6517573"/>
            <a:ext cx="609845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lang="es-ES" sz="1200">
                <a:latin typeface="Montserrat" pitchFamily="2" charset="77"/>
                <a:cs typeface="Tahoma"/>
              </a:rPr>
              <a:t>Cifras FNG a corte del 20 de Octubre del 2025</a:t>
            </a:r>
          </a:p>
        </p:txBody>
      </p:sp>
    </p:spTree>
    <p:extLst>
      <p:ext uri="{BB962C8B-B14F-4D97-AF65-F5344CB8AC3E}">
        <p14:creationId xmlns:p14="http://schemas.microsoft.com/office/powerpoint/2010/main" val="23880559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8C995BF-556A-B365-D12C-D4D4D21546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516998"/>
            <a:ext cx="10515600" cy="150018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CO" sz="3600" b="1">
                <a:solidFill>
                  <a:srgbClr val="3EA8CB"/>
                </a:solidFill>
              </a:rPr>
              <a:t>Posibles criterios de focalización beneficiarios subsidio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E223F0D1-20B6-D3A1-F568-979728BFF542}"/>
              </a:ext>
            </a:extLst>
          </p:cNvPr>
          <p:cNvSpPr txBox="1"/>
          <p:nvPr/>
        </p:nvSpPr>
        <p:spPr>
          <a:xfrm>
            <a:off x="426808" y="1716292"/>
            <a:ext cx="11557587" cy="452431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 algn="just">
              <a:buFont typeface="Arial,Sans-Serif" panose="020B0604020202020204" pitchFamily="34" charset="0"/>
              <a:buChar char="•"/>
            </a:pPr>
            <a:r>
              <a:rPr lang="es-CO" sz="2400"/>
              <a:t>Sería un SFV con las limitaciones que define el marco normativo. </a:t>
            </a:r>
            <a:endParaRPr lang="en-US" sz="2400"/>
          </a:p>
          <a:p>
            <a:pPr marL="342900" indent="-342900" algn="just">
              <a:buFont typeface="Arial,Sans-Serif" panose="020B0604020202020204" pitchFamily="34" charset="0"/>
              <a:buChar char="•"/>
            </a:pPr>
            <a:endParaRPr lang="es-CO" sz="240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2400"/>
              <a:t>Hogares con Sisbén entre A1 y D20</a:t>
            </a:r>
            <a:endParaRPr lang="es-CO"/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CO" sz="240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2400"/>
              <a:t>Hogares propietarios o poseedores u ocupantes de una vivienda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CO" sz="240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2400"/>
              <a:t>Escenarios en análisis: para tener un valor más bajo se subsidio: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CO" sz="2400"/>
          </a:p>
          <a:p>
            <a:pPr marL="800100" lvl="1" indent="-342900" algn="just">
              <a:buFont typeface="Courier New" panose="020B0604020202020204" pitchFamily="34" charset="0"/>
              <a:buChar char="o"/>
            </a:pPr>
            <a:r>
              <a:rPr lang="es-CO" sz="2400"/>
              <a:t>Montos máximos: limitar el valor del crédito a un monto entre 22 y 25 SMLM</a:t>
            </a:r>
            <a:endParaRPr lang="es-CO"/>
          </a:p>
          <a:p>
            <a:pPr marL="800100" lvl="1" indent="-342900" algn="just">
              <a:buFont typeface="Courier New" panose="020B0604020202020204" pitchFamily="34" charset="0"/>
              <a:buChar char="o"/>
            </a:pPr>
            <a:r>
              <a:rPr lang="es-CO" sz="2400"/>
              <a:t>Tiempo: limitar a un tiempo máximo entre 36 y 60 m</a:t>
            </a:r>
          </a:p>
          <a:p>
            <a:pPr marL="800100" lvl="1" indent="-342900" algn="just">
              <a:buFont typeface="Courier New" panose="020B0604020202020204" pitchFamily="34" charset="0"/>
              <a:buChar char="o"/>
            </a:pPr>
            <a:endParaRPr lang="es-CO" sz="2400"/>
          </a:p>
          <a:p>
            <a:pPr marL="800100" lvl="1" indent="-342900" algn="just">
              <a:buFont typeface="Courier New" panose="020B0604020202020204" pitchFamily="34" charset="0"/>
              <a:buChar char="o"/>
            </a:pPr>
            <a:r>
              <a:rPr lang="es-CO" sz="2400"/>
              <a:t>Por definir: esquema de verificación del mejoramiento.</a:t>
            </a:r>
          </a:p>
        </p:txBody>
      </p:sp>
    </p:spTree>
    <p:extLst>
      <p:ext uri="{BB962C8B-B14F-4D97-AF65-F5344CB8AC3E}">
        <p14:creationId xmlns:p14="http://schemas.microsoft.com/office/powerpoint/2010/main" val="36171086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DC770E-012F-1144-EE23-5ED6783523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BC64678-DF5D-8D30-5A13-80772FF957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080669"/>
            <a:ext cx="10515600" cy="150018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CO" sz="3600" b="1">
                <a:solidFill>
                  <a:srgbClr val="3EA8CB"/>
                </a:solidFill>
              </a:rPr>
              <a:t>Escenario capacidad de pago de los hogares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A97E4958-A6B7-0F7E-DACE-CF76ABAF15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2773" y="2055326"/>
            <a:ext cx="8966454" cy="2083633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2A5D1CAB-441E-27AC-B68B-55BBFFA87F77}"/>
              </a:ext>
            </a:extLst>
          </p:cNvPr>
          <p:cNvSpPr txBox="1"/>
          <p:nvPr/>
        </p:nvSpPr>
        <p:spPr>
          <a:xfrm>
            <a:off x="974361" y="4631961"/>
            <a:ext cx="10193311" cy="163121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/>
            <a:r>
              <a:rPr lang="es-CO" sz="2000"/>
              <a:t>Ante distintos escenarios de plazo y producto de crédito, las condiciones de valor de cuota cambian. </a:t>
            </a:r>
            <a:endParaRPr lang="en-US"/>
          </a:p>
          <a:p>
            <a:pPr algn="just"/>
            <a:r>
              <a:rPr lang="es-CO" sz="2000"/>
              <a:t>Para esta estimación se usó una tasa promedio del 18,9% en consumo y del 11,8% en vivienda</a:t>
            </a:r>
            <a:endParaRPr lang="es-CO"/>
          </a:p>
          <a:p>
            <a:pPr algn="just"/>
            <a:r>
              <a:rPr lang="es-CO" sz="2000"/>
              <a:t> con fuente del Banco de la República para el mes de octubre de 2025.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110121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D820E4-DAB5-8663-348A-847C4E0488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CF2DB04-29A1-FADA-752D-E2FF929AC7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871902"/>
            <a:ext cx="10515600" cy="1500187"/>
          </a:xfrm>
        </p:spPr>
        <p:txBody>
          <a:bodyPr>
            <a:normAutofit/>
          </a:bodyPr>
          <a:lstStyle/>
          <a:p>
            <a:r>
              <a:rPr lang="es-CO" sz="3600" b="1">
                <a:solidFill>
                  <a:srgbClr val="3EA8CB"/>
                </a:solidFill>
              </a:rPr>
              <a:t>Descripción operativa del convenio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CE6CED64-FE37-15B8-B45A-5D3BD92CBDF1}"/>
              </a:ext>
            </a:extLst>
          </p:cNvPr>
          <p:cNvSpPr txBox="1"/>
          <p:nvPr/>
        </p:nvSpPr>
        <p:spPr>
          <a:xfrm>
            <a:off x="974361" y="1993692"/>
            <a:ext cx="107329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2400"/>
              <a:t>El MVCT desembolsa de manera anticipada los recursos que serán descontados por el FNG conforme se ejecute el programa. Estos recursos corresponden al 100% del valor de la garantía otorgada por cada crédito.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C46997D-F06F-B0B5-9372-69A1A40C13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1520" y="3244390"/>
            <a:ext cx="8668960" cy="2457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354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993095-334B-6932-E7C2-28353BAE4A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CB76924-C681-914B-1C48-7277F727A0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871902"/>
            <a:ext cx="10515600" cy="1500187"/>
          </a:xfrm>
        </p:spPr>
        <p:txBody>
          <a:bodyPr>
            <a:normAutofit/>
          </a:bodyPr>
          <a:lstStyle/>
          <a:p>
            <a:r>
              <a:rPr lang="es-CO" sz="3600" b="1">
                <a:solidFill>
                  <a:srgbClr val="3EA8CB"/>
                </a:solidFill>
              </a:rPr>
              <a:t>Pasos a seguir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6B4FEF-580A-8192-B06E-E5EF723A0636}"/>
              </a:ext>
            </a:extLst>
          </p:cNvPr>
          <p:cNvSpPr txBox="1"/>
          <p:nvPr/>
        </p:nvSpPr>
        <p:spPr>
          <a:xfrm>
            <a:off x="729720" y="2000314"/>
            <a:ext cx="10727953" cy="489364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AutoNum type="arabicPeriod"/>
            </a:pPr>
            <a:r>
              <a:rPr lang="en-US" sz="2400" err="1"/>
              <a:t>Trámite</a:t>
            </a:r>
            <a:r>
              <a:rPr lang="en-US" sz="2400"/>
              <a:t> de </a:t>
            </a:r>
            <a:r>
              <a:rPr lang="en-US" sz="2400" err="1"/>
              <a:t>expedición</a:t>
            </a:r>
            <a:r>
              <a:rPr lang="en-US" sz="2400"/>
              <a:t> del </a:t>
            </a:r>
            <a:r>
              <a:rPr lang="en-US" sz="2400" err="1"/>
              <a:t>Decreto</a:t>
            </a:r>
            <a:r>
              <a:rPr lang="en-US" sz="2400"/>
              <a:t> </a:t>
            </a:r>
            <a:r>
              <a:rPr lang="en-US" sz="2400" err="1"/>
              <a:t>reglamentario</a:t>
            </a:r>
            <a:r>
              <a:rPr lang="en-US" sz="2400"/>
              <a:t> Ley 2079 de 2021.</a:t>
            </a:r>
          </a:p>
          <a:p>
            <a:pPr marL="342900" indent="-342900">
              <a:buAutoNum type="arabicPeriod"/>
            </a:pPr>
            <a:endParaRPr lang="en-US" sz="2400"/>
          </a:p>
          <a:p>
            <a:pPr marL="342900" indent="-342900">
              <a:buAutoNum type="arabicPeriod"/>
            </a:pPr>
            <a:r>
              <a:rPr lang="en-US" sz="2400" err="1"/>
              <a:t>Elaboración</a:t>
            </a:r>
            <a:r>
              <a:rPr lang="en-US" sz="2400"/>
              <a:t> </a:t>
            </a:r>
            <a:r>
              <a:rPr lang="en-US" sz="2400" err="1"/>
              <a:t>resolucion</a:t>
            </a:r>
            <a:r>
              <a:rPr lang="en-US" sz="2400"/>
              <a:t> </a:t>
            </a:r>
            <a:r>
              <a:rPr lang="en-US" sz="2400" err="1"/>
              <a:t>reglamentaria</a:t>
            </a:r>
            <a:r>
              <a:rPr lang="en-US" sz="2400"/>
              <a:t> con </a:t>
            </a:r>
            <a:r>
              <a:rPr lang="en-US" sz="2400" err="1"/>
              <a:t>trámites</a:t>
            </a:r>
            <a:r>
              <a:rPr lang="en-US" sz="2400"/>
              <a:t> y </a:t>
            </a:r>
            <a:r>
              <a:rPr lang="en-US" sz="2400" err="1"/>
              <a:t>requisitos</a:t>
            </a:r>
            <a:r>
              <a:rPr lang="en-US" sz="2400"/>
              <a:t> del SFV para </a:t>
            </a:r>
            <a:r>
              <a:rPr lang="en-US" sz="2400" err="1"/>
              <a:t>garantía</a:t>
            </a:r>
            <a:r>
              <a:rPr lang="en-US" sz="2400"/>
              <a:t> de </a:t>
            </a:r>
            <a:r>
              <a:rPr lang="en-US" sz="2400" err="1"/>
              <a:t>créditos</a:t>
            </a:r>
            <a:r>
              <a:rPr lang="en-US" sz="2400"/>
              <a:t> para </a:t>
            </a:r>
            <a:r>
              <a:rPr lang="en-US" sz="2400" err="1"/>
              <a:t>mejoramiento</a:t>
            </a:r>
            <a:r>
              <a:rPr lang="en-US" sz="2400"/>
              <a:t> y </a:t>
            </a:r>
            <a:r>
              <a:rPr lang="en-US" sz="2400" err="1"/>
              <a:t>vivienda</a:t>
            </a:r>
            <a:r>
              <a:rPr lang="en-US" sz="2400"/>
              <a:t> </a:t>
            </a:r>
            <a:r>
              <a:rPr lang="en-US" sz="2400" err="1"/>
              <a:t>nueva</a:t>
            </a:r>
            <a:r>
              <a:rPr lang="en-US" sz="2400"/>
              <a:t>.</a:t>
            </a:r>
          </a:p>
          <a:p>
            <a:pPr marL="342900" indent="-342900">
              <a:buAutoNum type="arabicPeriod"/>
            </a:pPr>
            <a:endParaRPr lang="en-US" sz="2400"/>
          </a:p>
          <a:p>
            <a:pPr marL="342900" indent="-342900">
              <a:buAutoNum type="arabicPeriod"/>
            </a:pPr>
            <a:r>
              <a:rPr lang="en-US" sz="2400" err="1"/>
              <a:t>Definición</a:t>
            </a:r>
            <a:r>
              <a:rPr lang="en-US" sz="2400"/>
              <a:t> con </a:t>
            </a:r>
            <a:r>
              <a:rPr lang="en-US" sz="2400" err="1"/>
              <a:t>el</a:t>
            </a:r>
            <a:r>
              <a:rPr lang="en-US" sz="2400"/>
              <a:t> FNG del </a:t>
            </a:r>
            <a:r>
              <a:rPr lang="en-US" sz="2400" err="1"/>
              <a:t>escenario</a:t>
            </a:r>
            <a:r>
              <a:rPr lang="en-US" sz="2400"/>
              <a:t> del </a:t>
            </a:r>
            <a:r>
              <a:rPr lang="en-US" sz="2400" err="1"/>
              <a:t>Convenio</a:t>
            </a:r>
            <a:r>
              <a:rPr lang="en-US" sz="2400"/>
              <a:t> </a:t>
            </a:r>
            <a:r>
              <a:rPr lang="en-US" sz="2400" err="1"/>
              <a:t>en</a:t>
            </a:r>
            <a:r>
              <a:rPr lang="en-US" sz="2400"/>
              <a:t> </a:t>
            </a:r>
            <a:r>
              <a:rPr lang="en-US" sz="2400" err="1"/>
              <a:t>terminos</a:t>
            </a:r>
            <a:r>
              <a:rPr lang="en-US" sz="2400"/>
              <a:t> de </a:t>
            </a:r>
            <a:r>
              <a:rPr lang="en-US" sz="2400" err="1"/>
              <a:t>aporte</a:t>
            </a:r>
            <a:r>
              <a:rPr lang="en-US" sz="2400"/>
              <a:t> del MVCT y </a:t>
            </a:r>
            <a:r>
              <a:rPr lang="en-US" sz="2400" err="1"/>
              <a:t>el</a:t>
            </a:r>
            <a:r>
              <a:rPr lang="en-US" sz="2400"/>
              <a:t> </a:t>
            </a:r>
            <a:r>
              <a:rPr lang="en-US" sz="2400" err="1"/>
              <a:t>apalancamiento</a:t>
            </a:r>
            <a:r>
              <a:rPr lang="en-US" sz="2400"/>
              <a:t> </a:t>
            </a:r>
            <a:r>
              <a:rPr lang="en-US" sz="2400" err="1"/>
              <a:t>en</a:t>
            </a:r>
            <a:r>
              <a:rPr lang="en-US" sz="2400"/>
              <a:t> valor y </a:t>
            </a:r>
            <a:r>
              <a:rPr lang="en-US" sz="2400" err="1"/>
              <a:t>número</a:t>
            </a:r>
            <a:r>
              <a:rPr lang="en-US" sz="2400"/>
              <a:t> de </a:t>
            </a:r>
            <a:r>
              <a:rPr lang="en-US" sz="2400" err="1"/>
              <a:t>subsidios</a:t>
            </a:r>
            <a:r>
              <a:rPr lang="en-US" sz="2400"/>
              <a:t> (</a:t>
            </a:r>
            <a:r>
              <a:rPr lang="en-US" sz="2400" err="1"/>
              <a:t>definir</a:t>
            </a:r>
            <a:r>
              <a:rPr lang="en-US" sz="2400"/>
              <a:t> </a:t>
            </a:r>
            <a:r>
              <a:rPr lang="en-US" sz="2400" err="1"/>
              <a:t>si</a:t>
            </a:r>
            <a:r>
              <a:rPr lang="en-US" sz="2400"/>
              <a:t> es </a:t>
            </a:r>
            <a:r>
              <a:rPr lang="en-US" sz="2400" err="1"/>
              <a:t>mejoramiento</a:t>
            </a:r>
            <a:r>
              <a:rPr lang="en-US" sz="2400"/>
              <a:t> y nueva).</a:t>
            </a:r>
          </a:p>
          <a:p>
            <a:pPr marL="342900" indent="-342900">
              <a:buAutoNum type="arabicPeriod"/>
            </a:pPr>
            <a:endParaRPr lang="en-US" sz="2400"/>
          </a:p>
          <a:p>
            <a:pPr marL="342900" indent="-342900">
              <a:buAutoNum type="arabicPeriod"/>
            </a:pPr>
            <a:r>
              <a:rPr lang="en-US" sz="2400" err="1"/>
              <a:t>Ajustes</a:t>
            </a:r>
            <a:r>
              <a:rPr lang="en-US" sz="2400"/>
              <a:t> </a:t>
            </a:r>
            <a:r>
              <a:rPr lang="en-US" sz="2400" err="1"/>
              <a:t>correspondientes</a:t>
            </a:r>
            <a:r>
              <a:rPr lang="en-US" sz="2400"/>
              <a:t> </a:t>
            </a:r>
            <a:r>
              <a:rPr lang="en-US" sz="2400" err="1"/>
              <a:t>en</a:t>
            </a:r>
            <a:r>
              <a:rPr lang="en-US" sz="2400"/>
              <a:t> la </a:t>
            </a:r>
            <a:r>
              <a:rPr lang="en-US" sz="2400" err="1"/>
              <a:t>ficha</a:t>
            </a:r>
            <a:r>
              <a:rPr lang="en-US" sz="2400"/>
              <a:t> del </a:t>
            </a:r>
            <a:r>
              <a:rPr lang="en-US" sz="2400" err="1"/>
              <a:t>proyecto</a:t>
            </a:r>
            <a:r>
              <a:rPr lang="en-US" sz="2400"/>
              <a:t> de </a:t>
            </a:r>
            <a:r>
              <a:rPr lang="en-US" sz="2400" err="1"/>
              <a:t>inversión</a:t>
            </a:r>
            <a:r>
              <a:rPr lang="en-US" sz="2400"/>
              <a:t>.</a:t>
            </a:r>
          </a:p>
          <a:p>
            <a:pPr marL="342900" indent="-342900">
              <a:buAutoNum type="arabicPeriod"/>
            </a:pPr>
            <a:endParaRPr lang="en-US" sz="2400"/>
          </a:p>
          <a:p>
            <a:pPr marL="342900" indent="-342900">
              <a:buAutoNum type="arabicPeriod"/>
            </a:pPr>
            <a:endParaRPr lang="en-US" sz="2400"/>
          </a:p>
          <a:p>
            <a:pPr marL="342900" indent="-342900">
              <a:buAutoNum type="arabicPeriod"/>
            </a:pP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4572290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52866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D7C22A-4F95-510C-1D0E-4B01CACFD5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Marcador de contenido 3"/>
          <p:cNvGraphicFramePr>
            <a:graphicFrameLocks/>
          </p:cNvGraphicFramePr>
          <p:nvPr/>
        </p:nvGraphicFramePr>
        <p:xfrm>
          <a:off x="353961" y="1825624"/>
          <a:ext cx="10618839" cy="44276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8" name="Rectángulo 37"/>
          <p:cNvSpPr/>
          <p:nvPr/>
        </p:nvSpPr>
        <p:spPr>
          <a:xfrm>
            <a:off x="1047135" y="653580"/>
            <a:ext cx="100436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MX" sz="2400" b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Convenio Fondo Nacional de Vivienda – </a:t>
            </a:r>
          </a:p>
          <a:p>
            <a:pPr lvl="0"/>
            <a:r>
              <a:rPr lang="es-MX" sz="2400" b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Fondo Nacional de Garantías </a:t>
            </a:r>
            <a:endParaRPr lang="en-US" sz="2400" b="1">
              <a:solidFill>
                <a:schemeClr val="tx1">
                  <a:lumMod val="85000"/>
                  <a:lumOff val="1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06774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3">
            <a:extLst>
              <a:ext uri="{FF2B5EF4-FFF2-40B4-BE49-F238E27FC236}">
                <a16:creationId xmlns:a16="http://schemas.microsoft.com/office/drawing/2014/main" id="{50703695-DCC9-2B2B-CE25-CD632F0261C9}"/>
              </a:ext>
            </a:extLst>
          </p:cNvPr>
          <p:cNvSpPr txBox="1">
            <a:spLocks/>
          </p:cNvSpPr>
          <p:nvPr/>
        </p:nvSpPr>
        <p:spPr>
          <a:xfrm>
            <a:off x="1815548" y="3055903"/>
            <a:ext cx="8560904" cy="105140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endParaRPr lang="es-CO" sz="4800" b="1">
              <a:solidFill>
                <a:schemeClr val="bg1"/>
              </a:solidFill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08F7C533-5DE6-D0AA-B5E3-34DFA805EA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013"/>
          <a:stretch/>
        </p:blipFill>
        <p:spPr>
          <a:xfrm>
            <a:off x="4991310" y="6261739"/>
            <a:ext cx="2209380" cy="160233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26073540-C018-4C27-ACB4-D6C3D92F659F}"/>
              </a:ext>
            </a:extLst>
          </p:cNvPr>
          <p:cNvSpPr txBox="1"/>
          <p:nvPr/>
        </p:nvSpPr>
        <p:spPr>
          <a:xfrm>
            <a:off x="1167467" y="2514506"/>
            <a:ext cx="10170830" cy="212365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sz="4400" b="1">
                <a:solidFill>
                  <a:schemeClr val="bg1"/>
                </a:solidFill>
              </a:rPr>
              <a:t>Programa de impulso al mejoramiento </a:t>
            </a:r>
            <a:endParaRPr lang="en-US">
              <a:solidFill>
                <a:schemeClr val="bg1"/>
              </a:solidFill>
            </a:endParaRPr>
          </a:p>
          <a:p>
            <a:pPr algn="ctr"/>
            <a:r>
              <a:rPr lang="es-CO" sz="4400" b="1">
                <a:solidFill>
                  <a:schemeClr val="bg1"/>
                </a:solidFill>
              </a:rPr>
              <a:t>de vivienda de interés social  </a:t>
            </a:r>
            <a:endParaRPr lang="en-US">
              <a:solidFill>
                <a:schemeClr val="bg1"/>
              </a:solidFill>
            </a:endParaRPr>
          </a:p>
          <a:p>
            <a:pPr algn="ctr"/>
            <a:r>
              <a:rPr lang="es-CO" sz="4400" b="1">
                <a:solidFill>
                  <a:schemeClr val="bg1"/>
                </a:solidFill>
              </a:rPr>
              <a:t>con garantías del FNG</a:t>
            </a:r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2975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9DCABE-383C-4FF5-7C92-D24BF35D1D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64B7847F-E81B-3CD6-C647-C2B76EF7A6FF}"/>
              </a:ext>
            </a:extLst>
          </p:cNvPr>
          <p:cNvSpPr txBox="1"/>
          <p:nvPr/>
        </p:nvSpPr>
        <p:spPr>
          <a:xfrm>
            <a:off x="781986" y="966787"/>
            <a:ext cx="10628027" cy="357020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CO" sz="4000" b="1">
                <a:solidFill>
                  <a:schemeClr val="accent6"/>
                </a:solidFill>
              </a:rPr>
              <a:t>Índice</a:t>
            </a:r>
            <a:endParaRPr lang="es-CO" sz="3200" b="1">
              <a:solidFill>
                <a:schemeClr val="accent6"/>
              </a:solidFill>
            </a:endParaRPr>
          </a:p>
          <a:p>
            <a:endParaRPr lang="es-CO"/>
          </a:p>
          <a:p>
            <a:pPr marL="457200" indent="-457200" algn="just">
              <a:buAutoNum type="arabicPeriod"/>
            </a:pPr>
            <a:r>
              <a:rPr lang="es-ES" sz="2800">
                <a:solidFill>
                  <a:srgbClr val="333333"/>
                </a:solidFill>
              </a:rPr>
              <a:t>Introducción</a:t>
            </a:r>
          </a:p>
          <a:p>
            <a:pPr marL="457200" indent="-457200" algn="just">
              <a:buAutoNum type="arabicPeriod"/>
            </a:pPr>
            <a:r>
              <a:rPr lang="es-ES" sz="2800">
                <a:solidFill>
                  <a:srgbClr val="333333"/>
                </a:solidFill>
              </a:rPr>
              <a:t>Descripción esquema de garantías y escenario propuesto por el FNG.</a:t>
            </a:r>
          </a:p>
          <a:p>
            <a:pPr marL="457200" indent="-457200" algn="just">
              <a:buAutoNum type="arabicPeriod"/>
            </a:pPr>
            <a:r>
              <a:rPr lang="es-ES" sz="2800">
                <a:solidFill>
                  <a:srgbClr val="333333"/>
                </a:solidFill>
              </a:rPr>
              <a:t>Posibles criterios de focalización beneficiarios</a:t>
            </a:r>
          </a:p>
          <a:p>
            <a:pPr marL="457200" indent="-457200" algn="just">
              <a:buAutoNum type="arabicPeriod"/>
            </a:pPr>
            <a:r>
              <a:rPr lang="es-ES" sz="2800">
                <a:solidFill>
                  <a:srgbClr val="333333"/>
                </a:solidFill>
              </a:rPr>
              <a:t>Esquema de implementación del convenio FNG y Fonvivienda</a:t>
            </a:r>
          </a:p>
          <a:p>
            <a:pPr marL="457200" indent="-457200" algn="just">
              <a:buAutoNum type="arabicPeriod"/>
            </a:pPr>
            <a:r>
              <a:rPr lang="es-ES" sz="2800">
                <a:solidFill>
                  <a:srgbClr val="333333"/>
                </a:solidFill>
              </a:rPr>
              <a:t>Pasos por seguir</a:t>
            </a:r>
          </a:p>
        </p:txBody>
      </p:sp>
    </p:spTree>
    <p:extLst>
      <p:ext uri="{BB962C8B-B14F-4D97-AF65-F5344CB8AC3E}">
        <p14:creationId xmlns:p14="http://schemas.microsoft.com/office/powerpoint/2010/main" val="20726581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6C7607-55D1-4721-422C-0F81812A04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AAD5C52B-BBF7-D7AC-B311-5762BC1F0889}"/>
              </a:ext>
            </a:extLst>
          </p:cNvPr>
          <p:cNvSpPr txBox="1"/>
          <p:nvPr/>
        </p:nvSpPr>
        <p:spPr>
          <a:xfrm>
            <a:off x="783236" y="756925"/>
            <a:ext cx="10625528" cy="467820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/>
            <a:r>
              <a:rPr lang="es-CO" sz="4000" b="1">
                <a:solidFill>
                  <a:schemeClr val="accent6"/>
                </a:solidFill>
              </a:rPr>
              <a:t>Introducción</a:t>
            </a:r>
            <a:endParaRPr lang="es-CO"/>
          </a:p>
          <a:p>
            <a:pPr algn="just"/>
            <a:endParaRPr lang="es-CO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2400"/>
              <a:t>En el marco del </a:t>
            </a:r>
            <a:r>
              <a:rPr lang="es-CO" sz="2400" b="1"/>
              <a:t>Pacto por el Crédito Solidario </a:t>
            </a:r>
            <a:r>
              <a:rPr lang="es-CO" sz="2400"/>
              <a:t>se han buscado alternativas al subsidio de adquisición de vivienda para optimizar el gasto y atender las necesidades habitacionales de un sector más amplio.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CO" sz="240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2400"/>
              <a:t>La garantía complementaria del Fondo Nacional de Garantías es un instrumento que permite reducir la percepción de riesgo de las entidades financieras, lo que facilita la colocación de crédito y la reducción de tasas de interés.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CO" sz="2400"/>
          </a:p>
          <a:p>
            <a:pPr algn="just"/>
            <a:endParaRPr lang="es-CO" sz="2400"/>
          </a:p>
        </p:txBody>
      </p:sp>
    </p:spTree>
    <p:extLst>
      <p:ext uri="{BB962C8B-B14F-4D97-AF65-F5344CB8AC3E}">
        <p14:creationId xmlns:p14="http://schemas.microsoft.com/office/powerpoint/2010/main" val="5690945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95B6DF-1290-896C-D0CC-CA21F43660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81ECB760-5831-6C3C-A2D5-CCA7A6FB9481}"/>
              </a:ext>
            </a:extLst>
          </p:cNvPr>
          <p:cNvSpPr txBox="1"/>
          <p:nvPr/>
        </p:nvSpPr>
        <p:spPr>
          <a:xfrm>
            <a:off x="783236" y="756925"/>
            <a:ext cx="10625528" cy="135421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/>
            <a:r>
              <a:rPr lang="es-CO" sz="4000" b="1" dirty="0">
                <a:solidFill>
                  <a:schemeClr val="accent6"/>
                </a:solidFill>
              </a:rPr>
              <a:t>Proyecto de Decreto Reglamentario Ley 2079</a:t>
            </a:r>
            <a:endParaRPr lang="en-US" dirty="0">
              <a:solidFill>
                <a:schemeClr val="accent6"/>
              </a:solidFill>
            </a:endParaRPr>
          </a:p>
          <a:p>
            <a:pPr algn="just"/>
            <a:endParaRPr lang="es-CO" dirty="0"/>
          </a:p>
          <a:p>
            <a:pPr algn="just"/>
            <a:endParaRPr lang="es-CO" sz="2400" dirty="0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83257866-24B4-6820-1CBF-15FDE8FC4598}"/>
              </a:ext>
            </a:extLst>
          </p:cNvPr>
          <p:cNvSpPr txBox="1"/>
          <p:nvPr/>
        </p:nvSpPr>
        <p:spPr>
          <a:xfrm>
            <a:off x="776377" y="1718094"/>
            <a:ext cx="10811773" cy="258532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n-US" sz="2400" dirty="0"/>
              <a:t>El </a:t>
            </a:r>
            <a:r>
              <a:rPr lang="en-US" sz="2400" dirty="0" err="1"/>
              <a:t>artículo</a:t>
            </a:r>
            <a:r>
              <a:rPr lang="en-US" sz="2400" dirty="0"/>
              <a:t> 10° de la Ley 2079 de 2021 </a:t>
            </a:r>
            <a:r>
              <a:rPr lang="en-US" sz="2400" dirty="0" err="1"/>
              <a:t>faculta</a:t>
            </a:r>
            <a:r>
              <a:rPr lang="en-US" sz="2400" dirty="0"/>
              <a:t> al </a:t>
            </a:r>
            <a:r>
              <a:rPr lang="en-US" sz="2400" dirty="0" err="1"/>
              <a:t>Ministerio</a:t>
            </a:r>
            <a:r>
              <a:rPr lang="en-US" sz="2400" dirty="0"/>
              <a:t> de Vivienda, Ciudad y </a:t>
            </a:r>
            <a:r>
              <a:rPr lang="en-US" sz="2400" dirty="0" err="1"/>
              <a:t>Territorio</a:t>
            </a:r>
            <a:r>
              <a:rPr lang="en-US" sz="2400" dirty="0"/>
              <a:t> y al Fondo Nacional de Vivienda (</a:t>
            </a:r>
            <a:r>
              <a:rPr lang="en-US" sz="2400" dirty="0" err="1"/>
              <a:t>Fonvivienda</a:t>
            </a:r>
            <a:r>
              <a:rPr lang="en-US" sz="2400" dirty="0"/>
              <a:t>) para </a:t>
            </a:r>
            <a:r>
              <a:rPr lang="en-US" sz="2400" dirty="0" err="1"/>
              <a:t>financiar</a:t>
            </a:r>
            <a:r>
              <a:rPr lang="en-US" sz="2400" dirty="0"/>
              <a:t> </a:t>
            </a:r>
            <a:r>
              <a:rPr lang="en-US" sz="2400" dirty="0" err="1"/>
              <a:t>garantías</a:t>
            </a:r>
            <a:r>
              <a:rPr lang="en-US" sz="2400" dirty="0"/>
              <a:t> </a:t>
            </a:r>
            <a:r>
              <a:rPr lang="en-US" sz="2400" dirty="0" err="1"/>
              <a:t>otorgadas</a:t>
            </a:r>
            <a:r>
              <a:rPr lang="en-US" sz="2400" dirty="0"/>
              <a:t> </a:t>
            </a:r>
            <a:r>
              <a:rPr lang="en-US" sz="2400" dirty="0" err="1"/>
              <a:t>por</a:t>
            </a:r>
            <a:r>
              <a:rPr lang="en-US" sz="2400" dirty="0"/>
              <a:t> </a:t>
            </a:r>
            <a:r>
              <a:rPr lang="en-US" sz="2400" dirty="0" err="1"/>
              <a:t>el</a:t>
            </a:r>
            <a:r>
              <a:rPr lang="en-US" sz="2400" dirty="0"/>
              <a:t> Fondo Nacional de </a:t>
            </a:r>
            <a:r>
              <a:rPr lang="en-US" sz="2400" dirty="0" err="1"/>
              <a:t>Garantías</a:t>
            </a:r>
            <a:r>
              <a:rPr lang="en-US" sz="2400" dirty="0"/>
              <a:t> (FNG) </a:t>
            </a:r>
            <a:r>
              <a:rPr lang="en-US" sz="2400" dirty="0" err="1"/>
              <a:t>destinadas</a:t>
            </a:r>
            <a:r>
              <a:rPr lang="en-US" sz="2400" dirty="0"/>
              <a:t> a </a:t>
            </a:r>
            <a:r>
              <a:rPr lang="en-US" sz="2400" dirty="0" err="1"/>
              <a:t>amparar</a:t>
            </a:r>
            <a:r>
              <a:rPr lang="en-US" sz="2400" dirty="0"/>
              <a:t> </a:t>
            </a:r>
            <a:r>
              <a:rPr lang="en-US" sz="2400" dirty="0" err="1"/>
              <a:t>operaciones</a:t>
            </a:r>
            <a:r>
              <a:rPr lang="en-US" sz="2400" dirty="0"/>
              <a:t> de </a:t>
            </a:r>
            <a:r>
              <a:rPr lang="en-US" sz="2400" dirty="0" err="1"/>
              <a:t>crédito</a:t>
            </a:r>
            <a:r>
              <a:rPr lang="en-US" sz="2400" dirty="0"/>
              <a:t> </a:t>
            </a:r>
            <a:r>
              <a:rPr lang="en-US" sz="2400" dirty="0" err="1"/>
              <a:t>hipotecario</a:t>
            </a:r>
            <a:r>
              <a:rPr lang="en-US" sz="2400" dirty="0"/>
              <a:t> o leasing </a:t>
            </a:r>
            <a:r>
              <a:rPr lang="en-US" sz="2400" dirty="0" err="1"/>
              <a:t>habitacional</a:t>
            </a:r>
            <a:r>
              <a:rPr lang="en-US" sz="2400" dirty="0"/>
              <a:t>, </a:t>
            </a:r>
            <a:r>
              <a:rPr lang="en-US" sz="2400" dirty="0" err="1"/>
              <a:t>facilitando</a:t>
            </a:r>
            <a:r>
              <a:rPr lang="en-US" sz="2400" dirty="0"/>
              <a:t> las </a:t>
            </a:r>
            <a:r>
              <a:rPr lang="en-US" sz="2400" dirty="0" err="1"/>
              <a:t>condiciones</a:t>
            </a:r>
            <a:r>
              <a:rPr lang="en-US" sz="2400" dirty="0"/>
              <a:t> para la </a:t>
            </a:r>
            <a:r>
              <a:rPr lang="en-US" sz="2400" dirty="0" err="1"/>
              <a:t>financiación</a:t>
            </a:r>
            <a:r>
              <a:rPr lang="en-US" sz="2400" dirty="0"/>
              <a:t> de </a:t>
            </a:r>
            <a:r>
              <a:rPr lang="en-US" sz="2400" dirty="0" err="1"/>
              <a:t>vivienda</a:t>
            </a:r>
            <a:r>
              <a:rPr lang="en-US" sz="2400" dirty="0"/>
              <a:t>, </a:t>
            </a:r>
            <a:r>
              <a:rPr lang="en-US" sz="2400" dirty="0" err="1"/>
              <a:t>requiriendo</a:t>
            </a:r>
            <a:r>
              <a:rPr lang="en-US" sz="2400" dirty="0"/>
              <a:t> </a:t>
            </a:r>
            <a:r>
              <a:rPr lang="en-US" sz="2400" dirty="0" err="1"/>
              <a:t>una</a:t>
            </a:r>
            <a:r>
              <a:rPr lang="en-US" sz="2400" dirty="0"/>
              <a:t> </a:t>
            </a:r>
            <a:r>
              <a:rPr lang="en-US" sz="2400" dirty="0" err="1"/>
              <a:t>reglamentación</a:t>
            </a:r>
            <a:r>
              <a:rPr lang="en-US" sz="2400" dirty="0"/>
              <a:t> </a:t>
            </a:r>
            <a:r>
              <a:rPr lang="en-US" sz="2400" dirty="0" err="1"/>
              <a:t>que</a:t>
            </a:r>
            <a:r>
              <a:rPr lang="en-US" sz="2400" dirty="0"/>
              <a:t> </a:t>
            </a:r>
            <a:r>
              <a:rPr lang="en-US" sz="2400" dirty="0" err="1"/>
              <a:t>establezca</a:t>
            </a:r>
            <a:r>
              <a:rPr lang="en-US" sz="2400" dirty="0"/>
              <a:t> las </a:t>
            </a:r>
            <a:r>
              <a:rPr lang="en-US" sz="2400" dirty="0" err="1"/>
              <a:t>condiciones</a:t>
            </a:r>
            <a:r>
              <a:rPr lang="en-US" sz="2400" dirty="0"/>
              <a:t> para </a:t>
            </a:r>
            <a:r>
              <a:rPr lang="en-US" sz="2400" dirty="0" err="1"/>
              <a:t>su</a:t>
            </a:r>
            <a:r>
              <a:rPr lang="en-US" sz="2400" dirty="0"/>
              <a:t> </a:t>
            </a:r>
            <a:r>
              <a:rPr lang="en-US" sz="2400" dirty="0" err="1"/>
              <a:t>operación</a:t>
            </a:r>
            <a:r>
              <a:rPr lang="en-US" sz="2400" dirty="0"/>
              <a:t> y </a:t>
            </a:r>
            <a:r>
              <a:rPr lang="en-US" sz="2400" dirty="0" err="1"/>
              <a:t>los</a:t>
            </a:r>
            <a:r>
              <a:rPr lang="en-US" sz="2400" dirty="0"/>
              <a:t> </a:t>
            </a:r>
            <a:r>
              <a:rPr lang="en-US" sz="2400" dirty="0" err="1"/>
              <a:t>límites</a:t>
            </a:r>
            <a:r>
              <a:rPr lang="en-US" sz="2400" dirty="0"/>
              <a:t> </a:t>
            </a:r>
            <a:r>
              <a:rPr lang="en-US" sz="2400" dirty="0" err="1"/>
              <a:t>aplicables</a:t>
            </a:r>
            <a:r>
              <a:rPr lang="en-US" sz="2400" dirty="0"/>
              <a:t>. </a:t>
            </a:r>
            <a:endParaRPr lang="es-ES" sz="2400" dirty="0"/>
          </a:p>
          <a:p>
            <a:pPr algn="ctr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196825440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BD950E-C21B-A29C-0E87-FBBB7483FF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C5844661-56E4-2A7A-4FA4-C47D4CB45AFD}"/>
              </a:ext>
            </a:extLst>
          </p:cNvPr>
          <p:cNvSpPr txBox="1"/>
          <p:nvPr/>
        </p:nvSpPr>
        <p:spPr>
          <a:xfrm>
            <a:off x="781986" y="966787"/>
            <a:ext cx="106280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200" b="1">
                <a:solidFill>
                  <a:schemeClr val="accent6"/>
                </a:solidFill>
              </a:rPr>
              <a:t>Esquema de otorgamiento de garantías en el marco de un programa especial</a:t>
            </a:r>
            <a:endParaRPr lang="es-CO" sz="2400" b="1">
              <a:solidFill>
                <a:schemeClr val="accent6"/>
              </a:solidFill>
            </a:endParaRPr>
          </a:p>
        </p:txBody>
      </p:sp>
      <p:grpSp>
        <p:nvGrpSpPr>
          <p:cNvPr id="2" name="object 2">
            <a:extLst>
              <a:ext uri="{FF2B5EF4-FFF2-40B4-BE49-F238E27FC236}">
                <a16:creationId xmlns:a16="http://schemas.microsoft.com/office/drawing/2014/main" id="{8CABA408-B9B0-F332-C42A-36FEA351DB07}"/>
              </a:ext>
            </a:extLst>
          </p:cNvPr>
          <p:cNvGrpSpPr/>
          <p:nvPr/>
        </p:nvGrpSpPr>
        <p:grpSpPr>
          <a:xfrm>
            <a:off x="0" y="4506228"/>
            <a:ext cx="12206654" cy="2397490"/>
            <a:chOff x="-14655" y="4506228"/>
            <a:chExt cx="12206654" cy="2397490"/>
          </a:xfrm>
        </p:grpSpPr>
        <p:pic>
          <p:nvPicPr>
            <p:cNvPr id="3" name="object 3">
              <a:extLst>
                <a:ext uri="{FF2B5EF4-FFF2-40B4-BE49-F238E27FC236}">
                  <a16:creationId xmlns:a16="http://schemas.microsoft.com/office/drawing/2014/main" id="{0FF2EBC8-797C-E3DC-266B-3148700A76F9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V="1">
              <a:off x="12146280" y="6857999"/>
              <a:ext cx="45719" cy="45719"/>
            </a:xfrm>
            <a:prstGeom prst="rect">
              <a:avLst/>
            </a:prstGeom>
          </p:spPr>
        </p:pic>
        <p:sp>
          <p:nvSpPr>
            <p:cNvPr id="5" name="object 5">
              <a:extLst>
                <a:ext uri="{FF2B5EF4-FFF2-40B4-BE49-F238E27FC236}">
                  <a16:creationId xmlns:a16="http://schemas.microsoft.com/office/drawing/2014/main" id="{AA73A673-830F-8BB8-DBB1-F51F97C864CC}"/>
                </a:ext>
              </a:extLst>
            </p:cNvPr>
            <p:cNvSpPr/>
            <p:nvPr/>
          </p:nvSpPr>
          <p:spPr>
            <a:xfrm>
              <a:off x="-14655" y="4506228"/>
              <a:ext cx="3077713" cy="2268497"/>
            </a:xfrm>
            <a:custGeom>
              <a:avLst/>
              <a:gdLst/>
              <a:ahLst/>
              <a:cxnLst/>
              <a:rect l="l" t="t" r="r" b="b"/>
              <a:pathLst>
                <a:path w="2486025" h="1381125">
                  <a:moveTo>
                    <a:pt x="2255774" y="0"/>
                  </a:moveTo>
                  <a:lnTo>
                    <a:pt x="230250" y="0"/>
                  </a:lnTo>
                  <a:lnTo>
                    <a:pt x="183839" y="4674"/>
                  </a:lnTo>
                  <a:lnTo>
                    <a:pt x="140615" y="18081"/>
                  </a:lnTo>
                  <a:lnTo>
                    <a:pt x="101503" y="39299"/>
                  </a:lnTo>
                  <a:lnTo>
                    <a:pt x="67429" y="67405"/>
                  </a:lnTo>
                  <a:lnTo>
                    <a:pt x="39316" y="101475"/>
                  </a:lnTo>
                  <a:lnTo>
                    <a:pt x="18090" y="140588"/>
                  </a:lnTo>
                  <a:lnTo>
                    <a:pt x="4676" y="183821"/>
                  </a:lnTo>
                  <a:lnTo>
                    <a:pt x="0" y="230250"/>
                  </a:lnTo>
                  <a:lnTo>
                    <a:pt x="0" y="1150874"/>
                  </a:lnTo>
                  <a:lnTo>
                    <a:pt x="4676" y="1197303"/>
                  </a:lnTo>
                  <a:lnTo>
                    <a:pt x="18090" y="1240536"/>
                  </a:lnTo>
                  <a:lnTo>
                    <a:pt x="39316" y="1279649"/>
                  </a:lnTo>
                  <a:lnTo>
                    <a:pt x="67429" y="1313719"/>
                  </a:lnTo>
                  <a:lnTo>
                    <a:pt x="101503" y="1341825"/>
                  </a:lnTo>
                  <a:lnTo>
                    <a:pt x="140615" y="1363043"/>
                  </a:lnTo>
                  <a:lnTo>
                    <a:pt x="183839" y="1376450"/>
                  </a:lnTo>
                  <a:lnTo>
                    <a:pt x="230250" y="1381125"/>
                  </a:lnTo>
                  <a:lnTo>
                    <a:pt x="2255774" y="1381125"/>
                  </a:lnTo>
                  <a:lnTo>
                    <a:pt x="2302203" y="1376450"/>
                  </a:lnTo>
                  <a:lnTo>
                    <a:pt x="2345436" y="1363043"/>
                  </a:lnTo>
                  <a:lnTo>
                    <a:pt x="2384549" y="1341825"/>
                  </a:lnTo>
                  <a:lnTo>
                    <a:pt x="2418619" y="1313719"/>
                  </a:lnTo>
                  <a:lnTo>
                    <a:pt x="2446725" y="1279649"/>
                  </a:lnTo>
                  <a:lnTo>
                    <a:pt x="2467943" y="1240536"/>
                  </a:lnTo>
                  <a:lnTo>
                    <a:pt x="2481350" y="1197303"/>
                  </a:lnTo>
                  <a:lnTo>
                    <a:pt x="2486025" y="1150874"/>
                  </a:lnTo>
                  <a:lnTo>
                    <a:pt x="2486025" y="230250"/>
                  </a:lnTo>
                  <a:lnTo>
                    <a:pt x="2481350" y="183821"/>
                  </a:lnTo>
                  <a:lnTo>
                    <a:pt x="2467943" y="140588"/>
                  </a:lnTo>
                  <a:lnTo>
                    <a:pt x="2446725" y="101475"/>
                  </a:lnTo>
                  <a:lnTo>
                    <a:pt x="2418619" y="67405"/>
                  </a:lnTo>
                  <a:lnTo>
                    <a:pt x="2384549" y="39299"/>
                  </a:lnTo>
                  <a:lnTo>
                    <a:pt x="2345436" y="18081"/>
                  </a:lnTo>
                  <a:lnTo>
                    <a:pt x="2302203" y="4674"/>
                  </a:lnTo>
                  <a:lnTo>
                    <a:pt x="2255774" y="0"/>
                  </a:lnTo>
                  <a:close/>
                </a:path>
              </a:pathLst>
            </a:custGeom>
            <a:solidFill>
              <a:schemeClr val="bg1"/>
            </a:solidFill>
          </p:spPr>
          <p:txBody>
            <a:bodyPr wrap="square" lIns="0" tIns="0" rIns="0" bIns="0" rtlCol="0"/>
            <a:lstStyle/>
            <a:p>
              <a:endParaRPr>
                <a:latin typeface="Montserrat" pitchFamily="2" charset="77"/>
              </a:endParaRPr>
            </a:p>
          </p:txBody>
        </p:sp>
      </p:grpSp>
      <p:grpSp>
        <p:nvGrpSpPr>
          <p:cNvPr id="6" name="Grupo 5">
            <a:extLst>
              <a:ext uri="{FF2B5EF4-FFF2-40B4-BE49-F238E27FC236}">
                <a16:creationId xmlns:a16="http://schemas.microsoft.com/office/drawing/2014/main" id="{17C575FA-0555-60A8-A159-50C3A1FD7414}"/>
              </a:ext>
            </a:extLst>
          </p:cNvPr>
          <p:cNvGrpSpPr/>
          <p:nvPr/>
        </p:nvGrpSpPr>
        <p:grpSpPr>
          <a:xfrm>
            <a:off x="3276600" y="1948490"/>
            <a:ext cx="7510875" cy="3797769"/>
            <a:chOff x="4782370" y="2152961"/>
            <a:chExt cx="7510875" cy="3797769"/>
          </a:xfrm>
        </p:grpSpPr>
        <p:sp>
          <p:nvSpPr>
            <p:cNvPr id="7" name="object 36">
              <a:extLst>
                <a:ext uri="{FF2B5EF4-FFF2-40B4-BE49-F238E27FC236}">
                  <a16:creationId xmlns:a16="http://schemas.microsoft.com/office/drawing/2014/main" id="{DC363A3B-5698-53C2-8394-AB7EA3C78803}"/>
                </a:ext>
              </a:extLst>
            </p:cNvPr>
            <p:cNvSpPr/>
            <p:nvPr/>
          </p:nvSpPr>
          <p:spPr>
            <a:xfrm>
              <a:off x="6953927" y="3492200"/>
              <a:ext cx="355636" cy="345176"/>
            </a:xfrm>
            <a:custGeom>
              <a:avLst/>
              <a:gdLst/>
              <a:ahLst/>
              <a:cxnLst/>
              <a:rect l="l" t="t" r="r" b="b"/>
              <a:pathLst>
                <a:path w="535304" h="535305">
                  <a:moveTo>
                    <a:pt x="267411" y="0"/>
                  </a:moveTo>
                  <a:lnTo>
                    <a:pt x="219343" y="4308"/>
                  </a:lnTo>
                  <a:lnTo>
                    <a:pt x="174102" y="16731"/>
                  </a:lnTo>
                  <a:lnTo>
                    <a:pt x="132443" y="36512"/>
                  </a:lnTo>
                  <a:lnTo>
                    <a:pt x="95121" y="62896"/>
                  </a:lnTo>
                  <a:lnTo>
                    <a:pt x="62891" y="95128"/>
                  </a:lnTo>
                  <a:lnTo>
                    <a:pt x="36509" y="132452"/>
                  </a:lnTo>
                  <a:lnTo>
                    <a:pt x="16729" y="174113"/>
                  </a:lnTo>
                  <a:lnTo>
                    <a:pt x="4308" y="219355"/>
                  </a:lnTo>
                  <a:lnTo>
                    <a:pt x="0" y="267423"/>
                  </a:lnTo>
                  <a:lnTo>
                    <a:pt x="4308" y="315492"/>
                  </a:lnTo>
                  <a:lnTo>
                    <a:pt x="16729" y="360734"/>
                  </a:lnTo>
                  <a:lnTo>
                    <a:pt x="36509" y="402395"/>
                  </a:lnTo>
                  <a:lnTo>
                    <a:pt x="62891" y="439719"/>
                  </a:lnTo>
                  <a:lnTo>
                    <a:pt x="95121" y="471951"/>
                  </a:lnTo>
                  <a:lnTo>
                    <a:pt x="132443" y="498335"/>
                  </a:lnTo>
                  <a:lnTo>
                    <a:pt x="174102" y="518116"/>
                  </a:lnTo>
                  <a:lnTo>
                    <a:pt x="219343" y="530539"/>
                  </a:lnTo>
                  <a:lnTo>
                    <a:pt x="267411" y="534847"/>
                  </a:lnTo>
                  <a:lnTo>
                    <a:pt x="315479" y="530539"/>
                  </a:lnTo>
                  <a:lnTo>
                    <a:pt x="360721" y="518116"/>
                  </a:lnTo>
                  <a:lnTo>
                    <a:pt x="402382" y="498335"/>
                  </a:lnTo>
                  <a:lnTo>
                    <a:pt x="439706" y="471951"/>
                  </a:lnTo>
                  <a:lnTo>
                    <a:pt x="471938" y="439719"/>
                  </a:lnTo>
                  <a:lnTo>
                    <a:pt x="498322" y="402395"/>
                  </a:lnTo>
                  <a:lnTo>
                    <a:pt x="518103" y="360734"/>
                  </a:lnTo>
                  <a:lnTo>
                    <a:pt x="530526" y="315492"/>
                  </a:lnTo>
                  <a:lnTo>
                    <a:pt x="534835" y="267423"/>
                  </a:lnTo>
                  <a:lnTo>
                    <a:pt x="530526" y="219355"/>
                  </a:lnTo>
                  <a:lnTo>
                    <a:pt x="518103" y="174113"/>
                  </a:lnTo>
                  <a:lnTo>
                    <a:pt x="498322" y="132452"/>
                  </a:lnTo>
                  <a:lnTo>
                    <a:pt x="471938" y="95128"/>
                  </a:lnTo>
                  <a:lnTo>
                    <a:pt x="439706" y="62896"/>
                  </a:lnTo>
                  <a:lnTo>
                    <a:pt x="402382" y="36512"/>
                  </a:lnTo>
                  <a:lnTo>
                    <a:pt x="360721" y="16731"/>
                  </a:lnTo>
                  <a:lnTo>
                    <a:pt x="315479" y="4308"/>
                  </a:lnTo>
                  <a:lnTo>
                    <a:pt x="267411" y="0"/>
                  </a:lnTo>
                  <a:close/>
                </a:path>
              </a:pathLst>
            </a:custGeom>
            <a:solidFill>
              <a:srgbClr val="00509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8" name="object 7">
              <a:extLst>
                <a:ext uri="{FF2B5EF4-FFF2-40B4-BE49-F238E27FC236}">
                  <a16:creationId xmlns:a16="http://schemas.microsoft.com/office/drawing/2014/main" id="{1341B55C-D57F-DBAA-71D8-63B783EF4D4C}"/>
                </a:ext>
              </a:extLst>
            </p:cNvPr>
            <p:cNvSpPr txBox="1"/>
            <p:nvPr/>
          </p:nvSpPr>
          <p:spPr>
            <a:xfrm>
              <a:off x="10414543" y="4442928"/>
              <a:ext cx="1878702" cy="838761"/>
            </a:xfrm>
            <a:prstGeom prst="rect">
              <a:avLst/>
            </a:prstGeom>
          </p:spPr>
          <p:txBody>
            <a:bodyPr vert="horz" wrap="square" lIns="0" tIns="63823" rIns="0" bIns="0" rtlCol="0">
              <a:spAutoFit/>
            </a:bodyPr>
            <a:lstStyle/>
            <a:p>
              <a:pPr marL="11397" marR="5699" algn="ctr">
                <a:lnSpc>
                  <a:spcPct val="75700"/>
                </a:lnSpc>
                <a:spcBef>
                  <a:spcPts val="503"/>
                </a:spcBef>
              </a:pPr>
              <a:r>
                <a:rPr sz="1107" b="1" spc="-40">
                  <a:latin typeface="Montserrat" pitchFamily="2" charset="0"/>
                </a:rPr>
                <a:t>Fondo Nacional  de Garantías</a:t>
              </a:r>
            </a:p>
            <a:p>
              <a:pPr marL="14246" marR="12537" algn="ctr">
                <a:lnSpc>
                  <a:spcPct val="73300"/>
                </a:lnSpc>
                <a:spcBef>
                  <a:spcPts val="319"/>
                </a:spcBef>
              </a:pPr>
              <a:r>
                <a:rPr sz="1400">
                  <a:solidFill>
                    <a:srgbClr val="202020"/>
                  </a:solidFill>
                  <a:latin typeface="Montserrat" pitchFamily="2" charset="77"/>
                  <a:cs typeface="Tahoma"/>
                </a:rPr>
                <a:t>El FNG no </a:t>
              </a:r>
              <a:r>
                <a:rPr lang="es-CO" sz="1400">
                  <a:solidFill>
                    <a:srgbClr val="202020"/>
                  </a:solidFill>
                  <a:latin typeface="Montserrat" pitchFamily="2" charset="77"/>
                  <a:cs typeface="Tahoma"/>
                </a:rPr>
                <a:t>participa</a:t>
              </a:r>
              <a:r>
                <a:rPr sz="1400">
                  <a:solidFill>
                    <a:srgbClr val="202020"/>
                  </a:solidFill>
                  <a:latin typeface="Montserrat" pitchFamily="2" charset="77"/>
                  <a:cs typeface="Tahoma"/>
                </a:rPr>
                <a:t> </a:t>
              </a:r>
              <a:r>
                <a:rPr sz="1400" err="1">
                  <a:solidFill>
                    <a:srgbClr val="202020"/>
                  </a:solidFill>
                  <a:latin typeface="Montserrat" pitchFamily="2" charset="77"/>
                  <a:cs typeface="Tahoma"/>
                </a:rPr>
                <a:t>en</a:t>
              </a:r>
              <a:r>
                <a:rPr sz="1400">
                  <a:solidFill>
                    <a:srgbClr val="202020"/>
                  </a:solidFill>
                  <a:latin typeface="Montserrat" pitchFamily="2" charset="77"/>
                  <a:cs typeface="Tahoma"/>
                </a:rPr>
                <a:t>  la</a:t>
              </a:r>
              <a:r>
                <a:rPr lang="es-ES" sz="1400">
                  <a:solidFill>
                    <a:srgbClr val="202020"/>
                  </a:solidFill>
                  <a:latin typeface="Montserrat" pitchFamily="2" charset="77"/>
                  <a:cs typeface="Tahoma"/>
                </a:rPr>
                <a:t> </a:t>
              </a:r>
              <a:r>
                <a:rPr lang="es-CO" sz="1400">
                  <a:solidFill>
                    <a:srgbClr val="202020"/>
                  </a:solidFill>
                  <a:latin typeface="Montserrat" pitchFamily="2" charset="77"/>
                  <a:cs typeface="Tahoma"/>
                </a:rPr>
                <a:t>evaluación</a:t>
              </a:r>
              <a:r>
                <a:rPr sz="1400">
                  <a:solidFill>
                    <a:srgbClr val="202020"/>
                  </a:solidFill>
                  <a:latin typeface="Montserrat" pitchFamily="2" charset="77"/>
                  <a:cs typeface="Tahoma"/>
                </a:rPr>
                <a:t> del </a:t>
              </a:r>
              <a:r>
                <a:rPr sz="1400" err="1">
                  <a:solidFill>
                    <a:srgbClr val="202020"/>
                  </a:solidFill>
                  <a:latin typeface="Montserrat" pitchFamily="2" charset="77"/>
                  <a:cs typeface="Tahoma"/>
                </a:rPr>
                <a:t>riesgo</a:t>
              </a:r>
              <a:endParaRPr sz="1400">
                <a:solidFill>
                  <a:srgbClr val="202020"/>
                </a:solidFill>
                <a:latin typeface="Montserrat" pitchFamily="2" charset="77"/>
                <a:cs typeface="Tahoma"/>
              </a:endParaRPr>
            </a:p>
          </p:txBody>
        </p:sp>
        <p:sp>
          <p:nvSpPr>
            <p:cNvPr id="9" name="object 9">
              <a:extLst>
                <a:ext uri="{FF2B5EF4-FFF2-40B4-BE49-F238E27FC236}">
                  <a16:creationId xmlns:a16="http://schemas.microsoft.com/office/drawing/2014/main" id="{7C7F0BA7-DB32-F506-9DAD-8E4289AFEF51}"/>
                </a:ext>
              </a:extLst>
            </p:cNvPr>
            <p:cNvSpPr txBox="1"/>
            <p:nvPr/>
          </p:nvSpPr>
          <p:spPr>
            <a:xfrm rot="3060000">
              <a:off x="8662946" y="3415874"/>
              <a:ext cx="1302635" cy="12824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1023"/>
                </a:lnSpc>
              </a:pPr>
              <a:r>
                <a:rPr sz="1500" spc="-39" baseline="2525" err="1">
                  <a:solidFill>
                    <a:srgbClr val="1D1D1B"/>
                  </a:solidFill>
                  <a:latin typeface="Gill Sans MT"/>
                  <a:cs typeface="Gill Sans MT"/>
                </a:rPr>
                <a:t>Solicitu</a:t>
              </a:r>
              <a:r>
                <a:rPr sz="1500" spc="161" baseline="2525" err="1">
                  <a:solidFill>
                    <a:srgbClr val="1D1D1B"/>
                  </a:solidFill>
                  <a:latin typeface="Gill Sans MT"/>
                  <a:cs typeface="Gill Sans MT"/>
                </a:rPr>
                <a:t>d</a:t>
              </a:r>
              <a:r>
                <a:rPr sz="1500" spc="-255" baseline="2525">
                  <a:solidFill>
                    <a:srgbClr val="1D1D1B"/>
                  </a:solidFill>
                  <a:latin typeface="Gill Sans MT"/>
                  <a:cs typeface="Gill Sans MT"/>
                </a:rPr>
                <a:t> </a:t>
              </a:r>
              <a:r>
                <a:rPr sz="1000" spc="9">
                  <a:solidFill>
                    <a:srgbClr val="1D1D1B"/>
                  </a:solidFill>
                  <a:latin typeface="Gill Sans MT"/>
                  <a:cs typeface="Gill Sans MT"/>
                </a:rPr>
                <a:t>d</a:t>
              </a:r>
              <a:r>
                <a:rPr sz="1000" spc="103">
                  <a:solidFill>
                    <a:srgbClr val="1D1D1B"/>
                  </a:solidFill>
                  <a:latin typeface="Gill Sans MT"/>
                  <a:cs typeface="Gill Sans MT"/>
                </a:rPr>
                <a:t>e</a:t>
              </a:r>
              <a:r>
                <a:rPr sz="1000" spc="-171">
                  <a:solidFill>
                    <a:srgbClr val="1D1D1B"/>
                  </a:solidFill>
                  <a:latin typeface="Gill Sans MT"/>
                  <a:cs typeface="Gill Sans MT"/>
                </a:rPr>
                <a:t> </a:t>
              </a:r>
              <a:r>
                <a:rPr sz="1000" spc="-63" err="1">
                  <a:solidFill>
                    <a:srgbClr val="1D1D1B"/>
                  </a:solidFill>
                  <a:latin typeface="Gill Sans MT"/>
                  <a:cs typeface="Gill Sans MT"/>
                </a:rPr>
                <a:t>Ga</a:t>
              </a:r>
              <a:r>
                <a:rPr sz="1000" spc="-99" err="1">
                  <a:solidFill>
                    <a:srgbClr val="1D1D1B"/>
                  </a:solidFill>
                  <a:latin typeface="Gill Sans MT"/>
                  <a:cs typeface="Gill Sans MT"/>
                </a:rPr>
                <a:t>r</a:t>
              </a:r>
              <a:r>
                <a:rPr sz="1000" spc="9" err="1">
                  <a:solidFill>
                    <a:srgbClr val="1D1D1B"/>
                  </a:solidFill>
                  <a:latin typeface="Gill Sans MT"/>
                  <a:cs typeface="Gill Sans MT"/>
                </a:rPr>
                <a:t>an</a:t>
              </a:r>
              <a:r>
                <a:rPr sz="1000" spc="-36" err="1">
                  <a:solidFill>
                    <a:srgbClr val="1D1D1B"/>
                  </a:solidFill>
                  <a:latin typeface="Gill Sans MT"/>
                  <a:cs typeface="Gill Sans MT"/>
                </a:rPr>
                <a:t>tía</a:t>
              </a:r>
              <a:endParaRPr sz="1000">
                <a:latin typeface="Gill Sans MT"/>
                <a:cs typeface="Gill Sans MT"/>
              </a:endParaRPr>
            </a:p>
          </p:txBody>
        </p:sp>
        <p:sp>
          <p:nvSpPr>
            <p:cNvPr id="10" name="object 10">
              <a:extLst>
                <a:ext uri="{FF2B5EF4-FFF2-40B4-BE49-F238E27FC236}">
                  <a16:creationId xmlns:a16="http://schemas.microsoft.com/office/drawing/2014/main" id="{F02D9A4C-F29D-A9FD-CF42-E6349A9D2008}"/>
                </a:ext>
              </a:extLst>
            </p:cNvPr>
            <p:cNvSpPr txBox="1"/>
            <p:nvPr/>
          </p:nvSpPr>
          <p:spPr>
            <a:xfrm rot="19380000">
              <a:off x="6142784" y="3332716"/>
              <a:ext cx="964981" cy="12824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1023"/>
                </a:lnSpc>
              </a:pPr>
              <a:r>
                <a:rPr sz="1000" spc="-27">
                  <a:solidFill>
                    <a:srgbClr val="1D1D1B"/>
                  </a:solidFill>
                  <a:latin typeface="Gill Sans MT"/>
                  <a:cs typeface="Gill Sans MT"/>
                </a:rPr>
                <a:t>Solicitu</a:t>
              </a:r>
              <a:r>
                <a:rPr sz="1000" spc="108">
                  <a:solidFill>
                    <a:srgbClr val="1D1D1B"/>
                  </a:solidFill>
                  <a:latin typeface="Gill Sans MT"/>
                  <a:cs typeface="Gill Sans MT"/>
                </a:rPr>
                <a:t>d</a:t>
              </a:r>
              <a:r>
                <a:rPr sz="1000" spc="-179">
                  <a:solidFill>
                    <a:srgbClr val="1D1D1B"/>
                  </a:solidFill>
                  <a:latin typeface="Gill Sans MT"/>
                  <a:cs typeface="Gill Sans MT"/>
                </a:rPr>
                <a:t> </a:t>
              </a:r>
              <a:r>
                <a:rPr sz="1500" spc="13" baseline="2525">
                  <a:solidFill>
                    <a:srgbClr val="1D1D1B"/>
                  </a:solidFill>
                  <a:latin typeface="Gill Sans MT"/>
                  <a:cs typeface="Gill Sans MT"/>
                </a:rPr>
                <a:t>d</a:t>
              </a:r>
              <a:r>
                <a:rPr sz="1500" spc="155" baseline="2525">
                  <a:solidFill>
                    <a:srgbClr val="1D1D1B"/>
                  </a:solidFill>
                  <a:latin typeface="Gill Sans MT"/>
                  <a:cs typeface="Gill Sans MT"/>
                </a:rPr>
                <a:t>e</a:t>
              </a:r>
              <a:r>
                <a:rPr sz="1500" spc="-269" baseline="2525">
                  <a:solidFill>
                    <a:srgbClr val="1D1D1B"/>
                  </a:solidFill>
                  <a:latin typeface="Gill Sans MT"/>
                  <a:cs typeface="Gill Sans MT"/>
                </a:rPr>
                <a:t> </a:t>
              </a:r>
              <a:r>
                <a:rPr sz="1500" spc="-175" baseline="5050">
                  <a:solidFill>
                    <a:srgbClr val="1D1D1B"/>
                  </a:solidFill>
                  <a:latin typeface="Gill Sans MT"/>
                  <a:cs typeface="Gill Sans MT"/>
                </a:rPr>
                <a:t>C</a:t>
              </a:r>
              <a:r>
                <a:rPr sz="1500" spc="-235" baseline="5050">
                  <a:solidFill>
                    <a:srgbClr val="1D1D1B"/>
                  </a:solidFill>
                  <a:latin typeface="Gill Sans MT"/>
                  <a:cs typeface="Gill Sans MT"/>
                </a:rPr>
                <a:t>r</a:t>
              </a:r>
              <a:r>
                <a:rPr sz="1500" spc="-55" baseline="5050">
                  <a:solidFill>
                    <a:srgbClr val="1D1D1B"/>
                  </a:solidFill>
                  <a:latin typeface="Gill Sans MT"/>
                  <a:cs typeface="Gill Sans MT"/>
                </a:rPr>
                <a:t>édito</a:t>
              </a:r>
              <a:endParaRPr sz="1500" baseline="5050">
                <a:latin typeface="Gill Sans MT"/>
                <a:cs typeface="Gill Sans MT"/>
              </a:endParaRPr>
            </a:p>
          </p:txBody>
        </p:sp>
        <p:sp>
          <p:nvSpPr>
            <p:cNvPr id="11" name="object 11">
              <a:extLst>
                <a:ext uri="{FF2B5EF4-FFF2-40B4-BE49-F238E27FC236}">
                  <a16:creationId xmlns:a16="http://schemas.microsoft.com/office/drawing/2014/main" id="{5714018C-9806-0D4F-6866-AF54CD4F76E7}"/>
                </a:ext>
              </a:extLst>
            </p:cNvPr>
            <p:cNvSpPr txBox="1"/>
            <p:nvPr/>
          </p:nvSpPr>
          <p:spPr>
            <a:xfrm rot="3060000">
              <a:off x="8752902" y="3596480"/>
              <a:ext cx="415684" cy="12824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1023"/>
                </a:lnSpc>
              </a:pPr>
              <a:r>
                <a:rPr sz="1000" spc="-63" err="1">
                  <a:solidFill>
                    <a:srgbClr val="1D1D1B"/>
                  </a:solidFill>
                  <a:latin typeface="Gill Sans MT"/>
                  <a:cs typeface="Gill Sans MT"/>
                </a:rPr>
                <a:t>Ga</a:t>
              </a:r>
              <a:r>
                <a:rPr sz="1000" spc="-103" err="1">
                  <a:solidFill>
                    <a:srgbClr val="1D1D1B"/>
                  </a:solidFill>
                  <a:latin typeface="Gill Sans MT"/>
                  <a:cs typeface="Gill Sans MT"/>
                </a:rPr>
                <a:t>r</a:t>
              </a:r>
              <a:r>
                <a:rPr sz="1000" spc="9" err="1">
                  <a:solidFill>
                    <a:srgbClr val="1D1D1B"/>
                  </a:solidFill>
                  <a:latin typeface="Gill Sans MT"/>
                  <a:cs typeface="Gill Sans MT"/>
                </a:rPr>
                <a:t>a</a:t>
              </a:r>
              <a:r>
                <a:rPr sz="1000" spc="4" err="1">
                  <a:solidFill>
                    <a:srgbClr val="1D1D1B"/>
                  </a:solidFill>
                  <a:latin typeface="Gill Sans MT"/>
                  <a:cs typeface="Gill Sans MT"/>
                </a:rPr>
                <a:t>n</a:t>
              </a:r>
              <a:r>
                <a:rPr sz="1000" spc="-36" err="1">
                  <a:solidFill>
                    <a:srgbClr val="1D1D1B"/>
                  </a:solidFill>
                  <a:latin typeface="Gill Sans MT"/>
                  <a:cs typeface="Gill Sans MT"/>
                </a:rPr>
                <a:t>tía</a:t>
              </a:r>
              <a:endParaRPr sz="1000">
                <a:latin typeface="Gill Sans MT"/>
                <a:cs typeface="Gill Sans MT"/>
              </a:endParaRPr>
            </a:p>
          </p:txBody>
        </p:sp>
        <p:sp>
          <p:nvSpPr>
            <p:cNvPr id="12" name="object 13">
              <a:extLst>
                <a:ext uri="{FF2B5EF4-FFF2-40B4-BE49-F238E27FC236}">
                  <a16:creationId xmlns:a16="http://schemas.microsoft.com/office/drawing/2014/main" id="{32A802F8-2343-F32B-EC95-EE1D2764DD6E}"/>
                </a:ext>
              </a:extLst>
            </p:cNvPr>
            <p:cNvSpPr/>
            <p:nvPr/>
          </p:nvSpPr>
          <p:spPr>
            <a:xfrm>
              <a:off x="9608694" y="4098582"/>
              <a:ext cx="6350" cy="7844"/>
            </a:xfrm>
            <a:custGeom>
              <a:avLst/>
              <a:gdLst/>
              <a:ahLst/>
              <a:cxnLst/>
              <a:rect l="l" t="t" r="r" b="b"/>
              <a:pathLst>
                <a:path w="6984" h="8889">
                  <a:moveTo>
                    <a:pt x="6781" y="8572"/>
                  </a:moveTo>
                  <a:lnTo>
                    <a:pt x="0" y="0"/>
                  </a:lnTo>
                </a:path>
              </a:pathLst>
            </a:custGeom>
            <a:ln w="5473">
              <a:solidFill>
                <a:srgbClr val="FBBA00"/>
              </a:solidFill>
            </a:ln>
          </p:spPr>
          <p:txBody>
            <a:bodyPr wrap="square" lIns="0" tIns="0" rIns="0" bIns="0" rtlCol="0"/>
            <a:lstStyle/>
            <a:p>
              <a:endParaRPr sz="1400"/>
            </a:p>
          </p:txBody>
        </p:sp>
        <p:sp>
          <p:nvSpPr>
            <p:cNvPr id="13" name="object 14">
              <a:extLst>
                <a:ext uri="{FF2B5EF4-FFF2-40B4-BE49-F238E27FC236}">
                  <a16:creationId xmlns:a16="http://schemas.microsoft.com/office/drawing/2014/main" id="{FBDC000A-3F4B-0DB6-E095-DCA50F4883F4}"/>
                </a:ext>
              </a:extLst>
            </p:cNvPr>
            <p:cNvSpPr/>
            <p:nvPr/>
          </p:nvSpPr>
          <p:spPr>
            <a:xfrm>
              <a:off x="8593611" y="2855507"/>
              <a:ext cx="1003300" cy="1228166"/>
            </a:xfrm>
            <a:custGeom>
              <a:avLst/>
              <a:gdLst/>
              <a:ahLst/>
              <a:cxnLst/>
              <a:rect l="l" t="t" r="r" b="b"/>
              <a:pathLst>
                <a:path w="1103629" h="1391920">
                  <a:moveTo>
                    <a:pt x="1103045" y="1391742"/>
                  </a:moveTo>
                  <a:lnTo>
                    <a:pt x="0" y="0"/>
                  </a:lnTo>
                </a:path>
              </a:pathLst>
            </a:custGeom>
            <a:ln w="5473">
              <a:solidFill>
                <a:srgbClr val="FABC21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 sz="1400"/>
            </a:p>
          </p:txBody>
        </p:sp>
        <p:sp>
          <p:nvSpPr>
            <p:cNvPr id="14" name="object 15">
              <a:extLst>
                <a:ext uri="{FF2B5EF4-FFF2-40B4-BE49-F238E27FC236}">
                  <a16:creationId xmlns:a16="http://schemas.microsoft.com/office/drawing/2014/main" id="{2F732A31-B9C1-FD5B-E4B8-21B27320A6EA}"/>
                </a:ext>
              </a:extLst>
            </p:cNvPr>
            <p:cNvSpPr/>
            <p:nvPr/>
          </p:nvSpPr>
          <p:spPr>
            <a:xfrm>
              <a:off x="8581294" y="2840409"/>
              <a:ext cx="6350" cy="7844"/>
            </a:xfrm>
            <a:custGeom>
              <a:avLst/>
              <a:gdLst/>
              <a:ahLst/>
              <a:cxnLst/>
              <a:rect l="l" t="t" r="r" b="b"/>
              <a:pathLst>
                <a:path w="6984" h="8889">
                  <a:moveTo>
                    <a:pt x="6794" y="8572"/>
                  </a:moveTo>
                  <a:lnTo>
                    <a:pt x="0" y="0"/>
                  </a:lnTo>
                </a:path>
              </a:pathLst>
            </a:custGeom>
            <a:ln w="5473">
              <a:solidFill>
                <a:srgbClr val="FBBA00"/>
              </a:solidFill>
            </a:ln>
          </p:spPr>
          <p:txBody>
            <a:bodyPr wrap="square" lIns="0" tIns="0" rIns="0" bIns="0" rtlCol="0"/>
            <a:lstStyle/>
            <a:p>
              <a:endParaRPr sz="1400"/>
            </a:p>
          </p:txBody>
        </p:sp>
        <p:sp>
          <p:nvSpPr>
            <p:cNvPr id="15" name="object 16">
              <a:extLst>
                <a:ext uri="{FF2B5EF4-FFF2-40B4-BE49-F238E27FC236}">
                  <a16:creationId xmlns:a16="http://schemas.microsoft.com/office/drawing/2014/main" id="{B8BF1BA7-534B-0EBF-A7A4-FA42303C7550}"/>
                </a:ext>
              </a:extLst>
            </p:cNvPr>
            <p:cNvSpPr/>
            <p:nvPr/>
          </p:nvSpPr>
          <p:spPr>
            <a:xfrm>
              <a:off x="9590936" y="4085689"/>
              <a:ext cx="46182" cy="47625"/>
            </a:xfrm>
            <a:custGeom>
              <a:avLst/>
              <a:gdLst/>
              <a:ahLst/>
              <a:cxnLst/>
              <a:rect l="l" t="t" r="r" b="b"/>
              <a:pathLst>
                <a:path w="50800" h="53975">
                  <a:moveTo>
                    <a:pt x="42735" y="0"/>
                  </a:moveTo>
                  <a:lnTo>
                    <a:pt x="0" y="33870"/>
                  </a:lnTo>
                  <a:lnTo>
                    <a:pt x="50698" y="53936"/>
                  </a:lnTo>
                  <a:lnTo>
                    <a:pt x="42735" y="0"/>
                  </a:lnTo>
                  <a:close/>
                </a:path>
              </a:pathLst>
            </a:custGeom>
            <a:solidFill>
              <a:srgbClr val="FABC21"/>
            </a:solidFill>
            <a:ln>
              <a:solidFill>
                <a:srgbClr val="FABC21"/>
              </a:solidFill>
            </a:ln>
          </p:spPr>
          <p:txBody>
            <a:bodyPr wrap="square" lIns="0" tIns="0" rIns="0" bIns="0" rtlCol="0"/>
            <a:lstStyle/>
            <a:p>
              <a:endParaRPr sz="1400"/>
            </a:p>
          </p:txBody>
        </p:sp>
        <p:sp>
          <p:nvSpPr>
            <p:cNvPr id="16" name="object 17">
              <a:extLst>
                <a:ext uri="{FF2B5EF4-FFF2-40B4-BE49-F238E27FC236}">
                  <a16:creationId xmlns:a16="http://schemas.microsoft.com/office/drawing/2014/main" id="{EF2B7F6E-C4CC-A0BC-6365-BC43B7ECB26B}"/>
                </a:ext>
              </a:extLst>
            </p:cNvPr>
            <p:cNvSpPr/>
            <p:nvPr/>
          </p:nvSpPr>
          <p:spPr>
            <a:xfrm>
              <a:off x="8534967" y="2973104"/>
              <a:ext cx="1033895" cy="1266266"/>
            </a:xfrm>
            <a:custGeom>
              <a:avLst/>
              <a:gdLst/>
              <a:ahLst/>
              <a:cxnLst/>
              <a:rect l="l" t="t" r="r" b="b"/>
              <a:pathLst>
                <a:path w="1137284" h="1435100">
                  <a:moveTo>
                    <a:pt x="0" y="0"/>
                  </a:moveTo>
                  <a:lnTo>
                    <a:pt x="1136929" y="1434490"/>
                  </a:lnTo>
                </a:path>
              </a:pathLst>
            </a:custGeom>
            <a:ln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0" tIns="0" rIns="0" bIns="0" rtlCol="0"/>
            <a:lstStyle/>
            <a:p>
              <a:endParaRPr sz="1400"/>
            </a:p>
          </p:txBody>
        </p:sp>
        <p:sp>
          <p:nvSpPr>
            <p:cNvPr id="17" name="object 18">
              <a:extLst>
                <a:ext uri="{FF2B5EF4-FFF2-40B4-BE49-F238E27FC236}">
                  <a16:creationId xmlns:a16="http://schemas.microsoft.com/office/drawing/2014/main" id="{37C4A0EF-BA4D-7019-9B91-7D898211E643}"/>
                </a:ext>
              </a:extLst>
            </p:cNvPr>
            <p:cNvSpPr/>
            <p:nvPr/>
          </p:nvSpPr>
          <p:spPr>
            <a:xfrm>
              <a:off x="8506918" y="2938882"/>
              <a:ext cx="46182" cy="47625"/>
            </a:xfrm>
            <a:custGeom>
              <a:avLst/>
              <a:gdLst/>
              <a:ahLst/>
              <a:cxnLst/>
              <a:rect l="l" t="t" r="r" b="b"/>
              <a:pathLst>
                <a:path w="50800" h="53975">
                  <a:moveTo>
                    <a:pt x="0" y="0"/>
                  </a:moveTo>
                  <a:lnTo>
                    <a:pt x="7962" y="53936"/>
                  </a:lnTo>
                  <a:lnTo>
                    <a:pt x="50698" y="200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</p:spPr>
          <p:txBody>
            <a:bodyPr wrap="square" lIns="0" tIns="0" rIns="0" bIns="0" rtlCol="0"/>
            <a:lstStyle/>
            <a:p>
              <a:endParaRPr sz="1400"/>
            </a:p>
          </p:txBody>
        </p:sp>
        <p:grpSp>
          <p:nvGrpSpPr>
            <p:cNvPr id="18" name="object 19">
              <a:extLst>
                <a:ext uri="{FF2B5EF4-FFF2-40B4-BE49-F238E27FC236}">
                  <a16:creationId xmlns:a16="http://schemas.microsoft.com/office/drawing/2014/main" id="{C80652E4-6109-C645-B21A-EF7E7052BFA2}"/>
                </a:ext>
              </a:extLst>
            </p:cNvPr>
            <p:cNvGrpSpPr/>
            <p:nvPr/>
          </p:nvGrpSpPr>
          <p:grpSpPr>
            <a:xfrm>
              <a:off x="6103338" y="2905458"/>
              <a:ext cx="1420271" cy="1128481"/>
              <a:chOff x="4829917" y="2371848"/>
              <a:chExt cx="1562264" cy="1278995"/>
            </a:xfrm>
          </p:grpSpPr>
          <p:sp>
            <p:nvSpPr>
              <p:cNvPr id="33" name="object 20">
                <a:extLst>
                  <a:ext uri="{FF2B5EF4-FFF2-40B4-BE49-F238E27FC236}">
                    <a16:creationId xmlns:a16="http://schemas.microsoft.com/office/drawing/2014/main" id="{A6BEDB59-CD16-984B-202C-607FB6F6CF2F}"/>
                  </a:ext>
                </a:extLst>
              </p:cNvPr>
              <p:cNvSpPr/>
              <p:nvPr/>
            </p:nvSpPr>
            <p:spPr>
              <a:xfrm>
                <a:off x="6255852" y="2396225"/>
                <a:ext cx="8890" cy="6985"/>
              </a:xfrm>
              <a:custGeom>
                <a:avLst/>
                <a:gdLst/>
                <a:ahLst/>
                <a:cxnLst/>
                <a:rect l="l" t="t" r="r" b="b"/>
                <a:pathLst>
                  <a:path w="8889" h="6985">
                    <a:moveTo>
                      <a:pt x="8572" y="0"/>
                    </a:moveTo>
                    <a:lnTo>
                      <a:pt x="0" y="6794"/>
                    </a:lnTo>
                  </a:path>
                </a:pathLst>
              </a:custGeom>
              <a:ln w="5473">
                <a:solidFill>
                  <a:srgbClr val="FBBA00"/>
                </a:solidFill>
              </a:ln>
            </p:spPr>
            <p:txBody>
              <a:bodyPr wrap="square" lIns="0" tIns="0" rIns="0" bIns="0" rtlCol="0"/>
              <a:lstStyle/>
              <a:p>
                <a:endParaRPr sz="1400"/>
              </a:p>
            </p:txBody>
          </p:sp>
          <p:sp>
            <p:nvSpPr>
              <p:cNvPr id="34" name="object 21">
                <a:extLst>
                  <a:ext uri="{FF2B5EF4-FFF2-40B4-BE49-F238E27FC236}">
                    <a16:creationId xmlns:a16="http://schemas.microsoft.com/office/drawing/2014/main" id="{CAB3040D-4D07-4AD0-28AD-F43154E2B538}"/>
                  </a:ext>
                </a:extLst>
              </p:cNvPr>
              <p:cNvSpPr/>
              <p:nvPr/>
            </p:nvSpPr>
            <p:spPr>
              <a:xfrm>
                <a:off x="4847034" y="2416551"/>
                <a:ext cx="1391919" cy="1103632"/>
              </a:xfrm>
              <a:custGeom>
                <a:avLst/>
                <a:gdLst/>
                <a:ahLst/>
                <a:cxnLst/>
                <a:rect l="l" t="t" r="r" b="b"/>
                <a:pathLst>
                  <a:path w="1391920" h="1103629">
                    <a:moveTo>
                      <a:pt x="1391742" y="0"/>
                    </a:moveTo>
                    <a:lnTo>
                      <a:pt x="0" y="1103045"/>
                    </a:lnTo>
                  </a:path>
                </a:pathLst>
              </a:custGeom>
              <a:ln w="5473">
                <a:solidFill>
                  <a:srgbClr val="FABC21"/>
                </a:solidFill>
                <a:prstDash val="sysDot"/>
              </a:ln>
            </p:spPr>
            <p:txBody>
              <a:bodyPr wrap="square" lIns="0" tIns="0" rIns="0" bIns="0" rtlCol="0"/>
              <a:lstStyle/>
              <a:p>
                <a:endParaRPr sz="1400"/>
              </a:p>
            </p:txBody>
          </p:sp>
          <p:sp>
            <p:nvSpPr>
              <p:cNvPr id="35" name="object 22">
                <a:extLst>
                  <a:ext uri="{FF2B5EF4-FFF2-40B4-BE49-F238E27FC236}">
                    <a16:creationId xmlns:a16="http://schemas.microsoft.com/office/drawing/2014/main" id="{18FDA009-01A7-30D2-6730-8C0F39E39EAC}"/>
                  </a:ext>
                </a:extLst>
              </p:cNvPr>
              <p:cNvSpPr/>
              <p:nvPr/>
            </p:nvSpPr>
            <p:spPr>
              <a:xfrm>
                <a:off x="4829917" y="3526358"/>
                <a:ext cx="8890" cy="6985"/>
              </a:xfrm>
              <a:custGeom>
                <a:avLst/>
                <a:gdLst/>
                <a:ahLst/>
                <a:cxnLst/>
                <a:rect l="l" t="t" r="r" b="b"/>
                <a:pathLst>
                  <a:path w="8889" h="6985">
                    <a:moveTo>
                      <a:pt x="8572" y="0"/>
                    </a:moveTo>
                    <a:lnTo>
                      <a:pt x="0" y="6794"/>
                    </a:lnTo>
                  </a:path>
                </a:pathLst>
              </a:custGeom>
              <a:ln w="5473">
                <a:solidFill>
                  <a:srgbClr val="FBBA00"/>
                </a:solidFill>
              </a:ln>
            </p:spPr>
            <p:txBody>
              <a:bodyPr wrap="square" lIns="0" tIns="0" rIns="0" bIns="0" rtlCol="0"/>
              <a:lstStyle/>
              <a:p>
                <a:endParaRPr sz="1400"/>
              </a:p>
            </p:txBody>
          </p:sp>
          <p:sp>
            <p:nvSpPr>
              <p:cNvPr id="36" name="object 23">
                <a:extLst>
                  <a:ext uri="{FF2B5EF4-FFF2-40B4-BE49-F238E27FC236}">
                    <a16:creationId xmlns:a16="http://schemas.microsoft.com/office/drawing/2014/main" id="{00744465-FC83-44DF-539D-7B2B7EE2014D}"/>
                  </a:ext>
                </a:extLst>
              </p:cNvPr>
              <p:cNvSpPr/>
              <p:nvPr/>
            </p:nvSpPr>
            <p:spPr>
              <a:xfrm>
                <a:off x="6241233" y="2371848"/>
                <a:ext cx="53975" cy="50800"/>
              </a:xfrm>
              <a:custGeom>
                <a:avLst/>
                <a:gdLst/>
                <a:ahLst/>
                <a:cxnLst/>
                <a:rect l="l" t="t" r="r" b="b"/>
                <a:pathLst>
                  <a:path w="53975" h="50800">
                    <a:moveTo>
                      <a:pt x="53936" y="0"/>
                    </a:moveTo>
                    <a:lnTo>
                      <a:pt x="0" y="7962"/>
                    </a:lnTo>
                    <a:lnTo>
                      <a:pt x="33870" y="50698"/>
                    </a:lnTo>
                    <a:lnTo>
                      <a:pt x="53936" y="0"/>
                    </a:lnTo>
                    <a:close/>
                  </a:path>
                </a:pathLst>
              </a:custGeom>
              <a:solidFill>
                <a:srgbClr val="FABC21"/>
              </a:solidFill>
              <a:ln>
                <a:solidFill>
                  <a:srgbClr val="FABC21"/>
                </a:solidFill>
              </a:ln>
            </p:spPr>
            <p:txBody>
              <a:bodyPr wrap="square" lIns="0" tIns="0" rIns="0" bIns="0" rtlCol="0"/>
              <a:lstStyle/>
              <a:p>
                <a:endParaRPr sz="1400"/>
              </a:p>
            </p:txBody>
          </p:sp>
          <p:sp>
            <p:nvSpPr>
              <p:cNvPr id="37" name="object 24">
                <a:extLst>
                  <a:ext uri="{FF2B5EF4-FFF2-40B4-BE49-F238E27FC236}">
                    <a16:creationId xmlns:a16="http://schemas.microsoft.com/office/drawing/2014/main" id="{57063128-0D44-8A3E-6408-4D8F06589BFF}"/>
                  </a:ext>
                </a:extLst>
              </p:cNvPr>
              <p:cNvSpPr/>
              <p:nvPr/>
            </p:nvSpPr>
            <p:spPr>
              <a:xfrm>
                <a:off x="4957081" y="2489435"/>
                <a:ext cx="1435100" cy="1137285"/>
              </a:xfrm>
              <a:custGeom>
                <a:avLst/>
                <a:gdLst/>
                <a:ahLst/>
                <a:cxnLst/>
                <a:rect l="l" t="t" r="r" b="b"/>
                <a:pathLst>
                  <a:path w="1435100" h="1137285">
                    <a:moveTo>
                      <a:pt x="0" y="1136929"/>
                    </a:moveTo>
                    <a:lnTo>
                      <a:pt x="1434503" y="0"/>
                    </a:lnTo>
                  </a:path>
                </a:pathLst>
              </a:custGeom>
              <a:ln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0" tIns="0" rIns="0" bIns="0" rtlCol="0"/>
              <a:lstStyle/>
              <a:p>
                <a:endParaRPr sz="1400"/>
              </a:p>
            </p:txBody>
          </p:sp>
          <p:sp>
            <p:nvSpPr>
              <p:cNvPr id="38" name="object 25">
                <a:extLst>
                  <a:ext uri="{FF2B5EF4-FFF2-40B4-BE49-F238E27FC236}">
                    <a16:creationId xmlns:a16="http://schemas.microsoft.com/office/drawing/2014/main" id="{64BB4D1D-B9D8-60E5-40F6-923BEF8DC642}"/>
                  </a:ext>
                </a:extLst>
              </p:cNvPr>
              <p:cNvSpPr/>
              <p:nvPr/>
            </p:nvSpPr>
            <p:spPr>
              <a:xfrm>
                <a:off x="4926337" y="3600043"/>
                <a:ext cx="53975" cy="50800"/>
              </a:xfrm>
              <a:custGeom>
                <a:avLst/>
                <a:gdLst/>
                <a:ahLst/>
                <a:cxnLst/>
                <a:rect l="l" t="t" r="r" b="b"/>
                <a:pathLst>
                  <a:path w="53975" h="50800">
                    <a:moveTo>
                      <a:pt x="20066" y="0"/>
                    </a:moveTo>
                    <a:lnTo>
                      <a:pt x="0" y="50685"/>
                    </a:lnTo>
                    <a:lnTo>
                      <a:pt x="53936" y="42735"/>
                    </a:lnTo>
                    <a:lnTo>
                      <a:pt x="20066" y="0"/>
                    </a:lnTo>
                    <a:close/>
                  </a:path>
                </a:pathLst>
              </a:custGeom>
              <a:solidFill>
                <a:srgbClr val="005090"/>
              </a:solidFill>
              <a:ln>
                <a:solidFill>
                  <a:srgbClr val="005090"/>
                </a:solidFill>
              </a:ln>
            </p:spPr>
            <p:txBody>
              <a:bodyPr wrap="square" lIns="0" tIns="0" rIns="0" bIns="0" rtlCol="0"/>
              <a:lstStyle/>
              <a:p>
                <a:endParaRPr sz="1400"/>
              </a:p>
            </p:txBody>
          </p:sp>
        </p:grpSp>
        <p:sp>
          <p:nvSpPr>
            <p:cNvPr id="19" name="object 29">
              <a:extLst>
                <a:ext uri="{FF2B5EF4-FFF2-40B4-BE49-F238E27FC236}">
                  <a16:creationId xmlns:a16="http://schemas.microsoft.com/office/drawing/2014/main" id="{8FE2BE4C-ED9C-EA2D-ADC0-FC19D8F394B5}"/>
                </a:ext>
              </a:extLst>
            </p:cNvPr>
            <p:cNvSpPr/>
            <p:nvPr/>
          </p:nvSpPr>
          <p:spPr>
            <a:xfrm>
              <a:off x="4993531" y="3521626"/>
              <a:ext cx="486641" cy="472328"/>
            </a:xfrm>
            <a:custGeom>
              <a:avLst/>
              <a:gdLst/>
              <a:ahLst/>
              <a:cxnLst/>
              <a:rect l="l" t="t" r="r" b="b"/>
              <a:pathLst>
                <a:path w="535304" h="535304">
                  <a:moveTo>
                    <a:pt x="267411" y="0"/>
                  </a:moveTo>
                  <a:lnTo>
                    <a:pt x="219340" y="4308"/>
                  </a:lnTo>
                  <a:lnTo>
                    <a:pt x="174097" y="16731"/>
                  </a:lnTo>
                  <a:lnTo>
                    <a:pt x="132437" y="36512"/>
                  </a:lnTo>
                  <a:lnTo>
                    <a:pt x="95115" y="62896"/>
                  </a:lnTo>
                  <a:lnTo>
                    <a:pt x="62887" y="95128"/>
                  </a:lnTo>
                  <a:lnTo>
                    <a:pt x="36506" y="132452"/>
                  </a:lnTo>
                  <a:lnTo>
                    <a:pt x="16728" y="174113"/>
                  </a:lnTo>
                  <a:lnTo>
                    <a:pt x="4307" y="219355"/>
                  </a:lnTo>
                  <a:lnTo>
                    <a:pt x="0" y="267423"/>
                  </a:lnTo>
                  <a:lnTo>
                    <a:pt x="4307" y="315492"/>
                  </a:lnTo>
                  <a:lnTo>
                    <a:pt x="16728" y="360734"/>
                  </a:lnTo>
                  <a:lnTo>
                    <a:pt x="36506" y="402395"/>
                  </a:lnTo>
                  <a:lnTo>
                    <a:pt x="62887" y="439719"/>
                  </a:lnTo>
                  <a:lnTo>
                    <a:pt x="95115" y="471951"/>
                  </a:lnTo>
                  <a:lnTo>
                    <a:pt x="132437" y="498335"/>
                  </a:lnTo>
                  <a:lnTo>
                    <a:pt x="174097" y="518116"/>
                  </a:lnTo>
                  <a:lnTo>
                    <a:pt x="219340" y="530539"/>
                  </a:lnTo>
                  <a:lnTo>
                    <a:pt x="267411" y="534847"/>
                  </a:lnTo>
                  <a:lnTo>
                    <a:pt x="315479" y="530539"/>
                  </a:lnTo>
                  <a:lnTo>
                    <a:pt x="360721" y="518116"/>
                  </a:lnTo>
                  <a:lnTo>
                    <a:pt x="402382" y="498335"/>
                  </a:lnTo>
                  <a:lnTo>
                    <a:pt x="439706" y="471951"/>
                  </a:lnTo>
                  <a:lnTo>
                    <a:pt x="471938" y="439719"/>
                  </a:lnTo>
                  <a:lnTo>
                    <a:pt x="498322" y="402395"/>
                  </a:lnTo>
                  <a:lnTo>
                    <a:pt x="518103" y="360734"/>
                  </a:lnTo>
                  <a:lnTo>
                    <a:pt x="530526" y="315492"/>
                  </a:lnTo>
                  <a:lnTo>
                    <a:pt x="534835" y="267423"/>
                  </a:lnTo>
                  <a:lnTo>
                    <a:pt x="530526" y="219355"/>
                  </a:lnTo>
                  <a:lnTo>
                    <a:pt x="518103" y="174113"/>
                  </a:lnTo>
                  <a:lnTo>
                    <a:pt x="498322" y="132452"/>
                  </a:lnTo>
                  <a:lnTo>
                    <a:pt x="471938" y="95128"/>
                  </a:lnTo>
                  <a:lnTo>
                    <a:pt x="439706" y="62896"/>
                  </a:lnTo>
                  <a:lnTo>
                    <a:pt x="402382" y="36512"/>
                  </a:lnTo>
                  <a:lnTo>
                    <a:pt x="360721" y="16731"/>
                  </a:lnTo>
                  <a:lnTo>
                    <a:pt x="315479" y="4308"/>
                  </a:lnTo>
                  <a:lnTo>
                    <a:pt x="267411" y="0"/>
                  </a:lnTo>
                  <a:close/>
                </a:path>
              </a:pathLst>
            </a:custGeom>
            <a:solidFill>
              <a:srgbClr val="00509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20" name="object 30">
              <a:extLst>
                <a:ext uri="{FF2B5EF4-FFF2-40B4-BE49-F238E27FC236}">
                  <a16:creationId xmlns:a16="http://schemas.microsoft.com/office/drawing/2014/main" id="{CE049138-B289-B4BE-94E6-EF3170DDE871}"/>
                </a:ext>
              </a:extLst>
            </p:cNvPr>
            <p:cNvSpPr/>
            <p:nvPr/>
          </p:nvSpPr>
          <p:spPr>
            <a:xfrm>
              <a:off x="5078884" y="3648760"/>
              <a:ext cx="315768" cy="228599"/>
            </a:xfrm>
            <a:custGeom>
              <a:avLst/>
              <a:gdLst/>
              <a:ahLst/>
              <a:cxnLst/>
              <a:rect l="l" t="t" r="r" b="b"/>
              <a:pathLst>
                <a:path w="347345" h="259079">
                  <a:moveTo>
                    <a:pt x="45342" y="0"/>
                  </a:moveTo>
                  <a:lnTo>
                    <a:pt x="21793" y="115"/>
                  </a:lnTo>
                  <a:lnTo>
                    <a:pt x="18338" y="3214"/>
                  </a:lnTo>
                  <a:lnTo>
                    <a:pt x="17233" y="11749"/>
                  </a:lnTo>
                  <a:lnTo>
                    <a:pt x="17076" y="15673"/>
                  </a:lnTo>
                  <a:lnTo>
                    <a:pt x="11529" y="94084"/>
                  </a:lnTo>
                  <a:lnTo>
                    <a:pt x="8769" y="133897"/>
                  </a:lnTo>
                  <a:lnTo>
                    <a:pt x="1266" y="239228"/>
                  </a:lnTo>
                  <a:lnTo>
                    <a:pt x="0" y="258560"/>
                  </a:lnTo>
                  <a:lnTo>
                    <a:pt x="347040" y="258560"/>
                  </a:lnTo>
                  <a:lnTo>
                    <a:pt x="347040" y="245175"/>
                  </a:lnTo>
                  <a:lnTo>
                    <a:pt x="89916" y="245175"/>
                  </a:lnTo>
                  <a:lnTo>
                    <a:pt x="89867" y="244463"/>
                  </a:lnTo>
                  <a:lnTo>
                    <a:pt x="14795" y="244463"/>
                  </a:lnTo>
                  <a:lnTo>
                    <a:pt x="30975" y="13933"/>
                  </a:lnTo>
                  <a:lnTo>
                    <a:pt x="73725" y="13919"/>
                  </a:lnTo>
                  <a:lnTo>
                    <a:pt x="73012" y="3671"/>
                  </a:lnTo>
                  <a:lnTo>
                    <a:pt x="69392" y="115"/>
                  </a:lnTo>
                  <a:lnTo>
                    <a:pt x="45342" y="0"/>
                  </a:lnTo>
                  <a:close/>
                </a:path>
                <a:path w="347345" h="259079">
                  <a:moveTo>
                    <a:pt x="347064" y="78995"/>
                  </a:moveTo>
                  <a:lnTo>
                    <a:pt x="332943" y="78995"/>
                  </a:lnTo>
                  <a:lnTo>
                    <a:pt x="332943" y="245175"/>
                  </a:lnTo>
                  <a:lnTo>
                    <a:pt x="347040" y="245175"/>
                  </a:lnTo>
                  <a:lnTo>
                    <a:pt x="347064" y="78995"/>
                  </a:lnTo>
                  <a:close/>
                </a:path>
                <a:path w="347345" h="259079">
                  <a:moveTo>
                    <a:pt x="84600" y="170219"/>
                  </a:moveTo>
                  <a:lnTo>
                    <a:pt x="70802" y="170219"/>
                  </a:lnTo>
                  <a:lnTo>
                    <a:pt x="76022" y="244463"/>
                  </a:lnTo>
                  <a:lnTo>
                    <a:pt x="89867" y="244463"/>
                  </a:lnTo>
                  <a:lnTo>
                    <a:pt x="88599" y="225822"/>
                  </a:lnTo>
                  <a:lnTo>
                    <a:pt x="84600" y="170219"/>
                  </a:lnTo>
                  <a:close/>
                </a:path>
                <a:path w="347345" h="259079">
                  <a:moveTo>
                    <a:pt x="53987" y="156236"/>
                  </a:moveTo>
                  <a:lnTo>
                    <a:pt x="41744" y="156325"/>
                  </a:lnTo>
                  <a:lnTo>
                    <a:pt x="38823" y="158878"/>
                  </a:lnTo>
                  <a:lnTo>
                    <a:pt x="38366" y="167197"/>
                  </a:lnTo>
                  <a:lnTo>
                    <a:pt x="41325" y="170143"/>
                  </a:lnTo>
                  <a:lnTo>
                    <a:pt x="54381" y="170283"/>
                  </a:lnTo>
                  <a:lnTo>
                    <a:pt x="84600" y="170219"/>
                  </a:lnTo>
                  <a:lnTo>
                    <a:pt x="83656" y="156275"/>
                  </a:lnTo>
                  <a:lnTo>
                    <a:pt x="61760" y="156275"/>
                  </a:lnTo>
                  <a:lnTo>
                    <a:pt x="53987" y="156236"/>
                  </a:lnTo>
                  <a:close/>
                </a:path>
                <a:path w="347345" h="259079">
                  <a:moveTo>
                    <a:pt x="82139" y="133859"/>
                  </a:moveTo>
                  <a:lnTo>
                    <a:pt x="68224" y="133859"/>
                  </a:lnTo>
                  <a:lnTo>
                    <a:pt x="69850" y="156275"/>
                  </a:lnTo>
                  <a:lnTo>
                    <a:pt x="83656" y="156275"/>
                  </a:lnTo>
                  <a:lnTo>
                    <a:pt x="82139" y="133859"/>
                  </a:lnTo>
                  <a:close/>
                </a:path>
                <a:path w="347345" h="259079">
                  <a:moveTo>
                    <a:pt x="51219" y="119876"/>
                  </a:moveTo>
                  <a:lnTo>
                    <a:pt x="41389" y="120118"/>
                  </a:lnTo>
                  <a:lnTo>
                    <a:pt x="38557" y="122937"/>
                  </a:lnTo>
                  <a:lnTo>
                    <a:pt x="38646" y="131129"/>
                  </a:lnTo>
                  <a:lnTo>
                    <a:pt x="41605" y="133821"/>
                  </a:lnTo>
                  <a:lnTo>
                    <a:pt x="53467" y="133897"/>
                  </a:lnTo>
                  <a:lnTo>
                    <a:pt x="82139" y="133859"/>
                  </a:lnTo>
                  <a:lnTo>
                    <a:pt x="81179" y="119965"/>
                  </a:lnTo>
                  <a:lnTo>
                    <a:pt x="56426" y="119965"/>
                  </a:lnTo>
                  <a:lnTo>
                    <a:pt x="51219" y="119876"/>
                  </a:lnTo>
                  <a:close/>
                </a:path>
                <a:path w="347345" h="259079">
                  <a:moveTo>
                    <a:pt x="215565" y="64205"/>
                  </a:moveTo>
                  <a:lnTo>
                    <a:pt x="208737" y="65798"/>
                  </a:lnTo>
                  <a:lnTo>
                    <a:pt x="102057" y="115050"/>
                  </a:lnTo>
                  <a:lnTo>
                    <a:pt x="101003" y="115482"/>
                  </a:lnTo>
                  <a:lnTo>
                    <a:pt x="97066" y="118098"/>
                  </a:lnTo>
                  <a:lnTo>
                    <a:pt x="96100" y="121756"/>
                  </a:lnTo>
                  <a:lnTo>
                    <a:pt x="99161" y="127979"/>
                  </a:lnTo>
                  <a:lnTo>
                    <a:pt x="102806" y="129452"/>
                  </a:lnTo>
                  <a:lnTo>
                    <a:pt x="107340" y="127877"/>
                  </a:lnTo>
                  <a:lnTo>
                    <a:pt x="108445" y="127293"/>
                  </a:lnTo>
                  <a:lnTo>
                    <a:pt x="210515" y="80341"/>
                  </a:lnTo>
                  <a:lnTo>
                    <a:pt x="211721" y="79833"/>
                  </a:lnTo>
                  <a:lnTo>
                    <a:pt x="213385" y="79097"/>
                  </a:lnTo>
                  <a:lnTo>
                    <a:pt x="227272" y="79097"/>
                  </a:lnTo>
                  <a:lnTo>
                    <a:pt x="227304" y="77662"/>
                  </a:lnTo>
                  <a:lnTo>
                    <a:pt x="225863" y="70352"/>
                  </a:lnTo>
                  <a:lnTo>
                    <a:pt x="221603" y="65798"/>
                  </a:lnTo>
                  <a:lnTo>
                    <a:pt x="215565" y="64205"/>
                  </a:lnTo>
                  <a:close/>
                </a:path>
                <a:path w="347345" h="259079">
                  <a:moveTo>
                    <a:pt x="227272" y="79097"/>
                  </a:moveTo>
                  <a:lnTo>
                    <a:pt x="213385" y="79097"/>
                  </a:lnTo>
                  <a:lnTo>
                    <a:pt x="213445" y="85839"/>
                  </a:lnTo>
                  <a:lnTo>
                    <a:pt x="213551" y="104384"/>
                  </a:lnTo>
                  <a:lnTo>
                    <a:pt x="213390" y="108397"/>
                  </a:lnTo>
                  <a:lnTo>
                    <a:pt x="213301" y="113082"/>
                  </a:lnTo>
                  <a:lnTo>
                    <a:pt x="214376" y="119162"/>
                  </a:lnTo>
                  <a:lnTo>
                    <a:pt x="218298" y="123936"/>
                  </a:lnTo>
                  <a:lnTo>
                    <a:pt x="224237" y="126035"/>
                  </a:lnTo>
                  <a:lnTo>
                    <a:pt x="231444" y="124550"/>
                  </a:lnTo>
                  <a:lnTo>
                    <a:pt x="249117" y="116377"/>
                  </a:lnTo>
                  <a:lnTo>
                    <a:pt x="261059" y="111012"/>
                  </a:lnTo>
                  <a:lnTo>
                    <a:pt x="227215" y="111012"/>
                  </a:lnTo>
                  <a:lnTo>
                    <a:pt x="227272" y="79097"/>
                  </a:lnTo>
                  <a:close/>
                </a:path>
                <a:path w="347345" h="259079">
                  <a:moveTo>
                    <a:pt x="73725" y="13919"/>
                  </a:moveTo>
                  <a:lnTo>
                    <a:pt x="44483" y="13919"/>
                  </a:lnTo>
                  <a:lnTo>
                    <a:pt x="51040" y="13949"/>
                  </a:lnTo>
                  <a:lnTo>
                    <a:pt x="58420" y="14073"/>
                  </a:lnTo>
                  <a:lnTo>
                    <a:pt x="59944" y="15673"/>
                  </a:lnTo>
                  <a:lnTo>
                    <a:pt x="60678" y="25244"/>
                  </a:lnTo>
                  <a:lnTo>
                    <a:pt x="62458" y="51093"/>
                  </a:lnTo>
                  <a:lnTo>
                    <a:pt x="66807" y="112625"/>
                  </a:lnTo>
                  <a:lnTo>
                    <a:pt x="67044" y="118098"/>
                  </a:lnTo>
                  <a:lnTo>
                    <a:pt x="67144" y="119965"/>
                  </a:lnTo>
                  <a:lnTo>
                    <a:pt x="81179" y="119965"/>
                  </a:lnTo>
                  <a:lnTo>
                    <a:pt x="77090" y="63196"/>
                  </a:lnTo>
                  <a:lnTo>
                    <a:pt x="73725" y="13919"/>
                  </a:lnTo>
                  <a:close/>
                </a:path>
                <a:path w="347345" h="259079">
                  <a:moveTo>
                    <a:pt x="338048" y="63196"/>
                  </a:moveTo>
                  <a:lnTo>
                    <a:pt x="333946" y="63425"/>
                  </a:lnTo>
                  <a:lnTo>
                    <a:pt x="328691" y="65798"/>
                  </a:lnTo>
                  <a:lnTo>
                    <a:pt x="230454" y="109729"/>
                  </a:lnTo>
                  <a:lnTo>
                    <a:pt x="229044" y="110262"/>
                  </a:lnTo>
                  <a:lnTo>
                    <a:pt x="227215" y="111012"/>
                  </a:lnTo>
                  <a:lnTo>
                    <a:pt x="261059" y="111012"/>
                  </a:lnTo>
                  <a:lnTo>
                    <a:pt x="332943" y="78995"/>
                  </a:lnTo>
                  <a:lnTo>
                    <a:pt x="347064" y="78995"/>
                  </a:lnTo>
                  <a:lnTo>
                    <a:pt x="347065" y="72632"/>
                  </a:lnTo>
                  <a:lnTo>
                    <a:pt x="345960" y="68581"/>
                  </a:lnTo>
                  <a:lnTo>
                    <a:pt x="338048" y="63196"/>
                  </a:lnTo>
                  <a:close/>
                </a:path>
              </a:pathLst>
            </a:custGeom>
            <a:solidFill>
              <a:srgbClr val="FABC21"/>
            </a:solidFill>
            <a:ln>
              <a:noFill/>
            </a:ln>
          </p:spPr>
          <p:txBody>
            <a:bodyPr wrap="square" lIns="0" tIns="0" rIns="0" bIns="0" rtlCol="0"/>
            <a:lstStyle/>
            <a:p>
              <a:endParaRPr sz="1400"/>
            </a:p>
          </p:txBody>
        </p:sp>
        <p:sp>
          <p:nvSpPr>
            <p:cNvPr id="21" name="object 32">
              <a:extLst>
                <a:ext uri="{FF2B5EF4-FFF2-40B4-BE49-F238E27FC236}">
                  <a16:creationId xmlns:a16="http://schemas.microsoft.com/office/drawing/2014/main" id="{D05911F4-A7F6-9D54-F69A-D694CE27513F}"/>
                </a:ext>
              </a:extLst>
            </p:cNvPr>
            <p:cNvSpPr/>
            <p:nvPr/>
          </p:nvSpPr>
          <p:spPr>
            <a:xfrm>
              <a:off x="5210959" y="3788804"/>
              <a:ext cx="140277" cy="40341"/>
            </a:xfrm>
            <a:custGeom>
              <a:avLst/>
              <a:gdLst/>
              <a:ahLst/>
              <a:cxnLst/>
              <a:rect l="l" t="t" r="r" b="b"/>
              <a:pathLst>
                <a:path w="154304" h="45720">
                  <a:moveTo>
                    <a:pt x="54140" y="88"/>
                  </a:moveTo>
                  <a:lnTo>
                    <a:pt x="40398" y="88"/>
                  </a:lnTo>
                  <a:lnTo>
                    <a:pt x="40398" y="14071"/>
                  </a:lnTo>
                  <a:lnTo>
                    <a:pt x="40398" y="31534"/>
                  </a:lnTo>
                  <a:lnTo>
                    <a:pt x="13843" y="31534"/>
                  </a:lnTo>
                  <a:lnTo>
                    <a:pt x="13843" y="14071"/>
                  </a:lnTo>
                  <a:lnTo>
                    <a:pt x="40398" y="14071"/>
                  </a:lnTo>
                  <a:lnTo>
                    <a:pt x="40398" y="88"/>
                  </a:lnTo>
                  <a:lnTo>
                    <a:pt x="0" y="88"/>
                  </a:lnTo>
                  <a:lnTo>
                    <a:pt x="0" y="45135"/>
                  </a:lnTo>
                  <a:lnTo>
                    <a:pt x="54140" y="45135"/>
                  </a:lnTo>
                  <a:lnTo>
                    <a:pt x="54140" y="31534"/>
                  </a:lnTo>
                  <a:lnTo>
                    <a:pt x="54140" y="14071"/>
                  </a:lnTo>
                  <a:lnTo>
                    <a:pt x="54140" y="88"/>
                  </a:lnTo>
                  <a:close/>
                </a:path>
                <a:path w="154304" h="45720">
                  <a:moveTo>
                    <a:pt x="153860" y="0"/>
                  </a:moveTo>
                  <a:lnTo>
                    <a:pt x="140030" y="0"/>
                  </a:lnTo>
                  <a:lnTo>
                    <a:pt x="140030" y="14008"/>
                  </a:lnTo>
                  <a:lnTo>
                    <a:pt x="140030" y="31496"/>
                  </a:lnTo>
                  <a:lnTo>
                    <a:pt x="113525" y="31496"/>
                  </a:lnTo>
                  <a:lnTo>
                    <a:pt x="113525" y="14008"/>
                  </a:lnTo>
                  <a:lnTo>
                    <a:pt x="140030" y="14008"/>
                  </a:lnTo>
                  <a:lnTo>
                    <a:pt x="140030" y="0"/>
                  </a:lnTo>
                  <a:lnTo>
                    <a:pt x="99606" y="0"/>
                  </a:lnTo>
                  <a:lnTo>
                    <a:pt x="99606" y="45097"/>
                  </a:lnTo>
                  <a:lnTo>
                    <a:pt x="153860" y="45097"/>
                  </a:lnTo>
                  <a:lnTo>
                    <a:pt x="153860" y="31496"/>
                  </a:lnTo>
                  <a:lnTo>
                    <a:pt x="153860" y="14008"/>
                  </a:lnTo>
                  <a:lnTo>
                    <a:pt x="153860" y="0"/>
                  </a:lnTo>
                  <a:close/>
                </a:path>
              </a:pathLst>
            </a:custGeom>
            <a:solidFill>
              <a:srgbClr val="FABC21"/>
            </a:solidFill>
            <a:ln>
              <a:noFill/>
            </a:ln>
          </p:spPr>
          <p:txBody>
            <a:bodyPr wrap="square" lIns="0" tIns="0" rIns="0" bIns="0" rtlCol="0"/>
            <a:lstStyle/>
            <a:p>
              <a:endParaRPr sz="1400"/>
            </a:p>
          </p:txBody>
        </p:sp>
        <p:sp>
          <p:nvSpPr>
            <p:cNvPr id="22" name="object 33">
              <a:extLst>
                <a:ext uri="{FF2B5EF4-FFF2-40B4-BE49-F238E27FC236}">
                  <a16:creationId xmlns:a16="http://schemas.microsoft.com/office/drawing/2014/main" id="{45757431-5666-1922-DA0A-A320F4B1213C}"/>
                </a:ext>
              </a:extLst>
            </p:cNvPr>
            <p:cNvSpPr/>
            <p:nvPr/>
          </p:nvSpPr>
          <p:spPr>
            <a:xfrm>
              <a:off x="7760028" y="2361634"/>
              <a:ext cx="545523" cy="1380004"/>
            </a:xfrm>
            <a:custGeom>
              <a:avLst/>
              <a:gdLst/>
              <a:ahLst/>
              <a:cxnLst/>
              <a:rect l="l" t="t" r="r" b="b"/>
              <a:pathLst>
                <a:path w="600075" h="1564004">
                  <a:moveTo>
                    <a:pt x="478332" y="165430"/>
                  </a:moveTo>
                  <a:lnTo>
                    <a:pt x="475551" y="124180"/>
                  </a:lnTo>
                  <a:lnTo>
                    <a:pt x="465023" y="92837"/>
                  </a:lnTo>
                  <a:lnTo>
                    <a:pt x="465023" y="155765"/>
                  </a:lnTo>
                  <a:lnTo>
                    <a:pt x="464235" y="190474"/>
                  </a:lnTo>
                  <a:lnTo>
                    <a:pt x="463804" y="195859"/>
                  </a:lnTo>
                  <a:lnTo>
                    <a:pt x="454355" y="199834"/>
                  </a:lnTo>
                  <a:lnTo>
                    <a:pt x="454355" y="216154"/>
                  </a:lnTo>
                  <a:lnTo>
                    <a:pt x="443242" y="254749"/>
                  </a:lnTo>
                  <a:lnTo>
                    <a:pt x="420065" y="288950"/>
                  </a:lnTo>
                  <a:lnTo>
                    <a:pt x="387527" y="316572"/>
                  </a:lnTo>
                  <a:lnTo>
                    <a:pt x="348335" y="335394"/>
                  </a:lnTo>
                  <a:lnTo>
                    <a:pt x="305193" y="343242"/>
                  </a:lnTo>
                  <a:lnTo>
                    <a:pt x="260680" y="338302"/>
                  </a:lnTo>
                  <a:lnTo>
                    <a:pt x="219938" y="321373"/>
                  </a:lnTo>
                  <a:lnTo>
                    <a:pt x="185420" y="294271"/>
                  </a:lnTo>
                  <a:lnTo>
                    <a:pt x="159550" y="258826"/>
                  </a:lnTo>
                  <a:lnTo>
                    <a:pt x="144792" y="216865"/>
                  </a:lnTo>
                  <a:lnTo>
                    <a:pt x="159143" y="216014"/>
                  </a:lnTo>
                  <a:lnTo>
                    <a:pt x="168097" y="209804"/>
                  </a:lnTo>
                  <a:lnTo>
                    <a:pt x="171627" y="202399"/>
                  </a:lnTo>
                  <a:lnTo>
                    <a:pt x="173024" y="199453"/>
                  </a:lnTo>
                  <a:lnTo>
                    <a:pt x="175361" y="186182"/>
                  </a:lnTo>
                  <a:lnTo>
                    <a:pt x="176568" y="178409"/>
                  </a:lnTo>
                  <a:lnTo>
                    <a:pt x="178498" y="170675"/>
                  </a:lnTo>
                  <a:lnTo>
                    <a:pt x="200177" y="132727"/>
                  </a:lnTo>
                  <a:lnTo>
                    <a:pt x="211315" y="131343"/>
                  </a:lnTo>
                  <a:lnTo>
                    <a:pt x="228117" y="134670"/>
                  </a:lnTo>
                  <a:lnTo>
                    <a:pt x="267639" y="143751"/>
                  </a:lnTo>
                  <a:lnTo>
                    <a:pt x="307149" y="148805"/>
                  </a:lnTo>
                  <a:lnTo>
                    <a:pt x="346671" y="146443"/>
                  </a:lnTo>
                  <a:lnTo>
                    <a:pt x="360603" y="141808"/>
                  </a:lnTo>
                  <a:lnTo>
                    <a:pt x="386232" y="133273"/>
                  </a:lnTo>
                  <a:lnTo>
                    <a:pt x="391160" y="130822"/>
                  </a:lnTo>
                  <a:lnTo>
                    <a:pt x="404495" y="135432"/>
                  </a:lnTo>
                  <a:lnTo>
                    <a:pt x="423151" y="175945"/>
                  </a:lnTo>
                  <a:lnTo>
                    <a:pt x="428942" y="200545"/>
                  </a:lnTo>
                  <a:lnTo>
                    <a:pt x="433298" y="210121"/>
                  </a:lnTo>
                  <a:lnTo>
                    <a:pt x="441159" y="215760"/>
                  </a:lnTo>
                  <a:lnTo>
                    <a:pt x="454355" y="216154"/>
                  </a:lnTo>
                  <a:lnTo>
                    <a:pt x="454355" y="199834"/>
                  </a:lnTo>
                  <a:lnTo>
                    <a:pt x="452958" y="200418"/>
                  </a:lnTo>
                  <a:lnTo>
                    <a:pt x="448360" y="204165"/>
                  </a:lnTo>
                  <a:lnTo>
                    <a:pt x="416560" y="130822"/>
                  </a:lnTo>
                  <a:lnTo>
                    <a:pt x="409003" y="113385"/>
                  </a:lnTo>
                  <a:lnTo>
                    <a:pt x="307759" y="141808"/>
                  </a:lnTo>
                  <a:lnTo>
                    <a:pt x="305333" y="137198"/>
                  </a:lnTo>
                  <a:lnTo>
                    <a:pt x="309422" y="131343"/>
                  </a:lnTo>
                  <a:lnTo>
                    <a:pt x="312813" y="126492"/>
                  </a:lnTo>
                  <a:lnTo>
                    <a:pt x="318477" y="118389"/>
                  </a:lnTo>
                  <a:lnTo>
                    <a:pt x="228447" y="126492"/>
                  </a:lnTo>
                  <a:lnTo>
                    <a:pt x="227418" y="118948"/>
                  </a:lnTo>
                  <a:lnTo>
                    <a:pt x="254127" y="95478"/>
                  </a:lnTo>
                  <a:lnTo>
                    <a:pt x="225234" y="100139"/>
                  </a:lnTo>
                  <a:lnTo>
                    <a:pt x="181648" y="133578"/>
                  </a:lnTo>
                  <a:lnTo>
                    <a:pt x="165049" y="175945"/>
                  </a:lnTo>
                  <a:lnTo>
                    <a:pt x="163385" y="183603"/>
                  </a:lnTo>
                  <a:lnTo>
                    <a:pt x="161023" y="191135"/>
                  </a:lnTo>
                  <a:lnTo>
                    <a:pt x="159143" y="195935"/>
                  </a:lnTo>
                  <a:lnTo>
                    <a:pt x="152908" y="201282"/>
                  </a:lnTo>
                  <a:lnTo>
                    <a:pt x="144564" y="202399"/>
                  </a:lnTo>
                  <a:lnTo>
                    <a:pt x="137668" y="196176"/>
                  </a:lnTo>
                  <a:lnTo>
                    <a:pt x="136423" y="191757"/>
                  </a:lnTo>
                  <a:lnTo>
                    <a:pt x="133299" y="151688"/>
                  </a:lnTo>
                  <a:lnTo>
                    <a:pt x="143484" y="110236"/>
                  </a:lnTo>
                  <a:lnTo>
                    <a:pt x="164795" y="73393"/>
                  </a:lnTo>
                  <a:lnTo>
                    <a:pt x="195084" y="47167"/>
                  </a:lnTo>
                  <a:lnTo>
                    <a:pt x="231762" y="29083"/>
                  </a:lnTo>
                  <a:lnTo>
                    <a:pt x="270294" y="16116"/>
                  </a:lnTo>
                  <a:lnTo>
                    <a:pt x="302260" y="12090"/>
                  </a:lnTo>
                  <a:lnTo>
                    <a:pt x="318185" y="13398"/>
                  </a:lnTo>
                  <a:lnTo>
                    <a:pt x="332460" y="17780"/>
                  </a:lnTo>
                  <a:lnTo>
                    <a:pt x="357124" y="26466"/>
                  </a:lnTo>
                  <a:lnTo>
                    <a:pt x="382473" y="33413"/>
                  </a:lnTo>
                  <a:lnTo>
                    <a:pt x="428764" y="61061"/>
                  </a:lnTo>
                  <a:lnTo>
                    <a:pt x="460578" y="122720"/>
                  </a:lnTo>
                  <a:lnTo>
                    <a:pt x="465023" y="155765"/>
                  </a:lnTo>
                  <a:lnTo>
                    <a:pt x="465023" y="92837"/>
                  </a:lnTo>
                  <a:lnTo>
                    <a:pt x="441528" y="56870"/>
                  </a:lnTo>
                  <a:lnTo>
                    <a:pt x="410032" y="31953"/>
                  </a:lnTo>
                  <a:lnTo>
                    <a:pt x="367080" y="13779"/>
                  </a:lnTo>
                  <a:lnTo>
                    <a:pt x="320954" y="2349"/>
                  </a:lnTo>
                  <a:lnTo>
                    <a:pt x="285724" y="0"/>
                  </a:lnTo>
                  <a:lnTo>
                    <a:pt x="252425" y="6832"/>
                  </a:lnTo>
                  <a:lnTo>
                    <a:pt x="189357" y="35547"/>
                  </a:lnTo>
                  <a:lnTo>
                    <a:pt x="156705" y="61772"/>
                  </a:lnTo>
                  <a:lnTo>
                    <a:pt x="135305" y="97828"/>
                  </a:lnTo>
                  <a:lnTo>
                    <a:pt x="123571" y="145237"/>
                  </a:lnTo>
                  <a:lnTo>
                    <a:pt x="124841" y="195097"/>
                  </a:lnTo>
                  <a:lnTo>
                    <a:pt x="138163" y="243560"/>
                  </a:lnTo>
                  <a:lnTo>
                    <a:pt x="162585" y="286791"/>
                  </a:lnTo>
                  <a:lnTo>
                    <a:pt x="197167" y="320979"/>
                  </a:lnTo>
                  <a:lnTo>
                    <a:pt x="240512" y="344957"/>
                  </a:lnTo>
                  <a:lnTo>
                    <a:pt x="285343" y="355574"/>
                  </a:lnTo>
                  <a:lnTo>
                    <a:pt x="331241" y="352717"/>
                  </a:lnTo>
                  <a:lnTo>
                    <a:pt x="358114" y="343242"/>
                  </a:lnTo>
                  <a:lnTo>
                    <a:pt x="377825" y="336296"/>
                  </a:lnTo>
                  <a:lnTo>
                    <a:pt x="422211" y="305168"/>
                  </a:lnTo>
                  <a:lnTo>
                    <a:pt x="452043" y="265137"/>
                  </a:lnTo>
                  <a:lnTo>
                    <a:pt x="469900" y="217957"/>
                  </a:lnTo>
                  <a:lnTo>
                    <a:pt x="472109" y="204165"/>
                  </a:lnTo>
                  <a:lnTo>
                    <a:pt x="478332" y="165430"/>
                  </a:lnTo>
                  <a:close/>
                </a:path>
                <a:path w="600075" h="1564004">
                  <a:moveTo>
                    <a:pt x="599808" y="854824"/>
                  </a:moveTo>
                  <a:lnTo>
                    <a:pt x="599795" y="450964"/>
                  </a:lnTo>
                  <a:lnTo>
                    <a:pt x="594918" y="417944"/>
                  </a:lnTo>
                  <a:lnTo>
                    <a:pt x="587375" y="405993"/>
                  </a:lnTo>
                  <a:lnTo>
                    <a:pt x="587375" y="886574"/>
                  </a:lnTo>
                  <a:lnTo>
                    <a:pt x="585355" y="901814"/>
                  </a:lnTo>
                  <a:lnTo>
                    <a:pt x="578548" y="915784"/>
                  </a:lnTo>
                  <a:lnTo>
                    <a:pt x="566178" y="928484"/>
                  </a:lnTo>
                  <a:lnTo>
                    <a:pt x="550900" y="936104"/>
                  </a:lnTo>
                  <a:lnTo>
                    <a:pt x="535012" y="939914"/>
                  </a:lnTo>
                  <a:lnTo>
                    <a:pt x="519252" y="937374"/>
                  </a:lnTo>
                  <a:lnTo>
                    <a:pt x="504342" y="931024"/>
                  </a:lnTo>
                  <a:lnTo>
                    <a:pt x="490829" y="919594"/>
                  </a:lnTo>
                  <a:lnTo>
                    <a:pt x="483539" y="904354"/>
                  </a:lnTo>
                  <a:lnTo>
                    <a:pt x="481749" y="887844"/>
                  </a:lnTo>
                  <a:lnTo>
                    <a:pt x="484759" y="868794"/>
                  </a:lnTo>
                  <a:lnTo>
                    <a:pt x="585431" y="868794"/>
                  </a:lnTo>
                  <a:lnTo>
                    <a:pt x="587375" y="886574"/>
                  </a:lnTo>
                  <a:lnTo>
                    <a:pt x="587375" y="405993"/>
                  </a:lnTo>
                  <a:lnTo>
                    <a:pt x="587133" y="405612"/>
                  </a:lnTo>
                  <a:lnTo>
                    <a:pt x="587133" y="628764"/>
                  </a:lnTo>
                  <a:lnTo>
                    <a:pt x="587006" y="718934"/>
                  </a:lnTo>
                  <a:lnTo>
                    <a:pt x="586765" y="851014"/>
                  </a:lnTo>
                  <a:lnTo>
                    <a:pt x="585609" y="852284"/>
                  </a:lnTo>
                  <a:lnTo>
                    <a:pt x="584276" y="854824"/>
                  </a:lnTo>
                  <a:lnTo>
                    <a:pt x="481888" y="854824"/>
                  </a:lnTo>
                  <a:lnTo>
                    <a:pt x="481380" y="844664"/>
                  </a:lnTo>
                  <a:lnTo>
                    <a:pt x="480999" y="838314"/>
                  </a:lnTo>
                  <a:lnTo>
                    <a:pt x="480720" y="831964"/>
                  </a:lnTo>
                  <a:lnTo>
                    <a:pt x="480606" y="828154"/>
                  </a:lnTo>
                  <a:lnTo>
                    <a:pt x="480720" y="760844"/>
                  </a:lnTo>
                  <a:lnTo>
                    <a:pt x="481203" y="618604"/>
                  </a:lnTo>
                  <a:lnTo>
                    <a:pt x="481431" y="541134"/>
                  </a:lnTo>
                  <a:lnTo>
                    <a:pt x="481545" y="518274"/>
                  </a:lnTo>
                  <a:lnTo>
                    <a:pt x="481634" y="515734"/>
                  </a:lnTo>
                  <a:lnTo>
                    <a:pt x="481672" y="514464"/>
                  </a:lnTo>
                  <a:lnTo>
                    <a:pt x="481660" y="510654"/>
                  </a:lnTo>
                  <a:lnTo>
                    <a:pt x="481126" y="504304"/>
                  </a:lnTo>
                  <a:lnTo>
                    <a:pt x="477481" y="499224"/>
                  </a:lnTo>
                  <a:lnTo>
                    <a:pt x="468744" y="497954"/>
                  </a:lnTo>
                  <a:lnTo>
                    <a:pt x="458457" y="497954"/>
                  </a:lnTo>
                  <a:lnTo>
                    <a:pt x="450316" y="499224"/>
                  </a:lnTo>
                  <a:lnTo>
                    <a:pt x="451650" y="514464"/>
                  </a:lnTo>
                  <a:lnTo>
                    <a:pt x="451573" y="541134"/>
                  </a:lnTo>
                  <a:lnTo>
                    <a:pt x="452424" y="838314"/>
                  </a:lnTo>
                  <a:lnTo>
                    <a:pt x="452539" y="948804"/>
                  </a:lnTo>
                  <a:lnTo>
                    <a:pt x="451878" y="948918"/>
                  </a:lnTo>
                  <a:lnTo>
                    <a:pt x="451878" y="1483474"/>
                  </a:lnTo>
                  <a:lnTo>
                    <a:pt x="437807" y="1531734"/>
                  </a:lnTo>
                  <a:lnTo>
                    <a:pt x="403098" y="1550784"/>
                  </a:lnTo>
                  <a:lnTo>
                    <a:pt x="383413" y="1552054"/>
                  </a:lnTo>
                  <a:lnTo>
                    <a:pt x="363918" y="1549514"/>
                  </a:lnTo>
                  <a:lnTo>
                    <a:pt x="325640" y="1519034"/>
                  </a:lnTo>
                  <a:lnTo>
                    <a:pt x="320954" y="1491094"/>
                  </a:lnTo>
                  <a:lnTo>
                    <a:pt x="321081" y="1390764"/>
                  </a:lnTo>
                  <a:lnTo>
                    <a:pt x="321056" y="1026274"/>
                  </a:lnTo>
                  <a:lnTo>
                    <a:pt x="321056" y="1014844"/>
                  </a:lnTo>
                  <a:lnTo>
                    <a:pt x="280606" y="1014844"/>
                  </a:lnTo>
                  <a:lnTo>
                    <a:pt x="280149" y="1022464"/>
                  </a:lnTo>
                  <a:lnTo>
                    <a:pt x="279666" y="1030084"/>
                  </a:lnTo>
                  <a:lnTo>
                    <a:pt x="279273" y="1037704"/>
                  </a:lnTo>
                  <a:lnTo>
                    <a:pt x="279184" y="1041514"/>
                  </a:lnTo>
                  <a:lnTo>
                    <a:pt x="279057" y="1103744"/>
                  </a:lnTo>
                  <a:lnTo>
                    <a:pt x="278942" y="1331074"/>
                  </a:lnTo>
                  <a:lnTo>
                    <a:pt x="279069" y="1395844"/>
                  </a:lnTo>
                  <a:lnTo>
                    <a:pt x="279209" y="1439024"/>
                  </a:lnTo>
                  <a:lnTo>
                    <a:pt x="279336" y="1487284"/>
                  </a:lnTo>
                  <a:lnTo>
                    <a:pt x="261099" y="1535544"/>
                  </a:lnTo>
                  <a:lnTo>
                    <a:pt x="222554" y="1552054"/>
                  </a:lnTo>
                  <a:lnTo>
                    <a:pt x="201561" y="1552054"/>
                  </a:lnTo>
                  <a:lnTo>
                    <a:pt x="163918" y="1533004"/>
                  </a:lnTo>
                  <a:lnTo>
                    <a:pt x="149199" y="1493634"/>
                  </a:lnTo>
                  <a:lnTo>
                    <a:pt x="148920" y="1435214"/>
                  </a:lnTo>
                  <a:lnTo>
                    <a:pt x="148780" y="1395844"/>
                  </a:lnTo>
                  <a:lnTo>
                    <a:pt x="148653" y="1341234"/>
                  </a:lnTo>
                  <a:lnTo>
                    <a:pt x="148640" y="960234"/>
                  </a:lnTo>
                  <a:lnTo>
                    <a:pt x="440347" y="960234"/>
                  </a:lnTo>
                  <a:lnTo>
                    <a:pt x="449503" y="964044"/>
                  </a:lnTo>
                  <a:lnTo>
                    <a:pt x="451853" y="972934"/>
                  </a:lnTo>
                  <a:lnTo>
                    <a:pt x="451624" y="991984"/>
                  </a:lnTo>
                  <a:lnTo>
                    <a:pt x="451408" y="1045324"/>
                  </a:lnTo>
                  <a:lnTo>
                    <a:pt x="451281" y="1085964"/>
                  </a:lnTo>
                  <a:lnTo>
                    <a:pt x="451231" y="1290434"/>
                  </a:lnTo>
                  <a:lnTo>
                    <a:pt x="451358" y="1345044"/>
                  </a:lnTo>
                  <a:lnTo>
                    <a:pt x="451510" y="1395844"/>
                  </a:lnTo>
                  <a:lnTo>
                    <a:pt x="451700" y="1445374"/>
                  </a:lnTo>
                  <a:lnTo>
                    <a:pt x="451878" y="1483474"/>
                  </a:lnTo>
                  <a:lnTo>
                    <a:pt x="451878" y="948918"/>
                  </a:lnTo>
                  <a:lnTo>
                    <a:pt x="444627" y="950074"/>
                  </a:lnTo>
                  <a:lnTo>
                    <a:pt x="439496" y="951344"/>
                  </a:lnTo>
                  <a:lnTo>
                    <a:pt x="167817" y="951344"/>
                  </a:lnTo>
                  <a:lnTo>
                    <a:pt x="157772" y="950074"/>
                  </a:lnTo>
                  <a:lnTo>
                    <a:pt x="151396" y="947534"/>
                  </a:lnTo>
                  <a:lnTo>
                    <a:pt x="148094" y="941184"/>
                  </a:lnTo>
                  <a:lnTo>
                    <a:pt x="147345" y="932294"/>
                  </a:lnTo>
                  <a:lnTo>
                    <a:pt x="147447" y="913244"/>
                  </a:lnTo>
                  <a:lnTo>
                    <a:pt x="147878" y="876414"/>
                  </a:lnTo>
                  <a:lnTo>
                    <a:pt x="148272" y="821804"/>
                  </a:lnTo>
                  <a:lnTo>
                    <a:pt x="148526" y="760844"/>
                  </a:lnTo>
                  <a:lnTo>
                    <a:pt x="148653" y="718934"/>
                  </a:lnTo>
                  <a:lnTo>
                    <a:pt x="148590" y="514464"/>
                  </a:lnTo>
                  <a:lnTo>
                    <a:pt x="148577" y="510654"/>
                  </a:lnTo>
                  <a:lnTo>
                    <a:pt x="147231" y="504304"/>
                  </a:lnTo>
                  <a:lnTo>
                    <a:pt x="142735" y="499224"/>
                  </a:lnTo>
                  <a:lnTo>
                    <a:pt x="133273" y="497954"/>
                  </a:lnTo>
                  <a:lnTo>
                    <a:pt x="123774" y="499224"/>
                  </a:lnTo>
                  <a:lnTo>
                    <a:pt x="119595" y="504202"/>
                  </a:lnTo>
                  <a:lnTo>
                    <a:pt x="119595" y="886574"/>
                  </a:lnTo>
                  <a:lnTo>
                    <a:pt x="117906" y="901814"/>
                  </a:lnTo>
                  <a:lnTo>
                    <a:pt x="111264" y="917054"/>
                  </a:lnTo>
                  <a:lnTo>
                    <a:pt x="98501" y="929754"/>
                  </a:lnTo>
                  <a:lnTo>
                    <a:pt x="83959" y="937374"/>
                  </a:lnTo>
                  <a:lnTo>
                    <a:pt x="69176" y="939914"/>
                  </a:lnTo>
                  <a:lnTo>
                    <a:pt x="54165" y="937374"/>
                  </a:lnTo>
                  <a:lnTo>
                    <a:pt x="38976" y="931024"/>
                  </a:lnTo>
                  <a:lnTo>
                    <a:pt x="24396" y="919594"/>
                  </a:lnTo>
                  <a:lnTo>
                    <a:pt x="16002" y="905624"/>
                  </a:lnTo>
                  <a:lnTo>
                    <a:pt x="12890" y="887844"/>
                  </a:lnTo>
                  <a:lnTo>
                    <a:pt x="14084" y="868794"/>
                  </a:lnTo>
                  <a:lnTo>
                    <a:pt x="117538" y="868794"/>
                  </a:lnTo>
                  <a:lnTo>
                    <a:pt x="119595" y="886574"/>
                  </a:lnTo>
                  <a:lnTo>
                    <a:pt x="119595" y="504202"/>
                  </a:lnTo>
                  <a:lnTo>
                    <a:pt x="118618" y="510654"/>
                  </a:lnTo>
                  <a:lnTo>
                    <a:pt x="118503" y="515734"/>
                  </a:lnTo>
                  <a:lnTo>
                    <a:pt x="118630" y="541134"/>
                  </a:lnTo>
                  <a:lnTo>
                    <a:pt x="119443" y="792594"/>
                  </a:lnTo>
                  <a:lnTo>
                    <a:pt x="119570" y="854824"/>
                  </a:lnTo>
                  <a:lnTo>
                    <a:pt x="12750" y="854824"/>
                  </a:lnTo>
                  <a:lnTo>
                    <a:pt x="12788" y="452234"/>
                  </a:lnTo>
                  <a:lnTo>
                    <a:pt x="28714" y="402704"/>
                  </a:lnTo>
                  <a:lnTo>
                    <a:pt x="76606" y="387464"/>
                  </a:lnTo>
                  <a:lnTo>
                    <a:pt x="112471" y="386194"/>
                  </a:lnTo>
                  <a:lnTo>
                    <a:pt x="148678" y="386194"/>
                  </a:lnTo>
                  <a:lnTo>
                    <a:pt x="223494" y="387464"/>
                  </a:lnTo>
                  <a:lnTo>
                    <a:pt x="210693" y="466204"/>
                  </a:lnTo>
                  <a:lnTo>
                    <a:pt x="204470" y="505574"/>
                  </a:lnTo>
                  <a:lnTo>
                    <a:pt x="194792" y="563994"/>
                  </a:lnTo>
                  <a:lnTo>
                    <a:pt x="191274" y="585584"/>
                  </a:lnTo>
                  <a:lnTo>
                    <a:pt x="187540" y="607174"/>
                  </a:lnTo>
                  <a:lnTo>
                    <a:pt x="183451" y="628764"/>
                  </a:lnTo>
                  <a:lnTo>
                    <a:pt x="182181" y="640194"/>
                  </a:lnTo>
                  <a:lnTo>
                    <a:pt x="184619" y="650354"/>
                  </a:lnTo>
                  <a:lnTo>
                    <a:pt x="191693" y="656704"/>
                  </a:lnTo>
                  <a:lnTo>
                    <a:pt x="204279" y="659244"/>
                  </a:lnTo>
                  <a:lnTo>
                    <a:pt x="218389" y="661784"/>
                  </a:lnTo>
                  <a:lnTo>
                    <a:pt x="228422" y="666864"/>
                  </a:lnTo>
                  <a:lnTo>
                    <a:pt x="234035" y="678294"/>
                  </a:lnTo>
                  <a:lnTo>
                    <a:pt x="234784" y="690994"/>
                  </a:lnTo>
                  <a:lnTo>
                    <a:pt x="234746" y="702424"/>
                  </a:lnTo>
                  <a:lnTo>
                    <a:pt x="235661" y="713854"/>
                  </a:lnTo>
                  <a:lnTo>
                    <a:pt x="236524" y="724014"/>
                  </a:lnTo>
                  <a:lnTo>
                    <a:pt x="236474" y="726554"/>
                  </a:lnTo>
                  <a:lnTo>
                    <a:pt x="236385" y="735444"/>
                  </a:lnTo>
                  <a:lnTo>
                    <a:pt x="239280" y="774814"/>
                  </a:lnTo>
                  <a:lnTo>
                    <a:pt x="254469" y="810374"/>
                  </a:lnTo>
                  <a:lnTo>
                    <a:pt x="276212" y="844664"/>
                  </a:lnTo>
                  <a:lnTo>
                    <a:pt x="298818" y="881494"/>
                  </a:lnTo>
                  <a:lnTo>
                    <a:pt x="331762" y="831964"/>
                  </a:lnTo>
                  <a:lnTo>
                    <a:pt x="334264" y="828154"/>
                  </a:lnTo>
                  <a:lnTo>
                    <a:pt x="346811" y="809104"/>
                  </a:lnTo>
                  <a:lnTo>
                    <a:pt x="360502" y="786244"/>
                  </a:lnTo>
                  <a:lnTo>
                    <a:pt x="363855" y="776084"/>
                  </a:lnTo>
                  <a:lnTo>
                    <a:pt x="364832" y="764654"/>
                  </a:lnTo>
                  <a:lnTo>
                    <a:pt x="364921" y="737984"/>
                  </a:lnTo>
                  <a:lnTo>
                    <a:pt x="365480" y="726554"/>
                  </a:lnTo>
                  <a:lnTo>
                    <a:pt x="366102" y="711314"/>
                  </a:lnTo>
                  <a:lnTo>
                    <a:pt x="366344" y="701154"/>
                  </a:lnTo>
                  <a:lnTo>
                    <a:pt x="366318" y="680834"/>
                  </a:lnTo>
                  <a:lnTo>
                    <a:pt x="367588" y="671944"/>
                  </a:lnTo>
                  <a:lnTo>
                    <a:pt x="371627" y="666864"/>
                  </a:lnTo>
                  <a:lnTo>
                    <a:pt x="377850" y="663054"/>
                  </a:lnTo>
                  <a:lnTo>
                    <a:pt x="385660" y="660514"/>
                  </a:lnTo>
                  <a:lnTo>
                    <a:pt x="405460" y="655434"/>
                  </a:lnTo>
                  <a:lnTo>
                    <a:pt x="414997" y="649084"/>
                  </a:lnTo>
                  <a:lnTo>
                    <a:pt x="417029" y="637654"/>
                  </a:lnTo>
                  <a:lnTo>
                    <a:pt x="414286" y="618604"/>
                  </a:lnTo>
                  <a:lnTo>
                    <a:pt x="405993" y="567664"/>
                  </a:lnTo>
                  <a:lnTo>
                    <a:pt x="405993" y="644004"/>
                  </a:lnTo>
                  <a:lnTo>
                    <a:pt x="401104" y="646544"/>
                  </a:lnTo>
                  <a:lnTo>
                    <a:pt x="397230" y="647814"/>
                  </a:lnTo>
                  <a:lnTo>
                    <a:pt x="372224" y="655434"/>
                  </a:lnTo>
                  <a:lnTo>
                    <a:pt x="361188" y="661784"/>
                  </a:lnTo>
                  <a:lnTo>
                    <a:pt x="356349" y="674484"/>
                  </a:lnTo>
                  <a:lnTo>
                    <a:pt x="354126" y="696074"/>
                  </a:lnTo>
                  <a:lnTo>
                    <a:pt x="352856" y="708774"/>
                  </a:lnTo>
                  <a:lnTo>
                    <a:pt x="351536" y="721474"/>
                  </a:lnTo>
                  <a:lnTo>
                    <a:pt x="351104" y="731634"/>
                  </a:lnTo>
                  <a:lnTo>
                    <a:pt x="351028" y="736714"/>
                  </a:lnTo>
                  <a:lnTo>
                    <a:pt x="351828" y="748144"/>
                  </a:lnTo>
                  <a:lnTo>
                    <a:pt x="351205" y="772274"/>
                  </a:lnTo>
                  <a:lnTo>
                    <a:pt x="342887" y="792594"/>
                  </a:lnTo>
                  <a:lnTo>
                    <a:pt x="329133" y="810374"/>
                  </a:lnTo>
                  <a:lnTo>
                    <a:pt x="312229" y="828154"/>
                  </a:lnTo>
                  <a:lnTo>
                    <a:pt x="314553" y="811644"/>
                  </a:lnTo>
                  <a:lnTo>
                    <a:pt x="343166" y="608444"/>
                  </a:lnTo>
                  <a:lnTo>
                    <a:pt x="367309" y="436994"/>
                  </a:lnTo>
                  <a:lnTo>
                    <a:pt x="372237" y="436994"/>
                  </a:lnTo>
                  <a:lnTo>
                    <a:pt x="405993" y="644004"/>
                  </a:lnTo>
                  <a:lnTo>
                    <a:pt x="405993" y="567664"/>
                  </a:lnTo>
                  <a:lnTo>
                    <a:pt x="405396" y="563994"/>
                  </a:lnTo>
                  <a:lnTo>
                    <a:pt x="396557" y="510654"/>
                  </a:lnTo>
                  <a:lnTo>
                    <a:pt x="387756" y="457314"/>
                  </a:lnTo>
                  <a:lnTo>
                    <a:pt x="384467" y="436994"/>
                  </a:lnTo>
                  <a:lnTo>
                    <a:pt x="378294" y="398894"/>
                  </a:lnTo>
                  <a:lnTo>
                    <a:pt x="378904" y="393814"/>
                  </a:lnTo>
                  <a:lnTo>
                    <a:pt x="378904" y="387464"/>
                  </a:lnTo>
                  <a:lnTo>
                    <a:pt x="500087" y="387464"/>
                  </a:lnTo>
                  <a:lnTo>
                    <a:pt x="540346" y="388734"/>
                  </a:lnTo>
                  <a:lnTo>
                    <a:pt x="583311" y="420484"/>
                  </a:lnTo>
                  <a:lnTo>
                    <a:pt x="587057" y="487794"/>
                  </a:lnTo>
                  <a:lnTo>
                    <a:pt x="587133" y="628764"/>
                  </a:lnTo>
                  <a:lnTo>
                    <a:pt x="587133" y="405612"/>
                  </a:lnTo>
                  <a:lnTo>
                    <a:pt x="580491" y="395084"/>
                  </a:lnTo>
                  <a:lnTo>
                    <a:pt x="568617" y="387464"/>
                  </a:lnTo>
                  <a:lnTo>
                    <a:pt x="556742" y="379844"/>
                  </a:lnTo>
                  <a:lnTo>
                    <a:pt x="540308" y="377304"/>
                  </a:lnTo>
                  <a:lnTo>
                    <a:pt x="523875" y="374764"/>
                  </a:lnTo>
                  <a:lnTo>
                    <a:pt x="361518" y="374764"/>
                  </a:lnTo>
                  <a:lnTo>
                    <a:pt x="361518" y="388734"/>
                  </a:lnTo>
                  <a:lnTo>
                    <a:pt x="330415" y="608444"/>
                  </a:lnTo>
                  <a:lnTo>
                    <a:pt x="322795" y="608444"/>
                  </a:lnTo>
                  <a:lnTo>
                    <a:pt x="322884" y="591934"/>
                  </a:lnTo>
                  <a:lnTo>
                    <a:pt x="322770" y="558914"/>
                  </a:lnTo>
                  <a:lnTo>
                    <a:pt x="322707" y="555104"/>
                  </a:lnTo>
                  <a:lnTo>
                    <a:pt x="321119" y="510654"/>
                  </a:lnTo>
                  <a:lnTo>
                    <a:pt x="318998" y="456044"/>
                  </a:lnTo>
                  <a:lnTo>
                    <a:pt x="317906" y="424294"/>
                  </a:lnTo>
                  <a:lnTo>
                    <a:pt x="318020" y="417944"/>
                  </a:lnTo>
                  <a:lnTo>
                    <a:pt x="318274" y="410324"/>
                  </a:lnTo>
                  <a:lnTo>
                    <a:pt x="318516" y="402704"/>
                  </a:lnTo>
                  <a:lnTo>
                    <a:pt x="322859" y="393814"/>
                  </a:lnTo>
                  <a:lnTo>
                    <a:pt x="324104" y="391274"/>
                  </a:lnTo>
                  <a:lnTo>
                    <a:pt x="337477" y="387464"/>
                  </a:lnTo>
                  <a:lnTo>
                    <a:pt x="361518" y="388734"/>
                  </a:lnTo>
                  <a:lnTo>
                    <a:pt x="361518" y="374764"/>
                  </a:lnTo>
                  <a:lnTo>
                    <a:pt x="359841" y="374764"/>
                  </a:lnTo>
                  <a:lnTo>
                    <a:pt x="350647" y="373494"/>
                  </a:lnTo>
                  <a:lnTo>
                    <a:pt x="341490" y="370954"/>
                  </a:lnTo>
                  <a:lnTo>
                    <a:pt x="332308" y="369684"/>
                  </a:lnTo>
                  <a:lnTo>
                    <a:pt x="323062" y="367144"/>
                  </a:lnTo>
                  <a:lnTo>
                    <a:pt x="301358" y="367144"/>
                  </a:lnTo>
                  <a:lnTo>
                    <a:pt x="301358" y="811403"/>
                  </a:lnTo>
                  <a:lnTo>
                    <a:pt x="301320" y="811644"/>
                  </a:lnTo>
                  <a:lnTo>
                    <a:pt x="301078" y="811644"/>
                  </a:lnTo>
                  <a:lnTo>
                    <a:pt x="301358" y="811403"/>
                  </a:lnTo>
                  <a:lnTo>
                    <a:pt x="301358" y="367144"/>
                  </a:lnTo>
                  <a:lnTo>
                    <a:pt x="289382" y="367144"/>
                  </a:lnTo>
                  <a:lnTo>
                    <a:pt x="289382" y="831964"/>
                  </a:lnTo>
                  <a:lnTo>
                    <a:pt x="275120" y="815454"/>
                  </a:lnTo>
                  <a:lnTo>
                    <a:pt x="260794" y="797674"/>
                  </a:lnTo>
                  <a:lnTo>
                    <a:pt x="250126" y="778624"/>
                  </a:lnTo>
                  <a:lnTo>
                    <a:pt x="246837" y="755764"/>
                  </a:lnTo>
                  <a:lnTo>
                    <a:pt x="246786" y="734174"/>
                  </a:lnTo>
                  <a:lnTo>
                    <a:pt x="245833" y="718934"/>
                  </a:lnTo>
                  <a:lnTo>
                    <a:pt x="244627" y="701154"/>
                  </a:lnTo>
                  <a:lnTo>
                    <a:pt x="244462" y="682104"/>
                  </a:lnTo>
                  <a:lnTo>
                    <a:pt x="243459" y="669404"/>
                  </a:lnTo>
                  <a:lnTo>
                    <a:pt x="238988" y="660514"/>
                  </a:lnTo>
                  <a:lnTo>
                    <a:pt x="230746" y="654164"/>
                  </a:lnTo>
                  <a:lnTo>
                    <a:pt x="218452" y="651624"/>
                  </a:lnTo>
                  <a:lnTo>
                    <a:pt x="211035" y="650354"/>
                  </a:lnTo>
                  <a:lnTo>
                    <a:pt x="203809" y="647814"/>
                  </a:lnTo>
                  <a:lnTo>
                    <a:pt x="194068" y="645274"/>
                  </a:lnTo>
                  <a:lnTo>
                    <a:pt x="227799" y="436994"/>
                  </a:lnTo>
                  <a:lnTo>
                    <a:pt x="232422" y="436994"/>
                  </a:lnTo>
                  <a:lnTo>
                    <a:pt x="289382" y="831964"/>
                  </a:lnTo>
                  <a:lnTo>
                    <a:pt x="289382" y="367144"/>
                  </a:lnTo>
                  <a:lnTo>
                    <a:pt x="287934" y="367144"/>
                  </a:lnTo>
                  <a:lnTo>
                    <a:pt x="282155" y="367792"/>
                  </a:lnTo>
                  <a:lnTo>
                    <a:pt x="282155" y="420484"/>
                  </a:lnTo>
                  <a:lnTo>
                    <a:pt x="282155" y="424294"/>
                  </a:lnTo>
                  <a:lnTo>
                    <a:pt x="280593" y="468744"/>
                  </a:lnTo>
                  <a:lnTo>
                    <a:pt x="278295" y="528942"/>
                  </a:lnTo>
                  <a:lnTo>
                    <a:pt x="270967" y="610793"/>
                  </a:lnTo>
                  <a:lnTo>
                    <a:pt x="270179" y="610984"/>
                  </a:lnTo>
                  <a:lnTo>
                    <a:pt x="245262" y="436994"/>
                  </a:lnTo>
                  <a:lnTo>
                    <a:pt x="238709" y="391274"/>
                  </a:lnTo>
                  <a:lnTo>
                    <a:pt x="260159" y="387464"/>
                  </a:lnTo>
                  <a:lnTo>
                    <a:pt x="273773" y="391274"/>
                  </a:lnTo>
                  <a:lnTo>
                    <a:pt x="280733" y="401434"/>
                  </a:lnTo>
                  <a:lnTo>
                    <a:pt x="282155" y="420484"/>
                  </a:lnTo>
                  <a:lnTo>
                    <a:pt x="282155" y="367792"/>
                  </a:lnTo>
                  <a:lnTo>
                    <a:pt x="281622" y="367842"/>
                  </a:lnTo>
                  <a:lnTo>
                    <a:pt x="276237" y="367157"/>
                  </a:lnTo>
                  <a:lnTo>
                    <a:pt x="275539" y="368528"/>
                  </a:lnTo>
                  <a:lnTo>
                    <a:pt x="260184" y="370954"/>
                  </a:lnTo>
                  <a:lnTo>
                    <a:pt x="252196" y="373494"/>
                  </a:lnTo>
                  <a:lnTo>
                    <a:pt x="244182" y="374764"/>
                  </a:lnTo>
                  <a:lnTo>
                    <a:pt x="71043" y="374764"/>
                  </a:lnTo>
                  <a:lnTo>
                    <a:pt x="41986" y="379844"/>
                  </a:lnTo>
                  <a:lnTo>
                    <a:pt x="5537" y="416674"/>
                  </a:lnTo>
                  <a:lnTo>
                    <a:pt x="228" y="510654"/>
                  </a:lnTo>
                  <a:lnTo>
                    <a:pt x="114" y="555104"/>
                  </a:lnTo>
                  <a:lnTo>
                    <a:pt x="0" y="663054"/>
                  </a:lnTo>
                  <a:lnTo>
                    <a:pt x="127" y="731634"/>
                  </a:lnTo>
                  <a:lnTo>
                    <a:pt x="368" y="784974"/>
                  </a:lnTo>
                  <a:lnTo>
                    <a:pt x="698" y="830694"/>
                  </a:lnTo>
                  <a:lnTo>
                    <a:pt x="1270" y="886574"/>
                  </a:lnTo>
                  <a:lnTo>
                    <a:pt x="15875" y="924674"/>
                  </a:lnTo>
                  <a:lnTo>
                    <a:pt x="56591" y="951344"/>
                  </a:lnTo>
                  <a:lnTo>
                    <a:pt x="74549" y="950074"/>
                  </a:lnTo>
                  <a:lnTo>
                    <a:pt x="92583" y="943724"/>
                  </a:lnTo>
                  <a:lnTo>
                    <a:pt x="99593" y="939914"/>
                  </a:lnTo>
                  <a:lnTo>
                    <a:pt x="108953" y="934834"/>
                  </a:lnTo>
                  <a:lnTo>
                    <a:pt x="129933" y="886574"/>
                  </a:lnTo>
                  <a:lnTo>
                    <a:pt x="130073" y="514464"/>
                  </a:lnTo>
                  <a:lnTo>
                    <a:pt x="135394" y="519544"/>
                  </a:lnTo>
                  <a:lnTo>
                    <a:pt x="135915" y="524624"/>
                  </a:lnTo>
                  <a:lnTo>
                    <a:pt x="136779" y="680834"/>
                  </a:lnTo>
                  <a:lnTo>
                    <a:pt x="136906" y="712584"/>
                  </a:lnTo>
                  <a:lnTo>
                    <a:pt x="137033" y="809104"/>
                  </a:lnTo>
                  <a:lnTo>
                    <a:pt x="136779" y="1022464"/>
                  </a:lnTo>
                  <a:lnTo>
                    <a:pt x="136652" y="1435214"/>
                  </a:lnTo>
                  <a:lnTo>
                    <a:pt x="136753" y="1483474"/>
                  </a:lnTo>
                  <a:lnTo>
                    <a:pt x="145021" y="1526654"/>
                  </a:lnTo>
                  <a:lnTo>
                    <a:pt x="193332" y="1562214"/>
                  </a:lnTo>
                  <a:lnTo>
                    <a:pt x="220256" y="1563484"/>
                  </a:lnTo>
                  <a:lnTo>
                    <a:pt x="246964" y="1558404"/>
                  </a:lnTo>
                  <a:lnTo>
                    <a:pt x="258356" y="1552054"/>
                  </a:lnTo>
                  <a:lnTo>
                    <a:pt x="267474" y="1546974"/>
                  </a:lnTo>
                  <a:lnTo>
                    <a:pt x="288963" y="1512684"/>
                  </a:lnTo>
                  <a:lnTo>
                    <a:pt x="291388" y="1385684"/>
                  </a:lnTo>
                  <a:lnTo>
                    <a:pt x="291401" y="1051674"/>
                  </a:lnTo>
                  <a:lnTo>
                    <a:pt x="290220" y="1045324"/>
                  </a:lnTo>
                  <a:lnTo>
                    <a:pt x="293458" y="1035164"/>
                  </a:lnTo>
                  <a:lnTo>
                    <a:pt x="300748" y="1026274"/>
                  </a:lnTo>
                  <a:lnTo>
                    <a:pt x="303403" y="1030084"/>
                  </a:lnTo>
                  <a:lnTo>
                    <a:pt x="307098" y="1035164"/>
                  </a:lnTo>
                  <a:lnTo>
                    <a:pt x="309765" y="1044054"/>
                  </a:lnTo>
                  <a:lnTo>
                    <a:pt x="308749" y="1050404"/>
                  </a:lnTo>
                  <a:lnTo>
                    <a:pt x="308864" y="1139304"/>
                  </a:lnTo>
                  <a:lnTo>
                    <a:pt x="309003" y="1198994"/>
                  </a:lnTo>
                  <a:lnTo>
                    <a:pt x="309105" y="1346314"/>
                  </a:lnTo>
                  <a:lnTo>
                    <a:pt x="308927" y="1395844"/>
                  </a:lnTo>
                  <a:lnTo>
                    <a:pt x="308584" y="1445374"/>
                  </a:lnTo>
                  <a:lnTo>
                    <a:pt x="308089" y="1491094"/>
                  </a:lnTo>
                  <a:lnTo>
                    <a:pt x="314540" y="1522844"/>
                  </a:lnTo>
                  <a:lnTo>
                    <a:pt x="332232" y="1545704"/>
                  </a:lnTo>
                  <a:lnTo>
                    <a:pt x="357225" y="1559674"/>
                  </a:lnTo>
                  <a:lnTo>
                    <a:pt x="385584" y="1563484"/>
                  </a:lnTo>
                  <a:lnTo>
                    <a:pt x="418261" y="1559674"/>
                  </a:lnTo>
                  <a:lnTo>
                    <a:pt x="430580" y="1552054"/>
                  </a:lnTo>
                  <a:lnTo>
                    <a:pt x="442899" y="1544434"/>
                  </a:lnTo>
                  <a:lnTo>
                    <a:pt x="458482" y="1521574"/>
                  </a:lnTo>
                  <a:lnTo>
                    <a:pt x="463931" y="1489824"/>
                  </a:lnTo>
                  <a:lnTo>
                    <a:pt x="464032" y="1237094"/>
                  </a:lnTo>
                  <a:lnTo>
                    <a:pt x="464388" y="960234"/>
                  </a:lnTo>
                  <a:lnTo>
                    <a:pt x="464400" y="951344"/>
                  </a:lnTo>
                  <a:lnTo>
                    <a:pt x="464312" y="797674"/>
                  </a:lnTo>
                  <a:lnTo>
                    <a:pt x="463613" y="739254"/>
                  </a:lnTo>
                  <a:lnTo>
                    <a:pt x="463397" y="708774"/>
                  </a:lnTo>
                  <a:lnTo>
                    <a:pt x="463270" y="628764"/>
                  </a:lnTo>
                  <a:lnTo>
                    <a:pt x="463308" y="515734"/>
                  </a:lnTo>
                  <a:lnTo>
                    <a:pt x="468896" y="515734"/>
                  </a:lnTo>
                  <a:lnTo>
                    <a:pt x="468795" y="555104"/>
                  </a:lnTo>
                  <a:lnTo>
                    <a:pt x="468464" y="628764"/>
                  </a:lnTo>
                  <a:lnTo>
                    <a:pt x="468350" y="661784"/>
                  </a:lnTo>
                  <a:lnTo>
                    <a:pt x="468223" y="734174"/>
                  </a:lnTo>
                  <a:lnTo>
                    <a:pt x="468439" y="760844"/>
                  </a:lnTo>
                  <a:lnTo>
                    <a:pt x="468553" y="772274"/>
                  </a:lnTo>
                  <a:lnTo>
                    <a:pt x="468998" y="802754"/>
                  </a:lnTo>
                  <a:lnTo>
                    <a:pt x="469125" y="844664"/>
                  </a:lnTo>
                  <a:lnTo>
                    <a:pt x="472414" y="904354"/>
                  </a:lnTo>
                  <a:lnTo>
                    <a:pt x="505307" y="943724"/>
                  </a:lnTo>
                  <a:lnTo>
                    <a:pt x="532320" y="950074"/>
                  </a:lnTo>
                  <a:lnTo>
                    <a:pt x="560311" y="946264"/>
                  </a:lnTo>
                  <a:lnTo>
                    <a:pt x="569963" y="939914"/>
                  </a:lnTo>
                  <a:lnTo>
                    <a:pt x="581545" y="932294"/>
                  </a:lnTo>
                  <a:lnTo>
                    <a:pt x="595045" y="910704"/>
                  </a:lnTo>
                  <a:lnTo>
                    <a:pt x="599782" y="881494"/>
                  </a:lnTo>
                  <a:lnTo>
                    <a:pt x="599795" y="868794"/>
                  </a:lnTo>
                  <a:lnTo>
                    <a:pt x="599808" y="854824"/>
                  </a:lnTo>
                  <a:close/>
                </a:path>
              </a:pathLst>
            </a:custGeom>
            <a:solidFill>
              <a:schemeClr val="tx1"/>
            </a:solidFill>
          </p:spPr>
          <p:txBody>
            <a:bodyPr wrap="square" lIns="0" tIns="0" rIns="0" bIns="0" rtlCol="0"/>
            <a:lstStyle/>
            <a:p>
              <a:endParaRPr sz="1400"/>
            </a:p>
          </p:txBody>
        </p:sp>
        <p:sp>
          <p:nvSpPr>
            <p:cNvPr id="23" name="object 34">
              <a:extLst>
                <a:ext uri="{FF2B5EF4-FFF2-40B4-BE49-F238E27FC236}">
                  <a16:creationId xmlns:a16="http://schemas.microsoft.com/office/drawing/2014/main" id="{00A82990-8256-526C-DF50-C6018770C396}"/>
                </a:ext>
              </a:extLst>
            </p:cNvPr>
            <p:cNvSpPr txBox="1"/>
            <p:nvPr/>
          </p:nvSpPr>
          <p:spPr>
            <a:xfrm>
              <a:off x="8498968" y="2152961"/>
              <a:ext cx="3230301" cy="438730"/>
            </a:xfrm>
            <a:prstGeom prst="rect">
              <a:avLst/>
            </a:prstGeom>
          </p:spPr>
          <p:txBody>
            <a:bodyPr vert="horz" wrap="square" lIns="0" tIns="15387" rIns="0" bIns="0" rtlCol="0">
              <a:spAutoFit/>
            </a:bodyPr>
            <a:lstStyle/>
            <a:p>
              <a:pPr marL="11397">
                <a:lnSpc>
                  <a:spcPts val="1561"/>
                </a:lnSpc>
                <a:spcBef>
                  <a:spcPts val="121"/>
                </a:spcBef>
              </a:pPr>
              <a:r>
                <a:rPr lang="es-ES" sz="1400">
                  <a:solidFill>
                    <a:srgbClr val="202020"/>
                  </a:solidFill>
                  <a:latin typeface="Montserrat" pitchFamily="2" charset="77"/>
                  <a:cs typeface="Tahoma"/>
                </a:rPr>
                <a:t>El I.F. realiza</a:t>
              </a:r>
              <a:r>
                <a:rPr sz="1400">
                  <a:solidFill>
                    <a:srgbClr val="202020"/>
                  </a:solidFill>
                  <a:latin typeface="Montserrat" pitchFamily="2" charset="77"/>
                  <a:cs typeface="Tahoma"/>
                </a:rPr>
                <a:t> </a:t>
              </a:r>
              <a:r>
                <a:rPr sz="1400" err="1">
                  <a:solidFill>
                    <a:srgbClr val="202020"/>
                  </a:solidFill>
                  <a:latin typeface="Montserrat" pitchFamily="2" charset="77"/>
                  <a:cs typeface="Tahoma"/>
                </a:rPr>
                <a:t>el</a:t>
              </a:r>
              <a:r>
                <a:rPr sz="1400">
                  <a:solidFill>
                    <a:srgbClr val="202020"/>
                  </a:solidFill>
                  <a:latin typeface="Montserrat" pitchFamily="2" charset="77"/>
                  <a:cs typeface="Tahoma"/>
                </a:rPr>
                <a:t> </a:t>
              </a:r>
              <a:r>
                <a:rPr sz="1400" err="1">
                  <a:solidFill>
                    <a:srgbClr val="202020"/>
                  </a:solidFill>
                  <a:latin typeface="Montserrat" pitchFamily="2" charset="77"/>
                  <a:cs typeface="Tahoma"/>
                </a:rPr>
                <a:t>estudio</a:t>
              </a:r>
              <a:r>
                <a:rPr sz="1400">
                  <a:solidFill>
                    <a:srgbClr val="202020"/>
                  </a:solidFill>
                  <a:latin typeface="Montserrat" pitchFamily="2" charset="77"/>
                  <a:cs typeface="Tahoma"/>
                </a:rPr>
                <a:t> </a:t>
              </a:r>
              <a:r>
                <a:rPr sz="1400" err="1">
                  <a:solidFill>
                    <a:srgbClr val="202020"/>
                  </a:solidFill>
                  <a:latin typeface="Montserrat" pitchFamily="2" charset="77"/>
                  <a:cs typeface="Tahoma"/>
                </a:rPr>
                <a:t>técnico</a:t>
              </a:r>
              <a:r>
                <a:rPr sz="1400">
                  <a:solidFill>
                    <a:srgbClr val="202020"/>
                  </a:solidFill>
                  <a:latin typeface="Montserrat" pitchFamily="2" charset="77"/>
                  <a:cs typeface="Tahoma"/>
                </a:rPr>
                <a:t> y </a:t>
              </a:r>
              <a:endParaRPr lang="es-ES" sz="1400">
                <a:solidFill>
                  <a:srgbClr val="202020"/>
                </a:solidFill>
                <a:latin typeface="Montserrat" pitchFamily="2" charset="77"/>
                <a:cs typeface="Tahoma"/>
              </a:endParaRPr>
            </a:p>
            <a:p>
              <a:pPr marL="11397">
                <a:lnSpc>
                  <a:spcPts val="1561"/>
                </a:lnSpc>
                <a:spcBef>
                  <a:spcPts val="121"/>
                </a:spcBef>
              </a:pPr>
              <a:r>
                <a:rPr sz="1400" err="1">
                  <a:solidFill>
                    <a:srgbClr val="202020"/>
                  </a:solidFill>
                  <a:latin typeface="Montserrat" pitchFamily="2" charset="77"/>
                  <a:cs typeface="Tahoma"/>
                </a:rPr>
                <a:t>ﬁnanciero</a:t>
              </a:r>
              <a:r>
                <a:rPr sz="1400">
                  <a:solidFill>
                    <a:srgbClr val="202020"/>
                  </a:solidFill>
                  <a:latin typeface="Montserrat" pitchFamily="2" charset="77"/>
                  <a:cs typeface="Tahoma"/>
                </a:rPr>
                <a:t>  de la </a:t>
              </a:r>
              <a:r>
                <a:rPr sz="1400" err="1">
                  <a:solidFill>
                    <a:srgbClr val="202020"/>
                  </a:solidFill>
                  <a:latin typeface="Montserrat" pitchFamily="2" charset="77"/>
                  <a:cs typeface="Tahoma"/>
                </a:rPr>
                <a:t>solicitud</a:t>
              </a:r>
              <a:r>
                <a:rPr sz="1400">
                  <a:solidFill>
                    <a:srgbClr val="202020"/>
                  </a:solidFill>
                  <a:latin typeface="Montserrat" pitchFamily="2" charset="77"/>
                  <a:cs typeface="Tahoma"/>
                </a:rPr>
                <a:t> de </a:t>
              </a:r>
              <a:r>
                <a:rPr sz="1400" err="1">
                  <a:solidFill>
                    <a:srgbClr val="202020"/>
                  </a:solidFill>
                  <a:latin typeface="Montserrat" pitchFamily="2" charset="77"/>
                  <a:cs typeface="Tahoma"/>
                </a:rPr>
                <a:t>crédito</a:t>
              </a:r>
              <a:endParaRPr sz="1400">
                <a:solidFill>
                  <a:srgbClr val="202020"/>
                </a:solidFill>
                <a:latin typeface="Montserrat" pitchFamily="2" charset="77"/>
                <a:cs typeface="Tahoma"/>
              </a:endParaRPr>
            </a:p>
          </p:txBody>
        </p:sp>
        <p:sp>
          <p:nvSpPr>
            <p:cNvPr id="24" name="object 39">
              <a:extLst>
                <a:ext uri="{FF2B5EF4-FFF2-40B4-BE49-F238E27FC236}">
                  <a16:creationId xmlns:a16="http://schemas.microsoft.com/office/drawing/2014/main" id="{9224C40A-B2D3-611C-D05F-66B6686A85D6}"/>
                </a:ext>
              </a:extLst>
            </p:cNvPr>
            <p:cNvSpPr txBox="1"/>
            <p:nvPr/>
          </p:nvSpPr>
          <p:spPr>
            <a:xfrm>
              <a:off x="6423145" y="3848410"/>
              <a:ext cx="1409753" cy="570976"/>
            </a:xfrm>
            <a:prstGeom prst="rect">
              <a:avLst/>
            </a:prstGeom>
          </p:spPr>
          <p:txBody>
            <a:bodyPr vert="horz" wrap="square" lIns="0" tIns="48437" rIns="0" bIns="0" rtlCol="0">
              <a:spAutoFit/>
            </a:bodyPr>
            <a:lstStyle/>
            <a:p>
              <a:pPr marL="11397" marR="4559" indent="211979">
                <a:lnSpc>
                  <a:spcPct val="77400"/>
                </a:lnSpc>
                <a:spcBef>
                  <a:spcPts val="381"/>
                </a:spcBef>
              </a:pPr>
              <a:r>
                <a:rPr sz="1100">
                  <a:solidFill>
                    <a:srgbClr val="1D1D1B"/>
                  </a:solidFill>
                  <a:latin typeface="Montserrat" pitchFamily="2" charset="0"/>
                  <a:cs typeface="Gill Sans MT"/>
                </a:rPr>
                <a:t>Desembolso </a:t>
              </a:r>
              <a:r>
                <a:rPr sz="1100" spc="4">
                  <a:solidFill>
                    <a:srgbClr val="1D1D1B"/>
                  </a:solidFill>
                  <a:latin typeface="Montserrat" pitchFamily="2" charset="0"/>
                  <a:cs typeface="Gill Sans MT"/>
                </a:rPr>
                <a:t> </a:t>
              </a:r>
              <a:r>
                <a:rPr sz="1100" spc="19">
                  <a:solidFill>
                    <a:srgbClr val="1D1D1B"/>
                  </a:solidFill>
                  <a:latin typeface="Montserrat" pitchFamily="2" charset="0"/>
                  <a:cs typeface="Gill Sans MT"/>
                </a:rPr>
                <a:t>de</a:t>
              </a:r>
              <a:r>
                <a:rPr sz="1100" spc="45">
                  <a:solidFill>
                    <a:srgbClr val="1D1D1B"/>
                  </a:solidFill>
                  <a:latin typeface="Montserrat" pitchFamily="2" charset="0"/>
                  <a:cs typeface="Gill Sans MT"/>
                </a:rPr>
                <a:t>l</a:t>
              </a:r>
              <a:r>
                <a:rPr sz="1100" spc="-163">
                  <a:solidFill>
                    <a:srgbClr val="1D1D1B"/>
                  </a:solidFill>
                  <a:latin typeface="Montserrat" pitchFamily="2" charset="0"/>
                  <a:cs typeface="Gill Sans MT"/>
                </a:rPr>
                <a:t> </a:t>
              </a:r>
              <a:r>
                <a:rPr sz="1100" spc="-31">
                  <a:solidFill>
                    <a:srgbClr val="1D1D1B"/>
                  </a:solidFill>
                  <a:latin typeface="Montserrat" pitchFamily="2" charset="0"/>
                  <a:cs typeface="Gill Sans MT"/>
                </a:rPr>
                <a:t>c</a:t>
              </a:r>
              <a:r>
                <a:rPr sz="1100" spc="-63">
                  <a:solidFill>
                    <a:srgbClr val="1D1D1B"/>
                  </a:solidFill>
                  <a:latin typeface="Montserrat" pitchFamily="2" charset="0"/>
                  <a:cs typeface="Gill Sans MT"/>
                </a:rPr>
                <a:t>r</a:t>
              </a:r>
              <a:r>
                <a:rPr sz="1100" spc="-31">
                  <a:solidFill>
                    <a:srgbClr val="1D1D1B"/>
                  </a:solidFill>
                  <a:latin typeface="Montserrat" pitchFamily="2" charset="0"/>
                  <a:cs typeface="Gill Sans MT"/>
                </a:rPr>
                <a:t>édit</a:t>
              </a:r>
              <a:r>
                <a:rPr sz="1100" spc="76">
                  <a:solidFill>
                    <a:srgbClr val="1D1D1B"/>
                  </a:solidFill>
                  <a:latin typeface="Montserrat" pitchFamily="2" charset="0"/>
                  <a:cs typeface="Gill Sans MT"/>
                </a:rPr>
                <a:t>o</a:t>
              </a:r>
              <a:r>
                <a:rPr sz="1100" spc="-127">
                  <a:solidFill>
                    <a:srgbClr val="1D1D1B"/>
                  </a:solidFill>
                  <a:latin typeface="Montserrat" pitchFamily="2" charset="0"/>
                  <a:cs typeface="Gill Sans MT"/>
                </a:rPr>
                <a:t> </a:t>
              </a:r>
              <a:r>
                <a:rPr sz="1100" spc="-131">
                  <a:solidFill>
                    <a:srgbClr val="1D1D1B"/>
                  </a:solidFill>
                  <a:latin typeface="Montserrat" pitchFamily="2" charset="0"/>
                  <a:cs typeface="Gill Sans MT"/>
                </a:rPr>
                <a:t>r</a:t>
              </a:r>
              <a:r>
                <a:rPr sz="1100" spc="-9">
                  <a:solidFill>
                    <a:srgbClr val="1D1D1B"/>
                  </a:solidFill>
                  <a:latin typeface="Montserrat" pitchFamily="2" charset="0"/>
                  <a:cs typeface="Gill Sans MT"/>
                </a:rPr>
                <a:t>ealizado  </a:t>
              </a:r>
              <a:r>
                <a:rPr sz="1100" spc="-31">
                  <a:solidFill>
                    <a:srgbClr val="1D1D1B"/>
                  </a:solidFill>
                  <a:latin typeface="Montserrat" pitchFamily="2" charset="0"/>
                  <a:cs typeface="Gill Sans MT"/>
                </a:rPr>
                <a:t>po</a:t>
              </a:r>
              <a:r>
                <a:rPr sz="1100" spc="36">
                  <a:solidFill>
                    <a:srgbClr val="1D1D1B"/>
                  </a:solidFill>
                  <a:latin typeface="Montserrat" pitchFamily="2" charset="0"/>
                  <a:cs typeface="Gill Sans MT"/>
                </a:rPr>
                <a:t>r</a:t>
              </a:r>
              <a:r>
                <a:rPr sz="1100" spc="-153">
                  <a:solidFill>
                    <a:srgbClr val="1D1D1B"/>
                  </a:solidFill>
                  <a:latin typeface="Montserrat" pitchFamily="2" charset="0"/>
                  <a:cs typeface="Gill Sans MT"/>
                </a:rPr>
                <a:t> </a:t>
              </a:r>
              <a:r>
                <a:rPr sz="1100" spc="19">
                  <a:solidFill>
                    <a:srgbClr val="1D1D1B"/>
                  </a:solidFill>
                  <a:latin typeface="Montserrat" pitchFamily="2" charset="0"/>
                  <a:cs typeface="Gill Sans MT"/>
                </a:rPr>
                <a:t>e</a:t>
              </a:r>
              <a:r>
                <a:rPr sz="1100" spc="45">
                  <a:solidFill>
                    <a:srgbClr val="1D1D1B"/>
                  </a:solidFill>
                  <a:latin typeface="Montserrat" pitchFamily="2" charset="0"/>
                  <a:cs typeface="Gill Sans MT"/>
                </a:rPr>
                <a:t>l</a:t>
              </a:r>
              <a:r>
                <a:rPr sz="1100" spc="95">
                  <a:solidFill>
                    <a:srgbClr val="1D1D1B"/>
                  </a:solidFill>
                  <a:latin typeface="Montserrat" pitchFamily="2" charset="0"/>
                  <a:cs typeface="Gill Sans MT"/>
                </a:rPr>
                <a:t> </a:t>
              </a:r>
              <a:r>
                <a:rPr sz="1100" spc="-81">
                  <a:solidFill>
                    <a:srgbClr val="1D1D1B"/>
                  </a:solidFill>
                  <a:latin typeface="Montserrat" pitchFamily="2" charset="0"/>
                  <a:cs typeface="Gill Sans MT"/>
                </a:rPr>
                <a:t>I</a:t>
              </a:r>
              <a:r>
                <a:rPr sz="1100" spc="4">
                  <a:solidFill>
                    <a:srgbClr val="1D1D1B"/>
                  </a:solidFill>
                  <a:latin typeface="Montserrat" pitchFamily="2" charset="0"/>
                  <a:cs typeface="Gill Sans MT"/>
                </a:rPr>
                <a:t>n</a:t>
              </a:r>
              <a:r>
                <a:rPr sz="1100" spc="-23">
                  <a:solidFill>
                    <a:srgbClr val="1D1D1B"/>
                  </a:solidFill>
                  <a:latin typeface="Montserrat" pitchFamily="2" charset="0"/>
                  <a:cs typeface="Gill Sans MT"/>
                </a:rPr>
                <a:t>termediario</a:t>
              </a:r>
              <a:endParaRPr sz="1100">
                <a:latin typeface="Montserrat" pitchFamily="2" charset="0"/>
                <a:cs typeface="Gill Sans MT"/>
              </a:endParaRPr>
            </a:p>
            <a:p>
              <a:pPr marL="293465">
                <a:lnSpc>
                  <a:spcPts val="1001"/>
                </a:lnSpc>
              </a:pPr>
              <a:r>
                <a:rPr sz="1100" spc="-9">
                  <a:solidFill>
                    <a:srgbClr val="1D1D1B"/>
                  </a:solidFill>
                  <a:latin typeface="Montserrat" pitchFamily="2" charset="0"/>
                  <a:cs typeface="Gill Sans MT"/>
                </a:rPr>
                <a:t>Financiero</a:t>
              </a:r>
              <a:endParaRPr sz="1100">
                <a:latin typeface="Montserrat" pitchFamily="2" charset="0"/>
                <a:cs typeface="Gill Sans MT"/>
              </a:endParaRPr>
            </a:p>
          </p:txBody>
        </p:sp>
        <p:sp>
          <p:nvSpPr>
            <p:cNvPr id="25" name="object 27">
              <a:extLst>
                <a:ext uri="{FF2B5EF4-FFF2-40B4-BE49-F238E27FC236}">
                  <a16:creationId xmlns:a16="http://schemas.microsoft.com/office/drawing/2014/main" id="{3E801A3C-4CC0-4F70-B1A1-B69D5542679F}"/>
                </a:ext>
              </a:extLst>
            </p:cNvPr>
            <p:cNvSpPr txBox="1"/>
            <p:nvPr/>
          </p:nvSpPr>
          <p:spPr>
            <a:xfrm>
              <a:off x="4782370" y="4970833"/>
              <a:ext cx="2094059" cy="979897"/>
            </a:xfrm>
            <a:prstGeom prst="rect">
              <a:avLst/>
            </a:prstGeom>
          </p:spPr>
          <p:txBody>
            <a:bodyPr vert="horz" wrap="square" lIns="0" tIns="61544" rIns="0" bIns="0" rtlCol="0">
              <a:spAutoFit/>
            </a:bodyPr>
            <a:lstStyle/>
            <a:p>
              <a:pPr marL="22793" algn="ctr">
                <a:spcBef>
                  <a:spcPts val="484"/>
                </a:spcBef>
              </a:pPr>
              <a:r>
                <a:rPr lang="es-CO" sz="1108" b="1" spc="-53">
                  <a:latin typeface="Montserrat" pitchFamily="2" charset="0"/>
                  <a:cs typeface="Calibri" panose="020F0502020204030204" pitchFamily="34" charset="0"/>
                </a:rPr>
                <a:t>Hogar</a:t>
              </a:r>
              <a:endParaRPr sz="1108">
                <a:latin typeface="Montserrat" pitchFamily="2" charset="0"/>
                <a:cs typeface="Calibri" panose="020F0502020204030204" pitchFamily="34" charset="0"/>
              </a:endParaRPr>
            </a:p>
            <a:p>
              <a:pPr marR="5319" algn="ctr">
                <a:lnSpc>
                  <a:spcPts val="1597"/>
                </a:lnSpc>
                <a:spcBef>
                  <a:spcPts val="304"/>
                </a:spcBef>
              </a:pPr>
              <a:r>
                <a:rPr sz="1400">
                  <a:solidFill>
                    <a:srgbClr val="202020"/>
                  </a:solidFill>
                  <a:latin typeface="Montserrat" pitchFamily="2" charset="77"/>
                  <a:cs typeface="Tahoma"/>
                </a:rPr>
                <a:t>El </a:t>
              </a:r>
              <a:r>
                <a:rPr lang="es-CO" sz="1400">
                  <a:solidFill>
                    <a:srgbClr val="202020"/>
                  </a:solidFill>
                  <a:latin typeface="Montserrat" pitchFamily="2" charset="77"/>
                  <a:cs typeface="Tahoma"/>
                </a:rPr>
                <a:t>hogar</a:t>
              </a:r>
              <a:r>
                <a:rPr sz="1400">
                  <a:solidFill>
                    <a:srgbClr val="202020"/>
                  </a:solidFill>
                  <a:latin typeface="Montserrat" pitchFamily="2" charset="77"/>
                  <a:cs typeface="Tahoma"/>
                </a:rPr>
                <a:t> </a:t>
              </a:r>
              <a:r>
                <a:rPr sz="1400" err="1">
                  <a:solidFill>
                    <a:srgbClr val="202020"/>
                  </a:solidFill>
                  <a:latin typeface="Montserrat" pitchFamily="2" charset="77"/>
                  <a:cs typeface="Tahoma"/>
                </a:rPr>
                <a:t>acude</a:t>
              </a:r>
              <a:endParaRPr sz="1400">
                <a:solidFill>
                  <a:srgbClr val="202020"/>
                </a:solidFill>
                <a:latin typeface="Montserrat" pitchFamily="2" charset="77"/>
                <a:cs typeface="Tahoma"/>
              </a:endParaRPr>
            </a:p>
            <a:p>
              <a:pPr marL="15196" marR="6079" algn="ctr">
                <a:lnSpc>
                  <a:spcPct val="71400"/>
                </a:lnSpc>
                <a:spcBef>
                  <a:spcPts val="269"/>
                </a:spcBef>
              </a:pPr>
              <a:r>
                <a:rPr sz="1400">
                  <a:solidFill>
                    <a:srgbClr val="202020"/>
                  </a:solidFill>
                  <a:latin typeface="Montserrat" pitchFamily="2" charset="77"/>
                  <a:cs typeface="Tahoma"/>
                </a:rPr>
                <a:t>al Intermediario Financiero  para </a:t>
              </a:r>
              <a:r>
                <a:rPr sz="1400" err="1">
                  <a:solidFill>
                    <a:srgbClr val="202020"/>
                  </a:solidFill>
                  <a:latin typeface="Montserrat" pitchFamily="2" charset="77"/>
                  <a:cs typeface="Tahoma"/>
                </a:rPr>
                <a:t>solicitar</a:t>
              </a:r>
              <a:r>
                <a:rPr sz="1400">
                  <a:solidFill>
                    <a:srgbClr val="202020"/>
                  </a:solidFill>
                  <a:latin typeface="Montserrat" pitchFamily="2" charset="77"/>
                  <a:cs typeface="Tahoma"/>
                </a:rPr>
                <a:t> un </a:t>
              </a:r>
              <a:r>
                <a:rPr sz="1400" err="1">
                  <a:solidFill>
                    <a:srgbClr val="202020"/>
                  </a:solidFill>
                  <a:latin typeface="Montserrat" pitchFamily="2" charset="77"/>
                  <a:cs typeface="Tahoma"/>
                </a:rPr>
                <a:t>crédito</a:t>
              </a:r>
              <a:endParaRPr sz="1400">
                <a:solidFill>
                  <a:srgbClr val="202020"/>
                </a:solidFill>
                <a:latin typeface="Montserrat" pitchFamily="2" charset="77"/>
                <a:cs typeface="Tahoma"/>
              </a:endParaRPr>
            </a:p>
          </p:txBody>
        </p:sp>
        <p:sp>
          <p:nvSpPr>
            <p:cNvPr id="26" name="Elipse 25">
              <a:extLst>
                <a:ext uri="{FF2B5EF4-FFF2-40B4-BE49-F238E27FC236}">
                  <a16:creationId xmlns:a16="http://schemas.microsoft.com/office/drawing/2014/main" id="{31750FAD-9C05-7A19-5CB2-914EEB2FF559}"/>
                </a:ext>
              </a:extLst>
            </p:cNvPr>
            <p:cNvSpPr/>
            <p:nvPr/>
          </p:nvSpPr>
          <p:spPr>
            <a:xfrm>
              <a:off x="9582836" y="4294504"/>
              <a:ext cx="832392" cy="832392"/>
            </a:xfrm>
            <a:prstGeom prst="ellipse">
              <a:avLst/>
            </a:prstGeom>
            <a:solidFill>
              <a:srgbClr val="00509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27" name="Gráfico 26">
              <a:extLst>
                <a:ext uri="{FF2B5EF4-FFF2-40B4-BE49-F238E27FC236}">
                  <a16:creationId xmlns:a16="http://schemas.microsoft.com/office/drawing/2014/main" id="{B7CDF5BE-6F61-A991-3353-B7F5D9D41E6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725188" y="4442928"/>
              <a:ext cx="547688" cy="521608"/>
            </a:xfrm>
            <a:prstGeom prst="rect">
              <a:avLst/>
            </a:prstGeom>
          </p:spPr>
        </p:pic>
        <p:pic>
          <p:nvPicPr>
            <p:cNvPr id="28" name="Gráfico 27">
              <a:extLst>
                <a:ext uri="{FF2B5EF4-FFF2-40B4-BE49-F238E27FC236}">
                  <a16:creationId xmlns:a16="http://schemas.microsoft.com/office/drawing/2014/main" id="{C6528114-7F93-C2BD-3D63-FB655F5C16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561248" y="3930390"/>
              <a:ext cx="421276" cy="1066353"/>
            </a:xfrm>
            <a:prstGeom prst="rect">
              <a:avLst/>
            </a:prstGeom>
          </p:spPr>
        </p:pic>
        <p:pic>
          <p:nvPicPr>
            <p:cNvPr id="29" name="Gráfico 28">
              <a:extLst>
                <a:ext uri="{FF2B5EF4-FFF2-40B4-BE49-F238E27FC236}">
                  <a16:creationId xmlns:a16="http://schemas.microsoft.com/office/drawing/2014/main" id="{992453E8-2BFE-9E5D-DFE5-C55A8C86D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025241" y="3507350"/>
              <a:ext cx="209711" cy="306500"/>
            </a:xfrm>
            <a:prstGeom prst="rect">
              <a:avLst/>
            </a:prstGeom>
          </p:spPr>
        </p:pic>
        <p:grpSp>
          <p:nvGrpSpPr>
            <p:cNvPr id="30" name="Grupo 29">
              <a:extLst>
                <a:ext uri="{FF2B5EF4-FFF2-40B4-BE49-F238E27FC236}">
                  <a16:creationId xmlns:a16="http://schemas.microsoft.com/office/drawing/2014/main" id="{33488FAC-AEA3-03C7-8727-5473F07C3BE0}"/>
                </a:ext>
              </a:extLst>
            </p:cNvPr>
            <p:cNvGrpSpPr/>
            <p:nvPr/>
          </p:nvGrpSpPr>
          <p:grpSpPr>
            <a:xfrm>
              <a:off x="7192005" y="2249821"/>
              <a:ext cx="486641" cy="472328"/>
              <a:chOff x="6423145" y="2284692"/>
              <a:chExt cx="486641" cy="472328"/>
            </a:xfrm>
          </p:grpSpPr>
          <p:sp>
            <p:nvSpPr>
              <p:cNvPr id="31" name="object 29">
                <a:extLst>
                  <a:ext uri="{FF2B5EF4-FFF2-40B4-BE49-F238E27FC236}">
                    <a16:creationId xmlns:a16="http://schemas.microsoft.com/office/drawing/2014/main" id="{B20C7FDB-0EEA-C705-1F6D-CF68DCD469BD}"/>
                  </a:ext>
                </a:extLst>
              </p:cNvPr>
              <p:cNvSpPr/>
              <p:nvPr/>
            </p:nvSpPr>
            <p:spPr>
              <a:xfrm>
                <a:off x="6423145" y="2284692"/>
                <a:ext cx="486641" cy="472328"/>
              </a:xfrm>
              <a:custGeom>
                <a:avLst/>
                <a:gdLst/>
                <a:ahLst/>
                <a:cxnLst/>
                <a:rect l="l" t="t" r="r" b="b"/>
                <a:pathLst>
                  <a:path w="535304" h="535304">
                    <a:moveTo>
                      <a:pt x="267411" y="0"/>
                    </a:moveTo>
                    <a:lnTo>
                      <a:pt x="219340" y="4308"/>
                    </a:lnTo>
                    <a:lnTo>
                      <a:pt x="174097" y="16731"/>
                    </a:lnTo>
                    <a:lnTo>
                      <a:pt x="132437" y="36512"/>
                    </a:lnTo>
                    <a:lnTo>
                      <a:pt x="95115" y="62896"/>
                    </a:lnTo>
                    <a:lnTo>
                      <a:pt x="62887" y="95128"/>
                    </a:lnTo>
                    <a:lnTo>
                      <a:pt x="36506" y="132452"/>
                    </a:lnTo>
                    <a:lnTo>
                      <a:pt x="16728" y="174113"/>
                    </a:lnTo>
                    <a:lnTo>
                      <a:pt x="4307" y="219355"/>
                    </a:lnTo>
                    <a:lnTo>
                      <a:pt x="0" y="267423"/>
                    </a:lnTo>
                    <a:lnTo>
                      <a:pt x="4307" y="315492"/>
                    </a:lnTo>
                    <a:lnTo>
                      <a:pt x="16728" y="360734"/>
                    </a:lnTo>
                    <a:lnTo>
                      <a:pt x="36506" y="402395"/>
                    </a:lnTo>
                    <a:lnTo>
                      <a:pt x="62887" y="439719"/>
                    </a:lnTo>
                    <a:lnTo>
                      <a:pt x="95115" y="471951"/>
                    </a:lnTo>
                    <a:lnTo>
                      <a:pt x="132437" y="498335"/>
                    </a:lnTo>
                    <a:lnTo>
                      <a:pt x="174097" y="518116"/>
                    </a:lnTo>
                    <a:lnTo>
                      <a:pt x="219340" y="530539"/>
                    </a:lnTo>
                    <a:lnTo>
                      <a:pt x="267411" y="534847"/>
                    </a:lnTo>
                    <a:lnTo>
                      <a:pt x="315479" y="530539"/>
                    </a:lnTo>
                    <a:lnTo>
                      <a:pt x="360721" y="518116"/>
                    </a:lnTo>
                    <a:lnTo>
                      <a:pt x="402382" y="498335"/>
                    </a:lnTo>
                    <a:lnTo>
                      <a:pt x="439706" y="471951"/>
                    </a:lnTo>
                    <a:lnTo>
                      <a:pt x="471938" y="439719"/>
                    </a:lnTo>
                    <a:lnTo>
                      <a:pt x="498322" y="402395"/>
                    </a:lnTo>
                    <a:lnTo>
                      <a:pt x="518103" y="360734"/>
                    </a:lnTo>
                    <a:lnTo>
                      <a:pt x="530526" y="315492"/>
                    </a:lnTo>
                    <a:lnTo>
                      <a:pt x="534835" y="267423"/>
                    </a:lnTo>
                    <a:lnTo>
                      <a:pt x="530526" y="219355"/>
                    </a:lnTo>
                    <a:lnTo>
                      <a:pt x="518103" y="174113"/>
                    </a:lnTo>
                    <a:lnTo>
                      <a:pt x="498322" y="132452"/>
                    </a:lnTo>
                    <a:lnTo>
                      <a:pt x="471938" y="95128"/>
                    </a:lnTo>
                    <a:lnTo>
                      <a:pt x="439706" y="62896"/>
                    </a:lnTo>
                    <a:lnTo>
                      <a:pt x="402382" y="36512"/>
                    </a:lnTo>
                    <a:lnTo>
                      <a:pt x="360721" y="16731"/>
                    </a:lnTo>
                    <a:lnTo>
                      <a:pt x="315479" y="4308"/>
                    </a:lnTo>
                    <a:lnTo>
                      <a:pt x="267411" y="0"/>
                    </a:lnTo>
                    <a:close/>
                  </a:path>
                </a:pathLst>
              </a:custGeom>
              <a:solidFill>
                <a:srgbClr val="0050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32" name="object 37">
                <a:extLst>
                  <a:ext uri="{FF2B5EF4-FFF2-40B4-BE49-F238E27FC236}">
                    <a16:creationId xmlns:a16="http://schemas.microsoft.com/office/drawing/2014/main" id="{5BE38FB6-0DFD-BE80-1EB8-65009933DCB5}"/>
                  </a:ext>
                </a:extLst>
              </p:cNvPr>
              <p:cNvSpPr/>
              <p:nvPr/>
            </p:nvSpPr>
            <p:spPr>
              <a:xfrm>
                <a:off x="6509675" y="2365119"/>
                <a:ext cx="312306" cy="273424"/>
              </a:xfrm>
              <a:custGeom>
                <a:avLst/>
                <a:gdLst/>
                <a:ahLst/>
                <a:cxnLst/>
                <a:rect l="l" t="t" r="r" b="b"/>
                <a:pathLst>
                  <a:path w="343535" h="309880">
                    <a:moveTo>
                      <a:pt x="194564" y="115481"/>
                    </a:moveTo>
                    <a:lnTo>
                      <a:pt x="194551" y="105816"/>
                    </a:lnTo>
                    <a:lnTo>
                      <a:pt x="192633" y="103822"/>
                    </a:lnTo>
                    <a:lnTo>
                      <a:pt x="182854" y="103822"/>
                    </a:lnTo>
                    <a:lnTo>
                      <a:pt x="182854" y="115481"/>
                    </a:lnTo>
                    <a:lnTo>
                      <a:pt x="182854" y="160832"/>
                    </a:lnTo>
                    <a:lnTo>
                      <a:pt x="160375" y="160832"/>
                    </a:lnTo>
                    <a:lnTo>
                      <a:pt x="160375" y="115481"/>
                    </a:lnTo>
                    <a:lnTo>
                      <a:pt x="182854" y="115481"/>
                    </a:lnTo>
                    <a:lnTo>
                      <a:pt x="182854" y="103822"/>
                    </a:lnTo>
                    <a:lnTo>
                      <a:pt x="171665" y="103797"/>
                    </a:lnTo>
                    <a:lnTo>
                      <a:pt x="150685" y="103822"/>
                    </a:lnTo>
                    <a:lnTo>
                      <a:pt x="148780" y="105816"/>
                    </a:lnTo>
                    <a:lnTo>
                      <a:pt x="148767" y="170675"/>
                    </a:lnTo>
                    <a:lnTo>
                      <a:pt x="150596" y="172554"/>
                    </a:lnTo>
                    <a:lnTo>
                      <a:pt x="192608" y="172554"/>
                    </a:lnTo>
                    <a:lnTo>
                      <a:pt x="194525" y="170675"/>
                    </a:lnTo>
                    <a:lnTo>
                      <a:pt x="194564" y="160832"/>
                    </a:lnTo>
                    <a:lnTo>
                      <a:pt x="194564" y="115481"/>
                    </a:lnTo>
                    <a:close/>
                  </a:path>
                  <a:path w="343535" h="309880">
                    <a:moveTo>
                      <a:pt x="343382" y="299720"/>
                    </a:moveTo>
                    <a:lnTo>
                      <a:pt x="317792" y="299720"/>
                    </a:lnTo>
                    <a:lnTo>
                      <a:pt x="317715" y="276860"/>
                    </a:lnTo>
                    <a:lnTo>
                      <a:pt x="318274" y="275590"/>
                    </a:lnTo>
                    <a:lnTo>
                      <a:pt x="328015" y="270510"/>
                    </a:lnTo>
                    <a:lnTo>
                      <a:pt x="331216" y="265430"/>
                    </a:lnTo>
                    <a:lnTo>
                      <a:pt x="332028" y="264160"/>
                    </a:lnTo>
                    <a:lnTo>
                      <a:pt x="332079" y="227330"/>
                    </a:lnTo>
                    <a:lnTo>
                      <a:pt x="330466" y="219710"/>
                    </a:lnTo>
                    <a:lnTo>
                      <a:pt x="329603" y="218440"/>
                    </a:lnTo>
                    <a:lnTo>
                      <a:pt x="326161" y="213360"/>
                    </a:lnTo>
                    <a:lnTo>
                      <a:pt x="320687" y="210083"/>
                    </a:lnTo>
                    <a:lnTo>
                      <a:pt x="320687" y="234950"/>
                    </a:lnTo>
                    <a:lnTo>
                      <a:pt x="320586" y="260350"/>
                    </a:lnTo>
                    <a:lnTo>
                      <a:pt x="317131" y="264160"/>
                    </a:lnTo>
                    <a:lnTo>
                      <a:pt x="312140" y="265430"/>
                    </a:lnTo>
                    <a:lnTo>
                      <a:pt x="307174" y="265430"/>
                    </a:lnTo>
                    <a:lnTo>
                      <a:pt x="303504" y="260350"/>
                    </a:lnTo>
                    <a:lnTo>
                      <a:pt x="303530" y="223520"/>
                    </a:lnTo>
                    <a:lnTo>
                      <a:pt x="307022" y="219710"/>
                    </a:lnTo>
                    <a:lnTo>
                      <a:pt x="316560" y="218440"/>
                    </a:lnTo>
                    <a:lnTo>
                      <a:pt x="320497" y="223520"/>
                    </a:lnTo>
                    <a:lnTo>
                      <a:pt x="320598" y="227330"/>
                    </a:lnTo>
                    <a:lnTo>
                      <a:pt x="320687" y="234950"/>
                    </a:lnTo>
                    <a:lnTo>
                      <a:pt x="320687" y="210083"/>
                    </a:lnTo>
                    <a:lnTo>
                      <a:pt x="319811" y="209550"/>
                    </a:lnTo>
                    <a:lnTo>
                      <a:pt x="312026" y="207010"/>
                    </a:lnTo>
                    <a:lnTo>
                      <a:pt x="304253" y="209550"/>
                    </a:lnTo>
                    <a:lnTo>
                      <a:pt x="297916" y="213360"/>
                    </a:lnTo>
                    <a:lnTo>
                      <a:pt x="293611" y="219710"/>
                    </a:lnTo>
                    <a:lnTo>
                      <a:pt x="292011" y="227330"/>
                    </a:lnTo>
                    <a:lnTo>
                      <a:pt x="292011" y="254000"/>
                    </a:lnTo>
                    <a:lnTo>
                      <a:pt x="292112" y="264160"/>
                    </a:lnTo>
                    <a:lnTo>
                      <a:pt x="295033" y="270510"/>
                    </a:lnTo>
                    <a:lnTo>
                      <a:pt x="306158" y="275590"/>
                    </a:lnTo>
                    <a:lnTo>
                      <a:pt x="306666" y="278130"/>
                    </a:lnTo>
                    <a:lnTo>
                      <a:pt x="306095" y="287020"/>
                    </a:lnTo>
                    <a:lnTo>
                      <a:pt x="306311" y="292100"/>
                    </a:lnTo>
                    <a:lnTo>
                      <a:pt x="306273" y="297180"/>
                    </a:lnTo>
                    <a:lnTo>
                      <a:pt x="306095" y="298450"/>
                    </a:lnTo>
                    <a:lnTo>
                      <a:pt x="306006" y="299720"/>
                    </a:lnTo>
                    <a:lnTo>
                      <a:pt x="280530" y="299720"/>
                    </a:lnTo>
                    <a:lnTo>
                      <a:pt x="280530" y="265430"/>
                    </a:lnTo>
                    <a:lnTo>
                      <a:pt x="280530" y="236220"/>
                    </a:lnTo>
                    <a:lnTo>
                      <a:pt x="280530" y="208280"/>
                    </a:lnTo>
                    <a:lnTo>
                      <a:pt x="280530" y="179070"/>
                    </a:lnTo>
                    <a:lnTo>
                      <a:pt x="280543" y="151130"/>
                    </a:lnTo>
                    <a:lnTo>
                      <a:pt x="280555" y="121920"/>
                    </a:lnTo>
                    <a:lnTo>
                      <a:pt x="280568" y="92710"/>
                    </a:lnTo>
                    <a:lnTo>
                      <a:pt x="280593" y="45720"/>
                    </a:lnTo>
                    <a:lnTo>
                      <a:pt x="279349" y="43180"/>
                    </a:lnTo>
                    <a:lnTo>
                      <a:pt x="269214" y="38455"/>
                    </a:lnTo>
                    <a:lnTo>
                      <a:pt x="269214" y="52070"/>
                    </a:lnTo>
                    <a:lnTo>
                      <a:pt x="269151" y="54610"/>
                    </a:lnTo>
                    <a:lnTo>
                      <a:pt x="269074" y="81280"/>
                    </a:lnTo>
                    <a:lnTo>
                      <a:pt x="225259" y="81280"/>
                    </a:lnTo>
                    <a:lnTo>
                      <a:pt x="223291" y="83820"/>
                    </a:lnTo>
                    <a:lnTo>
                      <a:pt x="223240" y="99060"/>
                    </a:lnTo>
                    <a:lnTo>
                      <a:pt x="234518" y="99060"/>
                    </a:lnTo>
                    <a:lnTo>
                      <a:pt x="234835" y="92710"/>
                    </a:lnTo>
                    <a:lnTo>
                      <a:pt x="268909" y="92710"/>
                    </a:lnTo>
                    <a:lnTo>
                      <a:pt x="268909" y="110490"/>
                    </a:lnTo>
                    <a:lnTo>
                      <a:pt x="225145" y="110490"/>
                    </a:lnTo>
                    <a:lnTo>
                      <a:pt x="223253" y="111760"/>
                    </a:lnTo>
                    <a:lnTo>
                      <a:pt x="223202" y="127000"/>
                    </a:lnTo>
                    <a:lnTo>
                      <a:pt x="234492" y="127000"/>
                    </a:lnTo>
                    <a:lnTo>
                      <a:pt x="234873" y="121920"/>
                    </a:lnTo>
                    <a:lnTo>
                      <a:pt x="268808" y="121920"/>
                    </a:lnTo>
                    <a:lnTo>
                      <a:pt x="268808" y="138430"/>
                    </a:lnTo>
                    <a:lnTo>
                      <a:pt x="224701" y="138430"/>
                    </a:lnTo>
                    <a:lnTo>
                      <a:pt x="223240" y="139700"/>
                    </a:lnTo>
                    <a:lnTo>
                      <a:pt x="223240" y="156210"/>
                    </a:lnTo>
                    <a:lnTo>
                      <a:pt x="234645" y="156210"/>
                    </a:lnTo>
                    <a:lnTo>
                      <a:pt x="234645" y="151130"/>
                    </a:lnTo>
                    <a:lnTo>
                      <a:pt x="268884" y="151130"/>
                    </a:lnTo>
                    <a:lnTo>
                      <a:pt x="268884" y="167640"/>
                    </a:lnTo>
                    <a:lnTo>
                      <a:pt x="225145" y="167640"/>
                    </a:lnTo>
                    <a:lnTo>
                      <a:pt x="223278" y="168910"/>
                    </a:lnTo>
                    <a:lnTo>
                      <a:pt x="223240" y="184150"/>
                    </a:lnTo>
                    <a:lnTo>
                      <a:pt x="234505" y="184150"/>
                    </a:lnTo>
                    <a:lnTo>
                      <a:pt x="234886" y="179070"/>
                    </a:lnTo>
                    <a:lnTo>
                      <a:pt x="268808" y="179070"/>
                    </a:lnTo>
                    <a:lnTo>
                      <a:pt x="268808" y="195580"/>
                    </a:lnTo>
                    <a:lnTo>
                      <a:pt x="225107" y="195580"/>
                    </a:lnTo>
                    <a:lnTo>
                      <a:pt x="223266" y="198120"/>
                    </a:lnTo>
                    <a:lnTo>
                      <a:pt x="223240" y="213360"/>
                    </a:lnTo>
                    <a:lnTo>
                      <a:pt x="234569" y="213360"/>
                    </a:lnTo>
                    <a:lnTo>
                      <a:pt x="234569" y="208280"/>
                    </a:lnTo>
                    <a:lnTo>
                      <a:pt x="268846" y="208280"/>
                    </a:lnTo>
                    <a:lnTo>
                      <a:pt x="268846" y="224790"/>
                    </a:lnTo>
                    <a:lnTo>
                      <a:pt x="225145" y="224790"/>
                    </a:lnTo>
                    <a:lnTo>
                      <a:pt x="223278" y="227330"/>
                    </a:lnTo>
                    <a:lnTo>
                      <a:pt x="223240" y="241300"/>
                    </a:lnTo>
                    <a:lnTo>
                      <a:pt x="234543" y="241300"/>
                    </a:lnTo>
                    <a:lnTo>
                      <a:pt x="234746" y="238760"/>
                    </a:lnTo>
                    <a:lnTo>
                      <a:pt x="234873" y="236220"/>
                    </a:lnTo>
                    <a:lnTo>
                      <a:pt x="268795" y="236220"/>
                    </a:lnTo>
                    <a:lnTo>
                      <a:pt x="268795" y="254000"/>
                    </a:lnTo>
                    <a:lnTo>
                      <a:pt x="225171" y="254000"/>
                    </a:lnTo>
                    <a:lnTo>
                      <a:pt x="223266" y="255270"/>
                    </a:lnTo>
                    <a:lnTo>
                      <a:pt x="223240" y="265430"/>
                    </a:lnTo>
                    <a:lnTo>
                      <a:pt x="223367" y="270510"/>
                    </a:lnTo>
                    <a:lnTo>
                      <a:pt x="234556" y="270510"/>
                    </a:lnTo>
                    <a:lnTo>
                      <a:pt x="234823" y="265430"/>
                    </a:lnTo>
                    <a:lnTo>
                      <a:pt x="268820" y="265430"/>
                    </a:lnTo>
                    <a:lnTo>
                      <a:pt x="268820" y="299720"/>
                    </a:lnTo>
                    <a:lnTo>
                      <a:pt x="194576" y="299720"/>
                    </a:lnTo>
                    <a:lnTo>
                      <a:pt x="194576" y="196850"/>
                    </a:lnTo>
                    <a:lnTo>
                      <a:pt x="194576" y="186690"/>
                    </a:lnTo>
                    <a:lnTo>
                      <a:pt x="192887" y="184150"/>
                    </a:lnTo>
                    <a:lnTo>
                      <a:pt x="182892" y="184150"/>
                    </a:lnTo>
                    <a:lnTo>
                      <a:pt x="182892" y="196850"/>
                    </a:lnTo>
                    <a:lnTo>
                      <a:pt x="182892" y="299720"/>
                    </a:lnTo>
                    <a:lnTo>
                      <a:pt x="160972" y="299720"/>
                    </a:lnTo>
                    <a:lnTo>
                      <a:pt x="160375" y="298450"/>
                    </a:lnTo>
                    <a:lnTo>
                      <a:pt x="160375" y="196850"/>
                    </a:lnTo>
                    <a:lnTo>
                      <a:pt x="182892" y="196850"/>
                    </a:lnTo>
                    <a:lnTo>
                      <a:pt x="182892" y="184150"/>
                    </a:lnTo>
                    <a:lnTo>
                      <a:pt x="150215" y="184150"/>
                    </a:lnTo>
                    <a:lnTo>
                      <a:pt x="148717" y="186690"/>
                    </a:lnTo>
                    <a:lnTo>
                      <a:pt x="148755" y="299720"/>
                    </a:lnTo>
                    <a:lnTo>
                      <a:pt x="74549" y="299720"/>
                    </a:lnTo>
                    <a:lnTo>
                      <a:pt x="74549" y="265430"/>
                    </a:lnTo>
                    <a:lnTo>
                      <a:pt x="108534" y="265430"/>
                    </a:lnTo>
                    <a:lnTo>
                      <a:pt x="108534" y="270510"/>
                    </a:lnTo>
                    <a:lnTo>
                      <a:pt x="120053" y="270510"/>
                    </a:lnTo>
                    <a:lnTo>
                      <a:pt x="120103" y="265430"/>
                    </a:lnTo>
                    <a:lnTo>
                      <a:pt x="120230" y="262890"/>
                    </a:lnTo>
                    <a:lnTo>
                      <a:pt x="119824" y="255270"/>
                    </a:lnTo>
                    <a:lnTo>
                      <a:pt x="117360" y="254000"/>
                    </a:lnTo>
                    <a:lnTo>
                      <a:pt x="74472" y="254000"/>
                    </a:lnTo>
                    <a:lnTo>
                      <a:pt x="74472" y="236220"/>
                    </a:lnTo>
                    <a:lnTo>
                      <a:pt x="108407" y="236220"/>
                    </a:lnTo>
                    <a:lnTo>
                      <a:pt x="108762" y="241300"/>
                    </a:lnTo>
                    <a:lnTo>
                      <a:pt x="120027" y="241300"/>
                    </a:lnTo>
                    <a:lnTo>
                      <a:pt x="120154" y="236220"/>
                    </a:lnTo>
                    <a:lnTo>
                      <a:pt x="120408" y="233680"/>
                    </a:lnTo>
                    <a:lnTo>
                      <a:pt x="119519" y="226060"/>
                    </a:lnTo>
                    <a:lnTo>
                      <a:pt x="116865" y="224790"/>
                    </a:lnTo>
                    <a:lnTo>
                      <a:pt x="74434" y="224790"/>
                    </a:lnTo>
                    <a:lnTo>
                      <a:pt x="74434" y="208280"/>
                    </a:lnTo>
                    <a:lnTo>
                      <a:pt x="108521" y="208280"/>
                    </a:lnTo>
                    <a:lnTo>
                      <a:pt x="108750" y="213360"/>
                    </a:lnTo>
                    <a:lnTo>
                      <a:pt x="120027" y="213360"/>
                    </a:lnTo>
                    <a:lnTo>
                      <a:pt x="120103" y="208280"/>
                    </a:lnTo>
                    <a:lnTo>
                      <a:pt x="120370" y="204470"/>
                    </a:lnTo>
                    <a:lnTo>
                      <a:pt x="119557" y="196850"/>
                    </a:lnTo>
                    <a:lnTo>
                      <a:pt x="117030" y="195580"/>
                    </a:lnTo>
                    <a:lnTo>
                      <a:pt x="74485" y="195580"/>
                    </a:lnTo>
                    <a:lnTo>
                      <a:pt x="74485" y="179070"/>
                    </a:lnTo>
                    <a:lnTo>
                      <a:pt x="108458" y="179070"/>
                    </a:lnTo>
                    <a:lnTo>
                      <a:pt x="108788" y="184150"/>
                    </a:lnTo>
                    <a:lnTo>
                      <a:pt x="120078" y="184150"/>
                    </a:lnTo>
                    <a:lnTo>
                      <a:pt x="120129" y="179070"/>
                    </a:lnTo>
                    <a:lnTo>
                      <a:pt x="120230" y="176530"/>
                    </a:lnTo>
                    <a:lnTo>
                      <a:pt x="119849" y="168910"/>
                    </a:lnTo>
                    <a:lnTo>
                      <a:pt x="117462" y="167640"/>
                    </a:lnTo>
                    <a:lnTo>
                      <a:pt x="74434" y="167640"/>
                    </a:lnTo>
                    <a:lnTo>
                      <a:pt x="74434" y="151130"/>
                    </a:lnTo>
                    <a:lnTo>
                      <a:pt x="108458" y="151130"/>
                    </a:lnTo>
                    <a:lnTo>
                      <a:pt x="108813" y="156210"/>
                    </a:lnTo>
                    <a:lnTo>
                      <a:pt x="119989" y="156210"/>
                    </a:lnTo>
                    <a:lnTo>
                      <a:pt x="119989" y="151130"/>
                    </a:lnTo>
                    <a:lnTo>
                      <a:pt x="120383" y="147320"/>
                    </a:lnTo>
                    <a:lnTo>
                      <a:pt x="119468" y="139700"/>
                    </a:lnTo>
                    <a:lnTo>
                      <a:pt x="116763" y="138430"/>
                    </a:lnTo>
                    <a:lnTo>
                      <a:pt x="74536" y="138430"/>
                    </a:lnTo>
                    <a:lnTo>
                      <a:pt x="74536" y="121920"/>
                    </a:lnTo>
                    <a:lnTo>
                      <a:pt x="108572" y="121920"/>
                    </a:lnTo>
                    <a:lnTo>
                      <a:pt x="108572" y="127000"/>
                    </a:lnTo>
                    <a:lnTo>
                      <a:pt x="120053" y="127000"/>
                    </a:lnTo>
                    <a:lnTo>
                      <a:pt x="120103" y="121920"/>
                    </a:lnTo>
                    <a:lnTo>
                      <a:pt x="120230" y="119380"/>
                    </a:lnTo>
                    <a:lnTo>
                      <a:pt x="119824" y="111760"/>
                    </a:lnTo>
                    <a:lnTo>
                      <a:pt x="117373" y="110490"/>
                    </a:lnTo>
                    <a:lnTo>
                      <a:pt x="74460" y="110490"/>
                    </a:lnTo>
                    <a:lnTo>
                      <a:pt x="74460" y="92710"/>
                    </a:lnTo>
                    <a:lnTo>
                      <a:pt x="108458" y="92710"/>
                    </a:lnTo>
                    <a:lnTo>
                      <a:pt x="108572" y="95250"/>
                    </a:lnTo>
                    <a:lnTo>
                      <a:pt x="108788" y="99060"/>
                    </a:lnTo>
                    <a:lnTo>
                      <a:pt x="120053" y="99060"/>
                    </a:lnTo>
                    <a:lnTo>
                      <a:pt x="120116" y="92710"/>
                    </a:lnTo>
                    <a:lnTo>
                      <a:pt x="120243" y="90170"/>
                    </a:lnTo>
                    <a:lnTo>
                      <a:pt x="119799" y="83820"/>
                    </a:lnTo>
                    <a:lnTo>
                      <a:pt x="117297" y="81280"/>
                    </a:lnTo>
                    <a:lnTo>
                      <a:pt x="74295" y="81280"/>
                    </a:lnTo>
                    <a:lnTo>
                      <a:pt x="74358" y="52070"/>
                    </a:lnTo>
                    <a:lnTo>
                      <a:pt x="75260" y="50800"/>
                    </a:lnTo>
                    <a:lnTo>
                      <a:pt x="93967" y="41910"/>
                    </a:lnTo>
                    <a:lnTo>
                      <a:pt x="111760" y="33020"/>
                    </a:lnTo>
                    <a:lnTo>
                      <a:pt x="147675" y="16510"/>
                    </a:lnTo>
                    <a:lnTo>
                      <a:pt x="148755" y="16510"/>
                    </a:lnTo>
                    <a:lnTo>
                      <a:pt x="148755" y="91440"/>
                    </a:lnTo>
                    <a:lnTo>
                      <a:pt x="150507" y="92710"/>
                    </a:lnTo>
                    <a:lnTo>
                      <a:pt x="192684" y="92710"/>
                    </a:lnTo>
                    <a:lnTo>
                      <a:pt x="194602" y="91440"/>
                    </a:lnTo>
                    <a:lnTo>
                      <a:pt x="194602" y="81280"/>
                    </a:lnTo>
                    <a:lnTo>
                      <a:pt x="194614" y="16510"/>
                    </a:lnTo>
                    <a:lnTo>
                      <a:pt x="250596" y="41910"/>
                    </a:lnTo>
                    <a:lnTo>
                      <a:pt x="269214" y="52070"/>
                    </a:lnTo>
                    <a:lnTo>
                      <a:pt x="269214" y="38455"/>
                    </a:lnTo>
                    <a:lnTo>
                      <a:pt x="222250" y="16510"/>
                    </a:lnTo>
                    <a:lnTo>
                      <a:pt x="186778" y="0"/>
                    </a:lnTo>
                    <a:lnTo>
                      <a:pt x="183134" y="2540"/>
                    </a:lnTo>
                    <a:lnTo>
                      <a:pt x="183134" y="81280"/>
                    </a:lnTo>
                    <a:lnTo>
                      <a:pt x="160197" y="81280"/>
                    </a:lnTo>
                    <a:lnTo>
                      <a:pt x="160274" y="16510"/>
                    </a:lnTo>
                    <a:lnTo>
                      <a:pt x="160350" y="10160"/>
                    </a:lnTo>
                    <a:lnTo>
                      <a:pt x="160489" y="2540"/>
                    </a:lnTo>
                    <a:lnTo>
                      <a:pt x="155359" y="0"/>
                    </a:lnTo>
                    <a:lnTo>
                      <a:pt x="129273" y="12700"/>
                    </a:lnTo>
                    <a:lnTo>
                      <a:pt x="108991" y="21590"/>
                    </a:lnTo>
                    <a:lnTo>
                      <a:pt x="88658" y="31750"/>
                    </a:lnTo>
                    <a:lnTo>
                      <a:pt x="64287" y="41910"/>
                    </a:lnTo>
                    <a:lnTo>
                      <a:pt x="62712" y="44450"/>
                    </a:lnTo>
                    <a:lnTo>
                      <a:pt x="62801" y="299720"/>
                    </a:lnTo>
                    <a:lnTo>
                      <a:pt x="37007" y="299720"/>
                    </a:lnTo>
                    <a:lnTo>
                      <a:pt x="37071" y="284480"/>
                    </a:lnTo>
                    <a:lnTo>
                      <a:pt x="36906" y="276860"/>
                    </a:lnTo>
                    <a:lnTo>
                      <a:pt x="37528" y="275590"/>
                    </a:lnTo>
                    <a:lnTo>
                      <a:pt x="47307" y="270510"/>
                    </a:lnTo>
                    <a:lnTo>
                      <a:pt x="50457" y="265430"/>
                    </a:lnTo>
                    <a:lnTo>
                      <a:pt x="51257" y="264160"/>
                    </a:lnTo>
                    <a:lnTo>
                      <a:pt x="51358" y="227330"/>
                    </a:lnTo>
                    <a:lnTo>
                      <a:pt x="49771" y="219710"/>
                    </a:lnTo>
                    <a:lnTo>
                      <a:pt x="48907" y="218440"/>
                    </a:lnTo>
                    <a:lnTo>
                      <a:pt x="45478" y="213360"/>
                    </a:lnTo>
                    <a:lnTo>
                      <a:pt x="39878" y="210007"/>
                    </a:lnTo>
                    <a:lnTo>
                      <a:pt x="39878" y="254000"/>
                    </a:lnTo>
                    <a:lnTo>
                      <a:pt x="39776" y="260350"/>
                    </a:lnTo>
                    <a:lnTo>
                      <a:pt x="36195" y="265430"/>
                    </a:lnTo>
                    <a:lnTo>
                      <a:pt x="26479" y="265430"/>
                    </a:lnTo>
                    <a:lnTo>
                      <a:pt x="22809" y="260350"/>
                    </a:lnTo>
                    <a:lnTo>
                      <a:pt x="22682" y="246380"/>
                    </a:lnTo>
                    <a:lnTo>
                      <a:pt x="22771" y="223520"/>
                    </a:lnTo>
                    <a:lnTo>
                      <a:pt x="26606" y="218440"/>
                    </a:lnTo>
                    <a:lnTo>
                      <a:pt x="36182" y="219710"/>
                    </a:lnTo>
                    <a:lnTo>
                      <a:pt x="39738" y="223520"/>
                    </a:lnTo>
                    <a:lnTo>
                      <a:pt x="39763" y="224790"/>
                    </a:lnTo>
                    <a:lnTo>
                      <a:pt x="39878" y="254000"/>
                    </a:lnTo>
                    <a:lnTo>
                      <a:pt x="39878" y="210007"/>
                    </a:lnTo>
                    <a:lnTo>
                      <a:pt x="39128" y="209550"/>
                    </a:lnTo>
                    <a:lnTo>
                      <a:pt x="31305" y="207010"/>
                    </a:lnTo>
                    <a:lnTo>
                      <a:pt x="23456" y="209550"/>
                    </a:lnTo>
                    <a:lnTo>
                      <a:pt x="17106" y="213360"/>
                    </a:lnTo>
                    <a:lnTo>
                      <a:pt x="12827" y="219710"/>
                    </a:lnTo>
                    <a:lnTo>
                      <a:pt x="11252" y="227330"/>
                    </a:lnTo>
                    <a:lnTo>
                      <a:pt x="11214" y="254000"/>
                    </a:lnTo>
                    <a:lnTo>
                      <a:pt x="11010" y="264160"/>
                    </a:lnTo>
                    <a:lnTo>
                      <a:pt x="15113" y="270510"/>
                    </a:lnTo>
                    <a:lnTo>
                      <a:pt x="24434" y="275590"/>
                    </a:lnTo>
                    <a:lnTo>
                      <a:pt x="25450" y="275590"/>
                    </a:lnTo>
                    <a:lnTo>
                      <a:pt x="25552" y="299720"/>
                    </a:lnTo>
                    <a:lnTo>
                      <a:pt x="0" y="299720"/>
                    </a:lnTo>
                    <a:lnTo>
                      <a:pt x="0" y="309880"/>
                    </a:lnTo>
                    <a:lnTo>
                      <a:pt x="343382" y="309880"/>
                    </a:lnTo>
                    <a:lnTo>
                      <a:pt x="343382" y="299720"/>
                    </a:lnTo>
                    <a:close/>
                  </a:path>
                </a:pathLst>
              </a:custGeom>
              <a:solidFill>
                <a:srgbClr val="FABC21"/>
              </a:solidFill>
            </p:spPr>
            <p:txBody>
              <a:bodyPr wrap="square" lIns="0" tIns="0" rIns="0" bIns="0" rtlCol="0"/>
              <a:lstStyle/>
              <a:p>
                <a:endParaRPr sz="1400"/>
              </a:p>
            </p:txBody>
          </p:sp>
        </p:grpSp>
      </p:grpSp>
      <p:pic>
        <p:nvPicPr>
          <p:cNvPr id="39" name="Picture 6" descr="Línea Negra Icono Para El Estado Y La Clase Política Del Gobierno  Ilustración del Vector - Ilustración de vector, gobierno: 173905886">
            <a:extLst>
              <a:ext uri="{FF2B5EF4-FFF2-40B4-BE49-F238E27FC236}">
                <a16:creationId xmlns:a16="http://schemas.microsoft.com/office/drawing/2014/main" id="{8BAB1EB7-8AEA-BB96-181D-0F78AF0AB1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8556" y="5316647"/>
            <a:ext cx="1202291" cy="1202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object 24">
            <a:extLst>
              <a:ext uri="{FF2B5EF4-FFF2-40B4-BE49-F238E27FC236}">
                <a16:creationId xmlns:a16="http://schemas.microsoft.com/office/drawing/2014/main" id="{97299F53-C19D-C225-59CC-E574A284D820}"/>
              </a:ext>
            </a:extLst>
          </p:cNvPr>
          <p:cNvSpPr/>
          <p:nvPr/>
        </p:nvSpPr>
        <p:spPr>
          <a:xfrm flipV="1">
            <a:off x="4769167" y="4759166"/>
            <a:ext cx="1315904" cy="828498"/>
          </a:xfrm>
          <a:custGeom>
            <a:avLst/>
            <a:gdLst/>
            <a:ahLst/>
            <a:cxnLst/>
            <a:rect l="l" t="t" r="r" b="b"/>
            <a:pathLst>
              <a:path w="1435100" h="1137285">
                <a:moveTo>
                  <a:pt x="0" y="1136929"/>
                </a:moveTo>
                <a:lnTo>
                  <a:pt x="1434503" y="0"/>
                </a:lnTo>
              </a:path>
            </a:pathLst>
          </a:cu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0" tIns="0" rIns="0" bIns="0" rtlCol="0"/>
          <a:lstStyle/>
          <a:p>
            <a:endParaRPr sz="1400"/>
          </a:p>
        </p:txBody>
      </p:sp>
      <p:sp>
        <p:nvSpPr>
          <p:cNvPr id="41" name="object 25">
            <a:extLst>
              <a:ext uri="{FF2B5EF4-FFF2-40B4-BE49-F238E27FC236}">
                <a16:creationId xmlns:a16="http://schemas.microsoft.com/office/drawing/2014/main" id="{C941BB03-032B-71DE-4327-BE096601F2A2}"/>
              </a:ext>
            </a:extLst>
          </p:cNvPr>
          <p:cNvSpPr/>
          <p:nvPr/>
        </p:nvSpPr>
        <p:spPr>
          <a:xfrm rot="4476034">
            <a:off x="4732797" y="4721020"/>
            <a:ext cx="49069" cy="44822"/>
          </a:xfrm>
          <a:custGeom>
            <a:avLst/>
            <a:gdLst/>
            <a:ahLst/>
            <a:cxnLst/>
            <a:rect l="l" t="t" r="r" b="b"/>
            <a:pathLst>
              <a:path w="53975" h="50800">
                <a:moveTo>
                  <a:pt x="20066" y="0"/>
                </a:moveTo>
                <a:lnTo>
                  <a:pt x="0" y="50685"/>
                </a:lnTo>
                <a:lnTo>
                  <a:pt x="53936" y="42735"/>
                </a:lnTo>
                <a:lnTo>
                  <a:pt x="20066" y="0"/>
                </a:lnTo>
                <a:close/>
              </a:path>
            </a:pathLst>
          </a:custGeom>
          <a:solidFill>
            <a:srgbClr val="005090"/>
          </a:solidFill>
          <a:ln>
            <a:solidFill>
              <a:srgbClr val="005090"/>
            </a:solidFill>
          </a:ln>
        </p:spPr>
        <p:txBody>
          <a:bodyPr wrap="square" lIns="0" tIns="0" rIns="0" bIns="0" rtlCol="0"/>
          <a:lstStyle/>
          <a:p>
            <a:endParaRPr sz="1400"/>
          </a:p>
        </p:txBody>
      </p:sp>
      <p:sp>
        <p:nvSpPr>
          <p:cNvPr id="42" name="object 11">
            <a:extLst>
              <a:ext uri="{FF2B5EF4-FFF2-40B4-BE49-F238E27FC236}">
                <a16:creationId xmlns:a16="http://schemas.microsoft.com/office/drawing/2014/main" id="{DE64832A-62A4-99CE-DF88-69D66C9C8D11}"/>
              </a:ext>
            </a:extLst>
          </p:cNvPr>
          <p:cNvSpPr txBox="1"/>
          <p:nvPr/>
        </p:nvSpPr>
        <p:spPr>
          <a:xfrm rot="1957395">
            <a:off x="4986694" y="5104987"/>
            <a:ext cx="1157985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023"/>
              </a:lnSpc>
            </a:pPr>
            <a:r>
              <a:rPr lang="es-ES" sz="1000">
                <a:latin typeface="Gill Sans MT"/>
                <a:cs typeface="Gill Sans MT"/>
              </a:rPr>
              <a:t>Subsidia la comisión</a:t>
            </a:r>
            <a:endParaRPr sz="1000">
              <a:latin typeface="Gill Sans MT"/>
              <a:cs typeface="Gill Sans MT"/>
            </a:endParaRPr>
          </a:p>
        </p:txBody>
      </p:sp>
      <p:sp>
        <p:nvSpPr>
          <p:cNvPr id="43" name="object 14">
            <a:extLst>
              <a:ext uri="{FF2B5EF4-FFF2-40B4-BE49-F238E27FC236}">
                <a16:creationId xmlns:a16="http://schemas.microsoft.com/office/drawing/2014/main" id="{288FDE8A-04E4-4525-217D-2725ABBCC37F}"/>
              </a:ext>
            </a:extLst>
          </p:cNvPr>
          <p:cNvSpPr/>
          <p:nvPr/>
        </p:nvSpPr>
        <p:spPr>
          <a:xfrm rot="16837919">
            <a:off x="7105940" y="4724382"/>
            <a:ext cx="852433" cy="1001456"/>
          </a:xfrm>
          <a:custGeom>
            <a:avLst/>
            <a:gdLst/>
            <a:ahLst/>
            <a:cxnLst/>
            <a:rect l="l" t="t" r="r" b="b"/>
            <a:pathLst>
              <a:path w="1103629" h="1391920">
                <a:moveTo>
                  <a:pt x="1103045" y="1391742"/>
                </a:moveTo>
                <a:lnTo>
                  <a:pt x="0" y="0"/>
                </a:lnTo>
              </a:path>
            </a:pathLst>
          </a:custGeom>
          <a:ln w="5473">
            <a:solidFill>
              <a:srgbClr val="FABC21"/>
            </a:solidFill>
            <a:prstDash val="sysDot"/>
          </a:ln>
        </p:spPr>
        <p:txBody>
          <a:bodyPr wrap="square" lIns="0" tIns="0" rIns="0" bIns="0" rtlCol="0"/>
          <a:lstStyle/>
          <a:p>
            <a:endParaRPr sz="14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2A6B4A09-AC9D-5FD8-D6EB-46F93B29ACA8}"/>
              </a:ext>
            </a:extLst>
          </p:cNvPr>
          <p:cNvSpPr/>
          <p:nvPr/>
        </p:nvSpPr>
        <p:spPr>
          <a:xfrm rot="16200000">
            <a:off x="8094280" y="4868099"/>
            <a:ext cx="46182" cy="47625"/>
          </a:xfrm>
          <a:custGeom>
            <a:avLst/>
            <a:gdLst/>
            <a:ahLst/>
            <a:cxnLst/>
            <a:rect l="l" t="t" r="r" b="b"/>
            <a:pathLst>
              <a:path w="50800" h="53975">
                <a:moveTo>
                  <a:pt x="42735" y="0"/>
                </a:moveTo>
                <a:lnTo>
                  <a:pt x="0" y="33870"/>
                </a:lnTo>
                <a:lnTo>
                  <a:pt x="50698" y="53936"/>
                </a:lnTo>
                <a:lnTo>
                  <a:pt x="42735" y="0"/>
                </a:lnTo>
                <a:close/>
              </a:path>
            </a:pathLst>
          </a:custGeom>
          <a:solidFill>
            <a:srgbClr val="FABC21"/>
          </a:solidFill>
          <a:ln>
            <a:solidFill>
              <a:srgbClr val="FABC21"/>
            </a:solidFill>
          </a:ln>
        </p:spPr>
        <p:txBody>
          <a:bodyPr wrap="square" lIns="0" tIns="0" rIns="0" bIns="0" rtlCol="0"/>
          <a:lstStyle/>
          <a:p>
            <a:endParaRPr sz="1400"/>
          </a:p>
        </p:txBody>
      </p:sp>
      <p:sp>
        <p:nvSpPr>
          <p:cNvPr id="45" name="object 11">
            <a:extLst>
              <a:ext uri="{FF2B5EF4-FFF2-40B4-BE49-F238E27FC236}">
                <a16:creationId xmlns:a16="http://schemas.microsoft.com/office/drawing/2014/main" id="{18180033-724A-A633-FF72-1B1007AFB3A1}"/>
              </a:ext>
            </a:extLst>
          </p:cNvPr>
          <p:cNvSpPr txBox="1"/>
          <p:nvPr/>
        </p:nvSpPr>
        <p:spPr>
          <a:xfrm rot="19787581">
            <a:off x="7009328" y="5104615"/>
            <a:ext cx="1019796" cy="2564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023"/>
              </a:lnSpc>
            </a:pPr>
            <a:r>
              <a:rPr lang="es-ES" sz="1000">
                <a:latin typeface="Gill Sans MT"/>
                <a:cs typeface="Gill Sans MT"/>
              </a:rPr>
              <a:t>Aportes para cubrir la comisión</a:t>
            </a:r>
            <a:endParaRPr sz="1000">
              <a:latin typeface="Gill Sans MT"/>
              <a:cs typeface="Gill Sans MT"/>
            </a:endParaRPr>
          </a:p>
        </p:txBody>
      </p:sp>
      <p:grpSp>
        <p:nvGrpSpPr>
          <p:cNvPr id="46" name="Grupo 45">
            <a:extLst>
              <a:ext uri="{FF2B5EF4-FFF2-40B4-BE49-F238E27FC236}">
                <a16:creationId xmlns:a16="http://schemas.microsoft.com/office/drawing/2014/main" id="{4EE7A178-E459-8F1C-706F-C3889A7F799C}"/>
              </a:ext>
            </a:extLst>
          </p:cNvPr>
          <p:cNvGrpSpPr/>
          <p:nvPr/>
        </p:nvGrpSpPr>
        <p:grpSpPr>
          <a:xfrm>
            <a:off x="10269132" y="5314189"/>
            <a:ext cx="1908213" cy="1553906"/>
            <a:chOff x="10423021" y="5643077"/>
            <a:chExt cx="1908213" cy="1553906"/>
          </a:xfrm>
        </p:grpSpPr>
        <p:pic>
          <p:nvPicPr>
            <p:cNvPr id="47" name="Imagen 46">
              <a:extLst>
                <a:ext uri="{FF2B5EF4-FFF2-40B4-BE49-F238E27FC236}">
                  <a16:creationId xmlns:a16="http://schemas.microsoft.com/office/drawing/2014/main" id="{33DF4419-9037-D3D5-8F78-CE9417FE8C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35501" r="32758"/>
            <a:stretch/>
          </p:blipFill>
          <p:spPr>
            <a:xfrm rot="5400000">
              <a:off x="10600175" y="5465923"/>
              <a:ext cx="1553906" cy="1908213"/>
            </a:xfrm>
            <a:prstGeom prst="rect">
              <a:avLst/>
            </a:prstGeom>
          </p:spPr>
        </p:pic>
        <p:pic>
          <p:nvPicPr>
            <p:cNvPr id="48" name="Imagen 47">
              <a:extLst>
                <a:ext uri="{FF2B5EF4-FFF2-40B4-BE49-F238E27FC236}">
                  <a16:creationId xmlns:a16="http://schemas.microsoft.com/office/drawing/2014/main" id="{959C2BD0-4624-4CDD-0EC0-4E3E1EBEB4D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766770" y="6196583"/>
              <a:ext cx="1270021" cy="578143"/>
            </a:xfrm>
            <a:prstGeom prst="rect">
              <a:avLst/>
            </a:prstGeom>
          </p:spPr>
        </p:pic>
      </p:grpSp>
      <p:sp>
        <p:nvSpPr>
          <p:cNvPr id="49" name="CuadroTexto 48">
            <a:extLst>
              <a:ext uri="{FF2B5EF4-FFF2-40B4-BE49-F238E27FC236}">
                <a16:creationId xmlns:a16="http://schemas.microsoft.com/office/drawing/2014/main" id="{92E08526-95ED-A065-4154-8AD67847587E}"/>
              </a:ext>
            </a:extLst>
          </p:cNvPr>
          <p:cNvSpPr txBox="1"/>
          <p:nvPr/>
        </p:nvSpPr>
        <p:spPr>
          <a:xfrm>
            <a:off x="76661" y="4678475"/>
            <a:ext cx="2919387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ClrTx/>
              <a:buSzPts val="1600"/>
            </a:pPr>
            <a:r>
              <a:rPr lang="es-MX" sz="1400">
                <a:solidFill>
                  <a:srgbClr val="202020"/>
                </a:solidFill>
                <a:latin typeface="Montserrat" pitchFamily="2" charset="77"/>
                <a:cs typeface="Tahoma"/>
                <a:sym typeface="Calibri"/>
              </a:rPr>
              <a:t>Bajo esta modalidad, el FNG suscribe convenios con diferentes entidades del orden Nacional y Territorial con el fin que estas asuman el costo de la comisión que el FNG cobra por el servicio de la garantía. </a:t>
            </a:r>
          </a:p>
        </p:txBody>
      </p:sp>
      <p:sp>
        <p:nvSpPr>
          <p:cNvPr id="50" name="CuadroTexto 49">
            <a:extLst>
              <a:ext uri="{FF2B5EF4-FFF2-40B4-BE49-F238E27FC236}">
                <a16:creationId xmlns:a16="http://schemas.microsoft.com/office/drawing/2014/main" id="{54E1AEA9-20E2-E4CB-21DC-F80F8D447F35}"/>
              </a:ext>
            </a:extLst>
          </p:cNvPr>
          <p:cNvSpPr txBox="1"/>
          <p:nvPr/>
        </p:nvSpPr>
        <p:spPr>
          <a:xfrm>
            <a:off x="6178025" y="6334272"/>
            <a:ext cx="788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/>
              <a:t>MVCT</a:t>
            </a:r>
          </a:p>
        </p:txBody>
      </p:sp>
    </p:spTree>
    <p:extLst>
      <p:ext uri="{BB962C8B-B14F-4D97-AF65-F5344CB8AC3E}">
        <p14:creationId xmlns:p14="http://schemas.microsoft.com/office/powerpoint/2010/main" val="31293467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7BD28DA8-CC58-A8C9-2196-C9A9690353AA}"/>
              </a:ext>
            </a:extLst>
          </p:cNvPr>
          <p:cNvSpPr txBox="1"/>
          <p:nvPr/>
        </p:nvSpPr>
        <p:spPr>
          <a:xfrm>
            <a:off x="781986" y="503280"/>
            <a:ext cx="1062802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45" algn="ctr">
              <a:lnSpc>
                <a:spcPct val="100000"/>
              </a:lnSpc>
              <a:spcBef>
                <a:spcPts val="5"/>
              </a:spcBef>
            </a:pPr>
            <a:r>
              <a:rPr lang="es-ES" sz="3200" b="1">
                <a:solidFill>
                  <a:schemeClr val="accent6"/>
                </a:solidFill>
              </a:rPr>
              <a:t>EMP285  Transformación Social</a:t>
            </a:r>
          </a:p>
          <a:p>
            <a:pPr marL="4445" algn="ctr">
              <a:lnSpc>
                <a:spcPct val="100000"/>
              </a:lnSpc>
              <a:spcBef>
                <a:spcPts val="5"/>
              </a:spcBef>
            </a:pPr>
            <a:r>
              <a:rPr lang="es-ES" sz="3200" b="1">
                <a:solidFill>
                  <a:schemeClr val="accent6"/>
                </a:solidFill>
              </a:rPr>
              <a:t> Mejoramiento de Vivienda</a:t>
            </a:r>
          </a:p>
          <a:p>
            <a:pPr algn="just"/>
            <a:endParaRPr lang="es-ES" sz="2400">
              <a:solidFill>
                <a:srgbClr val="333333"/>
              </a:solidFill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E7B8AB3B-53F9-A11C-DEB2-AAC6E6DE0764}"/>
              </a:ext>
            </a:extLst>
          </p:cNvPr>
          <p:cNvSpPr txBox="1"/>
          <p:nvPr/>
        </p:nvSpPr>
        <p:spPr>
          <a:xfrm>
            <a:off x="1002295" y="1906655"/>
            <a:ext cx="6216501" cy="5975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0639" marR="1036294">
              <a:spcBef>
                <a:spcPts val="133"/>
              </a:spcBef>
            </a:pPr>
            <a:r>
              <a:rPr lang="es-CO" sz="1600" b="1" spc="-7">
                <a:solidFill>
                  <a:srgbClr val="3E3E3E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Monto Máximo del Crédito </a:t>
            </a:r>
            <a:r>
              <a:rPr lang="es-CO" sz="1600" b="1">
                <a:solidFill>
                  <a:srgbClr val="3E3E3E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a </a:t>
            </a:r>
            <a:r>
              <a:rPr lang="es-CO" sz="1600" b="1" spc="-533">
                <a:solidFill>
                  <a:srgbClr val="3E3E3E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 </a:t>
            </a:r>
            <a:r>
              <a:rPr lang="es-CO" sz="1600" b="1" spc="-7">
                <a:solidFill>
                  <a:srgbClr val="3E3E3E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Garantizar</a:t>
            </a:r>
          </a:p>
          <a:p>
            <a:pPr marL="40639" marR="1036294">
              <a:spcBef>
                <a:spcPts val="133"/>
              </a:spcBef>
            </a:pPr>
            <a:r>
              <a:rPr lang="es-CO" sz="1600" spc="-7">
                <a:solidFill>
                  <a:srgbClr val="3E3E3E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Hasta 36 SMMLV</a:t>
            </a:r>
          </a:p>
        </p:txBody>
      </p:sp>
      <p:grpSp>
        <p:nvGrpSpPr>
          <p:cNvPr id="3" name="Google Shape;1272;p25">
            <a:extLst>
              <a:ext uri="{FF2B5EF4-FFF2-40B4-BE49-F238E27FC236}">
                <a16:creationId xmlns:a16="http://schemas.microsoft.com/office/drawing/2014/main" id="{9363A584-119C-9AB4-7083-B5A5CE35A432}"/>
              </a:ext>
            </a:extLst>
          </p:cNvPr>
          <p:cNvGrpSpPr/>
          <p:nvPr/>
        </p:nvGrpSpPr>
        <p:grpSpPr>
          <a:xfrm>
            <a:off x="545646" y="3023610"/>
            <a:ext cx="464757" cy="342513"/>
            <a:chOff x="-60988625" y="2310475"/>
            <a:chExt cx="316650" cy="311150"/>
          </a:xfrm>
          <a:solidFill>
            <a:srgbClr val="006FC0"/>
          </a:solidFill>
        </p:grpSpPr>
        <p:sp>
          <p:nvSpPr>
            <p:cNvPr id="5" name="Google Shape;1273;p25">
              <a:extLst>
                <a:ext uri="{FF2B5EF4-FFF2-40B4-BE49-F238E27FC236}">
                  <a16:creationId xmlns:a16="http://schemas.microsoft.com/office/drawing/2014/main" id="{A5B47F1B-DC0D-94DA-8CEB-EBFFF350B356}"/>
                </a:ext>
              </a:extLst>
            </p:cNvPr>
            <p:cNvSpPr/>
            <p:nvPr/>
          </p:nvSpPr>
          <p:spPr>
            <a:xfrm>
              <a:off x="-60988625" y="2310475"/>
              <a:ext cx="311125" cy="311150"/>
            </a:xfrm>
            <a:custGeom>
              <a:avLst/>
              <a:gdLst/>
              <a:ahLst/>
              <a:cxnLst/>
              <a:rect l="l" t="t" r="r" b="b"/>
              <a:pathLst>
                <a:path w="12445" h="12446" extrusionOk="0">
                  <a:moveTo>
                    <a:pt x="7877" y="883"/>
                  </a:moveTo>
                  <a:cubicBezTo>
                    <a:pt x="8097" y="883"/>
                    <a:pt x="8318" y="1072"/>
                    <a:pt x="8318" y="1324"/>
                  </a:cubicBezTo>
                  <a:lnTo>
                    <a:pt x="8318" y="10398"/>
                  </a:lnTo>
                  <a:cubicBezTo>
                    <a:pt x="8318" y="10870"/>
                    <a:pt x="8444" y="11311"/>
                    <a:pt x="8727" y="11626"/>
                  </a:cubicBezTo>
                  <a:lnTo>
                    <a:pt x="2111" y="11626"/>
                  </a:lnTo>
                  <a:cubicBezTo>
                    <a:pt x="1450" y="11626"/>
                    <a:pt x="851" y="11091"/>
                    <a:pt x="851" y="10398"/>
                  </a:cubicBezTo>
                  <a:lnTo>
                    <a:pt x="851" y="1324"/>
                  </a:lnTo>
                  <a:lnTo>
                    <a:pt x="820" y="1324"/>
                  </a:lnTo>
                  <a:cubicBezTo>
                    <a:pt x="820" y="1072"/>
                    <a:pt x="1009" y="883"/>
                    <a:pt x="1261" y="883"/>
                  </a:cubicBezTo>
                  <a:close/>
                  <a:moveTo>
                    <a:pt x="11500" y="10807"/>
                  </a:moveTo>
                  <a:cubicBezTo>
                    <a:pt x="11342" y="11280"/>
                    <a:pt x="10870" y="11626"/>
                    <a:pt x="10303" y="11626"/>
                  </a:cubicBezTo>
                  <a:cubicBezTo>
                    <a:pt x="9767" y="11626"/>
                    <a:pt x="9326" y="11280"/>
                    <a:pt x="9137" y="10807"/>
                  </a:cubicBezTo>
                  <a:close/>
                  <a:moveTo>
                    <a:pt x="1261" y="1"/>
                  </a:moveTo>
                  <a:cubicBezTo>
                    <a:pt x="568" y="1"/>
                    <a:pt x="32" y="568"/>
                    <a:pt x="32" y="1230"/>
                  </a:cubicBezTo>
                  <a:lnTo>
                    <a:pt x="32" y="10334"/>
                  </a:lnTo>
                  <a:cubicBezTo>
                    <a:pt x="0" y="11563"/>
                    <a:pt x="946" y="12445"/>
                    <a:pt x="2080" y="12445"/>
                  </a:cubicBezTo>
                  <a:lnTo>
                    <a:pt x="10334" y="12445"/>
                  </a:lnTo>
                  <a:cubicBezTo>
                    <a:pt x="11500" y="12445"/>
                    <a:pt x="12445" y="11500"/>
                    <a:pt x="12445" y="10366"/>
                  </a:cubicBezTo>
                  <a:cubicBezTo>
                    <a:pt x="12445" y="10145"/>
                    <a:pt x="12224" y="9925"/>
                    <a:pt x="12004" y="9925"/>
                  </a:cubicBezTo>
                  <a:lnTo>
                    <a:pt x="9074" y="9925"/>
                  </a:lnTo>
                  <a:lnTo>
                    <a:pt x="9074" y="1230"/>
                  </a:lnTo>
                  <a:cubicBezTo>
                    <a:pt x="9074" y="568"/>
                    <a:pt x="8538" y="1"/>
                    <a:pt x="78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000000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6" name="Google Shape;1274;p25">
              <a:extLst>
                <a:ext uri="{FF2B5EF4-FFF2-40B4-BE49-F238E27FC236}">
                  <a16:creationId xmlns:a16="http://schemas.microsoft.com/office/drawing/2014/main" id="{746B64A2-21B0-012A-C442-BC4D52E6E849}"/>
                </a:ext>
              </a:extLst>
            </p:cNvPr>
            <p:cNvSpPr/>
            <p:nvPr/>
          </p:nvSpPr>
          <p:spPr>
            <a:xfrm>
              <a:off x="-60947675" y="2353025"/>
              <a:ext cx="145725" cy="20500"/>
            </a:xfrm>
            <a:custGeom>
              <a:avLst/>
              <a:gdLst/>
              <a:ahLst/>
              <a:cxnLst/>
              <a:rect l="l" t="t" r="r" b="b"/>
              <a:pathLst>
                <a:path w="5829" h="820" extrusionOk="0">
                  <a:moveTo>
                    <a:pt x="442" y="0"/>
                  </a:moveTo>
                  <a:cubicBezTo>
                    <a:pt x="190" y="0"/>
                    <a:pt x="1" y="189"/>
                    <a:pt x="1" y="441"/>
                  </a:cubicBezTo>
                  <a:cubicBezTo>
                    <a:pt x="1" y="630"/>
                    <a:pt x="190" y="819"/>
                    <a:pt x="442" y="819"/>
                  </a:cubicBezTo>
                  <a:lnTo>
                    <a:pt x="5388" y="819"/>
                  </a:lnTo>
                  <a:cubicBezTo>
                    <a:pt x="5640" y="819"/>
                    <a:pt x="5829" y="630"/>
                    <a:pt x="5829" y="441"/>
                  </a:cubicBezTo>
                  <a:cubicBezTo>
                    <a:pt x="5829" y="189"/>
                    <a:pt x="5640" y="0"/>
                    <a:pt x="53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000000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7" name="Google Shape;1275;p25">
              <a:extLst>
                <a:ext uri="{FF2B5EF4-FFF2-40B4-BE49-F238E27FC236}">
                  <a16:creationId xmlns:a16="http://schemas.microsoft.com/office/drawing/2014/main" id="{8D4DF917-C636-D80B-C27E-719637F69EFB}"/>
                </a:ext>
              </a:extLst>
            </p:cNvPr>
            <p:cNvSpPr/>
            <p:nvPr/>
          </p:nvSpPr>
          <p:spPr>
            <a:xfrm>
              <a:off x="-60947675" y="2415250"/>
              <a:ext cx="145725" cy="20500"/>
            </a:xfrm>
            <a:custGeom>
              <a:avLst/>
              <a:gdLst/>
              <a:ahLst/>
              <a:cxnLst/>
              <a:rect l="l" t="t" r="r" b="b"/>
              <a:pathLst>
                <a:path w="5829" h="820" extrusionOk="0">
                  <a:moveTo>
                    <a:pt x="442" y="0"/>
                  </a:moveTo>
                  <a:cubicBezTo>
                    <a:pt x="190" y="0"/>
                    <a:pt x="1" y="189"/>
                    <a:pt x="1" y="378"/>
                  </a:cubicBezTo>
                  <a:cubicBezTo>
                    <a:pt x="1" y="630"/>
                    <a:pt x="190" y="819"/>
                    <a:pt x="442" y="819"/>
                  </a:cubicBezTo>
                  <a:lnTo>
                    <a:pt x="5388" y="819"/>
                  </a:lnTo>
                  <a:cubicBezTo>
                    <a:pt x="5640" y="819"/>
                    <a:pt x="5829" y="630"/>
                    <a:pt x="5829" y="378"/>
                  </a:cubicBezTo>
                  <a:cubicBezTo>
                    <a:pt x="5829" y="158"/>
                    <a:pt x="5640" y="0"/>
                    <a:pt x="53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000000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8" name="Google Shape;1276;p25">
              <a:extLst>
                <a:ext uri="{FF2B5EF4-FFF2-40B4-BE49-F238E27FC236}">
                  <a16:creationId xmlns:a16="http://schemas.microsoft.com/office/drawing/2014/main" id="{D97A1B9C-DFFD-D2AC-06FD-1959B4BEAB56}"/>
                </a:ext>
              </a:extLst>
            </p:cNvPr>
            <p:cNvSpPr/>
            <p:nvPr/>
          </p:nvSpPr>
          <p:spPr>
            <a:xfrm>
              <a:off x="-60947675" y="2475875"/>
              <a:ext cx="145725" cy="22100"/>
            </a:xfrm>
            <a:custGeom>
              <a:avLst/>
              <a:gdLst/>
              <a:ahLst/>
              <a:cxnLst/>
              <a:rect l="l" t="t" r="r" b="b"/>
              <a:pathLst>
                <a:path w="5829" h="884" extrusionOk="0">
                  <a:moveTo>
                    <a:pt x="442" y="1"/>
                  </a:moveTo>
                  <a:cubicBezTo>
                    <a:pt x="190" y="1"/>
                    <a:pt x="1" y="221"/>
                    <a:pt x="1" y="442"/>
                  </a:cubicBezTo>
                  <a:cubicBezTo>
                    <a:pt x="1" y="694"/>
                    <a:pt x="190" y="883"/>
                    <a:pt x="442" y="883"/>
                  </a:cubicBezTo>
                  <a:lnTo>
                    <a:pt x="5388" y="883"/>
                  </a:lnTo>
                  <a:cubicBezTo>
                    <a:pt x="5640" y="883"/>
                    <a:pt x="5829" y="694"/>
                    <a:pt x="5829" y="442"/>
                  </a:cubicBezTo>
                  <a:cubicBezTo>
                    <a:pt x="5829" y="221"/>
                    <a:pt x="5640" y="1"/>
                    <a:pt x="53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000000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9" name="Google Shape;1277;p25">
              <a:extLst>
                <a:ext uri="{FF2B5EF4-FFF2-40B4-BE49-F238E27FC236}">
                  <a16:creationId xmlns:a16="http://schemas.microsoft.com/office/drawing/2014/main" id="{D7C50A30-4C68-B4C0-B4A4-828C723DAF97}"/>
                </a:ext>
              </a:extLst>
            </p:cNvPr>
            <p:cNvSpPr/>
            <p:nvPr/>
          </p:nvSpPr>
          <p:spPr>
            <a:xfrm>
              <a:off x="-60947675" y="2538100"/>
              <a:ext cx="145725" cy="22075"/>
            </a:xfrm>
            <a:custGeom>
              <a:avLst/>
              <a:gdLst/>
              <a:ahLst/>
              <a:cxnLst/>
              <a:rect l="l" t="t" r="r" b="b"/>
              <a:pathLst>
                <a:path w="5829" h="883" extrusionOk="0">
                  <a:moveTo>
                    <a:pt x="442" y="1"/>
                  </a:moveTo>
                  <a:cubicBezTo>
                    <a:pt x="190" y="1"/>
                    <a:pt x="1" y="190"/>
                    <a:pt x="1" y="442"/>
                  </a:cubicBezTo>
                  <a:cubicBezTo>
                    <a:pt x="1" y="662"/>
                    <a:pt x="190" y="883"/>
                    <a:pt x="442" y="883"/>
                  </a:cubicBezTo>
                  <a:lnTo>
                    <a:pt x="5388" y="883"/>
                  </a:lnTo>
                  <a:cubicBezTo>
                    <a:pt x="5640" y="883"/>
                    <a:pt x="5829" y="662"/>
                    <a:pt x="5829" y="442"/>
                  </a:cubicBezTo>
                  <a:cubicBezTo>
                    <a:pt x="5829" y="190"/>
                    <a:pt x="5640" y="1"/>
                    <a:pt x="53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000000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10" name="Google Shape;1278;p25">
              <a:extLst>
                <a:ext uri="{FF2B5EF4-FFF2-40B4-BE49-F238E27FC236}">
                  <a16:creationId xmlns:a16="http://schemas.microsoft.com/office/drawing/2014/main" id="{3F6D0866-CB97-CE14-C140-44112B34F326}"/>
                </a:ext>
              </a:extLst>
            </p:cNvPr>
            <p:cNvSpPr/>
            <p:nvPr/>
          </p:nvSpPr>
          <p:spPr>
            <a:xfrm>
              <a:off x="-60740525" y="2312050"/>
              <a:ext cx="68550" cy="233950"/>
            </a:xfrm>
            <a:custGeom>
              <a:avLst/>
              <a:gdLst/>
              <a:ahLst/>
              <a:cxnLst/>
              <a:rect l="l" t="t" r="r" b="b"/>
              <a:pathLst>
                <a:path w="2742" h="9358" extrusionOk="0">
                  <a:moveTo>
                    <a:pt x="1796" y="789"/>
                  </a:moveTo>
                  <a:cubicBezTo>
                    <a:pt x="1891" y="789"/>
                    <a:pt x="1922" y="852"/>
                    <a:pt x="1922" y="946"/>
                  </a:cubicBezTo>
                  <a:lnTo>
                    <a:pt x="1922" y="1639"/>
                  </a:lnTo>
                  <a:lnTo>
                    <a:pt x="820" y="1639"/>
                  </a:lnTo>
                  <a:lnTo>
                    <a:pt x="820" y="946"/>
                  </a:lnTo>
                  <a:cubicBezTo>
                    <a:pt x="820" y="852"/>
                    <a:pt x="883" y="789"/>
                    <a:pt x="977" y="789"/>
                  </a:cubicBezTo>
                  <a:close/>
                  <a:moveTo>
                    <a:pt x="1922" y="2458"/>
                  </a:moveTo>
                  <a:lnTo>
                    <a:pt x="1922" y="6617"/>
                  </a:lnTo>
                  <a:lnTo>
                    <a:pt x="820" y="6617"/>
                  </a:lnTo>
                  <a:lnTo>
                    <a:pt x="820" y="2458"/>
                  </a:lnTo>
                  <a:close/>
                  <a:moveTo>
                    <a:pt x="1639" y="7436"/>
                  </a:moveTo>
                  <a:lnTo>
                    <a:pt x="1355" y="8035"/>
                  </a:lnTo>
                  <a:lnTo>
                    <a:pt x="1040" y="7436"/>
                  </a:lnTo>
                  <a:close/>
                  <a:moveTo>
                    <a:pt x="977" y="1"/>
                  </a:moveTo>
                  <a:cubicBezTo>
                    <a:pt x="410" y="1"/>
                    <a:pt x="1" y="410"/>
                    <a:pt x="1" y="946"/>
                  </a:cubicBezTo>
                  <a:lnTo>
                    <a:pt x="1" y="6995"/>
                  </a:lnTo>
                  <a:cubicBezTo>
                    <a:pt x="1" y="7090"/>
                    <a:pt x="1" y="7121"/>
                    <a:pt x="32" y="7184"/>
                  </a:cubicBezTo>
                  <a:lnTo>
                    <a:pt x="1009" y="9137"/>
                  </a:lnTo>
                  <a:cubicBezTo>
                    <a:pt x="1103" y="9295"/>
                    <a:pt x="1198" y="9358"/>
                    <a:pt x="1355" y="9358"/>
                  </a:cubicBezTo>
                  <a:cubicBezTo>
                    <a:pt x="1513" y="9358"/>
                    <a:pt x="1670" y="9295"/>
                    <a:pt x="1733" y="9137"/>
                  </a:cubicBezTo>
                  <a:lnTo>
                    <a:pt x="2678" y="7184"/>
                  </a:lnTo>
                  <a:cubicBezTo>
                    <a:pt x="2710" y="7153"/>
                    <a:pt x="2710" y="7090"/>
                    <a:pt x="2710" y="6995"/>
                  </a:cubicBezTo>
                  <a:lnTo>
                    <a:pt x="2710" y="946"/>
                  </a:lnTo>
                  <a:cubicBezTo>
                    <a:pt x="2741" y="410"/>
                    <a:pt x="2300" y="1"/>
                    <a:pt x="17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000000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" name="CuadroTexto 10">
            <a:extLst>
              <a:ext uri="{FF2B5EF4-FFF2-40B4-BE49-F238E27FC236}">
                <a16:creationId xmlns:a16="http://schemas.microsoft.com/office/drawing/2014/main" id="{E7B07F49-2F76-8AED-84B3-122D682A3DB9}"/>
              </a:ext>
            </a:extLst>
          </p:cNvPr>
          <p:cNvSpPr txBox="1"/>
          <p:nvPr/>
        </p:nvSpPr>
        <p:spPr>
          <a:xfrm>
            <a:off x="985115" y="2792291"/>
            <a:ext cx="6216501" cy="5975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0639" marR="1036294">
              <a:spcBef>
                <a:spcPts val="133"/>
              </a:spcBef>
            </a:pPr>
            <a:r>
              <a:rPr lang="es-CO" sz="1600" b="1" spc="-7">
                <a:solidFill>
                  <a:srgbClr val="3E3E3E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Destino</a:t>
            </a:r>
          </a:p>
          <a:p>
            <a:pPr marL="40639" marR="1036294">
              <a:spcBef>
                <a:spcPts val="133"/>
              </a:spcBef>
            </a:pPr>
            <a:r>
              <a:rPr lang="es-CO" sz="1600" spc="-7">
                <a:solidFill>
                  <a:srgbClr val="3E3E3E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Mejora de vivienda.</a:t>
            </a:r>
          </a:p>
        </p:txBody>
      </p:sp>
      <p:grpSp>
        <p:nvGrpSpPr>
          <p:cNvPr id="12" name="Google Shape;958;p25">
            <a:extLst>
              <a:ext uri="{FF2B5EF4-FFF2-40B4-BE49-F238E27FC236}">
                <a16:creationId xmlns:a16="http://schemas.microsoft.com/office/drawing/2014/main" id="{0D59565C-8D83-655E-7DC3-85E3FA84900B}"/>
              </a:ext>
            </a:extLst>
          </p:cNvPr>
          <p:cNvGrpSpPr/>
          <p:nvPr/>
        </p:nvGrpSpPr>
        <p:grpSpPr>
          <a:xfrm>
            <a:off x="556617" y="3881057"/>
            <a:ext cx="364856" cy="440599"/>
            <a:chOff x="5648375" y="238125"/>
            <a:chExt cx="483125" cy="483125"/>
          </a:xfrm>
          <a:solidFill>
            <a:srgbClr val="006FC0"/>
          </a:solidFill>
        </p:grpSpPr>
        <p:sp>
          <p:nvSpPr>
            <p:cNvPr id="13" name="Google Shape;959;p25">
              <a:extLst>
                <a:ext uri="{FF2B5EF4-FFF2-40B4-BE49-F238E27FC236}">
                  <a16:creationId xmlns:a16="http://schemas.microsoft.com/office/drawing/2014/main" id="{404F4C10-E8E3-8F68-1BDD-F5AA4D42BC6D}"/>
                </a:ext>
              </a:extLst>
            </p:cNvPr>
            <p:cNvSpPr/>
            <p:nvPr/>
          </p:nvSpPr>
          <p:spPr>
            <a:xfrm>
              <a:off x="5648375" y="23812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4001" y="1132"/>
                  </a:moveTo>
                  <a:cubicBezTo>
                    <a:pt x="4315" y="1132"/>
                    <a:pt x="4569" y="1386"/>
                    <a:pt x="4569" y="1700"/>
                  </a:cubicBezTo>
                  <a:lnTo>
                    <a:pt x="4569" y="3965"/>
                  </a:lnTo>
                  <a:cubicBezTo>
                    <a:pt x="4569" y="4276"/>
                    <a:pt x="4315" y="4529"/>
                    <a:pt x="4001" y="4529"/>
                  </a:cubicBezTo>
                  <a:cubicBezTo>
                    <a:pt x="3687" y="4529"/>
                    <a:pt x="3436" y="4276"/>
                    <a:pt x="3436" y="3965"/>
                  </a:cubicBezTo>
                  <a:lnTo>
                    <a:pt x="3436" y="1700"/>
                  </a:lnTo>
                  <a:cubicBezTo>
                    <a:pt x="3436" y="1386"/>
                    <a:pt x="3687" y="1132"/>
                    <a:pt x="4001" y="1132"/>
                  </a:cubicBezTo>
                  <a:close/>
                  <a:moveTo>
                    <a:pt x="9662" y="1132"/>
                  </a:moveTo>
                  <a:cubicBezTo>
                    <a:pt x="9976" y="1132"/>
                    <a:pt x="10230" y="1386"/>
                    <a:pt x="10230" y="1700"/>
                  </a:cubicBezTo>
                  <a:lnTo>
                    <a:pt x="10230" y="3965"/>
                  </a:lnTo>
                  <a:cubicBezTo>
                    <a:pt x="10230" y="4276"/>
                    <a:pt x="9976" y="4529"/>
                    <a:pt x="9662" y="4529"/>
                  </a:cubicBezTo>
                  <a:cubicBezTo>
                    <a:pt x="9348" y="4529"/>
                    <a:pt x="9098" y="4276"/>
                    <a:pt x="9098" y="3965"/>
                  </a:cubicBezTo>
                  <a:lnTo>
                    <a:pt x="9098" y="1700"/>
                  </a:lnTo>
                  <a:cubicBezTo>
                    <a:pt x="9098" y="1386"/>
                    <a:pt x="9348" y="1132"/>
                    <a:pt x="9662" y="1132"/>
                  </a:cubicBezTo>
                  <a:close/>
                  <a:moveTo>
                    <a:pt x="15324" y="1132"/>
                  </a:moveTo>
                  <a:cubicBezTo>
                    <a:pt x="15638" y="1132"/>
                    <a:pt x="15891" y="1386"/>
                    <a:pt x="15891" y="1700"/>
                  </a:cubicBezTo>
                  <a:lnTo>
                    <a:pt x="15891" y="3965"/>
                  </a:lnTo>
                  <a:cubicBezTo>
                    <a:pt x="15891" y="4276"/>
                    <a:pt x="15638" y="4529"/>
                    <a:pt x="15324" y="4529"/>
                  </a:cubicBezTo>
                  <a:cubicBezTo>
                    <a:pt x="15010" y="4529"/>
                    <a:pt x="14759" y="4276"/>
                    <a:pt x="14759" y="3965"/>
                  </a:cubicBezTo>
                  <a:lnTo>
                    <a:pt x="14759" y="1700"/>
                  </a:lnTo>
                  <a:cubicBezTo>
                    <a:pt x="14759" y="1386"/>
                    <a:pt x="15010" y="1132"/>
                    <a:pt x="15324" y="1132"/>
                  </a:cubicBezTo>
                  <a:close/>
                  <a:moveTo>
                    <a:pt x="17628" y="3397"/>
                  </a:moveTo>
                  <a:cubicBezTo>
                    <a:pt x="17939" y="3397"/>
                    <a:pt x="18192" y="3651"/>
                    <a:pt x="18192" y="3965"/>
                  </a:cubicBezTo>
                  <a:lnTo>
                    <a:pt x="18192" y="6833"/>
                  </a:lnTo>
                  <a:lnTo>
                    <a:pt x="1132" y="6833"/>
                  </a:lnTo>
                  <a:lnTo>
                    <a:pt x="1132" y="3965"/>
                  </a:lnTo>
                  <a:cubicBezTo>
                    <a:pt x="1132" y="3651"/>
                    <a:pt x="1386" y="3397"/>
                    <a:pt x="1700" y="3397"/>
                  </a:cubicBezTo>
                  <a:lnTo>
                    <a:pt x="2304" y="3397"/>
                  </a:lnTo>
                  <a:lnTo>
                    <a:pt x="2304" y="3965"/>
                  </a:lnTo>
                  <a:cubicBezTo>
                    <a:pt x="2304" y="4901"/>
                    <a:pt x="3062" y="5661"/>
                    <a:pt x="4001" y="5661"/>
                  </a:cubicBezTo>
                  <a:cubicBezTo>
                    <a:pt x="4940" y="5661"/>
                    <a:pt x="5701" y="4901"/>
                    <a:pt x="5701" y="3965"/>
                  </a:cubicBezTo>
                  <a:lnTo>
                    <a:pt x="5701" y="3397"/>
                  </a:lnTo>
                  <a:lnTo>
                    <a:pt x="7965" y="3397"/>
                  </a:lnTo>
                  <a:lnTo>
                    <a:pt x="7965" y="3965"/>
                  </a:lnTo>
                  <a:cubicBezTo>
                    <a:pt x="7965" y="4901"/>
                    <a:pt x="8723" y="5661"/>
                    <a:pt x="9662" y="5661"/>
                  </a:cubicBezTo>
                  <a:cubicBezTo>
                    <a:pt x="10601" y="5661"/>
                    <a:pt x="11362" y="4901"/>
                    <a:pt x="11362" y="3965"/>
                  </a:cubicBezTo>
                  <a:lnTo>
                    <a:pt x="11362" y="3397"/>
                  </a:lnTo>
                  <a:lnTo>
                    <a:pt x="13627" y="3397"/>
                  </a:lnTo>
                  <a:lnTo>
                    <a:pt x="13627" y="3965"/>
                  </a:lnTo>
                  <a:cubicBezTo>
                    <a:pt x="13627" y="4901"/>
                    <a:pt x="14385" y="5661"/>
                    <a:pt x="15324" y="5661"/>
                  </a:cubicBezTo>
                  <a:cubicBezTo>
                    <a:pt x="16263" y="5661"/>
                    <a:pt x="17024" y="4901"/>
                    <a:pt x="17024" y="3965"/>
                  </a:cubicBezTo>
                  <a:lnTo>
                    <a:pt x="17024" y="3397"/>
                  </a:lnTo>
                  <a:close/>
                  <a:moveTo>
                    <a:pt x="18192" y="7965"/>
                  </a:moveTo>
                  <a:lnTo>
                    <a:pt x="18192" y="17628"/>
                  </a:lnTo>
                  <a:cubicBezTo>
                    <a:pt x="18192" y="17939"/>
                    <a:pt x="17939" y="18192"/>
                    <a:pt x="17628" y="18192"/>
                  </a:cubicBezTo>
                  <a:lnTo>
                    <a:pt x="1700" y="18192"/>
                  </a:lnTo>
                  <a:cubicBezTo>
                    <a:pt x="1386" y="18192"/>
                    <a:pt x="1132" y="17939"/>
                    <a:pt x="1132" y="17628"/>
                  </a:cubicBezTo>
                  <a:lnTo>
                    <a:pt x="1132" y="7965"/>
                  </a:lnTo>
                  <a:close/>
                  <a:moveTo>
                    <a:pt x="4001" y="0"/>
                  </a:moveTo>
                  <a:cubicBezTo>
                    <a:pt x="3062" y="0"/>
                    <a:pt x="2304" y="761"/>
                    <a:pt x="2304" y="1700"/>
                  </a:cubicBezTo>
                  <a:lnTo>
                    <a:pt x="2304" y="2265"/>
                  </a:lnTo>
                  <a:lnTo>
                    <a:pt x="1700" y="2265"/>
                  </a:lnTo>
                  <a:cubicBezTo>
                    <a:pt x="761" y="2265"/>
                    <a:pt x="0" y="3025"/>
                    <a:pt x="0" y="3965"/>
                  </a:cubicBezTo>
                  <a:lnTo>
                    <a:pt x="0" y="17628"/>
                  </a:lnTo>
                  <a:cubicBezTo>
                    <a:pt x="0" y="18564"/>
                    <a:pt x="761" y="19324"/>
                    <a:pt x="1700" y="19324"/>
                  </a:cubicBezTo>
                  <a:lnTo>
                    <a:pt x="17628" y="19324"/>
                  </a:lnTo>
                  <a:cubicBezTo>
                    <a:pt x="18564" y="19324"/>
                    <a:pt x="19325" y="18564"/>
                    <a:pt x="19325" y="17628"/>
                  </a:cubicBezTo>
                  <a:lnTo>
                    <a:pt x="19325" y="3965"/>
                  </a:lnTo>
                  <a:cubicBezTo>
                    <a:pt x="19325" y="3025"/>
                    <a:pt x="18564" y="2265"/>
                    <a:pt x="17628" y="2265"/>
                  </a:cubicBezTo>
                  <a:lnTo>
                    <a:pt x="17024" y="2265"/>
                  </a:lnTo>
                  <a:lnTo>
                    <a:pt x="17024" y="1700"/>
                  </a:lnTo>
                  <a:cubicBezTo>
                    <a:pt x="17024" y="761"/>
                    <a:pt x="16263" y="0"/>
                    <a:pt x="15324" y="0"/>
                  </a:cubicBezTo>
                  <a:cubicBezTo>
                    <a:pt x="14385" y="0"/>
                    <a:pt x="13627" y="761"/>
                    <a:pt x="13627" y="1700"/>
                  </a:cubicBezTo>
                  <a:lnTo>
                    <a:pt x="13627" y="2265"/>
                  </a:lnTo>
                  <a:lnTo>
                    <a:pt x="11362" y="2265"/>
                  </a:lnTo>
                  <a:lnTo>
                    <a:pt x="11362" y="1700"/>
                  </a:lnTo>
                  <a:cubicBezTo>
                    <a:pt x="11362" y="761"/>
                    <a:pt x="10601" y="0"/>
                    <a:pt x="9662" y="0"/>
                  </a:cubicBezTo>
                  <a:cubicBezTo>
                    <a:pt x="8723" y="0"/>
                    <a:pt x="7965" y="761"/>
                    <a:pt x="7965" y="1700"/>
                  </a:cubicBezTo>
                  <a:lnTo>
                    <a:pt x="7965" y="2265"/>
                  </a:lnTo>
                  <a:lnTo>
                    <a:pt x="5701" y="2265"/>
                  </a:lnTo>
                  <a:lnTo>
                    <a:pt x="5701" y="1700"/>
                  </a:lnTo>
                  <a:cubicBezTo>
                    <a:pt x="5701" y="761"/>
                    <a:pt x="4940" y="0"/>
                    <a:pt x="40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435D74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Google Shape;960;p25">
              <a:extLst>
                <a:ext uri="{FF2B5EF4-FFF2-40B4-BE49-F238E27FC236}">
                  <a16:creationId xmlns:a16="http://schemas.microsoft.com/office/drawing/2014/main" id="{B562B2BD-7BF0-C2C8-37E3-82AA858AFDF2}"/>
                </a:ext>
              </a:extLst>
            </p:cNvPr>
            <p:cNvSpPr/>
            <p:nvPr/>
          </p:nvSpPr>
          <p:spPr>
            <a:xfrm>
              <a:off x="5705950" y="465550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6" y="1"/>
                  </a:moveTo>
                  <a:cubicBezTo>
                    <a:pt x="252" y="1"/>
                    <a:pt x="1" y="251"/>
                    <a:pt x="1" y="565"/>
                  </a:cubicBezTo>
                  <a:cubicBezTo>
                    <a:pt x="1" y="879"/>
                    <a:pt x="252" y="1133"/>
                    <a:pt x="566" y="1133"/>
                  </a:cubicBezTo>
                  <a:lnTo>
                    <a:pt x="2830" y="1133"/>
                  </a:lnTo>
                  <a:cubicBezTo>
                    <a:pt x="3144" y="1133"/>
                    <a:pt x="3395" y="879"/>
                    <a:pt x="3395" y="565"/>
                  </a:cubicBezTo>
                  <a:cubicBezTo>
                    <a:pt x="3395" y="251"/>
                    <a:pt x="3144" y="1"/>
                    <a:pt x="28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435D74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Google Shape;961;p25">
              <a:extLst>
                <a:ext uri="{FF2B5EF4-FFF2-40B4-BE49-F238E27FC236}">
                  <a16:creationId xmlns:a16="http://schemas.microsoft.com/office/drawing/2014/main" id="{DED61B57-55D1-329E-556C-03BFC103FB91}"/>
                </a:ext>
              </a:extLst>
            </p:cNvPr>
            <p:cNvSpPr/>
            <p:nvPr/>
          </p:nvSpPr>
          <p:spPr>
            <a:xfrm>
              <a:off x="5847500" y="465550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5" y="1"/>
                  </a:moveTo>
                  <a:cubicBezTo>
                    <a:pt x="251" y="1"/>
                    <a:pt x="0" y="251"/>
                    <a:pt x="0" y="565"/>
                  </a:cubicBezTo>
                  <a:cubicBezTo>
                    <a:pt x="0" y="879"/>
                    <a:pt x="251" y="1133"/>
                    <a:pt x="565" y="1133"/>
                  </a:cubicBezTo>
                  <a:lnTo>
                    <a:pt x="2830" y="1133"/>
                  </a:lnTo>
                  <a:cubicBezTo>
                    <a:pt x="3144" y="1133"/>
                    <a:pt x="3394" y="879"/>
                    <a:pt x="3394" y="565"/>
                  </a:cubicBezTo>
                  <a:cubicBezTo>
                    <a:pt x="3394" y="251"/>
                    <a:pt x="3144" y="1"/>
                    <a:pt x="28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435D74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962;p25">
              <a:extLst>
                <a:ext uri="{FF2B5EF4-FFF2-40B4-BE49-F238E27FC236}">
                  <a16:creationId xmlns:a16="http://schemas.microsoft.com/office/drawing/2014/main" id="{5BA6FEC9-72A3-01CD-79E6-0506B1E333DB}"/>
                </a:ext>
              </a:extLst>
            </p:cNvPr>
            <p:cNvSpPr/>
            <p:nvPr/>
          </p:nvSpPr>
          <p:spPr>
            <a:xfrm>
              <a:off x="5989025" y="465550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5" y="1"/>
                  </a:moveTo>
                  <a:cubicBezTo>
                    <a:pt x="251" y="1"/>
                    <a:pt x="1" y="251"/>
                    <a:pt x="1" y="565"/>
                  </a:cubicBezTo>
                  <a:cubicBezTo>
                    <a:pt x="1" y="879"/>
                    <a:pt x="251" y="1133"/>
                    <a:pt x="565" y="1133"/>
                  </a:cubicBezTo>
                  <a:lnTo>
                    <a:pt x="2830" y="1133"/>
                  </a:lnTo>
                  <a:cubicBezTo>
                    <a:pt x="3144" y="1133"/>
                    <a:pt x="3395" y="879"/>
                    <a:pt x="3395" y="565"/>
                  </a:cubicBezTo>
                  <a:cubicBezTo>
                    <a:pt x="3395" y="251"/>
                    <a:pt x="3144" y="1"/>
                    <a:pt x="28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435D74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963;p25">
              <a:extLst>
                <a:ext uri="{FF2B5EF4-FFF2-40B4-BE49-F238E27FC236}">
                  <a16:creationId xmlns:a16="http://schemas.microsoft.com/office/drawing/2014/main" id="{A5F35013-BCCB-F0A7-E6D2-73BA3A22A234}"/>
                </a:ext>
              </a:extLst>
            </p:cNvPr>
            <p:cNvSpPr/>
            <p:nvPr/>
          </p:nvSpPr>
          <p:spPr>
            <a:xfrm>
              <a:off x="5705950" y="550475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6" y="0"/>
                  </a:moveTo>
                  <a:cubicBezTo>
                    <a:pt x="252" y="0"/>
                    <a:pt x="1" y="251"/>
                    <a:pt x="1" y="565"/>
                  </a:cubicBezTo>
                  <a:cubicBezTo>
                    <a:pt x="1" y="879"/>
                    <a:pt x="252" y="1133"/>
                    <a:pt x="566" y="1133"/>
                  </a:cubicBezTo>
                  <a:lnTo>
                    <a:pt x="2830" y="1133"/>
                  </a:lnTo>
                  <a:cubicBezTo>
                    <a:pt x="3144" y="1133"/>
                    <a:pt x="3395" y="879"/>
                    <a:pt x="3395" y="565"/>
                  </a:cubicBezTo>
                  <a:cubicBezTo>
                    <a:pt x="3395" y="251"/>
                    <a:pt x="3144" y="0"/>
                    <a:pt x="28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435D74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964;p25">
              <a:extLst>
                <a:ext uri="{FF2B5EF4-FFF2-40B4-BE49-F238E27FC236}">
                  <a16:creationId xmlns:a16="http://schemas.microsoft.com/office/drawing/2014/main" id="{68D59645-7C54-31D2-098A-0E8A1A9B2793}"/>
                </a:ext>
              </a:extLst>
            </p:cNvPr>
            <p:cNvSpPr/>
            <p:nvPr/>
          </p:nvSpPr>
          <p:spPr>
            <a:xfrm>
              <a:off x="5847500" y="550475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5" y="0"/>
                  </a:moveTo>
                  <a:cubicBezTo>
                    <a:pt x="251" y="0"/>
                    <a:pt x="0" y="251"/>
                    <a:pt x="0" y="565"/>
                  </a:cubicBezTo>
                  <a:cubicBezTo>
                    <a:pt x="0" y="879"/>
                    <a:pt x="251" y="1133"/>
                    <a:pt x="565" y="1133"/>
                  </a:cubicBezTo>
                  <a:lnTo>
                    <a:pt x="2830" y="1133"/>
                  </a:lnTo>
                  <a:cubicBezTo>
                    <a:pt x="3144" y="1133"/>
                    <a:pt x="3394" y="879"/>
                    <a:pt x="3394" y="565"/>
                  </a:cubicBezTo>
                  <a:cubicBezTo>
                    <a:pt x="3394" y="251"/>
                    <a:pt x="3144" y="0"/>
                    <a:pt x="28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435D74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19" name="Google Shape;965;p25">
              <a:extLst>
                <a:ext uri="{FF2B5EF4-FFF2-40B4-BE49-F238E27FC236}">
                  <a16:creationId xmlns:a16="http://schemas.microsoft.com/office/drawing/2014/main" id="{1EC327B8-295C-2D3D-E424-34EBE55C4041}"/>
                </a:ext>
              </a:extLst>
            </p:cNvPr>
            <p:cNvSpPr/>
            <p:nvPr/>
          </p:nvSpPr>
          <p:spPr>
            <a:xfrm>
              <a:off x="5989025" y="550475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5" y="0"/>
                  </a:moveTo>
                  <a:cubicBezTo>
                    <a:pt x="251" y="0"/>
                    <a:pt x="1" y="251"/>
                    <a:pt x="1" y="565"/>
                  </a:cubicBezTo>
                  <a:cubicBezTo>
                    <a:pt x="1" y="879"/>
                    <a:pt x="251" y="1133"/>
                    <a:pt x="565" y="1133"/>
                  </a:cubicBezTo>
                  <a:lnTo>
                    <a:pt x="2830" y="1133"/>
                  </a:lnTo>
                  <a:cubicBezTo>
                    <a:pt x="3144" y="1133"/>
                    <a:pt x="3395" y="879"/>
                    <a:pt x="3395" y="565"/>
                  </a:cubicBezTo>
                  <a:cubicBezTo>
                    <a:pt x="3395" y="251"/>
                    <a:pt x="3144" y="0"/>
                    <a:pt x="28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435D74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20" name="Google Shape;966;p25">
              <a:extLst>
                <a:ext uri="{FF2B5EF4-FFF2-40B4-BE49-F238E27FC236}">
                  <a16:creationId xmlns:a16="http://schemas.microsoft.com/office/drawing/2014/main" id="{90899900-B84E-DACB-4192-793F19724F8C}"/>
                </a:ext>
              </a:extLst>
            </p:cNvPr>
            <p:cNvSpPr/>
            <p:nvPr/>
          </p:nvSpPr>
          <p:spPr>
            <a:xfrm>
              <a:off x="5705950" y="636300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6" y="1"/>
                  </a:moveTo>
                  <a:cubicBezTo>
                    <a:pt x="252" y="1"/>
                    <a:pt x="1" y="254"/>
                    <a:pt x="1" y="568"/>
                  </a:cubicBezTo>
                  <a:cubicBezTo>
                    <a:pt x="1" y="879"/>
                    <a:pt x="252" y="1133"/>
                    <a:pt x="566" y="1133"/>
                  </a:cubicBezTo>
                  <a:lnTo>
                    <a:pt x="2830" y="1133"/>
                  </a:lnTo>
                  <a:cubicBezTo>
                    <a:pt x="3144" y="1133"/>
                    <a:pt x="3395" y="879"/>
                    <a:pt x="3395" y="568"/>
                  </a:cubicBezTo>
                  <a:cubicBezTo>
                    <a:pt x="3395" y="254"/>
                    <a:pt x="3144" y="1"/>
                    <a:pt x="28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435D74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21" name="Google Shape;967;p25">
              <a:extLst>
                <a:ext uri="{FF2B5EF4-FFF2-40B4-BE49-F238E27FC236}">
                  <a16:creationId xmlns:a16="http://schemas.microsoft.com/office/drawing/2014/main" id="{F6322D32-3494-0B12-96DB-94F74829F1DB}"/>
                </a:ext>
              </a:extLst>
            </p:cNvPr>
            <p:cNvSpPr/>
            <p:nvPr/>
          </p:nvSpPr>
          <p:spPr>
            <a:xfrm>
              <a:off x="5847500" y="636300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5" y="1"/>
                  </a:moveTo>
                  <a:cubicBezTo>
                    <a:pt x="251" y="1"/>
                    <a:pt x="0" y="254"/>
                    <a:pt x="0" y="568"/>
                  </a:cubicBezTo>
                  <a:cubicBezTo>
                    <a:pt x="0" y="879"/>
                    <a:pt x="251" y="1133"/>
                    <a:pt x="565" y="1133"/>
                  </a:cubicBezTo>
                  <a:lnTo>
                    <a:pt x="2830" y="1133"/>
                  </a:lnTo>
                  <a:cubicBezTo>
                    <a:pt x="3144" y="1133"/>
                    <a:pt x="3394" y="879"/>
                    <a:pt x="3394" y="568"/>
                  </a:cubicBezTo>
                  <a:cubicBezTo>
                    <a:pt x="3394" y="254"/>
                    <a:pt x="3144" y="1"/>
                    <a:pt x="28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435D74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22" name="Google Shape;968;p25">
              <a:extLst>
                <a:ext uri="{FF2B5EF4-FFF2-40B4-BE49-F238E27FC236}">
                  <a16:creationId xmlns:a16="http://schemas.microsoft.com/office/drawing/2014/main" id="{F45F559D-2A7D-2C93-3C47-21F1779B57B2}"/>
                </a:ext>
              </a:extLst>
            </p:cNvPr>
            <p:cNvSpPr/>
            <p:nvPr/>
          </p:nvSpPr>
          <p:spPr>
            <a:xfrm>
              <a:off x="5989025" y="636300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5" y="1"/>
                  </a:moveTo>
                  <a:cubicBezTo>
                    <a:pt x="251" y="1"/>
                    <a:pt x="1" y="254"/>
                    <a:pt x="1" y="568"/>
                  </a:cubicBezTo>
                  <a:cubicBezTo>
                    <a:pt x="1" y="879"/>
                    <a:pt x="251" y="1133"/>
                    <a:pt x="565" y="1133"/>
                  </a:cubicBezTo>
                  <a:lnTo>
                    <a:pt x="2830" y="1133"/>
                  </a:lnTo>
                  <a:cubicBezTo>
                    <a:pt x="3144" y="1133"/>
                    <a:pt x="3395" y="879"/>
                    <a:pt x="3395" y="568"/>
                  </a:cubicBezTo>
                  <a:cubicBezTo>
                    <a:pt x="3395" y="254"/>
                    <a:pt x="3144" y="1"/>
                    <a:pt x="28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435D74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3" name="CuadroTexto 22">
            <a:extLst>
              <a:ext uri="{FF2B5EF4-FFF2-40B4-BE49-F238E27FC236}">
                <a16:creationId xmlns:a16="http://schemas.microsoft.com/office/drawing/2014/main" id="{074A479B-4006-FDE6-E50E-95480F52CE50}"/>
              </a:ext>
            </a:extLst>
          </p:cNvPr>
          <p:cNvSpPr txBox="1"/>
          <p:nvPr/>
        </p:nvSpPr>
        <p:spPr>
          <a:xfrm>
            <a:off x="1030271" y="3905747"/>
            <a:ext cx="6216501" cy="856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0639" marR="1036294">
              <a:spcBef>
                <a:spcPts val="133"/>
              </a:spcBef>
            </a:pPr>
            <a:r>
              <a:rPr lang="es-CO" sz="1600" b="1" spc="-7">
                <a:solidFill>
                  <a:srgbClr val="3E3E3E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Plazo</a:t>
            </a:r>
          </a:p>
          <a:p>
            <a:pPr marL="40639" marR="1036294">
              <a:spcBef>
                <a:spcPts val="133"/>
              </a:spcBef>
            </a:pPr>
            <a:r>
              <a:rPr lang="es-CO" sz="1600" spc="-7">
                <a:solidFill>
                  <a:srgbClr val="3E3E3E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Hasta 120 meses</a:t>
            </a:r>
          </a:p>
          <a:p>
            <a:pPr marL="40639" marR="1036294">
              <a:spcBef>
                <a:spcPts val="133"/>
              </a:spcBef>
            </a:pPr>
            <a:endParaRPr lang="es-CO" sz="1600">
              <a:latin typeface="Montserrat" panose="00000500000000000000" pitchFamily="2" charset="0"/>
              <a:cs typeface="Calibri" panose="020F0502020204030204" pitchFamily="34" charset="0"/>
            </a:endParaRPr>
          </a:p>
        </p:txBody>
      </p:sp>
      <p:grpSp>
        <p:nvGrpSpPr>
          <p:cNvPr id="24" name="Google Shape;5138;g8ecac0fc20_0_6818">
            <a:extLst>
              <a:ext uri="{FF2B5EF4-FFF2-40B4-BE49-F238E27FC236}">
                <a16:creationId xmlns:a16="http://schemas.microsoft.com/office/drawing/2014/main" id="{75567BBB-F4CE-106F-C0A7-0E31BE20CD2C}"/>
              </a:ext>
            </a:extLst>
          </p:cNvPr>
          <p:cNvGrpSpPr/>
          <p:nvPr/>
        </p:nvGrpSpPr>
        <p:grpSpPr>
          <a:xfrm>
            <a:off x="542960" y="5277188"/>
            <a:ext cx="392589" cy="295224"/>
            <a:chOff x="6679825" y="2693700"/>
            <a:chExt cx="257875" cy="258575"/>
          </a:xfrm>
          <a:solidFill>
            <a:srgbClr val="006FC0"/>
          </a:solidFill>
        </p:grpSpPr>
        <p:sp>
          <p:nvSpPr>
            <p:cNvPr id="25" name="Google Shape;5139;g8ecac0fc20_0_6818">
              <a:extLst>
                <a:ext uri="{FF2B5EF4-FFF2-40B4-BE49-F238E27FC236}">
                  <a16:creationId xmlns:a16="http://schemas.microsoft.com/office/drawing/2014/main" id="{89907254-F60C-59C0-FD3D-32F9E588EC2D}"/>
                </a:ext>
              </a:extLst>
            </p:cNvPr>
            <p:cNvSpPr/>
            <p:nvPr/>
          </p:nvSpPr>
          <p:spPr>
            <a:xfrm>
              <a:off x="6679825" y="2693700"/>
              <a:ext cx="257875" cy="258575"/>
            </a:xfrm>
            <a:custGeom>
              <a:avLst/>
              <a:gdLst/>
              <a:ahLst/>
              <a:cxnLst/>
              <a:rect l="l" t="t" r="r" b="b"/>
              <a:pathLst>
                <a:path w="10315" h="10343" extrusionOk="0">
                  <a:moveTo>
                    <a:pt x="5102" y="670"/>
                  </a:moveTo>
                  <a:cubicBezTo>
                    <a:pt x="5604" y="670"/>
                    <a:pt x="6022" y="1088"/>
                    <a:pt x="6022" y="1562"/>
                  </a:cubicBezTo>
                  <a:cubicBezTo>
                    <a:pt x="6022" y="2063"/>
                    <a:pt x="5604" y="2481"/>
                    <a:pt x="5102" y="2481"/>
                  </a:cubicBezTo>
                  <a:cubicBezTo>
                    <a:pt x="4600" y="2481"/>
                    <a:pt x="4182" y="2063"/>
                    <a:pt x="4182" y="1562"/>
                  </a:cubicBezTo>
                  <a:cubicBezTo>
                    <a:pt x="4182" y="1088"/>
                    <a:pt x="4600" y="670"/>
                    <a:pt x="5102" y="670"/>
                  </a:cubicBezTo>
                  <a:close/>
                  <a:moveTo>
                    <a:pt x="1757" y="1896"/>
                  </a:moveTo>
                  <a:cubicBezTo>
                    <a:pt x="2063" y="1896"/>
                    <a:pt x="2342" y="2175"/>
                    <a:pt x="2342" y="2481"/>
                  </a:cubicBezTo>
                  <a:cubicBezTo>
                    <a:pt x="2342" y="2788"/>
                    <a:pt x="2063" y="3067"/>
                    <a:pt x="1757" y="3067"/>
                  </a:cubicBezTo>
                  <a:cubicBezTo>
                    <a:pt x="1422" y="3067"/>
                    <a:pt x="1143" y="2788"/>
                    <a:pt x="1143" y="2481"/>
                  </a:cubicBezTo>
                  <a:cubicBezTo>
                    <a:pt x="1143" y="2119"/>
                    <a:pt x="1422" y="1896"/>
                    <a:pt x="1757" y="1896"/>
                  </a:cubicBezTo>
                  <a:close/>
                  <a:moveTo>
                    <a:pt x="8447" y="1896"/>
                  </a:moveTo>
                  <a:cubicBezTo>
                    <a:pt x="8781" y="1896"/>
                    <a:pt x="9032" y="2175"/>
                    <a:pt x="9032" y="2481"/>
                  </a:cubicBezTo>
                  <a:cubicBezTo>
                    <a:pt x="9032" y="2788"/>
                    <a:pt x="8753" y="3067"/>
                    <a:pt x="8447" y="3067"/>
                  </a:cubicBezTo>
                  <a:cubicBezTo>
                    <a:pt x="8112" y="3067"/>
                    <a:pt x="7834" y="2788"/>
                    <a:pt x="7834" y="2481"/>
                  </a:cubicBezTo>
                  <a:cubicBezTo>
                    <a:pt x="7834" y="2119"/>
                    <a:pt x="8112" y="1896"/>
                    <a:pt x="8447" y="1896"/>
                  </a:cubicBezTo>
                  <a:close/>
                  <a:moveTo>
                    <a:pt x="1701" y="3624"/>
                  </a:moveTo>
                  <a:cubicBezTo>
                    <a:pt x="2370" y="3624"/>
                    <a:pt x="2927" y="4182"/>
                    <a:pt x="2927" y="4851"/>
                  </a:cubicBezTo>
                  <a:lnTo>
                    <a:pt x="2927" y="6412"/>
                  </a:lnTo>
                  <a:cubicBezTo>
                    <a:pt x="2955" y="6635"/>
                    <a:pt x="2816" y="6719"/>
                    <a:pt x="2649" y="6719"/>
                  </a:cubicBezTo>
                  <a:cubicBezTo>
                    <a:pt x="2481" y="6719"/>
                    <a:pt x="2342" y="6858"/>
                    <a:pt x="2342" y="7053"/>
                  </a:cubicBezTo>
                  <a:lnTo>
                    <a:pt x="2342" y="8865"/>
                  </a:lnTo>
                  <a:cubicBezTo>
                    <a:pt x="2342" y="9032"/>
                    <a:pt x="2203" y="9172"/>
                    <a:pt x="2035" y="9172"/>
                  </a:cubicBezTo>
                  <a:lnTo>
                    <a:pt x="1422" y="9172"/>
                  </a:lnTo>
                  <a:cubicBezTo>
                    <a:pt x="1255" y="9172"/>
                    <a:pt x="1116" y="9032"/>
                    <a:pt x="1116" y="8865"/>
                  </a:cubicBezTo>
                  <a:lnTo>
                    <a:pt x="1116" y="7053"/>
                  </a:lnTo>
                  <a:cubicBezTo>
                    <a:pt x="1116" y="6858"/>
                    <a:pt x="976" y="6719"/>
                    <a:pt x="809" y="6719"/>
                  </a:cubicBezTo>
                  <a:cubicBezTo>
                    <a:pt x="642" y="6719"/>
                    <a:pt x="502" y="6579"/>
                    <a:pt x="502" y="6412"/>
                  </a:cubicBezTo>
                  <a:lnTo>
                    <a:pt x="502" y="4851"/>
                  </a:lnTo>
                  <a:cubicBezTo>
                    <a:pt x="502" y="4182"/>
                    <a:pt x="1060" y="3624"/>
                    <a:pt x="1701" y="3624"/>
                  </a:cubicBezTo>
                  <a:close/>
                  <a:moveTo>
                    <a:pt x="8391" y="3624"/>
                  </a:moveTo>
                  <a:cubicBezTo>
                    <a:pt x="9060" y="3624"/>
                    <a:pt x="9618" y="4182"/>
                    <a:pt x="9618" y="4851"/>
                  </a:cubicBezTo>
                  <a:lnTo>
                    <a:pt x="9618" y="6440"/>
                  </a:lnTo>
                  <a:lnTo>
                    <a:pt x="9645" y="6440"/>
                  </a:lnTo>
                  <a:cubicBezTo>
                    <a:pt x="9645" y="6635"/>
                    <a:pt x="9506" y="6774"/>
                    <a:pt x="9339" y="6774"/>
                  </a:cubicBezTo>
                  <a:cubicBezTo>
                    <a:pt x="9172" y="6774"/>
                    <a:pt x="9032" y="6914"/>
                    <a:pt x="9032" y="7081"/>
                  </a:cubicBezTo>
                  <a:lnTo>
                    <a:pt x="9032" y="8893"/>
                  </a:lnTo>
                  <a:cubicBezTo>
                    <a:pt x="9032" y="9060"/>
                    <a:pt x="8893" y="9199"/>
                    <a:pt x="8726" y="9199"/>
                  </a:cubicBezTo>
                  <a:lnTo>
                    <a:pt x="8112" y="9199"/>
                  </a:lnTo>
                  <a:cubicBezTo>
                    <a:pt x="7945" y="9199"/>
                    <a:pt x="7806" y="9060"/>
                    <a:pt x="7806" y="8893"/>
                  </a:cubicBezTo>
                  <a:lnTo>
                    <a:pt x="7806" y="7053"/>
                  </a:lnTo>
                  <a:cubicBezTo>
                    <a:pt x="7806" y="6858"/>
                    <a:pt x="7666" y="6719"/>
                    <a:pt x="7499" y="6719"/>
                  </a:cubicBezTo>
                  <a:cubicBezTo>
                    <a:pt x="7332" y="6719"/>
                    <a:pt x="7192" y="6579"/>
                    <a:pt x="7192" y="6412"/>
                  </a:cubicBezTo>
                  <a:lnTo>
                    <a:pt x="7192" y="4851"/>
                  </a:lnTo>
                  <a:cubicBezTo>
                    <a:pt x="7192" y="4182"/>
                    <a:pt x="7750" y="3624"/>
                    <a:pt x="8391" y="3624"/>
                  </a:cubicBezTo>
                  <a:close/>
                  <a:moveTo>
                    <a:pt x="5381" y="3095"/>
                  </a:moveTo>
                  <a:cubicBezTo>
                    <a:pt x="6077" y="3234"/>
                    <a:pt x="6635" y="3875"/>
                    <a:pt x="6635" y="4600"/>
                  </a:cubicBezTo>
                  <a:lnTo>
                    <a:pt x="6635" y="6440"/>
                  </a:lnTo>
                  <a:cubicBezTo>
                    <a:pt x="6663" y="6635"/>
                    <a:pt x="6523" y="6719"/>
                    <a:pt x="6356" y="6719"/>
                  </a:cubicBezTo>
                  <a:cubicBezTo>
                    <a:pt x="6161" y="6719"/>
                    <a:pt x="6022" y="6858"/>
                    <a:pt x="6022" y="7053"/>
                  </a:cubicBezTo>
                  <a:lnTo>
                    <a:pt x="6022" y="9478"/>
                  </a:lnTo>
                  <a:cubicBezTo>
                    <a:pt x="6022" y="9645"/>
                    <a:pt x="5882" y="9785"/>
                    <a:pt x="5715" y="9785"/>
                  </a:cubicBezTo>
                  <a:lnTo>
                    <a:pt x="4461" y="9785"/>
                  </a:lnTo>
                  <a:cubicBezTo>
                    <a:pt x="4293" y="9785"/>
                    <a:pt x="4154" y="9645"/>
                    <a:pt x="4154" y="9478"/>
                  </a:cubicBezTo>
                  <a:lnTo>
                    <a:pt x="4154" y="7053"/>
                  </a:lnTo>
                  <a:cubicBezTo>
                    <a:pt x="4154" y="6858"/>
                    <a:pt x="4015" y="6719"/>
                    <a:pt x="3847" y="6719"/>
                  </a:cubicBezTo>
                  <a:cubicBezTo>
                    <a:pt x="3652" y="6719"/>
                    <a:pt x="3513" y="6579"/>
                    <a:pt x="3513" y="6412"/>
                  </a:cubicBezTo>
                  <a:lnTo>
                    <a:pt x="3513" y="4851"/>
                  </a:lnTo>
                  <a:lnTo>
                    <a:pt x="3513" y="4600"/>
                  </a:lnTo>
                  <a:cubicBezTo>
                    <a:pt x="3513" y="3875"/>
                    <a:pt x="4043" y="3234"/>
                    <a:pt x="4739" y="3095"/>
                  </a:cubicBezTo>
                  <a:lnTo>
                    <a:pt x="4739" y="5185"/>
                  </a:lnTo>
                  <a:cubicBezTo>
                    <a:pt x="4739" y="5381"/>
                    <a:pt x="4879" y="5520"/>
                    <a:pt x="5046" y="5520"/>
                  </a:cubicBezTo>
                  <a:cubicBezTo>
                    <a:pt x="5241" y="5520"/>
                    <a:pt x="5381" y="5381"/>
                    <a:pt x="5381" y="5185"/>
                  </a:cubicBezTo>
                  <a:lnTo>
                    <a:pt x="5381" y="3095"/>
                  </a:lnTo>
                  <a:close/>
                  <a:moveTo>
                    <a:pt x="5130" y="1"/>
                  </a:moveTo>
                  <a:cubicBezTo>
                    <a:pt x="4293" y="1"/>
                    <a:pt x="3624" y="670"/>
                    <a:pt x="3624" y="1506"/>
                  </a:cubicBezTo>
                  <a:cubicBezTo>
                    <a:pt x="3624" y="1952"/>
                    <a:pt x="3847" y="2370"/>
                    <a:pt x="4154" y="2649"/>
                  </a:cubicBezTo>
                  <a:cubicBezTo>
                    <a:pt x="3736" y="2872"/>
                    <a:pt x="3373" y="3234"/>
                    <a:pt x="3206" y="3652"/>
                  </a:cubicBezTo>
                  <a:cubicBezTo>
                    <a:pt x="3067" y="3485"/>
                    <a:pt x="2900" y="3346"/>
                    <a:pt x="2677" y="3234"/>
                  </a:cubicBezTo>
                  <a:cubicBezTo>
                    <a:pt x="2900" y="3039"/>
                    <a:pt x="3039" y="2732"/>
                    <a:pt x="3039" y="2398"/>
                  </a:cubicBezTo>
                  <a:cubicBezTo>
                    <a:pt x="3039" y="1757"/>
                    <a:pt x="2481" y="1199"/>
                    <a:pt x="1812" y="1199"/>
                  </a:cubicBezTo>
                  <a:cubicBezTo>
                    <a:pt x="1143" y="1199"/>
                    <a:pt x="586" y="1757"/>
                    <a:pt x="586" y="2398"/>
                  </a:cubicBezTo>
                  <a:cubicBezTo>
                    <a:pt x="586" y="2732"/>
                    <a:pt x="725" y="3039"/>
                    <a:pt x="948" y="3234"/>
                  </a:cubicBezTo>
                  <a:cubicBezTo>
                    <a:pt x="391" y="3569"/>
                    <a:pt x="1" y="4154"/>
                    <a:pt x="1" y="4851"/>
                  </a:cubicBezTo>
                  <a:lnTo>
                    <a:pt x="1" y="6412"/>
                  </a:lnTo>
                  <a:cubicBezTo>
                    <a:pt x="1" y="6802"/>
                    <a:pt x="251" y="7137"/>
                    <a:pt x="586" y="7276"/>
                  </a:cubicBezTo>
                  <a:lnTo>
                    <a:pt x="586" y="8865"/>
                  </a:lnTo>
                  <a:cubicBezTo>
                    <a:pt x="586" y="9339"/>
                    <a:pt x="1004" y="9757"/>
                    <a:pt x="1506" y="9757"/>
                  </a:cubicBezTo>
                  <a:lnTo>
                    <a:pt x="2091" y="9757"/>
                  </a:lnTo>
                  <a:cubicBezTo>
                    <a:pt x="2593" y="9757"/>
                    <a:pt x="3011" y="9339"/>
                    <a:pt x="3011" y="8865"/>
                  </a:cubicBezTo>
                  <a:lnTo>
                    <a:pt x="3011" y="7276"/>
                  </a:lnTo>
                  <a:cubicBezTo>
                    <a:pt x="3095" y="7248"/>
                    <a:pt x="3206" y="7192"/>
                    <a:pt x="3318" y="7109"/>
                  </a:cubicBezTo>
                  <a:cubicBezTo>
                    <a:pt x="3429" y="7192"/>
                    <a:pt x="3485" y="7248"/>
                    <a:pt x="3624" y="7276"/>
                  </a:cubicBezTo>
                  <a:lnTo>
                    <a:pt x="3624" y="9450"/>
                  </a:lnTo>
                  <a:cubicBezTo>
                    <a:pt x="3624" y="9924"/>
                    <a:pt x="4043" y="10342"/>
                    <a:pt x="4544" y="10342"/>
                  </a:cubicBezTo>
                  <a:lnTo>
                    <a:pt x="5799" y="10342"/>
                  </a:lnTo>
                  <a:cubicBezTo>
                    <a:pt x="6273" y="10342"/>
                    <a:pt x="6691" y="9924"/>
                    <a:pt x="6691" y="9450"/>
                  </a:cubicBezTo>
                  <a:lnTo>
                    <a:pt x="6691" y="7276"/>
                  </a:lnTo>
                  <a:cubicBezTo>
                    <a:pt x="6802" y="7248"/>
                    <a:pt x="6914" y="7192"/>
                    <a:pt x="6997" y="7109"/>
                  </a:cubicBezTo>
                  <a:cubicBezTo>
                    <a:pt x="7109" y="7192"/>
                    <a:pt x="7192" y="7248"/>
                    <a:pt x="7332" y="7276"/>
                  </a:cubicBezTo>
                  <a:lnTo>
                    <a:pt x="7332" y="8865"/>
                  </a:lnTo>
                  <a:cubicBezTo>
                    <a:pt x="7332" y="9339"/>
                    <a:pt x="7750" y="9757"/>
                    <a:pt x="8224" y="9757"/>
                  </a:cubicBezTo>
                  <a:lnTo>
                    <a:pt x="8809" y="9757"/>
                  </a:lnTo>
                  <a:cubicBezTo>
                    <a:pt x="9311" y="9757"/>
                    <a:pt x="9729" y="9339"/>
                    <a:pt x="9729" y="8865"/>
                  </a:cubicBezTo>
                  <a:lnTo>
                    <a:pt x="9729" y="7276"/>
                  </a:lnTo>
                  <a:cubicBezTo>
                    <a:pt x="10064" y="7137"/>
                    <a:pt x="10314" y="6830"/>
                    <a:pt x="10314" y="6412"/>
                  </a:cubicBezTo>
                  <a:lnTo>
                    <a:pt x="10314" y="4851"/>
                  </a:lnTo>
                  <a:cubicBezTo>
                    <a:pt x="10287" y="4210"/>
                    <a:pt x="9896" y="3596"/>
                    <a:pt x="9339" y="3318"/>
                  </a:cubicBezTo>
                  <a:cubicBezTo>
                    <a:pt x="9562" y="3095"/>
                    <a:pt x="9701" y="2788"/>
                    <a:pt x="9701" y="2481"/>
                  </a:cubicBezTo>
                  <a:cubicBezTo>
                    <a:pt x="9701" y="1812"/>
                    <a:pt x="9144" y="1255"/>
                    <a:pt x="8475" y="1255"/>
                  </a:cubicBezTo>
                  <a:cubicBezTo>
                    <a:pt x="7806" y="1255"/>
                    <a:pt x="7248" y="1812"/>
                    <a:pt x="7248" y="2481"/>
                  </a:cubicBezTo>
                  <a:cubicBezTo>
                    <a:pt x="7248" y="2788"/>
                    <a:pt x="7388" y="3095"/>
                    <a:pt x="7611" y="3318"/>
                  </a:cubicBezTo>
                  <a:cubicBezTo>
                    <a:pt x="7388" y="3429"/>
                    <a:pt x="7220" y="3569"/>
                    <a:pt x="7081" y="3736"/>
                  </a:cubicBezTo>
                  <a:cubicBezTo>
                    <a:pt x="6969" y="3485"/>
                    <a:pt x="6802" y="3290"/>
                    <a:pt x="6635" y="3067"/>
                  </a:cubicBezTo>
                  <a:cubicBezTo>
                    <a:pt x="6496" y="2927"/>
                    <a:pt x="6300" y="2788"/>
                    <a:pt x="6105" y="2677"/>
                  </a:cubicBezTo>
                  <a:cubicBezTo>
                    <a:pt x="6440" y="2370"/>
                    <a:pt x="6663" y="1952"/>
                    <a:pt x="6663" y="1534"/>
                  </a:cubicBezTo>
                  <a:cubicBezTo>
                    <a:pt x="6663" y="1116"/>
                    <a:pt x="6496" y="725"/>
                    <a:pt x="6217" y="447"/>
                  </a:cubicBezTo>
                  <a:cubicBezTo>
                    <a:pt x="5938" y="168"/>
                    <a:pt x="5520" y="1"/>
                    <a:pt x="51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000000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26" name="Google Shape;5140;g8ecac0fc20_0_6818">
              <a:extLst>
                <a:ext uri="{FF2B5EF4-FFF2-40B4-BE49-F238E27FC236}">
                  <a16:creationId xmlns:a16="http://schemas.microsoft.com/office/drawing/2014/main" id="{26AEE3A4-97C6-DC59-64B1-1D34CBD2CC6D}"/>
                </a:ext>
              </a:extLst>
            </p:cNvPr>
            <p:cNvSpPr/>
            <p:nvPr/>
          </p:nvSpPr>
          <p:spPr>
            <a:xfrm flipH="1">
              <a:off x="6679825" y="2693700"/>
              <a:ext cx="257875" cy="258575"/>
            </a:xfrm>
            <a:custGeom>
              <a:avLst/>
              <a:gdLst/>
              <a:ahLst/>
              <a:cxnLst/>
              <a:rect l="l" t="t" r="r" b="b"/>
              <a:pathLst>
                <a:path w="10315" h="10343" extrusionOk="0">
                  <a:moveTo>
                    <a:pt x="5102" y="670"/>
                  </a:moveTo>
                  <a:cubicBezTo>
                    <a:pt x="5604" y="670"/>
                    <a:pt x="6022" y="1088"/>
                    <a:pt x="6022" y="1562"/>
                  </a:cubicBezTo>
                  <a:cubicBezTo>
                    <a:pt x="6022" y="2063"/>
                    <a:pt x="5604" y="2481"/>
                    <a:pt x="5102" y="2481"/>
                  </a:cubicBezTo>
                  <a:cubicBezTo>
                    <a:pt x="4600" y="2481"/>
                    <a:pt x="4182" y="2063"/>
                    <a:pt x="4182" y="1562"/>
                  </a:cubicBezTo>
                  <a:cubicBezTo>
                    <a:pt x="4182" y="1088"/>
                    <a:pt x="4600" y="670"/>
                    <a:pt x="5102" y="670"/>
                  </a:cubicBezTo>
                  <a:close/>
                  <a:moveTo>
                    <a:pt x="1757" y="1896"/>
                  </a:moveTo>
                  <a:cubicBezTo>
                    <a:pt x="2063" y="1896"/>
                    <a:pt x="2342" y="2175"/>
                    <a:pt x="2342" y="2481"/>
                  </a:cubicBezTo>
                  <a:cubicBezTo>
                    <a:pt x="2342" y="2788"/>
                    <a:pt x="2063" y="3067"/>
                    <a:pt x="1757" y="3067"/>
                  </a:cubicBezTo>
                  <a:cubicBezTo>
                    <a:pt x="1422" y="3067"/>
                    <a:pt x="1143" y="2788"/>
                    <a:pt x="1143" y="2481"/>
                  </a:cubicBezTo>
                  <a:cubicBezTo>
                    <a:pt x="1143" y="2119"/>
                    <a:pt x="1422" y="1896"/>
                    <a:pt x="1757" y="1896"/>
                  </a:cubicBezTo>
                  <a:close/>
                  <a:moveTo>
                    <a:pt x="8447" y="1896"/>
                  </a:moveTo>
                  <a:cubicBezTo>
                    <a:pt x="8781" y="1896"/>
                    <a:pt x="9032" y="2175"/>
                    <a:pt x="9032" y="2481"/>
                  </a:cubicBezTo>
                  <a:cubicBezTo>
                    <a:pt x="9032" y="2788"/>
                    <a:pt x="8753" y="3067"/>
                    <a:pt x="8447" y="3067"/>
                  </a:cubicBezTo>
                  <a:cubicBezTo>
                    <a:pt x="8112" y="3067"/>
                    <a:pt x="7834" y="2788"/>
                    <a:pt x="7834" y="2481"/>
                  </a:cubicBezTo>
                  <a:cubicBezTo>
                    <a:pt x="7834" y="2119"/>
                    <a:pt x="8112" y="1896"/>
                    <a:pt x="8447" y="1896"/>
                  </a:cubicBezTo>
                  <a:close/>
                  <a:moveTo>
                    <a:pt x="1701" y="3624"/>
                  </a:moveTo>
                  <a:cubicBezTo>
                    <a:pt x="2370" y="3624"/>
                    <a:pt x="2927" y="4182"/>
                    <a:pt x="2927" y="4851"/>
                  </a:cubicBezTo>
                  <a:lnTo>
                    <a:pt x="2927" y="6412"/>
                  </a:lnTo>
                  <a:cubicBezTo>
                    <a:pt x="2955" y="6635"/>
                    <a:pt x="2816" y="6719"/>
                    <a:pt x="2649" y="6719"/>
                  </a:cubicBezTo>
                  <a:cubicBezTo>
                    <a:pt x="2481" y="6719"/>
                    <a:pt x="2342" y="6858"/>
                    <a:pt x="2342" y="7053"/>
                  </a:cubicBezTo>
                  <a:lnTo>
                    <a:pt x="2342" y="8865"/>
                  </a:lnTo>
                  <a:cubicBezTo>
                    <a:pt x="2342" y="9032"/>
                    <a:pt x="2203" y="9172"/>
                    <a:pt x="2035" y="9172"/>
                  </a:cubicBezTo>
                  <a:lnTo>
                    <a:pt x="1422" y="9172"/>
                  </a:lnTo>
                  <a:cubicBezTo>
                    <a:pt x="1255" y="9172"/>
                    <a:pt x="1116" y="9032"/>
                    <a:pt x="1116" y="8865"/>
                  </a:cubicBezTo>
                  <a:lnTo>
                    <a:pt x="1116" y="7053"/>
                  </a:lnTo>
                  <a:cubicBezTo>
                    <a:pt x="1116" y="6858"/>
                    <a:pt x="976" y="6719"/>
                    <a:pt x="809" y="6719"/>
                  </a:cubicBezTo>
                  <a:cubicBezTo>
                    <a:pt x="642" y="6719"/>
                    <a:pt x="502" y="6579"/>
                    <a:pt x="502" y="6412"/>
                  </a:cubicBezTo>
                  <a:lnTo>
                    <a:pt x="502" y="4851"/>
                  </a:lnTo>
                  <a:cubicBezTo>
                    <a:pt x="502" y="4182"/>
                    <a:pt x="1060" y="3624"/>
                    <a:pt x="1701" y="3624"/>
                  </a:cubicBezTo>
                  <a:close/>
                  <a:moveTo>
                    <a:pt x="8391" y="3624"/>
                  </a:moveTo>
                  <a:cubicBezTo>
                    <a:pt x="9060" y="3624"/>
                    <a:pt x="9618" y="4182"/>
                    <a:pt x="9618" y="4851"/>
                  </a:cubicBezTo>
                  <a:lnTo>
                    <a:pt x="9618" y="6440"/>
                  </a:lnTo>
                  <a:lnTo>
                    <a:pt x="9645" y="6440"/>
                  </a:lnTo>
                  <a:cubicBezTo>
                    <a:pt x="9645" y="6635"/>
                    <a:pt x="9506" y="6774"/>
                    <a:pt x="9339" y="6774"/>
                  </a:cubicBezTo>
                  <a:cubicBezTo>
                    <a:pt x="9172" y="6774"/>
                    <a:pt x="9032" y="6914"/>
                    <a:pt x="9032" y="7081"/>
                  </a:cubicBezTo>
                  <a:lnTo>
                    <a:pt x="9032" y="8893"/>
                  </a:lnTo>
                  <a:cubicBezTo>
                    <a:pt x="9032" y="9060"/>
                    <a:pt x="8893" y="9199"/>
                    <a:pt x="8726" y="9199"/>
                  </a:cubicBezTo>
                  <a:lnTo>
                    <a:pt x="8112" y="9199"/>
                  </a:lnTo>
                  <a:cubicBezTo>
                    <a:pt x="7945" y="9199"/>
                    <a:pt x="7806" y="9060"/>
                    <a:pt x="7806" y="8893"/>
                  </a:cubicBezTo>
                  <a:lnTo>
                    <a:pt x="7806" y="7053"/>
                  </a:lnTo>
                  <a:cubicBezTo>
                    <a:pt x="7806" y="6858"/>
                    <a:pt x="7666" y="6719"/>
                    <a:pt x="7499" y="6719"/>
                  </a:cubicBezTo>
                  <a:cubicBezTo>
                    <a:pt x="7332" y="6719"/>
                    <a:pt x="7192" y="6579"/>
                    <a:pt x="7192" y="6412"/>
                  </a:cubicBezTo>
                  <a:lnTo>
                    <a:pt x="7192" y="4851"/>
                  </a:lnTo>
                  <a:cubicBezTo>
                    <a:pt x="7192" y="4182"/>
                    <a:pt x="7750" y="3624"/>
                    <a:pt x="8391" y="3624"/>
                  </a:cubicBezTo>
                  <a:close/>
                  <a:moveTo>
                    <a:pt x="5381" y="3095"/>
                  </a:moveTo>
                  <a:cubicBezTo>
                    <a:pt x="6077" y="3234"/>
                    <a:pt x="6635" y="3875"/>
                    <a:pt x="6635" y="4600"/>
                  </a:cubicBezTo>
                  <a:lnTo>
                    <a:pt x="6635" y="6440"/>
                  </a:lnTo>
                  <a:cubicBezTo>
                    <a:pt x="6663" y="6635"/>
                    <a:pt x="6523" y="6719"/>
                    <a:pt x="6356" y="6719"/>
                  </a:cubicBezTo>
                  <a:cubicBezTo>
                    <a:pt x="6161" y="6719"/>
                    <a:pt x="6022" y="6858"/>
                    <a:pt x="6022" y="7053"/>
                  </a:cubicBezTo>
                  <a:lnTo>
                    <a:pt x="6022" y="9478"/>
                  </a:lnTo>
                  <a:cubicBezTo>
                    <a:pt x="6022" y="9645"/>
                    <a:pt x="5882" y="9785"/>
                    <a:pt x="5715" y="9785"/>
                  </a:cubicBezTo>
                  <a:lnTo>
                    <a:pt x="4461" y="9785"/>
                  </a:lnTo>
                  <a:cubicBezTo>
                    <a:pt x="4293" y="9785"/>
                    <a:pt x="4154" y="9645"/>
                    <a:pt x="4154" y="9478"/>
                  </a:cubicBezTo>
                  <a:lnTo>
                    <a:pt x="4154" y="7053"/>
                  </a:lnTo>
                  <a:cubicBezTo>
                    <a:pt x="4154" y="6858"/>
                    <a:pt x="4015" y="6719"/>
                    <a:pt x="3847" y="6719"/>
                  </a:cubicBezTo>
                  <a:cubicBezTo>
                    <a:pt x="3652" y="6719"/>
                    <a:pt x="3513" y="6579"/>
                    <a:pt x="3513" y="6412"/>
                  </a:cubicBezTo>
                  <a:lnTo>
                    <a:pt x="3513" y="4851"/>
                  </a:lnTo>
                  <a:lnTo>
                    <a:pt x="3513" y="4600"/>
                  </a:lnTo>
                  <a:cubicBezTo>
                    <a:pt x="3513" y="3875"/>
                    <a:pt x="4043" y="3234"/>
                    <a:pt x="4739" y="3095"/>
                  </a:cubicBezTo>
                  <a:lnTo>
                    <a:pt x="4739" y="5185"/>
                  </a:lnTo>
                  <a:cubicBezTo>
                    <a:pt x="4739" y="5381"/>
                    <a:pt x="4879" y="5520"/>
                    <a:pt x="5046" y="5520"/>
                  </a:cubicBezTo>
                  <a:cubicBezTo>
                    <a:pt x="5241" y="5520"/>
                    <a:pt x="5381" y="5381"/>
                    <a:pt x="5381" y="5185"/>
                  </a:cubicBezTo>
                  <a:lnTo>
                    <a:pt x="5381" y="3095"/>
                  </a:lnTo>
                  <a:close/>
                  <a:moveTo>
                    <a:pt x="5130" y="1"/>
                  </a:moveTo>
                  <a:cubicBezTo>
                    <a:pt x="4293" y="1"/>
                    <a:pt x="3624" y="670"/>
                    <a:pt x="3624" y="1506"/>
                  </a:cubicBezTo>
                  <a:cubicBezTo>
                    <a:pt x="3624" y="1952"/>
                    <a:pt x="3847" y="2370"/>
                    <a:pt x="4154" y="2649"/>
                  </a:cubicBezTo>
                  <a:cubicBezTo>
                    <a:pt x="3736" y="2872"/>
                    <a:pt x="3373" y="3234"/>
                    <a:pt x="3206" y="3652"/>
                  </a:cubicBezTo>
                  <a:cubicBezTo>
                    <a:pt x="3067" y="3485"/>
                    <a:pt x="2900" y="3346"/>
                    <a:pt x="2677" y="3234"/>
                  </a:cubicBezTo>
                  <a:cubicBezTo>
                    <a:pt x="2900" y="3039"/>
                    <a:pt x="3039" y="2732"/>
                    <a:pt x="3039" y="2398"/>
                  </a:cubicBezTo>
                  <a:cubicBezTo>
                    <a:pt x="3039" y="1757"/>
                    <a:pt x="2481" y="1199"/>
                    <a:pt x="1812" y="1199"/>
                  </a:cubicBezTo>
                  <a:cubicBezTo>
                    <a:pt x="1143" y="1199"/>
                    <a:pt x="586" y="1757"/>
                    <a:pt x="586" y="2398"/>
                  </a:cubicBezTo>
                  <a:cubicBezTo>
                    <a:pt x="586" y="2732"/>
                    <a:pt x="725" y="3039"/>
                    <a:pt x="948" y="3234"/>
                  </a:cubicBezTo>
                  <a:cubicBezTo>
                    <a:pt x="391" y="3569"/>
                    <a:pt x="1" y="4154"/>
                    <a:pt x="1" y="4851"/>
                  </a:cubicBezTo>
                  <a:lnTo>
                    <a:pt x="1" y="6412"/>
                  </a:lnTo>
                  <a:cubicBezTo>
                    <a:pt x="1" y="6802"/>
                    <a:pt x="251" y="7137"/>
                    <a:pt x="586" y="7276"/>
                  </a:cubicBezTo>
                  <a:lnTo>
                    <a:pt x="586" y="8865"/>
                  </a:lnTo>
                  <a:cubicBezTo>
                    <a:pt x="586" y="9339"/>
                    <a:pt x="1004" y="9757"/>
                    <a:pt x="1506" y="9757"/>
                  </a:cubicBezTo>
                  <a:lnTo>
                    <a:pt x="2091" y="9757"/>
                  </a:lnTo>
                  <a:cubicBezTo>
                    <a:pt x="2593" y="9757"/>
                    <a:pt x="3011" y="9339"/>
                    <a:pt x="3011" y="8865"/>
                  </a:cubicBezTo>
                  <a:lnTo>
                    <a:pt x="3011" y="7276"/>
                  </a:lnTo>
                  <a:cubicBezTo>
                    <a:pt x="3095" y="7248"/>
                    <a:pt x="3206" y="7192"/>
                    <a:pt x="3318" y="7109"/>
                  </a:cubicBezTo>
                  <a:cubicBezTo>
                    <a:pt x="3429" y="7192"/>
                    <a:pt x="3485" y="7248"/>
                    <a:pt x="3624" y="7276"/>
                  </a:cubicBezTo>
                  <a:lnTo>
                    <a:pt x="3624" y="9450"/>
                  </a:lnTo>
                  <a:cubicBezTo>
                    <a:pt x="3624" y="9924"/>
                    <a:pt x="4043" y="10342"/>
                    <a:pt x="4544" y="10342"/>
                  </a:cubicBezTo>
                  <a:lnTo>
                    <a:pt x="5799" y="10342"/>
                  </a:lnTo>
                  <a:cubicBezTo>
                    <a:pt x="6273" y="10342"/>
                    <a:pt x="6691" y="9924"/>
                    <a:pt x="6691" y="9450"/>
                  </a:cubicBezTo>
                  <a:lnTo>
                    <a:pt x="6691" y="7276"/>
                  </a:lnTo>
                  <a:cubicBezTo>
                    <a:pt x="6802" y="7248"/>
                    <a:pt x="6914" y="7192"/>
                    <a:pt x="6997" y="7109"/>
                  </a:cubicBezTo>
                  <a:cubicBezTo>
                    <a:pt x="7109" y="7192"/>
                    <a:pt x="7192" y="7248"/>
                    <a:pt x="7332" y="7276"/>
                  </a:cubicBezTo>
                  <a:lnTo>
                    <a:pt x="7332" y="8865"/>
                  </a:lnTo>
                  <a:cubicBezTo>
                    <a:pt x="7332" y="9339"/>
                    <a:pt x="7750" y="9757"/>
                    <a:pt x="8224" y="9757"/>
                  </a:cubicBezTo>
                  <a:lnTo>
                    <a:pt x="8809" y="9757"/>
                  </a:lnTo>
                  <a:cubicBezTo>
                    <a:pt x="9311" y="9757"/>
                    <a:pt x="9729" y="9339"/>
                    <a:pt x="9729" y="8865"/>
                  </a:cubicBezTo>
                  <a:lnTo>
                    <a:pt x="9729" y="7276"/>
                  </a:lnTo>
                  <a:cubicBezTo>
                    <a:pt x="10064" y="7137"/>
                    <a:pt x="10314" y="6830"/>
                    <a:pt x="10314" y="6412"/>
                  </a:cubicBezTo>
                  <a:lnTo>
                    <a:pt x="10314" y="4851"/>
                  </a:lnTo>
                  <a:cubicBezTo>
                    <a:pt x="10287" y="4210"/>
                    <a:pt x="9896" y="3596"/>
                    <a:pt x="9339" y="3318"/>
                  </a:cubicBezTo>
                  <a:cubicBezTo>
                    <a:pt x="9562" y="3095"/>
                    <a:pt x="9701" y="2788"/>
                    <a:pt x="9701" y="2481"/>
                  </a:cubicBezTo>
                  <a:cubicBezTo>
                    <a:pt x="9701" y="1812"/>
                    <a:pt x="9144" y="1255"/>
                    <a:pt x="8475" y="1255"/>
                  </a:cubicBezTo>
                  <a:cubicBezTo>
                    <a:pt x="7806" y="1255"/>
                    <a:pt x="7248" y="1812"/>
                    <a:pt x="7248" y="2481"/>
                  </a:cubicBezTo>
                  <a:cubicBezTo>
                    <a:pt x="7248" y="2788"/>
                    <a:pt x="7388" y="3095"/>
                    <a:pt x="7611" y="3318"/>
                  </a:cubicBezTo>
                  <a:cubicBezTo>
                    <a:pt x="7388" y="3429"/>
                    <a:pt x="7220" y="3569"/>
                    <a:pt x="7081" y="3736"/>
                  </a:cubicBezTo>
                  <a:cubicBezTo>
                    <a:pt x="6969" y="3485"/>
                    <a:pt x="6802" y="3290"/>
                    <a:pt x="6635" y="3067"/>
                  </a:cubicBezTo>
                  <a:cubicBezTo>
                    <a:pt x="6496" y="2927"/>
                    <a:pt x="6300" y="2788"/>
                    <a:pt x="6105" y="2677"/>
                  </a:cubicBezTo>
                  <a:cubicBezTo>
                    <a:pt x="6440" y="2370"/>
                    <a:pt x="6663" y="1952"/>
                    <a:pt x="6663" y="1534"/>
                  </a:cubicBezTo>
                  <a:cubicBezTo>
                    <a:pt x="6663" y="1116"/>
                    <a:pt x="6496" y="725"/>
                    <a:pt x="6217" y="447"/>
                  </a:cubicBezTo>
                  <a:cubicBezTo>
                    <a:pt x="5938" y="168"/>
                    <a:pt x="5520" y="1"/>
                    <a:pt x="51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000000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7" name="CuadroTexto 26">
            <a:extLst>
              <a:ext uri="{FF2B5EF4-FFF2-40B4-BE49-F238E27FC236}">
                <a16:creationId xmlns:a16="http://schemas.microsoft.com/office/drawing/2014/main" id="{91B4F182-AD26-27FE-729F-9AF75328060E}"/>
              </a:ext>
            </a:extLst>
          </p:cNvPr>
          <p:cNvSpPr txBox="1"/>
          <p:nvPr/>
        </p:nvSpPr>
        <p:spPr>
          <a:xfrm>
            <a:off x="947839" y="5107918"/>
            <a:ext cx="6216501" cy="15824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0639" marR="1036294">
              <a:spcBef>
                <a:spcPts val="133"/>
              </a:spcBef>
            </a:pPr>
            <a:r>
              <a:rPr lang="es-CO" sz="1600" b="1" spc="-7">
                <a:solidFill>
                  <a:srgbClr val="3E3E3E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Perfil de los Empresarios</a:t>
            </a:r>
          </a:p>
          <a:p>
            <a:pPr marL="40639" marR="1036294">
              <a:spcBef>
                <a:spcPts val="133"/>
              </a:spcBef>
            </a:pPr>
            <a:r>
              <a:rPr lang="es-ES" sz="1600" spc="-7">
                <a:solidFill>
                  <a:srgbClr val="3E3E3E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Personas naturales pertenecientes a todos los sectores de la economía que deseen realizar mejoras locativas a su vivienda o que desean realizar estudios de pregrado, posgrado, técnico, tecnólogo y cursos de extensión.</a:t>
            </a:r>
            <a:endParaRPr lang="es-CO" sz="1600">
              <a:latin typeface="Montserrat" panose="00000500000000000000" pitchFamily="2" charset="0"/>
              <a:cs typeface="Calibri" panose="020F0502020204030204" pitchFamily="34" charset="0"/>
            </a:endParaRPr>
          </a:p>
        </p:txBody>
      </p:sp>
      <p:grpSp>
        <p:nvGrpSpPr>
          <p:cNvPr id="28" name="Google Shape;4805;g8ecac0fc20_0_6818">
            <a:extLst>
              <a:ext uri="{FF2B5EF4-FFF2-40B4-BE49-F238E27FC236}">
                <a16:creationId xmlns:a16="http://schemas.microsoft.com/office/drawing/2014/main" id="{49BCFE06-5EA8-1CC3-5079-54E0EC0BBB70}"/>
              </a:ext>
            </a:extLst>
          </p:cNvPr>
          <p:cNvGrpSpPr/>
          <p:nvPr/>
        </p:nvGrpSpPr>
        <p:grpSpPr>
          <a:xfrm>
            <a:off x="7173215" y="2850600"/>
            <a:ext cx="403405" cy="284552"/>
            <a:chOff x="-4211975" y="2783850"/>
            <a:chExt cx="291450" cy="274100"/>
          </a:xfrm>
          <a:solidFill>
            <a:srgbClr val="006FC0"/>
          </a:solidFill>
        </p:grpSpPr>
        <p:sp>
          <p:nvSpPr>
            <p:cNvPr id="29" name="Google Shape;4806;g8ecac0fc20_0_6818">
              <a:extLst>
                <a:ext uri="{FF2B5EF4-FFF2-40B4-BE49-F238E27FC236}">
                  <a16:creationId xmlns:a16="http://schemas.microsoft.com/office/drawing/2014/main" id="{CFB6CD5F-E0CB-697A-880D-66C91A80DADA}"/>
                </a:ext>
              </a:extLst>
            </p:cNvPr>
            <p:cNvSpPr/>
            <p:nvPr/>
          </p:nvSpPr>
          <p:spPr>
            <a:xfrm>
              <a:off x="-4211975" y="2937125"/>
              <a:ext cx="291450" cy="120825"/>
            </a:xfrm>
            <a:custGeom>
              <a:avLst/>
              <a:gdLst/>
              <a:ahLst/>
              <a:cxnLst/>
              <a:rect l="l" t="t" r="r" b="b"/>
              <a:pathLst>
                <a:path w="11658" h="4833" extrusionOk="0">
                  <a:moveTo>
                    <a:pt x="978" y="706"/>
                  </a:moveTo>
                  <a:cubicBezTo>
                    <a:pt x="1167" y="706"/>
                    <a:pt x="1324" y="863"/>
                    <a:pt x="1324" y="1052"/>
                  </a:cubicBezTo>
                  <a:lnTo>
                    <a:pt x="1324" y="3762"/>
                  </a:lnTo>
                  <a:cubicBezTo>
                    <a:pt x="1324" y="3982"/>
                    <a:pt x="1167" y="4140"/>
                    <a:pt x="978" y="4140"/>
                  </a:cubicBezTo>
                  <a:lnTo>
                    <a:pt x="631" y="4140"/>
                  </a:lnTo>
                  <a:lnTo>
                    <a:pt x="631" y="706"/>
                  </a:lnTo>
                  <a:close/>
                  <a:moveTo>
                    <a:pt x="3866" y="717"/>
                  </a:moveTo>
                  <a:cubicBezTo>
                    <a:pt x="4374" y="717"/>
                    <a:pt x="4886" y="859"/>
                    <a:pt x="5325" y="1147"/>
                  </a:cubicBezTo>
                  <a:cubicBezTo>
                    <a:pt x="5672" y="1367"/>
                    <a:pt x="5703" y="1399"/>
                    <a:pt x="5829" y="1399"/>
                  </a:cubicBezTo>
                  <a:lnTo>
                    <a:pt x="7247" y="1399"/>
                  </a:lnTo>
                  <a:cubicBezTo>
                    <a:pt x="7436" y="1399"/>
                    <a:pt x="7594" y="1556"/>
                    <a:pt x="7594" y="1777"/>
                  </a:cubicBezTo>
                  <a:cubicBezTo>
                    <a:pt x="7594" y="1966"/>
                    <a:pt x="7436" y="2124"/>
                    <a:pt x="7247" y="2124"/>
                  </a:cubicBezTo>
                  <a:lnTo>
                    <a:pt x="4758" y="2124"/>
                  </a:lnTo>
                  <a:cubicBezTo>
                    <a:pt x="4380" y="2124"/>
                    <a:pt x="4034" y="2344"/>
                    <a:pt x="3845" y="2659"/>
                  </a:cubicBezTo>
                  <a:cubicBezTo>
                    <a:pt x="3782" y="2817"/>
                    <a:pt x="3845" y="3069"/>
                    <a:pt x="4002" y="3132"/>
                  </a:cubicBezTo>
                  <a:cubicBezTo>
                    <a:pt x="4045" y="3158"/>
                    <a:pt x="4096" y="3169"/>
                    <a:pt x="4148" y="3169"/>
                  </a:cubicBezTo>
                  <a:cubicBezTo>
                    <a:pt x="4284" y="3169"/>
                    <a:pt x="4429" y="3088"/>
                    <a:pt x="4475" y="2974"/>
                  </a:cubicBezTo>
                  <a:cubicBezTo>
                    <a:pt x="4538" y="2848"/>
                    <a:pt x="4632" y="2785"/>
                    <a:pt x="4790" y="2785"/>
                  </a:cubicBezTo>
                  <a:lnTo>
                    <a:pt x="7562" y="2785"/>
                  </a:lnTo>
                  <a:cubicBezTo>
                    <a:pt x="7783" y="2785"/>
                    <a:pt x="8003" y="2722"/>
                    <a:pt x="8192" y="2596"/>
                  </a:cubicBezTo>
                  <a:lnTo>
                    <a:pt x="10555" y="769"/>
                  </a:lnTo>
                  <a:cubicBezTo>
                    <a:pt x="10603" y="747"/>
                    <a:pt x="10649" y="737"/>
                    <a:pt x="10693" y="737"/>
                  </a:cubicBezTo>
                  <a:cubicBezTo>
                    <a:pt x="10969" y="737"/>
                    <a:pt x="11146" y="1123"/>
                    <a:pt x="10902" y="1367"/>
                  </a:cubicBezTo>
                  <a:cubicBezTo>
                    <a:pt x="10844" y="1406"/>
                    <a:pt x="10817" y="1419"/>
                    <a:pt x="10805" y="1419"/>
                  </a:cubicBezTo>
                  <a:cubicBezTo>
                    <a:pt x="10780" y="1419"/>
                    <a:pt x="10836" y="1354"/>
                    <a:pt x="10826" y="1354"/>
                  </a:cubicBezTo>
                  <a:cubicBezTo>
                    <a:pt x="10804" y="1354"/>
                    <a:pt x="10447" y="1686"/>
                    <a:pt x="8066" y="3856"/>
                  </a:cubicBezTo>
                  <a:cubicBezTo>
                    <a:pt x="7877" y="4014"/>
                    <a:pt x="7625" y="4140"/>
                    <a:pt x="7373" y="4140"/>
                  </a:cubicBezTo>
                  <a:lnTo>
                    <a:pt x="3435" y="4140"/>
                  </a:lnTo>
                  <a:cubicBezTo>
                    <a:pt x="2962" y="4140"/>
                    <a:pt x="2490" y="4014"/>
                    <a:pt x="2049" y="3825"/>
                  </a:cubicBezTo>
                  <a:lnTo>
                    <a:pt x="2049" y="1399"/>
                  </a:lnTo>
                  <a:lnTo>
                    <a:pt x="2332" y="1210"/>
                  </a:lnTo>
                  <a:cubicBezTo>
                    <a:pt x="2774" y="883"/>
                    <a:pt x="3318" y="717"/>
                    <a:pt x="3866" y="717"/>
                  </a:cubicBezTo>
                  <a:close/>
                  <a:moveTo>
                    <a:pt x="3817" y="0"/>
                  </a:moveTo>
                  <a:cubicBezTo>
                    <a:pt x="3151" y="0"/>
                    <a:pt x="2491" y="205"/>
                    <a:pt x="1923" y="611"/>
                  </a:cubicBezTo>
                  <a:cubicBezTo>
                    <a:pt x="1765" y="265"/>
                    <a:pt x="1419" y="13"/>
                    <a:pt x="1009" y="13"/>
                  </a:cubicBezTo>
                  <a:lnTo>
                    <a:pt x="348" y="13"/>
                  </a:lnTo>
                  <a:cubicBezTo>
                    <a:pt x="159" y="13"/>
                    <a:pt x="1" y="170"/>
                    <a:pt x="1" y="391"/>
                  </a:cubicBezTo>
                  <a:lnTo>
                    <a:pt x="1" y="4486"/>
                  </a:lnTo>
                  <a:cubicBezTo>
                    <a:pt x="1" y="4675"/>
                    <a:pt x="159" y="4833"/>
                    <a:pt x="348" y="4833"/>
                  </a:cubicBezTo>
                  <a:lnTo>
                    <a:pt x="1009" y="4833"/>
                  </a:lnTo>
                  <a:cubicBezTo>
                    <a:pt x="1324" y="4833"/>
                    <a:pt x="1608" y="4675"/>
                    <a:pt x="1797" y="4486"/>
                  </a:cubicBezTo>
                  <a:cubicBezTo>
                    <a:pt x="2332" y="4707"/>
                    <a:pt x="2868" y="4833"/>
                    <a:pt x="3435" y="4833"/>
                  </a:cubicBezTo>
                  <a:lnTo>
                    <a:pt x="7373" y="4833"/>
                  </a:lnTo>
                  <a:cubicBezTo>
                    <a:pt x="7783" y="4833"/>
                    <a:pt x="8192" y="4675"/>
                    <a:pt x="8507" y="4392"/>
                  </a:cubicBezTo>
                  <a:cubicBezTo>
                    <a:pt x="8539" y="4392"/>
                    <a:pt x="11217" y="1903"/>
                    <a:pt x="11248" y="1872"/>
                  </a:cubicBezTo>
                  <a:cubicBezTo>
                    <a:pt x="11406" y="1809"/>
                    <a:pt x="11658" y="1493"/>
                    <a:pt x="11658" y="1084"/>
                  </a:cubicBezTo>
                  <a:cubicBezTo>
                    <a:pt x="11658" y="454"/>
                    <a:pt x="11185" y="44"/>
                    <a:pt x="10618" y="44"/>
                  </a:cubicBezTo>
                  <a:cubicBezTo>
                    <a:pt x="10303" y="44"/>
                    <a:pt x="10051" y="202"/>
                    <a:pt x="9925" y="296"/>
                  </a:cubicBezTo>
                  <a:lnTo>
                    <a:pt x="8192" y="1619"/>
                  </a:lnTo>
                  <a:cubicBezTo>
                    <a:pt x="8098" y="1084"/>
                    <a:pt x="7688" y="706"/>
                    <a:pt x="7153" y="706"/>
                  </a:cubicBezTo>
                  <a:lnTo>
                    <a:pt x="5861" y="706"/>
                  </a:lnTo>
                  <a:lnTo>
                    <a:pt x="5640" y="548"/>
                  </a:lnTo>
                  <a:cubicBezTo>
                    <a:pt x="5075" y="182"/>
                    <a:pt x="4444" y="0"/>
                    <a:pt x="38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000000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30" name="Google Shape;4807;g8ecac0fc20_0_6818">
              <a:extLst>
                <a:ext uri="{FF2B5EF4-FFF2-40B4-BE49-F238E27FC236}">
                  <a16:creationId xmlns:a16="http://schemas.microsoft.com/office/drawing/2014/main" id="{56FCBF24-1DA4-300F-BB7C-AEB0749F8FFF}"/>
                </a:ext>
              </a:extLst>
            </p:cNvPr>
            <p:cNvSpPr/>
            <p:nvPr/>
          </p:nvSpPr>
          <p:spPr>
            <a:xfrm>
              <a:off x="-4109575" y="2783850"/>
              <a:ext cx="153625" cy="154400"/>
            </a:xfrm>
            <a:custGeom>
              <a:avLst/>
              <a:gdLst/>
              <a:ahLst/>
              <a:cxnLst/>
              <a:rect l="l" t="t" r="r" b="b"/>
              <a:pathLst>
                <a:path w="6145" h="6176" extrusionOk="0">
                  <a:moveTo>
                    <a:pt x="3057" y="693"/>
                  </a:moveTo>
                  <a:cubicBezTo>
                    <a:pt x="4411" y="693"/>
                    <a:pt x="5482" y="1765"/>
                    <a:pt x="5482" y="3088"/>
                  </a:cubicBezTo>
                  <a:cubicBezTo>
                    <a:pt x="5482" y="4442"/>
                    <a:pt x="4411" y="5482"/>
                    <a:pt x="3057" y="5482"/>
                  </a:cubicBezTo>
                  <a:cubicBezTo>
                    <a:pt x="1733" y="5482"/>
                    <a:pt x="662" y="4442"/>
                    <a:pt x="662" y="3088"/>
                  </a:cubicBezTo>
                  <a:cubicBezTo>
                    <a:pt x="662" y="1765"/>
                    <a:pt x="1733" y="693"/>
                    <a:pt x="3057" y="693"/>
                  </a:cubicBezTo>
                  <a:close/>
                  <a:moveTo>
                    <a:pt x="3057" y="0"/>
                  </a:moveTo>
                  <a:cubicBezTo>
                    <a:pt x="1387" y="0"/>
                    <a:pt x="1" y="1387"/>
                    <a:pt x="1" y="3088"/>
                  </a:cubicBezTo>
                  <a:cubicBezTo>
                    <a:pt x="1" y="4789"/>
                    <a:pt x="1387" y="6175"/>
                    <a:pt x="3057" y="6175"/>
                  </a:cubicBezTo>
                  <a:cubicBezTo>
                    <a:pt x="4758" y="6175"/>
                    <a:pt x="6144" y="4789"/>
                    <a:pt x="6144" y="3088"/>
                  </a:cubicBezTo>
                  <a:cubicBezTo>
                    <a:pt x="6144" y="1387"/>
                    <a:pt x="4758" y="0"/>
                    <a:pt x="30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000000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31" name="Google Shape;4808;g8ecac0fc20_0_6818">
              <a:extLst>
                <a:ext uri="{FF2B5EF4-FFF2-40B4-BE49-F238E27FC236}">
                  <a16:creationId xmlns:a16="http://schemas.microsoft.com/office/drawing/2014/main" id="{F5DB132E-4520-9CA1-9E0F-954F4759FBD8}"/>
                </a:ext>
              </a:extLst>
            </p:cNvPr>
            <p:cNvSpPr/>
            <p:nvPr/>
          </p:nvSpPr>
          <p:spPr>
            <a:xfrm>
              <a:off x="-4074925" y="2818500"/>
              <a:ext cx="84300" cy="85100"/>
            </a:xfrm>
            <a:custGeom>
              <a:avLst/>
              <a:gdLst/>
              <a:ahLst/>
              <a:cxnLst/>
              <a:rect l="l" t="t" r="r" b="b"/>
              <a:pathLst>
                <a:path w="3372" h="3404" extrusionOk="0">
                  <a:moveTo>
                    <a:pt x="1671" y="631"/>
                  </a:moveTo>
                  <a:cubicBezTo>
                    <a:pt x="2238" y="631"/>
                    <a:pt x="2710" y="1103"/>
                    <a:pt x="2710" y="1670"/>
                  </a:cubicBezTo>
                  <a:cubicBezTo>
                    <a:pt x="2710" y="2206"/>
                    <a:pt x="2238" y="2678"/>
                    <a:pt x="1671" y="2678"/>
                  </a:cubicBezTo>
                  <a:cubicBezTo>
                    <a:pt x="1135" y="2678"/>
                    <a:pt x="662" y="2206"/>
                    <a:pt x="662" y="1670"/>
                  </a:cubicBezTo>
                  <a:cubicBezTo>
                    <a:pt x="662" y="1103"/>
                    <a:pt x="1135" y="631"/>
                    <a:pt x="1671" y="631"/>
                  </a:cubicBezTo>
                  <a:close/>
                  <a:moveTo>
                    <a:pt x="1671" y="1"/>
                  </a:moveTo>
                  <a:cubicBezTo>
                    <a:pt x="725" y="1"/>
                    <a:pt x="1" y="757"/>
                    <a:pt x="1" y="1702"/>
                  </a:cubicBezTo>
                  <a:cubicBezTo>
                    <a:pt x="1" y="2647"/>
                    <a:pt x="725" y="3403"/>
                    <a:pt x="1671" y="3403"/>
                  </a:cubicBezTo>
                  <a:cubicBezTo>
                    <a:pt x="2616" y="3403"/>
                    <a:pt x="3372" y="2647"/>
                    <a:pt x="3372" y="1702"/>
                  </a:cubicBezTo>
                  <a:cubicBezTo>
                    <a:pt x="3372" y="757"/>
                    <a:pt x="2616" y="1"/>
                    <a:pt x="16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000000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2" name="Google Shape;1358;p25">
            <a:extLst>
              <a:ext uri="{FF2B5EF4-FFF2-40B4-BE49-F238E27FC236}">
                <a16:creationId xmlns:a16="http://schemas.microsoft.com/office/drawing/2014/main" id="{89A51B53-EB16-E06C-3225-76C5F493B460}"/>
              </a:ext>
            </a:extLst>
          </p:cNvPr>
          <p:cNvGrpSpPr/>
          <p:nvPr/>
        </p:nvGrpSpPr>
        <p:grpSpPr>
          <a:xfrm>
            <a:off x="7218796" y="1869129"/>
            <a:ext cx="394233" cy="351155"/>
            <a:chOff x="-60232500" y="2671225"/>
            <a:chExt cx="268600" cy="319000"/>
          </a:xfrm>
          <a:solidFill>
            <a:srgbClr val="006FC0"/>
          </a:solidFill>
        </p:grpSpPr>
        <p:sp>
          <p:nvSpPr>
            <p:cNvPr id="33" name="Google Shape;1359;p25">
              <a:extLst>
                <a:ext uri="{FF2B5EF4-FFF2-40B4-BE49-F238E27FC236}">
                  <a16:creationId xmlns:a16="http://schemas.microsoft.com/office/drawing/2014/main" id="{35ADDE12-2595-6C5A-5738-D5A3F61C756A}"/>
                </a:ext>
              </a:extLst>
            </p:cNvPr>
            <p:cNvSpPr/>
            <p:nvPr/>
          </p:nvSpPr>
          <p:spPr>
            <a:xfrm>
              <a:off x="-60222275" y="2843700"/>
              <a:ext cx="63025" cy="146525"/>
            </a:xfrm>
            <a:custGeom>
              <a:avLst/>
              <a:gdLst/>
              <a:ahLst/>
              <a:cxnLst/>
              <a:rect l="l" t="t" r="r" b="b"/>
              <a:pathLst>
                <a:path w="2521" h="5861" extrusionOk="0">
                  <a:moveTo>
                    <a:pt x="1261" y="1"/>
                  </a:moveTo>
                  <a:cubicBezTo>
                    <a:pt x="1040" y="1"/>
                    <a:pt x="851" y="190"/>
                    <a:pt x="851" y="410"/>
                  </a:cubicBezTo>
                  <a:lnTo>
                    <a:pt x="851" y="694"/>
                  </a:lnTo>
                  <a:cubicBezTo>
                    <a:pt x="379" y="851"/>
                    <a:pt x="1" y="1324"/>
                    <a:pt x="1" y="1891"/>
                  </a:cubicBezTo>
                  <a:cubicBezTo>
                    <a:pt x="1" y="2553"/>
                    <a:pt x="568" y="2931"/>
                    <a:pt x="1009" y="3246"/>
                  </a:cubicBezTo>
                  <a:cubicBezTo>
                    <a:pt x="1324" y="3498"/>
                    <a:pt x="1671" y="3718"/>
                    <a:pt x="1671" y="3970"/>
                  </a:cubicBezTo>
                  <a:cubicBezTo>
                    <a:pt x="1671" y="4191"/>
                    <a:pt x="1482" y="4348"/>
                    <a:pt x="1261" y="4348"/>
                  </a:cubicBezTo>
                  <a:cubicBezTo>
                    <a:pt x="1072" y="4348"/>
                    <a:pt x="851" y="4159"/>
                    <a:pt x="851" y="3970"/>
                  </a:cubicBezTo>
                  <a:cubicBezTo>
                    <a:pt x="851" y="3718"/>
                    <a:pt x="631" y="3529"/>
                    <a:pt x="442" y="3529"/>
                  </a:cubicBezTo>
                  <a:cubicBezTo>
                    <a:pt x="253" y="3529"/>
                    <a:pt x="64" y="3718"/>
                    <a:pt x="64" y="3970"/>
                  </a:cubicBezTo>
                  <a:cubicBezTo>
                    <a:pt x="64" y="4506"/>
                    <a:pt x="410" y="4947"/>
                    <a:pt x="883" y="5136"/>
                  </a:cubicBezTo>
                  <a:lnTo>
                    <a:pt x="883" y="5419"/>
                  </a:lnTo>
                  <a:cubicBezTo>
                    <a:pt x="883" y="5672"/>
                    <a:pt x="1072" y="5861"/>
                    <a:pt x="1324" y="5861"/>
                  </a:cubicBezTo>
                  <a:cubicBezTo>
                    <a:pt x="1545" y="5861"/>
                    <a:pt x="1702" y="5672"/>
                    <a:pt x="1702" y="5419"/>
                  </a:cubicBezTo>
                  <a:lnTo>
                    <a:pt x="1702" y="5136"/>
                  </a:lnTo>
                  <a:cubicBezTo>
                    <a:pt x="2175" y="4978"/>
                    <a:pt x="2521" y="4506"/>
                    <a:pt x="2521" y="3970"/>
                  </a:cubicBezTo>
                  <a:cubicBezTo>
                    <a:pt x="2521" y="3309"/>
                    <a:pt x="1986" y="2899"/>
                    <a:pt x="1545" y="2584"/>
                  </a:cubicBezTo>
                  <a:cubicBezTo>
                    <a:pt x="1229" y="2364"/>
                    <a:pt x="883" y="2111"/>
                    <a:pt x="883" y="1891"/>
                  </a:cubicBezTo>
                  <a:cubicBezTo>
                    <a:pt x="883" y="1639"/>
                    <a:pt x="1072" y="1450"/>
                    <a:pt x="1261" y="1450"/>
                  </a:cubicBezTo>
                  <a:cubicBezTo>
                    <a:pt x="1513" y="1450"/>
                    <a:pt x="1671" y="1639"/>
                    <a:pt x="1671" y="1891"/>
                  </a:cubicBezTo>
                  <a:cubicBezTo>
                    <a:pt x="1671" y="2111"/>
                    <a:pt x="1860" y="2269"/>
                    <a:pt x="2112" y="2269"/>
                  </a:cubicBezTo>
                  <a:cubicBezTo>
                    <a:pt x="2332" y="2269"/>
                    <a:pt x="2490" y="2080"/>
                    <a:pt x="2490" y="1891"/>
                  </a:cubicBezTo>
                  <a:cubicBezTo>
                    <a:pt x="2490" y="1324"/>
                    <a:pt x="2143" y="883"/>
                    <a:pt x="1671" y="694"/>
                  </a:cubicBezTo>
                  <a:lnTo>
                    <a:pt x="1671" y="410"/>
                  </a:lnTo>
                  <a:cubicBezTo>
                    <a:pt x="1671" y="190"/>
                    <a:pt x="1482" y="1"/>
                    <a:pt x="12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000000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1360;p25">
              <a:extLst>
                <a:ext uri="{FF2B5EF4-FFF2-40B4-BE49-F238E27FC236}">
                  <a16:creationId xmlns:a16="http://schemas.microsoft.com/office/drawing/2014/main" id="{3E18D104-62DD-49DE-ED26-EF6AAD2AC460}"/>
                </a:ext>
              </a:extLst>
            </p:cNvPr>
            <p:cNvSpPr/>
            <p:nvPr/>
          </p:nvSpPr>
          <p:spPr>
            <a:xfrm>
              <a:off x="-60232500" y="2671225"/>
              <a:ext cx="268600" cy="318225"/>
            </a:xfrm>
            <a:custGeom>
              <a:avLst/>
              <a:gdLst/>
              <a:ahLst/>
              <a:cxnLst/>
              <a:rect l="l" t="t" r="r" b="b"/>
              <a:pathLst>
                <a:path w="10744" h="12729" extrusionOk="0">
                  <a:moveTo>
                    <a:pt x="5419" y="1701"/>
                  </a:moveTo>
                  <a:cubicBezTo>
                    <a:pt x="7561" y="1701"/>
                    <a:pt x="9357" y="3151"/>
                    <a:pt x="9830" y="5167"/>
                  </a:cubicBezTo>
                  <a:cubicBezTo>
                    <a:pt x="9641" y="5041"/>
                    <a:pt x="9389" y="5009"/>
                    <a:pt x="9137" y="5009"/>
                  </a:cubicBezTo>
                  <a:cubicBezTo>
                    <a:pt x="8601" y="5009"/>
                    <a:pt x="8191" y="5230"/>
                    <a:pt x="7908" y="5545"/>
                  </a:cubicBezTo>
                  <a:cubicBezTo>
                    <a:pt x="7593" y="5198"/>
                    <a:pt x="7152" y="5009"/>
                    <a:pt x="6679" y="5009"/>
                  </a:cubicBezTo>
                  <a:cubicBezTo>
                    <a:pt x="6175" y="5009"/>
                    <a:pt x="5734" y="5230"/>
                    <a:pt x="5419" y="5545"/>
                  </a:cubicBezTo>
                  <a:cubicBezTo>
                    <a:pt x="5104" y="5198"/>
                    <a:pt x="4663" y="5009"/>
                    <a:pt x="4190" y="5009"/>
                  </a:cubicBezTo>
                  <a:cubicBezTo>
                    <a:pt x="3686" y="5009"/>
                    <a:pt x="3245" y="5230"/>
                    <a:pt x="2993" y="5545"/>
                  </a:cubicBezTo>
                  <a:cubicBezTo>
                    <a:pt x="2678" y="5198"/>
                    <a:pt x="2237" y="5009"/>
                    <a:pt x="1764" y="5009"/>
                  </a:cubicBezTo>
                  <a:cubicBezTo>
                    <a:pt x="1512" y="5009"/>
                    <a:pt x="1292" y="5041"/>
                    <a:pt x="1040" y="5167"/>
                  </a:cubicBezTo>
                  <a:cubicBezTo>
                    <a:pt x="1481" y="3151"/>
                    <a:pt x="3308" y="1701"/>
                    <a:pt x="5419" y="1701"/>
                  </a:cubicBezTo>
                  <a:close/>
                  <a:moveTo>
                    <a:pt x="5356" y="0"/>
                  </a:moveTo>
                  <a:cubicBezTo>
                    <a:pt x="5104" y="0"/>
                    <a:pt x="4946" y="189"/>
                    <a:pt x="4946" y="441"/>
                  </a:cubicBezTo>
                  <a:lnTo>
                    <a:pt x="4946" y="851"/>
                  </a:lnTo>
                  <a:cubicBezTo>
                    <a:pt x="2206" y="1071"/>
                    <a:pt x="0" y="3371"/>
                    <a:pt x="0" y="6207"/>
                  </a:cubicBezTo>
                  <a:lnTo>
                    <a:pt x="0" y="6648"/>
                  </a:lnTo>
                  <a:lnTo>
                    <a:pt x="32" y="6648"/>
                  </a:lnTo>
                  <a:cubicBezTo>
                    <a:pt x="32" y="6900"/>
                    <a:pt x="221" y="7089"/>
                    <a:pt x="473" y="7089"/>
                  </a:cubicBezTo>
                  <a:cubicBezTo>
                    <a:pt x="693" y="7089"/>
                    <a:pt x="851" y="6900"/>
                    <a:pt x="851" y="6648"/>
                  </a:cubicBezTo>
                  <a:cubicBezTo>
                    <a:pt x="851" y="6175"/>
                    <a:pt x="1197" y="5829"/>
                    <a:pt x="1701" y="5829"/>
                  </a:cubicBezTo>
                  <a:cubicBezTo>
                    <a:pt x="2143" y="5829"/>
                    <a:pt x="2521" y="6175"/>
                    <a:pt x="2521" y="6648"/>
                  </a:cubicBezTo>
                  <a:cubicBezTo>
                    <a:pt x="2521" y="6900"/>
                    <a:pt x="2710" y="7089"/>
                    <a:pt x="2899" y="7089"/>
                  </a:cubicBezTo>
                  <a:cubicBezTo>
                    <a:pt x="3119" y="7089"/>
                    <a:pt x="3308" y="6900"/>
                    <a:pt x="3308" y="6648"/>
                  </a:cubicBezTo>
                  <a:cubicBezTo>
                    <a:pt x="3308" y="6175"/>
                    <a:pt x="3655" y="5829"/>
                    <a:pt x="4127" y="5829"/>
                  </a:cubicBezTo>
                  <a:cubicBezTo>
                    <a:pt x="4600" y="5829"/>
                    <a:pt x="4946" y="6175"/>
                    <a:pt x="4946" y="6648"/>
                  </a:cubicBezTo>
                  <a:lnTo>
                    <a:pt x="4946" y="11499"/>
                  </a:lnTo>
                  <a:cubicBezTo>
                    <a:pt x="4946" y="12161"/>
                    <a:pt x="5514" y="12728"/>
                    <a:pt x="6175" y="12728"/>
                  </a:cubicBezTo>
                  <a:cubicBezTo>
                    <a:pt x="6837" y="12728"/>
                    <a:pt x="7404" y="12161"/>
                    <a:pt x="7404" y="11499"/>
                  </a:cubicBezTo>
                  <a:lnTo>
                    <a:pt x="7404" y="10680"/>
                  </a:lnTo>
                  <a:cubicBezTo>
                    <a:pt x="7404" y="10428"/>
                    <a:pt x="7215" y="10239"/>
                    <a:pt x="6994" y="10239"/>
                  </a:cubicBezTo>
                  <a:cubicBezTo>
                    <a:pt x="6805" y="10239"/>
                    <a:pt x="6616" y="10428"/>
                    <a:pt x="6616" y="10680"/>
                  </a:cubicBezTo>
                  <a:lnTo>
                    <a:pt x="6616" y="11499"/>
                  </a:lnTo>
                  <a:cubicBezTo>
                    <a:pt x="6616" y="11720"/>
                    <a:pt x="6427" y="11940"/>
                    <a:pt x="6175" y="11940"/>
                  </a:cubicBezTo>
                  <a:cubicBezTo>
                    <a:pt x="5955" y="11940"/>
                    <a:pt x="5797" y="11720"/>
                    <a:pt x="5797" y="11499"/>
                  </a:cubicBezTo>
                  <a:lnTo>
                    <a:pt x="5797" y="6648"/>
                  </a:lnTo>
                  <a:cubicBezTo>
                    <a:pt x="5797" y="6175"/>
                    <a:pt x="6144" y="5829"/>
                    <a:pt x="6616" y="5829"/>
                  </a:cubicBezTo>
                  <a:cubicBezTo>
                    <a:pt x="7089" y="5829"/>
                    <a:pt x="7435" y="6175"/>
                    <a:pt x="7435" y="6648"/>
                  </a:cubicBezTo>
                  <a:cubicBezTo>
                    <a:pt x="7435" y="6900"/>
                    <a:pt x="7624" y="7089"/>
                    <a:pt x="7876" y="7089"/>
                  </a:cubicBezTo>
                  <a:cubicBezTo>
                    <a:pt x="8097" y="7089"/>
                    <a:pt x="8255" y="6900"/>
                    <a:pt x="8255" y="6648"/>
                  </a:cubicBezTo>
                  <a:cubicBezTo>
                    <a:pt x="8255" y="6175"/>
                    <a:pt x="8633" y="5829"/>
                    <a:pt x="9105" y="5829"/>
                  </a:cubicBezTo>
                  <a:cubicBezTo>
                    <a:pt x="9578" y="5829"/>
                    <a:pt x="9924" y="6175"/>
                    <a:pt x="9924" y="6648"/>
                  </a:cubicBezTo>
                  <a:cubicBezTo>
                    <a:pt x="9924" y="6900"/>
                    <a:pt x="10113" y="7089"/>
                    <a:pt x="10302" y="7089"/>
                  </a:cubicBezTo>
                  <a:cubicBezTo>
                    <a:pt x="10554" y="7089"/>
                    <a:pt x="10743" y="6900"/>
                    <a:pt x="10743" y="6648"/>
                  </a:cubicBezTo>
                  <a:lnTo>
                    <a:pt x="10743" y="6207"/>
                  </a:lnTo>
                  <a:cubicBezTo>
                    <a:pt x="10743" y="3371"/>
                    <a:pt x="8538" y="1071"/>
                    <a:pt x="5797" y="851"/>
                  </a:cubicBezTo>
                  <a:lnTo>
                    <a:pt x="5797" y="441"/>
                  </a:lnTo>
                  <a:cubicBezTo>
                    <a:pt x="5797" y="189"/>
                    <a:pt x="5577" y="0"/>
                    <a:pt x="53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000000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5" name="Google Shape;1303;p25">
            <a:extLst>
              <a:ext uri="{FF2B5EF4-FFF2-40B4-BE49-F238E27FC236}">
                <a16:creationId xmlns:a16="http://schemas.microsoft.com/office/drawing/2014/main" id="{33ABE43A-11E7-7F0C-8B44-815474A59CDA}"/>
              </a:ext>
            </a:extLst>
          </p:cNvPr>
          <p:cNvGrpSpPr/>
          <p:nvPr/>
        </p:nvGrpSpPr>
        <p:grpSpPr>
          <a:xfrm>
            <a:off x="519586" y="1999469"/>
            <a:ext cx="467069" cy="318241"/>
            <a:chOff x="-62518200" y="2692475"/>
            <a:chExt cx="318225" cy="289100"/>
          </a:xfrm>
          <a:solidFill>
            <a:srgbClr val="006FC0"/>
          </a:solidFill>
        </p:grpSpPr>
        <p:sp>
          <p:nvSpPr>
            <p:cNvPr id="36" name="Google Shape;1304;p25">
              <a:extLst>
                <a:ext uri="{FF2B5EF4-FFF2-40B4-BE49-F238E27FC236}">
                  <a16:creationId xmlns:a16="http://schemas.microsoft.com/office/drawing/2014/main" id="{A4E1ACAD-53FB-708E-73CC-7C6CDB7DD114}"/>
                </a:ext>
              </a:extLst>
            </p:cNvPr>
            <p:cNvSpPr/>
            <p:nvPr/>
          </p:nvSpPr>
          <p:spPr>
            <a:xfrm>
              <a:off x="-62518200" y="2692475"/>
              <a:ext cx="318225" cy="289100"/>
            </a:xfrm>
            <a:custGeom>
              <a:avLst/>
              <a:gdLst/>
              <a:ahLst/>
              <a:cxnLst/>
              <a:rect l="l" t="t" r="r" b="b"/>
              <a:pathLst>
                <a:path w="12729" h="11564" extrusionOk="0">
                  <a:moveTo>
                    <a:pt x="3750" y="851"/>
                  </a:moveTo>
                  <a:cubicBezTo>
                    <a:pt x="5420" y="851"/>
                    <a:pt x="6617" y="1513"/>
                    <a:pt x="6617" y="2112"/>
                  </a:cubicBezTo>
                  <a:cubicBezTo>
                    <a:pt x="6617" y="2679"/>
                    <a:pt x="5420" y="3309"/>
                    <a:pt x="3750" y="3309"/>
                  </a:cubicBezTo>
                  <a:cubicBezTo>
                    <a:pt x="2206" y="3309"/>
                    <a:pt x="851" y="2679"/>
                    <a:pt x="851" y="2112"/>
                  </a:cubicBezTo>
                  <a:cubicBezTo>
                    <a:pt x="851" y="1481"/>
                    <a:pt x="2112" y="851"/>
                    <a:pt x="3750" y="851"/>
                  </a:cubicBezTo>
                  <a:close/>
                  <a:moveTo>
                    <a:pt x="6617" y="3403"/>
                  </a:moveTo>
                  <a:lnTo>
                    <a:pt x="6617" y="3781"/>
                  </a:lnTo>
                  <a:cubicBezTo>
                    <a:pt x="5829" y="4222"/>
                    <a:pt x="5199" y="4884"/>
                    <a:pt x="4821" y="5672"/>
                  </a:cubicBezTo>
                  <a:cubicBezTo>
                    <a:pt x="4475" y="5766"/>
                    <a:pt x="4096" y="5766"/>
                    <a:pt x="3750" y="5766"/>
                  </a:cubicBezTo>
                  <a:cubicBezTo>
                    <a:pt x="2206" y="5766"/>
                    <a:pt x="851" y="5136"/>
                    <a:pt x="851" y="4506"/>
                  </a:cubicBezTo>
                  <a:lnTo>
                    <a:pt x="851" y="3403"/>
                  </a:lnTo>
                  <a:cubicBezTo>
                    <a:pt x="1639" y="3939"/>
                    <a:pt x="2742" y="4159"/>
                    <a:pt x="3750" y="4159"/>
                  </a:cubicBezTo>
                  <a:cubicBezTo>
                    <a:pt x="4727" y="4159"/>
                    <a:pt x="5829" y="3939"/>
                    <a:pt x="6617" y="3403"/>
                  </a:cubicBezTo>
                  <a:close/>
                  <a:moveTo>
                    <a:pt x="883" y="5913"/>
                  </a:moveTo>
                  <a:cubicBezTo>
                    <a:pt x="1396" y="6254"/>
                    <a:pt x="2361" y="6617"/>
                    <a:pt x="3750" y="6617"/>
                  </a:cubicBezTo>
                  <a:cubicBezTo>
                    <a:pt x="4033" y="6617"/>
                    <a:pt x="4254" y="6617"/>
                    <a:pt x="4538" y="6585"/>
                  </a:cubicBezTo>
                  <a:lnTo>
                    <a:pt x="4538" y="6585"/>
                  </a:lnTo>
                  <a:cubicBezTo>
                    <a:pt x="4475" y="6869"/>
                    <a:pt x="4475" y="7184"/>
                    <a:pt x="4475" y="7467"/>
                  </a:cubicBezTo>
                  <a:cubicBezTo>
                    <a:pt x="4475" y="7719"/>
                    <a:pt x="4506" y="7971"/>
                    <a:pt x="4538" y="8255"/>
                  </a:cubicBezTo>
                  <a:cubicBezTo>
                    <a:pt x="4317" y="8287"/>
                    <a:pt x="4033" y="8287"/>
                    <a:pt x="3781" y="8287"/>
                  </a:cubicBezTo>
                  <a:cubicBezTo>
                    <a:pt x="2269" y="8287"/>
                    <a:pt x="883" y="7656"/>
                    <a:pt x="883" y="7026"/>
                  </a:cubicBezTo>
                  <a:lnTo>
                    <a:pt x="883" y="5913"/>
                  </a:lnTo>
                  <a:close/>
                  <a:moveTo>
                    <a:pt x="851" y="8350"/>
                  </a:moveTo>
                  <a:cubicBezTo>
                    <a:pt x="1639" y="8917"/>
                    <a:pt x="2773" y="9106"/>
                    <a:pt x="3750" y="9106"/>
                  </a:cubicBezTo>
                  <a:cubicBezTo>
                    <a:pt x="4096" y="9106"/>
                    <a:pt x="4412" y="9074"/>
                    <a:pt x="4727" y="9043"/>
                  </a:cubicBezTo>
                  <a:cubicBezTo>
                    <a:pt x="4979" y="9547"/>
                    <a:pt x="5294" y="10019"/>
                    <a:pt x="5672" y="10397"/>
                  </a:cubicBezTo>
                  <a:cubicBezTo>
                    <a:pt x="5136" y="10649"/>
                    <a:pt x="4475" y="10775"/>
                    <a:pt x="3750" y="10775"/>
                  </a:cubicBezTo>
                  <a:cubicBezTo>
                    <a:pt x="2112" y="10775"/>
                    <a:pt x="851" y="10082"/>
                    <a:pt x="851" y="9547"/>
                  </a:cubicBezTo>
                  <a:lnTo>
                    <a:pt x="851" y="8350"/>
                  </a:lnTo>
                  <a:close/>
                  <a:moveTo>
                    <a:pt x="8570" y="4159"/>
                  </a:moveTo>
                  <a:cubicBezTo>
                    <a:pt x="10366" y="4159"/>
                    <a:pt x="11878" y="5640"/>
                    <a:pt x="11878" y="7467"/>
                  </a:cubicBezTo>
                  <a:cubicBezTo>
                    <a:pt x="11878" y="9263"/>
                    <a:pt x="10366" y="10775"/>
                    <a:pt x="8570" y="10775"/>
                  </a:cubicBezTo>
                  <a:cubicBezTo>
                    <a:pt x="6743" y="10775"/>
                    <a:pt x="5262" y="9263"/>
                    <a:pt x="5262" y="7467"/>
                  </a:cubicBezTo>
                  <a:cubicBezTo>
                    <a:pt x="5262" y="5609"/>
                    <a:pt x="6743" y="4159"/>
                    <a:pt x="8570" y="4159"/>
                  </a:cubicBezTo>
                  <a:close/>
                  <a:moveTo>
                    <a:pt x="3781" y="1"/>
                  </a:moveTo>
                  <a:cubicBezTo>
                    <a:pt x="1797" y="1"/>
                    <a:pt x="64" y="851"/>
                    <a:pt x="64" y="2112"/>
                  </a:cubicBezTo>
                  <a:lnTo>
                    <a:pt x="64" y="9547"/>
                  </a:lnTo>
                  <a:cubicBezTo>
                    <a:pt x="1" y="10082"/>
                    <a:pt x="442" y="10649"/>
                    <a:pt x="1230" y="11027"/>
                  </a:cubicBezTo>
                  <a:cubicBezTo>
                    <a:pt x="1891" y="11405"/>
                    <a:pt x="2805" y="11563"/>
                    <a:pt x="3750" y="11563"/>
                  </a:cubicBezTo>
                  <a:cubicBezTo>
                    <a:pt x="4790" y="11563"/>
                    <a:pt x="5735" y="11311"/>
                    <a:pt x="6428" y="10964"/>
                  </a:cubicBezTo>
                  <a:cubicBezTo>
                    <a:pt x="7058" y="11342"/>
                    <a:pt x="7814" y="11563"/>
                    <a:pt x="8602" y="11563"/>
                  </a:cubicBezTo>
                  <a:cubicBezTo>
                    <a:pt x="10870" y="11563"/>
                    <a:pt x="12729" y="9704"/>
                    <a:pt x="12729" y="7404"/>
                  </a:cubicBezTo>
                  <a:cubicBezTo>
                    <a:pt x="12729" y="5136"/>
                    <a:pt x="10870" y="3277"/>
                    <a:pt x="8602" y="3277"/>
                  </a:cubicBezTo>
                  <a:cubicBezTo>
                    <a:pt x="8192" y="3277"/>
                    <a:pt x="7846" y="3309"/>
                    <a:pt x="7499" y="3435"/>
                  </a:cubicBezTo>
                  <a:lnTo>
                    <a:pt x="7499" y="2049"/>
                  </a:lnTo>
                  <a:cubicBezTo>
                    <a:pt x="7499" y="1481"/>
                    <a:pt x="7058" y="914"/>
                    <a:pt x="6302" y="536"/>
                  </a:cubicBezTo>
                  <a:cubicBezTo>
                    <a:pt x="5640" y="158"/>
                    <a:pt x="4727" y="1"/>
                    <a:pt x="37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000000"/>
                </a:solidFill>
                <a:highlight>
                  <a:srgbClr val="00FCD6"/>
                </a:highlight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37" name="Google Shape;1305;p25">
              <a:extLst>
                <a:ext uri="{FF2B5EF4-FFF2-40B4-BE49-F238E27FC236}">
                  <a16:creationId xmlns:a16="http://schemas.microsoft.com/office/drawing/2014/main" id="{F2C7DDB0-F1F9-5DB5-ADEB-0782EF0503DF}"/>
                </a:ext>
              </a:extLst>
            </p:cNvPr>
            <p:cNvSpPr/>
            <p:nvPr/>
          </p:nvSpPr>
          <p:spPr>
            <a:xfrm>
              <a:off x="-62335475" y="2804325"/>
              <a:ext cx="62250" cy="146525"/>
            </a:xfrm>
            <a:custGeom>
              <a:avLst/>
              <a:gdLst/>
              <a:ahLst/>
              <a:cxnLst/>
              <a:rect l="l" t="t" r="r" b="b"/>
              <a:pathLst>
                <a:path w="2490" h="5861" extrusionOk="0">
                  <a:moveTo>
                    <a:pt x="1261" y="0"/>
                  </a:moveTo>
                  <a:cubicBezTo>
                    <a:pt x="1009" y="0"/>
                    <a:pt x="820" y="189"/>
                    <a:pt x="820" y="410"/>
                  </a:cubicBezTo>
                  <a:lnTo>
                    <a:pt x="820" y="694"/>
                  </a:lnTo>
                  <a:cubicBezTo>
                    <a:pt x="348" y="851"/>
                    <a:pt x="1" y="1324"/>
                    <a:pt x="1" y="1891"/>
                  </a:cubicBezTo>
                  <a:cubicBezTo>
                    <a:pt x="1" y="2552"/>
                    <a:pt x="537" y="2930"/>
                    <a:pt x="978" y="3245"/>
                  </a:cubicBezTo>
                  <a:cubicBezTo>
                    <a:pt x="1293" y="3497"/>
                    <a:pt x="1639" y="3718"/>
                    <a:pt x="1639" y="3970"/>
                  </a:cubicBezTo>
                  <a:cubicBezTo>
                    <a:pt x="1671" y="4254"/>
                    <a:pt x="1482" y="4411"/>
                    <a:pt x="1261" y="4411"/>
                  </a:cubicBezTo>
                  <a:cubicBezTo>
                    <a:pt x="1009" y="4411"/>
                    <a:pt x="820" y="4191"/>
                    <a:pt x="820" y="3970"/>
                  </a:cubicBezTo>
                  <a:cubicBezTo>
                    <a:pt x="820" y="3718"/>
                    <a:pt x="631" y="3529"/>
                    <a:pt x="411" y="3529"/>
                  </a:cubicBezTo>
                  <a:cubicBezTo>
                    <a:pt x="190" y="3529"/>
                    <a:pt x="1" y="3718"/>
                    <a:pt x="1" y="3970"/>
                  </a:cubicBezTo>
                  <a:cubicBezTo>
                    <a:pt x="1" y="4506"/>
                    <a:pt x="348" y="4947"/>
                    <a:pt x="820" y="5136"/>
                  </a:cubicBezTo>
                  <a:lnTo>
                    <a:pt x="820" y="5419"/>
                  </a:lnTo>
                  <a:cubicBezTo>
                    <a:pt x="820" y="5671"/>
                    <a:pt x="1009" y="5860"/>
                    <a:pt x="1261" y="5860"/>
                  </a:cubicBezTo>
                  <a:cubicBezTo>
                    <a:pt x="1482" y="5860"/>
                    <a:pt x="1639" y="5671"/>
                    <a:pt x="1639" y="5419"/>
                  </a:cubicBezTo>
                  <a:lnTo>
                    <a:pt x="1639" y="5136"/>
                  </a:lnTo>
                  <a:cubicBezTo>
                    <a:pt x="2112" y="4978"/>
                    <a:pt x="2458" y="4506"/>
                    <a:pt x="2458" y="3970"/>
                  </a:cubicBezTo>
                  <a:cubicBezTo>
                    <a:pt x="2458" y="3308"/>
                    <a:pt x="1923" y="2899"/>
                    <a:pt x="1482" y="2584"/>
                  </a:cubicBezTo>
                  <a:cubicBezTo>
                    <a:pt x="1167" y="2363"/>
                    <a:pt x="820" y="2111"/>
                    <a:pt x="820" y="1891"/>
                  </a:cubicBezTo>
                  <a:cubicBezTo>
                    <a:pt x="820" y="1639"/>
                    <a:pt x="1009" y="1450"/>
                    <a:pt x="1261" y="1450"/>
                  </a:cubicBezTo>
                  <a:cubicBezTo>
                    <a:pt x="1482" y="1450"/>
                    <a:pt x="1639" y="1639"/>
                    <a:pt x="1639" y="1891"/>
                  </a:cubicBezTo>
                  <a:cubicBezTo>
                    <a:pt x="1639" y="2111"/>
                    <a:pt x="1860" y="2300"/>
                    <a:pt x="2049" y="2300"/>
                  </a:cubicBezTo>
                  <a:cubicBezTo>
                    <a:pt x="2269" y="2300"/>
                    <a:pt x="2490" y="2111"/>
                    <a:pt x="2490" y="1891"/>
                  </a:cubicBezTo>
                  <a:cubicBezTo>
                    <a:pt x="2490" y="1324"/>
                    <a:pt x="2112" y="883"/>
                    <a:pt x="1639" y="694"/>
                  </a:cubicBezTo>
                  <a:lnTo>
                    <a:pt x="1639" y="410"/>
                  </a:lnTo>
                  <a:cubicBezTo>
                    <a:pt x="1639" y="189"/>
                    <a:pt x="1450" y="0"/>
                    <a:pt x="126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00FCD6"/>
                </a:solidFill>
                <a:highlight>
                  <a:srgbClr val="00FCD6"/>
                </a:highlight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8" name="Google Shape;1297;p25">
            <a:extLst>
              <a:ext uri="{FF2B5EF4-FFF2-40B4-BE49-F238E27FC236}">
                <a16:creationId xmlns:a16="http://schemas.microsoft.com/office/drawing/2014/main" id="{BBE6BE7C-4AF1-61B0-C55A-B1C1D608B167}"/>
              </a:ext>
            </a:extLst>
          </p:cNvPr>
          <p:cNvGrpSpPr/>
          <p:nvPr/>
        </p:nvGrpSpPr>
        <p:grpSpPr>
          <a:xfrm>
            <a:off x="7160925" y="3865305"/>
            <a:ext cx="404617" cy="348761"/>
            <a:chOff x="-62496925" y="1931475"/>
            <a:chExt cx="275675" cy="316825"/>
          </a:xfrm>
          <a:solidFill>
            <a:srgbClr val="006FC0"/>
          </a:solidFill>
        </p:grpSpPr>
        <p:sp>
          <p:nvSpPr>
            <p:cNvPr id="39" name="Google Shape;1298;p25">
              <a:extLst>
                <a:ext uri="{FF2B5EF4-FFF2-40B4-BE49-F238E27FC236}">
                  <a16:creationId xmlns:a16="http://schemas.microsoft.com/office/drawing/2014/main" id="{5BEFF7C9-43E9-AF61-6068-581B09F094C5}"/>
                </a:ext>
              </a:extLst>
            </p:cNvPr>
            <p:cNvSpPr/>
            <p:nvPr/>
          </p:nvSpPr>
          <p:spPr>
            <a:xfrm>
              <a:off x="-62496925" y="1931475"/>
              <a:ext cx="275675" cy="316825"/>
            </a:xfrm>
            <a:custGeom>
              <a:avLst/>
              <a:gdLst/>
              <a:ahLst/>
              <a:cxnLst/>
              <a:rect l="l" t="t" r="r" b="b"/>
              <a:pathLst>
                <a:path w="11027" h="12673" extrusionOk="0">
                  <a:moveTo>
                    <a:pt x="5514" y="1047"/>
                  </a:moveTo>
                  <a:cubicBezTo>
                    <a:pt x="6238" y="1519"/>
                    <a:pt x="7215" y="1834"/>
                    <a:pt x="8003" y="1834"/>
                  </a:cubicBezTo>
                  <a:cubicBezTo>
                    <a:pt x="8538" y="1834"/>
                    <a:pt x="9294" y="1708"/>
                    <a:pt x="10208" y="1204"/>
                  </a:cubicBezTo>
                  <a:lnTo>
                    <a:pt x="10208" y="5237"/>
                  </a:lnTo>
                  <a:cubicBezTo>
                    <a:pt x="10177" y="8198"/>
                    <a:pt x="8349" y="10845"/>
                    <a:pt x="5514" y="11821"/>
                  </a:cubicBezTo>
                  <a:cubicBezTo>
                    <a:pt x="2710" y="10845"/>
                    <a:pt x="820" y="8198"/>
                    <a:pt x="820" y="5237"/>
                  </a:cubicBezTo>
                  <a:lnTo>
                    <a:pt x="820" y="1204"/>
                  </a:lnTo>
                  <a:cubicBezTo>
                    <a:pt x="1513" y="1582"/>
                    <a:pt x="2269" y="1834"/>
                    <a:pt x="3025" y="1834"/>
                  </a:cubicBezTo>
                  <a:cubicBezTo>
                    <a:pt x="3844" y="1834"/>
                    <a:pt x="4758" y="1551"/>
                    <a:pt x="5514" y="1047"/>
                  </a:cubicBezTo>
                  <a:close/>
                  <a:moveTo>
                    <a:pt x="10654" y="1"/>
                  </a:moveTo>
                  <a:cubicBezTo>
                    <a:pt x="10567" y="1"/>
                    <a:pt x="10476" y="33"/>
                    <a:pt x="10397" y="102"/>
                  </a:cubicBezTo>
                  <a:cubicBezTo>
                    <a:pt x="9389" y="826"/>
                    <a:pt x="8538" y="952"/>
                    <a:pt x="8034" y="952"/>
                  </a:cubicBezTo>
                  <a:cubicBezTo>
                    <a:pt x="7310" y="952"/>
                    <a:pt x="6396" y="637"/>
                    <a:pt x="5766" y="165"/>
                  </a:cubicBezTo>
                  <a:cubicBezTo>
                    <a:pt x="5703" y="102"/>
                    <a:pt x="5616" y="70"/>
                    <a:pt x="5526" y="70"/>
                  </a:cubicBezTo>
                  <a:cubicBezTo>
                    <a:pt x="5435" y="70"/>
                    <a:pt x="5341" y="102"/>
                    <a:pt x="5262" y="165"/>
                  </a:cubicBezTo>
                  <a:cubicBezTo>
                    <a:pt x="4632" y="637"/>
                    <a:pt x="3781" y="952"/>
                    <a:pt x="3025" y="952"/>
                  </a:cubicBezTo>
                  <a:cubicBezTo>
                    <a:pt x="2237" y="952"/>
                    <a:pt x="1450" y="637"/>
                    <a:pt x="662" y="102"/>
                  </a:cubicBezTo>
                  <a:cubicBezTo>
                    <a:pt x="582" y="40"/>
                    <a:pt x="495" y="13"/>
                    <a:pt x="411" y="13"/>
                  </a:cubicBezTo>
                  <a:cubicBezTo>
                    <a:pt x="196" y="13"/>
                    <a:pt x="0" y="190"/>
                    <a:pt x="0" y="417"/>
                  </a:cubicBezTo>
                  <a:lnTo>
                    <a:pt x="0" y="5237"/>
                  </a:lnTo>
                  <a:cubicBezTo>
                    <a:pt x="0" y="8608"/>
                    <a:pt x="2080" y="11601"/>
                    <a:pt x="5388" y="12641"/>
                  </a:cubicBezTo>
                  <a:cubicBezTo>
                    <a:pt x="5419" y="12641"/>
                    <a:pt x="5451" y="12672"/>
                    <a:pt x="5514" y="12672"/>
                  </a:cubicBezTo>
                  <a:cubicBezTo>
                    <a:pt x="5545" y="12672"/>
                    <a:pt x="5577" y="12672"/>
                    <a:pt x="5640" y="12641"/>
                  </a:cubicBezTo>
                  <a:cubicBezTo>
                    <a:pt x="8979" y="11538"/>
                    <a:pt x="11027" y="8513"/>
                    <a:pt x="11027" y="5237"/>
                  </a:cubicBezTo>
                  <a:lnTo>
                    <a:pt x="11027" y="417"/>
                  </a:lnTo>
                  <a:cubicBezTo>
                    <a:pt x="11027" y="157"/>
                    <a:pt x="10848" y="1"/>
                    <a:pt x="106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000000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40" name="Google Shape;1299;p25">
              <a:extLst>
                <a:ext uri="{FF2B5EF4-FFF2-40B4-BE49-F238E27FC236}">
                  <a16:creationId xmlns:a16="http://schemas.microsoft.com/office/drawing/2014/main" id="{2378CCA8-6188-8538-36D0-A8354BED8291}"/>
                </a:ext>
              </a:extLst>
            </p:cNvPr>
            <p:cNvSpPr/>
            <p:nvPr/>
          </p:nvSpPr>
          <p:spPr>
            <a:xfrm>
              <a:off x="-62390600" y="2016700"/>
              <a:ext cx="63025" cy="146525"/>
            </a:xfrm>
            <a:custGeom>
              <a:avLst/>
              <a:gdLst/>
              <a:ahLst/>
              <a:cxnLst/>
              <a:rect l="l" t="t" r="r" b="b"/>
              <a:pathLst>
                <a:path w="2521" h="5861" extrusionOk="0">
                  <a:moveTo>
                    <a:pt x="1261" y="1"/>
                  </a:moveTo>
                  <a:cubicBezTo>
                    <a:pt x="1009" y="1"/>
                    <a:pt x="820" y="190"/>
                    <a:pt x="820" y="410"/>
                  </a:cubicBezTo>
                  <a:lnTo>
                    <a:pt x="820" y="694"/>
                  </a:lnTo>
                  <a:cubicBezTo>
                    <a:pt x="347" y="851"/>
                    <a:pt x="1" y="1324"/>
                    <a:pt x="1" y="1891"/>
                  </a:cubicBezTo>
                  <a:cubicBezTo>
                    <a:pt x="1" y="2553"/>
                    <a:pt x="536" y="2931"/>
                    <a:pt x="977" y="3246"/>
                  </a:cubicBezTo>
                  <a:cubicBezTo>
                    <a:pt x="1292" y="3498"/>
                    <a:pt x="1639" y="3718"/>
                    <a:pt x="1639" y="3970"/>
                  </a:cubicBezTo>
                  <a:cubicBezTo>
                    <a:pt x="1639" y="4191"/>
                    <a:pt x="1450" y="4411"/>
                    <a:pt x="1261" y="4411"/>
                  </a:cubicBezTo>
                  <a:cubicBezTo>
                    <a:pt x="1040" y="4411"/>
                    <a:pt x="820" y="4191"/>
                    <a:pt x="820" y="3970"/>
                  </a:cubicBezTo>
                  <a:cubicBezTo>
                    <a:pt x="820" y="3718"/>
                    <a:pt x="631" y="3561"/>
                    <a:pt x="410" y="3561"/>
                  </a:cubicBezTo>
                  <a:cubicBezTo>
                    <a:pt x="221" y="3561"/>
                    <a:pt x="32" y="3781"/>
                    <a:pt x="32" y="3970"/>
                  </a:cubicBezTo>
                  <a:cubicBezTo>
                    <a:pt x="32" y="4506"/>
                    <a:pt x="379" y="4947"/>
                    <a:pt x="851" y="5136"/>
                  </a:cubicBezTo>
                  <a:lnTo>
                    <a:pt x="851" y="5419"/>
                  </a:lnTo>
                  <a:cubicBezTo>
                    <a:pt x="851" y="5671"/>
                    <a:pt x="1040" y="5861"/>
                    <a:pt x="1292" y="5861"/>
                  </a:cubicBezTo>
                  <a:cubicBezTo>
                    <a:pt x="1513" y="5861"/>
                    <a:pt x="1670" y="5671"/>
                    <a:pt x="1670" y="5419"/>
                  </a:cubicBezTo>
                  <a:lnTo>
                    <a:pt x="1670" y="5136"/>
                  </a:lnTo>
                  <a:cubicBezTo>
                    <a:pt x="2143" y="4978"/>
                    <a:pt x="2521" y="4506"/>
                    <a:pt x="2521" y="3970"/>
                  </a:cubicBezTo>
                  <a:cubicBezTo>
                    <a:pt x="2521" y="3309"/>
                    <a:pt x="1954" y="2899"/>
                    <a:pt x="1513" y="2584"/>
                  </a:cubicBezTo>
                  <a:cubicBezTo>
                    <a:pt x="1198" y="2363"/>
                    <a:pt x="851" y="2111"/>
                    <a:pt x="851" y="1891"/>
                  </a:cubicBezTo>
                  <a:cubicBezTo>
                    <a:pt x="851" y="1670"/>
                    <a:pt x="1040" y="1481"/>
                    <a:pt x="1261" y="1481"/>
                  </a:cubicBezTo>
                  <a:cubicBezTo>
                    <a:pt x="1481" y="1481"/>
                    <a:pt x="1639" y="1670"/>
                    <a:pt x="1639" y="1891"/>
                  </a:cubicBezTo>
                  <a:cubicBezTo>
                    <a:pt x="1639" y="2111"/>
                    <a:pt x="1828" y="2300"/>
                    <a:pt x="2080" y="2300"/>
                  </a:cubicBezTo>
                  <a:cubicBezTo>
                    <a:pt x="2300" y="2300"/>
                    <a:pt x="2458" y="2111"/>
                    <a:pt x="2458" y="1891"/>
                  </a:cubicBezTo>
                  <a:cubicBezTo>
                    <a:pt x="2458" y="1324"/>
                    <a:pt x="2111" y="883"/>
                    <a:pt x="1639" y="694"/>
                  </a:cubicBezTo>
                  <a:lnTo>
                    <a:pt x="1639" y="410"/>
                  </a:lnTo>
                  <a:cubicBezTo>
                    <a:pt x="1639" y="190"/>
                    <a:pt x="1450" y="1"/>
                    <a:pt x="12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000000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1" name="Google Shape;1219;p25">
            <a:extLst>
              <a:ext uri="{FF2B5EF4-FFF2-40B4-BE49-F238E27FC236}">
                <a16:creationId xmlns:a16="http://schemas.microsoft.com/office/drawing/2014/main" id="{B3DBD834-A3C6-530C-4D46-721D7A8578B2}"/>
              </a:ext>
            </a:extLst>
          </p:cNvPr>
          <p:cNvGrpSpPr/>
          <p:nvPr/>
        </p:nvGrpSpPr>
        <p:grpSpPr>
          <a:xfrm>
            <a:off x="7271354" y="5068898"/>
            <a:ext cx="341676" cy="348761"/>
            <a:chOff x="-65131525" y="1914325"/>
            <a:chExt cx="316650" cy="316625"/>
          </a:xfrm>
          <a:solidFill>
            <a:srgbClr val="006FC0"/>
          </a:solidFill>
        </p:grpSpPr>
        <p:sp>
          <p:nvSpPr>
            <p:cNvPr id="42" name="Google Shape;1220;p25">
              <a:extLst>
                <a:ext uri="{FF2B5EF4-FFF2-40B4-BE49-F238E27FC236}">
                  <a16:creationId xmlns:a16="http://schemas.microsoft.com/office/drawing/2014/main" id="{B65A73C7-E8A5-F344-0D8D-3C105A68906E}"/>
                </a:ext>
              </a:extLst>
            </p:cNvPr>
            <p:cNvSpPr/>
            <p:nvPr/>
          </p:nvSpPr>
          <p:spPr>
            <a:xfrm>
              <a:off x="-65024400" y="1949750"/>
              <a:ext cx="103175" cy="247350"/>
            </a:xfrm>
            <a:custGeom>
              <a:avLst/>
              <a:gdLst/>
              <a:ahLst/>
              <a:cxnLst/>
              <a:rect l="l" t="t" r="r" b="b"/>
              <a:pathLst>
                <a:path w="4127" h="9894" extrusionOk="0">
                  <a:moveTo>
                    <a:pt x="2048" y="1"/>
                  </a:moveTo>
                  <a:cubicBezTo>
                    <a:pt x="1859" y="1"/>
                    <a:pt x="1638" y="190"/>
                    <a:pt x="1638" y="379"/>
                  </a:cubicBezTo>
                  <a:lnTo>
                    <a:pt x="1638" y="851"/>
                  </a:lnTo>
                  <a:cubicBezTo>
                    <a:pt x="725" y="1040"/>
                    <a:pt x="0" y="1891"/>
                    <a:pt x="0" y="2868"/>
                  </a:cubicBezTo>
                  <a:cubicBezTo>
                    <a:pt x="0" y="3970"/>
                    <a:pt x="977" y="4632"/>
                    <a:pt x="1827" y="5262"/>
                  </a:cubicBezTo>
                  <a:cubicBezTo>
                    <a:pt x="2552" y="5829"/>
                    <a:pt x="3308" y="6333"/>
                    <a:pt x="3308" y="6995"/>
                  </a:cubicBezTo>
                  <a:cubicBezTo>
                    <a:pt x="3308" y="7656"/>
                    <a:pt x="2772" y="8255"/>
                    <a:pt x="2079" y="8255"/>
                  </a:cubicBezTo>
                  <a:cubicBezTo>
                    <a:pt x="1418" y="8255"/>
                    <a:pt x="851" y="7688"/>
                    <a:pt x="851" y="6995"/>
                  </a:cubicBezTo>
                  <a:cubicBezTo>
                    <a:pt x="851" y="6774"/>
                    <a:pt x="662" y="6617"/>
                    <a:pt x="441" y="6617"/>
                  </a:cubicBezTo>
                  <a:cubicBezTo>
                    <a:pt x="189" y="6617"/>
                    <a:pt x="32" y="6806"/>
                    <a:pt x="32" y="6995"/>
                  </a:cubicBezTo>
                  <a:cubicBezTo>
                    <a:pt x="32" y="7971"/>
                    <a:pt x="756" y="8854"/>
                    <a:pt x="1701" y="9011"/>
                  </a:cubicBezTo>
                  <a:lnTo>
                    <a:pt x="1701" y="9484"/>
                  </a:lnTo>
                  <a:cubicBezTo>
                    <a:pt x="1701" y="9704"/>
                    <a:pt x="1890" y="9893"/>
                    <a:pt x="2079" y="9893"/>
                  </a:cubicBezTo>
                  <a:cubicBezTo>
                    <a:pt x="2268" y="9893"/>
                    <a:pt x="2489" y="9704"/>
                    <a:pt x="2489" y="9484"/>
                  </a:cubicBezTo>
                  <a:lnTo>
                    <a:pt x="2489" y="9011"/>
                  </a:lnTo>
                  <a:cubicBezTo>
                    <a:pt x="3434" y="8791"/>
                    <a:pt x="4127" y="7971"/>
                    <a:pt x="4127" y="6995"/>
                  </a:cubicBezTo>
                  <a:cubicBezTo>
                    <a:pt x="4127" y="5892"/>
                    <a:pt x="3151" y="5231"/>
                    <a:pt x="2331" y="4600"/>
                  </a:cubicBezTo>
                  <a:cubicBezTo>
                    <a:pt x="1575" y="4033"/>
                    <a:pt x="819" y="3529"/>
                    <a:pt x="819" y="2868"/>
                  </a:cubicBezTo>
                  <a:cubicBezTo>
                    <a:pt x="788" y="2143"/>
                    <a:pt x="1386" y="1607"/>
                    <a:pt x="2048" y="1607"/>
                  </a:cubicBezTo>
                  <a:cubicBezTo>
                    <a:pt x="2709" y="1607"/>
                    <a:pt x="3277" y="2143"/>
                    <a:pt x="3277" y="2868"/>
                  </a:cubicBezTo>
                  <a:cubicBezTo>
                    <a:pt x="3277" y="3088"/>
                    <a:pt x="3466" y="3246"/>
                    <a:pt x="3686" y="3246"/>
                  </a:cubicBezTo>
                  <a:cubicBezTo>
                    <a:pt x="3938" y="3246"/>
                    <a:pt x="4096" y="3057"/>
                    <a:pt x="4096" y="2868"/>
                  </a:cubicBezTo>
                  <a:cubicBezTo>
                    <a:pt x="4096" y="1891"/>
                    <a:pt x="3371" y="1009"/>
                    <a:pt x="2426" y="851"/>
                  </a:cubicBezTo>
                  <a:lnTo>
                    <a:pt x="2426" y="379"/>
                  </a:lnTo>
                  <a:cubicBezTo>
                    <a:pt x="2426" y="158"/>
                    <a:pt x="2237" y="1"/>
                    <a:pt x="20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000000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43" name="Google Shape;1221;p25">
              <a:extLst>
                <a:ext uri="{FF2B5EF4-FFF2-40B4-BE49-F238E27FC236}">
                  <a16:creationId xmlns:a16="http://schemas.microsoft.com/office/drawing/2014/main" id="{6CFFA911-920D-FFD4-F17D-5534C3555346}"/>
                </a:ext>
              </a:extLst>
            </p:cNvPr>
            <p:cNvSpPr/>
            <p:nvPr/>
          </p:nvSpPr>
          <p:spPr>
            <a:xfrm>
              <a:off x="-65131525" y="1914325"/>
              <a:ext cx="316650" cy="316625"/>
            </a:xfrm>
            <a:custGeom>
              <a:avLst/>
              <a:gdLst/>
              <a:ahLst/>
              <a:cxnLst/>
              <a:rect l="l" t="t" r="r" b="b"/>
              <a:pathLst>
                <a:path w="12666" h="12665" extrusionOk="0">
                  <a:moveTo>
                    <a:pt x="6333" y="819"/>
                  </a:moveTo>
                  <a:cubicBezTo>
                    <a:pt x="9357" y="819"/>
                    <a:pt x="11846" y="3308"/>
                    <a:pt x="11846" y="6332"/>
                  </a:cubicBezTo>
                  <a:cubicBezTo>
                    <a:pt x="11846" y="9357"/>
                    <a:pt x="9357" y="11846"/>
                    <a:pt x="6333" y="11846"/>
                  </a:cubicBezTo>
                  <a:cubicBezTo>
                    <a:pt x="3308" y="11846"/>
                    <a:pt x="819" y="9357"/>
                    <a:pt x="819" y="6332"/>
                  </a:cubicBezTo>
                  <a:cubicBezTo>
                    <a:pt x="819" y="3308"/>
                    <a:pt x="3308" y="819"/>
                    <a:pt x="6333" y="819"/>
                  </a:cubicBezTo>
                  <a:close/>
                  <a:moveTo>
                    <a:pt x="6333" y="0"/>
                  </a:moveTo>
                  <a:cubicBezTo>
                    <a:pt x="2836" y="0"/>
                    <a:pt x="0" y="2835"/>
                    <a:pt x="0" y="6332"/>
                  </a:cubicBezTo>
                  <a:cubicBezTo>
                    <a:pt x="0" y="9830"/>
                    <a:pt x="2836" y="12665"/>
                    <a:pt x="6333" y="12665"/>
                  </a:cubicBezTo>
                  <a:cubicBezTo>
                    <a:pt x="9830" y="12665"/>
                    <a:pt x="12665" y="9830"/>
                    <a:pt x="12665" y="6332"/>
                  </a:cubicBezTo>
                  <a:cubicBezTo>
                    <a:pt x="12665" y="2835"/>
                    <a:pt x="9830" y="0"/>
                    <a:pt x="63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000000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44" name="Imagen 43" descr="Logotipo&#10;&#10;Descripción generada automáticamente">
            <a:extLst>
              <a:ext uri="{FF2B5EF4-FFF2-40B4-BE49-F238E27FC236}">
                <a16:creationId xmlns:a16="http://schemas.microsoft.com/office/drawing/2014/main" id="{2A324DAF-9F08-0E7E-BCA4-BDD6ABA31EC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39451" y="6124300"/>
            <a:ext cx="1352550" cy="653495"/>
          </a:xfrm>
          <a:prstGeom prst="rect">
            <a:avLst/>
          </a:prstGeom>
        </p:spPr>
      </p:pic>
      <p:sp>
        <p:nvSpPr>
          <p:cNvPr id="45" name="CuadroTexto 44">
            <a:extLst>
              <a:ext uri="{FF2B5EF4-FFF2-40B4-BE49-F238E27FC236}">
                <a16:creationId xmlns:a16="http://schemas.microsoft.com/office/drawing/2014/main" id="{CDC01873-E2BB-90DA-8E5F-8A53BB40E799}"/>
              </a:ext>
            </a:extLst>
          </p:cNvPr>
          <p:cNvSpPr txBox="1"/>
          <p:nvPr/>
        </p:nvSpPr>
        <p:spPr>
          <a:xfrm>
            <a:off x="7709090" y="1795292"/>
            <a:ext cx="6216501" cy="5975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0639" marR="1036294">
              <a:spcBef>
                <a:spcPts val="133"/>
              </a:spcBef>
            </a:pPr>
            <a:r>
              <a:rPr lang="es-CO" sz="1600" b="1" spc="-7">
                <a:solidFill>
                  <a:srgbClr val="3E3E3E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Cobertura</a:t>
            </a:r>
          </a:p>
          <a:p>
            <a:pPr marL="40639" marR="1036294">
              <a:spcBef>
                <a:spcPts val="133"/>
              </a:spcBef>
            </a:pPr>
            <a:r>
              <a:rPr lang="es-CO" sz="1600" spc="-7">
                <a:solidFill>
                  <a:srgbClr val="3E3E3E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90%</a:t>
            </a:r>
            <a:endParaRPr lang="es-CO" sz="1600">
              <a:latin typeface="Montserrat" panose="00000500000000000000" pitchFamily="2" charset="0"/>
              <a:cs typeface="Calibri" panose="020F0502020204030204" pitchFamily="34" charset="0"/>
            </a:endParaRPr>
          </a:p>
        </p:txBody>
      </p:sp>
      <p:sp>
        <p:nvSpPr>
          <p:cNvPr id="46" name="CuadroTexto 45">
            <a:extLst>
              <a:ext uri="{FF2B5EF4-FFF2-40B4-BE49-F238E27FC236}">
                <a16:creationId xmlns:a16="http://schemas.microsoft.com/office/drawing/2014/main" id="{E0AEA5B8-31C0-9601-2AD2-5725F5BE5AD9}"/>
              </a:ext>
            </a:extLst>
          </p:cNvPr>
          <p:cNvSpPr txBox="1"/>
          <p:nvPr/>
        </p:nvSpPr>
        <p:spPr>
          <a:xfrm>
            <a:off x="7750576" y="2664916"/>
            <a:ext cx="3835674" cy="8438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0639" marR="1036294" algn="l">
              <a:spcBef>
                <a:spcPts val="133"/>
              </a:spcBef>
            </a:pPr>
            <a:r>
              <a:rPr lang="es-CO" sz="1600" b="1" spc="-7">
                <a:solidFill>
                  <a:srgbClr val="3E3E3E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Tipo de Cartera</a:t>
            </a:r>
          </a:p>
          <a:p>
            <a:pPr marL="40639" marR="1036294">
              <a:spcBef>
                <a:spcPts val="133"/>
              </a:spcBef>
            </a:pPr>
            <a:r>
              <a:rPr lang="es-CO" sz="1600" spc="-7">
                <a:solidFill>
                  <a:srgbClr val="3E3E3E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Consumo, Microcrédito y Vivienda</a:t>
            </a:r>
            <a:endParaRPr lang="es-CO" sz="1600">
              <a:latin typeface="Montserrat" panose="00000500000000000000" pitchFamily="2" charset="0"/>
              <a:cs typeface="Calibri" panose="020F0502020204030204" pitchFamily="34" charset="0"/>
            </a:endParaRPr>
          </a:p>
        </p:txBody>
      </p:sp>
      <p:sp>
        <p:nvSpPr>
          <p:cNvPr id="47" name="CuadroTexto 46">
            <a:extLst>
              <a:ext uri="{FF2B5EF4-FFF2-40B4-BE49-F238E27FC236}">
                <a16:creationId xmlns:a16="http://schemas.microsoft.com/office/drawing/2014/main" id="{7B242D95-02B8-82D1-689E-0E63DFA065CB}"/>
              </a:ext>
            </a:extLst>
          </p:cNvPr>
          <p:cNvSpPr txBox="1"/>
          <p:nvPr/>
        </p:nvSpPr>
        <p:spPr>
          <a:xfrm>
            <a:off x="7679833" y="3654529"/>
            <a:ext cx="6216501" cy="5975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0639" marR="1036294">
              <a:spcBef>
                <a:spcPts val="133"/>
              </a:spcBef>
            </a:pPr>
            <a:r>
              <a:rPr lang="es-CO" sz="1600" b="1" spc="-7">
                <a:solidFill>
                  <a:srgbClr val="3E3E3E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Tipos de Recursos</a:t>
            </a:r>
          </a:p>
          <a:p>
            <a:pPr marL="40639" marR="1036294">
              <a:spcBef>
                <a:spcPts val="133"/>
              </a:spcBef>
            </a:pPr>
            <a:r>
              <a:rPr lang="es-CO" sz="1600" spc="-7">
                <a:solidFill>
                  <a:srgbClr val="3E3E3E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Propios o Redescuento</a:t>
            </a:r>
            <a:endParaRPr lang="es-CO" sz="1600">
              <a:latin typeface="Montserrat" panose="00000500000000000000" pitchFamily="2" charset="0"/>
              <a:cs typeface="Calibri" panose="020F0502020204030204" pitchFamily="34" charset="0"/>
            </a:endParaRPr>
          </a:p>
        </p:txBody>
      </p:sp>
      <p:sp>
        <p:nvSpPr>
          <p:cNvPr id="48" name="CuadroTexto 47">
            <a:extLst>
              <a:ext uri="{FF2B5EF4-FFF2-40B4-BE49-F238E27FC236}">
                <a16:creationId xmlns:a16="http://schemas.microsoft.com/office/drawing/2014/main" id="{0603EBEA-D4B9-DB40-1712-48DB63FC01E7}"/>
              </a:ext>
            </a:extLst>
          </p:cNvPr>
          <p:cNvSpPr txBox="1"/>
          <p:nvPr/>
        </p:nvSpPr>
        <p:spPr>
          <a:xfrm>
            <a:off x="7820537" y="4877885"/>
            <a:ext cx="6216501" cy="5975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0639" marR="1036294">
              <a:spcBef>
                <a:spcPts val="133"/>
              </a:spcBef>
            </a:pPr>
            <a:r>
              <a:rPr lang="es-CO" sz="1600" b="1" spc="-7">
                <a:solidFill>
                  <a:srgbClr val="3E3E3E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Moneda</a:t>
            </a:r>
          </a:p>
          <a:p>
            <a:pPr marL="40639" marR="1036294">
              <a:spcBef>
                <a:spcPts val="133"/>
              </a:spcBef>
            </a:pPr>
            <a:r>
              <a:rPr lang="es-CO" sz="1600" spc="-7">
                <a:solidFill>
                  <a:srgbClr val="3E3E3E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Pesos Colombianos</a:t>
            </a:r>
            <a:endParaRPr lang="es-CO" sz="1600">
              <a:latin typeface="Montserrat" panose="00000500000000000000" pitchFamily="2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67795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D2A84E8C-25AD-6B53-0070-ABB110F60E53}"/>
              </a:ext>
            </a:extLst>
          </p:cNvPr>
          <p:cNvSpPr txBox="1"/>
          <p:nvPr/>
        </p:nvSpPr>
        <p:spPr>
          <a:xfrm>
            <a:off x="581197" y="994086"/>
            <a:ext cx="6580725" cy="40780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0639" marR="1036294" algn="l">
              <a:spcBef>
                <a:spcPts val="133"/>
              </a:spcBef>
            </a:pPr>
            <a:r>
              <a:rPr lang="es-CO" sz="1600" b="1" spc="-7">
                <a:solidFill>
                  <a:srgbClr val="3E3E3E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Monto Máximo del Crédito </a:t>
            </a:r>
            <a:r>
              <a:rPr lang="es-CO" sz="1600" b="1">
                <a:solidFill>
                  <a:srgbClr val="3E3E3E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a </a:t>
            </a:r>
            <a:r>
              <a:rPr lang="es-CO" sz="1600" b="1" spc="-533">
                <a:solidFill>
                  <a:srgbClr val="3E3E3E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 </a:t>
            </a:r>
            <a:r>
              <a:rPr lang="es-CO" sz="1600" b="1" spc="-7">
                <a:solidFill>
                  <a:srgbClr val="3E3E3E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Garantizar</a:t>
            </a:r>
          </a:p>
          <a:p>
            <a:pPr marL="40639" marR="1036294" algn="l">
              <a:spcBef>
                <a:spcPts val="133"/>
              </a:spcBef>
            </a:pPr>
            <a:r>
              <a:rPr lang="es-ES" sz="1400" spc="-7">
                <a:solidFill>
                  <a:srgbClr val="3E3E3E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Para vivienda de interés social (VIS): </a:t>
            </a:r>
          </a:p>
          <a:p>
            <a:pPr marL="326389" marR="1036294" indent="-285750" algn="l">
              <a:spcBef>
                <a:spcPts val="133"/>
              </a:spcBef>
              <a:buFont typeface="Arial" panose="020B0604020202020204" pitchFamily="34" charset="0"/>
              <a:buChar char="•"/>
            </a:pPr>
            <a:r>
              <a:rPr lang="es-ES" sz="1400" spc="-7">
                <a:solidFill>
                  <a:srgbClr val="3E3E3E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Viviendas no ubicadas en los municipios y distritos establecidos en el Título 9 de la parte 1 del libro 2 del Decreto 1077 de 2015 cuyo valor sea de hasta ciento treinta y cinco salarios mínimos mensuales legales vigentes (135 SMMLV). </a:t>
            </a:r>
          </a:p>
          <a:p>
            <a:pPr marL="326389" marR="1036294" indent="-285750" algn="l">
              <a:spcBef>
                <a:spcPts val="133"/>
              </a:spcBef>
              <a:buFont typeface="Arial" panose="020B0604020202020204" pitchFamily="34" charset="0"/>
              <a:buChar char="•"/>
            </a:pPr>
            <a:r>
              <a:rPr lang="es-ES" sz="1400" spc="-7">
                <a:solidFill>
                  <a:srgbClr val="3E3E3E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Viviendas ubicadas en los municipios y distritos establecidos en el Título 9 de la parte 1 del libro 2 del Decreto 1077 de 2015 cuyo valor sea de hasta ciento cincuenta salarios mínimos mensuales legales vigentes (150 SMMLV). </a:t>
            </a:r>
          </a:p>
          <a:p>
            <a:pPr marL="40639" marR="1036294" algn="l">
              <a:spcBef>
                <a:spcPts val="133"/>
              </a:spcBef>
            </a:pPr>
            <a:endParaRPr lang="es-ES" sz="1400" spc="-7">
              <a:solidFill>
                <a:srgbClr val="3E3E3E"/>
              </a:solidFill>
              <a:latin typeface="Montserrat" panose="00000500000000000000" pitchFamily="2" charset="0"/>
              <a:cs typeface="Calibri" panose="020F0502020204030204" pitchFamily="34" charset="0"/>
            </a:endParaRPr>
          </a:p>
          <a:p>
            <a:pPr marL="40639" marR="1036294" algn="l">
              <a:spcBef>
                <a:spcPts val="133"/>
              </a:spcBef>
            </a:pPr>
            <a:r>
              <a:rPr lang="es-ES" sz="1400" spc="-7">
                <a:solidFill>
                  <a:srgbClr val="3E3E3E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Adquisición de vivienda de interés prioritario (VIP) nueva de acuerdo con el siguiente parámetro: </a:t>
            </a:r>
          </a:p>
          <a:p>
            <a:pPr marL="326389" marR="1036294" indent="-285750" algn="l">
              <a:spcBef>
                <a:spcPts val="133"/>
              </a:spcBef>
              <a:buFont typeface="Arial" panose="020B0604020202020204" pitchFamily="34" charset="0"/>
              <a:buChar char="•"/>
            </a:pPr>
            <a:r>
              <a:rPr lang="es-ES" sz="1400" spc="-7">
                <a:solidFill>
                  <a:srgbClr val="3E3E3E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Cuando el valor de la vivienda sea de hasta noventa salarios mínimos mensuales legales vigentes (90 SMMLV). </a:t>
            </a:r>
          </a:p>
        </p:txBody>
      </p:sp>
      <p:grpSp>
        <p:nvGrpSpPr>
          <p:cNvPr id="5" name="Google Shape;5138;g8ecac0fc20_0_6818">
            <a:extLst>
              <a:ext uri="{FF2B5EF4-FFF2-40B4-BE49-F238E27FC236}">
                <a16:creationId xmlns:a16="http://schemas.microsoft.com/office/drawing/2014/main" id="{8279CB28-0FE1-F60A-734D-7EA519D8CB8F}"/>
              </a:ext>
            </a:extLst>
          </p:cNvPr>
          <p:cNvGrpSpPr/>
          <p:nvPr/>
        </p:nvGrpSpPr>
        <p:grpSpPr>
          <a:xfrm>
            <a:off x="115883" y="5542554"/>
            <a:ext cx="392589" cy="295224"/>
            <a:chOff x="6679825" y="2693700"/>
            <a:chExt cx="257875" cy="258575"/>
          </a:xfrm>
          <a:solidFill>
            <a:srgbClr val="006FC0"/>
          </a:solidFill>
        </p:grpSpPr>
        <p:sp>
          <p:nvSpPr>
            <p:cNvPr id="6" name="Google Shape;5139;g8ecac0fc20_0_6818">
              <a:extLst>
                <a:ext uri="{FF2B5EF4-FFF2-40B4-BE49-F238E27FC236}">
                  <a16:creationId xmlns:a16="http://schemas.microsoft.com/office/drawing/2014/main" id="{288C77E0-CB99-6207-BAD1-C858BA4673CD}"/>
                </a:ext>
              </a:extLst>
            </p:cNvPr>
            <p:cNvSpPr/>
            <p:nvPr/>
          </p:nvSpPr>
          <p:spPr>
            <a:xfrm>
              <a:off x="6679825" y="2693700"/>
              <a:ext cx="257875" cy="258575"/>
            </a:xfrm>
            <a:custGeom>
              <a:avLst/>
              <a:gdLst/>
              <a:ahLst/>
              <a:cxnLst/>
              <a:rect l="l" t="t" r="r" b="b"/>
              <a:pathLst>
                <a:path w="10315" h="10343" extrusionOk="0">
                  <a:moveTo>
                    <a:pt x="5102" y="670"/>
                  </a:moveTo>
                  <a:cubicBezTo>
                    <a:pt x="5604" y="670"/>
                    <a:pt x="6022" y="1088"/>
                    <a:pt x="6022" y="1562"/>
                  </a:cubicBezTo>
                  <a:cubicBezTo>
                    <a:pt x="6022" y="2063"/>
                    <a:pt x="5604" y="2481"/>
                    <a:pt x="5102" y="2481"/>
                  </a:cubicBezTo>
                  <a:cubicBezTo>
                    <a:pt x="4600" y="2481"/>
                    <a:pt x="4182" y="2063"/>
                    <a:pt x="4182" y="1562"/>
                  </a:cubicBezTo>
                  <a:cubicBezTo>
                    <a:pt x="4182" y="1088"/>
                    <a:pt x="4600" y="670"/>
                    <a:pt x="5102" y="670"/>
                  </a:cubicBezTo>
                  <a:close/>
                  <a:moveTo>
                    <a:pt x="1757" y="1896"/>
                  </a:moveTo>
                  <a:cubicBezTo>
                    <a:pt x="2063" y="1896"/>
                    <a:pt x="2342" y="2175"/>
                    <a:pt x="2342" y="2481"/>
                  </a:cubicBezTo>
                  <a:cubicBezTo>
                    <a:pt x="2342" y="2788"/>
                    <a:pt x="2063" y="3067"/>
                    <a:pt x="1757" y="3067"/>
                  </a:cubicBezTo>
                  <a:cubicBezTo>
                    <a:pt x="1422" y="3067"/>
                    <a:pt x="1143" y="2788"/>
                    <a:pt x="1143" y="2481"/>
                  </a:cubicBezTo>
                  <a:cubicBezTo>
                    <a:pt x="1143" y="2119"/>
                    <a:pt x="1422" y="1896"/>
                    <a:pt x="1757" y="1896"/>
                  </a:cubicBezTo>
                  <a:close/>
                  <a:moveTo>
                    <a:pt x="8447" y="1896"/>
                  </a:moveTo>
                  <a:cubicBezTo>
                    <a:pt x="8781" y="1896"/>
                    <a:pt x="9032" y="2175"/>
                    <a:pt x="9032" y="2481"/>
                  </a:cubicBezTo>
                  <a:cubicBezTo>
                    <a:pt x="9032" y="2788"/>
                    <a:pt x="8753" y="3067"/>
                    <a:pt x="8447" y="3067"/>
                  </a:cubicBezTo>
                  <a:cubicBezTo>
                    <a:pt x="8112" y="3067"/>
                    <a:pt x="7834" y="2788"/>
                    <a:pt x="7834" y="2481"/>
                  </a:cubicBezTo>
                  <a:cubicBezTo>
                    <a:pt x="7834" y="2119"/>
                    <a:pt x="8112" y="1896"/>
                    <a:pt x="8447" y="1896"/>
                  </a:cubicBezTo>
                  <a:close/>
                  <a:moveTo>
                    <a:pt x="1701" y="3624"/>
                  </a:moveTo>
                  <a:cubicBezTo>
                    <a:pt x="2370" y="3624"/>
                    <a:pt x="2927" y="4182"/>
                    <a:pt x="2927" y="4851"/>
                  </a:cubicBezTo>
                  <a:lnTo>
                    <a:pt x="2927" y="6412"/>
                  </a:lnTo>
                  <a:cubicBezTo>
                    <a:pt x="2955" y="6635"/>
                    <a:pt x="2816" y="6719"/>
                    <a:pt x="2649" y="6719"/>
                  </a:cubicBezTo>
                  <a:cubicBezTo>
                    <a:pt x="2481" y="6719"/>
                    <a:pt x="2342" y="6858"/>
                    <a:pt x="2342" y="7053"/>
                  </a:cubicBezTo>
                  <a:lnTo>
                    <a:pt x="2342" y="8865"/>
                  </a:lnTo>
                  <a:cubicBezTo>
                    <a:pt x="2342" y="9032"/>
                    <a:pt x="2203" y="9172"/>
                    <a:pt x="2035" y="9172"/>
                  </a:cubicBezTo>
                  <a:lnTo>
                    <a:pt x="1422" y="9172"/>
                  </a:lnTo>
                  <a:cubicBezTo>
                    <a:pt x="1255" y="9172"/>
                    <a:pt x="1116" y="9032"/>
                    <a:pt x="1116" y="8865"/>
                  </a:cubicBezTo>
                  <a:lnTo>
                    <a:pt x="1116" y="7053"/>
                  </a:lnTo>
                  <a:cubicBezTo>
                    <a:pt x="1116" y="6858"/>
                    <a:pt x="976" y="6719"/>
                    <a:pt x="809" y="6719"/>
                  </a:cubicBezTo>
                  <a:cubicBezTo>
                    <a:pt x="642" y="6719"/>
                    <a:pt x="502" y="6579"/>
                    <a:pt x="502" y="6412"/>
                  </a:cubicBezTo>
                  <a:lnTo>
                    <a:pt x="502" y="4851"/>
                  </a:lnTo>
                  <a:cubicBezTo>
                    <a:pt x="502" y="4182"/>
                    <a:pt x="1060" y="3624"/>
                    <a:pt x="1701" y="3624"/>
                  </a:cubicBezTo>
                  <a:close/>
                  <a:moveTo>
                    <a:pt x="8391" y="3624"/>
                  </a:moveTo>
                  <a:cubicBezTo>
                    <a:pt x="9060" y="3624"/>
                    <a:pt x="9618" y="4182"/>
                    <a:pt x="9618" y="4851"/>
                  </a:cubicBezTo>
                  <a:lnTo>
                    <a:pt x="9618" y="6440"/>
                  </a:lnTo>
                  <a:lnTo>
                    <a:pt x="9645" y="6440"/>
                  </a:lnTo>
                  <a:cubicBezTo>
                    <a:pt x="9645" y="6635"/>
                    <a:pt x="9506" y="6774"/>
                    <a:pt x="9339" y="6774"/>
                  </a:cubicBezTo>
                  <a:cubicBezTo>
                    <a:pt x="9172" y="6774"/>
                    <a:pt x="9032" y="6914"/>
                    <a:pt x="9032" y="7081"/>
                  </a:cubicBezTo>
                  <a:lnTo>
                    <a:pt x="9032" y="8893"/>
                  </a:lnTo>
                  <a:cubicBezTo>
                    <a:pt x="9032" y="9060"/>
                    <a:pt x="8893" y="9199"/>
                    <a:pt x="8726" y="9199"/>
                  </a:cubicBezTo>
                  <a:lnTo>
                    <a:pt x="8112" y="9199"/>
                  </a:lnTo>
                  <a:cubicBezTo>
                    <a:pt x="7945" y="9199"/>
                    <a:pt x="7806" y="9060"/>
                    <a:pt x="7806" y="8893"/>
                  </a:cubicBezTo>
                  <a:lnTo>
                    <a:pt x="7806" y="7053"/>
                  </a:lnTo>
                  <a:cubicBezTo>
                    <a:pt x="7806" y="6858"/>
                    <a:pt x="7666" y="6719"/>
                    <a:pt x="7499" y="6719"/>
                  </a:cubicBezTo>
                  <a:cubicBezTo>
                    <a:pt x="7332" y="6719"/>
                    <a:pt x="7192" y="6579"/>
                    <a:pt x="7192" y="6412"/>
                  </a:cubicBezTo>
                  <a:lnTo>
                    <a:pt x="7192" y="4851"/>
                  </a:lnTo>
                  <a:cubicBezTo>
                    <a:pt x="7192" y="4182"/>
                    <a:pt x="7750" y="3624"/>
                    <a:pt x="8391" y="3624"/>
                  </a:cubicBezTo>
                  <a:close/>
                  <a:moveTo>
                    <a:pt x="5381" y="3095"/>
                  </a:moveTo>
                  <a:cubicBezTo>
                    <a:pt x="6077" y="3234"/>
                    <a:pt x="6635" y="3875"/>
                    <a:pt x="6635" y="4600"/>
                  </a:cubicBezTo>
                  <a:lnTo>
                    <a:pt x="6635" y="6440"/>
                  </a:lnTo>
                  <a:cubicBezTo>
                    <a:pt x="6663" y="6635"/>
                    <a:pt x="6523" y="6719"/>
                    <a:pt x="6356" y="6719"/>
                  </a:cubicBezTo>
                  <a:cubicBezTo>
                    <a:pt x="6161" y="6719"/>
                    <a:pt x="6022" y="6858"/>
                    <a:pt x="6022" y="7053"/>
                  </a:cubicBezTo>
                  <a:lnTo>
                    <a:pt x="6022" y="9478"/>
                  </a:lnTo>
                  <a:cubicBezTo>
                    <a:pt x="6022" y="9645"/>
                    <a:pt x="5882" y="9785"/>
                    <a:pt x="5715" y="9785"/>
                  </a:cubicBezTo>
                  <a:lnTo>
                    <a:pt x="4461" y="9785"/>
                  </a:lnTo>
                  <a:cubicBezTo>
                    <a:pt x="4293" y="9785"/>
                    <a:pt x="4154" y="9645"/>
                    <a:pt x="4154" y="9478"/>
                  </a:cubicBezTo>
                  <a:lnTo>
                    <a:pt x="4154" y="7053"/>
                  </a:lnTo>
                  <a:cubicBezTo>
                    <a:pt x="4154" y="6858"/>
                    <a:pt x="4015" y="6719"/>
                    <a:pt x="3847" y="6719"/>
                  </a:cubicBezTo>
                  <a:cubicBezTo>
                    <a:pt x="3652" y="6719"/>
                    <a:pt x="3513" y="6579"/>
                    <a:pt x="3513" y="6412"/>
                  </a:cubicBezTo>
                  <a:lnTo>
                    <a:pt x="3513" y="4851"/>
                  </a:lnTo>
                  <a:lnTo>
                    <a:pt x="3513" y="4600"/>
                  </a:lnTo>
                  <a:cubicBezTo>
                    <a:pt x="3513" y="3875"/>
                    <a:pt x="4043" y="3234"/>
                    <a:pt x="4739" y="3095"/>
                  </a:cubicBezTo>
                  <a:lnTo>
                    <a:pt x="4739" y="5185"/>
                  </a:lnTo>
                  <a:cubicBezTo>
                    <a:pt x="4739" y="5381"/>
                    <a:pt x="4879" y="5520"/>
                    <a:pt x="5046" y="5520"/>
                  </a:cubicBezTo>
                  <a:cubicBezTo>
                    <a:pt x="5241" y="5520"/>
                    <a:pt x="5381" y="5381"/>
                    <a:pt x="5381" y="5185"/>
                  </a:cubicBezTo>
                  <a:lnTo>
                    <a:pt x="5381" y="3095"/>
                  </a:lnTo>
                  <a:close/>
                  <a:moveTo>
                    <a:pt x="5130" y="1"/>
                  </a:moveTo>
                  <a:cubicBezTo>
                    <a:pt x="4293" y="1"/>
                    <a:pt x="3624" y="670"/>
                    <a:pt x="3624" y="1506"/>
                  </a:cubicBezTo>
                  <a:cubicBezTo>
                    <a:pt x="3624" y="1952"/>
                    <a:pt x="3847" y="2370"/>
                    <a:pt x="4154" y="2649"/>
                  </a:cubicBezTo>
                  <a:cubicBezTo>
                    <a:pt x="3736" y="2872"/>
                    <a:pt x="3373" y="3234"/>
                    <a:pt x="3206" y="3652"/>
                  </a:cubicBezTo>
                  <a:cubicBezTo>
                    <a:pt x="3067" y="3485"/>
                    <a:pt x="2900" y="3346"/>
                    <a:pt x="2677" y="3234"/>
                  </a:cubicBezTo>
                  <a:cubicBezTo>
                    <a:pt x="2900" y="3039"/>
                    <a:pt x="3039" y="2732"/>
                    <a:pt x="3039" y="2398"/>
                  </a:cubicBezTo>
                  <a:cubicBezTo>
                    <a:pt x="3039" y="1757"/>
                    <a:pt x="2481" y="1199"/>
                    <a:pt x="1812" y="1199"/>
                  </a:cubicBezTo>
                  <a:cubicBezTo>
                    <a:pt x="1143" y="1199"/>
                    <a:pt x="586" y="1757"/>
                    <a:pt x="586" y="2398"/>
                  </a:cubicBezTo>
                  <a:cubicBezTo>
                    <a:pt x="586" y="2732"/>
                    <a:pt x="725" y="3039"/>
                    <a:pt x="948" y="3234"/>
                  </a:cubicBezTo>
                  <a:cubicBezTo>
                    <a:pt x="391" y="3569"/>
                    <a:pt x="1" y="4154"/>
                    <a:pt x="1" y="4851"/>
                  </a:cubicBezTo>
                  <a:lnTo>
                    <a:pt x="1" y="6412"/>
                  </a:lnTo>
                  <a:cubicBezTo>
                    <a:pt x="1" y="6802"/>
                    <a:pt x="251" y="7137"/>
                    <a:pt x="586" y="7276"/>
                  </a:cubicBezTo>
                  <a:lnTo>
                    <a:pt x="586" y="8865"/>
                  </a:lnTo>
                  <a:cubicBezTo>
                    <a:pt x="586" y="9339"/>
                    <a:pt x="1004" y="9757"/>
                    <a:pt x="1506" y="9757"/>
                  </a:cubicBezTo>
                  <a:lnTo>
                    <a:pt x="2091" y="9757"/>
                  </a:lnTo>
                  <a:cubicBezTo>
                    <a:pt x="2593" y="9757"/>
                    <a:pt x="3011" y="9339"/>
                    <a:pt x="3011" y="8865"/>
                  </a:cubicBezTo>
                  <a:lnTo>
                    <a:pt x="3011" y="7276"/>
                  </a:lnTo>
                  <a:cubicBezTo>
                    <a:pt x="3095" y="7248"/>
                    <a:pt x="3206" y="7192"/>
                    <a:pt x="3318" y="7109"/>
                  </a:cubicBezTo>
                  <a:cubicBezTo>
                    <a:pt x="3429" y="7192"/>
                    <a:pt x="3485" y="7248"/>
                    <a:pt x="3624" y="7276"/>
                  </a:cubicBezTo>
                  <a:lnTo>
                    <a:pt x="3624" y="9450"/>
                  </a:lnTo>
                  <a:cubicBezTo>
                    <a:pt x="3624" y="9924"/>
                    <a:pt x="4043" y="10342"/>
                    <a:pt x="4544" y="10342"/>
                  </a:cubicBezTo>
                  <a:lnTo>
                    <a:pt x="5799" y="10342"/>
                  </a:lnTo>
                  <a:cubicBezTo>
                    <a:pt x="6273" y="10342"/>
                    <a:pt x="6691" y="9924"/>
                    <a:pt x="6691" y="9450"/>
                  </a:cubicBezTo>
                  <a:lnTo>
                    <a:pt x="6691" y="7276"/>
                  </a:lnTo>
                  <a:cubicBezTo>
                    <a:pt x="6802" y="7248"/>
                    <a:pt x="6914" y="7192"/>
                    <a:pt x="6997" y="7109"/>
                  </a:cubicBezTo>
                  <a:cubicBezTo>
                    <a:pt x="7109" y="7192"/>
                    <a:pt x="7192" y="7248"/>
                    <a:pt x="7332" y="7276"/>
                  </a:cubicBezTo>
                  <a:lnTo>
                    <a:pt x="7332" y="8865"/>
                  </a:lnTo>
                  <a:cubicBezTo>
                    <a:pt x="7332" y="9339"/>
                    <a:pt x="7750" y="9757"/>
                    <a:pt x="8224" y="9757"/>
                  </a:cubicBezTo>
                  <a:lnTo>
                    <a:pt x="8809" y="9757"/>
                  </a:lnTo>
                  <a:cubicBezTo>
                    <a:pt x="9311" y="9757"/>
                    <a:pt x="9729" y="9339"/>
                    <a:pt x="9729" y="8865"/>
                  </a:cubicBezTo>
                  <a:lnTo>
                    <a:pt x="9729" y="7276"/>
                  </a:lnTo>
                  <a:cubicBezTo>
                    <a:pt x="10064" y="7137"/>
                    <a:pt x="10314" y="6830"/>
                    <a:pt x="10314" y="6412"/>
                  </a:cubicBezTo>
                  <a:lnTo>
                    <a:pt x="10314" y="4851"/>
                  </a:lnTo>
                  <a:cubicBezTo>
                    <a:pt x="10287" y="4210"/>
                    <a:pt x="9896" y="3596"/>
                    <a:pt x="9339" y="3318"/>
                  </a:cubicBezTo>
                  <a:cubicBezTo>
                    <a:pt x="9562" y="3095"/>
                    <a:pt x="9701" y="2788"/>
                    <a:pt x="9701" y="2481"/>
                  </a:cubicBezTo>
                  <a:cubicBezTo>
                    <a:pt x="9701" y="1812"/>
                    <a:pt x="9144" y="1255"/>
                    <a:pt x="8475" y="1255"/>
                  </a:cubicBezTo>
                  <a:cubicBezTo>
                    <a:pt x="7806" y="1255"/>
                    <a:pt x="7248" y="1812"/>
                    <a:pt x="7248" y="2481"/>
                  </a:cubicBezTo>
                  <a:cubicBezTo>
                    <a:pt x="7248" y="2788"/>
                    <a:pt x="7388" y="3095"/>
                    <a:pt x="7611" y="3318"/>
                  </a:cubicBezTo>
                  <a:cubicBezTo>
                    <a:pt x="7388" y="3429"/>
                    <a:pt x="7220" y="3569"/>
                    <a:pt x="7081" y="3736"/>
                  </a:cubicBezTo>
                  <a:cubicBezTo>
                    <a:pt x="6969" y="3485"/>
                    <a:pt x="6802" y="3290"/>
                    <a:pt x="6635" y="3067"/>
                  </a:cubicBezTo>
                  <a:cubicBezTo>
                    <a:pt x="6496" y="2927"/>
                    <a:pt x="6300" y="2788"/>
                    <a:pt x="6105" y="2677"/>
                  </a:cubicBezTo>
                  <a:cubicBezTo>
                    <a:pt x="6440" y="2370"/>
                    <a:pt x="6663" y="1952"/>
                    <a:pt x="6663" y="1534"/>
                  </a:cubicBezTo>
                  <a:cubicBezTo>
                    <a:pt x="6663" y="1116"/>
                    <a:pt x="6496" y="725"/>
                    <a:pt x="6217" y="447"/>
                  </a:cubicBezTo>
                  <a:cubicBezTo>
                    <a:pt x="5938" y="168"/>
                    <a:pt x="5520" y="1"/>
                    <a:pt x="51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000000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7" name="Google Shape;5140;g8ecac0fc20_0_6818">
              <a:extLst>
                <a:ext uri="{FF2B5EF4-FFF2-40B4-BE49-F238E27FC236}">
                  <a16:creationId xmlns:a16="http://schemas.microsoft.com/office/drawing/2014/main" id="{292F0330-70C0-22E6-CAE7-B063E55F5E8B}"/>
                </a:ext>
              </a:extLst>
            </p:cNvPr>
            <p:cNvSpPr/>
            <p:nvPr/>
          </p:nvSpPr>
          <p:spPr>
            <a:xfrm flipH="1">
              <a:off x="6679825" y="2693700"/>
              <a:ext cx="257875" cy="258575"/>
            </a:xfrm>
            <a:custGeom>
              <a:avLst/>
              <a:gdLst/>
              <a:ahLst/>
              <a:cxnLst/>
              <a:rect l="l" t="t" r="r" b="b"/>
              <a:pathLst>
                <a:path w="10315" h="10343" extrusionOk="0">
                  <a:moveTo>
                    <a:pt x="5102" y="670"/>
                  </a:moveTo>
                  <a:cubicBezTo>
                    <a:pt x="5604" y="670"/>
                    <a:pt x="6022" y="1088"/>
                    <a:pt x="6022" y="1562"/>
                  </a:cubicBezTo>
                  <a:cubicBezTo>
                    <a:pt x="6022" y="2063"/>
                    <a:pt x="5604" y="2481"/>
                    <a:pt x="5102" y="2481"/>
                  </a:cubicBezTo>
                  <a:cubicBezTo>
                    <a:pt x="4600" y="2481"/>
                    <a:pt x="4182" y="2063"/>
                    <a:pt x="4182" y="1562"/>
                  </a:cubicBezTo>
                  <a:cubicBezTo>
                    <a:pt x="4182" y="1088"/>
                    <a:pt x="4600" y="670"/>
                    <a:pt x="5102" y="670"/>
                  </a:cubicBezTo>
                  <a:close/>
                  <a:moveTo>
                    <a:pt x="1757" y="1896"/>
                  </a:moveTo>
                  <a:cubicBezTo>
                    <a:pt x="2063" y="1896"/>
                    <a:pt x="2342" y="2175"/>
                    <a:pt x="2342" y="2481"/>
                  </a:cubicBezTo>
                  <a:cubicBezTo>
                    <a:pt x="2342" y="2788"/>
                    <a:pt x="2063" y="3067"/>
                    <a:pt x="1757" y="3067"/>
                  </a:cubicBezTo>
                  <a:cubicBezTo>
                    <a:pt x="1422" y="3067"/>
                    <a:pt x="1143" y="2788"/>
                    <a:pt x="1143" y="2481"/>
                  </a:cubicBezTo>
                  <a:cubicBezTo>
                    <a:pt x="1143" y="2119"/>
                    <a:pt x="1422" y="1896"/>
                    <a:pt x="1757" y="1896"/>
                  </a:cubicBezTo>
                  <a:close/>
                  <a:moveTo>
                    <a:pt x="8447" y="1896"/>
                  </a:moveTo>
                  <a:cubicBezTo>
                    <a:pt x="8781" y="1896"/>
                    <a:pt x="9032" y="2175"/>
                    <a:pt x="9032" y="2481"/>
                  </a:cubicBezTo>
                  <a:cubicBezTo>
                    <a:pt x="9032" y="2788"/>
                    <a:pt x="8753" y="3067"/>
                    <a:pt x="8447" y="3067"/>
                  </a:cubicBezTo>
                  <a:cubicBezTo>
                    <a:pt x="8112" y="3067"/>
                    <a:pt x="7834" y="2788"/>
                    <a:pt x="7834" y="2481"/>
                  </a:cubicBezTo>
                  <a:cubicBezTo>
                    <a:pt x="7834" y="2119"/>
                    <a:pt x="8112" y="1896"/>
                    <a:pt x="8447" y="1896"/>
                  </a:cubicBezTo>
                  <a:close/>
                  <a:moveTo>
                    <a:pt x="1701" y="3624"/>
                  </a:moveTo>
                  <a:cubicBezTo>
                    <a:pt x="2370" y="3624"/>
                    <a:pt x="2927" y="4182"/>
                    <a:pt x="2927" y="4851"/>
                  </a:cubicBezTo>
                  <a:lnTo>
                    <a:pt x="2927" y="6412"/>
                  </a:lnTo>
                  <a:cubicBezTo>
                    <a:pt x="2955" y="6635"/>
                    <a:pt x="2816" y="6719"/>
                    <a:pt x="2649" y="6719"/>
                  </a:cubicBezTo>
                  <a:cubicBezTo>
                    <a:pt x="2481" y="6719"/>
                    <a:pt x="2342" y="6858"/>
                    <a:pt x="2342" y="7053"/>
                  </a:cubicBezTo>
                  <a:lnTo>
                    <a:pt x="2342" y="8865"/>
                  </a:lnTo>
                  <a:cubicBezTo>
                    <a:pt x="2342" y="9032"/>
                    <a:pt x="2203" y="9172"/>
                    <a:pt x="2035" y="9172"/>
                  </a:cubicBezTo>
                  <a:lnTo>
                    <a:pt x="1422" y="9172"/>
                  </a:lnTo>
                  <a:cubicBezTo>
                    <a:pt x="1255" y="9172"/>
                    <a:pt x="1116" y="9032"/>
                    <a:pt x="1116" y="8865"/>
                  </a:cubicBezTo>
                  <a:lnTo>
                    <a:pt x="1116" y="7053"/>
                  </a:lnTo>
                  <a:cubicBezTo>
                    <a:pt x="1116" y="6858"/>
                    <a:pt x="976" y="6719"/>
                    <a:pt x="809" y="6719"/>
                  </a:cubicBezTo>
                  <a:cubicBezTo>
                    <a:pt x="642" y="6719"/>
                    <a:pt x="502" y="6579"/>
                    <a:pt x="502" y="6412"/>
                  </a:cubicBezTo>
                  <a:lnTo>
                    <a:pt x="502" y="4851"/>
                  </a:lnTo>
                  <a:cubicBezTo>
                    <a:pt x="502" y="4182"/>
                    <a:pt x="1060" y="3624"/>
                    <a:pt x="1701" y="3624"/>
                  </a:cubicBezTo>
                  <a:close/>
                  <a:moveTo>
                    <a:pt x="8391" y="3624"/>
                  </a:moveTo>
                  <a:cubicBezTo>
                    <a:pt x="9060" y="3624"/>
                    <a:pt x="9618" y="4182"/>
                    <a:pt x="9618" y="4851"/>
                  </a:cubicBezTo>
                  <a:lnTo>
                    <a:pt x="9618" y="6440"/>
                  </a:lnTo>
                  <a:lnTo>
                    <a:pt x="9645" y="6440"/>
                  </a:lnTo>
                  <a:cubicBezTo>
                    <a:pt x="9645" y="6635"/>
                    <a:pt x="9506" y="6774"/>
                    <a:pt x="9339" y="6774"/>
                  </a:cubicBezTo>
                  <a:cubicBezTo>
                    <a:pt x="9172" y="6774"/>
                    <a:pt x="9032" y="6914"/>
                    <a:pt x="9032" y="7081"/>
                  </a:cubicBezTo>
                  <a:lnTo>
                    <a:pt x="9032" y="8893"/>
                  </a:lnTo>
                  <a:cubicBezTo>
                    <a:pt x="9032" y="9060"/>
                    <a:pt x="8893" y="9199"/>
                    <a:pt x="8726" y="9199"/>
                  </a:cubicBezTo>
                  <a:lnTo>
                    <a:pt x="8112" y="9199"/>
                  </a:lnTo>
                  <a:cubicBezTo>
                    <a:pt x="7945" y="9199"/>
                    <a:pt x="7806" y="9060"/>
                    <a:pt x="7806" y="8893"/>
                  </a:cubicBezTo>
                  <a:lnTo>
                    <a:pt x="7806" y="7053"/>
                  </a:lnTo>
                  <a:cubicBezTo>
                    <a:pt x="7806" y="6858"/>
                    <a:pt x="7666" y="6719"/>
                    <a:pt x="7499" y="6719"/>
                  </a:cubicBezTo>
                  <a:cubicBezTo>
                    <a:pt x="7332" y="6719"/>
                    <a:pt x="7192" y="6579"/>
                    <a:pt x="7192" y="6412"/>
                  </a:cubicBezTo>
                  <a:lnTo>
                    <a:pt x="7192" y="4851"/>
                  </a:lnTo>
                  <a:cubicBezTo>
                    <a:pt x="7192" y="4182"/>
                    <a:pt x="7750" y="3624"/>
                    <a:pt x="8391" y="3624"/>
                  </a:cubicBezTo>
                  <a:close/>
                  <a:moveTo>
                    <a:pt x="5381" y="3095"/>
                  </a:moveTo>
                  <a:cubicBezTo>
                    <a:pt x="6077" y="3234"/>
                    <a:pt x="6635" y="3875"/>
                    <a:pt x="6635" y="4600"/>
                  </a:cubicBezTo>
                  <a:lnTo>
                    <a:pt x="6635" y="6440"/>
                  </a:lnTo>
                  <a:cubicBezTo>
                    <a:pt x="6663" y="6635"/>
                    <a:pt x="6523" y="6719"/>
                    <a:pt x="6356" y="6719"/>
                  </a:cubicBezTo>
                  <a:cubicBezTo>
                    <a:pt x="6161" y="6719"/>
                    <a:pt x="6022" y="6858"/>
                    <a:pt x="6022" y="7053"/>
                  </a:cubicBezTo>
                  <a:lnTo>
                    <a:pt x="6022" y="9478"/>
                  </a:lnTo>
                  <a:cubicBezTo>
                    <a:pt x="6022" y="9645"/>
                    <a:pt x="5882" y="9785"/>
                    <a:pt x="5715" y="9785"/>
                  </a:cubicBezTo>
                  <a:lnTo>
                    <a:pt x="4461" y="9785"/>
                  </a:lnTo>
                  <a:cubicBezTo>
                    <a:pt x="4293" y="9785"/>
                    <a:pt x="4154" y="9645"/>
                    <a:pt x="4154" y="9478"/>
                  </a:cubicBezTo>
                  <a:lnTo>
                    <a:pt x="4154" y="7053"/>
                  </a:lnTo>
                  <a:cubicBezTo>
                    <a:pt x="4154" y="6858"/>
                    <a:pt x="4015" y="6719"/>
                    <a:pt x="3847" y="6719"/>
                  </a:cubicBezTo>
                  <a:cubicBezTo>
                    <a:pt x="3652" y="6719"/>
                    <a:pt x="3513" y="6579"/>
                    <a:pt x="3513" y="6412"/>
                  </a:cubicBezTo>
                  <a:lnTo>
                    <a:pt x="3513" y="4851"/>
                  </a:lnTo>
                  <a:lnTo>
                    <a:pt x="3513" y="4600"/>
                  </a:lnTo>
                  <a:cubicBezTo>
                    <a:pt x="3513" y="3875"/>
                    <a:pt x="4043" y="3234"/>
                    <a:pt x="4739" y="3095"/>
                  </a:cubicBezTo>
                  <a:lnTo>
                    <a:pt x="4739" y="5185"/>
                  </a:lnTo>
                  <a:cubicBezTo>
                    <a:pt x="4739" y="5381"/>
                    <a:pt x="4879" y="5520"/>
                    <a:pt x="5046" y="5520"/>
                  </a:cubicBezTo>
                  <a:cubicBezTo>
                    <a:pt x="5241" y="5520"/>
                    <a:pt x="5381" y="5381"/>
                    <a:pt x="5381" y="5185"/>
                  </a:cubicBezTo>
                  <a:lnTo>
                    <a:pt x="5381" y="3095"/>
                  </a:lnTo>
                  <a:close/>
                  <a:moveTo>
                    <a:pt x="5130" y="1"/>
                  </a:moveTo>
                  <a:cubicBezTo>
                    <a:pt x="4293" y="1"/>
                    <a:pt x="3624" y="670"/>
                    <a:pt x="3624" y="1506"/>
                  </a:cubicBezTo>
                  <a:cubicBezTo>
                    <a:pt x="3624" y="1952"/>
                    <a:pt x="3847" y="2370"/>
                    <a:pt x="4154" y="2649"/>
                  </a:cubicBezTo>
                  <a:cubicBezTo>
                    <a:pt x="3736" y="2872"/>
                    <a:pt x="3373" y="3234"/>
                    <a:pt x="3206" y="3652"/>
                  </a:cubicBezTo>
                  <a:cubicBezTo>
                    <a:pt x="3067" y="3485"/>
                    <a:pt x="2900" y="3346"/>
                    <a:pt x="2677" y="3234"/>
                  </a:cubicBezTo>
                  <a:cubicBezTo>
                    <a:pt x="2900" y="3039"/>
                    <a:pt x="3039" y="2732"/>
                    <a:pt x="3039" y="2398"/>
                  </a:cubicBezTo>
                  <a:cubicBezTo>
                    <a:pt x="3039" y="1757"/>
                    <a:pt x="2481" y="1199"/>
                    <a:pt x="1812" y="1199"/>
                  </a:cubicBezTo>
                  <a:cubicBezTo>
                    <a:pt x="1143" y="1199"/>
                    <a:pt x="586" y="1757"/>
                    <a:pt x="586" y="2398"/>
                  </a:cubicBezTo>
                  <a:cubicBezTo>
                    <a:pt x="586" y="2732"/>
                    <a:pt x="725" y="3039"/>
                    <a:pt x="948" y="3234"/>
                  </a:cubicBezTo>
                  <a:cubicBezTo>
                    <a:pt x="391" y="3569"/>
                    <a:pt x="1" y="4154"/>
                    <a:pt x="1" y="4851"/>
                  </a:cubicBezTo>
                  <a:lnTo>
                    <a:pt x="1" y="6412"/>
                  </a:lnTo>
                  <a:cubicBezTo>
                    <a:pt x="1" y="6802"/>
                    <a:pt x="251" y="7137"/>
                    <a:pt x="586" y="7276"/>
                  </a:cubicBezTo>
                  <a:lnTo>
                    <a:pt x="586" y="8865"/>
                  </a:lnTo>
                  <a:cubicBezTo>
                    <a:pt x="586" y="9339"/>
                    <a:pt x="1004" y="9757"/>
                    <a:pt x="1506" y="9757"/>
                  </a:cubicBezTo>
                  <a:lnTo>
                    <a:pt x="2091" y="9757"/>
                  </a:lnTo>
                  <a:cubicBezTo>
                    <a:pt x="2593" y="9757"/>
                    <a:pt x="3011" y="9339"/>
                    <a:pt x="3011" y="8865"/>
                  </a:cubicBezTo>
                  <a:lnTo>
                    <a:pt x="3011" y="7276"/>
                  </a:lnTo>
                  <a:cubicBezTo>
                    <a:pt x="3095" y="7248"/>
                    <a:pt x="3206" y="7192"/>
                    <a:pt x="3318" y="7109"/>
                  </a:cubicBezTo>
                  <a:cubicBezTo>
                    <a:pt x="3429" y="7192"/>
                    <a:pt x="3485" y="7248"/>
                    <a:pt x="3624" y="7276"/>
                  </a:cubicBezTo>
                  <a:lnTo>
                    <a:pt x="3624" y="9450"/>
                  </a:lnTo>
                  <a:cubicBezTo>
                    <a:pt x="3624" y="9924"/>
                    <a:pt x="4043" y="10342"/>
                    <a:pt x="4544" y="10342"/>
                  </a:cubicBezTo>
                  <a:lnTo>
                    <a:pt x="5799" y="10342"/>
                  </a:lnTo>
                  <a:cubicBezTo>
                    <a:pt x="6273" y="10342"/>
                    <a:pt x="6691" y="9924"/>
                    <a:pt x="6691" y="9450"/>
                  </a:cubicBezTo>
                  <a:lnTo>
                    <a:pt x="6691" y="7276"/>
                  </a:lnTo>
                  <a:cubicBezTo>
                    <a:pt x="6802" y="7248"/>
                    <a:pt x="6914" y="7192"/>
                    <a:pt x="6997" y="7109"/>
                  </a:cubicBezTo>
                  <a:cubicBezTo>
                    <a:pt x="7109" y="7192"/>
                    <a:pt x="7192" y="7248"/>
                    <a:pt x="7332" y="7276"/>
                  </a:cubicBezTo>
                  <a:lnTo>
                    <a:pt x="7332" y="8865"/>
                  </a:lnTo>
                  <a:cubicBezTo>
                    <a:pt x="7332" y="9339"/>
                    <a:pt x="7750" y="9757"/>
                    <a:pt x="8224" y="9757"/>
                  </a:cubicBezTo>
                  <a:lnTo>
                    <a:pt x="8809" y="9757"/>
                  </a:lnTo>
                  <a:cubicBezTo>
                    <a:pt x="9311" y="9757"/>
                    <a:pt x="9729" y="9339"/>
                    <a:pt x="9729" y="8865"/>
                  </a:cubicBezTo>
                  <a:lnTo>
                    <a:pt x="9729" y="7276"/>
                  </a:lnTo>
                  <a:cubicBezTo>
                    <a:pt x="10064" y="7137"/>
                    <a:pt x="10314" y="6830"/>
                    <a:pt x="10314" y="6412"/>
                  </a:cubicBezTo>
                  <a:lnTo>
                    <a:pt x="10314" y="4851"/>
                  </a:lnTo>
                  <a:cubicBezTo>
                    <a:pt x="10287" y="4210"/>
                    <a:pt x="9896" y="3596"/>
                    <a:pt x="9339" y="3318"/>
                  </a:cubicBezTo>
                  <a:cubicBezTo>
                    <a:pt x="9562" y="3095"/>
                    <a:pt x="9701" y="2788"/>
                    <a:pt x="9701" y="2481"/>
                  </a:cubicBezTo>
                  <a:cubicBezTo>
                    <a:pt x="9701" y="1812"/>
                    <a:pt x="9144" y="1255"/>
                    <a:pt x="8475" y="1255"/>
                  </a:cubicBezTo>
                  <a:cubicBezTo>
                    <a:pt x="7806" y="1255"/>
                    <a:pt x="7248" y="1812"/>
                    <a:pt x="7248" y="2481"/>
                  </a:cubicBezTo>
                  <a:cubicBezTo>
                    <a:pt x="7248" y="2788"/>
                    <a:pt x="7388" y="3095"/>
                    <a:pt x="7611" y="3318"/>
                  </a:cubicBezTo>
                  <a:cubicBezTo>
                    <a:pt x="7388" y="3429"/>
                    <a:pt x="7220" y="3569"/>
                    <a:pt x="7081" y="3736"/>
                  </a:cubicBezTo>
                  <a:cubicBezTo>
                    <a:pt x="6969" y="3485"/>
                    <a:pt x="6802" y="3290"/>
                    <a:pt x="6635" y="3067"/>
                  </a:cubicBezTo>
                  <a:cubicBezTo>
                    <a:pt x="6496" y="2927"/>
                    <a:pt x="6300" y="2788"/>
                    <a:pt x="6105" y="2677"/>
                  </a:cubicBezTo>
                  <a:cubicBezTo>
                    <a:pt x="6440" y="2370"/>
                    <a:pt x="6663" y="1952"/>
                    <a:pt x="6663" y="1534"/>
                  </a:cubicBezTo>
                  <a:cubicBezTo>
                    <a:pt x="6663" y="1116"/>
                    <a:pt x="6496" y="725"/>
                    <a:pt x="6217" y="447"/>
                  </a:cubicBezTo>
                  <a:cubicBezTo>
                    <a:pt x="5938" y="168"/>
                    <a:pt x="5520" y="1"/>
                    <a:pt x="51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000000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" name="CuadroTexto 7">
            <a:extLst>
              <a:ext uri="{FF2B5EF4-FFF2-40B4-BE49-F238E27FC236}">
                <a16:creationId xmlns:a16="http://schemas.microsoft.com/office/drawing/2014/main" id="{C8599740-A198-2D8B-F279-C89178BE7C81}"/>
              </a:ext>
            </a:extLst>
          </p:cNvPr>
          <p:cNvSpPr txBox="1"/>
          <p:nvPr/>
        </p:nvSpPr>
        <p:spPr>
          <a:xfrm>
            <a:off x="473552" y="5470159"/>
            <a:ext cx="6216501" cy="10900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0639" marR="1036294">
              <a:spcBef>
                <a:spcPts val="133"/>
              </a:spcBef>
            </a:pPr>
            <a:r>
              <a:rPr lang="es-CO" sz="1600" b="1" spc="-7">
                <a:solidFill>
                  <a:srgbClr val="3E3E3E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Perfil de los Empresarios</a:t>
            </a:r>
          </a:p>
          <a:p>
            <a:pPr marL="40639" marR="1036294">
              <a:spcBef>
                <a:spcPts val="133"/>
              </a:spcBef>
            </a:pPr>
            <a:r>
              <a:rPr lang="es-ES" sz="1600" spc="-7">
                <a:solidFill>
                  <a:srgbClr val="3E3E3E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Podrán ser beneficiarios de la garantía hogares o personas que adquieran una vivienda catalogada como VIS o VIP. </a:t>
            </a:r>
            <a:endParaRPr lang="es-CO" sz="1600">
              <a:latin typeface="Montserrat" panose="00000500000000000000" pitchFamily="2" charset="0"/>
              <a:cs typeface="Calibri" panose="020F0502020204030204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33822966-A8F9-C608-9637-78C5FDCEFD64}"/>
              </a:ext>
            </a:extLst>
          </p:cNvPr>
          <p:cNvSpPr txBox="1"/>
          <p:nvPr/>
        </p:nvSpPr>
        <p:spPr>
          <a:xfrm>
            <a:off x="7687230" y="999212"/>
            <a:ext cx="6216501" cy="5975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0639" marR="1036294">
              <a:spcBef>
                <a:spcPts val="133"/>
              </a:spcBef>
            </a:pPr>
            <a:r>
              <a:rPr lang="es-CO" sz="1600" b="1" spc="-7">
                <a:solidFill>
                  <a:srgbClr val="3E3E3E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Cobertura</a:t>
            </a:r>
          </a:p>
          <a:p>
            <a:pPr marL="40639" marR="1036294">
              <a:spcBef>
                <a:spcPts val="133"/>
              </a:spcBef>
            </a:pPr>
            <a:r>
              <a:rPr lang="es-CO" sz="1600" spc="-7">
                <a:solidFill>
                  <a:srgbClr val="3E3E3E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28% sobre saldo desembolsado del crédito</a:t>
            </a:r>
          </a:p>
        </p:txBody>
      </p:sp>
      <p:grpSp>
        <p:nvGrpSpPr>
          <p:cNvPr id="10" name="Google Shape;4805;g8ecac0fc20_0_6818">
            <a:extLst>
              <a:ext uri="{FF2B5EF4-FFF2-40B4-BE49-F238E27FC236}">
                <a16:creationId xmlns:a16="http://schemas.microsoft.com/office/drawing/2014/main" id="{AB1ECB3C-6CD3-E4F8-5CFB-A7593DAAC5FC}"/>
              </a:ext>
            </a:extLst>
          </p:cNvPr>
          <p:cNvGrpSpPr/>
          <p:nvPr/>
        </p:nvGrpSpPr>
        <p:grpSpPr>
          <a:xfrm>
            <a:off x="7144189" y="2356515"/>
            <a:ext cx="403405" cy="284552"/>
            <a:chOff x="-4211975" y="2783850"/>
            <a:chExt cx="291450" cy="274100"/>
          </a:xfrm>
          <a:solidFill>
            <a:srgbClr val="006FC0"/>
          </a:solidFill>
        </p:grpSpPr>
        <p:sp>
          <p:nvSpPr>
            <p:cNvPr id="11" name="Google Shape;4806;g8ecac0fc20_0_6818">
              <a:extLst>
                <a:ext uri="{FF2B5EF4-FFF2-40B4-BE49-F238E27FC236}">
                  <a16:creationId xmlns:a16="http://schemas.microsoft.com/office/drawing/2014/main" id="{A137A199-9EF7-51A4-66F1-15CB87AA3054}"/>
                </a:ext>
              </a:extLst>
            </p:cNvPr>
            <p:cNvSpPr/>
            <p:nvPr/>
          </p:nvSpPr>
          <p:spPr>
            <a:xfrm>
              <a:off x="-4211975" y="2937125"/>
              <a:ext cx="291450" cy="120825"/>
            </a:xfrm>
            <a:custGeom>
              <a:avLst/>
              <a:gdLst/>
              <a:ahLst/>
              <a:cxnLst/>
              <a:rect l="l" t="t" r="r" b="b"/>
              <a:pathLst>
                <a:path w="11658" h="4833" extrusionOk="0">
                  <a:moveTo>
                    <a:pt x="978" y="706"/>
                  </a:moveTo>
                  <a:cubicBezTo>
                    <a:pt x="1167" y="706"/>
                    <a:pt x="1324" y="863"/>
                    <a:pt x="1324" y="1052"/>
                  </a:cubicBezTo>
                  <a:lnTo>
                    <a:pt x="1324" y="3762"/>
                  </a:lnTo>
                  <a:cubicBezTo>
                    <a:pt x="1324" y="3982"/>
                    <a:pt x="1167" y="4140"/>
                    <a:pt x="978" y="4140"/>
                  </a:cubicBezTo>
                  <a:lnTo>
                    <a:pt x="631" y="4140"/>
                  </a:lnTo>
                  <a:lnTo>
                    <a:pt x="631" y="706"/>
                  </a:lnTo>
                  <a:close/>
                  <a:moveTo>
                    <a:pt x="3866" y="717"/>
                  </a:moveTo>
                  <a:cubicBezTo>
                    <a:pt x="4374" y="717"/>
                    <a:pt x="4886" y="859"/>
                    <a:pt x="5325" y="1147"/>
                  </a:cubicBezTo>
                  <a:cubicBezTo>
                    <a:pt x="5672" y="1367"/>
                    <a:pt x="5703" y="1399"/>
                    <a:pt x="5829" y="1399"/>
                  </a:cubicBezTo>
                  <a:lnTo>
                    <a:pt x="7247" y="1399"/>
                  </a:lnTo>
                  <a:cubicBezTo>
                    <a:pt x="7436" y="1399"/>
                    <a:pt x="7594" y="1556"/>
                    <a:pt x="7594" y="1777"/>
                  </a:cubicBezTo>
                  <a:cubicBezTo>
                    <a:pt x="7594" y="1966"/>
                    <a:pt x="7436" y="2124"/>
                    <a:pt x="7247" y="2124"/>
                  </a:cubicBezTo>
                  <a:lnTo>
                    <a:pt x="4758" y="2124"/>
                  </a:lnTo>
                  <a:cubicBezTo>
                    <a:pt x="4380" y="2124"/>
                    <a:pt x="4034" y="2344"/>
                    <a:pt x="3845" y="2659"/>
                  </a:cubicBezTo>
                  <a:cubicBezTo>
                    <a:pt x="3782" y="2817"/>
                    <a:pt x="3845" y="3069"/>
                    <a:pt x="4002" y="3132"/>
                  </a:cubicBezTo>
                  <a:cubicBezTo>
                    <a:pt x="4045" y="3158"/>
                    <a:pt x="4096" y="3169"/>
                    <a:pt x="4148" y="3169"/>
                  </a:cubicBezTo>
                  <a:cubicBezTo>
                    <a:pt x="4284" y="3169"/>
                    <a:pt x="4429" y="3088"/>
                    <a:pt x="4475" y="2974"/>
                  </a:cubicBezTo>
                  <a:cubicBezTo>
                    <a:pt x="4538" y="2848"/>
                    <a:pt x="4632" y="2785"/>
                    <a:pt x="4790" y="2785"/>
                  </a:cubicBezTo>
                  <a:lnTo>
                    <a:pt x="7562" y="2785"/>
                  </a:lnTo>
                  <a:cubicBezTo>
                    <a:pt x="7783" y="2785"/>
                    <a:pt x="8003" y="2722"/>
                    <a:pt x="8192" y="2596"/>
                  </a:cubicBezTo>
                  <a:lnTo>
                    <a:pt x="10555" y="769"/>
                  </a:lnTo>
                  <a:cubicBezTo>
                    <a:pt x="10603" y="747"/>
                    <a:pt x="10649" y="737"/>
                    <a:pt x="10693" y="737"/>
                  </a:cubicBezTo>
                  <a:cubicBezTo>
                    <a:pt x="10969" y="737"/>
                    <a:pt x="11146" y="1123"/>
                    <a:pt x="10902" y="1367"/>
                  </a:cubicBezTo>
                  <a:cubicBezTo>
                    <a:pt x="10844" y="1406"/>
                    <a:pt x="10817" y="1419"/>
                    <a:pt x="10805" y="1419"/>
                  </a:cubicBezTo>
                  <a:cubicBezTo>
                    <a:pt x="10780" y="1419"/>
                    <a:pt x="10836" y="1354"/>
                    <a:pt x="10826" y="1354"/>
                  </a:cubicBezTo>
                  <a:cubicBezTo>
                    <a:pt x="10804" y="1354"/>
                    <a:pt x="10447" y="1686"/>
                    <a:pt x="8066" y="3856"/>
                  </a:cubicBezTo>
                  <a:cubicBezTo>
                    <a:pt x="7877" y="4014"/>
                    <a:pt x="7625" y="4140"/>
                    <a:pt x="7373" y="4140"/>
                  </a:cubicBezTo>
                  <a:lnTo>
                    <a:pt x="3435" y="4140"/>
                  </a:lnTo>
                  <a:cubicBezTo>
                    <a:pt x="2962" y="4140"/>
                    <a:pt x="2490" y="4014"/>
                    <a:pt x="2049" y="3825"/>
                  </a:cubicBezTo>
                  <a:lnTo>
                    <a:pt x="2049" y="1399"/>
                  </a:lnTo>
                  <a:lnTo>
                    <a:pt x="2332" y="1210"/>
                  </a:lnTo>
                  <a:cubicBezTo>
                    <a:pt x="2774" y="883"/>
                    <a:pt x="3318" y="717"/>
                    <a:pt x="3866" y="717"/>
                  </a:cubicBezTo>
                  <a:close/>
                  <a:moveTo>
                    <a:pt x="3817" y="0"/>
                  </a:moveTo>
                  <a:cubicBezTo>
                    <a:pt x="3151" y="0"/>
                    <a:pt x="2491" y="205"/>
                    <a:pt x="1923" y="611"/>
                  </a:cubicBezTo>
                  <a:cubicBezTo>
                    <a:pt x="1765" y="265"/>
                    <a:pt x="1419" y="13"/>
                    <a:pt x="1009" y="13"/>
                  </a:cubicBezTo>
                  <a:lnTo>
                    <a:pt x="348" y="13"/>
                  </a:lnTo>
                  <a:cubicBezTo>
                    <a:pt x="159" y="13"/>
                    <a:pt x="1" y="170"/>
                    <a:pt x="1" y="391"/>
                  </a:cubicBezTo>
                  <a:lnTo>
                    <a:pt x="1" y="4486"/>
                  </a:lnTo>
                  <a:cubicBezTo>
                    <a:pt x="1" y="4675"/>
                    <a:pt x="159" y="4833"/>
                    <a:pt x="348" y="4833"/>
                  </a:cubicBezTo>
                  <a:lnTo>
                    <a:pt x="1009" y="4833"/>
                  </a:lnTo>
                  <a:cubicBezTo>
                    <a:pt x="1324" y="4833"/>
                    <a:pt x="1608" y="4675"/>
                    <a:pt x="1797" y="4486"/>
                  </a:cubicBezTo>
                  <a:cubicBezTo>
                    <a:pt x="2332" y="4707"/>
                    <a:pt x="2868" y="4833"/>
                    <a:pt x="3435" y="4833"/>
                  </a:cubicBezTo>
                  <a:lnTo>
                    <a:pt x="7373" y="4833"/>
                  </a:lnTo>
                  <a:cubicBezTo>
                    <a:pt x="7783" y="4833"/>
                    <a:pt x="8192" y="4675"/>
                    <a:pt x="8507" y="4392"/>
                  </a:cubicBezTo>
                  <a:cubicBezTo>
                    <a:pt x="8539" y="4392"/>
                    <a:pt x="11217" y="1903"/>
                    <a:pt x="11248" y="1872"/>
                  </a:cubicBezTo>
                  <a:cubicBezTo>
                    <a:pt x="11406" y="1809"/>
                    <a:pt x="11658" y="1493"/>
                    <a:pt x="11658" y="1084"/>
                  </a:cubicBezTo>
                  <a:cubicBezTo>
                    <a:pt x="11658" y="454"/>
                    <a:pt x="11185" y="44"/>
                    <a:pt x="10618" y="44"/>
                  </a:cubicBezTo>
                  <a:cubicBezTo>
                    <a:pt x="10303" y="44"/>
                    <a:pt x="10051" y="202"/>
                    <a:pt x="9925" y="296"/>
                  </a:cubicBezTo>
                  <a:lnTo>
                    <a:pt x="8192" y="1619"/>
                  </a:lnTo>
                  <a:cubicBezTo>
                    <a:pt x="8098" y="1084"/>
                    <a:pt x="7688" y="706"/>
                    <a:pt x="7153" y="706"/>
                  </a:cubicBezTo>
                  <a:lnTo>
                    <a:pt x="5861" y="706"/>
                  </a:lnTo>
                  <a:lnTo>
                    <a:pt x="5640" y="548"/>
                  </a:lnTo>
                  <a:cubicBezTo>
                    <a:pt x="5075" y="182"/>
                    <a:pt x="4444" y="0"/>
                    <a:pt x="38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000000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12" name="Google Shape;4807;g8ecac0fc20_0_6818">
              <a:extLst>
                <a:ext uri="{FF2B5EF4-FFF2-40B4-BE49-F238E27FC236}">
                  <a16:creationId xmlns:a16="http://schemas.microsoft.com/office/drawing/2014/main" id="{F5E88F8D-4485-63CA-8CE7-5CDF3ADD0144}"/>
                </a:ext>
              </a:extLst>
            </p:cNvPr>
            <p:cNvSpPr/>
            <p:nvPr/>
          </p:nvSpPr>
          <p:spPr>
            <a:xfrm>
              <a:off x="-4109575" y="2783850"/>
              <a:ext cx="153625" cy="154400"/>
            </a:xfrm>
            <a:custGeom>
              <a:avLst/>
              <a:gdLst/>
              <a:ahLst/>
              <a:cxnLst/>
              <a:rect l="l" t="t" r="r" b="b"/>
              <a:pathLst>
                <a:path w="6145" h="6176" extrusionOk="0">
                  <a:moveTo>
                    <a:pt x="3057" y="693"/>
                  </a:moveTo>
                  <a:cubicBezTo>
                    <a:pt x="4411" y="693"/>
                    <a:pt x="5482" y="1765"/>
                    <a:pt x="5482" y="3088"/>
                  </a:cubicBezTo>
                  <a:cubicBezTo>
                    <a:pt x="5482" y="4442"/>
                    <a:pt x="4411" y="5482"/>
                    <a:pt x="3057" y="5482"/>
                  </a:cubicBezTo>
                  <a:cubicBezTo>
                    <a:pt x="1733" y="5482"/>
                    <a:pt x="662" y="4442"/>
                    <a:pt x="662" y="3088"/>
                  </a:cubicBezTo>
                  <a:cubicBezTo>
                    <a:pt x="662" y="1765"/>
                    <a:pt x="1733" y="693"/>
                    <a:pt x="3057" y="693"/>
                  </a:cubicBezTo>
                  <a:close/>
                  <a:moveTo>
                    <a:pt x="3057" y="0"/>
                  </a:moveTo>
                  <a:cubicBezTo>
                    <a:pt x="1387" y="0"/>
                    <a:pt x="1" y="1387"/>
                    <a:pt x="1" y="3088"/>
                  </a:cubicBezTo>
                  <a:cubicBezTo>
                    <a:pt x="1" y="4789"/>
                    <a:pt x="1387" y="6175"/>
                    <a:pt x="3057" y="6175"/>
                  </a:cubicBezTo>
                  <a:cubicBezTo>
                    <a:pt x="4758" y="6175"/>
                    <a:pt x="6144" y="4789"/>
                    <a:pt x="6144" y="3088"/>
                  </a:cubicBezTo>
                  <a:cubicBezTo>
                    <a:pt x="6144" y="1387"/>
                    <a:pt x="4758" y="0"/>
                    <a:pt x="30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000000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13" name="Google Shape;4808;g8ecac0fc20_0_6818">
              <a:extLst>
                <a:ext uri="{FF2B5EF4-FFF2-40B4-BE49-F238E27FC236}">
                  <a16:creationId xmlns:a16="http://schemas.microsoft.com/office/drawing/2014/main" id="{5DAACCFF-31BD-2316-5D7E-4454A27DD9B0}"/>
                </a:ext>
              </a:extLst>
            </p:cNvPr>
            <p:cNvSpPr/>
            <p:nvPr/>
          </p:nvSpPr>
          <p:spPr>
            <a:xfrm>
              <a:off x="-4074925" y="2818500"/>
              <a:ext cx="84300" cy="85100"/>
            </a:xfrm>
            <a:custGeom>
              <a:avLst/>
              <a:gdLst/>
              <a:ahLst/>
              <a:cxnLst/>
              <a:rect l="l" t="t" r="r" b="b"/>
              <a:pathLst>
                <a:path w="3372" h="3404" extrusionOk="0">
                  <a:moveTo>
                    <a:pt x="1671" y="631"/>
                  </a:moveTo>
                  <a:cubicBezTo>
                    <a:pt x="2238" y="631"/>
                    <a:pt x="2710" y="1103"/>
                    <a:pt x="2710" y="1670"/>
                  </a:cubicBezTo>
                  <a:cubicBezTo>
                    <a:pt x="2710" y="2206"/>
                    <a:pt x="2238" y="2678"/>
                    <a:pt x="1671" y="2678"/>
                  </a:cubicBezTo>
                  <a:cubicBezTo>
                    <a:pt x="1135" y="2678"/>
                    <a:pt x="662" y="2206"/>
                    <a:pt x="662" y="1670"/>
                  </a:cubicBezTo>
                  <a:cubicBezTo>
                    <a:pt x="662" y="1103"/>
                    <a:pt x="1135" y="631"/>
                    <a:pt x="1671" y="631"/>
                  </a:cubicBezTo>
                  <a:close/>
                  <a:moveTo>
                    <a:pt x="1671" y="1"/>
                  </a:moveTo>
                  <a:cubicBezTo>
                    <a:pt x="725" y="1"/>
                    <a:pt x="1" y="757"/>
                    <a:pt x="1" y="1702"/>
                  </a:cubicBezTo>
                  <a:cubicBezTo>
                    <a:pt x="1" y="2647"/>
                    <a:pt x="725" y="3403"/>
                    <a:pt x="1671" y="3403"/>
                  </a:cubicBezTo>
                  <a:cubicBezTo>
                    <a:pt x="2616" y="3403"/>
                    <a:pt x="3372" y="2647"/>
                    <a:pt x="3372" y="1702"/>
                  </a:cubicBezTo>
                  <a:cubicBezTo>
                    <a:pt x="3372" y="757"/>
                    <a:pt x="2616" y="1"/>
                    <a:pt x="16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000000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" name="CuadroTexto 13">
            <a:extLst>
              <a:ext uri="{FF2B5EF4-FFF2-40B4-BE49-F238E27FC236}">
                <a16:creationId xmlns:a16="http://schemas.microsoft.com/office/drawing/2014/main" id="{D86D5A7F-3ACB-BABE-0ADD-C256CBD3409C}"/>
              </a:ext>
            </a:extLst>
          </p:cNvPr>
          <p:cNvSpPr txBox="1"/>
          <p:nvPr/>
        </p:nvSpPr>
        <p:spPr>
          <a:xfrm>
            <a:off x="7820537" y="2170831"/>
            <a:ext cx="5127224" cy="5975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0639" marR="1036294" algn="l">
              <a:spcBef>
                <a:spcPts val="133"/>
              </a:spcBef>
            </a:pPr>
            <a:r>
              <a:rPr lang="es-CO" sz="1600" b="1" spc="-7">
                <a:solidFill>
                  <a:srgbClr val="3E3E3E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Tipo de Cartera</a:t>
            </a:r>
          </a:p>
          <a:p>
            <a:pPr marL="40639" marR="1036294">
              <a:spcBef>
                <a:spcPts val="133"/>
              </a:spcBef>
            </a:pPr>
            <a:r>
              <a:rPr lang="es-CO" sz="1600" spc="-7">
                <a:solidFill>
                  <a:srgbClr val="3E3E3E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Vivienda</a:t>
            </a:r>
          </a:p>
        </p:txBody>
      </p:sp>
      <p:grpSp>
        <p:nvGrpSpPr>
          <p:cNvPr id="15" name="Google Shape;1358;p25">
            <a:extLst>
              <a:ext uri="{FF2B5EF4-FFF2-40B4-BE49-F238E27FC236}">
                <a16:creationId xmlns:a16="http://schemas.microsoft.com/office/drawing/2014/main" id="{F48AFAF0-5AF0-77DF-FD43-DB994BB81F48}"/>
              </a:ext>
            </a:extLst>
          </p:cNvPr>
          <p:cNvGrpSpPr/>
          <p:nvPr/>
        </p:nvGrpSpPr>
        <p:grpSpPr>
          <a:xfrm>
            <a:off x="7148775" y="1073049"/>
            <a:ext cx="394233" cy="351155"/>
            <a:chOff x="-60232500" y="2671225"/>
            <a:chExt cx="268600" cy="319000"/>
          </a:xfrm>
          <a:solidFill>
            <a:srgbClr val="006FC0"/>
          </a:solidFill>
        </p:grpSpPr>
        <p:sp>
          <p:nvSpPr>
            <p:cNvPr id="16" name="Google Shape;1359;p25">
              <a:extLst>
                <a:ext uri="{FF2B5EF4-FFF2-40B4-BE49-F238E27FC236}">
                  <a16:creationId xmlns:a16="http://schemas.microsoft.com/office/drawing/2014/main" id="{7A3AB56E-059E-7C9E-A138-63E9225E91EA}"/>
                </a:ext>
              </a:extLst>
            </p:cNvPr>
            <p:cNvSpPr/>
            <p:nvPr/>
          </p:nvSpPr>
          <p:spPr>
            <a:xfrm>
              <a:off x="-60222275" y="2843700"/>
              <a:ext cx="63025" cy="146525"/>
            </a:xfrm>
            <a:custGeom>
              <a:avLst/>
              <a:gdLst/>
              <a:ahLst/>
              <a:cxnLst/>
              <a:rect l="l" t="t" r="r" b="b"/>
              <a:pathLst>
                <a:path w="2521" h="5861" extrusionOk="0">
                  <a:moveTo>
                    <a:pt x="1261" y="1"/>
                  </a:moveTo>
                  <a:cubicBezTo>
                    <a:pt x="1040" y="1"/>
                    <a:pt x="851" y="190"/>
                    <a:pt x="851" y="410"/>
                  </a:cubicBezTo>
                  <a:lnTo>
                    <a:pt x="851" y="694"/>
                  </a:lnTo>
                  <a:cubicBezTo>
                    <a:pt x="379" y="851"/>
                    <a:pt x="1" y="1324"/>
                    <a:pt x="1" y="1891"/>
                  </a:cubicBezTo>
                  <a:cubicBezTo>
                    <a:pt x="1" y="2553"/>
                    <a:pt x="568" y="2931"/>
                    <a:pt x="1009" y="3246"/>
                  </a:cubicBezTo>
                  <a:cubicBezTo>
                    <a:pt x="1324" y="3498"/>
                    <a:pt x="1671" y="3718"/>
                    <a:pt x="1671" y="3970"/>
                  </a:cubicBezTo>
                  <a:cubicBezTo>
                    <a:pt x="1671" y="4191"/>
                    <a:pt x="1482" y="4348"/>
                    <a:pt x="1261" y="4348"/>
                  </a:cubicBezTo>
                  <a:cubicBezTo>
                    <a:pt x="1072" y="4348"/>
                    <a:pt x="851" y="4159"/>
                    <a:pt x="851" y="3970"/>
                  </a:cubicBezTo>
                  <a:cubicBezTo>
                    <a:pt x="851" y="3718"/>
                    <a:pt x="631" y="3529"/>
                    <a:pt x="442" y="3529"/>
                  </a:cubicBezTo>
                  <a:cubicBezTo>
                    <a:pt x="253" y="3529"/>
                    <a:pt x="64" y="3718"/>
                    <a:pt x="64" y="3970"/>
                  </a:cubicBezTo>
                  <a:cubicBezTo>
                    <a:pt x="64" y="4506"/>
                    <a:pt x="410" y="4947"/>
                    <a:pt x="883" y="5136"/>
                  </a:cubicBezTo>
                  <a:lnTo>
                    <a:pt x="883" y="5419"/>
                  </a:lnTo>
                  <a:cubicBezTo>
                    <a:pt x="883" y="5672"/>
                    <a:pt x="1072" y="5861"/>
                    <a:pt x="1324" y="5861"/>
                  </a:cubicBezTo>
                  <a:cubicBezTo>
                    <a:pt x="1545" y="5861"/>
                    <a:pt x="1702" y="5672"/>
                    <a:pt x="1702" y="5419"/>
                  </a:cubicBezTo>
                  <a:lnTo>
                    <a:pt x="1702" y="5136"/>
                  </a:lnTo>
                  <a:cubicBezTo>
                    <a:pt x="2175" y="4978"/>
                    <a:pt x="2521" y="4506"/>
                    <a:pt x="2521" y="3970"/>
                  </a:cubicBezTo>
                  <a:cubicBezTo>
                    <a:pt x="2521" y="3309"/>
                    <a:pt x="1986" y="2899"/>
                    <a:pt x="1545" y="2584"/>
                  </a:cubicBezTo>
                  <a:cubicBezTo>
                    <a:pt x="1229" y="2364"/>
                    <a:pt x="883" y="2111"/>
                    <a:pt x="883" y="1891"/>
                  </a:cubicBezTo>
                  <a:cubicBezTo>
                    <a:pt x="883" y="1639"/>
                    <a:pt x="1072" y="1450"/>
                    <a:pt x="1261" y="1450"/>
                  </a:cubicBezTo>
                  <a:cubicBezTo>
                    <a:pt x="1513" y="1450"/>
                    <a:pt x="1671" y="1639"/>
                    <a:pt x="1671" y="1891"/>
                  </a:cubicBezTo>
                  <a:cubicBezTo>
                    <a:pt x="1671" y="2111"/>
                    <a:pt x="1860" y="2269"/>
                    <a:pt x="2112" y="2269"/>
                  </a:cubicBezTo>
                  <a:cubicBezTo>
                    <a:pt x="2332" y="2269"/>
                    <a:pt x="2490" y="2080"/>
                    <a:pt x="2490" y="1891"/>
                  </a:cubicBezTo>
                  <a:cubicBezTo>
                    <a:pt x="2490" y="1324"/>
                    <a:pt x="2143" y="883"/>
                    <a:pt x="1671" y="694"/>
                  </a:cubicBezTo>
                  <a:lnTo>
                    <a:pt x="1671" y="410"/>
                  </a:lnTo>
                  <a:cubicBezTo>
                    <a:pt x="1671" y="190"/>
                    <a:pt x="1482" y="1"/>
                    <a:pt x="12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000000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1360;p25">
              <a:extLst>
                <a:ext uri="{FF2B5EF4-FFF2-40B4-BE49-F238E27FC236}">
                  <a16:creationId xmlns:a16="http://schemas.microsoft.com/office/drawing/2014/main" id="{C0B717EF-6EFA-A2A8-D582-01D0662ADBAA}"/>
                </a:ext>
              </a:extLst>
            </p:cNvPr>
            <p:cNvSpPr/>
            <p:nvPr/>
          </p:nvSpPr>
          <p:spPr>
            <a:xfrm>
              <a:off x="-60232500" y="2671225"/>
              <a:ext cx="268600" cy="318225"/>
            </a:xfrm>
            <a:custGeom>
              <a:avLst/>
              <a:gdLst/>
              <a:ahLst/>
              <a:cxnLst/>
              <a:rect l="l" t="t" r="r" b="b"/>
              <a:pathLst>
                <a:path w="10744" h="12729" extrusionOk="0">
                  <a:moveTo>
                    <a:pt x="5419" y="1701"/>
                  </a:moveTo>
                  <a:cubicBezTo>
                    <a:pt x="7561" y="1701"/>
                    <a:pt x="9357" y="3151"/>
                    <a:pt x="9830" y="5167"/>
                  </a:cubicBezTo>
                  <a:cubicBezTo>
                    <a:pt x="9641" y="5041"/>
                    <a:pt x="9389" y="5009"/>
                    <a:pt x="9137" y="5009"/>
                  </a:cubicBezTo>
                  <a:cubicBezTo>
                    <a:pt x="8601" y="5009"/>
                    <a:pt x="8191" y="5230"/>
                    <a:pt x="7908" y="5545"/>
                  </a:cubicBezTo>
                  <a:cubicBezTo>
                    <a:pt x="7593" y="5198"/>
                    <a:pt x="7152" y="5009"/>
                    <a:pt x="6679" y="5009"/>
                  </a:cubicBezTo>
                  <a:cubicBezTo>
                    <a:pt x="6175" y="5009"/>
                    <a:pt x="5734" y="5230"/>
                    <a:pt x="5419" y="5545"/>
                  </a:cubicBezTo>
                  <a:cubicBezTo>
                    <a:pt x="5104" y="5198"/>
                    <a:pt x="4663" y="5009"/>
                    <a:pt x="4190" y="5009"/>
                  </a:cubicBezTo>
                  <a:cubicBezTo>
                    <a:pt x="3686" y="5009"/>
                    <a:pt x="3245" y="5230"/>
                    <a:pt x="2993" y="5545"/>
                  </a:cubicBezTo>
                  <a:cubicBezTo>
                    <a:pt x="2678" y="5198"/>
                    <a:pt x="2237" y="5009"/>
                    <a:pt x="1764" y="5009"/>
                  </a:cubicBezTo>
                  <a:cubicBezTo>
                    <a:pt x="1512" y="5009"/>
                    <a:pt x="1292" y="5041"/>
                    <a:pt x="1040" y="5167"/>
                  </a:cubicBezTo>
                  <a:cubicBezTo>
                    <a:pt x="1481" y="3151"/>
                    <a:pt x="3308" y="1701"/>
                    <a:pt x="5419" y="1701"/>
                  </a:cubicBezTo>
                  <a:close/>
                  <a:moveTo>
                    <a:pt x="5356" y="0"/>
                  </a:moveTo>
                  <a:cubicBezTo>
                    <a:pt x="5104" y="0"/>
                    <a:pt x="4946" y="189"/>
                    <a:pt x="4946" y="441"/>
                  </a:cubicBezTo>
                  <a:lnTo>
                    <a:pt x="4946" y="851"/>
                  </a:lnTo>
                  <a:cubicBezTo>
                    <a:pt x="2206" y="1071"/>
                    <a:pt x="0" y="3371"/>
                    <a:pt x="0" y="6207"/>
                  </a:cubicBezTo>
                  <a:lnTo>
                    <a:pt x="0" y="6648"/>
                  </a:lnTo>
                  <a:lnTo>
                    <a:pt x="32" y="6648"/>
                  </a:lnTo>
                  <a:cubicBezTo>
                    <a:pt x="32" y="6900"/>
                    <a:pt x="221" y="7089"/>
                    <a:pt x="473" y="7089"/>
                  </a:cubicBezTo>
                  <a:cubicBezTo>
                    <a:pt x="693" y="7089"/>
                    <a:pt x="851" y="6900"/>
                    <a:pt x="851" y="6648"/>
                  </a:cubicBezTo>
                  <a:cubicBezTo>
                    <a:pt x="851" y="6175"/>
                    <a:pt x="1197" y="5829"/>
                    <a:pt x="1701" y="5829"/>
                  </a:cubicBezTo>
                  <a:cubicBezTo>
                    <a:pt x="2143" y="5829"/>
                    <a:pt x="2521" y="6175"/>
                    <a:pt x="2521" y="6648"/>
                  </a:cubicBezTo>
                  <a:cubicBezTo>
                    <a:pt x="2521" y="6900"/>
                    <a:pt x="2710" y="7089"/>
                    <a:pt x="2899" y="7089"/>
                  </a:cubicBezTo>
                  <a:cubicBezTo>
                    <a:pt x="3119" y="7089"/>
                    <a:pt x="3308" y="6900"/>
                    <a:pt x="3308" y="6648"/>
                  </a:cubicBezTo>
                  <a:cubicBezTo>
                    <a:pt x="3308" y="6175"/>
                    <a:pt x="3655" y="5829"/>
                    <a:pt x="4127" y="5829"/>
                  </a:cubicBezTo>
                  <a:cubicBezTo>
                    <a:pt x="4600" y="5829"/>
                    <a:pt x="4946" y="6175"/>
                    <a:pt x="4946" y="6648"/>
                  </a:cubicBezTo>
                  <a:lnTo>
                    <a:pt x="4946" y="11499"/>
                  </a:lnTo>
                  <a:cubicBezTo>
                    <a:pt x="4946" y="12161"/>
                    <a:pt x="5514" y="12728"/>
                    <a:pt x="6175" y="12728"/>
                  </a:cubicBezTo>
                  <a:cubicBezTo>
                    <a:pt x="6837" y="12728"/>
                    <a:pt x="7404" y="12161"/>
                    <a:pt x="7404" y="11499"/>
                  </a:cubicBezTo>
                  <a:lnTo>
                    <a:pt x="7404" y="10680"/>
                  </a:lnTo>
                  <a:cubicBezTo>
                    <a:pt x="7404" y="10428"/>
                    <a:pt x="7215" y="10239"/>
                    <a:pt x="6994" y="10239"/>
                  </a:cubicBezTo>
                  <a:cubicBezTo>
                    <a:pt x="6805" y="10239"/>
                    <a:pt x="6616" y="10428"/>
                    <a:pt x="6616" y="10680"/>
                  </a:cubicBezTo>
                  <a:lnTo>
                    <a:pt x="6616" y="11499"/>
                  </a:lnTo>
                  <a:cubicBezTo>
                    <a:pt x="6616" y="11720"/>
                    <a:pt x="6427" y="11940"/>
                    <a:pt x="6175" y="11940"/>
                  </a:cubicBezTo>
                  <a:cubicBezTo>
                    <a:pt x="5955" y="11940"/>
                    <a:pt x="5797" y="11720"/>
                    <a:pt x="5797" y="11499"/>
                  </a:cubicBezTo>
                  <a:lnTo>
                    <a:pt x="5797" y="6648"/>
                  </a:lnTo>
                  <a:cubicBezTo>
                    <a:pt x="5797" y="6175"/>
                    <a:pt x="6144" y="5829"/>
                    <a:pt x="6616" y="5829"/>
                  </a:cubicBezTo>
                  <a:cubicBezTo>
                    <a:pt x="7089" y="5829"/>
                    <a:pt x="7435" y="6175"/>
                    <a:pt x="7435" y="6648"/>
                  </a:cubicBezTo>
                  <a:cubicBezTo>
                    <a:pt x="7435" y="6900"/>
                    <a:pt x="7624" y="7089"/>
                    <a:pt x="7876" y="7089"/>
                  </a:cubicBezTo>
                  <a:cubicBezTo>
                    <a:pt x="8097" y="7089"/>
                    <a:pt x="8255" y="6900"/>
                    <a:pt x="8255" y="6648"/>
                  </a:cubicBezTo>
                  <a:cubicBezTo>
                    <a:pt x="8255" y="6175"/>
                    <a:pt x="8633" y="5829"/>
                    <a:pt x="9105" y="5829"/>
                  </a:cubicBezTo>
                  <a:cubicBezTo>
                    <a:pt x="9578" y="5829"/>
                    <a:pt x="9924" y="6175"/>
                    <a:pt x="9924" y="6648"/>
                  </a:cubicBezTo>
                  <a:cubicBezTo>
                    <a:pt x="9924" y="6900"/>
                    <a:pt x="10113" y="7089"/>
                    <a:pt x="10302" y="7089"/>
                  </a:cubicBezTo>
                  <a:cubicBezTo>
                    <a:pt x="10554" y="7089"/>
                    <a:pt x="10743" y="6900"/>
                    <a:pt x="10743" y="6648"/>
                  </a:cubicBezTo>
                  <a:lnTo>
                    <a:pt x="10743" y="6207"/>
                  </a:lnTo>
                  <a:cubicBezTo>
                    <a:pt x="10743" y="3371"/>
                    <a:pt x="8538" y="1071"/>
                    <a:pt x="5797" y="851"/>
                  </a:cubicBezTo>
                  <a:lnTo>
                    <a:pt x="5797" y="441"/>
                  </a:lnTo>
                  <a:cubicBezTo>
                    <a:pt x="5797" y="189"/>
                    <a:pt x="5577" y="0"/>
                    <a:pt x="53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000000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" name="Google Shape;1303;p25">
            <a:extLst>
              <a:ext uri="{FF2B5EF4-FFF2-40B4-BE49-F238E27FC236}">
                <a16:creationId xmlns:a16="http://schemas.microsoft.com/office/drawing/2014/main" id="{ABE175BB-2B0C-AD4A-849C-D67EC0814844}"/>
              </a:ext>
            </a:extLst>
          </p:cNvPr>
          <p:cNvGrpSpPr/>
          <p:nvPr/>
        </p:nvGrpSpPr>
        <p:grpSpPr>
          <a:xfrm>
            <a:off x="165270" y="1032285"/>
            <a:ext cx="467069" cy="318241"/>
            <a:chOff x="-62518200" y="2692475"/>
            <a:chExt cx="318225" cy="289100"/>
          </a:xfrm>
          <a:solidFill>
            <a:srgbClr val="006FC0"/>
          </a:solidFill>
        </p:grpSpPr>
        <p:sp>
          <p:nvSpPr>
            <p:cNvPr id="19" name="Google Shape;1304;p25">
              <a:extLst>
                <a:ext uri="{FF2B5EF4-FFF2-40B4-BE49-F238E27FC236}">
                  <a16:creationId xmlns:a16="http://schemas.microsoft.com/office/drawing/2014/main" id="{A97596E8-0F7F-D03F-F693-E11FDE0EE50D}"/>
                </a:ext>
              </a:extLst>
            </p:cNvPr>
            <p:cNvSpPr/>
            <p:nvPr/>
          </p:nvSpPr>
          <p:spPr>
            <a:xfrm>
              <a:off x="-62518200" y="2692475"/>
              <a:ext cx="318225" cy="289100"/>
            </a:xfrm>
            <a:custGeom>
              <a:avLst/>
              <a:gdLst/>
              <a:ahLst/>
              <a:cxnLst/>
              <a:rect l="l" t="t" r="r" b="b"/>
              <a:pathLst>
                <a:path w="12729" h="11564" extrusionOk="0">
                  <a:moveTo>
                    <a:pt x="3750" y="851"/>
                  </a:moveTo>
                  <a:cubicBezTo>
                    <a:pt x="5420" y="851"/>
                    <a:pt x="6617" y="1513"/>
                    <a:pt x="6617" y="2112"/>
                  </a:cubicBezTo>
                  <a:cubicBezTo>
                    <a:pt x="6617" y="2679"/>
                    <a:pt x="5420" y="3309"/>
                    <a:pt x="3750" y="3309"/>
                  </a:cubicBezTo>
                  <a:cubicBezTo>
                    <a:pt x="2206" y="3309"/>
                    <a:pt x="851" y="2679"/>
                    <a:pt x="851" y="2112"/>
                  </a:cubicBezTo>
                  <a:cubicBezTo>
                    <a:pt x="851" y="1481"/>
                    <a:pt x="2112" y="851"/>
                    <a:pt x="3750" y="851"/>
                  </a:cubicBezTo>
                  <a:close/>
                  <a:moveTo>
                    <a:pt x="6617" y="3403"/>
                  </a:moveTo>
                  <a:lnTo>
                    <a:pt x="6617" y="3781"/>
                  </a:lnTo>
                  <a:cubicBezTo>
                    <a:pt x="5829" y="4222"/>
                    <a:pt x="5199" y="4884"/>
                    <a:pt x="4821" y="5672"/>
                  </a:cubicBezTo>
                  <a:cubicBezTo>
                    <a:pt x="4475" y="5766"/>
                    <a:pt x="4096" y="5766"/>
                    <a:pt x="3750" y="5766"/>
                  </a:cubicBezTo>
                  <a:cubicBezTo>
                    <a:pt x="2206" y="5766"/>
                    <a:pt x="851" y="5136"/>
                    <a:pt x="851" y="4506"/>
                  </a:cubicBezTo>
                  <a:lnTo>
                    <a:pt x="851" y="3403"/>
                  </a:lnTo>
                  <a:cubicBezTo>
                    <a:pt x="1639" y="3939"/>
                    <a:pt x="2742" y="4159"/>
                    <a:pt x="3750" y="4159"/>
                  </a:cubicBezTo>
                  <a:cubicBezTo>
                    <a:pt x="4727" y="4159"/>
                    <a:pt x="5829" y="3939"/>
                    <a:pt x="6617" y="3403"/>
                  </a:cubicBezTo>
                  <a:close/>
                  <a:moveTo>
                    <a:pt x="883" y="5913"/>
                  </a:moveTo>
                  <a:cubicBezTo>
                    <a:pt x="1396" y="6254"/>
                    <a:pt x="2361" y="6617"/>
                    <a:pt x="3750" y="6617"/>
                  </a:cubicBezTo>
                  <a:cubicBezTo>
                    <a:pt x="4033" y="6617"/>
                    <a:pt x="4254" y="6617"/>
                    <a:pt x="4538" y="6585"/>
                  </a:cubicBezTo>
                  <a:lnTo>
                    <a:pt x="4538" y="6585"/>
                  </a:lnTo>
                  <a:cubicBezTo>
                    <a:pt x="4475" y="6869"/>
                    <a:pt x="4475" y="7184"/>
                    <a:pt x="4475" y="7467"/>
                  </a:cubicBezTo>
                  <a:cubicBezTo>
                    <a:pt x="4475" y="7719"/>
                    <a:pt x="4506" y="7971"/>
                    <a:pt x="4538" y="8255"/>
                  </a:cubicBezTo>
                  <a:cubicBezTo>
                    <a:pt x="4317" y="8287"/>
                    <a:pt x="4033" y="8287"/>
                    <a:pt x="3781" y="8287"/>
                  </a:cubicBezTo>
                  <a:cubicBezTo>
                    <a:pt x="2269" y="8287"/>
                    <a:pt x="883" y="7656"/>
                    <a:pt x="883" y="7026"/>
                  </a:cubicBezTo>
                  <a:lnTo>
                    <a:pt x="883" y="5913"/>
                  </a:lnTo>
                  <a:close/>
                  <a:moveTo>
                    <a:pt x="851" y="8350"/>
                  </a:moveTo>
                  <a:cubicBezTo>
                    <a:pt x="1639" y="8917"/>
                    <a:pt x="2773" y="9106"/>
                    <a:pt x="3750" y="9106"/>
                  </a:cubicBezTo>
                  <a:cubicBezTo>
                    <a:pt x="4096" y="9106"/>
                    <a:pt x="4412" y="9074"/>
                    <a:pt x="4727" y="9043"/>
                  </a:cubicBezTo>
                  <a:cubicBezTo>
                    <a:pt x="4979" y="9547"/>
                    <a:pt x="5294" y="10019"/>
                    <a:pt x="5672" y="10397"/>
                  </a:cubicBezTo>
                  <a:cubicBezTo>
                    <a:pt x="5136" y="10649"/>
                    <a:pt x="4475" y="10775"/>
                    <a:pt x="3750" y="10775"/>
                  </a:cubicBezTo>
                  <a:cubicBezTo>
                    <a:pt x="2112" y="10775"/>
                    <a:pt x="851" y="10082"/>
                    <a:pt x="851" y="9547"/>
                  </a:cubicBezTo>
                  <a:lnTo>
                    <a:pt x="851" y="8350"/>
                  </a:lnTo>
                  <a:close/>
                  <a:moveTo>
                    <a:pt x="8570" y="4159"/>
                  </a:moveTo>
                  <a:cubicBezTo>
                    <a:pt x="10366" y="4159"/>
                    <a:pt x="11878" y="5640"/>
                    <a:pt x="11878" y="7467"/>
                  </a:cubicBezTo>
                  <a:cubicBezTo>
                    <a:pt x="11878" y="9263"/>
                    <a:pt x="10366" y="10775"/>
                    <a:pt x="8570" y="10775"/>
                  </a:cubicBezTo>
                  <a:cubicBezTo>
                    <a:pt x="6743" y="10775"/>
                    <a:pt x="5262" y="9263"/>
                    <a:pt x="5262" y="7467"/>
                  </a:cubicBezTo>
                  <a:cubicBezTo>
                    <a:pt x="5262" y="5609"/>
                    <a:pt x="6743" y="4159"/>
                    <a:pt x="8570" y="4159"/>
                  </a:cubicBezTo>
                  <a:close/>
                  <a:moveTo>
                    <a:pt x="3781" y="1"/>
                  </a:moveTo>
                  <a:cubicBezTo>
                    <a:pt x="1797" y="1"/>
                    <a:pt x="64" y="851"/>
                    <a:pt x="64" y="2112"/>
                  </a:cubicBezTo>
                  <a:lnTo>
                    <a:pt x="64" y="9547"/>
                  </a:lnTo>
                  <a:cubicBezTo>
                    <a:pt x="1" y="10082"/>
                    <a:pt x="442" y="10649"/>
                    <a:pt x="1230" y="11027"/>
                  </a:cubicBezTo>
                  <a:cubicBezTo>
                    <a:pt x="1891" y="11405"/>
                    <a:pt x="2805" y="11563"/>
                    <a:pt x="3750" y="11563"/>
                  </a:cubicBezTo>
                  <a:cubicBezTo>
                    <a:pt x="4790" y="11563"/>
                    <a:pt x="5735" y="11311"/>
                    <a:pt x="6428" y="10964"/>
                  </a:cubicBezTo>
                  <a:cubicBezTo>
                    <a:pt x="7058" y="11342"/>
                    <a:pt x="7814" y="11563"/>
                    <a:pt x="8602" y="11563"/>
                  </a:cubicBezTo>
                  <a:cubicBezTo>
                    <a:pt x="10870" y="11563"/>
                    <a:pt x="12729" y="9704"/>
                    <a:pt x="12729" y="7404"/>
                  </a:cubicBezTo>
                  <a:cubicBezTo>
                    <a:pt x="12729" y="5136"/>
                    <a:pt x="10870" y="3277"/>
                    <a:pt x="8602" y="3277"/>
                  </a:cubicBezTo>
                  <a:cubicBezTo>
                    <a:pt x="8192" y="3277"/>
                    <a:pt x="7846" y="3309"/>
                    <a:pt x="7499" y="3435"/>
                  </a:cubicBezTo>
                  <a:lnTo>
                    <a:pt x="7499" y="2049"/>
                  </a:lnTo>
                  <a:cubicBezTo>
                    <a:pt x="7499" y="1481"/>
                    <a:pt x="7058" y="914"/>
                    <a:pt x="6302" y="536"/>
                  </a:cubicBezTo>
                  <a:cubicBezTo>
                    <a:pt x="5640" y="158"/>
                    <a:pt x="4727" y="1"/>
                    <a:pt x="37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000000"/>
                </a:solidFill>
                <a:highlight>
                  <a:srgbClr val="00FCD6"/>
                </a:highlight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20" name="Google Shape;1305;p25">
              <a:extLst>
                <a:ext uri="{FF2B5EF4-FFF2-40B4-BE49-F238E27FC236}">
                  <a16:creationId xmlns:a16="http://schemas.microsoft.com/office/drawing/2014/main" id="{C8B3E73C-9271-BF59-B58E-7609FA248A25}"/>
                </a:ext>
              </a:extLst>
            </p:cNvPr>
            <p:cNvSpPr/>
            <p:nvPr/>
          </p:nvSpPr>
          <p:spPr>
            <a:xfrm>
              <a:off x="-62335475" y="2804325"/>
              <a:ext cx="62250" cy="146525"/>
            </a:xfrm>
            <a:custGeom>
              <a:avLst/>
              <a:gdLst/>
              <a:ahLst/>
              <a:cxnLst/>
              <a:rect l="l" t="t" r="r" b="b"/>
              <a:pathLst>
                <a:path w="2490" h="5861" extrusionOk="0">
                  <a:moveTo>
                    <a:pt x="1261" y="0"/>
                  </a:moveTo>
                  <a:cubicBezTo>
                    <a:pt x="1009" y="0"/>
                    <a:pt x="820" y="189"/>
                    <a:pt x="820" y="410"/>
                  </a:cubicBezTo>
                  <a:lnTo>
                    <a:pt x="820" y="694"/>
                  </a:lnTo>
                  <a:cubicBezTo>
                    <a:pt x="348" y="851"/>
                    <a:pt x="1" y="1324"/>
                    <a:pt x="1" y="1891"/>
                  </a:cubicBezTo>
                  <a:cubicBezTo>
                    <a:pt x="1" y="2552"/>
                    <a:pt x="537" y="2930"/>
                    <a:pt x="978" y="3245"/>
                  </a:cubicBezTo>
                  <a:cubicBezTo>
                    <a:pt x="1293" y="3497"/>
                    <a:pt x="1639" y="3718"/>
                    <a:pt x="1639" y="3970"/>
                  </a:cubicBezTo>
                  <a:cubicBezTo>
                    <a:pt x="1671" y="4254"/>
                    <a:pt x="1482" y="4411"/>
                    <a:pt x="1261" y="4411"/>
                  </a:cubicBezTo>
                  <a:cubicBezTo>
                    <a:pt x="1009" y="4411"/>
                    <a:pt x="820" y="4191"/>
                    <a:pt x="820" y="3970"/>
                  </a:cubicBezTo>
                  <a:cubicBezTo>
                    <a:pt x="820" y="3718"/>
                    <a:pt x="631" y="3529"/>
                    <a:pt x="411" y="3529"/>
                  </a:cubicBezTo>
                  <a:cubicBezTo>
                    <a:pt x="190" y="3529"/>
                    <a:pt x="1" y="3718"/>
                    <a:pt x="1" y="3970"/>
                  </a:cubicBezTo>
                  <a:cubicBezTo>
                    <a:pt x="1" y="4506"/>
                    <a:pt x="348" y="4947"/>
                    <a:pt x="820" y="5136"/>
                  </a:cubicBezTo>
                  <a:lnTo>
                    <a:pt x="820" y="5419"/>
                  </a:lnTo>
                  <a:cubicBezTo>
                    <a:pt x="820" y="5671"/>
                    <a:pt x="1009" y="5860"/>
                    <a:pt x="1261" y="5860"/>
                  </a:cubicBezTo>
                  <a:cubicBezTo>
                    <a:pt x="1482" y="5860"/>
                    <a:pt x="1639" y="5671"/>
                    <a:pt x="1639" y="5419"/>
                  </a:cubicBezTo>
                  <a:lnTo>
                    <a:pt x="1639" y="5136"/>
                  </a:lnTo>
                  <a:cubicBezTo>
                    <a:pt x="2112" y="4978"/>
                    <a:pt x="2458" y="4506"/>
                    <a:pt x="2458" y="3970"/>
                  </a:cubicBezTo>
                  <a:cubicBezTo>
                    <a:pt x="2458" y="3308"/>
                    <a:pt x="1923" y="2899"/>
                    <a:pt x="1482" y="2584"/>
                  </a:cubicBezTo>
                  <a:cubicBezTo>
                    <a:pt x="1167" y="2363"/>
                    <a:pt x="820" y="2111"/>
                    <a:pt x="820" y="1891"/>
                  </a:cubicBezTo>
                  <a:cubicBezTo>
                    <a:pt x="820" y="1639"/>
                    <a:pt x="1009" y="1450"/>
                    <a:pt x="1261" y="1450"/>
                  </a:cubicBezTo>
                  <a:cubicBezTo>
                    <a:pt x="1482" y="1450"/>
                    <a:pt x="1639" y="1639"/>
                    <a:pt x="1639" y="1891"/>
                  </a:cubicBezTo>
                  <a:cubicBezTo>
                    <a:pt x="1639" y="2111"/>
                    <a:pt x="1860" y="2300"/>
                    <a:pt x="2049" y="2300"/>
                  </a:cubicBezTo>
                  <a:cubicBezTo>
                    <a:pt x="2269" y="2300"/>
                    <a:pt x="2490" y="2111"/>
                    <a:pt x="2490" y="1891"/>
                  </a:cubicBezTo>
                  <a:cubicBezTo>
                    <a:pt x="2490" y="1324"/>
                    <a:pt x="2112" y="883"/>
                    <a:pt x="1639" y="694"/>
                  </a:cubicBezTo>
                  <a:lnTo>
                    <a:pt x="1639" y="410"/>
                  </a:lnTo>
                  <a:cubicBezTo>
                    <a:pt x="1639" y="189"/>
                    <a:pt x="1450" y="0"/>
                    <a:pt x="126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00FCD6"/>
                </a:solidFill>
                <a:highlight>
                  <a:srgbClr val="00FCD6"/>
                </a:highlight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1" name="Google Shape;1219;p25">
            <a:extLst>
              <a:ext uri="{FF2B5EF4-FFF2-40B4-BE49-F238E27FC236}">
                <a16:creationId xmlns:a16="http://schemas.microsoft.com/office/drawing/2014/main" id="{2C1BC529-AF0E-105C-0B17-C0AA730A10AB}"/>
              </a:ext>
            </a:extLst>
          </p:cNvPr>
          <p:cNvGrpSpPr/>
          <p:nvPr/>
        </p:nvGrpSpPr>
        <p:grpSpPr>
          <a:xfrm>
            <a:off x="7175053" y="3270618"/>
            <a:ext cx="341676" cy="348761"/>
            <a:chOff x="-65131525" y="1914325"/>
            <a:chExt cx="316650" cy="316625"/>
          </a:xfrm>
          <a:solidFill>
            <a:srgbClr val="006FC0"/>
          </a:solidFill>
        </p:grpSpPr>
        <p:sp>
          <p:nvSpPr>
            <p:cNvPr id="22" name="Google Shape;1220;p25">
              <a:extLst>
                <a:ext uri="{FF2B5EF4-FFF2-40B4-BE49-F238E27FC236}">
                  <a16:creationId xmlns:a16="http://schemas.microsoft.com/office/drawing/2014/main" id="{5DCCBEE3-93E5-1B23-9247-D83729913850}"/>
                </a:ext>
              </a:extLst>
            </p:cNvPr>
            <p:cNvSpPr/>
            <p:nvPr/>
          </p:nvSpPr>
          <p:spPr>
            <a:xfrm>
              <a:off x="-65024400" y="1949750"/>
              <a:ext cx="103175" cy="247350"/>
            </a:xfrm>
            <a:custGeom>
              <a:avLst/>
              <a:gdLst/>
              <a:ahLst/>
              <a:cxnLst/>
              <a:rect l="l" t="t" r="r" b="b"/>
              <a:pathLst>
                <a:path w="4127" h="9894" extrusionOk="0">
                  <a:moveTo>
                    <a:pt x="2048" y="1"/>
                  </a:moveTo>
                  <a:cubicBezTo>
                    <a:pt x="1859" y="1"/>
                    <a:pt x="1638" y="190"/>
                    <a:pt x="1638" y="379"/>
                  </a:cubicBezTo>
                  <a:lnTo>
                    <a:pt x="1638" y="851"/>
                  </a:lnTo>
                  <a:cubicBezTo>
                    <a:pt x="725" y="1040"/>
                    <a:pt x="0" y="1891"/>
                    <a:pt x="0" y="2868"/>
                  </a:cubicBezTo>
                  <a:cubicBezTo>
                    <a:pt x="0" y="3970"/>
                    <a:pt x="977" y="4632"/>
                    <a:pt x="1827" y="5262"/>
                  </a:cubicBezTo>
                  <a:cubicBezTo>
                    <a:pt x="2552" y="5829"/>
                    <a:pt x="3308" y="6333"/>
                    <a:pt x="3308" y="6995"/>
                  </a:cubicBezTo>
                  <a:cubicBezTo>
                    <a:pt x="3308" y="7656"/>
                    <a:pt x="2772" y="8255"/>
                    <a:pt x="2079" y="8255"/>
                  </a:cubicBezTo>
                  <a:cubicBezTo>
                    <a:pt x="1418" y="8255"/>
                    <a:pt x="851" y="7688"/>
                    <a:pt x="851" y="6995"/>
                  </a:cubicBezTo>
                  <a:cubicBezTo>
                    <a:pt x="851" y="6774"/>
                    <a:pt x="662" y="6617"/>
                    <a:pt x="441" y="6617"/>
                  </a:cubicBezTo>
                  <a:cubicBezTo>
                    <a:pt x="189" y="6617"/>
                    <a:pt x="32" y="6806"/>
                    <a:pt x="32" y="6995"/>
                  </a:cubicBezTo>
                  <a:cubicBezTo>
                    <a:pt x="32" y="7971"/>
                    <a:pt x="756" y="8854"/>
                    <a:pt x="1701" y="9011"/>
                  </a:cubicBezTo>
                  <a:lnTo>
                    <a:pt x="1701" y="9484"/>
                  </a:lnTo>
                  <a:cubicBezTo>
                    <a:pt x="1701" y="9704"/>
                    <a:pt x="1890" y="9893"/>
                    <a:pt x="2079" y="9893"/>
                  </a:cubicBezTo>
                  <a:cubicBezTo>
                    <a:pt x="2268" y="9893"/>
                    <a:pt x="2489" y="9704"/>
                    <a:pt x="2489" y="9484"/>
                  </a:cubicBezTo>
                  <a:lnTo>
                    <a:pt x="2489" y="9011"/>
                  </a:lnTo>
                  <a:cubicBezTo>
                    <a:pt x="3434" y="8791"/>
                    <a:pt x="4127" y="7971"/>
                    <a:pt x="4127" y="6995"/>
                  </a:cubicBezTo>
                  <a:cubicBezTo>
                    <a:pt x="4127" y="5892"/>
                    <a:pt x="3151" y="5231"/>
                    <a:pt x="2331" y="4600"/>
                  </a:cubicBezTo>
                  <a:cubicBezTo>
                    <a:pt x="1575" y="4033"/>
                    <a:pt x="819" y="3529"/>
                    <a:pt x="819" y="2868"/>
                  </a:cubicBezTo>
                  <a:cubicBezTo>
                    <a:pt x="788" y="2143"/>
                    <a:pt x="1386" y="1607"/>
                    <a:pt x="2048" y="1607"/>
                  </a:cubicBezTo>
                  <a:cubicBezTo>
                    <a:pt x="2709" y="1607"/>
                    <a:pt x="3277" y="2143"/>
                    <a:pt x="3277" y="2868"/>
                  </a:cubicBezTo>
                  <a:cubicBezTo>
                    <a:pt x="3277" y="3088"/>
                    <a:pt x="3466" y="3246"/>
                    <a:pt x="3686" y="3246"/>
                  </a:cubicBezTo>
                  <a:cubicBezTo>
                    <a:pt x="3938" y="3246"/>
                    <a:pt x="4096" y="3057"/>
                    <a:pt x="4096" y="2868"/>
                  </a:cubicBezTo>
                  <a:cubicBezTo>
                    <a:pt x="4096" y="1891"/>
                    <a:pt x="3371" y="1009"/>
                    <a:pt x="2426" y="851"/>
                  </a:cubicBezTo>
                  <a:lnTo>
                    <a:pt x="2426" y="379"/>
                  </a:lnTo>
                  <a:cubicBezTo>
                    <a:pt x="2426" y="158"/>
                    <a:pt x="2237" y="1"/>
                    <a:pt x="20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000000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23" name="Google Shape;1221;p25">
              <a:extLst>
                <a:ext uri="{FF2B5EF4-FFF2-40B4-BE49-F238E27FC236}">
                  <a16:creationId xmlns:a16="http://schemas.microsoft.com/office/drawing/2014/main" id="{1A35F6E8-0189-43E4-C69A-6EA731E9E42F}"/>
                </a:ext>
              </a:extLst>
            </p:cNvPr>
            <p:cNvSpPr/>
            <p:nvPr/>
          </p:nvSpPr>
          <p:spPr>
            <a:xfrm>
              <a:off x="-65131525" y="1914325"/>
              <a:ext cx="316650" cy="316625"/>
            </a:xfrm>
            <a:custGeom>
              <a:avLst/>
              <a:gdLst/>
              <a:ahLst/>
              <a:cxnLst/>
              <a:rect l="l" t="t" r="r" b="b"/>
              <a:pathLst>
                <a:path w="12666" h="12665" extrusionOk="0">
                  <a:moveTo>
                    <a:pt x="6333" y="819"/>
                  </a:moveTo>
                  <a:cubicBezTo>
                    <a:pt x="9357" y="819"/>
                    <a:pt x="11846" y="3308"/>
                    <a:pt x="11846" y="6332"/>
                  </a:cubicBezTo>
                  <a:cubicBezTo>
                    <a:pt x="11846" y="9357"/>
                    <a:pt x="9357" y="11846"/>
                    <a:pt x="6333" y="11846"/>
                  </a:cubicBezTo>
                  <a:cubicBezTo>
                    <a:pt x="3308" y="11846"/>
                    <a:pt x="819" y="9357"/>
                    <a:pt x="819" y="6332"/>
                  </a:cubicBezTo>
                  <a:cubicBezTo>
                    <a:pt x="819" y="3308"/>
                    <a:pt x="3308" y="819"/>
                    <a:pt x="6333" y="819"/>
                  </a:cubicBezTo>
                  <a:close/>
                  <a:moveTo>
                    <a:pt x="6333" y="0"/>
                  </a:moveTo>
                  <a:cubicBezTo>
                    <a:pt x="2836" y="0"/>
                    <a:pt x="0" y="2835"/>
                    <a:pt x="0" y="6332"/>
                  </a:cubicBezTo>
                  <a:cubicBezTo>
                    <a:pt x="0" y="9830"/>
                    <a:pt x="2836" y="12665"/>
                    <a:pt x="6333" y="12665"/>
                  </a:cubicBezTo>
                  <a:cubicBezTo>
                    <a:pt x="9830" y="12665"/>
                    <a:pt x="12665" y="9830"/>
                    <a:pt x="12665" y="6332"/>
                  </a:cubicBezTo>
                  <a:cubicBezTo>
                    <a:pt x="12665" y="2835"/>
                    <a:pt x="9830" y="0"/>
                    <a:pt x="63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000000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4" name="CuadroTexto 23">
            <a:extLst>
              <a:ext uri="{FF2B5EF4-FFF2-40B4-BE49-F238E27FC236}">
                <a16:creationId xmlns:a16="http://schemas.microsoft.com/office/drawing/2014/main" id="{6AE23EFA-F32E-266E-8708-FB6AD476F154}"/>
              </a:ext>
            </a:extLst>
          </p:cNvPr>
          <p:cNvSpPr txBox="1"/>
          <p:nvPr/>
        </p:nvSpPr>
        <p:spPr>
          <a:xfrm>
            <a:off x="7819398" y="3079605"/>
            <a:ext cx="6216501" cy="5975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0639" marR="1036294">
              <a:spcBef>
                <a:spcPts val="133"/>
              </a:spcBef>
            </a:pPr>
            <a:r>
              <a:rPr lang="es-CO" sz="1600" b="1" spc="-7">
                <a:solidFill>
                  <a:srgbClr val="3E3E3E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Moneda</a:t>
            </a:r>
          </a:p>
          <a:p>
            <a:pPr marL="40639" marR="1036294">
              <a:spcBef>
                <a:spcPts val="133"/>
              </a:spcBef>
            </a:pPr>
            <a:r>
              <a:rPr lang="es-CO" sz="1600" spc="-7">
                <a:solidFill>
                  <a:srgbClr val="3E3E3E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Pesos Colombianos y UVR</a:t>
            </a:r>
            <a:endParaRPr lang="es-CO" sz="1600">
              <a:latin typeface="Montserrat" panose="00000500000000000000" pitchFamily="2" charset="0"/>
              <a:cs typeface="Calibri" panose="020F0502020204030204" pitchFamily="34" charset="0"/>
            </a:endParaRP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9718A96C-4F08-0A8D-4370-701A4A81ACBD}"/>
              </a:ext>
            </a:extLst>
          </p:cNvPr>
          <p:cNvSpPr txBox="1"/>
          <p:nvPr/>
        </p:nvSpPr>
        <p:spPr>
          <a:xfrm>
            <a:off x="2971800" y="332390"/>
            <a:ext cx="7020232" cy="5155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45" algn="ctr">
              <a:lnSpc>
                <a:spcPct val="100000"/>
              </a:lnSpc>
              <a:spcBef>
                <a:spcPts val="5"/>
              </a:spcBef>
            </a:pPr>
            <a:r>
              <a:rPr lang="es-ES" sz="2750" b="1">
                <a:solidFill>
                  <a:srgbClr val="3EA8CB"/>
                </a:solidFill>
                <a:latin typeface="Montserrat" pitchFamily="2" charset="77"/>
                <a:cs typeface="Tahoma"/>
              </a:rPr>
              <a:t>VIS020  </a:t>
            </a:r>
            <a:r>
              <a:rPr lang="es-419" sz="2750" b="1">
                <a:solidFill>
                  <a:srgbClr val="3EA8CB"/>
                </a:solidFill>
                <a:latin typeface="Montserrat" pitchFamily="2" charset="77"/>
                <a:cs typeface="Tahoma"/>
              </a:rPr>
              <a:t>VIVIENDA NUEVA VIS VIP</a:t>
            </a:r>
            <a:endParaRPr lang="es-ES" sz="2750" b="1">
              <a:solidFill>
                <a:srgbClr val="3EA8CB"/>
              </a:solidFill>
              <a:latin typeface="Montserrat" pitchFamily="2" charset="77"/>
              <a:cs typeface="Tahoma"/>
            </a:endParaRPr>
          </a:p>
        </p:txBody>
      </p:sp>
      <p:grpSp>
        <p:nvGrpSpPr>
          <p:cNvPr id="26" name="Google Shape;958;p25">
            <a:extLst>
              <a:ext uri="{FF2B5EF4-FFF2-40B4-BE49-F238E27FC236}">
                <a16:creationId xmlns:a16="http://schemas.microsoft.com/office/drawing/2014/main" id="{E4C51143-981F-E9B8-CA4A-3435D0E4E8FB}"/>
              </a:ext>
            </a:extLst>
          </p:cNvPr>
          <p:cNvGrpSpPr/>
          <p:nvPr/>
        </p:nvGrpSpPr>
        <p:grpSpPr>
          <a:xfrm>
            <a:off x="7163463" y="4161794"/>
            <a:ext cx="364856" cy="440599"/>
            <a:chOff x="5648375" y="238125"/>
            <a:chExt cx="483125" cy="483125"/>
          </a:xfrm>
          <a:solidFill>
            <a:srgbClr val="006FC0"/>
          </a:solidFill>
        </p:grpSpPr>
        <p:sp>
          <p:nvSpPr>
            <p:cNvPr id="27" name="Google Shape;959;p25">
              <a:extLst>
                <a:ext uri="{FF2B5EF4-FFF2-40B4-BE49-F238E27FC236}">
                  <a16:creationId xmlns:a16="http://schemas.microsoft.com/office/drawing/2014/main" id="{D4A9BCFC-C26F-6110-075F-19F2EDF00B62}"/>
                </a:ext>
              </a:extLst>
            </p:cNvPr>
            <p:cNvSpPr/>
            <p:nvPr/>
          </p:nvSpPr>
          <p:spPr>
            <a:xfrm>
              <a:off x="5648375" y="23812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4001" y="1132"/>
                  </a:moveTo>
                  <a:cubicBezTo>
                    <a:pt x="4315" y="1132"/>
                    <a:pt x="4569" y="1386"/>
                    <a:pt x="4569" y="1700"/>
                  </a:cubicBezTo>
                  <a:lnTo>
                    <a:pt x="4569" y="3965"/>
                  </a:lnTo>
                  <a:cubicBezTo>
                    <a:pt x="4569" y="4276"/>
                    <a:pt x="4315" y="4529"/>
                    <a:pt x="4001" y="4529"/>
                  </a:cubicBezTo>
                  <a:cubicBezTo>
                    <a:pt x="3687" y="4529"/>
                    <a:pt x="3436" y="4276"/>
                    <a:pt x="3436" y="3965"/>
                  </a:cubicBezTo>
                  <a:lnTo>
                    <a:pt x="3436" y="1700"/>
                  </a:lnTo>
                  <a:cubicBezTo>
                    <a:pt x="3436" y="1386"/>
                    <a:pt x="3687" y="1132"/>
                    <a:pt x="4001" y="1132"/>
                  </a:cubicBezTo>
                  <a:close/>
                  <a:moveTo>
                    <a:pt x="9662" y="1132"/>
                  </a:moveTo>
                  <a:cubicBezTo>
                    <a:pt x="9976" y="1132"/>
                    <a:pt x="10230" y="1386"/>
                    <a:pt x="10230" y="1700"/>
                  </a:cubicBezTo>
                  <a:lnTo>
                    <a:pt x="10230" y="3965"/>
                  </a:lnTo>
                  <a:cubicBezTo>
                    <a:pt x="10230" y="4276"/>
                    <a:pt x="9976" y="4529"/>
                    <a:pt x="9662" y="4529"/>
                  </a:cubicBezTo>
                  <a:cubicBezTo>
                    <a:pt x="9348" y="4529"/>
                    <a:pt x="9098" y="4276"/>
                    <a:pt x="9098" y="3965"/>
                  </a:cubicBezTo>
                  <a:lnTo>
                    <a:pt x="9098" y="1700"/>
                  </a:lnTo>
                  <a:cubicBezTo>
                    <a:pt x="9098" y="1386"/>
                    <a:pt x="9348" y="1132"/>
                    <a:pt x="9662" y="1132"/>
                  </a:cubicBezTo>
                  <a:close/>
                  <a:moveTo>
                    <a:pt x="15324" y="1132"/>
                  </a:moveTo>
                  <a:cubicBezTo>
                    <a:pt x="15638" y="1132"/>
                    <a:pt x="15891" y="1386"/>
                    <a:pt x="15891" y="1700"/>
                  </a:cubicBezTo>
                  <a:lnTo>
                    <a:pt x="15891" y="3965"/>
                  </a:lnTo>
                  <a:cubicBezTo>
                    <a:pt x="15891" y="4276"/>
                    <a:pt x="15638" y="4529"/>
                    <a:pt x="15324" y="4529"/>
                  </a:cubicBezTo>
                  <a:cubicBezTo>
                    <a:pt x="15010" y="4529"/>
                    <a:pt x="14759" y="4276"/>
                    <a:pt x="14759" y="3965"/>
                  </a:cubicBezTo>
                  <a:lnTo>
                    <a:pt x="14759" y="1700"/>
                  </a:lnTo>
                  <a:cubicBezTo>
                    <a:pt x="14759" y="1386"/>
                    <a:pt x="15010" y="1132"/>
                    <a:pt x="15324" y="1132"/>
                  </a:cubicBezTo>
                  <a:close/>
                  <a:moveTo>
                    <a:pt x="17628" y="3397"/>
                  </a:moveTo>
                  <a:cubicBezTo>
                    <a:pt x="17939" y="3397"/>
                    <a:pt x="18192" y="3651"/>
                    <a:pt x="18192" y="3965"/>
                  </a:cubicBezTo>
                  <a:lnTo>
                    <a:pt x="18192" y="6833"/>
                  </a:lnTo>
                  <a:lnTo>
                    <a:pt x="1132" y="6833"/>
                  </a:lnTo>
                  <a:lnTo>
                    <a:pt x="1132" y="3965"/>
                  </a:lnTo>
                  <a:cubicBezTo>
                    <a:pt x="1132" y="3651"/>
                    <a:pt x="1386" y="3397"/>
                    <a:pt x="1700" y="3397"/>
                  </a:cubicBezTo>
                  <a:lnTo>
                    <a:pt x="2304" y="3397"/>
                  </a:lnTo>
                  <a:lnTo>
                    <a:pt x="2304" y="3965"/>
                  </a:lnTo>
                  <a:cubicBezTo>
                    <a:pt x="2304" y="4901"/>
                    <a:pt x="3062" y="5661"/>
                    <a:pt x="4001" y="5661"/>
                  </a:cubicBezTo>
                  <a:cubicBezTo>
                    <a:pt x="4940" y="5661"/>
                    <a:pt x="5701" y="4901"/>
                    <a:pt x="5701" y="3965"/>
                  </a:cubicBezTo>
                  <a:lnTo>
                    <a:pt x="5701" y="3397"/>
                  </a:lnTo>
                  <a:lnTo>
                    <a:pt x="7965" y="3397"/>
                  </a:lnTo>
                  <a:lnTo>
                    <a:pt x="7965" y="3965"/>
                  </a:lnTo>
                  <a:cubicBezTo>
                    <a:pt x="7965" y="4901"/>
                    <a:pt x="8723" y="5661"/>
                    <a:pt x="9662" y="5661"/>
                  </a:cubicBezTo>
                  <a:cubicBezTo>
                    <a:pt x="10601" y="5661"/>
                    <a:pt x="11362" y="4901"/>
                    <a:pt x="11362" y="3965"/>
                  </a:cubicBezTo>
                  <a:lnTo>
                    <a:pt x="11362" y="3397"/>
                  </a:lnTo>
                  <a:lnTo>
                    <a:pt x="13627" y="3397"/>
                  </a:lnTo>
                  <a:lnTo>
                    <a:pt x="13627" y="3965"/>
                  </a:lnTo>
                  <a:cubicBezTo>
                    <a:pt x="13627" y="4901"/>
                    <a:pt x="14385" y="5661"/>
                    <a:pt x="15324" y="5661"/>
                  </a:cubicBezTo>
                  <a:cubicBezTo>
                    <a:pt x="16263" y="5661"/>
                    <a:pt x="17024" y="4901"/>
                    <a:pt x="17024" y="3965"/>
                  </a:cubicBezTo>
                  <a:lnTo>
                    <a:pt x="17024" y="3397"/>
                  </a:lnTo>
                  <a:close/>
                  <a:moveTo>
                    <a:pt x="18192" y="7965"/>
                  </a:moveTo>
                  <a:lnTo>
                    <a:pt x="18192" y="17628"/>
                  </a:lnTo>
                  <a:cubicBezTo>
                    <a:pt x="18192" y="17939"/>
                    <a:pt x="17939" y="18192"/>
                    <a:pt x="17628" y="18192"/>
                  </a:cubicBezTo>
                  <a:lnTo>
                    <a:pt x="1700" y="18192"/>
                  </a:lnTo>
                  <a:cubicBezTo>
                    <a:pt x="1386" y="18192"/>
                    <a:pt x="1132" y="17939"/>
                    <a:pt x="1132" y="17628"/>
                  </a:cubicBezTo>
                  <a:lnTo>
                    <a:pt x="1132" y="7965"/>
                  </a:lnTo>
                  <a:close/>
                  <a:moveTo>
                    <a:pt x="4001" y="0"/>
                  </a:moveTo>
                  <a:cubicBezTo>
                    <a:pt x="3062" y="0"/>
                    <a:pt x="2304" y="761"/>
                    <a:pt x="2304" y="1700"/>
                  </a:cubicBezTo>
                  <a:lnTo>
                    <a:pt x="2304" y="2265"/>
                  </a:lnTo>
                  <a:lnTo>
                    <a:pt x="1700" y="2265"/>
                  </a:lnTo>
                  <a:cubicBezTo>
                    <a:pt x="761" y="2265"/>
                    <a:pt x="0" y="3025"/>
                    <a:pt x="0" y="3965"/>
                  </a:cubicBezTo>
                  <a:lnTo>
                    <a:pt x="0" y="17628"/>
                  </a:lnTo>
                  <a:cubicBezTo>
                    <a:pt x="0" y="18564"/>
                    <a:pt x="761" y="19324"/>
                    <a:pt x="1700" y="19324"/>
                  </a:cubicBezTo>
                  <a:lnTo>
                    <a:pt x="17628" y="19324"/>
                  </a:lnTo>
                  <a:cubicBezTo>
                    <a:pt x="18564" y="19324"/>
                    <a:pt x="19325" y="18564"/>
                    <a:pt x="19325" y="17628"/>
                  </a:cubicBezTo>
                  <a:lnTo>
                    <a:pt x="19325" y="3965"/>
                  </a:lnTo>
                  <a:cubicBezTo>
                    <a:pt x="19325" y="3025"/>
                    <a:pt x="18564" y="2265"/>
                    <a:pt x="17628" y="2265"/>
                  </a:cubicBezTo>
                  <a:lnTo>
                    <a:pt x="17024" y="2265"/>
                  </a:lnTo>
                  <a:lnTo>
                    <a:pt x="17024" y="1700"/>
                  </a:lnTo>
                  <a:cubicBezTo>
                    <a:pt x="17024" y="761"/>
                    <a:pt x="16263" y="0"/>
                    <a:pt x="15324" y="0"/>
                  </a:cubicBezTo>
                  <a:cubicBezTo>
                    <a:pt x="14385" y="0"/>
                    <a:pt x="13627" y="761"/>
                    <a:pt x="13627" y="1700"/>
                  </a:cubicBezTo>
                  <a:lnTo>
                    <a:pt x="13627" y="2265"/>
                  </a:lnTo>
                  <a:lnTo>
                    <a:pt x="11362" y="2265"/>
                  </a:lnTo>
                  <a:lnTo>
                    <a:pt x="11362" y="1700"/>
                  </a:lnTo>
                  <a:cubicBezTo>
                    <a:pt x="11362" y="761"/>
                    <a:pt x="10601" y="0"/>
                    <a:pt x="9662" y="0"/>
                  </a:cubicBezTo>
                  <a:cubicBezTo>
                    <a:pt x="8723" y="0"/>
                    <a:pt x="7965" y="761"/>
                    <a:pt x="7965" y="1700"/>
                  </a:cubicBezTo>
                  <a:lnTo>
                    <a:pt x="7965" y="2265"/>
                  </a:lnTo>
                  <a:lnTo>
                    <a:pt x="5701" y="2265"/>
                  </a:lnTo>
                  <a:lnTo>
                    <a:pt x="5701" y="1700"/>
                  </a:lnTo>
                  <a:cubicBezTo>
                    <a:pt x="5701" y="761"/>
                    <a:pt x="4940" y="0"/>
                    <a:pt x="40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435D74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28" name="Google Shape;960;p25">
              <a:extLst>
                <a:ext uri="{FF2B5EF4-FFF2-40B4-BE49-F238E27FC236}">
                  <a16:creationId xmlns:a16="http://schemas.microsoft.com/office/drawing/2014/main" id="{0267B50C-CEC7-0D6A-77FF-3F2DA666840B}"/>
                </a:ext>
              </a:extLst>
            </p:cNvPr>
            <p:cNvSpPr/>
            <p:nvPr/>
          </p:nvSpPr>
          <p:spPr>
            <a:xfrm>
              <a:off x="5705950" y="465550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6" y="1"/>
                  </a:moveTo>
                  <a:cubicBezTo>
                    <a:pt x="252" y="1"/>
                    <a:pt x="1" y="251"/>
                    <a:pt x="1" y="565"/>
                  </a:cubicBezTo>
                  <a:cubicBezTo>
                    <a:pt x="1" y="879"/>
                    <a:pt x="252" y="1133"/>
                    <a:pt x="566" y="1133"/>
                  </a:cubicBezTo>
                  <a:lnTo>
                    <a:pt x="2830" y="1133"/>
                  </a:lnTo>
                  <a:cubicBezTo>
                    <a:pt x="3144" y="1133"/>
                    <a:pt x="3395" y="879"/>
                    <a:pt x="3395" y="565"/>
                  </a:cubicBezTo>
                  <a:cubicBezTo>
                    <a:pt x="3395" y="251"/>
                    <a:pt x="3144" y="1"/>
                    <a:pt x="28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435D74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29" name="Google Shape;961;p25">
              <a:extLst>
                <a:ext uri="{FF2B5EF4-FFF2-40B4-BE49-F238E27FC236}">
                  <a16:creationId xmlns:a16="http://schemas.microsoft.com/office/drawing/2014/main" id="{6BAFBE88-8F97-6828-4F93-76D3B30043B2}"/>
                </a:ext>
              </a:extLst>
            </p:cNvPr>
            <p:cNvSpPr/>
            <p:nvPr/>
          </p:nvSpPr>
          <p:spPr>
            <a:xfrm>
              <a:off x="5847500" y="465550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5" y="1"/>
                  </a:moveTo>
                  <a:cubicBezTo>
                    <a:pt x="251" y="1"/>
                    <a:pt x="0" y="251"/>
                    <a:pt x="0" y="565"/>
                  </a:cubicBezTo>
                  <a:cubicBezTo>
                    <a:pt x="0" y="879"/>
                    <a:pt x="251" y="1133"/>
                    <a:pt x="565" y="1133"/>
                  </a:cubicBezTo>
                  <a:lnTo>
                    <a:pt x="2830" y="1133"/>
                  </a:lnTo>
                  <a:cubicBezTo>
                    <a:pt x="3144" y="1133"/>
                    <a:pt x="3394" y="879"/>
                    <a:pt x="3394" y="565"/>
                  </a:cubicBezTo>
                  <a:cubicBezTo>
                    <a:pt x="3394" y="251"/>
                    <a:pt x="3144" y="1"/>
                    <a:pt x="28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435D74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30" name="Google Shape;962;p25">
              <a:extLst>
                <a:ext uri="{FF2B5EF4-FFF2-40B4-BE49-F238E27FC236}">
                  <a16:creationId xmlns:a16="http://schemas.microsoft.com/office/drawing/2014/main" id="{A5DAEF71-A3D0-BC29-DA8D-9D4D402C0761}"/>
                </a:ext>
              </a:extLst>
            </p:cNvPr>
            <p:cNvSpPr/>
            <p:nvPr/>
          </p:nvSpPr>
          <p:spPr>
            <a:xfrm>
              <a:off x="5989025" y="465550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5" y="1"/>
                  </a:moveTo>
                  <a:cubicBezTo>
                    <a:pt x="251" y="1"/>
                    <a:pt x="1" y="251"/>
                    <a:pt x="1" y="565"/>
                  </a:cubicBezTo>
                  <a:cubicBezTo>
                    <a:pt x="1" y="879"/>
                    <a:pt x="251" y="1133"/>
                    <a:pt x="565" y="1133"/>
                  </a:cubicBezTo>
                  <a:lnTo>
                    <a:pt x="2830" y="1133"/>
                  </a:lnTo>
                  <a:cubicBezTo>
                    <a:pt x="3144" y="1133"/>
                    <a:pt x="3395" y="879"/>
                    <a:pt x="3395" y="565"/>
                  </a:cubicBezTo>
                  <a:cubicBezTo>
                    <a:pt x="3395" y="251"/>
                    <a:pt x="3144" y="1"/>
                    <a:pt x="28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435D74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31" name="Google Shape;963;p25">
              <a:extLst>
                <a:ext uri="{FF2B5EF4-FFF2-40B4-BE49-F238E27FC236}">
                  <a16:creationId xmlns:a16="http://schemas.microsoft.com/office/drawing/2014/main" id="{BE648C25-8C43-E626-FD5C-55E1D54AF72E}"/>
                </a:ext>
              </a:extLst>
            </p:cNvPr>
            <p:cNvSpPr/>
            <p:nvPr/>
          </p:nvSpPr>
          <p:spPr>
            <a:xfrm>
              <a:off x="5705950" y="550475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6" y="0"/>
                  </a:moveTo>
                  <a:cubicBezTo>
                    <a:pt x="252" y="0"/>
                    <a:pt x="1" y="251"/>
                    <a:pt x="1" y="565"/>
                  </a:cubicBezTo>
                  <a:cubicBezTo>
                    <a:pt x="1" y="879"/>
                    <a:pt x="252" y="1133"/>
                    <a:pt x="566" y="1133"/>
                  </a:cubicBezTo>
                  <a:lnTo>
                    <a:pt x="2830" y="1133"/>
                  </a:lnTo>
                  <a:cubicBezTo>
                    <a:pt x="3144" y="1133"/>
                    <a:pt x="3395" y="879"/>
                    <a:pt x="3395" y="565"/>
                  </a:cubicBezTo>
                  <a:cubicBezTo>
                    <a:pt x="3395" y="251"/>
                    <a:pt x="3144" y="0"/>
                    <a:pt x="28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435D74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32" name="Google Shape;964;p25">
              <a:extLst>
                <a:ext uri="{FF2B5EF4-FFF2-40B4-BE49-F238E27FC236}">
                  <a16:creationId xmlns:a16="http://schemas.microsoft.com/office/drawing/2014/main" id="{10A68B00-EAF6-16DB-6534-F87A348C8D50}"/>
                </a:ext>
              </a:extLst>
            </p:cNvPr>
            <p:cNvSpPr/>
            <p:nvPr/>
          </p:nvSpPr>
          <p:spPr>
            <a:xfrm>
              <a:off x="5847500" y="550475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5" y="0"/>
                  </a:moveTo>
                  <a:cubicBezTo>
                    <a:pt x="251" y="0"/>
                    <a:pt x="0" y="251"/>
                    <a:pt x="0" y="565"/>
                  </a:cubicBezTo>
                  <a:cubicBezTo>
                    <a:pt x="0" y="879"/>
                    <a:pt x="251" y="1133"/>
                    <a:pt x="565" y="1133"/>
                  </a:cubicBezTo>
                  <a:lnTo>
                    <a:pt x="2830" y="1133"/>
                  </a:lnTo>
                  <a:cubicBezTo>
                    <a:pt x="3144" y="1133"/>
                    <a:pt x="3394" y="879"/>
                    <a:pt x="3394" y="565"/>
                  </a:cubicBezTo>
                  <a:cubicBezTo>
                    <a:pt x="3394" y="251"/>
                    <a:pt x="3144" y="0"/>
                    <a:pt x="28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435D74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33" name="Google Shape;965;p25">
              <a:extLst>
                <a:ext uri="{FF2B5EF4-FFF2-40B4-BE49-F238E27FC236}">
                  <a16:creationId xmlns:a16="http://schemas.microsoft.com/office/drawing/2014/main" id="{8C1F406C-5C87-9F70-073F-8420D832CE79}"/>
                </a:ext>
              </a:extLst>
            </p:cNvPr>
            <p:cNvSpPr/>
            <p:nvPr/>
          </p:nvSpPr>
          <p:spPr>
            <a:xfrm>
              <a:off x="5989025" y="550475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5" y="0"/>
                  </a:moveTo>
                  <a:cubicBezTo>
                    <a:pt x="251" y="0"/>
                    <a:pt x="1" y="251"/>
                    <a:pt x="1" y="565"/>
                  </a:cubicBezTo>
                  <a:cubicBezTo>
                    <a:pt x="1" y="879"/>
                    <a:pt x="251" y="1133"/>
                    <a:pt x="565" y="1133"/>
                  </a:cubicBezTo>
                  <a:lnTo>
                    <a:pt x="2830" y="1133"/>
                  </a:lnTo>
                  <a:cubicBezTo>
                    <a:pt x="3144" y="1133"/>
                    <a:pt x="3395" y="879"/>
                    <a:pt x="3395" y="565"/>
                  </a:cubicBezTo>
                  <a:cubicBezTo>
                    <a:pt x="3395" y="251"/>
                    <a:pt x="3144" y="0"/>
                    <a:pt x="28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435D74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966;p25">
              <a:extLst>
                <a:ext uri="{FF2B5EF4-FFF2-40B4-BE49-F238E27FC236}">
                  <a16:creationId xmlns:a16="http://schemas.microsoft.com/office/drawing/2014/main" id="{528DB377-502A-2516-17A1-7975D322150D}"/>
                </a:ext>
              </a:extLst>
            </p:cNvPr>
            <p:cNvSpPr/>
            <p:nvPr/>
          </p:nvSpPr>
          <p:spPr>
            <a:xfrm>
              <a:off x="5705950" y="636300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6" y="1"/>
                  </a:moveTo>
                  <a:cubicBezTo>
                    <a:pt x="252" y="1"/>
                    <a:pt x="1" y="254"/>
                    <a:pt x="1" y="568"/>
                  </a:cubicBezTo>
                  <a:cubicBezTo>
                    <a:pt x="1" y="879"/>
                    <a:pt x="252" y="1133"/>
                    <a:pt x="566" y="1133"/>
                  </a:cubicBezTo>
                  <a:lnTo>
                    <a:pt x="2830" y="1133"/>
                  </a:lnTo>
                  <a:cubicBezTo>
                    <a:pt x="3144" y="1133"/>
                    <a:pt x="3395" y="879"/>
                    <a:pt x="3395" y="568"/>
                  </a:cubicBezTo>
                  <a:cubicBezTo>
                    <a:pt x="3395" y="254"/>
                    <a:pt x="3144" y="1"/>
                    <a:pt x="28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435D74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35" name="Google Shape;967;p25">
              <a:extLst>
                <a:ext uri="{FF2B5EF4-FFF2-40B4-BE49-F238E27FC236}">
                  <a16:creationId xmlns:a16="http://schemas.microsoft.com/office/drawing/2014/main" id="{CDC486DE-ED61-3120-9422-4913471C0DC0}"/>
                </a:ext>
              </a:extLst>
            </p:cNvPr>
            <p:cNvSpPr/>
            <p:nvPr/>
          </p:nvSpPr>
          <p:spPr>
            <a:xfrm>
              <a:off x="5847500" y="636300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5" y="1"/>
                  </a:moveTo>
                  <a:cubicBezTo>
                    <a:pt x="251" y="1"/>
                    <a:pt x="0" y="254"/>
                    <a:pt x="0" y="568"/>
                  </a:cubicBezTo>
                  <a:cubicBezTo>
                    <a:pt x="0" y="879"/>
                    <a:pt x="251" y="1133"/>
                    <a:pt x="565" y="1133"/>
                  </a:cubicBezTo>
                  <a:lnTo>
                    <a:pt x="2830" y="1133"/>
                  </a:lnTo>
                  <a:cubicBezTo>
                    <a:pt x="3144" y="1133"/>
                    <a:pt x="3394" y="879"/>
                    <a:pt x="3394" y="568"/>
                  </a:cubicBezTo>
                  <a:cubicBezTo>
                    <a:pt x="3394" y="254"/>
                    <a:pt x="3144" y="1"/>
                    <a:pt x="28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435D74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36" name="Google Shape;968;p25">
              <a:extLst>
                <a:ext uri="{FF2B5EF4-FFF2-40B4-BE49-F238E27FC236}">
                  <a16:creationId xmlns:a16="http://schemas.microsoft.com/office/drawing/2014/main" id="{C1CF6382-9985-A75F-1AF3-58166FABAC8A}"/>
                </a:ext>
              </a:extLst>
            </p:cNvPr>
            <p:cNvSpPr/>
            <p:nvPr/>
          </p:nvSpPr>
          <p:spPr>
            <a:xfrm>
              <a:off x="5989025" y="636300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5" y="1"/>
                  </a:moveTo>
                  <a:cubicBezTo>
                    <a:pt x="251" y="1"/>
                    <a:pt x="1" y="254"/>
                    <a:pt x="1" y="568"/>
                  </a:cubicBezTo>
                  <a:cubicBezTo>
                    <a:pt x="1" y="879"/>
                    <a:pt x="251" y="1133"/>
                    <a:pt x="565" y="1133"/>
                  </a:cubicBezTo>
                  <a:lnTo>
                    <a:pt x="2830" y="1133"/>
                  </a:lnTo>
                  <a:cubicBezTo>
                    <a:pt x="3144" y="1133"/>
                    <a:pt x="3395" y="879"/>
                    <a:pt x="3395" y="568"/>
                  </a:cubicBezTo>
                  <a:cubicBezTo>
                    <a:pt x="3395" y="254"/>
                    <a:pt x="3144" y="1"/>
                    <a:pt x="28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435D74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7" name="CuadroTexto 36">
            <a:extLst>
              <a:ext uri="{FF2B5EF4-FFF2-40B4-BE49-F238E27FC236}">
                <a16:creationId xmlns:a16="http://schemas.microsoft.com/office/drawing/2014/main" id="{1721EFC8-DC53-29B7-8400-BADDB44AEA78}"/>
              </a:ext>
            </a:extLst>
          </p:cNvPr>
          <p:cNvSpPr txBox="1"/>
          <p:nvPr/>
        </p:nvSpPr>
        <p:spPr>
          <a:xfrm>
            <a:off x="7778282" y="4186484"/>
            <a:ext cx="6216501" cy="856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0639" marR="1036294">
              <a:spcBef>
                <a:spcPts val="133"/>
              </a:spcBef>
            </a:pPr>
            <a:r>
              <a:rPr lang="es-CO" sz="1600" b="1" spc="-7">
                <a:solidFill>
                  <a:srgbClr val="3E3E3E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Plazo</a:t>
            </a:r>
          </a:p>
          <a:p>
            <a:pPr marL="40639" marR="1036294">
              <a:spcBef>
                <a:spcPts val="133"/>
              </a:spcBef>
            </a:pPr>
            <a:r>
              <a:rPr lang="es-CO" sz="1600" spc="-7">
                <a:solidFill>
                  <a:srgbClr val="3E3E3E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Hasta 20 años</a:t>
            </a:r>
          </a:p>
          <a:p>
            <a:pPr marL="40639" marR="1036294">
              <a:spcBef>
                <a:spcPts val="133"/>
              </a:spcBef>
            </a:pPr>
            <a:endParaRPr lang="es-CO" sz="1600">
              <a:latin typeface="Montserrat" panose="00000500000000000000" pitchFamily="2" charset="0"/>
              <a:cs typeface="Calibri" panose="020F0502020204030204" pitchFamily="34" charset="0"/>
            </a:endParaRPr>
          </a:p>
        </p:txBody>
      </p:sp>
      <p:grpSp>
        <p:nvGrpSpPr>
          <p:cNvPr id="38" name="Google Shape;1272;p25">
            <a:extLst>
              <a:ext uri="{FF2B5EF4-FFF2-40B4-BE49-F238E27FC236}">
                <a16:creationId xmlns:a16="http://schemas.microsoft.com/office/drawing/2014/main" id="{83940D4C-67E3-7057-F031-5A40BB51243C}"/>
              </a:ext>
            </a:extLst>
          </p:cNvPr>
          <p:cNvGrpSpPr/>
          <p:nvPr/>
        </p:nvGrpSpPr>
        <p:grpSpPr>
          <a:xfrm>
            <a:off x="7113513" y="5470159"/>
            <a:ext cx="464757" cy="342513"/>
            <a:chOff x="-60988625" y="2310475"/>
            <a:chExt cx="316650" cy="311150"/>
          </a:xfrm>
          <a:solidFill>
            <a:srgbClr val="006FC0"/>
          </a:solidFill>
        </p:grpSpPr>
        <p:sp>
          <p:nvSpPr>
            <p:cNvPr id="39" name="Google Shape;1273;p25">
              <a:extLst>
                <a:ext uri="{FF2B5EF4-FFF2-40B4-BE49-F238E27FC236}">
                  <a16:creationId xmlns:a16="http://schemas.microsoft.com/office/drawing/2014/main" id="{0C66A399-321F-FFA9-3980-DA5E5146B8D2}"/>
                </a:ext>
              </a:extLst>
            </p:cNvPr>
            <p:cNvSpPr/>
            <p:nvPr/>
          </p:nvSpPr>
          <p:spPr>
            <a:xfrm>
              <a:off x="-60988625" y="2310475"/>
              <a:ext cx="311125" cy="311150"/>
            </a:xfrm>
            <a:custGeom>
              <a:avLst/>
              <a:gdLst/>
              <a:ahLst/>
              <a:cxnLst/>
              <a:rect l="l" t="t" r="r" b="b"/>
              <a:pathLst>
                <a:path w="12445" h="12446" extrusionOk="0">
                  <a:moveTo>
                    <a:pt x="7877" y="883"/>
                  </a:moveTo>
                  <a:cubicBezTo>
                    <a:pt x="8097" y="883"/>
                    <a:pt x="8318" y="1072"/>
                    <a:pt x="8318" y="1324"/>
                  </a:cubicBezTo>
                  <a:lnTo>
                    <a:pt x="8318" y="10398"/>
                  </a:lnTo>
                  <a:cubicBezTo>
                    <a:pt x="8318" y="10870"/>
                    <a:pt x="8444" y="11311"/>
                    <a:pt x="8727" y="11626"/>
                  </a:cubicBezTo>
                  <a:lnTo>
                    <a:pt x="2111" y="11626"/>
                  </a:lnTo>
                  <a:cubicBezTo>
                    <a:pt x="1450" y="11626"/>
                    <a:pt x="851" y="11091"/>
                    <a:pt x="851" y="10398"/>
                  </a:cubicBezTo>
                  <a:lnTo>
                    <a:pt x="851" y="1324"/>
                  </a:lnTo>
                  <a:lnTo>
                    <a:pt x="820" y="1324"/>
                  </a:lnTo>
                  <a:cubicBezTo>
                    <a:pt x="820" y="1072"/>
                    <a:pt x="1009" y="883"/>
                    <a:pt x="1261" y="883"/>
                  </a:cubicBezTo>
                  <a:close/>
                  <a:moveTo>
                    <a:pt x="11500" y="10807"/>
                  </a:moveTo>
                  <a:cubicBezTo>
                    <a:pt x="11342" y="11280"/>
                    <a:pt x="10870" y="11626"/>
                    <a:pt x="10303" y="11626"/>
                  </a:cubicBezTo>
                  <a:cubicBezTo>
                    <a:pt x="9767" y="11626"/>
                    <a:pt x="9326" y="11280"/>
                    <a:pt x="9137" y="10807"/>
                  </a:cubicBezTo>
                  <a:close/>
                  <a:moveTo>
                    <a:pt x="1261" y="1"/>
                  </a:moveTo>
                  <a:cubicBezTo>
                    <a:pt x="568" y="1"/>
                    <a:pt x="32" y="568"/>
                    <a:pt x="32" y="1230"/>
                  </a:cubicBezTo>
                  <a:lnTo>
                    <a:pt x="32" y="10334"/>
                  </a:lnTo>
                  <a:cubicBezTo>
                    <a:pt x="0" y="11563"/>
                    <a:pt x="946" y="12445"/>
                    <a:pt x="2080" y="12445"/>
                  </a:cubicBezTo>
                  <a:lnTo>
                    <a:pt x="10334" y="12445"/>
                  </a:lnTo>
                  <a:cubicBezTo>
                    <a:pt x="11500" y="12445"/>
                    <a:pt x="12445" y="11500"/>
                    <a:pt x="12445" y="10366"/>
                  </a:cubicBezTo>
                  <a:cubicBezTo>
                    <a:pt x="12445" y="10145"/>
                    <a:pt x="12224" y="9925"/>
                    <a:pt x="12004" y="9925"/>
                  </a:cubicBezTo>
                  <a:lnTo>
                    <a:pt x="9074" y="9925"/>
                  </a:lnTo>
                  <a:lnTo>
                    <a:pt x="9074" y="1230"/>
                  </a:lnTo>
                  <a:cubicBezTo>
                    <a:pt x="9074" y="568"/>
                    <a:pt x="8538" y="1"/>
                    <a:pt x="78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000000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40" name="Google Shape;1274;p25">
              <a:extLst>
                <a:ext uri="{FF2B5EF4-FFF2-40B4-BE49-F238E27FC236}">
                  <a16:creationId xmlns:a16="http://schemas.microsoft.com/office/drawing/2014/main" id="{D42B0B53-88FB-C1D2-1C30-947C6E70F627}"/>
                </a:ext>
              </a:extLst>
            </p:cNvPr>
            <p:cNvSpPr/>
            <p:nvPr/>
          </p:nvSpPr>
          <p:spPr>
            <a:xfrm>
              <a:off x="-60947675" y="2353025"/>
              <a:ext cx="145725" cy="20500"/>
            </a:xfrm>
            <a:custGeom>
              <a:avLst/>
              <a:gdLst/>
              <a:ahLst/>
              <a:cxnLst/>
              <a:rect l="l" t="t" r="r" b="b"/>
              <a:pathLst>
                <a:path w="5829" h="820" extrusionOk="0">
                  <a:moveTo>
                    <a:pt x="442" y="0"/>
                  </a:moveTo>
                  <a:cubicBezTo>
                    <a:pt x="190" y="0"/>
                    <a:pt x="1" y="189"/>
                    <a:pt x="1" y="441"/>
                  </a:cubicBezTo>
                  <a:cubicBezTo>
                    <a:pt x="1" y="630"/>
                    <a:pt x="190" y="819"/>
                    <a:pt x="442" y="819"/>
                  </a:cubicBezTo>
                  <a:lnTo>
                    <a:pt x="5388" y="819"/>
                  </a:lnTo>
                  <a:cubicBezTo>
                    <a:pt x="5640" y="819"/>
                    <a:pt x="5829" y="630"/>
                    <a:pt x="5829" y="441"/>
                  </a:cubicBezTo>
                  <a:cubicBezTo>
                    <a:pt x="5829" y="189"/>
                    <a:pt x="5640" y="0"/>
                    <a:pt x="53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000000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41" name="Google Shape;1275;p25">
              <a:extLst>
                <a:ext uri="{FF2B5EF4-FFF2-40B4-BE49-F238E27FC236}">
                  <a16:creationId xmlns:a16="http://schemas.microsoft.com/office/drawing/2014/main" id="{E9028DB0-6F86-13CA-7F8E-4547A15091C6}"/>
                </a:ext>
              </a:extLst>
            </p:cNvPr>
            <p:cNvSpPr/>
            <p:nvPr/>
          </p:nvSpPr>
          <p:spPr>
            <a:xfrm>
              <a:off x="-60947675" y="2415250"/>
              <a:ext cx="145725" cy="20500"/>
            </a:xfrm>
            <a:custGeom>
              <a:avLst/>
              <a:gdLst/>
              <a:ahLst/>
              <a:cxnLst/>
              <a:rect l="l" t="t" r="r" b="b"/>
              <a:pathLst>
                <a:path w="5829" h="820" extrusionOk="0">
                  <a:moveTo>
                    <a:pt x="442" y="0"/>
                  </a:moveTo>
                  <a:cubicBezTo>
                    <a:pt x="190" y="0"/>
                    <a:pt x="1" y="189"/>
                    <a:pt x="1" y="378"/>
                  </a:cubicBezTo>
                  <a:cubicBezTo>
                    <a:pt x="1" y="630"/>
                    <a:pt x="190" y="819"/>
                    <a:pt x="442" y="819"/>
                  </a:cubicBezTo>
                  <a:lnTo>
                    <a:pt x="5388" y="819"/>
                  </a:lnTo>
                  <a:cubicBezTo>
                    <a:pt x="5640" y="819"/>
                    <a:pt x="5829" y="630"/>
                    <a:pt x="5829" y="378"/>
                  </a:cubicBezTo>
                  <a:cubicBezTo>
                    <a:pt x="5829" y="158"/>
                    <a:pt x="5640" y="0"/>
                    <a:pt x="53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000000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42" name="Google Shape;1276;p25">
              <a:extLst>
                <a:ext uri="{FF2B5EF4-FFF2-40B4-BE49-F238E27FC236}">
                  <a16:creationId xmlns:a16="http://schemas.microsoft.com/office/drawing/2014/main" id="{E1DC08A6-D504-4922-DB7C-698B5EF05880}"/>
                </a:ext>
              </a:extLst>
            </p:cNvPr>
            <p:cNvSpPr/>
            <p:nvPr/>
          </p:nvSpPr>
          <p:spPr>
            <a:xfrm>
              <a:off x="-60947675" y="2475875"/>
              <a:ext cx="145725" cy="22100"/>
            </a:xfrm>
            <a:custGeom>
              <a:avLst/>
              <a:gdLst/>
              <a:ahLst/>
              <a:cxnLst/>
              <a:rect l="l" t="t" r="r" b="b"/>
              <a:pathLst>
                <a:path w="5829" h="884" extrusionOk="0">
                  <a:moveTo>
                    <a:pt x="442" y="1"/>
                  </a:moveTo>
                  <a:cubicBezTo>
                    <a:pt x="190" y="1"/>
                    <a:pt x="1" y="221"/>
                    <a:pt x="1" y="442"/>
                  </a:cubicBezTo>
                  <a:cubicBezTo>
                    <a:pt x="1" y="694"/>
                    <a:pt x="190" y="883"/>
                    <a:pt x="442" y="883"/>
                  </a:cubicBezTo>
                  <a:lnTo>
                    <a:pt x="5388" y="883"/>
                  </a:lnTo>
                  <a:cubicBezTo>
                    <a:pt x="5640" y="883"/>
                    <a:pt x="5829" y="694"/>
                    <a:pt x="5829" y="442"/>
                  </a:cubicBezTo>
                  <a:cubicBezTo>
                    <a:pt x="5829" y="221"/>
                    <a:pt x="5640" y="1"/>
                    <a:pt x="53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000000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43" name="Google Shape;1277;p25">
              <a:extLst>
                <a:ext uri="{FF2B5EF4-FFF2-40B4-BE49-F238E27FC236}">
                  <a16:creationId xmlns:a16="http://schemas.microsoft.com/office/drawing/2014/main" id="{9557A700-6E4C-1A53-8D80-C76C56C0B73D}"/>
                </a:ext>
              </a:extLst>
            </p:cNvPr>
            <p:cNvSpPr/>
            <p:nvPr/>
          </p:nvSpPr>
          <p:spPr>
            <a:xfrm>
              <a:off x="-60947675" y="2538100"/>
              <a:ext cx="145725" cy="22075"/>
            </a:xfrm>
            <a:custGeom>
              <a:avLst/>
              <a:gdLst/>
              <a:ahLst/>
              <a:cxnLst/>
              <a:rect l="l" t="t" r="r" b="b"/>
              <a:pathLst>
                <a:path w="5829" h="883" extrusionOk="0">
                  <a:moveTo>
                    <a:pt x="442" y="1"/>
                  </a:moveTo>
                  <a:cubicBezTo>
                    <a:pt x="190" y="1"/>
                    <a:pt x="1" y="190"/>
                    <a:pt x="1" y="442"/>
                  </a:cubicBezTo>
                  <a:cubicBezTo>
                    <a:pt x="1" y="662"/>
                    <a:pt x="190" y="883"/>
                    <a:pt x="442" y="883"/>
                  </a:cubicBezTo>
                  <a:lnTo>
                    <a:pt x="5388" y="883"/>
                  </a:lnTo>
                  <a:cubicBezTo>
                    <a:pt x="5640" y="883"/>
                    <a:pt x="5829" y="662"/>
                    <a:pt x="5829" y="442"/>
                  </a:cubicBezTo>
                  <a:cubicBezTo>
                    <a:pt x="5829" y="190"/>
                    <a:pt x="5640" y="1"/>
                    <a:pt x="53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000000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44" name="Google Shape;1278;p25">
              <a:extLst>
                <a:ext uri="{FF2B5EF4-FFF2-40B4-BE49-F238E27FC236}">
                  <a16:creationId xmlns:a16="http://schemas.microsoft.com/office/drawing/2014/main" id="{7EBA87C5-9988-B346-055C-2908440915E1}"/>
                </a:ext>
              </a:extLst>
            </p:cNvPr>
            <p:cNvSpPr/>
            <p:nvPr/>
          </p:nvSpPr>
          <p:spPr>
            <a:xfrm>
              <a:off x="-60740525" y="2312050"/>
              <a:ext cx="68550" cy="233950"/>
            </a:xfrm>
            <a:custGeom>
              <a:avLst/>
              <a:gdLst/>
              <a:ahLst/>
              <a:cxnLst/>
              <a:rect l="l" t="t" r="r" b="b"/>
              <a:pathLst>
                <a:path w="2742" h="9358" extrusionOk="0">
                  <a:moveTo>
                    <a:pt x="1796" y="789"/>
                  </a:moveTo>
                  <a:cubicBezTo>
                    <a:pt x="1891" y="789"/>
                    <a:pt x="1922" y="852"/>
                    <a:pt x="1922" y="946"/>
                  </a:cubicBezTo>
                  <a:lnTo>
                    <a:pt x="1922" y="1639"/>
                  </a:lnTo>
                  <a:lnTo>
                    <a:pt x="820" y="1639"/>
                  </a:lnTo>
                  <a:lnTo>
                    <a:pt x="820" y="946"/>
                  </a:lnTo>
                  <a:cubicBezTo>
                    <a:pt x="820" y="852"/>
                    <a:pt x="883" y="789"/>
                    <a:pt x="977" y="789"/>
                  </a:cubicBezTo>
                  <a:close/>
                  <a:moveTo>
                    <a:pt x="1922" y="2458"/>
                  </a:moveTo>
                  <a:lnTo>
                    <a:pt x="1922" y="6617"/>
                  </a:lnTo>
                  <a:lnTo>
                    <a:pt x="820" y="6617"/>
                  </a:lnTo>
                  <a:lnTo>
                    <a:pt x="820" y="2458"/>
                  </a:lnTo>
                  <a:close/>
                  <a:moveTo>
                    <a:pt x="1639" y="7436"/>
                  </a:moveTo>
                  <a:lnTo>
                    <a:pt x="1355" y="8035"/>
                  </a:lnTo>
                  <a:lnTo>
                    <a:pt x="1040" y="7436"/>
                  </a:lnTo>
                  <a:close/>
                  <a:moveTo>
                    <a:pt x="977" y="1"/>
                  </a:moveTo>
                  <a:cubicBezTo>
                    <a:pt x="410" y="1"/>
                    <a:pt x="1" y="410"/>
                    <a:pt x="1" y="946"/>
                  </a:cubicBezTo>
                  <a:lnTo>
                    <a:pt x="1" y="6995"/>
                  </a:lnTo>
                  <a:cubicBezTo>
                    <a:pt x="1" y="7090"/>
                    <a:pt x="1" y="7121"/>
                    <a:pt x="32" y="7184"/>
                  </a:cubicBezTo>
                  <a:lnTo>
                    <a:pt x="1009" y="9137"/>
                  </a:lnTo>
                  <a:cubicBezTo>
                    <a:pt x="1103" y="9295"/>
                    <a:pt x="1198" y="9358"/>
                    <a:pt x="1355" y="9358"/>
                  </a:cubicBezTo>
                  <a:cubicBezTo>
                    <a:pt x="1513" y="9358"/>
                    <a:pt x="1670" y="9295"/>
                    <a:pt x="1733" y="9137"/>
                  </a:cubicBezTo>
                  <a:lnTo>
                    <a:pt x="2678" y="7184"/>
                  </a:lnTo>
                  <a:cubicBezTo>
                    <a:pt x="2710" y="7153"/>
                    <a:pt x="2710" y="7090"/>
                    <a:pt x="2710" y="6995"/>
                  </a:cubicBezTo>
                  <a:lnTo>
                    <a:pt x="2710" y="946"/>
                  </a:lnTo>
                  <a:cubicBezTo>
                    <a:pt x="2741" y="410"/>
                    <a:pt x="2300" y="1"/>
                    <a:pt x="17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</a:pPr>
              <a:endParaRPr sz="1600">
                <a:solidFill>
                  <a:srgbClr val="000000"/>
                </a:solidFill>
                <a:latin typeface="Montserrat" panose="00000500000000000000" pitchFamily="2" charset="0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5" name="CuadroTexto 44">
            <a:extLst>
              <a:ext uri="{FF2B5EF4-FFF2-40B4-BE49-F238E27FC236}">
                <a16:creationId xmlns:a16="http://schemas.microsoft.com/office/drawing/2014/main" id="{CF495D51-2157-43E3-A160-DFD9C5424D83}"/>
              </a:ext>
            </a:extLst>
          </p:cNvPr>
          <p:cNvSpPr txBox="1"/>
          <p:nvPr/>
        </p:nvSpPr>
        <p:spPr>
          <a:xfrm>
            <a:off x="7810237" y="5201136"/>
            <a:ext cx="4998878" cy="1656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0639" marR="1036294">
              <a:spcBef>
                <a:spcPts val="133"/>
              </a:spcBef>
            </a:pPr>
            <a:r>
              <a:rPr lang="es-CO" sz="1600" b="1" spc="-7">
                <a:solidFill>
                  <a:srgbClr val="3E3E3E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Destino</a:t>
            </a:r>
          </a:p>
          <a:p>
            <a:pPr marL="40639" marR="1036294">
              <a:spcBef>
                <a:spcPts val="133"/>
              </a:spcBef>
            </a:pPr>
            <a:r>
              <a:rPr lang="es-ES" sz="1400" spc="-7">
                <a:solidFill>
                  <a:srgbClr val="3E3E3E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Adquisición de vivienda de interés social (VIS) nueva y adquisición de vivienda de interés prioritario</a:t>
            </a:r>
          </a:p>
          <a:p>
            <a:pPr marL="40639" marR="1036294">
              <a:spcBef>
                <a:spcPts val="133"/>
              </a:spcBef>
            </a:pPr>
            <a:r>
              <a:rPr lang="es-ES" sz="1400" spc="-7">
                <a:solidFill>
                  <a:srgbClr val="3E3E3E"/>
                </a:solidFill>
                <a:latin typeface="Montserrat" panose="00000500000000000000" pitchFamily="2" charset="0"/>
                <a:cs typeface="Calibri" panose="020F0502020204030204" pitchFamily="34" charset="0"/>
              </a:rPr>
              <a:t>(VIP) nueva de acuerdo con los parámetros definidos en el Decreto 1077 de 2015</a:t>
            </a:r>
            <a:endParaRPr lang="es-CO" sz="1400" spc="-7">
              <a:solidFill>
                <a:srgbClr val="3E3E3E"/>
              </a:solidFill>
              <a:latin typeface="Montserrat" panose="00000500000000000000" pitchFamily="2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59130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CuadroTexto 45">
            <a:extLst>
              <a:ext uri="{FF2B5EF4-FFF2-40B4-BE49-F238E27FC236}">
                <a16:creationId xmlns:a16="http://schemas.microsoft.com/office/drawing/2014/main" id="{1F4EE201-BFC0-C7F8-4718-82A253FA04A8}"/>
              </a:ext>
            </a:extLst>
          </p:cNvPr>
          <p:cNvSpPr txBox="1"/>
          <p:nvPr/>
        </p:nvSpPr>
        <p:spPr>
          <a:xfrm>
            <a:off x="4806536" y="6639450"/>
            <a:ext cx="223170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40"/>
            <a:r>
              <a:rPr lang="es-CO" sz="1100" b="1">
                <a:solidFill>
                  <a:prstClr val="white"/>
                </a:solidFill>
                <a:latin typeface="Verdana" panose="020B0604030504040204" pitchFamily="34" charset="0"/>
              </a:rPr>
              <a:t>www.minhacienda.gov.co</a:t>
            </a:r>
          </a:p>
        </p:txBody>
      </p:sp>
      <p:cxnSp>
        <p:nvCxnSpPr>
          <p:cNvPr id="47" name="Conector recto 46">
            <a:extLst>
              <a:ext uri="{FF2B5EF4-FFF2-40B4-BE49-F238E27FC236}">
                <a16:creationId xmlns:a16="http://schemas.microsoft.com/office/drawing/2014/main" id="{CA9864E2-EDDA-A623-8F33-BAB8B0CEEE48}"/>
              </a:ext>
            </a:extLst>
          </p:cNvPr>
          <p:cNvCxnSpPr>
            <a:cxnSpLocks/>
          </p:cNvCxnSpPr>
          <p:nvPr/>
        </p:nvCxnSpPr>
        <p:spPr>
          <a:xfrm flipH="1">
            <a:off x="4136349" y="1970014"/>
            <a:ext cx="18263" cy="4452501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CuadroTexto 47">
            <a:extLst>
              <a:ext uri="{FF2B5EF4-FFF2-40B4-BE49-F238E27FC236}">
                <a16:creationId xmlns:a16="http://schemas.microsoft.com/office/drawing/2014/main" id="{26F30DC4-0F39-DB80-9C4E-B90D0B7C55F4}"/>
              </a:ext>
            </a:extLst>
          </p:cNvPr>
          <p:cNvSpPr txBox="1"/>
          <p:nvPr/>
        </p:nvSpPr>
        <p:spPr>
          <a:xfrm>
            <a:off x="778822" y="2026439"/>
            <a:ext cx="3124185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1219140"/>
            <a:r>
              <a:rPr lang="es-CO" sz="1400" b="1">
                <a:latin typeface="Montserrat" panose="00000500000000000000" pitchFamily="2" charset="0"/>
              </a:rPr>
              <a:t>Beneficiarios</a:t>
            </a:r>
          </a:p>
          <a:p>
            <a:pPr marL="218005" algn="just" defTabSz="1219140"/>
            <a:r>
              <a:rPr lang="es-419" sz="1200">
                <a:latin typeface="Montserrat" panose="00000500000000000000" pitchFamily="2" charset="0"/>
              </a:rPr>
              <a:t>Personas naturales pertenecientes a todos los sectores de la economía que deseen realizar mejoras locativas a su vivienda</a:t>
            </a:r>
          </a:p>
          <a:p>
            <a:pPr marL="218005" algn="just" defTabSz="1219140"/>
            <a:endParaRPr lang="es-CO" sz="1400" b="1">
              <a:latin typeface="Montserrat" panose="00000500000000000000" pitchFamily="2" charset="0"/>
            </a:endParaRPr>
          </a:p>
          <a:p>
            <a:pPr algn="just" defTabSz="1219140"/>
            <a:r>
              <a:rPr lang="es-CO" sz="1400" b="1">
                <a:latin typeface="Montserrat" panose="00000500000000000000" pitchFamily="2" charset="0"/>
              </a:rPr>
              <a:t>Destino</a:t>
            </a:r>
          </a:p>
          <a:p>
            <a:pPr marL="218005" algn="just" defTabSz="1219140"/>
            <a:r>
              <a:rPr lang="es-MX" sz="1200">
                <a:latin typeface="Montserrat" panose="00000500000000000000" pitchFamily="2" charset="0"/>
              </a:rPr>
              <a:t>Mejora de Vivienda</a:t>
            </a:r>
          </a:p>
          <a:p>
            <a:pPr marL="218005" algn="just" defTabSz="1219140"/>
            <a:endParaRPr lang="es-CO" sz="1200">
              <a:latin typeface="Montserrat" panose="00000500000000000000" pitchFamily="2" charset="0"/>
            </a:endParaRPr>
          </a:p>
          <a:p>
            <a:pPr algn="just" defTabSz="1219140"/>
            <a:r>
              <a:rPr lang="es-CO" sz="1400" b="1">
                <a:latin typeface="Montserrat" panose="00000500000000000000" pitchFamily="2" charset="0"/>
              </a:rPr>
              <a:t>Fuente de los recursos</a:t>
            </a:r>
          </a:p>
          <a:p>
            <a:pPr marL="218005" algn="just" defTabSz="1219140"/>
            <a:r>
              <a:rPr lang="es-CO" sz="1200">
                <a:latin typeface="Montserrat" panose="00000500000000000000" pitchFamily="2" charset="0"/>
              </a:rPr>
              <a:t>Propios y Redescuento</a:t>
            </a:r>
          </a:p>
          <a:p>
            <a:pPr marL="218005" algn="just" defTabSz="1219140"/>
            <a:endParaRPr lang="es-CO" sz="1200">
              <a:latin typeface="Montserrat" panose="00000500000000000000" pitchFamily="2" charset="0"/>
            </a:endParaRPr>
          </a:p>
          <a:p>
            <a:pPr algn="just" defTabSz="1219140"/>
            <a:r>
              <a:rPr lang="es-CO" sz="1400" b="1">
                <a:latin typeface="Montserrat" panose="00000500000000000000" pitchFamily="2" charset="0"/>
              </a:rPr>
              <a:t>Vigencia del convenio</a:t>
            </a:r>
          </a:p>
          <a:p>
            <a:pPr marL="218005" algn="just" defTabSz="1219140"/>
            <a:r>
              <a:rPr lang="es-CO" sz="1200">
                <a:latin typeface="Montserrat" panose="00000500000000000000" pitchFamily="2" charset="0"/>
              </a:rPr>
              <a:t>12 meses o hasta agotar recursos, lo primero que ocurra</a:t>
            </a:r>
          </a:p>
          <a:p>
            <a:pPr marL="218005" algn="just" defTabSz="1219140"/>
            <a:endParaRPr lang="es-CO" sz="1200">
              <a:latin typeface="Montserrat" panose="00000500000000000000" pitchFamily="2" charset="0"/>
            </a:endParaRPr>
          </a:p>
          <a:p>
            <a:pPr marL="218005" algn="just" defTabSz="1219140"/>
            <a:endParaRPr lang="es-CO" sz="1200">
              <a:latin typeface="Montserrat" panose="00000500000000000000" pitchFamily="2" charset="0"/>
            </a:endParaRPr>
          </a:p>
          <a:p>
            <a:pPr marL="218005" algn="just" defTabSz="1219140"/>
            <a:endParaRPr lang="es-CO" sz="1200">
              <a:latin typeface="Montserrat" panose="00000500000000000000" pitchFamily="2" charset="0"/>
            </a:endParaRPr>
          </a:p>
        </p:txBody>
      </p:sp>
      <p:pic>
        <p:nvPicPr>
          <p:cNvPr id="49" name="Imagen 48">
            <a:extLst>
              <a:ext uri="{FF2B5EF4-FFF2-40B4-BE49-F238E27FC236}">
                <a16:creationId xmlns:a16="http://schemas.microsoft.com/office/drawing/2014/main" id="{3EB54F13-BBB0-8E04-1B07-CAB9948545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0616" y="2051155"/>
            <a:ext cx="7403551" cy="3326912"/>
          </a:xfrm>
          <a:prstGeom prst="rect">
            <a:avLst/>
          </a:prstGeom>
        </p:spPr>
      </p:pic>
      <p:grpSp>
        <p:nvGrpSpPr>
          <p:cNvPr id="53" name="Grupo 52">
            <a:extLst>
              <a:ext uri="{FF2B5EF4-FFF2-40B4-BE49-F238E27FC236}">
                <a16:creationId xmlns:a16="http://schemas.microsoft.com/office/drawing/2014/main" id="{5E438C75-A736-D578-ABBF-E94C41992252}"/>
              </a:ext>
            </a:extLst>
          </p:cNvPr>
          <p:cNvGrpSpPr/>
          <p:nvPr/>
        </p:nvGrpSpPr>
        <p:grpSpPr>
          <a:xfrm>
            <a:off x="457833" y="2026439"/>
            <a:ext cx="336000" cy="336000"/>
            <a:chOff x="3645684" y="1657699"/>
            <a:chExt cx="375206" cy="375206"/>
          </a:xfrm>
        </p:grpSpPr>
        <p:sp>
          <p:nvSpPr>
            <p:cNvPr id="54" name="Elipse 53">
              <a:extLst>
                <a:ext uri="{FF2B5EF4-FFF2-40B4-BE49-F238E27FC236}">
                  <a16:creationId xmlns:a16="http://schemas.microsoft.com/office/drawing/2014/main" id="{473A46A5-EDBF-B081-3EF0-705EA2B53D3C}"/>
                </a:ext>
              </a:extLst>
            </p:cNvPr>
            <p:cNvSpPr/>
            <p:nvPr/>
          </p:nvSpPr>
          <p:spPr>
            <a:xfrm>
              <a:off x="3645684" y="1657699"/>
              <a:ext cx="375206" cy="375206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s-CO" sz="1333" kern="0">
                <a:solidFill>
                  <a:prstClr val="white"/>
                </a:solidFill>
                <a:latin typeface="Calibri" panose="020F0502020204030204"/>
                <a:sym typeface="Arial"/>
              </a:endParaRPr>
            </a:p>
          </p:txBody>
        </p:sp>
        <p:sp>
          <p:nvSpPr>
            <p:cNvPr id="55" name="Google Shape;5140;g8ecac0fc20_0_6818">
              <a:extLst>
                <a:ext uri="{FF2B5EF4-FFF2-40B4-BE49-F238E27FC236}">
                  <a16:creationId xmlns:a16="http://schemas.microsoft.com/office/drawing/2014/main" id="{70C88287-8FB9-159F-C290-F20FF2F7DC27}"/>
                </a:ext>
              </a:extLst>
            </p:cNvPr>
            <p:cNvSpPr/>
            <p:nvPr/>
          </p:nvSpPr>
          <p:spPr>
            <a:xfrm flipH="1">
              <a:off x="3682028" y="1724223"/>
              <a:ext cx="295828" cy="232741"/>
            </a:xfrm>
            <a:custGeom>
              <a:avLst/>
              <a:gdLst/>
              <a:ahLst/>
              <a:cxnLst/>
              <a:rect l="l" t="t" r="r" b="b"/>
              <a:pathLst>
                <a:path w="10315" h="10343" extrusionOk="0">
                  <a:moveTo>
                    <a:pt x="5102" y="670"/>
                  </a:moveTo>
                  <a:cubicBezTo>
                    <a:pt x="5604" y="670"/>
                    <a:pt x="6022" y="1088"/>
                    <a:pt x="6022" y="1562"/>
                  </a:cubicBezTo>
                  <a:cubicBezTo>
                    <a:pt x="6022" y="2063"/>
                    <a:pt x="5604" y="2481"/>
                    <a:pt x="5102" y="2481"/>
                  </a:cubicBezTo>
                  <a:cubicBezTo>
                    <a:pt x="4600" y="2481"/>
                    <a:pt x="4182" y="2063"/>
                    <a:pt x="4182" y="1562"/>
                  </a:cubicBezTo>
                  <a:cubicBezTo>
                    <a:pt x="4182" y="1088"/>
                    <a:pt x="4600" y="670"/>
                    <a:pt x="5102" y="670"/>
                  </a:cubicBezTo>
                  <a:close/>
                  <a:moveTo>
                    <a:pt x="1757" y="1896"/>
                  </a:moveTo>
                  <a:cubicBezTo>
                    <a:pt x="2063" y="1896"/>
                    <a:pt x="2342" y="2175"/>
                    <a:pt x="2342" y="2481"/>
                  </a:cubicBezTo>
                  <a:cubicBezTo>
                    <a:pt x="2342" y="2788"/>
                    <a:pt x="2063" y="3067"/>
                    <a:pt x="1757" y="3067"/>
                  </a:cubicBezTo>
                  <a:cubicBezTo>
                    <a:pt x="1422" y="3067"/>
                    <a:pt x="1143" y="2788"/>
                    <a:pt x="1143" y="2481"/>
                  </a:cubicBezTo>
                  <a:cubicBezTo>
                    <a:pt x="1143" y="2119"/>
                    <a:pt x="1422" y="1896"/>
                    <a:pt x="1757" y="1896"/>
                  </a:cubicBezTo>
                  <a:close/>
                  <a:moveTo>
                    <a:pt x="8447" y="1896"/>
                  </a:moveTo>
                  <a:cubicBezTo>
                    <a:pt x="8781" y="1896"/>
                    <a:pt x="9032" y="2175"/>
                    <a:pt x="9032" y="2481"/>
                  </a:cubicBezTo>
                  <a:cubicBezTo>
                    <a:pt x="9032" y="2788"/>
                    <a:pt x="8753" y="3067"/>
                    <a:pt x="8447" y="3067"/>
                  </a:cubicBezTo>
                  <a:cubicBezTo>
                    <a:pt x="8112" y="3067"/>
                    <a:pt x="7834" y="2788"/>
                    <a:pt x="7834" y="2481"/>
                  </a:cubicBezTo>
                  <a:cubicBezTo>
                    <a:pt x="7834" y="2119"/>
                    <a:pt x="8112" y="1896"/>
                    <a:pt x="8447" y="1896"/>
                  </a:cubicBezTo>
                  <a:close/>
                  <a:moveTo>
                    <a:pt x="1701" y="3624"/>
                  </a:moveTo>
                  <a:cubicBezTo>
                    <a:pt x="2370" y="3624"/>
                    <a:pt x="2927" y="4182"/>
                    <a:pt x="2927" y="4851"/>
                  </a:cubicBezTo>
                  <a:lnTo>
                    <a:pt x="2927" y="6412"/>
                  </a:lnTo>
                  <a:cubicBezTo>
                    <a:pt x="2955" y="6635"/>
                    <a:pt x="2816" y="6719"/>
                    <a:pt x="2649" y="6719"/>
                  </a:cubicBezTo>
                  <a:cubicBezTo>
                    <a:pt x="2481" y="6719"/>
                    <a:pt x="2342" y="6858"/>
                    <a:pt x="2342" y="7053"/>
                  </a:cubicBezTo>
                  <a:lnTo>
                    <a:pt x="2342" y="8865"/>
                  </a:lnTo>
                  <a:cubicBezTo>
                    <a:pt x="2342" y="9032"/>
                    <a:pt x="2203" y="9172"/>
                    <a:pt x="2035" y="9172"/>
                  </a:cubicBezTo>
                  <a:lnTo>
                    <a:pt x="1422" y="9172"/>
                  </a:lnTo>
                  <a:cubicBezTo>
                    <a:pt x="1255" y="9172"/>
                    <a:pt x="1116" y="9032"/>
                    <a:pt x="1116" y="8865"/>
                  </a:cubicBezTo>
                  <a:lnTo>
                    <a:pt x="1116" y="7053"/>
                  </a:lnTo>
                  <a:cubicBezTo>
                    <a:pt x="1116" y="6858"/>
                    <a:pt x="976" y="6719"/>
                    <a:pt x="809" y="6719"/>
                  </a:cubicBezTo>
                  <a:cubicBezTo>
                    <a:pt x="642" y="6719"/>
                    <a:pt x="502" y="6579"/>
                    <a:pt x="502" y="6412"/>
                  </a:cubicBezTo>
                  <a:lnTo>
                    <a:pt x="502" y="4851"/>
                  </a:lnTo>
                  <a:cubicBezTo>
                    <a:pt x="502" y="4182"/>
                    <a:pt x="1060" y="3624"/>
                    <a:pt x="1701" y="3624"/>
                  </a:cubicBezTo>
                  <a:close/>
                  <a:moveTo>
                    <a:pt x="8391" y="3624"/>
                  </a:moveTo>
                  <a:cubicBezTo>
                    <a:pt x="9060" y="3624"/>
                    <a:pt x="9618" y="4182"/>
                    <a:pt x="9618" y="4851"/>
                  </a:cubicBezTo>
                  <a:lnTo>
                    <a:pt x="9618" y="6440"/>
                  </a:lnTo>
                  <a:lnTo>
                    <a:pt x="9645" y="6440"/>
                  </a:lnTo>
                  <a:cubicBezTo>
                    <a:pt x="9645" y="6635"/>
                    <a:pt x="9506" y="6774"/>
                    <a:pt x="9339" y="6774"/>
                  </a:cubicBezTo>
                  <a:cubicBezTo>
                    <a:pt x="9172" y="6774"/>
                    <a:pt x="9032" y="6914"/>
                    <a:pt x="9032" y="7081"/>
                  </a:cubicBezTo>
                  <a:lnTo>
                    <a:pt x="9032" y="8893"/>
                  </a:lnTo>
                  <a:cubicBezTo>
                    <a:pt x="9032" y="9060"/>
                    <a:pt x="8893" y="9199"/>
                    <a:pt x="8726" y="9199"/>
                  </a:cubicBezTo>
                  <a:lnTo>
                    <a:pt x="8112" y="9199"/>
                  </a:lnTo>
                  <a:cubicBezTo>
                    <a:pt x="7945" y="9199"/>
                    <a:pt x="7806" y="9060"/>
                    <a:pt x="7806" y="8893"/>
                  </a:cubicBezTo>
                  <a:lnTo>
                    <a:pt x="7806" y="7053"/>
                  </a:lnTo>
                  <a:cubicBezTo>
                    <a:pt x="7806" y="6858"/>
                    <a:pt x="7666" y="6719"/>
                    <a:pt x="7499" y="6719"/>
                  </a:cubicBezTo>
                  <a:cubicBezTo>
                    <a:pt x="7332" y="6719"/>
                    <a:pt x="7192" y="6579"/>
                    <a:pt x="7192" y="6412"/>
                  </a:cubicBezTo>
                  <a:lnTo>
                    <a:pt x="7192" y="4851"/>
                  </a:lnTo>
                  <a:cubicBezTo>
                    <a:pt x="7192" y="4182"/>
                    <a:pt x="7750" y="3624"/>
                    <a:pt x="8391" y="3624"/>
                  </a:cubicBezTo>
                  <a:close/>
                  <a:moveTo>
                    <a:pt x="5381" y="3095"/>
                  </a:moveTo>
                  <a:cubicBezTo>
                    <a:pt x="6077" y="3234"/>
                    <a:pt x="6635" y="3875"/>
                    <a:pt x="6635" y="4600"/>
                  </a:cubicBezTo>
                  <a:lnTo>
                    <a:pt x="6635" y="6440"/>
                  </a:lnTo>
                  <a:cubicBezTo>
                    <a:pt x="6663" y="6635"/>
                    <a:pt x="6523" y="6719"/>
                    <a:pt x="6356" y="6719"/>
                  </a:cubicBezTo>
                  <a:cubicBezTo>
                    <a:pt x="6161" y="6719"/>
                    <a:pt x="6022" y="6858"/>
                    <a:pt x="6022" y="7053"/>
                  </a:cubicBezTo>
                  <a:lnTo>
                    <a:pt x="6022" y="9478"/>
                  </a:lnTo>
                  <a:cubicBezTo>
                    <a:pt x="6022" y="9645"/>
                    <a:pt x="5882" y="9785"/>
                    <a:pt x="5715" y="9785"/>
                  </a:cubicBezTo>
                  <a:lnTo>
                    <a:pt x="4461" y="9785"/>
                  </a:lnTo>
                  <a:cubicBezTo>
                    <a:pt x="4293" y="9785"/>
                    <a:pt x="4154" y="9645"/>
                    <a:pt x="4154" y="9478"/>
                  </a:cubicBezTo>
                  <a:lnTo>
                    <a:pt x="4154" y="7053"/>
                  </a:lnTo>
                  <a:cubicBezTo>
                    <a:pt x="4154" y="6858"/>
                    <a:pt x="4015" y="6719"/>
                    <a:pt x="3847" y="6719"/>
                  </a:cubicBezTo>
                  <a:cubicBezTo>
                    <a:pt x="3652" y="6719"/>
                    <a:pt x="3513" y="6579"/>
                    <a:pt x="3513" y="6412"/>
                  </a:cubicBezTo>
                  <a:lnTo>
                    <a:pt x="3513" y="4851"/>
                  </a:lnTo>
                  <a:lnTo>
                    <a:pt x="3513" y="4600"/>
                  </a:lnTo>
                  <a:cubicBezTo>
                    <a:pt x="3513" y="3875"/>
                    <a:pt x="4043" y="3234"/>
                    <a:pt x="4739" y="3095"/>
                  </a:cubicBezTo>
                  <a:lnTo>
                    <a:pt x="4739" y="5185"/>
                  </a:lnTo>
                  <a:cubicBezTo>
                    <a:pt x="4739" y="5381"/>
                    <a:pt x="4879" y="5520"/>
                    <a:pt x="5046" y="5520"/>
                  </a:cubicBezTo>
                  <a:cubicBezTo>
                    <a:pt x="5241" y="5520"/>
                    <a:pt x="5381" y="5381"/>
                    <a:pt x="5381" y="5185"/>
                  </a:cubicBezTo>
                  <a:lnTo>
                    <a:pt x="5381" y="3095"/>
                  </a:lnTo>
                  <a:close/>
                  <a:moveTo>
                    <a:pt x="5130" y="1"/>
                  </a:moveTo>
                  <a:cubicBezTo>
                    <a:pt x="4293" y="1"/>
                    <a:pt x="3624" y="670"/>
                    <a:pt x="3624" y="1506"/>
                  </a:cubicBezTo>
                  <a:cubicBezTo>
                    <a:pt x="3624" y="1952"/>
                    <a:pt x="3847" y="2370"/>
                    <a:pt x="4154" y="2649"/>
                  </a:cubicBezTo>
                  <a:cubicBezTo>
                    <a:pt x="3736" y="2872"/>
                    <a:pt x="3373" y="3234"/>
                    <a:pt x="3206" y="3652"/>
                  </a:cubicBezTo>
                  <a:cubicBezTo>
                    <a:pt x="3067" y="3485"/>
                    <a:pt x="2900" y="3346"/>
                    <a:pt x="2677" y="3234"/>
                  </a:cubicBezTo>
                  <a:cubicBezTo>
                    <a:pt x="2900" y="3039"/>
                    <a:pt x="3039" y="2732"/>
                    <a:pt x="3039" y="2398"/>
                  </a:cubicBezTo>
                  <a:cubicBezTo>
                    <a:pt x="3039" y="1757"/>
                    <a:pt x="2481" y="1199"/>
                    <a:pt x="1812" y="1199"/>
                  </a:cubicBezTo>
                  <a:cubicBezTo>
                    <a:pt x="1143" y="1199"/>
                    <a:pt x="586" y="1757"/>
                    <a:pt x="586" y="2398"/>
                  </a:cubicBezTo>
                  <a:cubicBezTo>
                    <a:pt x="586" y="2732"/>
                    <a:pt x="725" y="3039"/>
                    <a:pt x="948" y="3234"/>
                  </a:cubicBezTo>
                  <a:cubicBezTo>
                    <a:pt x="391" y="3569"/>
                    <a:pt x="1" y="4154"/>
                    <a:pt x="1" y="4851"/>
                  </a:cubicBezTo>
                  <a:lnTo>
                    <a:pt x="1" y="6412"/>
                  </a:lnTo>
                  <a:cubicBezTo>
                    <a:pt x="1" y="6802"/>
                    <a:pt x="251" y="7137"/>
                    <a:pt x="586" y="7276"/>
                  </a:cubicBezTo>
                  <a:lnTo>
                    <a:pt x="586" y="8865"/>
                  </a:lnTo>
                  <a:cubicBezTo>
                    <a:pt x="586" y="9339"/>
                    <a:pt x="1004" y="9757"/>
                    <a:pt x="1506" y="9757"/>
                  </a:cubicBezTo>
                  <a:lnTo>
                    <a:pt x="2091" y="9757"/>
                  </a:lnTo>
                  <a:cubicBezTo>
                    <a:pt x="2593" y="9757"/>
                    <a:pt x="3011" y="9339"/>
                    <a:pt x="3011" y="8865"/>
                  </a:cubicBezTo>
                  <a:lnTo>
                    <a:pt x="3011" y="7276"/>
                  </a:lnTo>
                  <a:cubicBezTo>
                    <a:pt x="3095" y="7248"/>
                    <a:pt x="3206" y="7192"/>
                    <a:pt x="3318" y="7109"/>
                  </a:cubicBezTo>
                  <a:cubicBezTo>
                    <a:pt x="3429" y="7192"/>
                    <a:pt x="3485" y="7248"/>
                    <a:pt x="3624" y="7276"/>
                  </a:cubicBezTo>
                  <a:lnTo>
                    <a:pt x="3624" y="9450"/>
                  </a:lnTo>
                  <a:cubicBezTo>
                    <a:pt x="3624" y="9924"/>
                    <a:pt x="4043" y="10342"/>
                    <a:pt x="4544" y="10342"/>
                  </a:cubicBezTo>
                  <a:lnTo>
                    <a:pt x="5799" y="10342"/>
                  </a:lnTo>
                  <a:cubicBezTo>
                    <a:pt x="6273" y="10342"/>
                    <a:pt x="6691" y="9924"/>
                    <a:pt x="6691" y="9450"/>
                  </a:cubicBezTo>
                  <a:lnTo>
                    <a:pt x="6691" y="7276"/>
                  </a:lnTo>
                  <a:cubicBezTo>
                    <a:pt x="6802" y="7248"/>
                    <a:pt x="6914" y="7192"/>
                    <a:pt x="6997" y="7109"/>
                  </a:cubicBezTo>
                  <a:cubicBezTo>
                    <a:pt x="7109" y="7192"/>
                    <a:pt x="7192" y="7248"/>
                    <a:pt x="7332" y="7276"/>
                  </a:cubicBezTo>
                  <a:lnTo>
                    <a:pt x="7332" y="8865"/>
                  </a:lnTo>
                  <a:cubicBezTo>
                    <a:pt x="7332" y="9339"/>
                    <a:pt x="7750" y="9757"/>
                    <a:pt x="8224" y="9757"/>
                  </a:cubicBezTo>
                  <a:lnTo>
                    <a:pt x="8809" y="9757"/>
                  </a:lnTo>
                  <a:cubicBezTo>
                    <a:pt x="9311" y="9757"/>
                    <a:pt x="9729" y="9339"/>
                    <a:pt x="9729" y="8865"/>
                  </a:cubicBezTo>
                  <a:lnTo>
                    <a:pt x="9729" y="7276"/>
                  </a:lnTo>
                  <a:cubicBezTo>
                    <a:pt x="10064" y="7137"/>
                    <a:pt x="10314" y="6830"/>
                    <a:pt x="10314" y="6412"/>
                  </a:cubicBezTo>
                  <a:lnTo>
                    <a:pt x="10314" y="4851"/>
                  </a:lnTo>
                  <a:cubicBezTo>
                    <a:pt x="10287" y="4210"/>
                    <a:pt x="9896" y="3596"/>
                    <a:pt x="9339" y="3318"/>
                  </a:cubicBezTo>
                  <a:cubicBezTo>
                    <a:pt x="9562" y="3095"/>
                    <a:pt x="9701" y="2788"/>
                    <a:pt x="9701" y="2481"/>
                  </a:cubicBezTo>
                  <a:cubicBezTo>
                    <a:pt x="9701" y="1812"/>
                    <a:pt x="9144" y="1255"/>
                    <a:pt x="8475" y="1255"/>
                  </a:cubicBezTo>
                  <a:cubicBezTo>
                    <a:pt x="7806" y="1255"/>
                    <a:pt x="7248" y="1812"/>
                    <a:pt x="7248" y="2481"/>
                  </a:cubicBezTo>
                  <a:cubicBezTo>
                    <a:pt x="7248" y="2788"/>
                    <a:pt x="7388" y="3095"/>
                    <a:pt x="7611" y="3318"/>
                  </a:cubicBezTo>
                  <a:cubicBezTo>
                    <a:pt x="7388" y="3429"/>
                    <a:pt x="7220" y="3569"/>
                    <a:pt x="7081" y="3736"/>
                  </a:cubicBezTo>
                  <a:cubicBezTo>
                    <a:pt x="6969" y="3485"/>
                    <a:pt x="6802" y="3290"/>
                    <a:pt x="6635" y="3067"/>
                  </a:cubicBezTo>
                  <a:cubicBezTo>
                    <a:pt x="6496" y="2927"/>
                    <a:pt x="6300" y="2788"/>
                    <a:pt x="6105" y="2677"/>
                  </a:cubicBezTo>
                  <a:cubicBezTo>
                    <a:pt x="6440" y="2370"/>
                    <a:pt x="6663" y="1952"/>
                    <a:pt x="6663" y="1534"/>
                  </a:cubicBezTo>
                  <a:cubicBezTo>
                    <a:pt x="6663" y="1116"/>
                    <a:pt x="6496" y="725"/>
                    <a:pt x="6217" y="447"/>
                  </a:cubicBezTo>
                  <a:cubicBezTo>
                    <a:pt x="5938" y="168"/>
                    <a:pt x="5520" y="1"/>
                    <a:pt x="513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buSzPts val="1400"/>
              </a:pPr>
              <a:endParaRPr sz="1333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56" name="Grupo 55">
            <a:extLst>
              <a:ext uri="{FF2B5EF4-FFF2-40B4-BE49-F238E27FC236}">
                <a16:creationId xmlns:a16="http://schemas.microsoft.com/office/drawing/2014/main" id="{F7F3B3FA-77A6-4730-EB88-4E45E7AB65A5}"/>
              </a:ext>
            </a:extLst>
          </p:cNvPr>
          <p:cNvGrpSpPr/>
          <p:nvPr/>
        </p:nvGrpSpPr>
        <p:grpSpPr>
          <a:xfrm>
            <a:off x="457833" y="3151696"/>
            <a:ext cx="336000" cy="336000"/>
            <a:chOff x="1399770" y="1958245"/>
            <a:chExt cx="789709" cy="789709"/>
          </a:xfrm>
        </p:grpSpPr>
        <p:sp>
          <p:nvSpPr>
            <p:cNvPr id="57" name="Elipse 56">
              <a:extLst>
                <a:ext uri="{FF2B5EF4-FFF2-40B4-BE49-F238E27FC236}">
                  <a16:creationId xmlns:a16="http://schemas.microsoft.com/office/drawing/2014/main" id="{86456395-C165-B75E-2832-04DACCDDF976}"/>
                </a:ext>
              </a:extLst>
            </p:cNvPr>
            <p:cNvSpPr/>
            <p:nvPr/>
          </p:nvSpPr>
          <p:spPr>
            <a:xfrm>
              <a:off x="1399770" y="1958245"/>
              <a:ext cx="789709" cy="789709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s-CO" sz="1600" kern="0">
                <a:solidFill>
                  <a:prstClr val="white"/>
                </a:solidFill>
                <a:latin typeface="Calibri" panose="020F0502020204030204"/>
                <a:sym typeface="Arial"/>
              </a:endParaRPr>
            </a:p>
          </p:txBody>
        </p:sp>
        <p:grpSp>
          <p:nvGrpSpPr>
            <p:cNvPr id="58" name="Google Shape;1348;p25">
              <a:extLst>
                <a:ext uri="{FF2B5EF4-FFF2-40B4-BE49-F238E27FC236}">
                  <a16:creationId xmlns:a16="http://schemas.microsoft.com/office/drawing/2014/main" id="{7502F661-5C01-45CA-0D26-04138FDDA275}"/>
                </a:ext>
              </a:extLst>
            </p:cNvPr>
            <p:cNvGrpSpPr/>
            <p:nvPr/>
          </p:nvGrpSpPr>
          <p:grpSpPr>
            <a:xfrm>
              <a:off x="1536793" y="2134452"/>
              <a:ext cx="513680" cy="437297"/>
              <a:chOff x="6479471" y="2079002"/>
              <a:chExt cx="348874" cy="348706"/>
            </a:xfrm>
            <a:solidFill>
              <a:schemeClr val="bg1"/>
            </a:solidFill>
          </p:grpSpPr>
          <p:sp>
            <p:nvSpPr>
              <p:cNvPr id="59" name="Google Shape;1349;p25">
                <a:extLst>
                  <a:ext uri="{FF2B5EF4-FFF2-40B4-BE49-F238E27FC236}">
                    <a16:creationId xmlns:a16="http://schemas.microsoft.com/office/drawing/2014/main" id="{702D8A28-A0A7-C94A-FAB7-117FC1D4A39D}"/>
                  </a:ext>
                </a:extLst>
              </p:cNvPr>
              <p:cNvSpPr/>
              <p:nvPr/>
            </p:nvSpPr>
            <p:spPr>
              <a:xfrm>
                <a:off x="6479471" y="2200291"/>
                <a:ext cx="38170" cy="22566"/>
              </a:xfrm>
              <a:custGeom>
                <a:avLst/>
                <a:gdLst/>
                <a:ahLst/>
                <a:cxnLst/>
                <a:rect l="l" t="t" r="r" b="b"/>
                <a:pathLst>
                  <a:path w="1387" h="820" extrusionOk="0">
                    <a:moveTo>
                      <a:pt x="379" y="0"/>
                    </a:moveTo>
                    <a:cubicBezTo>
                      <a:pt x="158" y="0"/>
                      <a:pt x="1" y="189"/>
                      <a:pt x="1" y="378"/>
                    </a:cubicBezTo>
                    <a:cubicBezTo>
                      <a:pt x="1" y="630"/>
                      <a:pt x="190" y="819"/>
                      <a:pt x="379" y="819"/>
                    </a:cubicBezTo>
                    <a:lnTo>
                      <a:pt x="946" y="819"/>
                    </a:lnTo>
                    <a:cubicBezTo>
                      <a:pt x="1166" y="819"/>
                      <a:pt x="1387" y="630"/>
                      <a:pt x="1387" y="378"/>
                    </a:cubicBezTo>
                    <a:cubicBezTo>
                      <a:pt x="1387" y="189"/>
                      <a:pt x="1166" y="0"/>
                      <a:pt x="94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buSzPts val="1400"/>
                </a:pPr>
                <a:endParaRPr sz="1600" kern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60" name="Google Shape;1350;p25">
                <a:extLst>
                  <a:ext uri="{FF2B5EF4-FFF2-40B4-BE49-F238E27FC236}">
                    <a16:creationId xmlns:a16="http://schemas.microsoft.com/office/drawing/2014/main" id="{6F4799F8-DB3A-9723-AD14-CF8A6C788838}"/>
                  </a:ext>
                </a:extLst>
              </p:cNvPr>
              <p:cNvGrpSpPr/>
              <p:nvPr/>
            </p:nvGrpSpPr>
            <p:grpSpPr>
              <a:xfrm>
                <a:off x="6520534" y="2079002"/>
                <a:ext cx="307811" cy="348706"/>
                <a:chOff x="-60218325" y="2304850"/>
                <a:chExt cx="279625" cy="316775"/>
              </a:xfrm>
              <a:grpFill/>
            </p:grpSpPr>
            <p:sp>
              <p:nvSpPr>
                <p:cNvPr id="61" name="Google Shape;1351;p25">
                  <a:extLst>
                    <a:ext uri="{FF2B5EF4-FFF2-40B4-BE49-F238E27FC236}">
                      <a16:creationId xmlns:a16="http://schemas.microsoft.com/office/drawing/2014/main" id="{2F2E3E1A-C2D9-D871-52C4-94EC31A3B882}"/>
                    </a:ext>
                  </a:extLst>
                </p:cNvPr>
                <p:cNvSpPr/>
                <p:nvPr/>
              </p:nvSpPr>
              <p:spPr>
                <a:xfrm>
                  <a:off x="-60218325" y="2304850"/>
                  <a:ext cx="235525" cy="31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421" h="12671" extrusionOk="0">
                      <a:moveTo>
                        <a:pt x="4884" y="825"/>
                      </a:moveTo>
                      <a:cubicBezTo>
                        <a:pt x="6994" y="825"/>
                        <a:pt x="8633" y="2463"/>
                        <a:pt x="8633" y="4542"/>
                      </a:cubicBezTo>
                      <a:cubicBezTo>
                        <a:pt x="8570" y="6023"/>
                        <a:pt x="7688" y="7378"/>
                        <a:pt x="6364" y="7945"/>
                      </a:cubicBezTo>
                      <a:cubicBezTo>
                        <a:pt x="6207" y="8039"/>
                        <a:pt x="6112" y="8165"/>
                        <a:pt x="6112" y="8354"/>
                      </a:cubicBezTo>
                      <a:lnTo>
                        <a:pt x="6112" y="8543"/>
                      </a:lnTo>
                      <a:lnTo>
                        <a:pt x="3623" y="8543"/>
                      </a:lnTo>
                      <a:lnTo>
                        <a:pt x="3623" y="8354"/>
                      </a:lnTo>
                      <a:cubicBezTo>
                        <a:pt x="3623" y="8197"/>
                        <a:pt x="3560" y="8039"/>
                        <a:pt x="3403" y="7945"/>
                      </a:cubicBezTo>
                      <a:cubicBezTo>
                        <a:pt x="1828" y="7251"/>
                        <a:pt x="914" y="5582"/>
                        <a:pt x="1229" y="3880"/>
                      </a:cubicBezTo>
                      <a:cubicBezTo>
                        <a:pt x="1481" y="2431"/>
                        <a:pt x="2647" y="1203"/>
                        <a:pt x="4096" y="888"/>
                      </a:cubicBezTo>
                      <a:cubicBezTo>
                        <a:pt x="4379" y="856"/>
                        <a:pt x="4663" y="825"/>
                        <a:pt x="4884" y="825"/>
                      </a:cubicBezTo>
                      <a:close/>
                      <a:moveTo>
                        <a:pt x="6081" y="9362"/>
                      </a:moveTo>
                      <a:lnTo>
                        <a:pt x="6081" y="10213"/>
                      </a:lnTo>
                      <a:lnTo>
                        <a:pt x="3592" y="10213"/>
                      </a:lnTo>
                      <a:lnTo>
                        <a:pt x="3592" y="9362"/>
                      </a:lnTo>
                      <a:close/>
                      <a:moveTo>
                        <a:pt x="5986" y="11032"/>
                      </a:moveTo>
                      <a:cubicBezTo>
                        <a:pt x="5829" y="11505"/>
                        <a:pt x="5419" y="11851"/>
                        <a:pt x="4852" y="11851"/>
                      </a:cubicBezTo>
                      <a:cubicBezTo>
                        <a:pt x="4316" y="11851"/>
                        <a:pt x="3875" y="11505"/>
                        <a:pt x="3686" y="11032"/>
                      </a:cubicBezTo>
                      <a:close/>
                      <a:moveTo>
                        <a:pt x="4842" y="0"/>
                      </a:moveTo>
                      <a:cubicBezTo>
                        <a:pt x="4526" y="0"/>
                        <a:pt x="4202" y="32"/>
                        <a:pt x="3875" y="100"/>
                      </a:cubicBezTo>
                      <a:cubicBezTo>
                        <a:pt x="2111" y="509"/>
                        <a:pt x="693" y="1959"/>
                        <a:pt x="378" y="3723"/>
                      </a:cubicBezTo>
                      <a:cubicBezTo>
                        <a:pt x="0" y="5834"/>
                        <a:pt x="1071" y="7724"/>
                        <a:pt x="2773" y="8575"/>
                      </a:cubicBezTo>
                      <a:lnTo>
                        <a:pt x="2773" y="10591"/>
                      </a:lnTo>
                      <a:cubicBezTo>
                        <a:pt x="2773" y="11725"/>
                        <a:pt x="3718" y="12670"/>
                        <a:pt x="4852" y="12670"/>
                      </a:cubicBezTo>
                      <a:cubicBezTo>
                        <a:pt x="5986" y="12670"/>
                        <a:pt x="6963" y="11725"/>
                        <a:pt x="6963" y="10591"/>
                      </a:cubicBezTo>
                      <a:lnTo>
                        <a:pt x="6963" y="8575"/>
                      </a:lnTo>
                      <a:cubicBezTo>
                        <a:pt x="8444" y="7787"/>
                        <a:pt x="9420" y="6243"/>
                        <a:pt x="9420" y="4511"/>
                      </a:cubicBezTo>
                      <a:cubicBezTo>
                        <a:pt x="9392" y="1995"/>
                        <a:pt x="7331" y="0"/>
                        <a:pt x="484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  <a:buSzPts val="1400"/>
                  </a:pPr>
                  <a:endParaRPr sz="1600" kern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2" name="Google Shape;1352;p25">
                  <a:extLst>
                    <a:ext uri="{FF2B5EF4-FFF2-40B4-BE49-F238E27FC236}">
                      <a16:creationId xmlns:a16="http://schemas.microsoft.com/office/drawing/2014/main" id="{418C3847-74F1-2D85-8ABF-B98E1A7AAD71}"/>
                    </a:ext>
                  </a:extLst>
                </p:cNvPr>
                <p:cNvSpPr/>
                <p:nvPr/>
              </p:nvSpPr>
              <p:spPr>
                <a:xfrm>
                  <a:off x="-60127750" y="2347500"/>
                  <a:ext cx="62250" cy="145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90" h="5830" extrusionOk="0">
                      <a:moveTo>
                        <a:pt x="1229" y="1"/>
                      </a:moveTo>
                      <a:cubicBezTo>
                        <a:pt x="1009" y="1"/>
                        <a:pt x="851" y="190"/>
                        <a:pt x="851" y="379"/>
                      </a:cubicBezTo>
                      <a:lnTo>
                        <a:pt x="851" y="662"/>
                      </a:lnTo>
                      <a:cubicBezTo>
                        <a:pt x="378" y="820"/>
                        <a:pt x="0" y="1292"/>
                        <a:pt x="0" y="1828"/>
                      </a:cubicBezTo>
                      <a:cubicBezTo>
                        <a:pt x="0" y="2521"/>
                        <a:pt x="567" y="2899"/>
                        <a:pt x="1009" y="3214"/>
                      </a:cubicBezTo>
                      <a:cubicBezTo>
                        <a:pt x="1324" y="3466"/>
                        <a:pt x="1670" y="3687"/>
                        <a:pt x="1670" y="3939"/>
                      </a:cubicBezTo>
                      <a:cubicBezTo>
                        <a:pt x="1670" y="4159"/>
                        <a:pt x="1481" y="4348"/>
                        <a:pt x="1229" y="4348"/>
                      </a:cubicBezTo>
                      <a:cubicBezTo>
                        <a:pt x="1009" y="4348"/>
                        <a:pt x="851" y="4159"/>
                        <a:pt x="851" y="3939"/>
                      </a:cubicBezTo>
                      <a:cubicBezTo>
                        <a:pt x="851" y="3687"/>
                        <a:pt x="630" y="3498"/>
                        <a:pt x="441" y="3498"/>
                      </a:cubicBezTo>
                      <a:cubicBezTo>
                        <a:pt x="221" y="3498"/>
                        <a:pt x="0" y="3687"/>
                        <a:pt x="0" y="3939"/>
                      </a:cubicBezTo>
                      <a:cubicBezTo>
                        <a:pt x="0" y="4474"/>
                        <a:pt x="378" y="4915"/>
                        <a:pt x="851" y="5104"/>
                      </a:cubicBezTo>
                      <a:lnTo>
                        <a:pt x="851" y="5388"/>
                      </a:lnTo>
                      <a:cubicBezTo>
                        <a:pt x="851" y="5608"/>
                        <a:pt x="1040" y="5829"/>
                        <a:pt x="1229" y="5829"/>
                      </a:cubicBezTo>
                      <a:cubicBezTo>
                        <a:pt x="1481" y="5829"/>
                        <a:pt x="1670" y="5608"/>
                        <a:pt x="1670" y="5388"/>
                      </a:cubicBezTo>
                      <a:lnTo>
                        <a:pt x="1670" y="5104"/>
                      </a:lnTo>
                      <a:cubicBezTo>
                        <a:pt x="2143" y="4947"/>
                        <a:pt x="2489" y="4474"/>
                        <a:pt x="2489" y="3939"/>
                      </a:cubicBezTo>
                      <a:cubicBezTo>
                        <a:pt x="2489" y="3246"/>
                        <a:pt x="1954" y="2868"/>
                        <a:pt x="1513" y="2553"/>
                      </a:cubicBezTo>
                      <a:cubicBezTo>
                        <a:pt x="1198" y="2300"/>
                        <a:pt x="851" y="2080"/>
                        <a:pt x="851" y="1828"/>
                      </a:cubicBezTo>
                      <a:cubicBezTo>
                        <a:pt x="788" y="1607"/>
                        <a:pt x="1009" y="1418"/>
                        <a:pt x="1229" y="1418"/>
                      </a:cubicBezTo>
                      <a:cubicBezTo>
                        <a:pt x="1481" y="1418"/>
                        <a:pt x="1670" y="1607"/>
                        <a:pt x="1670" y="1828"/>
                      </a:cubicBezTo>
                      <a:cubicBezTo>
                        <a:pt x="1670" y="2080"/>
                        <a:pt x="1859" y="2269"/>
                        <a:pt x="2048" y="2269"/>
                      </a:cubicBezTo>
                      <a:cubicBezTo>
                        <a:pt x="2300" y="2269"/>
                        <a:pt x="2489" y="2080"/>
                        <a:pt x="2489" y="1828"/>
                      </a:cubicBezTo>
                      <a:cubicBezTo>
                        <a:pt x="2489" y="1292"/>
                        <a:pt x="2143" y="851"/>
                        <a:pt x="1670" y="662"/>
                      </a:cubicBezTo>
                      <a:lnTo>
                        <a:pt x="1670" y="379"/>
                      </a:lnTo>
                      <a:cubicBezTo>
                        <a:pt x="1670" y="158"/>
                        <a:pt x="1481" y="1"/>
                        <a:pt x="122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  <a:buSzPts val="1400"/>
                  </a:pPr>
                  <a:endParaRPr sz="1600" kern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3" name="Google Shape;1353;p25">
                  <a:extLst>
                    <a:ext uri="{FF2B5EF4-FFF2-40B4-BE49-F238E27FC236}">
                      <a16:creationId xmlns:a16="http://schemas.microsoft.com/office/drawing/2014/main" id="{3CD8449E-9A60-FEE6-4060-9EA7FC1995C3}"/>
                    </a:ext>
                  </a:extLst>
                </p:cNvPr>
                <p:cNvSpPr/>
                <p:nvPr/>
              </p:nvSpPr>
              <p:spPr>
                <a:xfrm>
                  <a:off x="-60212825" y="2510750"/>
                  <a:ext cx="32325" cy="30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3" h="1213" extrusionOk="0">
                      <a:moveTo>
                        <a:pt x="836" y="0"/>
                      </a:moveTo>
                      <a:cubicBezTo>
                        <a:pt x="725" y="0"/>
                        <a:pt x="615" y="39"/>
                        <a:pt x="536" y="118"/>
                      </a:cubicBezTo>
                      <a:lnTo>
                        <a:pt x="158" y="496"/>
                      </a:lnTo>
                      <a:cubicBezTo>
                        <a:pt x="1" y="654"/>
                        <a:pt x="1" y="906"/>
                        <a:pt x="158" y="1095"/>
                      </a:cubicBezTo>
                      <a:cubicBezTo>
                        <a:pt x="237" y="1174"/>
                        <a:pt x="340" y="1213"/>
                        <a:pt x="442" y="1213"/>
                      </a:cubicBezTo>
                      <a:cubicBezTo>
                        <a:pt x="544" y="1213"/>
                        <a:pt x="647" y="1174"/>
                        <a:pt x="725" y="1095"/>
                      </a:cubicBezTo>
                      <a:lnTo>
                        <a:pt x="1135" y="717"/>
                      </a:lnTo>
                      <a:cubicBezTo>
                        <a:pt x="1293" y="559"/>
                        <a:pt x="1293" y="276"/>
                        <a:pt x="1135" y="118"/>
                      </a:cubicBezTo>
                      <a:cubicBezTo>
                        <a:pt x="1056" y="39"/>
                        <a:pt x="946" y="0"/>
                        <a:pt x="83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  <a:buSzPts val="1400"/>
                  </a:pPr>
                  <a:endParaRPr sz="1600" kern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4" name="Google Shape;1354;p25">
                  <a:extLst>
                    <a:ext uri="{FF2B5EF4-FFF2-40B4-BE49-F238E27FC236}">
                      <a16:creationId xmlns:a16="http://schemas.microsoft.com/office/drawing/2014/main" id="{906090E8-DA6F-2AD5-0537-46149672D7D0}"/>
                    </a:ext>
                  </a:extLst>
                </p:cNvPr>
                <p:cNvSpPr/>
                <p:nvPr/>
              </p:nvSpPr>
              <p:spPr>
                <a:xfrm>
                  <a:off x="-60012750" y="2310675"/>
                  <a:ext cx="32300" cy="30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2" h="1214" extrusionOk="0">
                      <a:moveTo>
                        <a:pt x="835" y="1"/>
                      </a:moveTo>
                      <a:cubicBezTo>
                        <a:pt x="725" y="1"/>
                        <a:pt x="614" y="40"/>
                        <a:pt x="536" y="119"/>
                      </a:cubicBezTo>
                      <a:lnTo>
                        <a:pt x="126" y="528"/>
                      </a:lnTo>
                      <a:cubicBezTo>
                        <a:pt x="0" y="686"/>
                        <a:pt x="0" y="938"/>
                        <a:pt x="126" y="1096"/>
                      </a:cubicBezTo>
                      <a:cubicBezTo>
                        <a:pt x="205" y="1174"/>
                        <a:pt x="315" y="1214"/>
                        <a:pt x="425" y="1214"/>
                      </a:cubicBezTo>
                      <a:cubicBezTo>
                        <a:pt x="536" y="1214"/>
                        <a:pt x="646" y="1174"/>
                        <a:pt x="725" y="1096"/>
                      </a:cubicBezTo>
                      <a:lnTo>
                        <a:pt x="1134" y="718"/>
                      </a:lnTo>
                      <a:cubicBezTo>
                        <a:pt x="1292" y="560"/>
                        <a:pt x="1292" y="276"/>
                        <a:pt x="1134" y="119"/>
                      </a:cubicBezTo>
                      <a:cubicBezTo>
                        <a:pt x="1056" y="40"/>
                        <a:pt x="945" y="1"/>
                        <a:pt x="83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  <a:buSzPts val="1400"/>
                  </a:pPr>
                  <a:endParaRPr sz="1600" kern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5" name="Google Shape;1355;p25">
                  <a:extLst>
                    <a:ext uri="{FF2B5EF4-FFF2-40B4-BE49-F238E27FC236}">
                      <a16:creationId xmlns:a16="http://schemas.microsoft.com/office/drawing/2014/main" id="{6FECC03F-6F51-36C3-F24A-B81C432F5F38}"/>
                    </a:ext>
                  </a:extLst>
                </p:cNvPr>
                <p:cNvSpPr/>
                <p:nvPr/>
              </p:nvSpPr>
              <p:spPr>
                <a:xfrm>
                  <a:off x="-60012750" y="2510750"/>
                  <a:ext cx="32300" cy="30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2" h="1213" extrusionOk="0">
                      <a:moveTo>
                        <a:pt x="425" y="0"/>
                      </a:moveTo>
                      <a:cubicBezTo>
                        <a:pt x="315" y="0"/>
                        <a:pt x="205" y="39"/>
                        <a:pt x="126" y="118"/>
                      </a:cubicBezTo>
                      <a:cubicBezTo>
                        <a:pt x="0" y="276"/>
                        <a:pt x="0" y="559"/>
                        <a:pt x="126" y="717"/>
                      </a:cubicBezTo>
                      <a:lnTo>
                        <a:pt x="536" y="1095"/>
                      </a:lnTo>
                      <a:cubicBezTo>
                        <a:pt x="614" y="1174"/>
                        <a:pt x="725" y="1213"/>
                        <a:pt x="835" y="1213"/>
                      </a:cubicBezTo>
                      <a:cubicBezTo>
                        <a:pt x="945" y="1213"/>
                        <a:pt x="1056" y="1174"/>
                        <a:pt x="1134" y="1095"/>
                      </a:cubicBezTo>
                      <a:cubicBezTo>
                        <a:pt x="1292" y="937"/>
                        <a:pt x="1292" y="654"/>
                        <a:pt x="1134" y="496"/>
                      </a:cubicBezTo>
                      <a:lnTo>
                        <a:pt x="725" y="118"/>
                      </a:lnTo>
                      <a:cubicBezTo>
                        <a:pt x="646" y="39"/>
                        <a:pt x="536" y="0"/>
                        <a:pt x="42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  <a:buSzPts val="1400"/>
                  </a:pPr>
                  <a:endParaRPr sz="1600" kern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6" name="Google Shape;1356;p25">
                  <a:extLst>
                    <a:ext uri="{FF2B5EF4-FFF2-40B4-BE49-F238E27FC236}">
                      <a16:creationId xmlns:a16="http://schemas.microsoft.com/office/drawing/2014/main" id="{53BE79DC-FBBD-2082-C91C-30E8F076E4EF}"/>
                    </a:ext>
                  </a:extLst>
                </p:cNvPr>
                <p:cNvSpPr/>
                <p:nvPr/>
              </p:nvSpPr>
              <p:spPr>
                <a:xfrm>
                  <a:off x="-60212825" y="2310675"/>
                  <a:ext cx="32325" cy="30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3" h="1214" extrusionOk="0">
                      <a:moveTo>
                        <a:pt x="442" y="1"/>
                      </a:moveTo>
                      <a:cubicBezTo>
                        <a:pt x="340" y="1"/>
                        <a:pt x="237" y="40"/>
                        <a:pt x="158" y="119"/>
                      </a:cubicBezTo>
                      <a:cubicBezTo>
                        <a:pt x="1" y="276"/>
                        <a:pt x="1" y="560"/>
                        <a:pt x="158" y="718"/>
                      </a:cubicBezTo>
                      <a:lnTo>
                        <a:pt x="536" y="1096"/>
                      </a:lnTo>
                      <a:cubicBezTo>
                        <a:pt x="615" y="1174"/>
                        <a:pt x="725" y="1214"/>
                        <a:pt x="836" y="1214"/>
                      </a:cubicBezTo>
                      <a:cubicBezTo>
                        <a:pt x="946" y="1214"/>
                        <a:pt x="1056" y="1174"/>
                        <a:pt x="1135" y="1096"/>
                      </a:cubicBezTo>
                      <a:cubicBezTo>
                        <a:pt x="1293" y="938"/>
                        <a:pt x="1293" y="686"/>
                        <a:pt x="1135" y="528"/>
                      </a:cubicBezTo>
                      <a:lnTo>
                        <a:pt x="725" y="119"/>
                      </a:lnTo>
                      <a:cubicBezTo>
                        <a:pt x="647" y="40"/>
                        <a:pt x="544" y="1"/>
                        <a:pt x="44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  <a:buSzPts val="1400"/>
                  </a:pPr>
                  <a:endParaRPr sz="1600" kern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7" name="Google Shape;1357;p25">
                  <a:extLst>
                    <a:ext uri="{FF2B5EF4-FFF2-40B4-BE49-F238E27FC236}">
                      <a16:creationId xmlns:a16="http://schemas.microsoft.com/office/drawing/2014/main" id="{5E5A8333-27AC-4FB8-6041-F3962A12CA55}"/>
                    </a:ext>
                  </a:extLst>
                </p:cNvPr>
                <p:cNvSpPr/>
                <p:nvPr/>
              </p:nvSpPr>
              <p:spPr>
                <a:xfrm>
                  <a:off x="-59974175" y="2415250"/>
                  <a:ext cx="35475" cy="20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9" h="820" extrusionOk="0">
                      <a:moveTo>
                        <a:pt x="442" y="0"/>
                      </a:moveTo>
                      <a:cubicBezTo>
                        <a:pt x="221" y="0"/>
                        <a:pt x="1" y="189"/>
                        <a:pt x="1" y="378"/>
                      </a:cubicBezTo>
                      <a:cubicBezTo>
                        <a:pt x="1" y="630"/>
                        <a:pt x="221" y="819"/>
                        <a:pt x="442" y="819"/>
                      </a:cubicBezTo>
                      <a:lnTo>
                        <a:pt x="1009" y="819"/>
                      </a:lnTo>
                      <a:cubicBezTo>
                        <a:pt x="1230" y="819"/>
                        <a:pt x="1387" y="630"/>
                        <a:pt x="1387" y="378"/>
                      </a:cubicBezTo>
                      <a:cubicBezTo>
                        <a:pt x="1419" y="189"/>
                        <a:pt x="1230" y="0"/>
                        <a:pt x="100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  <a:buSzPts val="1400"/>
                  </a:pPr>
                  <a:endParaRPr sz="1600" kern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</p:grpSp>
      <p:grpSp>
        <p:nvGrpSpPr>
          <p:cNvPr id="68" name="Grupo 67">
            <a:extLst>
              <a:ext uri="{FF2B5EF4-FFF2-40B4-BE49-F238E27FC236}">
                <a16:creationId xmlns:a16="http://schemas.microsoft.com/office/drawing/2014/main" id="{9A8B242A-47F6-82F4-EC0C-F463B2096B46}"/>
              </a:ext>
            </a:extLst>
          </p:cNvPr>
          <p:cNvGrpSpPr/>
          <p:nvPr/>
        </p:nvGrpSpPr>
        <p:grpSpPr>
          <a:xfrm>
            <a:off x="457833" y="3793090"/>
            <a:ext cx="336000" cy="336000"/>
            <a:chOff x="473710" y="2595167"/>
            <a:chExt cx="375206" cy="375206"/>
          </a:xfrm>
        </p:grpSpPr>
        <p:sp>
          <p:nvSpPr>
            <p:cNvPr id="69" name="Elipse 68">
              <a:extLst>
                <a:ext uri="{FF2B5EF4-FFF2-40B4-BE49-F238E27FC236}">
                  <a16:creationId xmlns:a16="http://schemas.microsoft.com/office/drawing/2014/main" id="{4DCA20FA-D895-11E0-6DDA-5394020303E3}"/>
                </a:ext>
              </a:extLst>
            </p:cNvPr>
            <p:cNvSpPr/>
            <p:nvPr/>
          </p:nvSpPr>
          <p:spPr>
            <a:xfrm>
              <a:off x="473710" y="2595167"/>
              <a:ext cx="375206" cy="375206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s-CO" sz="1333" kern="0">
                <a:solidFill>
                  <a:prstClr val="white"/>
                </a:solidFill>
                <a:latin typeface="Calibri" panose="020F0502020204030204"/>
                <a:sym typeface="Arial"/>
              </a:endParaRPr>
            </a:p>
          </p:txBody>
        </p:sp>
        <p:grpSp>
          <p:nvGrpSpPr>
            <p:cNvPr id="70" name="Google Shape;1222;p25">
              <a:extLst>
                <a:ext uri="{FF2B5EF4-FFF2-40B4-BE49-F238E27FC236}">
                  <a16:creationId xmlns:a16="http://schemas.microsoft.com/office/drawing/2014/main" id="{CF1F8AF1-E8E0-2108-2762-9B79D05753FC}"/>
                </a:ext>
              </a:extLst>
            </p:cNvPr>
            <p:cNvGrpSpPr/>
            <p:nvPr/>
          </p:nvGrpSpPr>
          <p:grpSpPr>
            <a:xfrm>
              <a:off x="547303" y="2659070"/>
              <a:ext cx="228019" cy="247399"/>
              <a:chOff x="-65071579" y="1812284"/>
              <a:chExt cx="316599" cy="316649"/>
            </a:xfrm>
            <a:solidFill>
              <a:schemeClr val="bg1"/>
            </a:solidFill>
          </p:grpSpPr>
          <p:sp>
            <p:nvSpPr>
              <p:cNvPr id="71" name="Google Shape;1223;p25">
                <a:extLst>
                  <a:ext uri="{FF2B5EF4-FFF2-40B4-BE49-F238E27FC236}">
                    <a16:creationId xmlns:a16="http://schemas.microsoft.com/office/drawing/2014/main" id="{66016EB6-E132-E5B8-1249-4A036EEF5AC2}"/>
                  </a:ext>
                </a:extLst>
              </p:cNvPr>
              <p:cNvSpPr/>
              <p:nvPr/>
            </p:nvSpPr>
            <p:spPr>
              <a:xfrm>
                <a:off x="-65071579" y="1853233"/>
                <a:ext cx="275675" cy="275700"/>
              </a:xfrm>
              <a:custGeom>
                <a:avLst/>
                <a:gdLst/>
                <a:ahLst/>
                <a:cxnLst/>
                <a:rect l="l" t="t" r="r" b="b"/>
                <a:pathLst>
                  <a:path w="11027" h="11028" extrusionOk="0">
                    <a:moveTo>
                      <a:pt x="5073" y="820"/>
                    </a:moveTo>
                    <a:lnTo>
                      <a:pt x="5073" y="5514"/>
                    </a:lnTo>
                    <a:cubicBezTo>
                      <a:pt x="5073" y="5766"/>
                      <a:pt x="5262" y="5923"/>
                      <a:pt x="5482" y="5923"/>
                    </a:cubicBezTo>
                    <a:lnTo>
                      <a:pt x="10145" y="5923"/>
                    </a:lnTo>
                    <a:cubicBezTo>
                      <a:pt x="9956" y="8318"/>
                      <a:pt x="7940" y="10208"/>
                      <a:pt x="5482" y="10208"/>
                    </a:cubicBezTo>
                    <a:cubicBezTo>
                      <a:pt x="2867" y="10208"/>
                      <a:pt x="788" y="8129"/>
                      <a:pt x="788" y="5514"/>
                    </a:cubicBezTo>
                    <a:cubicBezTo>
                      <a:pt x="788" y="3088"/>
                      <a:pt x="2678" y="1072"/>
                      <a:pt x="5073" y="820"/>
                    </a:cubicBezTo>
                    <a:close/>
                    <a:moveTo>
                      <a:pt x="5514" y="0"/>
                    </a:moveTo>
                    <a:cubicBezTo>
                      <a:pt x="2458" y="0"/>
                      <a:pt x="0" y="2489"/>
                      <a:pt x="0" y="5514"/>
                    </a:cubicBezTo>
                    <a:cubicBezTo>
                      <a:pt x="0" y="8538"/>
                      <a:pt x="2458" y="11027"/>
                      <a:pt x="5514" y="11027"/>
                    </a:cubicBezTo>
                    <a:cubicBezTo>
                      <a:pt x="8538" y="11027"/>
                      <a:pt x="11027" y="8538"/>
                      <a:pt x="11027" y="5514"/>
                    </a:cubicBezTo>
                    <a:cubicBezTo>
                      <a:pt x="11027" y="5293"/>
                      <a:pt x="10807" y="5104"/>
                      <a:pt x="10618" y="5104"/>
                    </a:cubicBezTo>
                    <a:lnTo>
                      <a:pt x="5923" y="5104"/>
                    </a:lnTo>
                    <a:lnTo>
                      <a:pt x="5923" y="410"/>
                    </a:lnTo>
                    <a:cubicBezTo>
                      <a:pt x="5892" y="158"/>
                      <a:pt x="5734" y="0"/>
                      <a:pt x="551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buSzPts val="1400"/>
                </a:pPr>
                <a:endParaRPr sz="1333" kern="0">
                  <a:solidFill>
                    <a:srgbClr val="DFE3E5">
                      <a:lumMod val="50000"/>
                    </a:srgbClr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2" name="Google Shape;1224;p25">
                <a:extLst>
                  <a:ext uri="{FF2B5EF4-FFF2-40B4-BE49-F238E27FC236}">
                    <a16:creationId xmlns:a16="http://schemas.microsoft.com/office/drawing/2014/main" id="{43023402-71D1-F286-CA6E-B347FDA612B7}"/>
                  </a:ext>
                </a:extLst>
              </p:cNvPr>
              <p:cNvSpPr/>
              <p:nvPr/>
            </p:nvSpPr>
            <p:spPr>
              <a:xfrm>
                <a:off x="-64903880" y="1812284"/>
                <a:ext cx="148900" cy="148875"/>
              </a:xfrm>
              <a:custGeom>
                <a:avLst/>
                <a:gdLst/>
                <a:ahLst/>
                <a:cxnLst/>
                <a:rect l="l" t="t" r="r" b="b"/>
                <a:pathLst>
                  <a:path w="5956" h="5955" extrusionOk="0">
                    <a:moveTo>
                      <a:pt x="852" y="819"/>
                    </a:moveTo>
                    <a:cubicBezTo>
                      <a:pt x="3088" y="1008"/>
                      <a:pt x="4884" y="2836"/>
                      <a:pt x="5105" y="5073"/>
                    </a:cubicBezTo>
                    <a:lnTo>
                      <a:pt x="852" y="5073"/>
                    </a:lnTo>
                    <a:lnTo>
                      <a:pt x="852" y="819"/>
                    </a:lnTo>
                    <a:close/>
                    <a:moveTo>
                      <a:pt x="442" y="0"/>
                    </a:moveTo>
                    <a:cubicBezTo>
                      <a:pt x="221" y="0"/>
                      <a:pt x="1" y="189"/>
                      <a:pt x="1" y="441"/>
                    </a:cubicBezTo>
                    <a:lnTo>
                      <a:pt x="1" y="5514"/>
                    </a:lnTo>
                    <a:cubicBezTo>
                      <a:pt x="1" y="5734"/>
                      <a:pt x="221" y="5955"/>
                      <a:pt x="442" y="5955"/>
                    </a:cubicBezTo>
                    <a:lnTo>
                      <a:pt x="5514" y="5955"/>
                    </a:lnTo>
                    <a:cubicBezTo>
                      <a:pt x="5766" y="5955"/>
                      <a:pt x="5955" y="5734"/>
                      <a:pt x="5955" y="5514"/>
                    </a:cubicBezTo>
                    <a:cubicBezTo>
                      <a:pt x="5955" y="2426"/>
                      <a:pt x="3466" y="0"/>
                      <a:pt x="44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buSzPts val="1400"/>
                </a:pPr>
                <a:endParaRPr sz="1333" kern="0">
                  <a:solidFill>
                    <a:srgbClr val="DFE3E5">
                      <a:lumMod val="50000"/>
                    </a:srgbClr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73" name="Grupo 72">
            <a:extLst>
              <a:ext uri="{FF2B5EF4-FFF2-40B4-BE49-F238E27FC236}">
                <a16:creationId xmlns:a16="http://schemas.microsoft.com/office/drawing/2014/main" id="{501F63DB-15D8-EB7D-BD0F-09A4853427A2}"/>
              </a:ext>
            </a:extLst>
          </p:cNvPr>
          <p:cNvGrpSpPr/>
          <p:nvPr/>
        </p:nvGrpSpPr>
        <p:grpSpPr>
          <a:xfrm>
            <a:off x="457833" y="4434484"/>
            <a:ext cx="336000" cy="336000"/>
            <a:chOff x="4721813" y="2424152"/>
            <a:chExt cx="375206" cy="375206"/>
          </a:xfrm>
        </p:grpSpPr>
        <p:sp>
          <p:nvSpPr>
            <p:cNvPr id="74" name="Elipse 73">
              <a:extLst>
                <a:ext uri="{FF2B5EF4-FFF2-40B4-BE49-F238E27FC236}">
                  <a16:creationId xmlns:a16="http://schemas.microsoft.com/office/drawing/2014/main" id="{3CF12871-334C-5477-7090-A917BD22DBBD}"/>
                </a:ext>
              </a:extLst>
            </p:cNvPr>
            <p:cNvSpPr/>
            <p:nvPr/>
          </p:nvSpPr>
          <p:spPr>
            <a:xfrm>
              <a:off x="4721813" y="2424152"/>
              <a:ext cx="375206" cy="375206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s-CO" sz="1333" kern="0">
                <a:solidFill>
                  <a:prstClr val="white"/>
                </a:solidFill>
                <a:latin typeface="Calibri" panose="020F0502020204030204"/>
                <a:sym typeface="Arial"/>
              </a:endParaRPr>
            </a:p>
          </p:txBody>
        </p:sp>
        <p:grpSp>
          <p:nvGrpSpPr>
            <p:cNvPr id="75" name="Google Shape;1293;p25">
              <a:extLst>
                <a:ext uri="{FF2B5EF4-FFF2-40B4-BE49-F238E27FC236}">
                  <a16:creationId xmlns:a16="http://schemas.microsoft.com/office/drawing/2014/main" id="{255775EC-708A-AC81-3E6F-7FC42BD23179}"/>
                </a:ext>
              </a:extLst>
            </p:cNvPr>
            <p:cNvGrpSpPr/>
            <p:nvPr/>
          </p:nvGrpSpPr>
          <p:grpSpPr>
            <a:xfrm>
              <a:off x="4813701" y="2495054"/>
              <a:ext cx="191429" cy="233424"/>
              <a:chOff x="-64520087" y="2052584"/>
              <a:chExt cx="207150" cy="316000"/>
            </a:xfrm>
            <a:solidFill>
              <a:schemeClr val="bg1"/>
            </a:solidFill>
          </p:grpSpPr>
          <p:sp>
            <p:nvSpPr>
              <p:cNvPr id="76" name="Google Shape;1294;p25">
                <a:extLst>
                  <a:ext uri="{FF2B5EF4-FFF2-40B4-BE49-F238E27FC236}">
                    <a16:creationId xmlns:a16="http://schemas.microsoft.com/office/drawing/2014/main" id="{E559F965-7B95-6EFE-9127-E25B11042D9D}"/>
                  </a:ext>
                </a:extLst>
              </p:cNvPr>
              <p:cNvSpPr/>
              <p:nvPr/>
            </p:nvSpPr>
            <p:spPr>
              <a:xfrm>
                <a:off x="-64446887" y="2080935"/>
                <a:ext cx="61450" cy="147325"/>
              </a:xfrm>
              <a:custGeom>
                <a:avLst/>
                <a:gdLst/>
                <a:ahLst/>
                <a:cxnLst/>
                <a:rect l="l" t="t" r="r" b="b"/>
                <a:pathLst>
                  <a:path w="2458" h="5893" extrusionOk="0">
                    <a:moveTo>
                      <a:pt x="1229" y="1"/>
                    </a:moveTo>
                    <a:cubicBezTo>
                      <a:pt x="1008" y="1"/>
                      <a:pt x="851" y="221"/>
                      <a:pt x="851" y="442"/>
                    </a:cubicBezTo>
                    <a:lnTo>
                      <a:pt x="851" y="726"/>
                    </a:lnTo>
                    <a:cubicBezTo>
                      <a:pt x="378" y="883"/>
                      <a:pt x="0" y="1356"/>
                      <a:pt x="0" y="1891"/>
                    </a:cubicBezTo>
                    <a:cubicBezTo>
                      <a:pt x="0" y="2584"/>
                      <a:pt x="567" y="2962"/>
                      <a:pt x="1008" y="3277"/>
                    </a:cubicBezTo>
                    <a:cubicBezTo>
                      <a:pt x="1323" y="3529"/>
                      <a:pt x="1670" y="3750"/>
                      <a:pt x="1670" y="4002"/>
                    </a:cubicBezTo>
                    <a:cubicBezTo>
                      <a:pt x="1670" y="4223"/>
                      <a:pt x="1481" y="4412"/>
                      <a:pt x="1229" y="4412"/>
                    </a:cubicBezTo>
                    <a:cubicBezTo>
                      <a:pt x="1008" y="4412"/>
                      <a:pt x="851" y="4223"/>
                      <a:pt x="851" y="4002"/>
                    </a:cubicBezTo>
                    <a:cubicBezTo>
                      <a:pt x="851" y="3750"/>
                      <a:pt x="630" y="3592"/>
                      <a:pt x="441" y="3592"/>
                    </a:cubicBezTo>
                    <a:cubicBezTo>
                      <a:pt x="221" y="3592"/>
                      <a:pt x="0" y="3781"/>
                      <a:pt x="0" y="4002"/>
                    </a:cubicBezTo>
                    <a:cubicBezTo>
                      <a:pt x="0" y="4538"/>
                      <a:pt x="378" y="4979"/>
                      <a:pt x="851" y="5168"/>
                    </a:cubicBezTo>
                    <a:lnTo>
                      <a:pt x="851" y="5451"/>
                    </a:lnTo>
                    <a:cubicBezTo>
                      <a:pt x="851" y="5672"/>
                      <a:pt x="1040" y="5892"/>
                      <a:pt x="1229" y="5892"/>
                    </a:cubicBezTo>
                    <a:cubicBezTo>
                      <a:pt x="1481" y="5829"/>
                      <a:pt x="1639" y="5640"/>
                      <a:pt x="1639" y="5451"/>
                    </a:cubicBezTo>
                    <a:lnTo>
                      <a:pt x="1639" y="5168"/>
                    </a:lnTo>
                    <a:cubicBezTo>
                      <a:pt x="2111" y="5010"/>
                      <a:pt x="2458" y="4538"/>
                      <a:pt x="2458" y="4002"/>
                    </a:cubicBezTo>
                    <a:cubicBezTo>
                      <a:pt x="2458" y="3309"/>
                      <a:pt x="1891" y="2931"/>
                      <a:pt x="1481" y="2616"/>
                    </a:cubicBezTo>
                    <a:cubicBezTo>
                      <a:pt x="1166" y="2364"/>
                      <a:pt x="788" y="2143"/>
                      <a:pt x="788" y="1891"/>
                    </a:cubicBezTo>
                    <a:cubicBezTo>
                      <a:pt x="788" y="1671"/>
                      <a:pt x="1008" y="1513"/>
                      <a:pt x="1197" y="1513"/>
                    </a:cubicBezTo>
                    <a:cubicBezTo>
                      <a:pt x="1418" y="1513"/>
                      <a:pt x="1639" y="1702"/>
                      <a:pt x="1639" y="1891"/>
                    </a:cubicBezTo>
                    <a:cubicBezTo>
                      <a:pt x="1639" y="2143"/>
                      <a:pt x="1828" y="2332"/>
                      <a:pt x="2017" y="2332"/>
                    </a:cubicBezTo>
                    <a:cubicBezTo>
                      <a:pt x="2269" y="2332"/>
                      <a:pt x="2458" y="2143"/>
                      <a:pt x="2458" y="1891"/>
                    </a:cubicBezTo>
                    <a:cubicBezTo>
                      <a:pt x="2458" y="1356"/>
                      <a:pt x="2111" y="915"/>
                      <a:pt x="1639" y="726"/>
                    </a:cubicBezTo>
                    <a:lnTo>
                      <a:pt x="1639" y="442"/>
                    </a:lnTo>
                    <a:cubicBezTo>
                      <a:pt x="1639" y="221"/>
                      <a:pt x="1418" y="1"/>
                      <a:pt x="122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buSzPts val="1400"/>
                </a:pPr>
                <a:endParaRPr sz="1333" kern="0">
                  <a:solidFill>
                    <a:srgbClr val="DFE3E5">
                      <a:lumMod val="50000"/>
                    </a:srgbClr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7" name="Google Shape;1295;p25">
                <a:extLst>
                  <a:ext uri="{FF2B5EF4-FFF2-40B4-BE49-F238E27FC236}">
                    <a16:creationId xmlns:a16="http://schemas.microsoft.com/office/drawing/2014/main" id="{8EFA684B-93C1-B346-6D78-6F3E7C9727E0}"/>
                  </a:ext>
                </a:extLst>
              </p:cNvPr>
              <p:cNvSpPr/>
              <p:nvPr/>
            </p:nvSpPr>
            <p:spPr>
              <a:xfrm>
                <a:off x="-64520087" y="2052584"/>
                <a:ext cx="207150" cy="316000"/>
              </a:xfrm>
              <a:custGeom>
                <a:avLst/>
                <a:gdLst/>
                <a:ahLst/>
                <a:cxnLst/>
                <a:rect l="l" t="t" r="r" b="b"/>
                <a:pathLst>
                  <a:path w="8286" h="12640" extrusionOk="0">
                    <a:moveTo>
                      <a:pt x="4159" y="788"/>
                    </a:moveTo>
                    <a:cubicBezTo>
                      <a:pt x="5986" y="788"/>
                      <a:pt x="7467" y="2301"/>
                      <a:pt x="7467" y="4096"/>
                    </a:cubicBezTo>
                    <a:cubicBezTo>
                      <a:pt x="7467" y="5924"/>
                      <a:pt x="5986" y="7404"/>
                      <a:pt x="4159" y="7404"/>
                    </a:cubicBezTo>
                    <a:cubicBezTo>
                      <a:pt x="2300" y="7404"/>
                      <a:pt x="851" y="5924"/>
                      <a:pt x="851" y="4096"/>
                    </a:cubicBezTo>
                    <a:cubicBezTo>
                      <a:pt x="851" y="2301"/>
                      <a:pt x="2363" y="788"/>
                      <a:pt x="4159" y="788"/>
                    </a:cubicBezTo>
                    <a:close/>
                    <a:moveTo>
                      <a:pt x="851" y="8917"/>
                    </a:moveTo>
                    <a:cubicBezTo>
                      <a:pt x="1513" y="8980"/>
                      <a:pt x="2206" y="9295"/>
                      <a:pt x="2773" y="9862"/>
                    </a:cubicBezTo>
                    <a:cubicBezTo>
                      <a:pt x="3340" y="10429"/>
                      <a:pt x="3655" y="11122"/>
                      <a:pt x="3718" y="11784"/>
                    </a:cubicBezTo>
                    <a:cubicBezTo>
                      <a:pt x="3056" y="11689"/>
                      <a:pt x="2395" y="11374"/>
                      <a:pt x="1796" y="10838"/>
                    </a:cubicBezTo>
                    <a:cubicBezTo>
                      <a:pt x="1261" y="10271"/>
                      <a:pt x="945" y="9578"/>
                      <a:pt x="851" y="8917"/>
                    </a:cubicBezTo>
                    <a:close/>
                    <a:moveTo>
                      <a:pt x="7467" y="8917"/>
                    </a:moveTo>
                    <a:lnTo>
                      <a:pt x="7467" y="8917"/>
                    </a:lnTo>
                    <a:cubicBezTo>
                      <a:pt x="7404" y="9578"/>
                      <a:pt x="7089" y="10240"/>
                      <a:pt x="6522" y="10838"/>
                    </a:cubicBezTo>
                    <a:cubicBezTo>
                      <a:pt x="5923" y="11374"/>
                      <a:pt x="5262" y="11689"/>
                      <a:pt x="4600" y="11784"/>
                    </a:cubicBezTo>
                    <a:cubicBezTo>
                      <a:pt x="4663" y="11122"/>
                      <a:pt x="4947" y="10429"/>
                      <a:pt x="5545" y="9862"/>
                    </a:cubicBezTo>
                    <a:cubicBezTo>
                      <a:pt x="6081" y="9295"/>
                      <a:pt x="6805" y="8980"/>
                      <a:pt x="7467" y="8917"/>
                    </a:cubicBezTo>
                    <a:close/>
                    <a:moveTo>
                      <a:pt x="4159" y="1"/>
                    </a:moveTo>
                    <a:cubicBezTo>
                      <a:pt x="1891" y="1"/>
                      <a:pt x="32" y="1860"/>
                      <a:pt x="32" y="4128"/>
                    </a:cubicBezTo>
                    <a:cubicBezTo>
                      <a:pt x="32" y="6270"/>
                      <a:pt x="1670" y="8034"/>
                      <a:pt x="3781" y="8223"/>
                    </a:cubicBezTo>
                    <a:lnTo>
                      <a:pt x="3781" y="9736"/>
                    </a:lnTo>
                    <a:cubicBezTo>
                      <a:pt x="3623" y="9578"/>
                      <a:pt x="3497" y="9421"/>
                      <a:pt x="3371" y="9295"/>
                    </a:cubicBezTo>
                    <a:cubicBezTo>
                      <a:pt x="2584" y="8507"/>
                      <a:pt x="1576" y="8066"/>
                      <a:pt x="410" y="8066"/>
                    </a:cubicBezTo>
                    <a:cubicBezTo>
                      <a:pt x="189" y="8066"/>
                      <a:pt x="32" y="8287"/>
                      <a:pt x="32" y="8476"/>
                    </a:cubicBezTo>
                    <a:cubicBezTo>
                      <a:pt x="0" y="9578"/>
                      <a:pt x="410" y="10649"/>
                      <a:pt x="1261" y="11437"/>
                    </a:cubicBezTo>
                    <a:cubicBezTo>
                      <a:pt x="2048" y="12225"/>
                      <a:pt x="3056" y="12634"/>
                      <a:pt x="4096" y="12634"/>
                    </a:cubicBezTo>
                    <a:lnTo>
                      <a:pt x="4159" y="12634"/>
                    </a:lnTo>
                    <a:cubicBezTo>
                      <a:pt x="4225" y="12638"/>
                      <a:pt x="4290" y="12640"/>
                      <a:pt x="4355" y="12640"/>
                    </a:cubicBezTo>
                    <a:cubicBezTo>
                      <a:pt x="5385" y="12640"/>
                      <a:pt x="6348" y="12178"/>
                      <a:pt x="7089" y="11437"/>
                    </a:cubicBezTo>
                    <a:cubicBezTo>
                      <a:pt x="7877" y="10649"/>
                      <a:pt x="8286" y="9610"/>
                      <a:pt x="8286" y="8476"/>
                    </a:cubicBezTo>
                    <a:cubicBezTo>
                      <a:pt x="8286" y="8223"/>
                      <a:pt x="8097" y="8066"/>
                      <a:pt x="7908" y="8066"/>
                    </a:cubicBezTo>
                    <a:cubicBezTo>
                      <a:pt x="7872" y="8065"/>
                      <a:pt x="7837" y="8064"/>
                      <a:pt x="7801" y="8064"/>
                    </a:cubicBezTo>
                    <a:cubicBezTo>
                      <a:pt x="6709" y="8064"/>
                      <a:pt x="5709" y="8532"/>
                      <a:pt x="4947" y="9295"/>
                    </a:cubicBezTo>
                    <a:cubicBezTo>
                      <a:pt x="4821" y="9452"/>
                      <a:pt x="4663" y="9578"/>
                      <a:pt x="4569" y="9736"/>
                    </a:cubicBezTo>
                    <a:lnTo>
                      <a:pt x="4569" y="8223"/>
                    </a:lnTo>
                    <a:cubicBezTo>
                      <a:pt x="6648" y="8034"/>
                      <a:pt x="8286" y="6270"/>
                      <a:pt x="8286" y="4128"/>
                    </a:cubicBezTo>
                    <a:cubicBezTo>
                      <a:pt x="8286" y="1860"/>
                      <a:pt x="6459" y="1"/>
                      <a:pt x="415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buSzPts val="1400"/>
                </a:pPr>
                <a:endParaRPr sz="1333" kern="0">
                  <a:solidFill>
                    <a:srgbClr val="DFE3E5">
                      <a:lumMod val="50000"/>
                    </a:srgbClr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78" name="object 6">
            <a:extLst>
              <a:ext uri="{FF2B5EF4-FFF2-40B4-BE49-F238E27FC236}">
                <a16:creationId xmlns:a16="http://schemas.microsoft.com/office/drawing/2014/main" id="{6807CD7F-F854-B38B-33B7-DCE99F3B6B87}"/>
              </a:ext>
            </a:extLst>
          </p:cNvPr>
          <p:cNvSpPr txBox="1"/>
          <p:nvPr/>
        </p:nvSpPr>
        <p:spPr>
          <a:xfrm>
            <a:off x="407017" y="268842"/>
            <a:ext cx="11030737" cy="128560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lang="es-ES" sz="2750">
                <a:solidFill>
                  <a:srgbClr val="3EA8CB"/>
                </a:solidFill>
                <a:latin typeface="Montserrat" pitchFamily="2" charset="77"/>
                <a:cs typeface="Tahoma"/>
              </a:rPr>
              <a:t>Escenario Tope </a:t>
            </a:r>
            <a:endParaRPr sz="2750">
              <a:solidFill>
                <a:srgbClr val="3EA8CB"/>
              </a:solidFill>
              <a:latin typeface="Montserrat" pitchFamily="2" charset="77"/>
              <a:cs typeface="Tahoma"/>
            </a:endParaRPr>
          </a:p>
          <a:p>
            <a:pPr marL="4445" algn="ctr">
              <a:lnSpc>
                <a:spcPct val="100000"/>
              </a:lnSpc>
              <a:spcBef>
                <a:spcPts val="5"/>
              </a:spcBef>
            </a:pPr>
            <a:r>
              <a:rPr lang="es-ES" sz="2750" b="1">
                <a:solidFill>
                  <a:srgbClr val="3EA8CB"/>
                </a:solidFill>
                <a:latin typeface="Montserrat" pitchFamily="2" charset="77"/>
                <a:cs typeface="Tahoma"/>
              </a:rPr>
              <a:t>EMP285  Transformación Social</a:t>
            </a:r>
          </a:p>
          <a:p>
            <a:pPr marL="4445" algn="ctr">
              <a:lnSpc>
                <a:spcPct val="100000"/>
              </a:lnSpc>
              <a:spcBef>
                <a:spcPts val="5"/>
              </a:spcBef>
            </a:pPr>
            <a:r>
              <a:rPr lang="es-ES" sz="2750" b="1">
                <a:solidFill>
                  <a:srgbClr val="3EA8CB"/>
                </a:solidFill>
                <a:latin typeface="Montserrat" pitchFamily="2" charset="77"/>
                <a:cs typeface="Tahoma"/>
              </a:rPr>
              <a:t> Mejoramiento de Vivienda</a:t>
            </a:r>
            <a:endParaRPr sz="2750">
              <a:solidFill>
                <a:srgbClr val="3EA8CB"/>
              </a:solidFill>
              <a:latin typeface="Montserrat" pitchFamily="2" charset="77"/>
              <a:cs typeface="Tahoma"/>
            </a:endParaRPr>
          </a:p>
        </p:txBody>
      </p:sp>
      <p:sp>
        <p:nvSpPr>
          <p:cNvPr id="79" name="Rectángulo 78">
            <a:extLst>
              <a:ext uri="{FF2B5EF4-FFF2-40B4-BE49-F238E27FC236}">
                <a16:creationId xmlns:a16="http://schemas.microsoft.com/office/drawing/2014/main" id="{B7D14A52-51CD-FA31-23D0-718002C8793C}"/>
              </a:ext>
            </a:extLst>
          </p:cNvPr>
          <p:cNvSpPr/>
          <p:nvPr/>
        </p:nvSpPr>
        <p:spPr>
          <a:xfrm>
            <a:off x="10515600" y="3136914"/>
            <a:ext cx="1381957" cy="11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0" name="CuadroTexto 79">
            <a:extLst>
              <a:ext uri="{FF2B5EF4-FFF2-40B4-BE49-F238E27FC236}">
                <a16:creationId xmlns:a16="http://schemas.microsoft.com/office/drawing/2014/main" id="{B3E64245-917A-0808-D5D3-9702F86061CF}"/>
              </a:ext>
            </a:extLst>
          </p:cNvPr>
          <p:cNvSpPr txBox="1"/>
          <p:nvPr/>
        </p:nvSpPr>
        <p:spPr>
          <a:xfrm>
            <a:off x="4223995" y="5569926"/>
            <a:ext cx="78688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/>
              <a:t>Valor comisión por crédito: </a:t>
            </a:r>
            <a:r>
              <a:rPr lang="es-CO"/>
              <a:t>$7 millones aproximadamente para un crédito de $51 millones</a:t>
            </a:r>
          </a:p>
          <a:p>
            <a:r>
              <a:rPr lang="es-CO" b="1"/>
              <a:t>Número de créditos: </a:t>
            </a:r>
            <a:r>
              <a:rPr lang="es-CO"/>
              <a:t>2.340. Bajo este escenario se requerirían aproximadamente </a:t>
            </a:r>
            <a:r>
              <a:rPr lang="es-CO" b="1">
                <a:solidFill>
                  <a:srgbClr val="3EA8CB"/>
                </a:solidFill>
              </a:rPr>
              <a:t>160 mil millones para beneficiar a 20 mil hogares</a:t>
            </a:r>
          </a:p>
        </p:txBody>
      </p:sp>
      <p:grpSp>
        <p:nvGrpSpPr>
          <p:cNvPr id="81" name="Grupo 80">
            <a:extLst>
              <a:ext uri="{FF2B5EF4-FFF2-40B4-BE49-F238E27FC236}">
                <a16:creationId xmlns:a16="http://schemas.microsoft.com/office/drawing/2014/main" id="{BEAC9627-BABB-F3EC-34E7-C6AE2E3B150B}"/>
              </a:ext>
            </a:extLst>
          </p:cNvPr>
          <p:cNvGrpSpPr/>
          <p:nvPr/>
        </p:nvGrpSpPr>
        <p:grpSpPr>
          <a:xfrm>
            <a:off x="7807" y="5291683"/>
            <a:ext cx="1908213" cy="1553906"/>
            <a:chOff x="10423021" y="5643077"/>
            <a:chExt cx="1908213" cy="1553906"/>
          </a:xfrm>
        </p:grpSpPr>
        <p:pic>
          <p:nvPicPr>
            <p:cNvPr id="82" name="Imagen 81">
              <a:extLst>
                <a:ext uri="{FF2B5EF4-FFF2-40B4-BE49-F238E27FC236}">
                  <a16:creationId xmlns:a16="http://schemas.microsoft.com/office/drawing/2014/main" id="{5AE8ED47-4911-7805-7659-DEE11C5A5F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35501" r="32758"/>
            <a:stretch/>
          </p:blipFill>
          <p:spPr>
            <a:xfrm rot="5400000">
              <a:off x="10600175" y="5465923"/>
              <a:ext cx="1553906" cy="1908213"/>
            </a:xfrm>
            <a:prstGeom prst="rect">
              <a:avLst/>
            </a:prstGeom>
          </p:spPr>
        </p:pic>
        <p:pic>
          <p:nvPicPr>
            <p:cNvPr id="83" name="Imagen 82">
              <a:extLst>
                <a:ext uri="{FF2B5EF4-FFF2-40B4-BE49-F238E27FC236}">
                  <a16:creationId xmlns:a16="http://schemas.microsoft.com/office/drawing/2014/main" id="{6E8B981E-CFF9-79A2-C876-CB79586ABD9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766770" y="6196583"/>
              <a:ext cx="1270021" cy="5781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9353726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Verde azulado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CF36A3270F607479E8DEB13009CF3E0" ma:contentTypeVersion="19" ma:contentTypeDescription="Crear nuevo documento." ma:contentTypeScope="" ma:versionID="e4cab0ad97b65d71a34eb34ffac057dd">
  <xsd:schema xmlns:xsd="http://www.w3.org/2001/XMLSchema" xmlns:xs="http://www.w3.org/2001/XMLSchema" xmlns:p="http://schemas.microsoft.com/office/2006/metadata/properties" xmlns:ns2="7dd10dd9-8086-485b-8e63-cf40ef5ea313" xmlns:ns3="598173c1-8337-44b6-af4a-47afe9d143da" targetNamespace="http://schemas.microsoft.com/office/2006/metadata/properties" ma:root="true" ma:fieldsID="dd73db2574feef105d7a6ebb3a2c562a" ns2:_="" ns3:_="">
    <xsd:import namespace="7dd10dd9-8086-485b-8e63-cf40ef5ea313"/>
    <xsd:import namespace="598173c1-8337-44b6-af4a-47afe9d143d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Observacion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d10dd9-8086-485b-8e63-cf40ef5ea31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Etiquetas de imagen" ma:readOnly="false" ma:fieldId="{5cf76f15-5ced-4ddc-b409-7134ff3c332f}" ma:taxonomyMulti="true" ma:sspId="fbc45cb4-c21a-49bb-988e-5b402dd8a97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Observaciones" ma:index="25" nillable="true" ma:displayName="Observaciones" ma:description="Campo creado para agregar cualquier tipo de comentario respecto al documento en cuestión." ma:format="Dropdown" ma:internalName="Observacione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8173c1-8337-44b6-af4a-47afe9d143da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bservaciones xmlns="7dd10dd9-8086-485b-8e63-cf40ef5ea313" xsi:nil="true"/>
    <lcf76f155ced4ddcb4097134ff3c332f xmlns="7dd10dd9-8086-485b-8e63-cf40ef5ea31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37764AB-6BB8-4ECD-854F-5DFC918D270B}"/>
</file>

<file path=customXml/itemProps2.xml><?xml version="1.0" encoding="utf-8"?>
<ds:datastoreItem xmlns:ds="http://schemas.openxmlformats.org/officeDocument/2006/customXml" ds:itemID="{68DB4463-51E8-4E77-B09D-A78FE4F5B840}"/>
</file>

<file path=customXml/itemProps3.xml><?xml version="1.0" encoding="utf-8"?>
<ds:datastoreItem xmlns:ds="http://schemas.openxmlformats.org/officeDocument/2006/customXml" ds:itemID="{50F6AD2B-2366-4170-90C2-5AECFCA01CF2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1094</Words>
  <Application>Microsoft Office PowerPoint</Application>
  <PresentationFormat>Panorámica</PresentationFormat>
  <Paragraphs>154</Paragraphs>
  <Slides>17</Slides>
  <Notes>1</Notes>
  <HiddenSlides>0</HiddenSlides>
  <MMClips>0</MMClips>
  <ScaleCrop>false</ScaleCrop>
  <HeadingPairs>
    <vt:vector size="8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28" baseType="lpstr">
      <vt:lpstr>Aptos</vt:lpstr>
      <vt:lpstr>Aptos Display</vt:lpstr>
      <vt:lpstr>Arial</vt:lpstr>
      <vt:lpstr>Arial,Sans-Serif</vt:lpstr>
      <vt:lpstr>Calibri</vt:lpstr>
      <vt:lpstr>Courier New</vt:lpstr>
      <vt:lpstr>Gill Sans MT</vt:lpstr>
      <vt:lpstr>Montserrat</vt:lpstr>
      <vt:lpstr>Verdana</vt:lpstr>
      <vt:lpstr>Tema de Office</vt:lpstr>
      <vt:lpstr>Worksheet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Diego Hernando Rodriguez Sosa</cp:lastModifiedBy>
  <cp:revision>1</cp:revision>
  <dcterms:created xsi:type="dcterms:W3CDTF">2023-05-08T00:34:42Z</dcterms:created>
  <dcterms:modified xsi:type="dcterms:W3CDTF">2025-11-06T13:32:34Z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0x0101006CF36A3270F607479E8DEB13009CF3E0</vt:lpwstr>
  </property>
</Properties>
</file>