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diagrams/data4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.xml" ContentType="application/vnd.openxmlformats-officedocument.theme+xml"/>
  <Override PartName="/ppt/theme/theme13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theme/theme12.xml" ContentType="application/vnd.openxmlformats-officedocument.theme+xml"/>
  <Override PartName="/ppt/theme/theme11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theme/theme8.xml" ContentType="application/vnd.openxmlformats-officedocument.them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1" r:id="rId2"/>
    <p:sldMasterId id="2147483703" r:id="rId3"/>
    <p:sldMasterId id="2147483706" r:id="rId4"/>
    <p:sldMasterId id="2147483708" r:id="rId5"/>
    <p:sldMasterId id="2147483710" r:id="rId6"/>
    <p:sldMasterId id="2147483769" r:id="rId7"/>
    <p:sldMasterId id="2147483782" r:id="rId8"/>
    <p:sldMasterId id="2147483784" r:id="rId9"/>
    <p:sldMasterId id="2147483787" r:id="rId10"/>
    <p:sldMasterId id="2147483789" r:id="rId11"/>
    <p:sldMasterId id="2147483791" r:id="rId12"/>
    <p:sldMasterId id="2147483793" r:id="rId13"/>
  </p:sldMasterIdLst>
  <p:sldIdLst>
    <p:sldId id="544" r:id="rId14"/>
    <p:sldId id="258" r:id="rId15"/>
    <p:sldId id="259" r:id="rId16"/>
    <p:sldId id="545" r:id="rId17"/>
  </p:sldIdLst>
  <p:sldSz cx="12192000" cy="6858000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52" d="100"/>
          <a:sy n="52" d="100"/>
        </p:scale>
        <p:origin x="81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customXml" Target="../customXml/item2.xml"/><Relationship Id="rId10" Type="http://schemas.openxmlformats.org/officeDocument/2006/relationships/slideMaster" Target="slideMasters/slideMaster10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4AAA47-4CC0-4753-87A0-9963806A35D0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EBFDFE7F-C413-4234-B38B-B915A4737F08}">
      <dgm:prSet phldrT="[Texto]"/>
      <dgm:spPr/>
      <dgm:t>
        <a:bodyPr/>
        <a:lstStyle/>
        <a:p>
          <a:r>
            <a:rPr lang="es-ES" dirty="0"/>
            <a:t>Batería</a:t>
          </a:r>
          <a:endParaRPr lang="es-CO" dirty="0"/>
        </a:p>
      </dgm:t>
    </dgm:pt>
    <dgm:pt modelId="{BF1701A6-273C-4637-AD98-E613B5E22D77}" type="parTrans" cxnId="{CBFB8F25-38D8-4613-9C4C-1C852CB91BB8}">
      <dgm:prSet/>
      <dgm:spPr/>
      <dgm:t>
        <a:bodyPr/>
        <a:lstStyle/>
        <a:p>
          <a:endParaRPr lang="es-CO"/>
        </a:p>
      </dgm:t>
    </dgm:pt>
    <dgm:pt modelId="{26DB6B75-521E-490D-8291-4E6E1F52C8E0}" type="sibTrans" cxnId="{CBFB8F25-38D8-4613-9C4C-1C852CB91BB8}">
      <dgm:prSet/>
      <dgm:spPr/>
      <dgm:t>
        <a:bodyPr/>
        <a:lstStyle/>
        <a:p>
          <a:endParaRPr lang="es-CO"/>
        </a:p>
      </dgm:t>
    </dgm:pt>
    <dgm:pt modelId="{786C89AF-C4D7-4EEB-BD25-056856AE8266}">
      <dgm:prSet phldrT="[Texto]"/>
      <dgm:spPr/>
      <dgm:t>
        <a:bodyPr/>
        <a:lstStyle/>
        <a:p>
          <a:r>
            <a:rPr lang="es-ES" dirty="0"/>
            <a:t>Driver </a:t>
          </a:r>
          <a:endParaRPr lang="es-CO" dirty="0"/>
        </a:p>
      </dgm:t>
    </dgm:pt>
    <dgm:pt modelId="{B1EE52A5-9FE6-4563-97EA-74EE22ACC967}" type="parTrans" cxnId="{B949A607-936F-4E26-8692-9320786DBAD0}">
      <dgm:prSet/>
      <dgm:spPr/>
      <dgm:t>
        <a:bodyPr/>
        <a:lstStyle/>
        <a:p>
          <a:endParaRPr lang="es-CO"/>
        </a:p>
      </dgm:t>
    </dgm:pt>
    <dgm:pt modelId="{80D1D296-D92D-4D2F-BEDC-F95AE831429E}" type="sibTrans" cxnId="{B949A607-936F-4E26-8692-9320786DBAD0}">
      <dgm:prSet/>
      <dgm:spPr/>
      <dgm:t>
        <a:bodyPr/>
        <a:lstStyle/>
        <a:p>
          <a:endParaRPr lang="es-CO"/>
        </a:p>
      </dgm:t>
    </dgm:pt>
    <dgm:pt modelId="{5796FA34-FC19-4815-A2DE-7E45CDD5FAFB}">
      <dgm:prSet phldrT="[Texto]"/>
      <dgm:spPr/>
      <dgm:t>
        <a:bodyPr/>
        <a:lstStyle/>
        <a:p>
          <a:r>
            <a:rPr lang="es-ES" dirty="0"/>
            <a:t>Motores</a:t>
          </a:r>
          <a:endParaRPr lang="es-CO" dirty="0"/>
        </a:p>
      </dgm:t>
    </dgm:pt>
    <dgm:pt modelId="{F1CD3093-78AC-4AB7-B04C-0017E7FBA7C2}" type="parTrans" cxnId="{D047C3B2-4EF6-41D7-9F63-99DC56065228}">
      <dgm:prSet/>
      <dgm:spPr/>
      <dgm:t>
        <a:bodyPr/>
        <a:lstStyle/>
        <a:p>
          <a:endParaRPr lang="es-CO"/>
        </a:p>
      </dgm:t>
    </dgm:pt>
    <dgm:pt modelId="{3FE723AA-780D-48EE-AF4B-65FEE28DEB4F}" type="sibTrans" cxnId="{D047C3B2-4EF6-41D7-9F63-99DC56065228}">
      <dgm:prSet/>
      <dgm:spPr/>
      <dgm:t>
        <a:bodyPr/>
        <a:lstStyle/>
        <a:p>
          <a:endParaRPr lang="es-CO"/>
        </a:p>
      </dgm:t>
    </dgm:pt>
    <dgm:pt modelId="{6B1E91FA-C305-493E-9D7B-245109EB3150}" type="pres">
      <dgm:prSet presAssocID="{944AAA47-4CC0-4753-87A0-9963806A35D0}" presName="Name0" presStyleCnt="0">
        <dgm:presLayoutVars>
          <dgm:dir/>
          <dgm:resizeHandles val="exact"/>
        </dgm:presLayoutVars>
      </dgm:prSet>
      <dgm:spPr/>
    </dgm:pt>
    <dgm:pt modelId="{C130788A-A09D-45D1-9191-0E5DC05EE515}" type="pres">
      <dgm:prSet presAssocID="{EBFDFE7F-C413-4234-B38B-B915A4737F08}" presName="node" presStyleLbl="node1" presStyleIdx="0" presStyleCnt="3">
        <dgm:presLayoutVars>
          <dgm:bulletEnabled val="1"/>
        </dgm:presLayoutVars>
      </dgm:prSet>
      <dgm:spPr/>
    </dgm:pt>
    <dgm:pt modelId="{056FE720-9912-4889-85D9-479356C37A14}" type="pres">
      <dgm:prSet presAssocID="{26DB6B75-521E-490D-8291-4E6E1F52C8E0}" presName="sibTrans" presStyleLbl="sibTrans2D1" presStyleIdx="0" presStyleCnt="2"/>
      <dgm:spPr/>
    </dgm:pt>
    <dgm:pt modelId="{FE82605C-FF29-4D8D-B16B-102F5E7302E0}" type="pres">
      <dgm:prSet presAssocID="{26DB6B75-521E-490D-8291-4E6E1F52C8E0}" presName="connectorText" presStyleLbl="sibTrans2D1" presStyleIdx="0" presStyleCnt="2"/>
      <dgm:spPr/>
    </dgm:pt>
    <dgm:pt modelId="{6C230058-573C-42A3-B738-B1A22C5712AE}" type="pres">
      <dgm:prSet presAssocID="{786C89AF-C4D7-4EEB-BD25-056856AE8266}" presName="node" presStyleLbl="node1" presStyleIdx="1" presStyleCnt="3">
        <dgm:presLayoutVars>
          <dgm:bulletEnabled val="1"/>
        </dgm:presLayoutVars>
      </dgm:prSet>
      <dgm:spPr/>
    </dgm:pt>
    <dgm:pt modelId="{D8AA6D9C-9D79-4FEE-AC80-82FAC07DF94C}" type="pres">
      <dgm:prSet presAssocID="{80D1D296-D92D-4D2F-BEDC-F95AE831429E}" presName="sibTrans" presStyleLbl="sibTrans2D1" presStyleIdx="1" presStyleCnt="2"/>
      <dgm:spPr/>
    </dgm:pt>
    <dgm:pt modelId="{3BEF03C2-4D21-44CD-935D-C10CB1C1CD8A}" type="pres">
      <dgm:prSet presAssocID="{80D1D296-D92D-4D2F-BEDC-F95AE831429E}" presName="connectorText" presStyleLbl="sibTrans2D1" presStyleIdx="1" presStyleCnt="2"/>
      <dgm:spPr/>
    </dgm:pt>
    <dgm:pt modelId="{7A3A9636-67B3-4321-ACA4-5F42C0210BA9}" type="pres">
      <dgm:prSet presAssocID="{5796FA34-FC19-4815-A2DE-7E45CDD5FAFB}" presName="node" presStyleLbl="node1" presStyleIdx="2" presStyleCnt="3">
        <dgm:presLayoutVars>
          <dgm:bulletEnabled val="1"/>
        </dgm:presLayoutVars>
      </dgm:prSet>
      <dgm:spPr/>
    </dgm:pt>
  </dgm:ptLst>
  <dgm:cxnLst>
    <dgm:cxn modelId="{B949A607-936F-4E26-8692-9320786DBAD0}" srcId="{944AAA47-4CC0-4753-87A0-9963806A35D0}" destId="{786C89AF-C4D7-4EEB-BD25-056856AE8266}" srcOrd="1" destOrd="0" parTransId="{B1EE52A5-9FE6-4563-97EA-74EE22ACC967}" sibTransId="{80D1D296-D92D-4D2F-BEDC-F95AE831429E}"/>
    <dgm:cxn modelId="{C1B0301E-8373-469A-9A00-56A7708D88CF}" type="presOf" srcId="{26DB6B75-521E-490D-8291-4E6E1F52C8E0}" destId="{056FE720-9912-4889-85D9-479356C37A14}" srcOrd="0" destOrd="0" presId="urn:microsoft.com/office/officeart/2005/8/layout/process1"/>
    <dgm:cxn modelId="{CBFB8F25-38D8-4613-9C4C-1C852CB91BB8}" srcId="{944AAA47-4CC0-4753-87A0-9963806A35D0}" destId="{EBFDFE7F-C413-4234-B38B-B915A4737F08}" srcOrd="0" destOrd="0" parTransId="{BF1701A6-273C-4637-AD98-E613B5E22D77}" sibTransId="{26DB6B75-521E-490D-8291-4E6E1F52C8E0}"/>
    <dgm:cxn modelId="{D2F89952-C2AF-4AF1-B34C-99FE64E98044}" type="presOf" srcId="{944AAA47-4CC0-4753-87A0-9963806A35D0}" destId="{6B1E91FA-C305-493E-9D7B-245109EB3150}" srcOrd="0" destOrd="0" presId="urn:microsoft.com/office/officeart/2005/8/layout/process1"/>
    <dgm:cxn modelId="{99032173-3D6F-4895-987D-1615A1328869}" type="presOf" srcId="{26DB6B75-521E-490D-8291-4E6E1F52C8E0}" destId="{FE82605C-FF29-4D8D-B16B-102F5E7302E0}" srcOrd="1" destOrd="0" presId="urn:microsoft.com/office/officeart/2005/8/layout/process1"/>
    <dgm:cxn modelId="{55B3EDAA-AC1C-43A4-9037-18D0B1374960}" type="presOf" srcId="{5796FA34-FC19-4815-A2DE-7E45CDD5FAFB}" destId="{7A3A9636-67B3-4321-ACA4-5F42C0210BA9}" srcOrd="0" destOrd="0" presId="urn:microsoft.com/office/officeart/2005/8/layout/process1"/>
    <dgm:cxn modelId="{D047C3B2-4EF6-41D7-9F63-99DC56065228}" srcId="{944AAA47-4CC0-4753-87A0-9963806A35D0}" destId="{5796FA34-FC19-4815-A2DE-7E45CDD5FAFB}" srcOrd="2" destOrd="0" parTransId="{F1CD3093-78AC-4AB7-B04C-0017E7FBA7C2}" sibTransId="{3FE723AA-780D-48EE-AF4B-65FEE28DEB4F}"/>
    <dgm:cxn modelId="{5F79D0B3-548E-4635-92B3-6E1114AA2DBA}" type="presOf" srcId="{80D1D296-D92D-4D2F-BEDC-F95AE831429E}" destId="{D8AA6D9C-9D79-4FEE-AC80-82FAC07DF94C}" srcOrd="0" destOrd="0" presId="urn:microsoft.com/office/officeart/2005/8/layout/process1"/>
    <dgm:cxn modelId="{3D4552C9-9A2B-4814-9F77-3288F7AAA1B9}" type="presOf" srcId="{786C89AF-C4D7-4EEB-BD25-056856AE8266}" destId="{6C230058-573C-42A3-B738-B1A22C5712AE}" srcOrd="0" destOrd="0" presId="urn:microsoft.com/office/officeart/2005/8/layout/process1"/>
    <dgm:cxn modelId="{E0CF5EFB-BD18-403D-881D-A65E2457AEB5}" type="presOf" srcId="{EBFDFE7F-C413-4234-B38B-B915A4737F08}" destId="{C130788A-A09D-45D1-9191-0E5DC05EE515}" srcOrd="0" destOrd="0" presId="urn:microsoft.com/office/officeart/2005/8/layout/process1"/>
    <dgm:cxn modelId="{E17575FF-154E-40D9-84C2-192D172D1FCE}" type="presOf" srcId="{80D1D296-D92D-4D2F-BEDC-F95AE831429E}" destId="{3BEF03C2-4D21-44CD-935D-C10CB1C1CD8A}" srcOrd="1" destOrd="0" presId="urn:microsoft.com/office/officeart/2005/8/layout/process1"/>
    <dgm:cxn modelId="{2E10B7A4-BC18-4305-8C5A-EA8F95944A6A}" type="presParOf" srcId="{6B1E91FA-C305-493E-9D7B-245109EB3150}" destId="{C130788A-A09D-45D1-9191-0E5DC05EE515}" srcOrd="0" destOrd="0" presId="urn:microsoft.com/office/officeart/2005/8/layout/process1"/>
    <dgm:cxn modelId="{71984999-326D-4B27-82B5-2C7F76A0D42C}" type="presParOf" srcId="{6B1E91FA-C305-493E-9D7B-245109EB3150}" destId="{056FE720-9912-4889-85D9-479356C37A14}" srcOrd="1" destOrd="0" presId="urn:microsoft.com/office/officeart/2005/8/layout/process1"/>
    <dgm:cxn modelId="{89970AFC-1E3D-4FDA-823B-3BAC1373BA62}" type="presParOf" srcId="{056FE720-9912-4889-85D9-479356C37A14}" destId="{FE82605C-FF29-4D8D-B16B-102F5E7302E0}" srcOrd="0" destOrd="0" presId="urn:microsoft.com/office/officeart/2005/8/layout/process1"/>
    <dgm:cxn modelId="{BA55273A-675E-4649-8496-B175D234C402}" type="presParOf" srcId="{6B1E91FA-C305-493E-9D7B-245109EB3150}" destId="{6C230058-573C-42A3-B738-B1A22C5712AE}" srcOrd="2" destOrd="0" presId="urn:microsoft.com/office/officeart/2005/8/layout/process1"/>
    <dgm:cxn modelId="{BAA12D70-2A91-48E3-B762-3CA55453CFC5}" type="presParOf" srcId="{6B1E91FA-C305-493E-9D7B-245109EB3150}" destId="{D8AA6D9C-9D79-4FEE-AC80-82FAC07DF94C}" srcOrd="3" destOrd="0" presId="urn:microsoft.com/office/officeart/2005/8/layout/process1"/>
    <dgm:cxn modelId="{C72F8DDC-AD2F-413A-8591-3863C487CD24}" type="presParOf" srcId="{D8AA6D9C-9D79-4FEE-AC80-82FAC07DF94C}" destId="{3BEF03C2-4D21-44CD-935D-C10CB1C1CD8A}" srcOrd="0" destOrd="0" presId="urn:microsoft.com/office/officeart/2005/8/layout/process1"/>
    <dgm:cxn modelId="{6912D3AE-A8E5-40EA-BC69-D594771BA36A}" type="presParOf" srcId="{6B1E91FA-C305-493E-9D7B-245109EB3150}" destId="{7A3A9636-67B3-4321-ACA4-5F42C0210BA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4AAA47-4CC0-4753-87A0-9963806A35D0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EBFDFE7F-C413-4234-B38B-B915A4737F08}">
      <dgm:prSet phldrT="[Texto]"/>
      <dgm:spPr/>
      <dgm:t>
        <a:bodyPr/>
        <a:lstStyle/>
        <a:p>
          <a:r>
            <a:rPr lang="es-ES" dirty="0"/>
            <a:t>Sensores</a:t>
          </a:r>
          <a:endParaRPr lang="es-CO" dirty="0"/>
        </a:p>
      </dgm:t>
    </dgm:pt>
    <dgm:pt modelId="{BF1701A6-273C-4637-AD98-E613B5E22D77}" type="parTrans" cxnId="{CBFB8F25-38D8-4613-9C4C-1C852CB91BB8}">
      <dgm:prSet/>
      <dgm:spPr/>
      <dgm:t>
        <a:bodyPr/>
        <a:lstStyle/>
        <a:p>
          <a:endParaRPr lang="es-CO"/>
        </a:p>
      </dgm:t>
    </dgm:pt>
    <dgm:pt modelId="{26DB6B75-521E-490D-8291-4E6E1F52C8E0}" type="sibTrans" cxnId="{CBFB8F25-38D8-4613-9C4C-1C852CB91BB8}">
      <dgm:prSet/>
      <dgm:spPr/>
      <dgm:t>
        <a:bodyPr/>
        <a:lstStyle/>
        <a:p>
          <a:endParaRPr lang="es-CO"/>
        </a:p>
      </dgm:t>
    </dgm:pt>
    <dgm:pt modelId="{786C89AF-C4D7-4EEB-BD25-056856AE8266}">
      <dgm:prSet phldrT="[Texto]"/>
      <dgm:spPr/>
      <dgm:t>
        <a:bodyPr/>
        <a:lstStyle/>
        <a:p>
          <a:r>
            <a:rPr lang="es-ES" dirty="0"/>
            <a:t>Arduino</a:t>
          </a:r>
          <a:endParaRPr lang="es-CO" dirty="0"/>
        </a:p>
      </dgm:t>
    </dgm:pt>
    <dgm:pt modelId="{B1EE52A5-9FE6-4563-97EA-74EE22ACC967}" type="parTrans" cxnId="{B949A607-936F-4E26-8692-9320786DBAD0}">
      <dgm:prSet/>
      <dgm:spPr/>
      <dgm:t>
        <a:bodyPr/>
        <a:lstStyle/>
        <a:p>
          <a:endParaRPr lang="es-CO"/>
        </a:p>
      </dgm:t>
    </dgm:pt>
    <dgm:pt modelId="{80D1D296-D92D-4D2F-BEDC-F95AE831429E}" type="sibTrans" cxnId="{B949A607-936F-4E26-8692-9320786DBAD0}">
      <dgm:prSet/>
      <dgm:spPr/>
      <dgm:t>
        <a:bodyPr/>
        <a:lstStyle/>
        <a:p>
          <a:endParaRPr lang="es-CO"/>
        </a:p>
      </dgm:t>
    </dgm:pt>
    <dgm:pt modelId="{5796FA34-FC19-4815-A2DE-7E45CDD5FAFB}">
      <dgm:prSet phldrT="[Texto]"/>
      <dgm:spPr/>
      <dgm:t>
        <a:bodyPr/>
        <a:lstStyle/>
        <a:p>
          <a:r>
            <a:rPr lang="es-ES" dirty="0"/>
            <a:t>Driver</a:t>
          </a:r>
          <a:endParaRPr lang="es-CO" dirty="0"/>
        </a:p>
      </dgm:t>
    </dgm:pt>
    <dgm:pt modelId="{F1CD3093-78AC-4AB7-B04C-0017E7FBA7C2}" type="parTrans" cxnId="{D047C3B2-4EF6-41D7-9F63-99DC56065228}">
      <dgm:prSet/>
      <dgm:spPr/>
      <dgm:t>
        <a:bodyPr/>
        <a:lstStyle/>
        <a:p>
          <a:endParaRPr lang="es-CO"/>
        </a:p>
      </dgm:t>
    </dgm:pt>
    <dgm:pt modelId="{3FE723AA-780D-48EE-AF4B-65FEE28DEB4F}" type="sibTrans" cxnId="{D047C3B2-4EF6-41D7-9F63-99DC56065228}">
      <dgm:prSet/>
      <dgm:spPr/>
      <dgm:t>
        <a:bodyPr/>
        <a:lstStyle/>
        <a:p>
          <a:endParaRPr lang="es-CO"/>
        </a:p>
      </dgm:t>
    </dgm:pt>
    <dgm:pt modelId="{6B1E91FA-C305-493E-9D7B-245109EB3150}" type="pres">
      <dgm:prSet presAssocID="{944AAA47-4CC0-4753-87A0-9963806A35D0}" presName="Name0" presStyleCnt="0">
        <dgm:presLayoutVars>
          <dgm:dir/>
          <dgm:resizeHandles val="exact"/>
        </dgm:presLayoutVars>
      </dgm:prSet>
      <dgm:spPr/>
    </dgm:pt>
    <dgm:pt modelId="{C130788A-A09D-45D1-9191-0E5DC05EE515}" type="pres">
      <dgm:prSet presAssocID="{EBFDFE7F-C413-4234-B38B-B915A4737F08}" presName="node" presStyleLbl="node1" presStyleIdx="0" presStyleCnt="3">
        <dgm:presLayoutVars>
          <dgm:bulletEnabled val="1"/>
        </dgm:presLayoutVars>
      </dgm:prSet>
      <dgm:spPr/>
    </dgm:pt>
    <dgm:pt modelId="{056FE720-9912-4889-85D9-479356C37A14}" type="pres">
      <dgm:prSet presAssocID="{26DB6B75-521E-490D-8291-4E6E1F52C8E0}" presName="sibTrans" presStyleLbl="sibTrans2D1" presStyleIdx="0" presStyleCnt="2"/>
      <dgm:spPr/>
    </dgm:pt>
    <dgm:pt modelId="{FE82605C-FF29-4D8D-B16B-102F5E7302E0}" type="pres">
      <dgm:prSet presAssocID="{26DB6B75-521E-490D-8291-4E6E1F52C8E0}" presName="connectorText" presStyleLbl="sibTrans2D1" presStyleIdx="0" presStyleCnt="2"/>
      <dgm:spPr/>
    </dgm:pt>
    <dgm:pt modelId="{6C230058-573C-42A3-B738-B1A22C5712AE}" type="pres">
      <dgm:prSet presAssocID="{786C89AF-C4D7-4EEB-BD25-056856AE8266}" presName="node" presStyleLbl="node1" presStyleIdx="1" presStyleCnt="3">
        <dgm:presLayoutVars>
          <dgm:bulletEnabled val="1"/>
        </dgm:presLayoutVars>
      </dgm:prSet>
      <dgm:spPr/>
    </dgm:pt>
    <dgm:pt modelId="{D8AA6D9C-9D79-4FEE-AC80-82FAC07DF94C}" type="pres">
      <dgm:prSet presAssocID="{80D1D296-D92D-4D2F-BEDC-F95AE831429E}" presName="sibTrans" presStyleLbl="sibTrans2D1" presStyleIdx="1" presStyleCnt="2"/>
      <dgm:spPr/>
    </dgm:pt>
    <dgm:pt modelId="{3BEF03C2-4D21-44CD-935D-C10CB1C1CD8A}" type="pres">
      <dgm:prSet presAssocID="{80D1D296-D92D-4D2F-BEDC-F95AE831429E}" presName="connectorText" presStyleLbl="sibTrans2D1" presStyleIdx="1" presStyleCnt="2"/>
      <dgm:spPr/>
    </dgm:pt>
    <dgm:pt modelId="{7A3A9636-67B3-4321-ACA4-5F42C0210BA9}" type="pres">
      <dgm:prSet presAssocID="{5796FA34-FC19-4815-A2DE-7E45CDD5FAFB}" presName="node" presStyleLbl="node1" presStyleIdx="2" presStyleCnt="3">
        <dgm:presLayoutVars>
          <dgm:bulletEnabled val="1"/>
        </dgm:presLayoutVars>
      </dgm:prSet>
      <dgm:spPr/>
    </dgm:pt>
  </dgm:ptLst>
  <dgm:cxnLst>
    <dgm:cxn modelId="{B949A607-936F-4E26-8692-9320786DBAD0}" srcId="{944AAA47-4CC0-4753-87A0-9963806A35D0}" destId="{786C89AF-C4D7-4EEB-BD25-056856AE8266}" srcOrd="1" destOrd="0" parTransId="{B1EE52A5-9FE6-4563-97EA-74EE22ACC967}" sibTransId="{80D1D296-D92D-4D2F-BEDC-F95AE831429E}"/>
    <dgm:cxn modelId="{C1B0301E-8373-469A-9A00-56A7708D88CF}" type="presOf" srcId="{26DB6B75-521E-490D-8291-4E6E1F52C8E0}" destId="{056FE720-9912-4889-85D9-479356C37A14}" srcOrd="0" destOrd="0" presId="urn:microsoft.com/office/officeart/2005/8/layout/process1"/>
    <dgm:cxn modelId="{CBFB8F25-38D8-4613-9C4C-1C852CB91BB8}" srcId="{944AAA47-4CC0-4753-87A0-9963806A35D0}" destId="{EBFDFE7F-C413-4234-B38B-B915A4737F08}" srcOrd="0" destOrd="0" parTransId="{BF1701A6-273C-4637-AD98-E613B5E22D77}" sibTransId="{26DB6B75-521E-490D-8291-4E6E1F52C8E0}"/>
    <dgm:cxn modelId="{D2F89952-C2AF-4AF1-B34C-99FE64E98044}" type="presOf" srcId="{944AAA47-4CC0-4753-87A0-9963806A35D0}" destId="{6B1E91FA-C305-493E-9D7B-245109EB3150}" srcOrd="0" destOrd="0" presId="urn:microsoft.com/office/officeart/2005/8/layout/process1"/>
    <dgm:cxn modelId="{99032173-3D6F-4895-987D-1615A1328869}" type="presOf" srcId="{26DB6B75-521E-490D-8291-4E6E1F52C8E0}" destId="{FE82605C-FF29-4D8D-B16B-102F5E7302E0}" srcOrd="1" destOrd="0" presId="urn:microsoft.com/office/officeart/2005/8/layout/process1"/>
    <dgm:cxn modelId="{55B3EDAA-AC1C-43A4-9037-18D0B1374960}" type="presOf" srcId="{5796FA34-FC19-4815-A2DE-7E45CDD5FAFB}" destId="{7A3A9636-67B3-4321-ACA4-5F42C0210BA9}" srcOrd="0" destOrd="0" presId="urn:microsoft.com/office/officeart/2005/8/layout/process1"/>
    <dgm:cxn modelId="{D047C3B2-4EF6-41D7-9F63-99DC56065228}" srcId="{944AAA47-4CC0-4753-87A0-9963806A35D0}" destId="{5796FA34-FC19-4815-A2DE-7E45CDD5FAFB}" srcOrd="2" destOrd="0" parTransId="{F1CD3093-78AC-4AB7-B04C-0017E7FBA7C2}" sibTransId="{3FE723AA-780D-48EE-AF4B-65FEE28DEB4F}"/>
    <dgm:cxn modelId="{5F79D0B3-548E-4635-92B3-6E1114AA2DBA}" type="presOf" srcId="{80D1D296-D92D-4D2F-BEDC-F95AE831429E}" destId="{D8AA6D9C-9D79-4FEE-AC80-82FAC07DF94C}" srcOrd="0" destOrd="0" presId="urn:microsoft.com/office/officeart/2005/8/layout/process1"/>
    <dgm:cxn modelId="{3D4552C9-9A2B-4814-9F77-3288F7AAA1B9}" type="presOf" srcId="{786C89AF-C4D7-4EEB-BD25-056856AE8266}" destId="{6C230058-573C-42A3-B738-B1A22C5712AE}" srcOrd="0" destOrd="0" presId="urn:microsoft.com/office/officeart/2005/8/layout/process1"/>
    <dgm:cxn modelId="{E0CF5EFB-BD18-403D-881D-A65E2457AEB5}" type="presOf" srcId="{EBFDFE7F-C413-4234-B38B-B915A4737F08}" destId="{C130788A-A09D-45D1-9191-0E5DC05EE515}" srcOrd="0" destOrd="0" presId="urn:microsoft.com/office/officeart/2005/8/layout/process1"/>
    <dgm:cxn modelId="{E17575FF-154E-40D9-84C2-192D172D1FCE}" type="presOf" srcId="{80D1D296-D92D-4D2F-BEDC-F95AE831429E}" destId="{3BEF03C2-4D21-44CD-935D-C10CB1C1CD8A}" srcOrd="1" destOrd="0" presId="urn:microsoft.com/office/officeart/2005/8/layout/process1"/>
    <dgm:cxn modelId="{2E10B7A4-BC18-4305-8C5A-EA8F95944A6A}" type="presParOf" srcId="{6B1E91FA-C305-493E-9D7B-245109EB3150}" destId="{C130788A-A09D-45D1-9191-0E5DC05EE515}" srcOrd="0" destOrd="0" presId="urn:microsoft.com/office/officeart/2005/8/layout/process1"/>
    <dgm:cxn modelId="{71984999-326D-4B27-82B5-2C7F76A0D42C}" type="presParOf" srcId="{6B1E91FA-C305-493E-9D7B-245109EB3150}" destId="{056FE720-9912-4889-85D9-479356C37A14}" srcOrd="1" destOrd="0" presId="urn:microsoft.com/office/officeart/2005/8/layout/process1"/>
    <dgm:cxn modelId="{89970AFC-1E3D-4FDA-823B-3BAC1373BA62}" type="presParOf" srcId="{056FE720-9912-4889-85D9-479356C37A14}" destId="{FE82605C-FF29-4D8D-B16B-102F5E7302E0}" srcOrd="0" destOrd="0" presId="urn:microsoft.com/office/officeart/2005/8/layout/process1"/>
    <dgm:cxn modelId="{BA55273A-675E-4649-8496-B175D234C402}" type="presParOf" srcId="{6B1E91FA-C305-493E-9D7B-245109EB3150}" destId="{6C230058-573C-42A3-B738-B1A22C5712AE}" srcOrd="2" destOrd="0" presId="urn:microsoft.com/office/officeart/2005/8/layout/process1"/>
    <dgm:cxn modelId="{BAA12D70-2A91-48E3-B762-3CA55453CFC5}" type="presParOf" srcId="{6B1E91FA-C305-493E-9D7B-245109EB3150}" destId="{D8AA6D9C-9D79-4FEE-AC80-82FAC07DF94C}" srcOrd="3" destOrd="0" presId="urn:microsoft.com/office/officeart/2005/8/layout/process1"/>
    <dgm:cxn modelId="{C72F8DDC-AD2F-413A-8591-3863C487CD24}" type="presParOf" srcId="{D8AA6D9C-9D79-4FEE-AC80-82FAC07DF94C}" destId="{3BEF03C2-4D21-44CD-935D-C10CB1C1CD8A}" srcOrd="0" destOrd="0" presId="urn:microsoft.com/office/officeart/2005/8/layout/process1"/>
    <dgm:cxn modelId="{6912D3AE-A8E5-40EA-BC69-D594771BA36A}" type="presParOf" srcId="{6B1E91FA-C305-493E-9D7B-245109EB3150}" destId="{7A3A9636-67B3-4321-ACA4-5F42C0210BA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4AAA47-4CC0-4753-87A0-9963806A35D0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EBFDFE7F-C413-4234-B38B-B915A4737F08}">
      <dgm:prSet phldrT="[Texto]"/>
      <dgm:spPr/>
      <dgm:t>
        <a:bodyPr/>
        <a:lstStyle/>
        <a:p>
          <a:r>
            <a:rPr lang="es-ES" dirty="0"/>
            <a:t>App</a:t>
          </a:r>
          <a:endParaRPr lang="es-CO" dirty="0"/>
        </a:p>
      </dgm:t>
    </dgm:pt>
    <dgm:pt modelId="{BF1701A6-273C-4637-AD98-E613B5E22D77}" type="parTrans" cxnId="{CBFB8F25-38D8-4613-9C4C-1C852CB91BB8}">
      <dgm:prSet/>
      <dgm:spPr/>
      <dgm:t>
        <a:bodyPr/>
        <a:lstStyle/>
        <a:p>
          <a:endParaRPr lang="es-CO"/>
        </a:p>
      </dgm:t>
    </dgm:pt>
    <dgm:pt modelId="{26DB6B75-521E-490D-8291-4E6E1F52C8E0}" type="sibTrans" cxnId="{CBFB8F25-38D8-4613-9C4C-1C852CB91BB8}">
      <dgm:prSet/>
      <dgm:spPr/>
      <dgm:t>
        <a:bodyPr/>
        <a:lstStyle/>
        <a:p>
          <a:endParaRPr lang="es-CO"/>
        </a:p>
      </dgm:t>
    </dgm:pt>
    <dgm:pt modelId="{786C89AF-C4D7-4EEB-BD25-056856AE8266}">
      <dgm:prSet phldrT="[Texto]"/>
      <dgm:spPr/>
      <dgm:t>
        <a:bodyPr/>
        <a:lstStyle/>
        <a:p>
          <a:r>
            <a:rPr lang="es-ES" dirty="0"/>
            <a:t>Bluetooth</a:t>
          </a:r>
          <a:endParaRPr lang="es-CO" dirty="0"/>
        </a:p>
      </dgm:t>
    </dgm:pt>
    <dgm:pt modelId="{B1EE52A5-9FE6-4563-97EA-74EE22ACC967}" type="parTrans" cxnId="{B949A607-936F-4E26-8692-9320786DBAD0}">
      <dgm:prSet/>
      <dgm:spPr/>
      <dgm:t>
        <a:bodyPr/>
        <a:lstStyle/>
        <a:p>
          <a:endParaRPr lang="es-CO"/>
        </a:p>
      </dgm:t>
    </dgm:pt>
    <dgm:pt modelId="{80D1D296-D92D-4D2F-BEDC-F95AE831429E}" type="sibTrans" cxnId="{B949A607-936F-4E26-8692-9320786DBAD0}">
      <dgm:prSet/>
      <dgm:spPr/>
      <dgm:t>
        <a:bodyPr/>
        <a:lstStyle/>
        <a:p>
          <a:endParaRPr lang="es-CO"/>
        </a:p>
      </dgm:t>
    </dgm:pt>
    <dgm:pt modelId="{5796FA34-FC19-4815-A2DE-7E45CDD5FAFB}">
      <dgm:prSet phldrT="[Texto]"/>
      <dgm:spPr/>
      <dgm:t>
        <a:bodyPr/>
        <a:lstStyle/>
        <a:p>
          <a:r>
            <a:rPr lang="es-ES" dirty="0"/>
            <a:t>Arduino</a:t>
          </a:r>
          <a:endParaRPr lang="es-CO" dirty="0"/>
        </a:p>
      </dgm:t>
    </dgm:pt>
    <dgm:pt modelId="{F1CD3093-78AC-4AB7-B04C-0017E7FBA7C2}" type="parTrans" cxnId="{D047C3B2-4EF6-41D7-9F63-99DC56065228}">
      <dgm:prSet/>
      <dgm:spPr/>
      <dgm:t>
        <a:bodyPr/>
        <a:lstStyle/>
        <a:p>
          <a:endParaRPr lang="es-CO"/>
        </a:p>
      </dgm:t>
    </dgm:pt>
    <dgm:pt modelId="{3FE723AA-780D-48EE-AF4B-65FEE28DEB4F}" type="sibTrans" cxnId="{D047C3B2-4EF6-41D7-9F63-99DC56065228}">
      <dgm:prSet/>
      <dgm:spPr/>
      <dgm:t>
        <a:bodyPr/>
        <a:lstStyle/>
        <a:p>
          <a:endParaRPr lang="es-CO"/>
        </a:p>
      </dgm:t>
    </dgm:pt>
    <dgm:pt modelId="{6B1E91FA-C305-493E-9D7B-245109EB3150}" type="pres">
      <dgm:prSet presAssocID="{944AAA47-4CC0-4753-87A0-9963806A35D0}" presName="Name0" presStyleCnt="0">
        <dgm:presLayoutVars>
          <dgm:dir/>
          <dgm:resizeHandles val="exact"/>
        </dgm:presLayoutVars>
      </dgm:prSet>
      <dgm:spPr/>
    </dgm:pt>
    <dgm:pt modelId="{C130788A-A09D-45D1-9191-0E5DC05EE515}" type="pres">
      <dgm:prSet presAssocID="{EBFDFE7F-C413-4234-B38B-B915A4737F08}" presName="node" presStyleLbl="node1" presStyleIdx="0" presStyleCnt="3">
        <dgm:presLayoutVars>
          <dgm:bulletEnabled val="1"/>
        </dgm:presLayoutVars>
      </dgm:prSet>
      <dgm:spPr/>
    </dgm:pt>
    <dgm:pt modelId="{056FE720-9912-4889-85D9-479356C37A14}" type="pres">
      <dgm:prSet presAssocID="{26DB6B75-521E-490D-8291-4E6E1F52C8E0}" presName="sibTrans" presStyleLbl="sibTrans2D1" presStyleIdx="0" presStyleCnt="2"/>
      <dgm:spPr/>
    </dgm:pt>
    <dgm:pt modelId="{FE82605C-FF29-4D8D-B16B-102F5E7302E0}" type="pres">
      <dgm:prSet presAssocID="{26DB6B75-521E-490D-8291-4E6E1F52C8E0}" presName="connectorText" presStyleLbl="sibTrans2D1" presStyleIdx="0" presStyleCnt="2"/>
      <dgm:spPr/>
    </dgm:pt>
    <dgm:pt modelId="{6C230058-573C-42A3-B738-B1A22C5712AE}" type="pres">
      <dgm:prSet presAssocID="{786C89AF-C4D7-4EEB-BD25-056856AE8266}" presName="node" presStyleLbl="node1" presStyleIdx="1" presStyleCnt="3">
        <dgm:presLayoutVars>
          <dgm:bulletEnabled val="1"/>
        </dgm:presLayoutVars>
      </dgm:prSet>
      <dgm:spPr/>
    </dgm:pt>
    <dgm:pt modelId="{D8AA6D9C-9D79-4FEE-AC80-82FAC07DF94C}" type="pres">
      <dgm:prSet presAssocID="{80D1D296-D92D-4D2F-BEDC-F95AE831429E}" presName="sibTrans" presStyleLbl="sibTrans2D1" presStyleIdx="1" presStyleCnt="2"/>
      <dgm:spPr/>
    </dgm:pt>
    <dgm:pt modelId="{3BEF03C2-4D21-44CD-935D-C10CB1C1CD8A}" type="pres">
      <dgm:prSet presAssocID="{80D1D296-D92D-4D2F-BEDC-F95AE831429E}" presName="connectorText" presStyleLbl="sibTrans2D1" presStyleIdx="1" presStyleCnt="2"/>
      <dgm:spPr/>
    </dgm:pt>
    <dgm:pt modelId="{7A3A9636-67B3-4321-ACA4-5F42C0210BA9}" type="pres">
      <dgm:prSet presAssocID="{5796FA34-FC19-4815-A2DE-7E45CDD5FAFB}" presName="node" presStyleLbl="node1" presStyleIdx="2" presStyleCnt="3">
        <dgm:presLayoutVars>
          <dgm:bulletEnabled val="1"/>
        </dgm:presLayoutVars>
      </dgm:prSet>
      <dgm:spPr/>
    </dgm:pt>
  </dgm:ptLst>
  <dgm:cxnLst>
    <dgm:cxn modelId="{B949A607-936F-4E26-8692-9320786DBAD0}" srcId="{944AAA47-4CC0-4753-87A0-9963806A35D0}" destId="{786C89AF-C4D7-4EEB-BD25-056856AE8266}" srcOrd="1" destOrd="0" parTransId="{B1EE52A5-9FE6-4563-97EA-74EE22ACC967}" sibTransId="{80D1D296-D92D-4D2F-BEDC-F95AE831429E}"/>
    <dgm:cxn modelId="{C1B0301E-8373-469A-9A00-56A7708D88CF}" type="presOf" srcId="{26DB6B75-521E-490D-8291-4E6E1F52C8E0}" destId="{056FE720-9912-4889-85D9-479356C37A14}" srcOrd="0" destOrd="0" presId="urn:microsoft.com/office/officeart/2005/8/layout/process1"/>
    <dgm:cxn modelId="{CBFB8F25-38D8-4613-9C4C-1C852CB91BB8}" srcId="{944AAA47-4CC0-4753-87A0-9963806A35D0}" destId="{EBFDFE7F-C413-4234-B38B-B915A4737F08}" srcOrd="0" destOrd="0" parTransId="{BF1701A6-273C-4637-AD98-E613B5E22D77}" sibTransId="{26DB6B75-521E-490D-8291-4E6E1F52C8E0}"/>
    <dgm:cxn modelId="{D2F89952-C2AF-4AF1-B34C-99FE64E98044}" type="presOf" srcId="{944AAA47-4CC0-4753-87A0-9963806A35D0}" destId="{6B1E91FA-C305-493E-9D7B-245109EB3150}" srcOrd="0" destOrd="0" presId="urn:microsoft.com/office/officeart/2005/8/layout/process1"/>
    <dgm:cxn modelId="{99032173-3D6F-4895-987D-1615A1328869}" type="presOf" srcId="{26DB6B75-521E-490D-8291-4E6E1F52C8E0}" destId="{FE82605C-FF29-4D8D-B16B-102F5E7302E0}" srcOrd="1" destOrd="0" presId="urn:microsoft.com/office/officeart/2005/8/layout/process1"/>
    <dgm:cxn modelId="{55B3EDAA-AC1C-43A4-9037-18D0B1374960}" type="presOf" srcId="{5796FA34-FC19-4815-A2DE-7E45CDD5FAFB}" destId="{7A3A9636-67B3-4321-ACA4-5F42C0210BA9}" srcOrd="0" destOrd="0" presId="urn:microsoft.com/office/officeart/2005/8/layout/process1"/>
    <dgm:cxn modelId="{D047C3B2-4EF6-41D7-9F63-99DC56065228}" srcId="{944AAA47-4CC0-4753-87A0-9963806A35D0}" destId="{5796FA34-FC19-4815-A2DE-7E45CDD5FAFB}" srcOrd="2" destOrd="0" parTransId="{F1CD3093-78AC-4AB7-B04C-0017E7FBA7C2}" sibTransId="{3FE723AA-780D-48EE-AF4B-65FEE28DEB4F}"/>
    <dgm:cxn modelId="{5F79D0B3-548E-4635-92B3-6E1114AA2DBA}" type="presOf" srcId="{80D1D296-D92D-4D2F-BEDC-F95AE831429E}" destId="{D8AA6D9C-9D79-4FEE-AC80-82FAC07DF94C}" srcOrd="0" destOrd="0" presId="urn:microsoft.com/office/officeart/2005/8/layout/process1"/>
    <dgm:cxn modelId="{3D4552C9-9A2B-4814-9F77-3288F7AAA1B9}" type="presOf" srcId="{786C89AF-C4D7-4EEB-BD25-056856AE8266}" destId="{6C230058-573C-42A3-B738-B1A22C5712AE}" srcOrd="0" destOrd="0" presId="urn:microsoft.com/office/officeart/2005/8/layout/process1"/>
    <dgm:cxn modelId="{E0CF5EFB-BD18-403D-881D-A65E2457AEB5}" type="presOf" srcId="{EBFDFE7F-C413-4234-B38B-B915A4737F08}" destId="{C130788A-A09D-45D1-9191-0E5DC05EE515}" srcOrd="0" destOrd="0" presId="urn:microsoft.com/office/officeart/2005/8/layout/process1"/>
    <dgm:cxn modelId="{E17575FF-154E-40D9-84C2-192D172D1FCE}" type="presOf" srcId="{80D1D296-D92D-4D2F-BEDC-F95AE831429E}" destId="{3BEF03C2-4D21-44CD-935D-C10CB1C1CD8A}" srcOrd="1" destOrd="0" presId="urn:microsoft.com/office/officeart/2005/8/layout/process1"/>
    <dgm:cxn modelId="{2E10B7A4-BC18-4305-8C5A-EA8F95944A6A}" type="presParOf" srcId="{6B1E91FA-C305-493E-9D7B-245109EB3150}" destId="{C130788A-A09D-45D1-9191-0E5DC05EE515}" srcOrd="0" destOrd="0" presId="urn:microsoft.com/office/officeart/2005/8/layout/process1"/>
    <dgm:cxn modelId="{71984999-326D-4B27-82B5-2C7F76A0D42C}" type="presParOf" srcId="{6B1E91FA-C305-493E-9D7B-245109EB3150}" destId="{056FE720-9912-4889-85D9-479356C37A14}" srcOrd="1" destOrd="0" presId="urn:microsoft.com/office/officeart/2005/8/layout/process1"/>
    <dgm:cxn modelId="{89970AFC-1E3D-4FDA-823B-3BAC1373BA62}" type="presParOf" srcId="{056FE720-9912-4889-85D9-479356C37A14}" destId="{FE82605C-FF29-4D8D-B16B-102F5E7302E0}" srcOrd="0" destOrd="0" presId="urn:microsoft.com/office/officeart/2005/8/layout/process1"/>
    <dgm:cxn modelId="{BA55273A-675E-4649-8496-B175D234C402}" type="presParOf" srcId="{6B1E91FA-C305-493E-9D7B-245109EB3150}" destId="{6C230058-573C-42A3-B738-B1A22C5712AE}" srcOrd="2" destOrd="0" presId="urn:microsoft.com/office/officeart/2005/8/layout/process1"/>
    <dgm:cxn modelId="{BAA12D70-2A91-48E3-B762-3CA55453CFC5}" type="presParOf" srcId="{6B1E91FA-C305-493E-9D7B-245109EB3150}" destId="{D8AA6D9C-9D79-4FEE-AC80-82FAC07DF94C}" srcOrd="3" destOrd="0" presId="urn:microsoft.com/office/officeart/2005/8/layout/process1"/>
    <dgm:cxn modelId="{C72F8DDC-AD2F-413A-8591-3863C487CD24}" type="presParOf" srcId="{D8AA6D9C-9D79-4FEE-AC80-82FAC07DF94C}" destId="{3BEF03C2-4D21-44CD-935D-C10CB1C1CD8A}" srcOrd="0" destOrd="0" presId="urn:microsoft.com/office/officeart/2005/8/layout/process1"/>
    <dgm:cxn modelId="{6912D3AE-A8E5-40EA-BC69-D594771BA36A}" type="presParOf" srcId="{6B1E91FA-C305-493E-9D7B-245109EB3150}" destId="{7A3A9636-67B3-4321-ACA4-5F42C0210BA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4AAA47-4CC0-4753-87A0-9963806A35D0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EBFDFE7F-C413-4234-B38B-B915A4737F08}">
      <dgm:prSet phldrT="[Texto]"/>
      <dgm:spPr/>
      <dgm:t>
        <a:bodyPr/>
        <a:lstStyle/>
        <a:p>
          <a:r>
            <a:rPr lang="es-ES" dirty="0"/>
            <a:t>Arduino</a:t>
          </a:r>
          <a:endParaRPr lang="es-CO" dirty="0"/>
        </a:p>
      </dgm:t>
    </dgm:pt>
    <dgm:pt modelId="{BF1701A6-273C-4637-AD98-E613B5E22D77}" type="parTrans" cxnId="{CBFB8F25-38D8-4613-9C4C-1C852CB91BB8}">
      <dgm:prSet/>
      <dgm:spPr/>
      <dgm:t>
        <a:bodyPr/>
        <a:lstStyle/>
        <a:p>
          <a:endParaRPr lang="es-CO"/>
        </a:p>
      </dgm:t>
    </dgm:pt>
    <dgm:pt modelId="{26DB6B75-521E-490D-8291-4E6E1F52C8E0}" type="sibTrans" cxnId="{CBFB8F25-38D8-4613-9C4C-1C852CB91BB8}">
      <dgm:prSet/>
      <dgm:spPr/>
      <dgm:t>
        <a:bodyPr/>
        <a:lstStyle/>
        <a:p>
          <a:endParaRPr lang="es-CO"/>
        </a:p>
      </dgm:t>
    </dgm:pt>
    <dgm:pt modelId="{6D86F6D8-0EEA-46D4-A3CC-67F92E565834}">
      <dgm:prSet phldrT="[Texto]"/>
      <dgm:spPr/>
      <dgm:t>
        <a:bodyPr/>
        <a:lstStyle/>
        <a:p>
          <a:r>
            <a:rPr lang="es-ES" dirty="0"/>
            <a:t>Registro</a:t>
          </a:r>
          <a:endParaRPr lang="es-CO" dirty="0"/>
        </a:p>
      </dgm:t>
    </dgm:pt>
    <dgm:pt modelId="{73527CE9-D3ED-41E9-995F-75A3F00D157E}" type="parTrans" cxnId="{75CD2190-CBFD-44D9-8D98-D7C706C61E8A}">
      <dgm:prSet/>
      <dgm:spPr/>
      <dgm:t>
        <a:bodyPr/>
        <a:lstStyle/>
        <a:p>
          <a:endParaRPr lang="es-CO"/>
        </a:p>
      </dgm:t>
    </dgm:pt>
    <dgm:pt modelId="{92474AAC-5D8C-4B94-BC3F-2A5566292BC2}" type="sibTrans" cxnId="{75CD2190-CBFD-44D9-8D98-D7C706C61E8A}">
      <dgm:prSet/>
      <dgm:spPr/>
      <dgm:t>
        <a:bodyPr/>
        <a:lstStyle/>
        <a:p>
          <a:endParaRPr lang="es-CO"/>
        </a:p>
      </dgm:t>
    </dgm:pt>
    <dgm:pt modelId="{6B1E91FA-C305-493E-9D7B-245109EB3150}" type="pres">
      <dgm:prSet presAssocID="{944AAA47-4CC0-4753-87A0-9963806A35D0}" presName="Name0" presStyleCnt="0">
        <dgm:presLayoutVars>
          <dgm:dir/>
          <dgm:resizeHandles val="exact"/>
        </dgm:presLayoutVars>
      </dgm:prSet>
      <dgm:spPr/>
    </dgm:pt>
    <dgm:pt modelId="{C130788A-A09D-45D1-9191-0E5DC05EE515}" type="pres">
      <dgm:prSet presAssocID="{EBFDFE7F-C413-4234-B38B-B915A4737F08}" presName="node" presStyleLbl="node1" presStyleIdx="0" presStyleCnt="2">
        <dgm:presLayoutVars>
          <dgm:bulletEnabled val="1"/>
        </dgm:presLayoutVars>
      </dgm:prSet>
      <dgm:spPr/>
    </dgm:pt>
    <dgm:pt modelId="{F55EA2FD-CA46-462B-BEB8-EB72F70449D2}" type="pres">
      <dgm:prSet presAssocID="{26DB6B75-521E-490D-8291-4E6E1F52C8E0}" presName="sibTrans" presStyleLbl="sibTrans2D1" presStyleIdx="0" presStyleCnt="1"/>
      <dgm:spPr/>
    </dgm:pt>
    <dgm:pt modelId="{F85013FB-07B0-48DB-83D0-4CC3B3DB0D82}" type="pres">
      <dgm:prSet presAssocID="{26DB6B75-521E-490D-8291-4E6E1F52C8E0}" presName="connectorText" presStyleLbl="sibTrans2D1" presStyleIdx="0" presStyleCnt="1"/>
      <dgm:spPr/>
    </dgm:pt>
    <dgm:pt modelId="{12680215-75E4-4E48-94D8-A5424A6F403E}" type="pres">
      <dgm:prSet presAssocID="{6D86F6D8-0EEA-46D4-A3CC-67F92E565834}" presName="node" presStyleLbl="node1" presStyleIdx="1" presStyleCnt="2">
        <dgm:presLayoutVars>
          <dgm:bulletEnabled val="1"/>
        </dgm:presLayoutVars>
      </dgm:prSet>
      <dgm:spPr/>
    </dgm:pt>
  </dgm:ptLst>
  <dgm:cxnLst>
    <dgm:cxn modelId="{4C541007-94F4-44B8-9568-7C8D5A45BD7F}" type="presOf" srcId="{6D86F6D8-0EEA-46D4-A3CC-67F92E565834}" destId="{12680215-75E4-4E48-94D8-A5424A6F403E}" srcOrd="0" destOrd="0" presId="urn:microsoft.com/office/officeart/2005/8/layout/process1"/>
    <dgm:cxn modelId="{CBFB8F25-38D8-4613-9C4C-1C852CB91BB8}" srcId="{944AAA47-4CC0-4753-87A0-9963806A35D0}" destId="{EBFDFE7F-C413-4234-B38B-B915A4737F08}" srcOrd="0" destOrd="0" parTransId="{BF1701A6-273C-4637-AD98-E613B5E22D77}" sibTransId="{26DB6B75-521E-490D-8291-4E6E1F52C8E0}"/>
    <dgm:cxn modelId="{D2F89952-C2AF-4AF1-B34C-99FE64E98044}" type="presOf" srcId="{944AAA47-4CC0-4753-87A0-9963806A35D0}" destId="{6B1E91FA-C305-493E-9D7B-245109EB3150}" srcOrd="0" destOrd="0" presId="urn:microsoft.com/office/officeart/2005/8/layout/process1"/>
    <dgm:cxn modelId="{75CD2190-CBFD-44D9-8D98-D7C706C61E8A}" srcId="{944AAA47-4CC0-4753-87A0-9963806A35D0}" destId="{6D86F6D8-0EEA-46D4-A3CC-67F92E565834}" srcOrd="1" destOrd="0" parTransId="{73527CE9-D3ED-41E9-995F-75A3F00D157E}" sibTransId="{92474AAC-5D8C-4B94-BC3F-2A5566292BC2}"/>
    <dgm:cxn modelId="{186A26A5-6276-4856-AB07-025B30A80A02}" type="presOf" srcId="{26DB6B75-521E-490D-8291-4E6E1F52C8E0}" destId="{F85013FB-07B0-48DB-83D0-4CC3B3DB0D82}" srcOrd="1" destOrd="0" presId="urn:microsoft.com/office/officeart/2005/8/layout/process1"/>
    <dgm:cxn modelId="{2615BCD9-A73E-43AA-AE40-E1EFD4C2ABDE}" type="presOf" srcId="{26DB6B75-521E-490D-8291-4E6E1F52C8E0}" destId="{F55EA2FD-CA46-462B-BEB8-EB72F70449D2}" srcOrd="0" destOrd="0" presId="urn:microsoft.com/office/officeart/2005/8/layout/process1"/>
    <dgm:cxn modelId="{E0CF5EFB-BD18-403D-881D-A65E2457AEB5}" type="presOf" srcId="{EBFDFE7F-C413-4234-B38B-B915A4737F08}" destId="{C130788A-A09D-45D1-9191-0E5DC05EE515}" srcOrd="0" destOrd="0" presId="urn:microsoft.com/office/officeart/2005/8/layout/process1"/>
    <dgm:cxn modelId="{2E10B7A4-BC18-4305-8C5A-EA8F95944A6A}" type="presParOf" srcId="{6B1E91FA-C305-493E-9D7B-245109EB3150}" destId="{C130788A-A09D-45D1-9191-0E5DC05EE515}" srcOrd="0" destOrd="0" presId="urn:microsoft.com/office/officeart/2005/8/layout/process1"/>
    <dgm:cxn modelId="{CD3726B0-C009-4816-BD3C-3DAB36025B39}" type="presParOf" srcId="{6B1E91FA-C305-493E-9D7B-245109EB3150}" destId="{F55EA2FD-CA46-462B-BEB8-EB72F70449D2}" srcOrd="1" destOrd="0" presId="urn:microsoft.com/office/officeart/2005/8/layout/process1"/>
    <dgm:cxn modelId="{0947A3DE-8E36-4240-96B5-9746D4D5475A}" type="presParOf" srcId="{F55EA2FD-CA46-462B-BEB8-EB72F70449D2}" destId="{F85013FB-07B0-48DB-83D0-4CC3B3DB0D82}" srcOrd="0" destOrd="0" presId="urn:microsoft.com/office/officeart/2005/8/layout/process1"/>
    <dgm:cxn modelId="{8FBB105D-8AAA-41C4-927C-6AE06999E269}" type="presParOf" srcId="{6B1E91FA-C305-493E-9D7B-245109EB3150}" destId="{12680215-75E4-4E48-94D8-A5424A6F403E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0788A-A09D-45D1-9191-0E5DC05EE515}">
      <dsp:nvSpPr>
        <dsp:cNvPr id="0" name=""/>
        <dsp:cNvSpPr/>
      </dsp:nvSpPr>
      <dsp:spPr>
        <a:xfrm>
          <a:off x="4906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Batería</a:t>
          </a:r>
          <a:endParaRPr lang="es-CO" sz="2700" kern="1200" dirty="0"/>
        </a:p>
      </dsp:txBody>
      <dsp:txXfrm>
        <a:off x="30676" y="464956"/>
        <a:ext cx="1414894" cy="828320"/>
      </dsp:txXfrm>
    </dsp:sp>
    <dsp:sp modelId="{056FE720-9912-4889-85D9-479356C37A14}">
      <dsp:nvSpPr>
        <dsp:cNvPr id="0" name=""/>
        <dsp:cNvSpPr/>
      </dsp:nvSpPr>
      <dsp:spPr>
        <a:xfrm>
          <a:off x="1617984" y="697278"/>
          <a:ext cx="310884" cy="363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500" kern="1200"/>
        </a:p>
      </dsp:txBody>
      <dsp:txXfrm>
        <a:off x="1617984" y="770013"/>
        <a:ext cx="217619" cy="218205"/>
      </dsp:txXfrm>
    </dsp:sp>
    <dsp:sp modelId="{6C230058-573C-42A3-B738-B1A22C5712AE}">
      <dsp:nvSpPr>
        <dsp:cNvPr id="0" name=""/>
        <dsp:cNvSpPr/>
      </dsp:nvSpPr>
      <dsp:spPr>
        <a:xfrm>
          <a:off x="2057915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Driver </a:t>
          </a:r>
          <a:endParaRPr lang="es-CO" sz="2700" kern="1200" dirty="0"/>
        </a:p>
      </dsp:txBody>
      <dsp:txXfrm>
        <a:off x="2083685" y="464956"/>
        <a:ext cx="1414894" cy="828320"/>
      </dsp:txXfrm>
    </dsp:sp>
    <dsp:sp modelId="{D8AA6D9C-9D79-4FEE-AC80-82FAC07DF94C}">
      <dsp:nvSpPr>
        <dsp:cNvPr id="0" name=""/>
        <dsp:cNvSpPr/>
      </dsp:nvSpPr>
      <dsp:spPr>
        <a:xfrm>
          <a:off x="3670993" y="697278"/>
          <a:ext cx="310884" cy="363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500" kern="1200"/>
        </a:p>
      </dsp:txBody>
      <dsp:txXfrm>
        <a:off x="3670993" y="770013"/>
        <a:ext cx="217619" cy="218205"/>
      </dsp:txXfrm>
    </dsp:sp>
    <dsp:sp modelId="{7A3A9636-67B3-4321-ACA4-5F42C0210BA9}">
      <dsp:nvSpPr>
        <dsp:cNvPr id="0" name=""/>
        <dsp:cNvSpPr/>
      </dsp:nvSpPr>
      <dsp:spPr>
        <a:xfrm>
          <a:off x="4110923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/>
            <a:t>Motores</a:t>
          </a:r>
          <a:endParaRPr lang="es-CO" sz="2700" kern="1200" dirty="0"/>
        </a:p>
      </dsp:txBody>
      <dsp:txXfrm>
        <a:off x="4136693" y="464956"/>
        <a:ext cx="1414894" cy="8283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0788A-A09D-45D1-9191-0E5DC05EE515}">
      <dsp:nvSpPr>
        <dsp:cNvPr id="0" name=""/>
        <dsp:cNvSpPr/>
      </dsp:nvSpPr>
      <dsp:spPr>
        <a:xfrm>
          <a:off x="4906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Sensores</a:t>
          </a:r>
          <a:endParaRPr lang="es-CO" sz="2600" kern="1200" dirty="0"/>
        </a:p>
      </dsp:txBody>
      <dsp:txXfrm>
        <a:off x="30676" y="464956"/>
        <a:ext cx="1414894" cy="828320"/>
      </dsp:txXfrm>
    </dsp:sp>
    <dsp:sp modelId="{056FE720-9912-4889-85D9-479356C37A14}">
      <dsp:nvSpPr>
        <dsp:cNvPr id="0" name=""/>
        <dsp:cNvSpPr/>
      </dsp:nvSpPr>
      <dsp:spPr>
        <a:xfrm>
          <a:off x="1617984" y="697278"/>
          <a:ext cx="310884" cy="363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500" kern="1200"/>
        </a:p>
      </dsp:txBody>
      <dsp:txXfrm>
        <a:off x="1617984" y="770013"/>
        <a:ext cx="217619" cy="218205"/>
      </dsp:txXfrm>
    </dsp:sp>
    <dsp:sp modelId="{6C230058-573C-42A3-B738-B1A22C5712AE}">
      <dsp:nvSpPr>
        <dsp:cNvPr id="0" name=""/>
        <dsp:cNvSpPr/>
      </dsp:nvSpPr>
      <dsp:spPr>
        <a:xfrm>
          <a:off x="2057915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Arduino</a:t>
          </a:r>
          <a:endParaRPr lang="es-CO" sz="2600" kern="1200" dirty="0"/>
        </a:p>
      </dsp:txBody>
      <dsp:txXfrm>
        <a:off x="2083685" y="464956"/>
        <a:ext cx="1414894" cy="828320"/>
      </dsp:txXfrm>
    </dsp:sp>
    <dsp:sp modelId="{D8AA6D9C-9D79-4FEE-AC80-82FAC07DF94C}">
      <dsp:nvSpPr>
        <dsp:cNvPr id="0" name=""/>
        <dsp:cNvSpPr/>
      </dsp:nvSpPr>
      <dsp:spPr>
        <a:xfrm>
          <a:off x="3670993" y="697278"/>
          <a:ext cx="310884" cy="363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500" kern="1200"/>
        </a:p>
      </dsp:txBody>
      <dsp:txXfrm>
        <a:off x="3670993" y="770013"/>
        <a:ext cx="217619" cy="218205"/>
      </dsp:txXfrm>
    </dsp:sp>
    <dsp:sp modelId="{7A3A9636-67B3-4321-ACA4-5F42C0210BA9}">
      <dsp:nvSpPr>
        <dsp:cNvPr id="0" name=""/>
        <dsp:cNvSpPr/>
      </dsp:nvSpPr>
      <dsp:spPr>
        <a:xfrm>
          <a:off x="4110923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Driver</a:t>
          </a:r>
          <a:endParaRPr lang="es-CO" sz="2600" kern="1200" dirty="0"/>
        </a:p>
      </dsp:txBody>
      <dsp:txXfrm>
        <a:off x="4136693" y="464956"/>
        <a:ext cx="1414894" cy="8283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0788A-A09D-45D1-9191-0E5DC05EE515}">
      <dsp:nvSpPr>
        <dsp:cNvPr id="0" name=""/>
        <dsp:cNvSpPr/>
      </dsp:nvSpPr>
      <dsp:spPr>
        <a:xfrm>
          <a:off x="4906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App</a:t>
          </a:r>
          <a:endParaRPr lang="es-CO" sz="2400" kern="1200" dirty="0"/>
        </a:p>
      </dsp:txBody>
      <dsp:txXfrm>
        <a:off x="30676" y="464956"/>
        <a:ext cx="1414894" cy="828320"/>
      </dsp:txXfrm>
    </dsp:sp>
    <dsp:sp modelId="{056FE720-9912-4889-85D9-479356C37A14}">
      <dsp:nvSpPr>
        <dsp:cNvPr id="0" name=""/>
        <dsp:cNvSpPr/>
      </dsp:nvSpPr>
      <dsp:spPr>
        <a:xfrm>
          <a:off x="1617984" y="697278"/>
          <a:ext cx="310884" cy="363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500" kern="1200"/>
        </a:p>
      </dsp:txBody>
      <dsp:txXfrm>
        <a:off x="1617984" y="770013"/>
        <a:ext cx="217619" cy="218205"/>
      </dsp:txXfrm>
    </dsp:sp>
    <dsp:sp modelId="{6C230058-573C-42A3-B738-B1A22C5712AE}">
      <dsp:nvSpPr>
        <dsp:cNvPr id="0" name=""/>
        <dsp:cNvSpPr/>
      </dsp:nvSpPr>
      <dsp:spPr>
        <a:xfrm>
          <a:off x="2057915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Bluetooth</a:t>
          </a:r>
          <a:endParaRPr lang="es-CO" sz="2400" kern="1200" dirty="0"/>
        </a:p>
      </dsp:txBody>
      <dsp:txXfrm>
        <a:off x="2083685" y="464956"/>
        <a:ext cx="1414894" cy="828320"/>
      </dsp:txXfrm>
    </dsp:sp>
    <dsp:sp modelId="{D8AA6D9C-9D79-4FEE-AC80-82FAC07DF94C}">
      <dsp:nvSpPr>
        <dsp:cNvPr id="0" name=""/>
        <dsp:cNvSpPr/>
      </dsp:nvSpPr>
      <dsp:spPr>
        <a:xfrm>
          <a:off x="3670993" y="697278"/>
          <a:ext cx="310884" cy="3636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500" kern="1200"/>
        </a:p>
      </dsp:txBody>
      <dsp:txXfrm>
        <a:off x="3670993" y="770013"/>
        <a:ext cx="217619" cy="218205"/>
      </dsp:txXfrm>
    </dsp:sp>
    <dsp:sp modelId="{7A3A9636-67B3-4321-ACA4-5F42C0210BA9}">
      <dsp:nvSpPr>
        <dsp:cNvPr id="0" name=""/>
        <dsp:cNvSpPr/>
      </dsp:nvSpPr>
      <dsp:spPr>
        <a:xfrm>
          <a:off x="4110923" y="439186"/>
          <a:ext cx="1466434" cy="879860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Arduino</a:t>
          </a:r>
          <a:endParaRPr lang="es-CO" sz="2400" kern="1200" dirty="0"/>
        </a:p>
      </dsp:txBody>
      <dsp:txXfrm>
        <a:off x="4136693" y="464956"/>
        <a:ext cx="1414894" cy="8283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0788A-A09D-45D1-9191-0E5DC05EE515}">
      <dsp:nvSpPr>
        <dsp:cNvPr id="0" name=""/>
        <dsp:cNvSpPr/>
      </dsp:nvSpPr>
      <dsp:spPr>
        <a:xfrm>
          <a:off x="896" y="169471"/>
          <a:ext cx="1912445" cy="114746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700" kern="1200" dirty="0"/>
            <a:t>Arduino</a:t>
          </a:r>
          <a:endParaRPr lang="es-CO" sz="3700" kern="1200" dirty="0"/>
        </a:p>
      </dsp:txBody>
      <dsp:txXfrm>
        <a:off x="34504" y="203079"/>
        <a:ext cx="1845229" cy="1080251"/>
      </dsp:txXfrm>
    </dsp:sp>
    <dsp:sp modelId="{F55EA2FD-CA46-462B-BEB8-EB72F70449D2}">
      <dsp:nvSpPr>
        <dsp:cNvPr id="0" name=""/>
        <dsp:cNvSpPr/>
      </dsp:nvSpPr>
      <dsp:spPr>
        <a:xfrm>
          <a:off x="2104586" y="506062"/>
          <a:ext cx="405438" cy="4742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kern="1200"/>
        </a:p>
      </dsp:txBody>
      <dsp:txXfrm>
        <a:off x="2104586" y="600919"/>
        <a:ext cx="283807" cy="284572"/>
      </dsp:txXfrm>
    </dsp:sp>
    <dsp:sp modelId="{12680215-75E4-4E48-94D8-A5424A6F403E}">
      <dsp:nvSpPr>
        <dsp:cNvPr id="0" name=""/>
        <dsp:cNvSpPr/>
      </dsp:nvSpPr>
      <dsp:spPr>
        <a:xfrm>
          <a:off x="2678320" y="169471"/>
          <a:ext cx="1912445" cy="1147467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700" kern="1200" dirty="0"/>
            <a:t>Registro</a:t>
          </a:r>
          <a:endParaRPr lang="es-CO" sz="3700" kern="1200" dirty="0"/>
        </a:p>
      </dsp:txBody>
      <dsp:txXfrm>
        <a:off x="2711928" y="203079"/>
        <a:ext cx="1845229" cy="10802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75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6756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03826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DBD1A1-4CF6-4228-8C3D-374F206CF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7223CF-45CD-474E-B4A8-0313339E3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743B71-8112-49E1-9E14-FB7AE10BC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DB02C-CA55-417A-BEF2-DFD49E9AC0CA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1E876A-0CC3-4075-B2E7-5B621156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981DC-6C23-456E-9290-67F44C87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8806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AB00A5-37FC-4D0E-89E2-D73113049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4A1DB7-4859-4D86-80E5-19F96C6E4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356791-3A27-47F0-8E26-5AF96E02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DB02C-CA55-417A-BEF2-DFD49E9AC0CA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47EAD0-F0BA-42BF-9AEE-8D327559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B74A02-4F22-4792-ABF5-782B97F70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7204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25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0624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4354" y="103268"/>
            <a:ext cx="11320407" cy="55399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60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D14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1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541680" y="2034568"/>
            <a:ext cx="3302845" cy="1639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65" b="0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165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DBD1A1-4CF6-4228-8C3D-374F206CF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7223CF-45CD-474E-B4A8-0313339E3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743B71-8112-49E1-9E14-FB7AE10BC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DB02C-CA55-417A-BEF2-DFD49E9AC0CA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1E876A-0CC3-4075-B2E7-5B621156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981DC-6C23-456E-9290-67F44C87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6799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51700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63"/>
            <a:ext cx="12192000" cy="685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1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680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DBD1A1-4CF6-4228-8C3D-374F206CF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7223CF-45CD-474E-B4A8-0313339E3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743B71-8112-49E1-9E14-FB7AE10BC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DB02C-CA55-417A-BEF2-DFD49E9AC0CA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1E876A-0CC3-4075-B2E7-5B621156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981DC-6C23-456E-9290-67F44C87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1654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2131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916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96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63"/>
            <a:ext cx="12192000" cy="685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456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63"/>
            <a:ext cx="12192000" cy="685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15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11266"/>
            <a:ext cx="12192000" cy="654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424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53526"/>
            <a:ext cx="12192000" cy="685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904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72" y="0"/>
            <a:ext cx="12154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5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63"/>
            <a:ext cx="12192000" cy="685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644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054" y="0"/>
            <a:ext cx="12167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975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57182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652201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25155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67388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7291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683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4354" y="103268"/>
            <a:ext cx="11320407" cy="55399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512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D14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1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541680" y="2034568"/>
            <a:ext cx="3302845" cy="1639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65" b="0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4274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34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11266"/>
            <a:ext cx="12192000" cy="654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06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903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553357"/>
          </a:xfrm>
        </p:spPr>
        <p:txBody>
          <a:bodyPr lIns="0" tIns="0" rIns="0" bIns="0"/>
          <a:lstStyle>
            <a:lvl1pPr>
              <a:defRPr sz="3596" b="1" i="0">
                <a:solidFill>
                  <a:srgbClr val="006823"/>
                </a:solidFill>
                <a:latin typeface="Calibri"/>
                <a:cs typeface="Calibri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rgbClr val="006823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6018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DBD1A1-4CF6-4228-8C3D-374F206CF7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7223CF-45CD-474E-B4A8-0313339E3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743B71-8112-49E1-9E14-FB7AE10BC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1E876A-0CC3-4075-B2E7-5B6211566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4981DC-6C23-456E-9290-67F44C87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28042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AB00A5-37FC-4D0E-89E2-D73113049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4A1DB7-4859-4D86-80E5-19F96C6E4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356791-3A27-47F0-8E26-5AF96E02A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47EAD0-F0BA-42BF-9AEE-8D3275590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B74A02-4F22-4792-ABF5-782B97F70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41489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D24F68-489F-44F6-B240-3F87B305C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9453224-C4F7-4F8B-BC4D-003F9859A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F4639F-0A28-4AEC-B8ED-6D569F285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E7B545-D1E7-4937-8A77-BA27EE199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9A9AD6-9D20-40A5-A86C-FD1D57598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70068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F54CC9-084C-44AD-A05B-DBD955812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8D361F-10B2-4F8D-92C9-CBF3D3AC9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830818E-519D-43E1-A475-6FD1C8603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4FDFF8-4D74-4C63-BB55-35ED4C525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7ACECC-E65C-4A2E-87F9-F5BE85CB3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D8FFDA-495F-49B6-9F88-35677EAE0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67677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CC66ED-AC56-4EBE-BAE4-CF3F7B88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40F0F4-8307-48BF-BFB6-59B7EF6C0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17811C1-B8CD-4F98-BAF9-F6207EAA7B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51F95CA-C7B9-4AC2-9260-88049141A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EAA2D63-3516-4DFA-8D76-FAAA6F079A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CFB5E8-5E29-4A9F-8D9F-1DCA1D8C9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A4612F1-3315-43E5-9D87-5E0522B7B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A15B3C-B674-4411-A8FC-2050E8C1C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4416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B7329D-8449-4474-AA36-F4EF43EB0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9FEB561-D396-498E-B300-3113207C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3F2EE8-F429-4FC1-B4D2-525E158FF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86B2DD0-49F0-4527-9703-072027B95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9698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88C7BF9-6A8E-49D6-AEBC-94CC75F7B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75F1B52-0622-4D2B-B7C9-2C36A2C82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A33B23-0B86-4955-AECD-25C43EA9C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C84C0-3BFC-4F40-9B28-8704819077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2096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9BA670-E7E7-4E05-98C5-BC670BA10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E2AD06-8D90-49E3-87D7-7A1C47041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A4C952-0688-4936-AF6C-BB4549C71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397C11-6726-4878-B529-EB04768A5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B3E30D-52E8-47F5-97E4-BE7DB65A8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0B9D93-9318-4B8C-808D-DB075D6AB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0438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53526"/>
            <a:ext cx="12192000" cy="685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090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802A1B-58BC-4ECB-BE8A-87A08A64B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CBBDBDF-EC85-400E-BDF9-17F3ED26C4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19D5834-7CBB-46E5-BC9D-F93CC1AB8F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40FEEB6-7655-4F26-8774-6FDE8245D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4F36C3-1AFB-40FD-817B-3D4838670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2365D6D-AF54-4B7B-B758-ED47A83DE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51514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50329D-C2D0-4457-BB46-BC7F6714A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B549284-A612-4BF5-A90C-A7266E48E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C33A30-1785-4ED1-AE67-CFAC98803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23884B-B11D-4DBD-9D23-E4611CF86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42BD25-79E3-41B6-B4FE-18D29E5E0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33005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E4AD39B-406E-4A79-8C48-3B75333737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E5609BE-A4CB-415D-8478-9E90A33E03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FD4520-DC4C-402A-8601-90EA07E17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A9C045-08E2-4F51-91A2-CB49150EC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924C3A-46FE-4E79-8D3B-F29C33D58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662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72" y="0"/>
            <a:ext cx="12154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80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054" y="0"/>
            <a:ext cx="12167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8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9342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541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9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40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3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018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/>
          <a:srcRect/>
          <a:stretch/>
        </p:blipFill>
        <p:spPr>
          <a:xfrm>
            <a:off x="35145" y="342580"/>
            <a:ext cx="12121713" cy="65089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94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/>
          <a:srcRect/>
          <a:stretch/>
        </p:blipFill>
        <p:spPr>
          <a:xfrm>
            <a:off x="35145" y="342580"/>
            <a:ext cx="12121713" cy="65089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6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/>
          <a:srcRect/>
          <a:stretch/>
        </p:blipFill>
        <p:spPr>
          <a:xfrm>
            <a:off x="0" y="342579"/>
            <a:ext cx="12192000" cy="651542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48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4438627-D715-4F31-87CC-AA434C950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F5A349-8E11-4286-B5DA-0C83A87E2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952357-6219-4486-8B88-79E87F7E8C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89141E-723C-4D3A-B2AE-92236CD1C8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78506B-59AF-44B4-B3BE-C6A3889EEF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43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4"/>
          <a:srcRect/>
          <a:stretch/>
        </p:blipFill>
        <p:spPr>
          <a:xfrm>
            <a:off x="35145" y="342580"/>
            <a:ext cx="12121713" cy="65089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03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15" r:id="rId2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6"/>
          <a:srcRect/>
          <a:stretch/>
        </p:blipFill>
        <p:spPr>
          <a:xfrm>
            <a:off x="0" y="498523"/>
            <a:ext cx="12192000" cy="651542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20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13" r:id="rId3"/>
    <p:sldLayoutId id="2147483755" r:id="rId4"/>
  </p:sldLayoutIdLst>
  <p:txStyles>
    <p:titleStyle>
      <a:lvl1pPr eaLnBrk="1" hangingPunct="1">
        <a:defRPr b="0" cap="none" spc="0" baseline="0">
          <a:ln w="0">
            <a:solidFill>
              <a:srgbClr val="006823"/>
            </a:solidFill>
          </a:ln>
          <a:solidFill>
            <a:srgbClr val="FF0000"/>
          </a:solidFill>
          <a:effectLst/>
          <a:latin typeface="+mj-lt"/>
          <a:ea typeface="+mj-ea"/>
          <a:cs typeface="+mj-cs"/>
        </a:defRPr>
      </a:lvl1pPr>
    </p:titleStyle>
    <p:bodyStyle>
      <a:lvl1pPr marL="0" eaLnBrk="1" hangingPunct="1">
        <a:defRPr b="0" cap="none" spc="0">
          <a:ln w="0">
            <a:solidFill>
              <a:srgbClr val="006823"/>
            </a:solidFill>
          </a:ln>
          <a:solidFill>
            <a:srgbClr val="FF0000"/>
          </a:solidFill>
          <a:effectLst/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4"/>
          <a:srcRect/>
          <a:stretch/>
        </p:blipFill>
        <p:spPr>
          <a:xfrm>
            <a:off x="35145" y="342580"/>
            <a:ext cx="12121713" cy="65089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35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4" r:id="rId2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/>
          <a:srcRect/>
          <a:stretch/>
        </p:blipFill>
        <p:spPr>
          <a:xfrm>
            <a:off x="35145" y="342580"/>
            <a:ext cx="12121713" cy="65089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4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/>
          <a:srcRect/>
          <a:stretch/>
        </p:blipFill>
        <p:spPr>
          <a:xfrm>
            <a:off x="0" y="342579"/>
            <a:ext cx="12192000" cy="651542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75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E4278-BC69-4EE1-B463-C60AE5DEA562}" type="datetimeFigureOut">
              <a:rPr lang="es-CO" smtClean="0"/>
              <a:t>9/03/2026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A2B14-BCC4-4341-9F01-6A88CACDF48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474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/>
          <a:srcRect/>
          <a:stretch/>
        </p:blipFill>
        <p:spPr>
          <a:xfrm>
            <a:off x="35145" y="342580"/>
            <a:ext cx="12121713" cy="65089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23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4"/>
          <a:srcRect/>
          <a:stretch/>
        </p:blipFill>
        <p:spPr>
          <a:xfrm>
            <a:off x="0" y="498523"/>
            <a:ext cx="12192000" cy="651542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5798" y="142166"/>
            <a:ext cx="11320407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F66718"/>
                </a:solidFill>
                <a:latin typeface="Calibri"/>
                <a:cs typeface="Calibri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3342" y="1651999"/>
            <a:ext cx="110024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1D8BD707-D9CF-40AE-B4C6-C98DA3205C09}" type="datetimeFigureOut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3/9/2026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68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07"/>
            <a:fld id="{B6F15528-21DE-4FAA-801E-634DDDAF4B2B}" type="slidenum">
              <a:rPr lang="en-US" sz="2397" kern="0" smtClean="0">
                <a:solidFill>
                  <a:prstClr val="black">
                    <a:tint val="75000"/>
                  </a:prstClr>
                </a:solidFill>
              </a:rPr>
              <a:pPr defTabSz="1217707"/>
              <a:t>‹Nº›</a:t>
            </a:fld>
            <a:endParaRPr lang="en-US" sz="2397"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30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</p:sldLayoutIdLst>
  <p:txStyles>
    <p:titleStyle>
      <a:lvl1pPr eaLnBrk="1" hangingPunct="1">
        <a:defRPr b="0" cap="none" spc="0" baseline="0">
          <a:ln w="0">
            <a:solidFill>
              <a:srgbClr val="006823"/>
            </a:solidFill>
          </a:ln>
          <a:solidFill>
            <a:srgbClr val="FF0000"/>
          </a:solidFill>
          <a:effectLst/>
          <a:latin typeface="+mj-lt"/>
          <a:ea typeface="+mj-ea"/>
          <a:cs typeface="+mj-cs"/>
        </a:defRPr>
      </a:lvl1pPr>
    </p:titleStyle>
    <p:bodyStyle>
      <a:lvl1pPr marL="0" eaLnBrk="1" hangingPunct="1">
        <a:defRPr b="0" cap="none" spc="0">
          <a:ln w="0">
            <a:solidFill>
              <a:srgbClr val="006823"/>
            </a:solidFill>
          </a:ln>
          <a:solidFill>
            <a:srgbClr val="FF0000"/>
          </a:solidFill>
          <a:effectLst/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608853" eaLnBrk="1" hangingPunct="1">
        <a:defRPr>
          <a:latin typeface="+mn-lt"/>
          <a:ea typeface="+mn-ea"/>
          <a:cs typeface="+mn-cs"/>
        </a:defRPr>
      </a:lvl2pPr>
      <a:lvl3pPr marL="1217707" eaLnBrk="1" hangingPunct="1">
        <a:defRPr>
          <a:latin typeface="+mn-lt"/>
          <a:ea typeface="+mn-ea"/>
          <a:cs typeface="+mn-cs"/>
        </a:defRPr>
      </a:lvl3pPr>
      <a:lvl4pPr marL="1826560" eaLnBrk="1" hangingPunct="1">
        <a:defRPr>
          <a:latin typeface="+mn-lt"/>
          <a:ea typeface="+mn-ea"/>
          <a:cs typeface="+mn-cs"/>
        </a:defRPr>
      </a:lvl4pPr>
      <a:lvl5pPr marL="2435412" eaLnBrk="1" hangingPunct="1">
        <a:defRPr>
          <a:latin typeface="+mn-lt"/>
          <a:ea typeface="+mn-ea"/>
          <a:cs typeface="+mn-cs"/>
        </a:defRPr>
      </a:lvl5pPr>
      <a:lvl6pPr marL="3044267" eaLnBrk="1" hangingPunct="1">
        <a:defRPr>
          <a:latin typeface="+mn-lt"/>
          <a:ea typeface="+mn-ea"/>
          <a:cs typeface="+mn-cs"/>
        </a:defRPr>
      </a:lvl6pPr>
      <a:lvl7pPr marL="3653119" eaLnBrk="1" hangingPunct="1">
        <a:defRPr>
          <a:latin typeface="+mn-lt"/>
          <a:ea typeface="+mn-ea"/>
          <a:cs typeface="+mn-cs"/>
        </a:defRPr>
      </a:lvl7pPr>
      <a:lvl8pPr marL="4261973" eaLnBrk="1" hangingPunct="1">
        <a:defRPr>
          <a:latin typeface="+mn-lt"/>
          <a:ea typeface="+mn-ea"/>
          <a:cs typeface="+mn-cs"/>
        </a:defRPr>
      </a:lvl8pPr>
      <a:lvl9pPr marL="4870826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2" y="2551837"/>
            <a:ext cx="9576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/>
              </a:rPr>
              <a:t>Tecnoacademia</a:t>
            </a:r>
            <a:endParaRPr lang="es-ES" sz="5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 Bold Roman"/>
            </a:endParaRPr>
          </a:p>
          <a:p>
            <a:pPr marL="0" marR="0" lvl="0" indent="0" defTabSz="91440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 Bold Roman"/>
              </a:rPr>
              <a:t>Activadores Cognitivos</a:t>
            </a:r>
            <a:endParaRPr lang="es-ES" sz="5400" dirty="0">
              <a:ea typeface="Calibri"/>
              <a:cs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08371C9E-9BC0-48A6-B6BE-ECE5ACD87B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928" y="4894027"/>
            <a:ext cx="3838755" cy="98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A8B63-EE95-4F80-B731-ABC9A84C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79" y="218971"/>
            <a:ext cx="10515600" cy="46156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2800" dirty="0">
                <a:latin typeface="Work Sans Bold Roman"/>
              </a:rPr>
              <a:t>Activador Cognitivo S1  Ranking de Riesgo</a:t>
            </a:r>
            <a:endParaRPr lang="es-CO" sz="2800" dirty="0">
              <a:latin typeface="Work Sans Bold Roman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39B916-60B7-4B82-A61E-C0E94B9DE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165" y="3146426"/>
            <a:ext cx="3281217" cy="409574"/>
          </a:xfrm>
        </p:spPr>
        <p:txBody>
          <a:bodyPr>
            <a:normAutofit fontScale="47500" lnSpcReduction="20000"/>
          </a:bodyPr>
          <a:lstStyle/>
          <a:p>
            <a:r>
              <a:rPr lang="es-ES" dirty="0">
                <a:latin typeface="Work Sans Bold Roman"/>
              </a:rPr>
              <a:t>🔴 </a:t>
            </a:r>
            <a:r>
              <a:rPr lang="es-ES" b="1" dirty="0">
                <a:latin typeface="Work Sans Bold Roman"/>
              </a:rPr>
              <a:t>POLARIDAD INVERTIDA</a:t>
            </a:r>
            <a:r>
              <a:rPr lang="es-ES" dirty="0">
                <a:latin typeface="Work Sans Bold Roman"/>
              </a:rPr>
              <a:t> (+ y − al revés)</a:t>
            </a:r>
            <a:endParaRPr lang="es-CO" dirty="0">
              <a:latin typeface="Work Sans Bold Roman"/>
            </a:endParaRPr>
          </a:p>
        </p:txBody>
      </p:sp>
      <p:pic>
        <p:nvPicPr>
          <p:cNvPr id="1026" name="Picture 2" descr="🔋 CONEXIÓN DE BATERÍA – POLARIDAD CORRECTA Conectar una batería al revés  puede dañar: Alternador Computadora (ECU) Módulos electrónicos Fusibles  principales ✔️ Conexión correcta Rojo = positivo (+) Negro = negativo (–)">
            <a:extLst>
              <a:ext uri="{FF2B5EF4-FFF2-40B4-BE49-F238E27FC236}">
                <a16:creationId xmlns:a16="http://schemas.microsoft.com/office/drawing/2014/main" id="{80445C23-B608-45E9-AFBC-9BB7B9851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164" y="851438"/>
            <a:ext cx="1432090" cy="21520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0AD7829-7570-4279-AB4C-00A9E2029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" t="19053" r="52803" b="1553"/>
          <a:stretch/>
        </p:blipFill>
        <p:spPr bwMode="auto">
          <a:xfrm>
            <a:off x="4857695" y="772104"/>
            <a:ext cx="1792023" cy="2250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B367BF5-B6D2-42D1-9BFF-373045E5BC94}"/>
              </a:ext>
            </a:extLst>
          </p:cNvPr>
          <p:cNvSpPr txBox="1">
            <a:spLocks/>
          </p:cNvSpPr>
          <p:nvPr/>
        </p:nvSpPr>
        <p:spPr>
          <a:xfrm>
            <a:off x="4274129" y="3181352"/>
            <a:ext cx="3281217" cy="409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050" dirty="0">
                <a:latin typeface="Work Sans Bold Roman"/>
              </a:rPr>
              <a:t>⚡ </a:t>
            </a:r>
            <a:r>
              <a:rPr lang="es-ES" sz="1050" b="1" dirty="0">
                <a:latin typeface="Work Sans Bold Roman"/>
              </a:rPr>
              <a:t>CORTO CIRCUITO</a:t>
            </a:r>
            <a:r>
              <a:rPr lang="es-ES" sz="1050" dirty="0">
                <a:latin typeface="Work Sans Bold Roman"/>
              </a:rPr>
              <a:t> (chispazo)</a:t>
            </a:r>
            <a:endParaRPr lang="es-CO" sz="3600" dirty="0">
              <a:latin typeface="Work Sans Bold Roman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6F996F9-9235-4380-926E-E34CCDE01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849" y="851438"/>
            <a:ext cx="1827532" cy="2437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079C15A-6695-452A-9BCC-E8F40A20E7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6" t="7148" b="15383"/>
          <a:stretch/>
        </p:blipFill>
        <p:spPr bwMode="auto">
          <a:xfrm>
            <a:off x="827556" y="4188468"/>
            <a:ext cx="2432246" cy="1627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ómo utilizar un multímetro?">
            <a:extLst>
              <a:ext uri="{FF2B5EF4-FFF2-40B4-BE49-F238E27FC236}">
                <a16:creationId xmlns:a16="http://schemas.microsoft.com/office/drawing/2014/main" id="{AF955B44-8ADF-45BD-888E-F174750E6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576" y="4239205"/>
            <a:ext cx="2441751" cy="1627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o Que Todo Robot Debe Saber sobre Los Cables Robóticos">
            <a:extLst>
              <a:ext uri="{FF2B5EF4-FFF2-40B4-BE49-F238E27FC236}">
                <a16:creationId xmlns:a16="http://schemas.microsoft.com/office/drawing/2014/main" id="{6593BB26-303A-42EC-BFC8-1D05F0411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024" y="4007681"/>
            <a:ext cx="2543079" cy="19073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7049411D-45C6-4AB8-946A-D65584388CFB}"/>
              </a:ext>
            </a:extLst>
          </p:cNvPr>
          <p:cNvSpPr txBox="1">
            <a:spLocks/>
          </p:cNvSpPr>
          <p:nvPr/>
        </p:nvSpPr>
        <p:spPr>
          <a:xfrm>
            <a:off x="7962133" y="3289366"/>
            <a:ext cx="3281217" cy="301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050" dirty="0">
                <a:latin typeface="Work Sans Bold Roman"/>
              </a:rPr>
              <a:t>🔥 </a:t>
            </a:r>
            <a:r>
              <a:rPr lang="es-ES" sz="1050" b="1" dirty="0">
                <a:latin typeface="Work Sans Bold Roman"/>
              </a:rPr>
              <a:t>BATERÍA HINCHADA O CALIENTE</a:t>
            </a:r>
            <a:endParaRPr lang="es-CO" sz="4000" dirty="0">
              <a:latin typeface="Work Sans Bold Roman"/>
            </a:endParaRPr>
          </a:p>
        </p:txBody>
      </p:sp>
      <p:sp>
        <p:nvSpPr>
          <p:cNvPr id="17" name="Marcador de contenido 2">
            <a:extLst>
              <a:ext uri="{FF2B5EF4-FFF2-40B4-BE49-F238E27FC236}">
                <a16:creationId xmlns:a16="http://schemas.microsoft.com/office/drawing/2014/main" id="{13C6A958-0AAC-46CF-8BE4-9AB9E983658B}"/>
              </a:ext>
            </a:extLst>
          </p:cNvPr>
          <p:cNvSpPr txBox="1">
            <a:spLocks/>
          </p:cNvSpPr>
          <p:nvPr/>
        </p:nvSpPr>
        <p:spPr>
          <a:xfrm>
            <a:off x="523616" y="5863623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050" dirty="0">
                <a:latin typeface="Work Sans Bold Roman"/>
              </a:rPr>
              <a:t>💧🚫 </a:t>
            </a:r>
            <a:r>
              <a:rPr lang="es-ES" sz="1050" b="1" dirty="0">
                <a:latin typeface="Work Sans Bold Roman"/>
              </a:rPr>
              <a:t>AGUA + ELECTRICIDAD = PROHIBIDO</a:t>
            </a:r>
            <a:endParaRPr lang="es-CO" sz="4000" dirty="0">
              <a:latin typeface="Work Sans Bold Roman"/>
            </a:endParaRPr>
          </a:p>
        </p:txBody>
      </p:sp>
      <p:sp>
        <p:nvSpPr>
          <p:cNvPr id="20" name="Marcador de contenido 2">
            <a:extLst>
              <a:ext uri="{FF2B5EF4-FFF2-40B4-BE49-F238E27FC236}">
                <a16:creationId xmlns:a16="http://schemas.microsoft.com/office/drawing/2014/main" id="{F4043295-B6D2-4CFA-B3CA-895ADD92E96B}"/>
              </a:ext>
            </a:extLst>
          </p:cNvPr>
          <p:cNvSpPr txBox="1">
            <a:spLocks/>
          </p:cNvSpPr>
          <p:nvPr/>
        </p:nvSpPr>
        <p:spPr>
          <a:xfrm>
            <a:off x="4042671" y="5914990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050" dirty="0">
                <a:latin typeface="Work Sans Bold Roman"/>
              </a:rPr>
              <a:t>📟🚫 </a:t>
            </a:r>
            <a:r>
              <a:rPr lang="es-ES" sz="1050" b="1" dirty="0">
                <a:latin typeface="Work Sans Bold Roman"/>
              </a:rPr>
              <a:t>MULTÍMETRO MAL PUESTO</a:t>
            </a:r>
            <a:br>
              <a:rPr lang="es-ES" sz="800" dirty="0">
                <a:latin typeface="Work Sans Bold Roman"/>
              </a:rPr>
            </a:br>
            <a:endParaRPr lang="es-ES" sz="800" dirty="0">
              <a:latin typeface="Work Sans Bold Roman"/>
            </a:endParaRP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44F1741B-01B7-48F3-8091-497DAAE24132}"/>
              </a:ext>
            </a:extLst>
          </p:cNvPr>
          <p:cNvSpPr txBox="1">
            <a:spLocks/>
          </p:cNvSpPr>
          <p:nvPr/>
        </p:nvSpPr>
        <p:spPr>
          <a:xfrm>
            <a:off x="7899954" y="6006562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000" dirty="0">
                <a:latin typeface="Work Sans Bold Roman"/>
              </a:rPr>
              <a:t>⚙️🚫 </a:t>
            </a:r>
            <a:r>
              <a:rPr lang="es-ES" sz="1000" b="1" dirty="0">
                <a:latin typeface="Work Sans Bold Roman"/>
              </a:rPr>
              <a:t>CABLES SUELTOS EN PARTES MÓVILES</a:t>
            </a:r>
            <a:br>
              <a:rPr lang="es-ES" sz="800" dirty="0">
                <a:latin typeface="Work Sans Bold Roman"/>
              </a:rPr>
            </a:br>
            <a:endParaRPr lang="es-ES" sz="800" dirty="0">
              <a:latin typeface="Work Sans Bold Roman"/>
            </a:endParaRPr>
          </a:p>
        </p:txBody>
      </p:sp>
    </p:spTree>
    <p:extLst>
      <p:ext uri="{BB962C8B-B14F-4D97-AF65-F5344CB8AC3E}">
        <p14:creationId xmlns:p14="http://schemas.microsoft.com/office/powerpoint/2010/main" val="49581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A8B63-EE95-4F80-B731-ABC9A84C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216852"/>
            <a:ext cx="10515600" cy="650634"/>
          </a:xfrm>
        </p:spPr>
        <p:txBody>
          <a:bodyPr>
            <a:normAutofit/>
          </a:bodyPr>
          <a:lstStyle/>
          <a:p>
            <a:pPr algn="ctr"/>
            <a:r>
              <a:rPr lang="es-ES" sz="2800" dirty="0">
                <a:latin typeface="Work Sans Bold Roman"/>
              </a:rPr>
              <a:t>Activador Cognitivo S1 Ranking de Riesgo Respuesta</a:t>
            </a:r>
            <a:endParaRPr lang="es-CO" sz="2800" dirty="0">
              <a:latin typeface="Work Sans Bold Roman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39B916-60B7-4B82-A61E-C0E94B9DE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9510" y="3023556"/>
            <a:ext cx="3281217" cy="899102"/>
          </a:xfrm>
        </p:spPr>
        <p:txBody>
          <a:bodyPr>
            <a:normAutofit fontScale="92500" lnSpcReduction="10000"/>
          </a:bodyPr>
          <a:lstStyle/>
          <a:p>
            <a:r>
              <a:rPr lang="es-ES" sz="1100" dirty="0">
                <a:latin typeface="Work Sans Bold Roman"/>
              </a:rPr>
              <a:t>🔴 </a:t>
            </a:r>
            <a:r>
              <a:rPr lang="es-ES" sz="1000" b="1" dirty="0">
                <a:latin typeface="Work Sans Bold Roman"/>
              </a:rPr>
              <a:t>POLARIDAD INVERTIDA</a:t>
            </a:r>
            <a:r>
              <a:rPr lang="es-ES" sz="1000" dirty="0">
                <a:latin typeface="Work Sans Bold Roman"/>
              </a:rPr>
              <a:t> (+ y − al revés)</a:t>
            </a:r>
            <a:br>
              <a:rPr lang="es-ES" sz="1000" dirty="0">
                <a:latin typeface="Work Sans Bold Roman"/>
              </a:rPr>
            </a:br>
            <a:r>
              <a:rPr lang="es-ES" sz="1000" b="1" dirty="0">
                <a:latin typeface="Work Sans Bold Roman"/>
              </a:rPr>
              <a:t>¿Qué puede pasar?</a:t>
            </a:r>
            <a:r>
              <a:rPr lang="es-ES" sz="1000" dirty="0">
                <a:latin typeface="Work Sans Bold Roman"/>
              </a:rPr>
              <a:t> Daño instantáneo de placa/driver, calentamiento, humo.</a:t>
            </a:r>
            <a:br>
              <a:rPr lang="es-ES" sz="1000" dirty="0">
                <a:latin typeface="Work Sans Bold Roman"/>
              </a:rPr>
            </a:br>
            <a:r>
              <a:rPr lang="es-ES" sz="1000" b="1" dirty="0">
                <a:latin typeface="Work Sans Bold Roman"/>
              </a:rPr>
              <a:t>Acción inmediata (1 línea):</a:t>
            </a:r>
            <a:r>
              <a:rPr lang="es-ES" sz="1000" dirty="0">
                <a:latin typeface="Work Sans Bold Roman"/>
              </a:rPr>
              <a:t> </a:t>
            </a:r>
            <a:r>
              <a:rPr lang="es-ES" sz="1000" b="1" dirty="0">
                <a:latin typeface="Work Sans Bold Roman"/>
              </a:rPr>
              <a:t>Corta energía YA</a:t>
            </a:r>
            <a:r>
              <a:rPr lang="es-ES" sz="1000" dirty="0">
                <a:latin typeface="Work Sans Bold Roman"/>
              </a:rPr>
              <a:t> y revisa </a:t>
            </a:r>
            <a:r>
              <a:rPr lang="es-ES" sz="1000" b="1" dirty="0">
                <a:latin typeface="Work Sans Bold Roman"/>
              </a:rPr>
              <a:t>+ con + / − con −</a:t>
            </a:r>
            <a:r>
              <a:rPr lang="es-ES" sz="1000" dirty="0">
                <a:latin typeface="Work Sans Bold Roman"/>
              </a:rPr>
              <a:t> antes de reconectar.</a:t>
            </a:r>
            <a:br>
              <a:rPr lang="es-ES" sz="1000" dirty="0">
                <a:latin typeface="Work Sans Bold Roman"/>
              </a:rPr>
            </a:br>
            <a:r>
              <a:rPr lang="es-ES" sz="1000" b="1" dirty="0">
                <a:latin typeface="Work Sans Bold Roman"/>
              </a:rPr>
              <a:t>Chequeo rápido:</a:t>
            </a:r>
            <a:r>
              <a:rPr lang="es-ES" sz="1000" dirty="0">
                <a:latin typeface="Work Sans Bold Roman"/>
              </a:rPr>
              <a:t> “¿GND común correcto? ¿Conector bien orientado?”</a:t>
            </a:r>
          </a:p>
          <a:p>
            <a:endParaRPr lang="es-CO" dirty="0">
              <a:latin typeface="Work Sans Bold Roman"/>
            </a:endParaRPr>
          </a:p>
        </p:txBody>
      </p:sp>
      <p:pic>
        <p:nvPicPr>
          <p:cNvPr id="1026" name="Picture 2" descr="🔋 CONEXIÓN DE BATERÍA – POLARIDAD CORRECTA Conectar una batería al revés  puede dañar: Alternador Computadora (ECU) Módulos electrónicos Fusibles  principales ✔️ Conexión correcta Rojo = positivo (+) Negro = negativo (–)">
            <a:extLst>
              <a:ext uri="{FF2B5EF4-FFF2-40B4-BE49-F238E27FC236}">
                <a16:creationId xmlns:a16="http://schemas.microsoft.com/office/drawing/2014/main" id="{80445C23-B608-45E9-AFBC-9BB7B9851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509" y="728568"/>
            <a:ext cx="1432090" cy="21520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0AD7829-7570-4279-AB4C-00A9E2029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0" t="19053" r="52803" b="1553"/>
          <a:stretch/>
        </p:blipFill>
        <p:spPr bwMode="auto">
          <a:xfrm>
            <a:off x="4857695" y="772104"/>
            <a:ext cx="1792023" cy="2250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B367BF5-B6D2-42D1-9BFF-373045E5BC94}"/>
              </a:ext>
            </a:extLst>
          </p:cNvPr>
          <p:cNvSpPr txBox="1">
            <a:spLocks/>
          </p:cNvSpPr>
          <p:nvPr/>
        </p:nvSpPr>
        <p:spPr>
          <a:xfrm>
            <a:off x="4274129" y="3181352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900" dirty="0">
                <a:latin typeface="Work Sans Bold Roman"/>
              </a:rPr>
              <a:t>⚡ </a:t>
            </a:r>
            <a:r>
              <a:rPr lang="es-ES" sz="900" b="1" dirty="0">
                <a:latin typeface="Work Sans Bold Roman"/>
              </a:rPr>
              <a:t>CORTO CIRCUITO</a:t>
            </a:r>
            <a:r>
              <a:rPr lang="es-ES" sz="900" dirty="0">
                <a:latin typeface="Work Sans Bold Roman"/>
              </a:rPr>
              <a:t> (chispazo)</a:t>
            </a:r>
            <a:br>
              <a:rPr lang="es-ES" sz="900" dirty="0">
                <a:latin typeface="Work Sans Bold Roman"/>
              </a:rPr>
            </a:br>
            <a:r>
              <a:rPr lang="es-ES" sz="900" b="1" dirty="0">
                <a:latin typeface="Work Sans Bold Roman"/>
              </a:rPr>
              <a:t>¿Qué puede pasar?</a:t>
            </a:r>
            <a:r>
              <a:rPr lang="es-ES" sz="900" dirty="0">
                <a:latin typeface="Work Sans Bold Roman"/>
              </a:rPr>
              <a:t> Calor extremo, quemar cables, dañar batería/driver.</a:t>
            </a:r>
            <a:br>
              <a:rPr lang="es-ES" sz="900" dirty="0">
                <a:latin typeface="Work Sans Bold Roman"/>
              </a:rPr>
            </a:br>
            <a:r>
              <a:rPr lang="es-ES" sz="900" b="1" dirty="0">
                <a:latin typeface="Work Sans Bold Roman"/>
              </a:rPr>
              <a:t>Acción inmediata (1 línea):</a:t>
            </a:r>
            <a:r>
              <a:rPr lang="es-ES" sz="900" dirty="0">
                <a:latin typeface="Work Sans Bold Roman"/>
              </a:rPr>
              <a:t> </a:t>
            </a:r>
            <a:r>
              <a:rPr lang="es-ES" sz="900" b="1" dirty="0">
                <a:latin typeface="Work Sans Bold Roman"/>
              </a:rPr>
              <a:t>Desconecta la batería</a:t>
            </a:r>
            <a:r>
              <a:rPr lang="es-ES" sz="900" dirty="0">
                <a:latin typeface="Work Sans Bold Roman"/>
              </a:rPr>
              <a:t> y separa/</a:t>
            </a:r>
            <a:r>
              <a:rPr lang="es-ES" sz="900" dirty="0" err="1">
                <a:latin typeface="Work Sans Bold Roman"/>
              </a:rPr>
              <a:t>aisla</a:t>
            </a:r>
            <a:r>
              <a:rPr lang="es-ES" sz="900" dirty="0">
                <a:latin typeface="Work Sans Bold Roman"/>
              </a:rPr>
              <a:t> cables (cinta/</a:t>
            </a:r>
            <a:r>
              <a:rPr lang="es-ES" sz="900" dirty="0" err="1">
                <a:latin typeface="Work Sans Bold Roman"/>
              </a:rPr>
              <a:t>termorretráctil</a:t>
            </a:r>
            <a:r>
              <a:rPr lang="es-ES" sz="900" dirty="0">
                <a:latin typeface="Work Sans Bold Roman"/>
              </a:rPr>
              <a:t>).</a:t>
            </a:r>
            <a:br>
              <a:rPr lang="es-ES" sz="900" dirty="0">
                <a:latin typeface="Work Sans Bold Roman"/>
              </a:rPr>
            </a:br>
            <a:r>
              <a:rPr lang="es-ES" sz="900" b="1" dirty="0">
                <a:latin typeface="Work Sans Bold Roman"/>
              </a:rPr>
              <a:t>Chequeo rápido:</a:t>
            </a:r>
            <a:r>
              <a:rPr lang="es-ES" sz="900" dirty="0">
                <a:latin typeface="Work Sans Bold Roman"/>
              </a:rPr>
              <a:t> “¿Hay cables pelados? ¿Hay bridas y orden?”</a:t>
            </a:r>
            <a:endParaRPr lang="es-CO" dirty="0">
              <a:latin typeface="Work Sans Bold Roman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6F996F9-9235-4380-926E-E34CCDE01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425" y="849232"/>
            <a:ext cx="1827532" cy="2437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079C15A-6695-452A-9BCC-E8F40A20E7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6" t="7148" b="15383"/>
          <a:stretch/>
        </p:blipFill>
        <p:spPr bwMode="auto">
          <a:xfrm>
            <a:off x="827556" y="4188468"/>
            <a:ext cx="2432246" cy="1627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ómo utilizar un multímetro?">
            <a:extLst>
              <a:ext uri="{FF2B5EF4-FFF2-40B4-BE49-F238E27FC236}">
                <a16:creationId xmlns:a16="http://schemas.microsoft.com/office/drawing/2014/main" id="{AF955B44-8ADF-45BD-888E-F174750E6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74" y="4080454"/>
            <a:ext cx="2441751" cy="1627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o Que Todo Robot Debe Saber sobre Los Cables Robóticos">
            <a:extLst>
              <a:ext uri="{FF2B5EF4-FFF2-40B4-BE49-F238E27FC236}">
                <a16:creationId xmlns:a16="http://schemas.microsoft.com/office/drawing/2014/main" id="{6593BB26-303A-42EC-BFC8-1D05F0411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74" y="4080454"/>
            <a:ext cx="2543079" cy="19073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7049411D-45C6-4AB8-946A-D65584388CFB}"/>
              </a:ext>
            </a:extLst>
          </p:cNvPr>
          <p:cNvSpPr txBox="1">
            <a:spLocks/>
          </p:cNvSpPr>
          <p:nvPr/>
        </p:nvSpPr>
        <p:spPr>
          <a:xfrm>
            <a:off x="660709" y="3287160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Work Sans Bold Roman"/>
              </a:rPr>
              <a:t>🔥 </a:t>
            </a:r>
            <a:r>
              <a:rPr lang="es-ES" sz="800" b="1" dirty="0">
                <a:latin typeface="Work Sans Bold Roman"/>
              </a:rPr>
              <a:t>BATERÍA HINCHADA O CALIENTE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¿Qué puede pasar?</a:t>
            </a:r>
            <a:r>
              <a:rPr lang="es-ES" sz="800" dirty="0">
                <a:latin typeface="Work Sans Bold Roman"/>
              </a:rPr>
              <a:t> Incendio/escape térmico (riesgo real).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Acción inmediata (1 línea):</a:t>
            </a:r>
            <a:r>
              <a:rPr lang="es-ES" sz="800" dirty="0">
                <a:latin typeface="Work Sans Bold Roman"/>
              </a:rPr>
              <a:t> </a:t>
            </a:r>
            <a:r>
              <a:rPr lang="es-ES" sz="800" b="1" dirty="0">
                <a:latin typeface="Work Sans Bold Roman"/>
              </a:rPr>
              <a:t>NO la uses</a:t>
            </a:r>
            <a:r>
              <a:rPr lang="es-ES" sz="800" dirty="0">
                <a:latin typeface="Work Sans Bold Roman"/>
              </a:rPr>
              <a:t>: colócala en </a:t>
            </a:r>
            <a:r>
              <a:rPr lang="es-ES" sz="800" b="1" dirty="0">
                <a:latin typeface="Work Sans Bold Roman"/>
              </a:rPr>
              <a:t>zona LiPo</a:t>
            </a:r>
            <a:r>
              <a:rPr lang="es-ES" sz="800" dirty="0">
                <a:latin typeface="Work Sans Bold Roman"/>
              </a:rPr>
              <a:t>, avisa al facilitador y </a:t>
            </a:r>
            <a:r>
              <a:rPr lang="es-ES" sz="800" b="1" dirty="0">
                <a:latin typeface="Work Sans Bold Roman"/>
              </a:rPr>
              <a:t>aísla</a:t>
            </a:r>
            <a:r>
              <a:rPr lang="es-ES" sz="800" dirty="0">
                <a:latin typeface="Work Sans Bold Roman"/>
              </a:rPr>
              <a:t> la batería.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Chequeo rápido:</a:t>
            </a:r>
            <a:r>
              <a:rPr lang="es-ES" sz="800" dirty="0">
                <a:latin typeface="Work Sans Bold Roman"/>
              </a:rPr>
              <a:t> “¿Se siente blanda/hinchada? ¿Huele raro?”</a:t>
            </a:r>
            <a:endParaRPr lang="es-CO" dirty="0">
              <a:latin typeface="Work Sans Bold Roman"/>
            </a:endParaRPr>
          </a:p>
        </p:txBody>
      </p:sp>
      <p:sp>
        <p:nvSpPr>
          <p:cNvPr id="17" name="Marcador de contenido 2">
            <a:extLst>
              <a:ext uri="{FF2B5EF4-FFF2-40B4-BE49-F238E27FC236}">
                <a16:creationId xmlns:a16="http://schemas.microsoft.com/office/drawing/2014/main" id="{13C6A958-0AAC-46CF-8BE4-9AB9E983658B}"/>
              </a:ext>
            </a:extLst>
          </p:cNvPr>
          <p:cNvSpPr txBox="1">
            <a:spLocks/>
          </p:cNvSpPr>
          <p:nvPr/>
        </p:nvSpPr>
        <p:spPr>
          <a:xfrm>
            <a:off x="523616" y="5863623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Work Sans Bold Roman"/>
              </a:rPr>
              <a:t>💧🚫 </a:t>
            </a:r>
            <a:r>
              <a:rPr lang="es-ES" sz="800" b="1" dirty="0">
                <a:latin typeface="Work Sans Bold Roman"/>
              </a:rPr>
              <a:t>AGUA + ELECTRICIDAD = PROHIBIDO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¿Qué puede pasar?</a:t>
            </a:r>
            <a:r>
              <a:rPr lang="es-ES" sz="800" dirty="0">
                <a:latin typeface="Work Sans Bold Roman"/>
              </a:rPr>
              <a:t> Choque eléctrico, corto, daño de equipos.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Acción inmediata (1 línea):</a:t>
            </a:r>
            <a:r>
              <a:rPr lang="es-ES" sz="800" dirty="0">
                <a:latin typeface="Work Sans Bold Roman"/>
              </a:rPr>
              <a:t> </a:t>
            </a:r>
            <a:r>
              <a:rPr lang="es-ES" sz="800" b="1" dirty="0">
                <a:latin typeface="Work Sans Bold Roman"/>
              </a:rPr>
              <a:t>Seca manos y mesa</a:t>
            </a:r>
            <a:r>
              <a:rPr lang="es-ES" sz="800" dirty="0">
                <a:latin typeface="Work Sans Bold Roman"/>
              </a:rPr>
              <a:t>, retira líquidos y solo luego continúas.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Chequeo rápido:</a:t>
            </a:r>
            <a:r>
              <a:rPr lang="es-ES" sz="800" dirty="0">
                <a:latin typeface="Work Sans Bold Roman"/>
              </a:rPr>
              <a:t> “¿Hay botellas abiertas en la mesa? → fuera del puesto.”</a:t>
            </a:r>
            <a:endParaRPr lang="es-CO" dirty="0">
              <a:latin typeface="Work Sans Bold Roman"/>
            </a:endParaRPr>
          </a:p>
        </p:txBody>
      </p:sp>
      <p:sp>
        <p:nvSpPr>
          <p:cNvPr id="20" name="Marcador de contenido 2">
            <a:extLst>
              <a:ext uri="{FF2B5EF4-FFF2-40B4-BE49-F238E27FC236}">
                <a16:creationId xmlns:a16="http://schemas.microsoft.com/office/drawing/2014/main" id="{F4043295-B6D2-4CFA-B3CA-895ADD92E96B}"/>
              </a:ext>
            </a:extLst>
          </p:cNvPr>
          <p:cNvSpPr txBox="1">
            <a:spLocks/>
          </p:cNvSpPr>
          <p:nvPr/>
        </p:nvSpPr>
        <p:spPr>
          <a:xfrm>
            <a:off x="8022169" y="5756239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Work Sans Bold Roman"/>
              </a:rPr>
              <a:t>📟🚫 </a:t>
            </a:r>
            <a:r>
              <a:rPr lang="es-ES" sz="800" b="1" dirty="0">
                <a:latin typeface="Work Sans Bold Roman"/>
              </a:rPr>
              <a:t>MULTÍMETRO MAL PUESTO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¿Qué puede pasar?</a:t>
            </a:r>
            <a:r>
              <a:rPr lang="es-ES" sz="800" dirty="0">
                <a:latin typeface="Work Sans Bold Roman"/>
              </a:rPr>
              <a:t> Quemar fusible del multímetro, lecturas falsas, riesgo de corto.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Acción inmediata (1 línea):</a:t>
            </a:r>
            <a:r>
              <a:rPr lang="es-ES" sz="800" dirty="0">
                <a:latin typeface="Work Sans Bold Roman"/>
              </a:rPr>
              <a:t> </a:t>
            </a:r>
            <a:r>
              <a:rPr lang="es-ES" sz="800" b="1" dirty="0">
                <a:latin typeface="Work Sans Bold Roman"/>
              </a:rPr>
              <a:t>Detente</a:t>
            </a:r>
            <a:r>
              <a:rPr lang="es-ES" sz="800" dirty="0">
                <a:latin typeface="Work Sans Bold Roman"/>
              </a:rPr>
              <a:t> y verifica: puntas en </a:t>
            </a:r>
            <a:r>
              <a:rPr lang="es-ES" sz="800" b="1" dirty="0">
                <a:latin typeface="Work Sans Bold Roman"/>
              </a:rPr>
              <a:t>COM y VΩ</a:t>
            </a:r>
            <a:r>
              <a:rPr lang="es-ES" sz="800" dirty="0">
                <a:latin typeface="Work Sans Bold Roman"/>
              </a:rPr>
              <a:t>, dial en </a:t>
            </a:r>
            <a:r>
              <a:rPr lang="es-ES" sz="800" b="1" dirty="0">
                <a:latin typeface="Work Sans Bold Roman"/>
              </a:rPr>
              <a:t>V DC</a:t>
            </a:r>
            <a:r>
              <a:rPr lang="es-ES" sz="800" dirty="0">
                <a:latin typeface="Work Sans Bold Roman"/>
              </a:rPr>
              <a:t> (para batería).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Chequeo rápido:</a:t>
            </a:r>
            <a:r>
              <a:rPr lang="es-ES" sz="800" dirty="0">
                <a:latin typeface="Work Sans Bold Roman"/>
              </a:rPr>
              <a:t> “¿Estoy midiendo VOLTAJE? → Dial en V⎓ (DC).”</a:t>
            </a:r>
          </a:p>
        </p:txBody>
      </p:sp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44F1741B-01B7-48F3-8091-497DAAE24132}"/>
              </a:ext>
            </a:extLst>
          </p:cNvPr>
          <p:cNvSpPr txBox="1">
            <a:spLocks/>
          </p:cNvSpPr>
          <p:nvPr/>
        </p:nvSpPr>
        <p:spPr>
          <a:xfrm>
            <a:off x="4156904" y="6079335"/>
            <a:ext cx="3281217" cy="899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800" dirty="0">
                <a:latin typeface="Work Sans Bold Roman"/>
              </a:rPr>
              <a:t>⚙️🚫 </a:t>
            </a:r>
            <a:r>
              <a:rPr lang="es-ES" sz="800" b="1" dirty="0">
                <a:latin typeface="Work Sans Bold Roman"/>
              </a:rPr>
              <a:t>CABLES SUELTOS EN PARTES MÓVILES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¿Qué puede pasar?</a:t>
            </a:r>
            <a:r>
              <a:rPr lang="es-ES" sz="800" dirty="0">
                <a:latin typeface="Work Sans Bold Roman"/>
              </a:rPr>
              <a:t> Cables se enredan, se rompen, hacen corto o dañan motor/driver.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Acción inmediata (1 línea):</a:t>
            </a:r>
            <a:r>
              <a:rPr lang="es-ES" sz="800" dirty="0">
                <a:latin typeface="Work Sans Bold Roman"/>
              </a:rPr>
              <a:t> </a:t>
            </a:r>
            <a:r>
              <a:rPr lang="es-ES" sz="800" b="1" dirty="0">
                <a:latin typeface="Work Sans Bold Roman"/>
              </a:rPr>
              <a:t>Apaga</a:t>
            </a:r>
            <a:r>
              <a:rPr lang="es-ES" sz="800" dirty="0">
                <a:latin typeface="Work Sans Bold Roman"/>
              </a:rPr>
              <a:t>, sujeta cables con </a:t>
            </a:r>
            <a:r>
              <a:rPr lang="es-ES" sz="800" b="1" dirty="0">
                <a:latin typeface="Work Sans Bold Roman"/>
              </a:rPr>
              <a:t>bridas</a:t>
            </a:r>
            <a:r>
              <a:rPr lang="es-ES" sz="800" dirty="0">
                <a:latin typeface="Work Sans Bold Roman"/>
              </a:rPr>
              <a:t> y deja “zona libre” de ruedas.</a:t>
            </a:r>
            <a:br>
              <a:rPr lang="es-ES" sz="800" dirty="0">
                <a:latin typeface="Work Sans Bold Roman"/>
              </a:rPr>
            </a:br>
            <a:r>
              <a:rPr lang="es-ES" sz="800" b="1" dirty="0">
                <a:latin typeface="Work Sans Bold Roman"/>
              </a:rPr>
              <a:t>Chequeo rápido:</a:t>
            </a:r>
            <a:r>
              <a:rPr lang="es-ES" sz="800" dirty="0">
                <a:latin typeface="Work Sans Bold Roman"/>
              </a:rPr>
              <a:t> “¿Algún cable toca rueda/eje? → reubicar y fijar.”</a:t>
            </a:r>
          </a:p>
        </p:txBody>
      </p:sp>
    </p:spTree>
    <p:extLst>
      <p:ext uri="{BB962C8B-B14F-4D97-AF65-F5344CB8AC3E}">
        <p14:creationId xmlns:p14="http://schemas.microsoft.com/office/powerpoint/2010/main" val="2727884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91B2B3-09CD-4AA7-A240-35DFC9A69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0880"/>
            <a:ext cx="10515600" cy="623017"/>
          </a:xfrm>
        </p:spPr>
        <p:txBody>
          <a:bodyPr>
            <a:normAutofit/>
          </a:bodyPr>
          <a:lstStyle/>
          <a:p>
            <a:r>
              <a:rPr lang="es-ES" sz="2400" dirty="0"/>
              <a:t>Activador Cognitivo: Sigue la energía / Sigue la información</a:t>
            </a:r>
            <a:endParaRPr lang="es-CO" sz="2400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4CD0F3E7-19D6-4633-9C0F-4168BFF995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916760"/>
              </p:ext>
            </p:extLst>
          </p:nvPr>
        </p:nvGraphicFramePr>
        <p:xfrm>
          <a:off x="513735" y="881728"/>
          <a:ext cx="5582265" cy="1758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Marcador de contenido 3">
            <a:extLst>
              <a:ext uri="{FF2B5EF4-FFF2-40B4-BE49-F238E27FC236}">
                <a16:creationId xmlns:a16="http://schemas.microsoft.com/office/drawing/2014/main" id="{AE766CF4-B00C-4A8F-9868-2795F54005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65368"/>
              </p:ext>
            </p:extLst>
          </p:nvPr>
        </p:nvGraphicFramePr>
        <p:xfrm>
          <a:off x="6236109" y="2135341"/>
          <a:ext cx="5582265" cy="1758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Marcador de contenido 3">
            <a:extLst>
              <a:ext uri="{FF2B5EF4-FFF2-40B4-BE49-F238E27FC236}">
                <a16:creationId xmlns:a16="http://schemas.microsoft.com/office/drawing/2014/main" id="{C8E89B6D-0112-4BCA-91FE-516D931C04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0051378"/>
              </p:ext>
            </p:extLst>
          </p:nvPr>
        </p:nvGraphicFramePr>
        <p:xfrm>
          <a:off x="653844" y="3787160"/>
          <a:ext cx="5582265" cy="1758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7" name="Marcador de contenido 3">
            <a:extLst>
              <a:ext uri="{FF2B5EF4-FFF2-40B4-BE49-F238E27FC236}">
                <a16:creationId xmlns:a16="http://schemas.microsoft.com/office/drawing/2014/main" id="{FF94E64C-6CCD-4D60-83EE-C4D212BFF5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7279964"/>
              </p:ext>
            </p:extLst>
          </p:nvPr>
        </p:nvGraphicFramePr>
        <p:xfrm>
          <a:off x="7359445" y="5206181"/>
          <a:ext cx="4591663" cy="1486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3554972206"/>
      </p:ext>
    </p:extLst>
  </p:cSld>
  <p:clrMapOvr>
    <a:masterClrMapping/>
  </p:clrMapOvr>
</p:sld>
</file>

<file path=ppt/theme/theme1.xml><?xml version="1.0" encoding="utf-8"?>
<a:theme xmlns:a="http://schemas.openxmlformats.org/drawingml/2006/main" name="SENA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NA2" id="{3C118982-286E-4D5F-A053-E1C8B59F28FF}" vid="{AE33ACA1-8B98-4B90-A9C3-4E2100DB7585}"/>
    </a:ext>
  </a:extLst>
</a:theme>
</file>

<file path=ppt/theme/theme10.xml><?xml version="1.0" encoding="utf-8"?>
<a:theme xmlns:a="http://schemas.openxmlformats.org/drawingml/2006/main" name="3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SENA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NA2" id="{3C118982-286E-4D5F-A053-E1C8B59F28FF}" vid="{AE33ACA1-8B98-4B90-A9C3-4E2100DB7585}"/>
    </a:ext>
  </a:extLst>
</a:theme>
</file>

<file path=ppt/theme/theme8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9DBF098E27B24281042DFAED539719" ma:contentTypeVersion="11" ma:contentTypeDescription="Create a new document." ma:contentTypeScope="" ma:versionID="19effe6ede264a7d76b85935a977e2b0">
  <xsd:schema xmlns:xsd="http://www.w3.org/2001/XMLSchema" xmlns:xs="http://www.w3.org/2001/XMLSchema" xmlns:p="http://schemas.microsoft.com/office/2006/metadata/properties" xmlns:ns2="725aef24-5589-443a-abf3-4fc5368cf03b" xmlns:ns3="4a619244-8ed2-437a-8683-72c29edeee41" targetNamespace="http://schemas.microsoft.com/office/2006/metadata/properties" ma:root="true" ma:fieldsID="2ea5aceeb5f0a7e06398bad61b7b3680" ns2:_="" ns3:_="">
    <xsd:import namespace="725aef24-5589-443a-abf3-4fc5368cf03b"/>
    <xsd:import namespace="4a619244-8ed2-437a-8683-72c29edeee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aef24-5589-443a-abf3-4fc5368cf0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33c8c81-5745-4931-bcc4-c2aeafe867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619244-8ed2-437a-8683-72c29edeee4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cb00510-0849-45f1-b5e0-a4be0ba7622c}" ma:internalName="TaxCatchAll" ma:showField="CatchAllData" ma:web="4a619244-8ed2-437a-8683-72c29edeee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25aef24-5589-443a-abf3-4fc5368cf03b">
      <Terms xmlns="http://schemas.microsoft.com/office/infopath/2007/PartnerControls"/>
    </lcf76f155ced4ddcb4097134ff3c332f>
    <TaxCatchAll xmlns="4a619244-8ed2-437a-8683-72c29edeee41" xsi:nil="true"/>
  </documentManagement>
</p:properties>
</file>

<file path=customXml/itemProps1.xml><?xml version="1.0" encoding="utf-8"?>
<ds:datastoreItem xmlns:ds="http://schemas.openxmlformats.org/officeDocument/2006/customXml" ds:itemID="{3C83E2F0-9B06-4BE1-8908-5122D162A7FA}"/>
</file>

<file path=customXml/itemProps2.xml><?xml version="1.0" encoding="utf-8"?>
<ds:datastoreItem xmlns:ds="http://schemas.openxmlformats.org/officeDocument/2006/customXml" ds:itemID="{755FF0AB-CD11-4560-9EC5-5CCCE7359B5E}"/>
</file>

<file path=customXml/itemProps3.xml><?xml version="1.0" encoding="utf-8"?>
<ds:datastoreItem xmlns:ds="http://schemas.openxmlformats.org/officeDocument/2006/customXml" ds:itemID="{22F2D249-6D0D-43E0-9A94-08475FFEF293}"/>
</file>

<file path=docProps/app.xml><?xml version="1.0" encoding="utf-8"?>
<Properties xmlns="http://schemas.openxmlformats.org/officeDocument/2006/extended-properties" xmlns:vt="http://schemas.openxmlformats.org/officeDocument/2006/docPropsVTypes">
  <Template>SENA2</Template>
  <TotalTime>44</TotalTime>
  <Words>441</Words>
  <Application>Microsoft Office PowerPoint</Application>
  <PresentationFormat>Panorámica</PresentationFormat>
  <Paragraphs>28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13</vt:i4>
      </vt:variant>
      <vt:variant>
        <vt:lpstr>Títulos de diapositiva</vt:lpstr>
      </vt:variant>
      <vt:variant>
        <vt:i4>4</vt:i4>
      </vt:variant>
    </vt:vector>
  </HeadingPairs>
  <TitlesOfParts>
    <vt:vector size="21" baseType="lpstr">
      <vt:lpstr>Arial</vt:lpstr>
      <vt:lpstr>Calibri</vt:lpstr>
      <vt:lpstr>Calibri Light</vt:lpstr>
      <vt:lpstr>Work Sans Bold Roman</vt:lpstr>
      <vt:lpstr>SENA2</vt:lpstr>
      <vt:lpstr>23_Office Theme</vt:lpstr>
      <vt:lpstr>26_Office Theme</vt:lpstr>
      <vt:lpstr>27_Office Theme</vt:lpstr>
      <vt:lpstr>29_Office Theme</vt:lpstr>
      <vt:lpstr>34_Office Theme</vt:lpstr>
      <vt:lpstr>1_SENA2</vt:lpstr>
      <vt:lpstr>24_Office Theme</vt:lpstr>
      <vt:lpstr>28_Office Theme</vt:lpstr>
      <vt:lpstr>30_Office Theme</vt:lpstr>
      <vt:lpstr>31_Office Theme</vt:lpstr>
      <vt:lpstr>35_Office Theme</vt:lpstr>
      <vt:lpstr>Tema de Office</vt:lpstr>
      <vt:lpstr>Presentación de PowerPoint</vt:lpstr>
      <vt:lpstr>Activador Cognitivo S1  Ranking de Riesgo</vt:lpstr>
      <vt:lpstr>Activador Cognitivo S1 Ranking de Riesgo Respuesta</vt:lpstr>
      <vt:lpstr>Activador Cognitivo: Sigue la energía / Sigue la información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EFRAIN MARIOTTE</dc:creator>
  <cp:lastModifiedBy>EFRAIN MARIOTTE</cp:lastModifiedBy>
  <cp:revision>5</cp:revision>
  <dcterms:created xsi:type="dcterms:W3CDTF">2026-03-05T15:29:11Z</dcterms:created>
  <dcterms:modified xsi:type="dcterms:W3CDTF">2026-03-09T19:52:11Z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0x010100679DBF098E27B24281042DFAED539719</vt:lpwstr>
  </property>
</Properties>
</file>