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744" r:id="rId2"/>
    <p:sldMasterId id="2147483847" r:id="rId3"/>
  </p:sldMasterIdLst>
  <p:notesMasterIdLst>
    <p:notesMasterId r:id="rId9"/>
  </p:notesMasterIdLst>
  <p:sldIdLst>
    <p:sldId id="420" r:id="rId4"/>
    <p:sldId id="428" r:id="rId5"/>
    <p:sldId id="269" r:id="rId6"/>
    <p:sldId id="429" r:id="rId7"/>
    <p:sldId id="283" r:id="rId8"/>
  </p:sldIdLst>
  <p:sldSz cx="12192000" cy="6858000"/>
  <p:notesSz cx="6858000" cy="9144000"/>
  <p:embeddedFontLst>
    <p:embeddedFont>
      <p:font typeface="Montserrat Black" panose="00000A00000000000000" pitchFamily="2" charset="0"/>
      <p:bold r:id="rId10"/>
      <p:boldItalic r:id="rId11"/>
    </p:embeddedFont>
    <p:embeddedFont>
      <p:font typeface="Montserrat ExtraBold" panose="00000900000000000000" pitchFamily="2" charset="0"/>
      <p:bold r:id="rId12"/>
      <p:boldItalic r:id="rId13"/>
    </p:embeddedFont>
    <p:embeddedFont>
      <p:font typeface="Montserrat Medium" panose="00000600000000000000" pitchFamily="2" charset="0"/>
      <p:regular r:id="rId14"/>
      <p:italic r:id="rId15"/>
    </p:embeddedFont>
    <p:embeddedFont>
      <p:font typeface="Montserrat SemiBold" panose="00000700000000000000" pitchFamily="2" charset="0"/>
      <p:bold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99" roundtripDataSignature="AMtx7mg/DihuxfT0l3YnsFTXVNpKZcIG7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án Muñoz Lenis" initials="JM" lastIdx="1" clrIdx="0">
    <p:extLst>
      <p:ext uri="{19B8F6BF-5375-455C-9EA6-DF929625EA0E}">
        <p15:presenceInfo xmlns:p15="http://schemas.microsoft.com/office/powerpoint/2012/main" userId="219766945a9f1486" providerId="Windows Live"/>
      </p:ext>
    </p:extLst>
  </p:cmAuthor>
  <p:cmAuthor id="2" name="FERNANDO OROZCO" initials="FO" lastIdx="1" clrIdx="1">
    <p:extLst>
      <p:ext uri="{19B8F6BF-5375-455C-9EA6-DF929625EA0E}">
        <p15:presenceInfo xmlns:p15="http://schemas.microsoft.com/office/powerpoint/2012/main" userId="4d685173f0ccca2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5"/>
    <a:srgbClr val="D9D9D9"/>
    <a:srgbClr val="FFC000"/>
    <a:srgbClr val="CB5B00"/>
    <a:srgbClr val="FDCA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8788739-DA08-488A-AD47-52A9540AFD03}">
  <a:tblStyle styleId="{78788739-DA08-488A-AD47-52A9540AFD0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F9EA107C-7CEC-4A06-AEB6-420F4F9398A3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DBADDCB7-9291-4CB0-8D1D-6DDF30F831EC}" styleName="Table_2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D27102A9-8310-4765-A935-A1911B00CA55}" styleName="Estilo claro 1 - Acento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Estilo claro 1 - Acento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72"/>
    <p:restoredTop sz="93447" autoAdjust="0"/>
  </p:normalViewPr>
  <p:slideViewPr>
    <p:cSldViewPr snapToGrid="0">
      <p:cViewPr varScale="1">
        <p:scale>
          <a:sx n="66" d="100"/>
          <a:sy n="66" d="100"/>
        </p:scale>
        <p:origin x="86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10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10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font" Target="fonts/font2.fntdata"/><Relationship Id="rId10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99" Type="http://customschemas.google.com/relationships/presentationmetadata" Target="metadata"/><Relationship Id="rId10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100" Type="http://schemas.openxmlformats.org/officeDocument/2006/relationships/commentAuthors" Target="commentAuthors.xml"/><Relationship Id="rId10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án Muñoz Lenis" userId="219766945a9f1486" providerId="LiveId" clId="{18A7DA69-7080-424B-AC68-467CFCCD918D}"/>
    <pc:docChg chg="undo custSel addSld delSld modSld sldOrd delMainMaster modMainMaster">
      <pc:chgData name="Julián Muñoz Lenis" userId="219766945a9f1486" providerId="LiveId" clId="{18A7DA69-7080-424B-AC68-467CFCCD918D}" dt="2026-02-27T22:44:55.216" v="2713" actId="20577"/>
      <pc:docMkLst>
        <pc:docMk/>
      </pc:docMkLst>
      <pc:sldChg chg="addSp delSp modSp mod">
        <pc:chgData name="Julián Muñoz Lenis" userId="219766945a9f1486" providerId="LiveId" clId="{18A7DA69-7080-424B-AC68-467CFCCD918D}" dt="2026-02-27T22:24:07.200" v="2227" actId="1076"/>
        <pc:sldMkLst>
          <pc:docMk/>
          <pc:sldMk cId="0" sldId="257"/>
        </pc:sldMkLst>
        <pc:spChg chg="mod">
          <ac:chgData name="Julián Muñoz Lenis" userId="219766945a9f1486" providerId="LiveId" clId="{18A7DA69-7080-424B-AC68-467CFCCD918D}" dt="2026-02-27T22:23:37.548" v="2216" actId="14100"/>
          <ac:spMkLst>
            <pc:docMk/>
            <pc:sldMk cId="0" sldId="257"/>
            <ac:spMk id="2" creationId="{B685B7A7-E477-9B52-7F80-80D49C5B9D89}"/>
          </ac:spMkLst>
        </pc:spChg>
        <pc:spChg chg="add mod">
          <ac:chgData name="Julián Muñoz Lenis" userId="219766945a9f1486" providerId="LiveId" clId="{18A7DA69-7080-424B-AC68-467CFCCD918D}" dt="2026-02-27T22:18:29.263" v="2097" actId="20577"/>
          <ac:spMkLst>
            <pc:docMk/>
            <pc:sldMk cId="0" sldId="257"/>
            <ac:spMk id="3" creationId="{FFB1CB25-E7E7-637D-2B9D-86DC84394100}"/>
          </ac:spMkLst>
        </pc:spChg>
        <pc:spChg chg="add mod">
          <ac:chgData name="Julián Muñoz Lenis" userId="219766945a9f1486" providerId="LiveId" clId="{18A7DA69-7080-424B-AC68-467CFCCD918D}" dt="2026-02-27T22:19:39.588" v="2099" actId="14100"/>
          <ac:spMkLst>
            <pc:docMk/>
            <pc:sldMk cId="0" sldId="257"/>
            <ac:spMk id="4" creationId="{DBFF1F0E-4B38-D192-D7F3-FF746CFACF96}"/>
          </ac:spMkLst>
        </pc:spChg>
        <pc:spChg chg="mod">
          <ac:chgData name="Julián Muñoz Lenis" userId="219766945a9f1486" providerId="LiveId" clId="{18A7DA69-7080-424B-AC68-467CFCCD918D}" dt="2026-02-26T23:06:51.767" v="702" actId="1076"/>
          <ac:spMkLst>
            <pc:docMk/>
            <pc:sldMk cId="0" sldId="257"/>
            <ac:spMk id="6" creationId="{CD3FC0FE-A744-07BF-5B52-2F02AF2642BF}"/>
          </ac:spMkLst>
        </pc:spChg>
        <pc:spChg chg="mod">
          <ac:chgData name="Julián Muñoz Lenis" userId="219766945a9f1486" providerId="LiveId" clId="{18A7DA69-7080-424B-AC68-467CFCCD918D}" dt="2026-02-27T22:24:07.200" v="2227" actId="1076"/>
          <ac:spMkLst>
            <pc:docMk/>
            <pc:sldMk cId="0" sldId="257"/>
            <ac:spMk id="7" creationId="{9D81B49F-CC29-8B1F-2996-023172FBB3DF}"/>
          </ac:spMkLst>
        </pc:spChg>
        <pc:spChg chg="mod">
          <ac:chgData name="Julián Muñoz Lenis" userId="219766945a9f1486" providerId="LiveId" clId="{18A7DA69-7080-424B-AC68-467CFCCD918D}" dt="2026-02-27T22:17:09.362" v="2051" actId="1076"/>
          <ac:spMkLst>
            <pc:docMk/>
            <pc:sldMk cId="0" sldId="257"/>
            <ac:spMk id="8" creationId="{8F98187A-01E1-08F2-E53D-1106D88D8D78}"/>
          </ac:spMkLst>
        </pc:spChg>
        <pc:spChg chg="mod">
          <ac:chgData name="Julián Muñoz Lenis" userId="219766945a9f1486" providerId="LiveId" clId="{18A7DA69-7080-424B-AC68-467CFCCD918D}" dt="2026-02-26T23:08:49.829" v="727" actId="20577"/>
          <ac:spMkLst>
            <pc:docMk/>
            <pc:sldMk cId="0" sldId="257"/>
            <ac:spMk id="12" creationId="{043A1596-88B8-BBC9-E98A-D537F3FD13B9}"/>
          </ac:spMkLst>
        </pc:spChg>
        <pc:spChg chg="mod">
          <ac:chgData name="Julián Muñoz Lenis" userId="219766945a9f1486" providerId="LiveId" clId="{18A7DA69-7080-424B-AC68-467CFCCD918D}" dt="2026-02-26T23:09:08.139" v="739" actId="20577"/>
          <ac:spMkLst>
            <pc:docMk/>
            <pc:sldMk cId="0" sldId="257"/>
            <ac:spMk id="16" creationId="{D889AB53-FEC3-2F17-5C03-623158D42905}"/>
          </ac:spMkLst>
        </pc:spChg>
        <pc:spChg chg="mod">
          <ac:chgData name="Julián Muñoz Lenis" userId="219766945a9f1486" providerId="LiveId" clId="{18A7DA69-7080-424B-AC68-467CFCCD918D}" dt="2026-02-27T22:17:55.712" v="2078" actId="20577"/>
          <ac:spMkLst>
            <pc:docMk/>
            <pc:sldMk cId="0" sldId="257"/>
            <ac:spMk id="19" creationId="{AE1CB762-CC3D-0917-D96C-0D49583FAB36}"/>
          </ac:spMkLst>
        </pc:spChg>
        <pc:spChg chg="mod">
          <ac:chgData name="Julián Muñoz Lenis" userId="219766945a9f1486" providerId="LiveId" clId="{18A7DA69-7080-424B-AC68-467CFCCD918D}" dt="2026-02-27T22:23:55.771" v="2221" actId="1076"/>
          <ac:spMkLst>
            <pc:docMk/>
            <pc:sldMk cId="0" sldId="257"/>
            <ac:spMk id="21" creationId="{C6B1BE2B-8565-890A-B847-5F5A185CA5CA}"/>
          </ac:spMkLst>
        </pc:spChg>
        <pc:picChg chg="add mod ord">
          <ac:chgData name="Julián Muñoz Lenis" userId="219766945a9f1486" providerId="LiveId" clId="{18A7DA69-7080-424B-AC68-467CFCCD918D}" dt="2026-02-26T23:06:10.408" v="692" actId="14100"/>
          <ac:picMkLst>
            <pc:docMk/>
            <pc:sldMk cId="0" sldId="257"/>
            <ac:picMk id="5" creationId="{85A19F15-14C6-D557-F033-87627DDC2688}"/>
          </ac:picMkLst>
        </pc:picChg>
        <pc:picChg chg="mod">
          <ac:chgData name="Julián Muñoz Lenis" userId="219766945a9f1486" providerId="LiveId" clId="{18A7DA69-7080-424B-AC68-467CFCCD918D}" dt="2026-02-26T23:06:59.514" v="704" actId="1076"/>
          <ac:picMkLst>
            <pc:docMk/>
            <pc:sldMk cId="0" sldId="257"/>
            <ac:picMk id="13" creationId="{4F6AD293-0D6B-C994-85AC-EFE0D319EDA9}"/>
          </ac:picMkLst>
        </pc:picChg>
        <pc:picChg chg="mod">
          <ac:chgData name="Julián Muñoz Lenis" userId="219766945a9f1486" providerId="LiveId" clId="{18A7DA69-7080-424B-AC68-467CFCCD918D}" dt="2026-02-26T23:07:10.686" v="706" actId="1076"/>
          <ac:picMkLst>
            <pc:docMk/>
            <pc:sldMk cId="0" sldId="257"/>
            <ac:picMk id="18" creationId="{11C88F62-5394-D8FB-95EE-1A8B01BA05B1}"/>
          </ac:picMkLst>
        </pc:picChg>
      </pc:sldChg>
      <pc:sldChg chg="modSp mod">
        <pc:chgData name="Julián Muñoz Lenis" userId="219766945a9f1486" providerId="LiveId" clId="{18A7DA69-7080-424B-AC68-467CFCCD918D}" dt="2026-02-27T22:26:31.657" v="2241" actId="20577"/>
        <pc:sldMkLst>
          <pc:docMk/>
          <pc:sldMk cId="0" sldId="258"/>
        </pc:sldMkLst>
        <pc:spChg chg="mod">
          <ac:chgData name="Julián Muñoz Lenis" userId="219766945a9f1486" providerId="LiveId" clId="{18A7DA69-7080-424B-AC68-467CFCCD918D}" dt="2026-02-27T22:26:28.263" v="2236" actId="20577"/>
          <ac:spMkLst>
            <pc:docMk/>
            <pc:sldMk cId="0" sldId="258"/>
            <ac:spMk id="2" creationId="{819F5F7E-4543-2D58-E4FC-172FFAAA4415}"/>
          </ac:spMkLst>
        </pc:spChg>
        <pc:spChg chg="mod">
          <ac:chgData name="Julián Muñoz Lenis" userId="219766945a9f1486" providerId="LiveId" clId="{18A7DA69-7080-424B-AC68-467CFCCD918D}" dt="2026-02-27T00:17:40.873" v="1492" actId="20577"/>
          <ac:spMkLst>
            <pc:docMk/>
            <pc:sldMk cId="0" sldId="258"/>
            <ac:spMk id="5" creationId="{5A706527-EFF3-E03D-C079-E28A4DC42C96}"/>
          </ac:spMkLst>
        </pc:spChg>
        <pc:spChg chg="mod">
          <ac:chgData name="Julián Muñoz Lenis" userId="219766945a9f1486" providerId="LiveId" clId="{18A7DA69-7080-424B-AC68-467CFCCD918D}" dt="2026-02-26T23:51:54.595" v="1227" actId="20577"/>
          <ac:spMkLst>
            <pc:docMk/>
            <pc:sldMk cId="0" sldId="258"/>
            <ac:spMk id="6" creationId="{CA6CF3D4-AF6B-CD4A-58AB-1D70D0F46374}"/>
          </ac:spMkLst>
        </pc:spChg>
        <pc:spChg chg="mod">
          <ac:chgData name="Julián Muñoz Lenis" userId="219766945a9f1486" providerId="LiveId" clId="{18A7DA69-7080-424B-AC68-467CFCCD918D}" dt="2026-02-26T23:50:52.771" v="1224" actId="20577"/>
          <ac:spMkLst>
            <pc:docMk/>
            <pc:sldMk cId="0" sldId="258"/>
            <ac:spMk id="7" creationId="{36A0CFD5-EAC4-F021-9034-F7F8CE20CBB2}"/>
          </ac:spMkLst>
        </pc:spChg>
        <pc:spChg chg="mod">
          <ac:chgData name="Julián Muñoz Lenis" userId="219766945a9f1486" providerId="LiveId" clId="{18A7DA69-7080-424B-AC68-467CFCCD918D}" dt="2026-02-26T23:52:05.062" v="1229" actId="20577"/>
          <ac:spMkLst>
            <pc:docMk/>
            <pc:sldMk cId="0" sldId="258"/>
            <ac:spMk id="8" creationId="{CBC5DF6B-4E92-F2FC-39CB-786B1B4C3EC0}"/>
          </ac:spMkLst>
        </pc:spChg>
        <pc:spChg chg="mod">
          <ac:chgData name="Julián Muñoz Lenis" userId="219766945a9f1486" providerId="LiveId" clId="{18A7DA69-7080-424B-AC68-467CFCCD918D}" dt="2026-02-27T22:26:31.657" v="2241" actId="20577"/>
          <ac:spMkLst>
            <pc:docMk/>
            <pc:sldMk cId="0" sldId="258"/>
            <ac:spMk id="186" creationId="{00000000-0000-0000-0000-000000000000}"/>
          </ac:spMkLst>
        </pc:spChg>
        <pc:spChg chg="mod">
          <ac:chgData name="Julián Muñoz Lenis" userId="219766945a9f1486" providerId="LiveId" clId="{18A7DA69-7080-424B-AC68-467CFCCD918D}" dt="2026-02-26T23:11:46.077" v="789" actId="20577"/>
          <ac:spMkLst>
            <pc:docMk/>
            <pc:sldMk cId="0" sldId="258"/>
            <ac:spMk id="187" creationId="{00000000-0000-0000-0000-000000000000}"/>
          </ac:spMkLst>
        </pc:spChg>
        <pc:spChg chg="mod">
          <ac:chgData name="Julián Muñoz Lenis" userId="219766945a9f1486" providerId="LiveId" clId="{18A7DA69-7080-424B-AC68-467CFCCD918D}" dt="2026-02-26T23:12:47.235" v="799" actId="20577"/>
          <ac:spMkLst>
            <pc:docMk/>
            <pc:sldMk cId="0" sldId="258"/>
            <ac:spMk id="198" creationId="{00000000-0000-0000-0000-000000000000}"/>
          </ac:spMkLst>
        </pc:spChg>
      </pc:sldChg>
      <pc:sldChg chg="modSp add del mod">
        <pc:chgData name="Julián Muñoz Lenis" userId="219766945a9f1486" providerId="LiveId" clId="{18A7DA69-7080-424B-AC68-467CFCCD918D}" dt="2026-02-26T23:40:07.027" v="1034" actId="20577"/>
        <pc:sldMkLst>
          <pc:docMk/>
          <pc:sldMk cId="0" sldId="259"/>
        </pc:sldMkLst>
        <pc:spChg chg="mod">
          <ac:chgData name="Julián Muñoz Lenis" userId="219766945a9f1486" providerId="LiveId" clId="{18A7DA69-7080-424B-AC68-467CFCCD918D}" dt="2026-02-26T23:40:07.027" v="1034" actId="20577"/>
          <ac:spMkLst>
            <pc:docMk/>
            <pc:sldMk cId="0" sldId="259"/>
            <ac:spMk id="34" creationId="{8D4108AC-33FD-4BFB-81AC-241249B8F0CE}"/>
          </ac:spMkLst>
        </pc:spChg>
      </pc:sldChg>
      <pc:sldChg chg="modSp mod">
        <pc:chgData name="Julián Muñoz Lenis" userId="219766945a9f1486" providerId="LiveId" clId="{18A7DA69-7080-424B-AC68-467CFCCD918D}" dt="2026-02-26T23:21:49.130" v="817" actId="20577"/>
        <pc:sldMkLst>
          <pc:docMk/>
          <pc:sldMk cId="0" sldId="262"/>
        </pc:sldMkLst>
        <pc:spChg chg="mod">
          <ac:chgData name="Julián Muñoz Lenis" userId="219766945a9f1486" providerId="LiveId" clId="{18A7DA69-7080-424B-AC68-467CFCCD918D}" dt="2026-02-26T19:30:03.844" v="487" actId="20577"/>
          <ac:spMkLst>
            <pc:docMk/>
            <pc:sldMk cId="0" sldId="262"/>
            <ac:spMk id="2" creationId="{06F5AD00-EC6E-FE34-1978-C08BBBE9DC68}"/>
          </ac:spMkLst>
        </pc:spChg>
        <pc:spChg chg="mod">
          <ac:chgData name="Julián Muñoz Lenis" userId="219766945a9f1486" providerId="LiveId" clId="{18A7DA69-7080-424B-AC68-467CFCCD918D}" dt="2026-02-26T23:21:49.130" v="817" actId="20577"/>
          <ac:spMkLst>
            <pc:docMk/>
            <pc:sldMk cId="0" sldId="262"/>
            <ac:spMk id="3" creationId="{74790C68-02A7-BADB-F33A-37B30F0F5991}"/>
          </ac:spMkLst>
        </pc:spChg>
        <pc:spChg chg="mod">
          <ac:chgData name="Julián Muñoz Lenis" userId="219766945a9f1486" providerId="LiveId" clId="{18A7DA69-7080-424B-AC68-467CFCCD918D}" dt="2026-02-26T19:29:02.115" v="475" actId="20577"/>
          <ac:spMkLst>
            <pc:docMk/>
            <pc:sldMk cId="0" sldId="262"/>
            <ac:spMk id="5" creationId="{F3922C4C-C375-A36A-60BF-598280E5179F}"/>
          </ac:spMkLst>
        </pc:spChg>
        <pc:graphicFrameChg chg="modGraphic">
          <ac:chgData name="Julián Muñoz Lenis" userId="219766945a9f1486" providerId="LiveId" clId="{18A7DA69-7080-424B-AC68-467CFCCD918D}" dt="2026-02-26T19:29:52.476" v="483" actId="20577"/>
          <ac:graphicFrameMkLst>
            <pc:docMk/>
            <pc:sldMk cId="0" sldId="262"/>
            <ac:graphicFrameMk id="11" creationId="{7910DFA4-AEBC-31AD-EAE6-8544C1445110}"/>
          </ac:graphicFrameMkLst>
        </pc:graphicFrameChg>
      </pc:sldChg>
      <pc:sldChg chg="addSp modSp add mod">
        <pc:chgData name="Julián Muñoz Lenis" userId="219766945a9f1486" providerId="LiveId" clId="{18A7DA69-7080-424B-AC68-467CFCCD918D}" dt="2026-02-27T22:41:25.358" v="2643" actId="1076"/>
        <pc:sldMkLst>
          <pc:docMk/>
          <pc:sldMk cId="0" sldId="265"/>
        </pc:sldMkLst>
      </pc:sldChg>
      <pc:sldChg chg="addSp delSp modSp add mod">
        <pc:chgData name="Julián Muñoz Lenis" userId="219766945a9f1486" providerId="LiveId" clId="{18A7DA69-7080-424B-AC68-467CFCCD918D}" dt="2026-02-27T22:37:37.746" v="2629" actId="14100"/>
        <pc:sldMkLst>
          <pc:docMk/>
          <pc:sldMk cId="0" sldId="269"/>
        </pc:sldMkLst>
        <pc:spChg chg="mod">
          <ac:chgData name="Julián Muñoz Lenis" userId="219766945a9f1486" providerId="LiveId" clId="{18A7DA69-7080-424B-AC68-467CFCCD918D}" dt="2026-02-27T22:33:50.309" v="2620" actId="20577"/>
          <ac:spMkLst>
            <pc:docMk/>
            <pc:sldMk cId="0" sldId="269"/>
            <ac:spMk id="515" creationId="{00000000-0000-0000-0000-000000000000}"/>
          </ac:spMkLst>
        </pc:spChg>
        <pc:spChg chg="mod">
          <ac:chgData name="Julián Muñoz Lenis" userId="219766945a9f1486" providerId="LiveId" clId="{18A7DA69-7080-424B-AC68-467CFCCD918D}" dt="2026-02-27T22:33:40.650" v="2616" actId="20577"/>
          <ac:spMkLst>
            <pc:docMk/>
            <pc:sldMk cId="0" sldId="269"/>
            <ac:spMk id="516" creationId="{00000000-0000-0000-0000-000000000000}"/>
          </ac:spMkLst>
        </pc:spChg>
        <pc:picChg chg="add mod">
          <ac:chgData name="Julián Muñoz Lenis" userId="219766945a9f1486" providerId="LiveId" clId="{18A7DA69-7080-424B-AC68-467CFCCD918D}" dt="2026-02-27T22:37:37.746" v="2629" actId="14100"/>
          <ac:picMkLst>
            <pc:docMk/>
            <pc:sldMk cId="0" sldId="269"/>
            <ac:picMk id="3" creationId="{B39DA257-2FD3-F6B7-6901-9463F55AD2F9}"/>
          </ac:picMkLst>
        </pc:picChg>
      </pc:sldChg>
      <pc:sldChg chg="modSp add mod">
        <pc:chgData name="Julián Muñoz Lenis" userId="219766945a9f1486" providerId="LiveId" clId="{18A7DA69-7080-424B-AC68-467CFCCD918D}" dt="2026-02-27T22:28:44.412" v="2280" actId="20577"/>
        <pc:sldMkLst>
          <pc:docMk/>
          <pc:sldMk cId="0" sldId="272"/>
        </pc:sldMkLst>
        <pc:spChg chg="mod">
          <ac:chgData name="Julián Muñoz Lenis" userId="219766945a9f1486" providerId="LiveId" clId="{18A7DA69-7080-424B-AC68-467CFCCD918D}" dt="2026-02-27T22:28:29.870" v="2256" actId="20577"/>
          <ac:spMkLst>
            <pc:docMk/>
            <pc:sldMk cId="0" sldId="272"/>
            <ac:spMk id="544" creationId="{00000000-0000-0000-0000-000000000000}"/>
          </ac:spMkLst>
        </pc:spChg>
        <pc:spChg chg="mod">
          <ac:chgData name="Julián Muñoz Lenis" userId="219766945a9f1486" providerId="LiveId" clId="{18A7DA69-7080-424B-AC68-467CFCCD918D}" dt="2026-02-27T22:28:44.412" v="2280" actId="20577"/>
          <ac:spMkLst>
            <pc:docMk/>
            <pc:sldMk cId="0" sldId="272"/>
            <ac:spMk id="546" creationId="{00000000-0000-0000-0000-000000000000}"/>
          </ac:spMkLst>
        </pc:spChg>
      </pc:sldChg>
      <pc:sldChg chg="modSp mod">
        <pc:chgData name="Julián Muñoz Lenis" userId="219766945a9f1486" providerId="LiveId" clId="{18A7DA69-7080-424B-AC68-467CFCCD918D}" dt="2026-02-27T15:58:45.506" v="1857" actId="20577"/>
        <pc:sldMkLst>
          <pc:docMk/>
          <pc:sldMk cId="0" sldId="275"/>
        </pc:sldMkLst>
        <pc:spChg chg="mod">
          <ac:chgData name="Julián Muñoz Lenis" userId="219766945a9f1486" providerId="LiveId" clId="{18A7DA69-7080-424B-AC68-467CFCCD918D}" dt="2026-02-26T23:45:03.552" v="1192" actId="20577"/>
          <ac:spMkLst>
            <pc:docMk/>
            <pc:sldMk cId="0" sldId="275"/>
            <ac:spMk id="2" creationId="{4E490877-F254-7094-1041-A9B3E5CE4D85}"/>
          </ac:spMkLst>
        </pc:spChg>
        <pc:spChg chg="mod">
          <ac:chgData name="Julián Muñoz Lenis" userId="219766945a9f1486" providerId="LiveId" clId="{18A7DA69-7080-424B-AC68-467CFCCD918D}" dt="2026-02-26T23:44:52.386" v="1171" actId="20577"/>
          <ac:spMkLst>
            <pc:docMk/>
            <pc:sldMk cId="0" sldId="275"/>
            <ac:spMk id="4" creationId="{1C364AC9-8564-EDCA-3A57-AB3C4DDF13A8}"/>
          </ac:spMkLst>
        </pc:spChg>
        <pc:spChg chg="mod">
          <ac:chgData name="Julián Muñoz Lenis" userId="219766945a9f1486" providerId="LiveId" clId="{18A7DA69-7080-424B-AC68-467CFCCD918D}" dt="2026-02-27T15:58:45.506" v="1857" actId="20577"/>
          <ac:spMkLst>
            <pc:docMk/>
            <pc:sldMk cId="0" sldId="275"/>
            <ac:spMk id="473" creationId="{00000000-0000-0000-0000-000000000000}"/>
          </ac:spMkLst>
        </pc:spChg>
      </pc:sldChg>
      <pc:sldChg chg="addSp delSp modSp add del mod delAnim modAnim">
        <pc:chgData name="Julián Muñoz Lenis" userId="219766945a9f1486" providerId="LiveId" clId="{18A7DA69-7080-424B-AC68-467CFCCD918D}" dt="2026-02-26T23:38:53.631" v="1032" actId="14100"/>
        <pc:sldMkLst>
          <pc:docMk/>
          <pc:sldMk cId="1689220110" sldId="277"/>
        </pc:sldMkLst>
        <pc:spChg chg="mod">
          <ac:chgData name="Julián Muñoz Lenis" userId="219766945a9f1486" providerId="LiveId" clId="{18A7DA69-7080-424B-AC68-467CFCCD918D}" dt="2026-02-24T17:18:49.272" v="64" actId="20577"/>
          <ac:spMkLst>
            <pc:docMk/>
            <pc:sldMk cId="1689220110" sldId="277"/>
            <ac:spMk id="6" creationId="{00000000-0000-0000-0000-000000000000}"/>
          </ac:spMkLst>
        </pc:spChg>
        <pc:spChg chg="mod">
          <ac:chgData name="Julián Muñoz Lenis" userId="219766945a9f1486" providerId="LiveId" clId="{18A7DA69-7080-424B-AC68-467CFCCD918D}" dt="2026-02-26T23:38:32.616" v="1030" actId="20577"/>
          <ac:spMkLst>
            <pc:docMk/>
            <pc:sldMk cId="1689220110" sldId="277"/>
            <ac:spMk id="34" creationId="{8D4108AC-33FD-4BFB-81AC-241249B8F0CE}"/>
          </ac:spMkLst>
        </pc:spChg>
        <pc:grpChg chg="mod">
          <ac:chgData name="Julián Muñoz Lenis" userId="219766945a9f1486" providerId="LiveId" clId="{18A7DA69-7080-424B-AC68-467CFCCD918D}" dt="2026-02-26T23:38:53.631" v="1032" actId="14100"/>
          <ac:grpSpMkLst>
            <pc:docMk/>
            <pc:sldMk cId="1689220110" sldId="277"/>
            <ac:grpSpMk id="8" creationId="{F7D899EC-03B1-8BBA-7107-7F96B579DBF5}"/>
          </ac:grpSpMkLst>
        </pc:grpChg>
        <pc:picChg chg="add mod">
          <ac:chgData name="Julián Muñoz Lenis" userId="219766945a9f1486" providerId="LiveId" clId="{18A7DA69-7080-424B-AC68-467CFCCD918D}" dt="2026-02-26T23:28:17.486" v="871" actId="1076"/>
          <ac:picMkLst>
            <pc:docMk/>
            <pc:sldMk cId="1689220110" sldId="277"/>
            <ac:picMk id="2" creationId="{02F7528B-1108-72CF-AAA2-DA15321A0110}"/>
          </ac:picMkLst>
        </pc:picChg>
      </pc:sldChg>
      <pc:sldChg chg="add del">
        <pc:chgData name="Julián Muñoz Lenis" userId="219766945a9f1486" providerId="LiveId" clId="{18A7DA69-7080-424B-AC68-467CFCCD918D}" dt="2026-02-26T19:42:43.734" v="553"/>
        <pc:sldMkLst>
          <pc:docMk/>
          <pc:sldMk cId="0" sldId="278"/>
        </pc:sldMkLst>
      </pc:sldChg>
      <pc:sldChg chg="modSp add mod">
        <pc:chgData name="Julián Muñoz Lenis" userId="219766945a9f1486" providerId="LiveId" clId="{18A7DA69-7080-424B-AC68-467CFCCD918D}" dt="2026-02-27T22:32:33.502" v="2604" actId="20577"/>
        <pc:sldMkLst>
          <pc:docMk/>
          <pc:sldMk cId="0" sldId="280"/>
        </pc:sldMkLst>
        <pc:spChg chg="mod">
          <ac:chgData name="Julián Muñoz Lenis" userId="219766945a9f1486" providerId="LiveId" clId="{18A7DA69-7080-424B-AC68-467CFCCD918D}" dt="2026-02-27T22:32:33.502" v="2604" actId="20577"/>
          <ac:spMkLst>
            <pc:docMk/>
            <pc:sldMk cId="0" sldId="280"/>
            <ac:spMk id="646" creationId="{00000000-0000-0000-0000-000000000000}"/>
          </ac:spMkLst>
        </pc:spChg>
      </pc:sldChg>
      <pc:sldChg chg="del">
        <pc:chgData name="Julián Muñoz Lenis" userId="219766945a9f1486" providerId="LiveId" clId="{18A7DA69-7080-424B-AC68-467CFCCD918D}" dt="2026-02-27T17:02:45.238" v="1905" actId="47"/>
        <pc:sldMkLst>
          <pc:docMk/>
          <pc:sldMk cId="0" sldId="285"/>
        </pc:sldMkLst>
      </pc:sldChg>
      <pc:sldChg chg="modSp mod">
        <pc:chgData name="Julián Muñoz Lenis" userId="219766945a9f1486" providerId="LiveId" clId="{18A7DA69-7080-424B-AC68-467CFCCD918D}" dt="2026-02-26T23:41:00.434" v="1068" actId="20577"/>
        <pc:sldMkLst>
          <pc:docMk/>
          <pc:sldMk cId="4238153891" sldId="286"/>
        </pc:sldMkLst>
        <pc:spChg chg="mod">
          <ac:chgData name="Julián Muñoz Lenis" userId="219766945a9f1486" providerId="LiveId" clId="{18A7DA69-7080-424B-AC68-467CFCCD918D}" dt="2026-02-26T23:41:00.434" v="1068" actId="20577"/>
          <ac:spMkLst>
            <pc:docMk/>
            <pc:sldMk cId="4238153891" sldId="286"/>
            <ac:spMk id="4" creationId="{D1A8ED8F-A1ED-80C2-1893-446648085764}"/>
          </ac:spMkLst>
        </pc:spChg>
        <pc:spChg chg="mod">
          <ac:chgData name="Julián Muñoz Lenis" userId="219766945a9f1486" providerId="LiveId" clId="{18A7DA69-7080-424B-AC68-467CFCCD918D}" dt="2026-02-26T23:40:51.630" v="1042" actId="20577"/>
          <ac:spMkLst>
            <pc:docMk/>
            <pc:sldMk cId="4238153891" sldId="286"/>
            <ac:spMk id="12" creationId="{38715266-AE0E-9582-5436-78536DC5A06F}"/>
          </ac:spMkLst>
        </pc:spChg>
      </pc:sldChg>
      <pc:sldChg chg="modSp mod">
        <pc:chgData name="Julián Muñoz Lenis" userId="219766945a9f1486" providerId="LiveId" clId="{18A7DA69-7080-424B-AC68-467CFCCD918D}" dt="2026-02-26T23:20:15.944" v="811" actId="20577"/>
        <pc:sldMkLst>
          <pc:docMk/>
          <pc:sldMk cId="1362717593" sldId="298"/>
        </pc:sldMkLst>
        <pc:spChg chg="mod">
          <ac:chgData name="Julián Muñoz Lenis" userId="219766945a9f1486" providerId="LiveId" clId="{18A7DA69-7080-424B-AC68-467CFCCD918D}" dt="2026-02-26T23:20:15.944" v="811" actId="20577"/>
          <ac:spMkLst>
            <pc:docMk/>
            <pc:sldMk cId="1362717593" sldId="298"/>
            <ac:spMk id="4" creationId="{E04C12AE-1D14-B264-708F-47D0BCD94D57}"/>
          </ac:spMkLst>
        </pc:spChg>
        <pc:spChg chg="mod">
          <ac:chgData name="Julián Muñoz Lenis" userId="219766945a9f1486" providerId="LiveId" clId="{18A7DA69-7080-424B-AC68-467CFCCD918D}" dt="2026-02-26T19:20:30.587" v="104" actId="20577"/>
          <ac:spMkLst>
            <pc:docMk/>
            <pc:sldMk cId="1362717593" sldId="298"/>
            <ac:spMk id="10" creationId="{CE4AAC53-43C5-2D67-C592-1482B1304470}"/>
          </ac:spMkLst>
        </pc:spChg>
        <pc:graphicFrameChg chg="modGraphic">
          <ac:chgData name="Julián Muñoz Lenis" userId="219766945a9f1486" providerId="LiveId" clId="{18A7DA69-7080-424B-AC68-467CFCCD918D}" dt="2026-02-26T19:20:46.507" v="108" actId="20577"/>
          <ac:graphicFrameMkLst>
            <pc:docMk/>
            <pc:sldMk cId="1362717593" sldId="298"/>
            <ac:graphicFrameMk id="3" creationId="{65DA7A97-CEE0-045E-D7AE-A9324927E1E8}"/>
          </ac:graphicFrameMkLst>
        </pc:graphicFrameChg>
        <pc:picChg chg="mod">
          <ac:chgData name="Julián Muñoz Lenis" userId="219766945a9f1486" providerId="LiveId" clId="{18A7DA69-7080-424B-AC68-467CFCCD918D}" dt="2026-02-26T19:20:19.987" v="83" actId="1076"/>
          <ac:picMkLst>
            <pc:docMk/>
            <pc:sldMk cId="1362717593" sldId="298"/>
            <ac:picMk id="6" creationId="{399F98A7-3518-A7D6-C48E-718C936A872E}"/>
          </ac:picMkLst>
        </pc:picChg>
      </pc:sldChg>
      <pc:sldChg chg="modSp mod">
        <pc:chgData name="Julián Muñoz Lenis" userId="219766945a9f1486" providerId="LiveId" clId="{18A7DA69-7080-424B-AC68-467CFCCD918D}" dt="2026-02-26T23:47:26.137" v="1204" actId="20577"/>
        <pc:sldMkLst>
          <pc:docMk/>
          <pc:sldMk cId="225395775" sldId="299"/>
        </pc:sldMkLst>
        <pc:spChg chg="mod">
          <ac:chgData name="Julián Muñoz Lenis" userId="219766945a9f1486" providerId="LiveId" clId="{18A7DA69-7080-424B-AC68-467CFCCD918D}" dt="2026-02-26T23:47:26.137" v="1204" actId="20577"/>
          <ac:spMkLst>
            <pc:docMk/>
            <pc:sldMk cId="225395775" sldId="299"/>
            <ac:spMk id="21" creationId="{B1F0E774-CF2A-46B1-257E-15C5056C3118}"/>
          </ac:spMkLst>
        </pc:spChg>
      </pc:sldChg>
      <pc:sldChg chg="modSp add del mod">
        <pc:chgData name="Julián Muñoz Lenis" userId="219766945a9f1486" providerId="LiveId" clId="{18A7DA69-7080-424B-AC68-467CFCCD918D}" dt="2026-02-27T22:00:22.064" v="2026" actId="20577"/>
        <pc:sldMkLst>
          <pc:docMk/>
          <pc:sldMk cId="0" sldId="305"/>
        </pc:sldMkLst>
        <pc:spChg chg="mod">
          <ac:chgData name="Julián Muñoz Lenis" userId="219766945a9f1486" providerId="LiveId" clId="{18A7DA69-7080-424B-AC68-467CFCCD918D}" dt="2026-02-27T22:00:22.064" v="2026" actId="20577"/>
          <ac:spMkLst>
            <pc:docMk/>
            <pc:sldMk cId="0" sldId="305"/>
            <ac:spMk id="2" creationId="{4FBB0EA2-43F1-9682-3EB6-C906EDBCBF34}"/>
          </ac:spMkLst>
        </pc:spChg>
      </pc:sldChg>
      <pc:sldChg chg="modSp mod">
        <pc:chgData name="Julián Muñoz Lenis" userId="219766945a9f1486" providerId="LiveId" clId="{18A7DA69-7080-424B-AC68-467CFCCD918D}" dt="2026-02-27T22:01:40.606" v="2044" actId="20577"/>
        <pc:sldMkLst>
          <pc:docMk/>
          <pc:sldMk cId="1744500415" sldId="370"/>
        </pc:sldMkLst>
        <pc:spChg chg="mod">
          <ac:chgData name="Julián Muñoz Lenis" userId="219766945a9f1486" providerId="LiveId" clId="{18A7DA69-7080-424B-AC68-467CFCCD918D}" dt="2026-02-27T22:01:40.606" v="2044" actId="20577"/>
          <ac:spMkLst>
            <pc:docMk/>
            <pc:sldMk cId="1744500415" sldId="370"/>
            <ac:spMk id="2" creationId="{57CE8610-19E9-C9A6-8CF5-74AE32EB6D22}"/>
          </ac:spMkLst>
        </pc:spChg>
        <pc:spChg chg="mod">
          <ac:chgData name="Julián Muñoz Lenis" userId="219766945a9f1486" providerId="LiveId" clId="{18A7DA69-7080-424B-AC68-467CFCCD918D}" dt="2026-02-27T22:01:08.135" v="2028" actId="20577"/>
          <ac:spMkLst>
            <pc:docMk/>
            <pc:sldMk cId="1744500415" sldId="370"/>
            <ac:spMk id="6" creationId="{EB057980-888E-7C26-E613-2CD4FB15564F}"/>
          </ac:spMkLst>
        </pc:spChg>
      </pc:sldChg>
      <pc:sldChg chg="modSp mod">
        <pc:chgData name="Julián Muñoz Lenis" userId="219766945a9f1486" providerId="LiveId" clId="{18A7DA69-7080-424B-AC68-467CFCCD918D}" dt="2026-02-27T21:59:06.723" v="2018" actId="20577"/>
        <pc:sldMkLst>
          <pc:docMk/>
          <pc:sldMk cId="578536499" sldId="373"/>
        </pc:sldMkLst>
        <pc:spChg chg="mod">
          <ac:chgData name="Julián Muñoz Lenis" userId="219766945a9f1486" providerId="LiveId" clId="{18A7DA69-7080-424B-AC68-467CFCCD918D}" dt="2026-02-27T21:59:06.723" v="2018" actId="20577"/>
          <ac:spMkLst>
            <pc:docMk/>
            <pc:sldMk cId="578536499" sldId="373"/>
            <ac:spMk id="262" creationId="{52EA4DD7-F770-1D68-E001-A0855518DB81}"/>
          </ac:spMkLst>
        </pc:spChg>
      </pc:sldChg>
      <pc:sldChg chg="ord">
        <pc:chgData name="Julián Muñoz Lenis" userId="219766945a9f1486" providerId="LiveId" clId="{18A7DA69-7080-424B-AC68-467CFCCD918D}" dt="2026-02-26T23:56:45.823" v="1257"/>
        <pc:sldMkLst>
          <pc:docMk/>
          <pc:sldMk cId="172292821" sldId="384"/>
        </pc:sldMkLst>
      </pc:sldChg>
      <pc:sldChg chg="delSp modSp mod">
        <pc:chgData name="Julián Muñoz Lenis" userId="219766945a9f1486" providerId="LiveId" clId="{18A7DA69-7080-424B-AC68-467CFCCD918D}" dt="2026-02-27T00:01:05.059" v="1363" actId="478"/>
        <pc:sldMkLst>
          <pc:docMk/>
          <pc:sldMk cId="0" sldId="388"/>
        </pc:sldMkLst>
        <pc:spChg chg="mod">
          <ac:chgData name="Julián Muñoz Lenis" userId="219766945a9f1486" providerId="LiveId" clId="{18A7DA69-7080-424B-AC68-467CFCCD918D}" dt="2026-02-26T23:59:58.436" v="1282" actId="20577"/>
          <ac:spMkLst>
            <pc:docMk/>
            <pc:sldMk cId="0" sldId="388"/>
            <ac:spMk id="5" creationId="{EB61C7EC-437F-508E-3F50-F3ED6C5CF83B}"/>
          </ac:spMkLst>
        </pc:spChg>
        <pc:spChg chg="mod">
          <ac:chgData name="Julián Muñoz Lenis" userId="219766945a9f1486" providerId="LiveId" clId="{18A7DA69-7080-424B-AC68-467CFCCD918D}" dt="2026-02-27T00:00:53.315" v="1362" actId="20577"/>
          <ac:spMkLst>
            <pc:docMk/>
            <pc:sldMk cId="0" sldId="388"/>
            <ac:spMk id="9" creationId="{1E60C6DB-5D07-5B5A-2A26-52C36266809C}"/>
          </ac:spMkLst>
        </pc:spChg>
        <pc:spChg chg="mod">
          <ac:chgData name="Julián Muñoz Lenis" userId="219766945a9f1486" providerId="LiveId" clId="{18A7DA69-7080-424B-AC68-467CFCCD918D}" dt="2026-02-26T23:59:48.558" v="1277" actId="20577"/>
          <ac:spMkLst>
            <pc:docMk/>
            <pc:sldMk cId="0" sldId="388"/>
            <ac:spMk id="10243" creationId="{F4E927DF-80AF-C068-8769-5BD001078974}"/>
          </ac:spMkLst>
        </pc:spChg>
      </pc:sldChg>
      <pc:sldChg chg="modSp mod">
        <pc:chgData name="Julián Muñoz Lenis" userId="219766945a9f1486" providerId="LiveId" clId="{18A7DA69-7080-424B-AC68-467CFCCD918D}" dt="2026-02-27T16:58:53.288" v="1904" actId="14100"/>
        <pc:sldMkLst>
          <pc:docMk/>
          <pc:sldMk cId="2814700976" sldId="393"/>
        </pc:sldMkLst>
        <pc:spChg chg="mod">
          <ac:chgData name="Julián Muñoz Lenis" userId="219766945a9f1486" providerId="LiveId" clId="{18A7DA69-7080-424B-AC68-467CFCCD918D}" dt="2026-02-26T19:27:50.637" v="442" actId="1076"/>
          <ac:spMkLst>
            <pc:docMk/>
            <pc:sldMk cId="2814700976" sldId="393"/>
            <ac:spMk id="6" creationId="{FC84303C-E808-1FAE-1553-0E84D718DD24}"/>
          </ac:spMkLst>
        </pc:spChg>
        <pc:spChg chg="mod">
          <ac:chgData name="Julián Muñoz Lenis" userId="219766945a9f1486" providerId="LiveId" clId="{18A7DA69-7080-424B-AC68-467CFCCD918D}" dt="2026-02-26T19:28:09.235" v="454" actId="1076"/>
          <ac:spMkLst>
            <pc:docMk/>
            <pc:sldMk cId="2814700976" sldId="393"/>
            <ac:spMk id="7" creationId="{EE3C7FD1-38A5-27D1-434A-25DC67AE8BDA}"/>
          </ac:spMkLst>
        </pc:spChg>
        <pc:spChg chg="mod">
          <ac:chgData name="Julián Muñoz Lenis" userId="219766945a9f1486" providerId="LiveId" clId="{18A7DA69-7080-424B-AC68-467CFCCD918D}" dt="2026-02-26T19:23:45.727" v="182" actId="14100"/>
          <ac:spMkLst>
            <pc:docMk/>
            <pc:sldMk cId="2814700976" sldId="393"/>
            <ac:spMk id="8" creationId="{0B98A97B-DE93-AA1D-49F2-EF7CEDFB7889}"/>
          </ac:spMkLst>
        </pc:spChg>
        <pc:spChg chg="mod">
          <ac:chgData name="Julián Muñoz Lenis" userId="219766945a9f1486" providerId="LiveId" clId="{18A7DA69-7080-424B-AC68-467CFCCD918D}" dt="2026-02-26T23:22:12.671" v="823" actId="20577"/>
          <ac:spMkLst>
            <pc:docMk/>
            <pc:sldMk cId="2814700976" sldId="393"/>
            <ac:spMk id="10" creationId="{06F5AD00-EC6E-FE34-1978-C08BBBE9DC68}"/>
          </ac:spMkLst>
        </pc:spChg>
        <pc:graphicFrameChg chg="mod modGraphic">
          <ac:chgData name="Julián Muñoz Lenis" userId="219766945a9f1486" providerId="LiveId" clId="{18A7DA69-7080-424B-AC68-467CFCCD918D}" dt="2026-02-27T16:58:53.288" v="1904" actId="14100"/>
          <ac:graphicFrameMkLst>
            <pc:docMk/>
            <pc:sldMk cId="2814700976" sldId="393"/>
            <ac:graphicFrameMk id="2" creationId="{0C5BF031-7277-85A2-7E68-9DD0B4D1F033}"/>
          </ac:graphicFrameMkLst>
        </pc:graphicFrameChg>
      </pc:sldChg>
      <pc:sldChg chg="modSp mod">
        <pc:chgData name="Julián Muñoz Lenis" userId="219766945a9f1486" providerId="LiveId" clId="{18A7DA69-7080-424B-AC68-467CFCCD918D}" dt="2026-02-27T16:56:12.205" v="1901" actId="20577"/>
        <pc:sldMkLst>
          <pc:docMk/>
          <pc:sldMk cId="541521587" sldId="394"/>
        </pc:sldMkLst>
        <pc:spChg chg="mod">
          <ac:chgData name="Julián Muñoz Lenis" userId="219766945a9f1486" providerId="LiveId" clId="{18A7DA69-7080-424B-AC68-467CFCCD918D}" dt="2026-02-26T19:21:52.012" v="145" actId="20577"/>
          <ac:spMkLst>
            <pc:docMk/>
            <pc:sldMk cId="541521587" sldId="394"/>
            <ac:spMk id="5" creationId="{3AB24658-5381-DC24-50D2-B9AEC50DC618}"/>
          </ac:spMkLst>
        </pc:spChg>
        <pc:graphicFrameChg chg="modGraphic">
          <ac:chgData name="Julián Muñoz Lenis" userId="219766945a9f1486" providerId="LiveId" clId="{18A7DA69-7080-424B-AC68-467CFCCD918D}" dt="2026-02-27T16:56:12.205" v="1901" actId="20577"/>
          <ac:graphicFrameMkLst>
            <pc:docMk/>
            <pc:sldMk cId="541521587" sldId="394"/>
            <ac:graphicFrameMk id="2" creationId="{D930081E-953A-8C87-A5F7-6C09C893362E}"/>
          </ac:graphicFrameMkLst>
        </pc:graphicFrameChg>
      </pc:sldChg>
      <pc:sldChg chg="addSp delSp modSp mod">
        <pc:chgData name="Julián Muñoz Lenis" userId="219766945a9f1486" providerId="LiveId" clId="{18A7DA69-7080-424B-AC68-467CFCCD918D}" dt="2026-02-27T22:44:55.216" v="2713" actId="20577"/>
        <pc:sldMkLst>
          <pc:docMk/>
          <pc:sldMk cId="3663251098" sldId="397"/>
        </pc:sldMkLst>
        <pc:spChg chg="add mod">
          <ac:chgData name="Julián Muñoz Lenis" userId="219766945a9f1486" providerId="LiveId" clId="{18A7DA69-7080-424B-AC68-467CFCCD918D}" dt="2026-02-27T22:43:44.615" v="2656" actId="571"/>
          <ac:spMkLst>
            <pc:docMk/>
            <pc:sldMk cId="3663251098" sldId="397"/>
            <ac:spMk id="4" creationId="{97B92E1D-87DC-9673-29F0-3BAB39EA697F}"/>
          </ac:spMkLst>
        </pc:spChg>
        <pc:spChg chg="add mod">
          <ac:chgData name="Julián Muñoz Lenis" userId="219766945a9f1486" providerId="LiveId" clId="{18A7DA69-7080-424B-AC68-467CFCCD918D}" dt="2026-02-27T22:43:44.615" v="2656" actId="571"/>
          <ac:spMkLst>
            <pc:docMk/>
            <pc:sldMk cId="3663251098" sldId="397"/>
            <ac:spMk id="6" creationId="{9A868B61-DCBC-F9BD-E621-25B486D69B84}"/>
          </ac:spMkLst>
        </pc:spChg>
        <pc:spChg chg="add mod">
          <ac:chgData name="Julián Muñoz Lenis" userId="219766945a9f1486" providerId="LiveId" clId="{18A7DA69-7080-424B-AC68-467CFCCD918D}" dt="2026-02-27T22:44:55.216" v="2713" actId="20577"/>
          <ac:spMkLst>
            <pc:docMk/>
            <pc:sldMk cId="3663251098" sldId="397"/>
            <ac:spMk id="12" creationId="{F08D80A9-06EB-8DB3-396B-C562CE8FE50E}"/>
          </ac:spMkLst>
        </pc:spChg>
        <pc:spChg chg="mod">
          <ac:chgData name="Julián Muñoz Lenis" userId="219766945a9f1486" providerId="LiveId" clId="{18A7DA69-7080-424B-AC68-467CFCCD918D}" dt="2026-02-27T22:43:44.615" v="2656" actId="571"/>
          <ac:spMkLst>
            <pc:docMk/>
            <pc:sldMk cId="3663251098" sldId="397"/>
            <ac:spMk id="13" creationId="{44855C49-171E-DD9F-AF7B-0567E71FAA56}"/>
          </ac:spMkLst>
        </pc:spChg>
        <pc:spChg chg="mod">
          <ac:chgData name="Julián Muñoz Lenis" userId="219766945a9f1486" providerId="LiveId" clId="{18A7DA69-7080-424B-AC68-467CFCCD918D}" dt="2026-02-27T22:43:51.127" v="2657" actId="1076"/>
          <ac:spMkLst>
            <pc:docMk/>
            <pc:sldMk cId="3663251098" sldId="397"/>
            <ac:spMk id="15" creationId="{9FDCB2BD-F391-40EF-A5B5-D43AE7541025}"/>
          </ac:spMkLst>
        </pc:spChg>
        <pc:spChg chg="mod">
          <ac:chgData name="Julián Muñoz Lenis" userId="219766945a9f1486" providerId="LiveId" clId="{18A7DA69-7080-424B-AC68-467CFCCD918D}" dt="2026-02-27T22:44:01.393" v="2660" actId="1076"/>
          <ac:spMkLst>
            <pc:docMk/>
            <pc:sldMk cId="3663251098" sldId="397"/>
            <ac:spMk id="16" creationId="{645F1A3B-F71E-6A3E-9E22-9D835445C9BD}"/>
          </ac:spMkLst>
        </pc:spChg>
        <pc:spChg chg="mod">
          <ac:chgData name="Julián Muñoz Lenis" userId="219766945a9f1486" providerId="LiveId" clId="{18A7DA69-7080-424B-AC68-467CFCCD918D}" dt="2026-02-27T22:43:44.615" v="2656" actId="571"/>
          <ac:spMkLst>
            <pc:docMk/>
            <pc:sldMk cId="3663251098" sldId="397"/>
            <ac:spMk id="21" creationId="{6262DC59-8D8D-4A64-E430-90091EB65CA4}"/>
          </ac:spMkLst>
        </pc:spChg>
        <pc:spChg chg="mod">
          <ac:chgData name="Julián Muñoz Lenis" userId="219766945a9f1486" providerId="LiveId" clId="{18A7DA69-7080-424B-AC68-467CFCCD918D}" dt="2026-02-27T22:43:44.615" v="2656" actId="571"/>
          <ac:spMkLst>
            <pc:docMk/>
            <pc:sldMk cId="3663251098" sldId="397"/>
            <ac:spMk id="10243" creationId="{C82A771F-12E0-D42B-DC1F-FD26D573881B}"/>
          </ac:spMkLst>
        </pc:spChg>
        <pc:grpChg chg="mod">
          <ac:chgData name="Julián Muñoz Lenis" userId="219766945a9f1486" providerId="LiveId" clId="{18A7DA69-7080-424B-AC68-467CFCCD918D}" dt="2026-02-27T22:43:08.805" v="2647" actId="1076"/>
          <ac:grpSpMkLst>
            <pc:docMk/>
            <pc:sldMk cId="3663251098" sldId="397"/>
            <ac:grpSpMk id="19" creationId="{FA551656-FB60-2A27-F80F-6E62EA944764}"/>
          </ac:grpSpMkLst>
        </pc:grpChg>
        <pc:grpChg chg="mod">
          <ac:chgData name="Julián Muñoz Lenis" userId="219766945a9f1486" providerId="LiveId" clId="{18A7DA69-7080-424B-AC68-467CFCCD918D}" dt="2026-02-27T22:43:08.805" v="2647" actId="1076"/>
          <ac:grpSpMkLst>
            <pc:docMk/>
            <pc:sldMk cId="3663251098" sldId="397"/>
            <ac:grpSpMk id="20" creationId="{5E110BC4-0FDF-4B07-819A-0B9093185853}"/>
          </ac:grpSpMkLst>
        </pc:grpChg>
        <pc:grpChg chg="mod">
          <ac:chgData name="Julián Muñoz Lenis" userId="219766945a9f1486" providerId="LiveId" clId="{18A7DA69-7080-424B-AC68-467CFCCD918D}" dt="2026-02-27T22:43:14.069" v="2648" actId="571"/>
          <ac:grpSpMkLst>
            <pc:docMk/>
            <pc:sldMk cId="3663251098" sldId="397"/>
            <ac:grpSpMk id="23" creationId="{C691DED6-0B5E-F10C-0670-61D3671CD575}"/>
          </ac:grpSpMkLst>
        </pc:grpChg>
        <pc:picChg chg="add mod">
          <ac:chgData name="Julián Muñoz Lenis" userId="219766945a9f1486" providerId="LiveId" clId="{18A7DA69-7080-424B-AC68-467CFCCD918D}" dt="2026-02-26T23:49:21.369" v="1220" actId="1076"/>
          <ac:picMkLst>
            <pc:docMk/>
            <pc:sldMk cId="3663251098" sldId="397"/>
            <ac:picMk id="3" creationId="{129328CD-EE5F-9B4F-045C-AF8ED863E7BB}"/>
          </ac:picMkLst>
        </pc:picChg>
        <pc:picChg chg="add mod">
          <ac:chgData name="Julián Muñoz Lenis" userId="219766945a9f1486" providerId="LiveId" clId="{18A7DA69-7080-424B-AC68-467CFCCD918D}" dt="2026-02-27T22:43:14.069" v="2648" actId="571"/>
          <ac:picMkLst>
            <pc:docMk/>
            <pc:sldMk cId="3663251098" sldId="397"/>
            <ac:picMk id="7" creationId="{42EAD093-A83B-A502-ADC3-FB0A92DE3A30}"/>
          </ac:picMkLst>
        </pc:picChg>
        <pc:picChg chg="mod">
          <ac:chgData name="Julián Muñoz Lenis" userId="219766945a9f1486" providerId="LiveId" clId="{18A7DA69-7080-424B-AC68-467CFCCD918D}" dt="2026-02-27T22:43:44.615" v="2656" actId="571"/>
          <ac:picMkLst>
            <pc:docMk/>
            <pc:sldMk cId="3663251098" sldId="397"/>
            <ac:picMk id="14" creationId="{08AC57BC-68DC-8F28-7927-6B273D009DF6}"/>
          </ac:picMkLst>
        </pc:picChg>
        <pc:picChg chg="mod">
          <ac:chgData name="Julián Muñoz Lenis" userId="219766945a9f1486" providerId="LiveId" clId="{18A7DA69-7080-424B-AC68-467CFCCD918D}" dt="2026-02-27T22:43:57.314" v="2659" actId="1076"/>
          <ac:picMkLst>
            <pc:docMk/>
            <pc:sldMk cId="3663251098" sldId="397"/>
            <ac:picMk id="17" creationId="{1FF4A986-B6A4-34EE-D4DC-6869DF6570EB}"/>
          </ac:picMkLst>
        </pc:picChg>
        <pc:picChg chg="mod">
          <ac:chgData name="Julián Muñoz Lenis" userId="219766945a9f1486" providerId="LiveId" clId="{18A7DA69-7080-424B-AC68-467CFCCD918D}" dt="2026-02-27T22:43:44.615" v="2656" actId="571"/>
          <ac:picMkLst>
            <pc:docMk/>
            <pc:sldMk cId="3663251098" sldId="397"/>
            <ac:picMk id="22" creationId="{A57E44E0-19B0-2F91-CC90-52DD5B6A3E4B}"/>
          </ac:picMkLst>
        </pc:picChg>
      </pc:sldChg>
      <pc:sldChg chg="modSp mod">
        <pc:chgData name="Julián Muñoz Lenis" userId="219766945a9f1486" providerId="LiveId" clId="{18A7DA69-7080-424B-AC68-467CFCCD918D}" dt="2026-02-26T19:52:04.474" v="625" actId="20577"/>
        <pc:sldMkLst>
          <pc:docMk/>
          <pc:sldMk cId="549643266" sldId="400"/>
        </pc:sldMkLst>
        <pc:spChg chg="mod">
          <ac:chgData name="Julián Muñoz Lenis" userId="219766945a9f1486" providerId="LiveId" clId="{18A7DA69-7080-424B-AC68-467CFCCD918D}" dt="2026-02-26T19:52:04.474" v="625" actId="20577"/>
          <ac:spMkLst>
            <pc:docMk/>
            <pc:sldMk cId="549643266" sldId="400"/>
            <ac:spMk id="4" creationId="{E8C91084-9FF1-1F42-27CB-BE5597A3BB15}"/>
          </ac:spMkLst>
        </pc:spChg>
      </pc:sldChg>
      <pc:sldChg chg="modSp mod">
        <pc:chgData name="Julián Muñoz Lenis" userId="219766945a9f1486" providerId="LiveId" clId="{18A7DA69-7080-424B-AC68-467CFCCD918D}" dt="2026-02-26T23:59:11.723" v="1273" actId="20577"/>
        <pc:sldMkLst>
          <pc:docMk/>
          <pc:sldMk cId="2547769401" sldId="401"/>
        </pc:sldMkLst>
        <pc:graphicFrameChg chg="modGraphic">
          <ac:chgData name="Julián Muñoz Lenis" userId="219766945a9f1486" providerId="LiveId" clId="{18A7DA69-7080-424B-AC68-467CFCCD918D}" dt="2026-02-26T23:59:11.723" v="1273" actId="20577"/>
          <ac:graphicFrameMkLst>
            <pc:docMk/>
            <pc:sldMk cId="2547769401" sldId="401"/>
            <ac:graphicFrameMk id="3" creationId="{5F2F9652-CBAA-6194-0769-D04D4EF7C6FC}"/>
          </ac:graphicFrameMkLst>
        </pc:graphicFrameChg>
      </pc:sldChg>
      <pc:sldChg chg="modSp mod">
        <pc:chgData name="Julián Muñoz Lenis" userId="219766945a9f1486" providerId="LiveId" clId="{18A7DA69-7080-424B-AC68-467CFCCD918D}" dt="2026-02-27T00:13:40.359" v="1406" actId="20577"/>
        <pc:sldMkLst>
          <pc:docMk/>
          <pc:sldMk cId="2618420735" sldId="407"/>
        </pc:sldMkLst>
        <pc:spChg chg="mod">
          <ac:chgData name="Julián Muñoz Lenis" userId="219766945a9f1486" providerId="LiveId" clId="{18A7DA69-7080-424B-AC68-467CFCCD918D}" dt="2026-02-27T00:13:40.359" v="1406" actId="20577"/>
          <ac:spMkLst>
            <pc:docMk/>
            <pc:sldMk cId="2618420735" sldId="407"/>
            <ac:spMk id="10" creationId="{61DB69F5-1578-A832-B077-752B24DDE876}"/>
          </ac:spMkLst>
        </pc:spChg>
      </pc:sldChg>
      <pc:sldChg chg="modSp mod">
        <pc:chgData name="Julián Muñoz Lenis" userId="219766945a9f1486" providerId="LiveId" clId="{18A7DA69-7080-424B-AC68-467CFCCD918D}" dt="2026-02-26T22:57:19.144" v="667" actId="20577"/>
        <pc:sldMkLst>
          <pc:docMk/>
          <pc:sldMk cId="0" sldId="420"/>
        </pc:sldMkLst>
        <pc:spChg chg="mod">
          <ac:chgData name="Julián Muñoz Lenis" userId="219766945a9f1486" providerId="LiveId" clId="{18A7DA69-7080-424B-AC68-467CFCCD918D}" dt="2026-02-26T22:57:19.144" v="667" actId="20577"/>
          <ac:spMkLst>
            <pc:docMk/>
            <pc:sldMk cId="0" sldId="420"/>
            <ac:spMk id="4" creationId="{98928BA2-D94A-9C4F-C0C9-EF302C8646EE}"/>
          </ac:spMkLst>
        </pc:spChg>
      </pc:sldChg>
      <pc:sldChg chg="modSp add del mod">
        <pc:chgData name="Julián Muñoz Lenis" userId="219766945a9f1486" providerId="LiveId" clId="{18A7DA69-7080-424B-AC68-467CFCCD918D}" dt="2026-02-26T23:32:09.062" v="1019" actId="1076"/>
        <pc:sldMkLst>
          <pc:docMk/>
          <pc:sldMk cId="629987696" sldId="421"/>
        </pc:sldMkLst>
        <pc:spChg chg="mod">
          <ac:chgData name="Julián Muñoz Lenis" userId="219766945a9f1486" providerId="LiveId" clId="{18A7DA69-7080-424B-AC68-467CFCCD918D}" dt="2026-02-26T23:32:09.062" v="1019" actId="1076"/>
          <ac:spMkLst>
            <pc:docMk/>
            <pc:sldMk cId="629987696" sldId="421"/>
            <ac:spMk id="5" creationId="{29D2AF05-1C84-F27B-ACAA-D3244463205B}"/>
          </ac:spMkLst>
        </pc:spChg>
      </pc:sldChg>
      <pc:sldChg chg="add del">
        <pc:chgData name="Julián Muñoz Lenis" userId="219766945a9f1486" providerId="LiveId" clId="{18A7DA69-7080-424B-AC68-467CFCCD918D}" dt="2026-02-26T19:43:51.535" v="554"/>
        <pc:sldMkLst>
          <pc:docMk/>
          <pc:sldMk cId="0" sldId="422"/>
        </pc:sldMkLst>
      </pc:sldChg>
      <pc:sldChg chg="add del">
        <pc:chgData name="Julián Muñoz Lenis" userId="219766945a9f1486" providerId="LiveId" clId="{18A7DA69-7080-424B-AC68-467CFCCD918D}" dt="2026-02-26T19:42:43.734" v="553"/>
        <pc:sldMkLst>
          <pc:docMk/>
          <pc:sldMk cId="0" sldId="423"/>
        </pc:sldMkLst>
      </pc:sldChg>
      <pc:sldChg chg="modSp add del mod">
        <pc:chgData name="Julián Muñoz Lenis" userId="219766945a9f1486" providerId="LiveId" clId="{18A7DA69-7080-424B-AC68-467CFCCD918D}" dt="2026-02-26T19:42:43.734" v="553"/>
        <pc:sldMkLst>
          <pc:docMk/>
          <pc:sldMk cId="0" sldId="424"/>
        </pc:sldMkLst>
        <pc:spChg chg="mod">
          <ac:chgData name="Julián Muñoz Lenis" userId="219766945a9f1486" providerId="LiveId" clId="{18A7DA69-7080-424B-AC68-467CFCCD918D}" dt="2026-02-24T17:18:42.364" v="59" actId="20577"/>
          <ac:spMkLst>
            <pc:docMk/>
            <pc:sldMk cId="0" sldId="424"/>
            <ac:spMk id="2" creationId="{02944199-8544-8427-3A0B-6BE61FAE13CB}"/>
          </ac:spMkLst>
        </pc:spChg>
      </pc:sldChg>
      <pc:sldChg chg="addSp delSp modSp del mod">
        <pc:chgData name="Julián Muñoz Lenis" userId="219766945a9f1486" providerId="LiveId" clId="{18A7DA69-7080-424B-AC68-467CFCCD918D}" dt="2026-02-27T16:01:10.846" v="1861" actId="47"/>
        <pc:sldMkLst>
          <pc:docMk/>
          <pc:sldMk cId="2044526898" sldId="425"/>
        </pc:sldMkLst>
      </pc:sldChg>
      <pc:sldChg chg="modSp mod">
        <pc:chgData name="Julián Muñoz Lenis" userId="219766945a9f1486" providerId="LiveId" clId="{18A7DA69-7080-424B-AC68-467CFCCD918D}" dt="2026-02-26T23:56:19.234" v="1255" actId="1076"/>
        <pc:sldMkLst>
          <pc:docMk/>
          <pc:sldMk cId="894490170" sldId="426"/>
        </pc:sldMkLst>
        <pc:spChg chg="mod">
          <ac:chgData name="Julián Muñoz Lenis" userId="219766945a9f1486" providerId="LiveId" clId="{18A7DA69-7080-424B-AC68-467CFCCD918D}" dt="2026-02-26T23:56:14.894" v="1254" actId="20577"/>
          <ac:spMkLst>
            <pc:docMk/>
            <pc:sldMk cId="894490170" sldId="426"/>
            <ac:spMk id="5" creationId="{72A165CF-E3A0-88A1-9C56-CF72589B8973}"/>
          </ac:spMkLst>
        </pc:spChg>
        <pc:spChg chg="mod">
          <ac:chgData name="Julián Muñoz Lenis" userId="219766945a9f1486" providerId="LiveId" clId="{18A7DA69-7080-424B-AC68-467CFCCD918D}" dt="2026-02-26T23:56:19.234" v="1255" actId="1076"/>
          <ac:spMkLst>
            <pc:docMk/>
            <pc:sldMk cId="894490170" sldId="426"/>
            <ac:spMk id="272" creationId="{3F23CDA7-181F-7D79-D529-EFBEDBFB118E}"/>
          </ac:spMkLst>
        </pc:spChg>
      </pc:sldChg>
      <pc:sldChg chg="modSp mod">
        <pc:chgData name="Julián Muñoz Lenis" userId="219766945a9f1486" providerId="LiveId" clId="{18A7DA69-7080-424B-AC68-467CFCCD918D}" dt="2026-02-27T00:03:17.359" v="1393" actId="20577"/>
        <pc:sldMkLst>
          <pc:docMk/>
          <pc:sldMk cId="1238402824" sldId="427"/>
        </pc:sldMkLst>
        <pc:spChg chg="mod">
          <ac:chgData name="Julián Muñoz Lenis" userId="219766945a9f1486" providerId="LiveId" clId="{18A7DA69-7080-424B-AC68-467CFCCD918D}" dt="2026-02-27T00:03:02.659" v="1385" actId="20577"/>
          <ac:spMkLst>
            <pc:docMk/>
            <pc:sldMk cId="1238402824" sldId="427"/>
            <ac:spMk id="5" creationId="{0D5E0FE2-B48C-067F-F6EC-188DDA1B86C1}"/>
          </ac:spMkLst>
        </pc:spChg>
        <pc:spChg chg="mod">
          <ac:chgData name="Julián Muñoz Lenis" userId="219766945a9f1486" providerId="LiveId" clId="{18A7DA69-7080-424B-AC68-467CFCCD918D}" dt="2026-02-27T00:03:17.359" v="1393" actId="20577"/>
          <ac:spMkLst>
            <pc:docMk/>
            <pc:sldMk cId="1238402824" sldId="427"/>
            <ac:spMk id="13" creationId="{0FE8CECF-10DA-4888-D4A0-495D36334643}"/>
          </ac:spMkLst>
        </pc:spChg>
        <pc:spChg chg="mod">
          <ac:chgData name="Julián Muñoz Lenis" userId="219766945a9f1486" providerId="LiveId" clId="{18A7DA69-7080-424B-AC68-467CFCCD918D}" dt="2026-02-27T00:02:50.653" v="1379" actId="20577"/>
          <ac:spMkLst>
            <pc:docMk/>
            <pc:sldMk cId="1238402824" sldId="427"/>
            <ac:spMk id="10243" creationId="{A717A4B6-C8D0-A980-F107-CA3A5D70E280}"/>
          </ac:spMkLst>
        </pc:spChg>
      </pc:sldChg>
      <pc:sldChg chg="addSp delSp modSp mod">
        <pc:chgData name="Julián Muñoz Lenis" userId="219766945a9f1486" providerId="LiveId" clId="{18A7DA69-7080-424B-AC68-467CFCCD918D}" dt="2026-02-27T00:05:44.586" v="1401" actId="1076"/>
        <pc:sldMkLst>
          <pc:docMk/>
          <pc:sldMk cId="3134400743" sldId="429"/>
        </pc:sldMkLst>
        <pc:picChg chg="add mod">
          <ac:chgData name="Julián Muñoz Lenis" userId="219766945a9f1486" providerId="LiveId" clId="{18A7DA69-7080-424B-AC68-467CFCCD918D}" dt="2026-02-27T00:05:44.586" v="1401" actId="1076"/>
          <ac:picMkLst>
            <pc:docMk/>
            <pc:sldMk cId="3134400743" sldId="429"/>
            <ac:picMk id="5" creationId="{2D734777-B888-2F4F-333B-26829DEF352A}"/>
          </ac:picMkLst>
        </pc:picChg>
      </pc:sldChg>
      <pc:sldChg chg="addSp delSp modSp add del mod delAnim">
        <pc:chgData name="Julián Muñoz Lenis" userId="219766945a9f1486" providerId="LiveId" clId="{18A7DA69-7080-424B-AC68-467CFCCD918D}" dt="2026-02-27T21:59:48.044" v="2019" actId="47"/>
        <pc:sldMkLst>
          <pc:docMk/>
          <pc:sldMk cId="3781374141" sldId="430"/>
        </pc:sldMkLst>
      </pc:sldChg>
      <pc:sldChg chg="addSp modSp add del mod">
        <pc:chgData name="Julián Muñoz Lenis" userId="219766945a9f1486" providerId="LiveId" clId="{18A7DA69-7080-424B-AC68-467CFCCD918D}" dt="2026-02-27T17:16:54.357" v="2004" actId="47"/>
        <pc:sldMkLst>
          <pc:docMk/>
          <pc:sldMk cId="2257468083" sldId="431"/>
        </pc:sldMkLst>
      </pc:sldChg>
      <pc:sldChg chg="add del">
        <pc:chgData name="Julián Muñoz Lenis" userId="219766945a9f1486" providerId="LiveId" clId="{18A7DA69-7080-424B-AC68-467CFCCD918D}" dt="2026-02-26T23:30:07.131" v="872" actId="47"/>
        <pc:sldMkLst>
          <pc:docMk/>
          <pc:sldMk cId="212011266" sldId="432"/>
        </pc:sldMkLst>
      </pc:sldChg>
      <pc:sldChg chg="addSp modSp add del mod">
        <pc:chgData name="Julián Muñoz Lenis" userId="219766945a9f1486" providerId="LiveId" clId="{18A7DA69-7080-424B-AC68-467CFCCD918D}" dt="2026-02-27T00:07:03.077" v="1404" actId="47"/>
        <pc:sldMkLst>
          <pc:docMk/>
          <pc:sldMk cId="2639870758" sldId="433"/>
        </pc:sldMkLst>
      </pc:sldChg>
      <pc:sldChg chg="addSp delSp modSp add del mod">
        <pc:chgData name="Julián Muñoz Lenis" userId="219766945a9f1486" providerId="LiveId" clId="{18A7DA69-7080-424B-AC68-467CFCCD918D}" dt="2026-02-27T00:06:13.585" v="1403" actId="47"/>
        <pc:sldMkLst>
          <pc:docMk/>
          <pc:sldMk cId="2874444872" sldId="434"/>
        </pc:sldMkLst>
      </pc:sldChg>
      <pc:sldChg chg="addSp delSp modSp add mod modAnim">
        <pc:chgData name="Julián Muñoz Lenis" userId="219766945a9f1486" providerId="LiveId" clId="{18A7DA69-7080-424B-AC68-467CFCCD918D}" dt="2026-02-27T22:00:02.382" v="2022" actId="1076"/>
        <pc:sldMkLst>
          <pc:docMk/>
          <pc:sldMk cId="2152679565" sldId="435"/>
        </pc:sldMkLst>
        <pc:spChg chg="mod">
          <ac:chgData name="Julián Muñoz Lenis" userId="219766945a9f1486" providerId="LiveId" clId="{18A7DA69-7080-424B-AC68-467CFCCD918D}" dt="2026-02-27T17:10:10.447" v="1996" actId="1076"/>
          <ac:spMkLst>
            <pc:docMk/>
            <pc:sldMk cId="2152679565" sldId="435"/>
            <ac:spMk id="6" creationId="{D23C1BAA-5751-1C58-9256-3CF8025F7672}"/>
          </ac:spMkLst>
        </pc:spChg>
        <pc:graphicFrameChg chg="mod">
          <ac:chgData name="Julián Muñoz Lenis" userId="219766945a9f1486" providerId="LiveId" clId="{18A7DA69-7080-424B-AC68-467CFCCD918D}" dt="2026-02-27T22:00:02.382" v="2022" actId="1076"/>
          <ac:graphicFrameMkLst>
            <pc:docMk/>
            <pc:sldMk cId="2152679565" sldId="435"/>
            <ac:graphicFrameMk id="33" creationId="{8A1C74DC-F897-8C5B-FF51-6EA8C2FBA023}"/>
          </ac:graphicFrameMkLst>
        </pc:graphicFrameChg>
      </pc:sldChg>
      <pc:sldChg chg="addSp delSp modSp add mod ord">
        <pc:chgData name="Julián Muñoz Lenis" userId="219766945a9f1486" providerId="LiveId" clId="{18A7DA69-7080-424B-AC68-467CFCCD918D}" dt="2026-02-27T00:27:27.119" v="1802" actId="14100"/>
        <pc:sldMkLst>
          <pc:docMk/>
          <pc:sldMk cId="3058423928" sldId="436"/>
        </pc:sldMkLst>
        <pc:spChg chg="mod">
          <ac:chgData name="Julián Muñoz Lenis" userId="219766945a9f1486" providerId="LiveId" clId="{18A7DA69-7080-424B-AC68-467CFCCD918D}" dt="2026-02-27T00:27:22.563" v="1801" actId="14100"/>
          <ac:spMkLst>
            <pc:docMk/>
            <pc:sldMk cId="3058423928" sldId="436"/>
            <ac:spMk id="2" creationId="{609E2C5C-8217-D172-EB98-638BA945E3EB}"/>
          </ac:spMkLst>
        </pc:spChg>
        <pc:spChg chg="mod">
          <ac:chgData name="Julián Muñoz Lenis" userId="219766945a9f1486" providerId="LiveId" clId="{18A7DA69-7080-424B-AC68-467CFCCD918D}" dt="2026-02-27T00:27:27.119" v="1802" actId="14100"/>
          <ac:spMkLst>
            <pc:docMk/>
            <pc:sldMk cId="3058423928" sldId="436"/>
            <ac:spMk id="8" creationId="{EF2D325F-C710-5441-BAB2-C34FDD42FE2F}"/>
          </ac:spMkLst>
        </pc:spChg>
        <pc:picChg chg="add mod">
          <ac:chgData name="Julián Muñoz Lenis" userId="219766945a9f1486" providerId="LiveId" clId="{18A7DA69-7080-424B-AC68-467CFCCD918D}" dt="2026-02-27T00:27:13.123" v="1798" actId="1076"/>
          <ac:picMkLst>
            <pc:docMk/>
            <pc:sldMk cId="3058423928" sldId="436"/>
            <ac:picMk id="12" creationId="{942DB71A-045C-9462-6FAB-FFDDD3DCFE06}"/>
          </ac:picMkLst>
        </pc:picChg>
      </pc:sldChg>
      <pc:sldChg chg="addSp delSp modSp add mod">
        <pc:chgData name="Julián Muñoz Lenis" userId="219766945a9f1486" providerId="LiveId" clId="{18A7DA69-7080-424B-AC68-467CFCCD918D}" dt="2026-02-27T00:31:15.186" v="1842" actId="14100"/>
        <pc:sldMkLst>
          <pc:docMk/>
          <pc:sldMk cId="1634958912" sldId="437"/>
        </pc:sldMkLst>
        <pc:spChg chg="add mod">
          <ac:chgData name="Julián Muñoz Lenis" userId="219766945a9f1486" providerId="LiveId" clId="{18A7DA69-7080-424B-AC68-467CFCCD918D}" dt="2026-02-27T00:30:58.538" v="1837" actId="1076"/>
          <ac:spMkLst>
            <pc:docMk/>
            <pc:sldMk cId="1634958912" sldId="437"/>
            <ac:spMk id="9" creationId="{D3B194EE-7899-0228-D757-043DE91BE041}"/>
          </ac:spMkLst>
        </pc:spChg>
        <pc:picChg chg="add mod">
          <ac:chgData name="Julián Muñoz Lenis" userId="219766945a9f1486" providerId="LiveId" clId="{18A7DA69-7080-424B-AC68-467CFCCD918D}" dt="2026-02-27T00:30:50.483" v="1834" actId="1076"/>
          <ac:picMkLst>
            <pc:docMk/>
            <pc:sldMk cId="1634958912" sldId="437"/>
            <ac:picMk id="14" creationId="{9FED8C5B-A023-1834-7E97-FF1369EE1429}"/>
          </ac:picMkLst>
        </pc:picChg>
      </pc:sldChg>
      <pc:sldChg chg="add del setBg">
        <pc:chgData name="Julián Muñoz Lenis" userId="219766945a9f1486" providerId="LiveId" clId="{18A7DA69-7080-424B-AC68-467CFCCD918D}" dt="2026-02-27T16:00:44.927" v="1859"/>
        <pc:sldMkLst>
          <pc:docMk/>
          <pc:sldMk cId="762472120" sldId="438"/>
        </pc:sldMkLst>
      </pc:sldChg>
      <pc:sldChg chg="modSp add mod">
        <pc:chgData name="Julián Muñoz Lenis" userId="219766945a9f1486" providerId="LiveId" clId="{18A7DA69-7080-424B-AC68-467CFCCD918D}" dt="2026-02-27T16:01:33.808" v="1886" actId="20577"/>
        <pc:sldMkLst>
          <pc:docMk/>
          <pc:sldMk cId="2495485952" sldId="438"/>
        </pc:sldMkLst>
        <pc:spChg chg="mod">
          <ac:chgData name="Julián Muñoz Lenis" userId="219766945a9f1486" providerId="LiveId" clId="{18A7DA69-7080-424B-AC68-467CFCCD918D}" dt="2026-02-27T16:01:33.808" v="1886" actId="20577"/>
          <ac:spMkLst>
            <pc:docMk/>
            <pc:sldMk cId="2495485952" sldId="438"/>
            <ac:spMk id="3" creationId="{42EADC7C-ACD4-2D00-962E-561ED72C5ECA}"/>
          </ac:spMkLst>
        </pc:spChg>
        <pc:spChg chg="mod">
          <ac:chgData name="Julián Muñoz Lenis" userId="219766945a9f1486" providerId="LiveId" clId="{18A7DA69-7080-424B-AC68-467CFCCD918D}" dt="2026-02-27T16:01:21.243" v="1865" actId="20577"/>
          <ac:spMkLst>
            <pc:docMk/>
            <pc:sldMk cId="2495485952" sldId="438"/>
            <ac:spMk id="5" creationId="{DA7ED9E3-B4A3-B327-5F9E-DAB08F8F6B19}"/>
          </ac:spMkLst>
        </pc:spChg>
      </pc:sldChg>
      <pc:sldChg chg="addSp delSp modSp add mod ord">
        <pc:chgData name="Julián Muñoz Lenis" userId="219766945a9f1486" providerId="LiveId" clId="{18A7DA69-7080-424B-AC68-467CFCCD918D}" dt="2026-02-27T22:26:55.730" v="2242" actId="14100"/>
        <pc:sldMkLst>
          <pc:docMk/>
          <pc:sldMk cId="846205151" sldId="439"/>
        </pc:sldMkLst>
        <pc:spChg chg="mod">
          <ac:chgData name="Julián Muñoz Lenis" userId="219766945a9f1486" providerId="LiveId" clId="{18A7DA69-7080-424B-AC68-467CFCCD918D}" dt="2026-02-27T22:22:17.896" v="2182" actId="14100"/>
          <ac:spMkLst>
            <pc:docMk/>
            <pc:sldMk cId="846205151" sldId="439"/>
            <ac:spMk id="9" creationId="{5752E395-B9FD-1653-4309-17D76E3FB97C}"/>
          </ac:spMkLst>
        </pc:spChg>
      </pc:sldChg>
      <pc:sldMasterChg chg="del delSldLayout">
        <pc:chgData name="Julián Muñoz Lenis" userId="219766945a9f1486" providerId="LiveId" clId="{18A7DA69-7080-424B-AC68-467CFCCD918D}" dt="2026-02-27T17:02:45.238" v="1905" actId="47"/>
        <pc:sldMasterMkLst>
          <pc:docMk/>
          <pc:sldMasterMk cId="2418985414" sldId="2147483760"/>
        </pc:sldMasterMkLst>
        <pc:sldLayoutChg chg="del">
          <pc:chgData name="Julián Muñoz Lenis" userId="219766945a9f1486" providerId="LiveId" clId="{18A7DA69-7080-424B-AC68-467CFCCD918D}" dt="2026-02-27T17:02:45.238" v="1905" actId="47"/>
          <pc:sldLayoutMkLst>
            <pc:docMk/>
            <pc:sldMasterMk cId="2418985414" sldId="2147483760"/>
            <pc:sldLayoutMk cId="3181231076" sldId="2147483761"/>
          </pc:sldLayoutMkLst>
        </pc:sldLayoutChg>
        <pc:sldLayoutChg chg="del">
          <pc:chgData name="Julián Muñoz Lenis" userId="219766945a9f1486" providerId="LiveId" clId="{18A7DA69-7080-424B-AC68-467CFCCD918D}" dt="2026-02-27T17:02:45.238" v="1905" actId="47"/>
          <pc:sldLayoutMkLst>
            <pc:docMk/>
            <pc:sldMasterMk cId="2418985414" sldId="2147483760"/>
            <pc:sldLayoutMk cId="1432477777" sldId="2147483762"/>
          </pc:sldLayoutMkLst>
        </pc:sldLayoutChg>
        <pc:sldLayoutChg chg="del">
          <pc:chgData name="Julián Muñoz Lenis" userId="219766945a9f1486" providerId="LiveId" clId="{18A7DA69-7080-424B-AC68-467CFCCD918D}" dt="2026-02-27T17:02:45.238" v="1905" actId="47"/>
          <pc:sldLayoutMkLst>
            <pc:docMk/>
            <pc:sldMasterMk cId="2418985414" sldId="2147483760"/>
            <pc:sldLayoutMk cId="636439621" sldId="2147483763"/>
          </pc:sldLayoutMkLst>
        </pc:sldLayoutChg>
        <pc:sldLayoutChg chg="del">
          <pc:chgData name="Julián Muñoz Lenis" userId="219766945a9f1486" providerId="LiveId" clId="{18A7DA69-7080-424B-AC68-467CFCCD918D}" dt="2026-02-27T17:02:45.238" v="1905" actId="47"/>
          <pc:sldLayoutMkLst>
            <pc:docMk/>
            <pc:sldMasterMk cId="2418985414" sldId="2147483760"/>
            <pc:sldLayoutMk cId="2970006199" sldId="2147483764"/>
          </pc:sldLayoutMkLst>
        </pc:sldLayoutChg>
        <pc:sldLayoutChg chg="del">
          <pc:chgData name="Julián Muñoz Lenis" userId="219766945a9f1486" providerId="LiveId" clId="{18A7DA69-7080-424B-AC68-467CFCCD918D}" dt="2026-02-27T17:02:45.238" v="1905" actId="47"/>
          <pc:sldLayoutMkLst>
            <pc:docMk/>
            <pc:sldMasterMk cId="2418985414" sldId="2147483760"/>
            <pc:sldLayoutMk cId="1332774067" sldId="2147483765"/>
          </pc:sldLayoutMkLst>
        </pc:sldLayoutChg>
        <pc:sldLayoutChg chg="del">
          <pc:chgData name="Julián Muñoz Lenis" userId="219766945a9f1486" providerId="LiveId" clId="{18A7DA69-7080-424B-AC68-467CFCCD918D}" dt="2026-02-27T17:02:45.238" v="1905" actId="47"/>
          <pc:sldLayoutMkLst>
            <pc:docMk/>
            <pc:sldMasterMk cId="2418985414" sldId="2147483760"/>
            <pc:sldLayoutMk cId="3183750980" sldId="2147483766"/>
          </pc:sldLayoutMkLst>
        </pc:sldLayoutChg>
        <pc:sldLayoutChg chg="del">
          <pc:chgData name="Julián Muñoz Lenis" userId="219766945a9f1486" providerId="LiveId" clId="{18A7DA69-7080-424B-AC68-467CFCCD918D}" dt="2026-02-27T17:02:45.238" v="1905" actId="47"/>
          <pc:sldLayoutMkLst>
            <pc:docMk/>
            <pc:sldMasterMk cId="2418985414" sldId="2147483760"/>
            <pc:sldLayoutMk cId="1424873656" sldId="2147483767"/>
          </pc:sldLayoutMkLst>
        </pc:sldLayoutChg>
        <pc:sldLayoutChg chg="del">
          <pc:chgData name="Julián Muñoz Lenis" userId="219766945a9f1486" providerId="LiveId" clId="{18A7DA69-7080-424B-AC68-467CFCCD918D}" dt="2026-02-27T17:02:45.238" v="1905" actId="47"/>
          <pc:sldLayoutMkLst>
            <pc:docMk/>
            <pc:sldMasterMk cId="2418985414" sldId="2147483760"/>
            <pc:sldLayoutMk cId="1075648700" sldId="2147483768"/>
          </pc:sldLayoutMkLst>
        </pc:sldLayoutChg>
        <pc:sldLayoutChg chg="del">
          <pc:chgData name="Julián Muñoz Lenis" userId="219766945a9f1486" providerId="LiveId" clId="{18A7DA69-7080-424B-AC68-467CFCCD918D}" dt="2026-02-27T17:02:45.238" v="1905" actId="47"/>
          <pc:sldLayoutMkLst>
            <pc:docMk/>
            <pc:sldMasterMk cId="2418985414" sldId="2147483760"/>
            <pc:sldLayoutMk cId="4290690124" sldId="2147483769"/>
          </pc:sldLayoutMkLst>
        </pc:sldLayoutChg>
        <pc:sldLayoutChg chg="del">
          <pc:chgData name="Julián Muñoz Lenis" userId="219766945a9f1486" providerId="LiveId" clId="{18A7DA69-7080-424B-AC68-467CFCCD918D}" dt="2026-02-27T17:02:45.238" v="1905" actId="47"/>
          <pc:sldLayoutMkLst>
            <pc:docMk/>
            <pc:sldMasterMk cId="2418985414" sldId="2147483760"/>
            <pc:sldLayoutMk cId="2941057624" sldId="2147483770"/>
          </pc:sldLayoutMkLst>
        </pc:sldLayoutChg>
      </pc:sldMasterChg>
      <pc:sldMasterChg chg="modSldLayout sldLayoutOrd">
        <pc:chgData name="Julián Muñoz Lenis" userId="219766945a9f1486" providerId="LiveId" clId="{18A7DA69-7080-424B-AC68-467CFCCD918D}" dt="2026-02-27T22:37:49.600" v="2630"/>
        <pc:sldMasterMkLst>
          <pc:docMk/>
          <pc:sldMasterMk cId="1237186161" sldId="2147483805"/>
        </pc:sldMasterMkLst>
        <pc:sldLayoutChg chg="modSp mod ord">
          <pc:chgData name="Julián Muñoz Lenis" userId="219766945a9f1486" providerId="LiveId" clId="{18A7DA69-7080-424B-AC68-467CFCCD918D}" dt="2026-02-27T22:37:49.600" v="2630"/>
          <pc:sldLayoutMkLst>
            <pc:docMk/>
            <pc:sldMasterMk cId="1237186161" sldId="2147483805"/>
            <pc:sldLayoutMk cId="962216386" sldId="2147483860"/>
          </pc:sldLayoutMkLst>
        </pc:sldLayoutChg>
        <pc:sldLayoutChg chg="modSp mod ord">
          <pc:chgData name="Julián Muñoz Lenis" userId="219766945a9f1486" providerId="LiveId" clId="{18A7DA69-7080-424B-AC68-467CFCCD918D}" dt="2026-02-27T22:37:49.600" v="2630"/>
          <pc:sldLayoutMkLst>
            <pc:docMk/>
            <pc:sldMasterMk cId="1237186161" sldId="2147483805"/>
            <pc:sldLayoutMk cId="3010454142" sldId="2147483861"/>
          </pc:sldLayoutMkLst>
        </pc:sldLayoutChg>
        <pc:sldLayoutChg chg="modSp mod ord">
          <pc:chgData name="Julián Muñoz Lenis" userId="219766945a9f1486" providerId="LiveId" clId="{18A7DA69-7080-424B-AC68-467CFCCD918D}" dt="2026-02-27T22:37:49.600" v="2630"/>
          <pc:sldLayoutMkLst>
            <pc:docMk/>
            <pc:sldMasterMk cId="1237186161" sldId="2147483805"/>
            <pc:sldLayoutMk cId="2674847501" sldId="2147483862"/>
          </pc:sldLayoutMkLst>
        </pc:sldLayoutChg>
        <pc:sldLayoutChg chg="modSp mod ord">
          <pc:chgData name="Julián Muñoz Lenis" userId="219766945a9f1486" providerId="LiveId" clId="{18A7DA69-7080-424B-AC68-467CFCCD918D}" dt="2026-02-27T22:37:49.600" v="2630"/>
          <pc:sldLayoutMkLst>
            <pc:docMk/>
            <pc:sldMasterMk cId="1237186161" sldId="2147483805"/>
            <pc:sldLayoutMk cId="408411283" sldId="2147483863"/>
          </pc:sldLayoutMkLst>
        </pc:sldLayoutChg>
        <pc:sldLayoutChg chg="modSp mod ord">
          <pc:chgData name="Julián Muñoz Lenis" userId="219766945a9f1486" providerId="LiveId" clId="{18A7DA69-7080-424B-AC68-467CFCCD918D}" dt="2026-02-27T22:37:49.600" v="2630"/>
          <pc:sldLayoutMkLst>
            <pc:docMk/>
            <pc:sldMasterMk cId="1237186161" sldId="2147483805"/>
            <pc:sldLayoutMk cId="653109725" sldId="2147483864"/>
          </pc:sldLayoutMkLst>
        </pc:sldLayoutChg>
        <pc:sldLayoutChg chg="modSp mod ord">
          <pc:chgData name="Julián Muñoz Lenis" userId="219766945a9f1486" providerId="LiveId" clId="{18A7DA69-7080-424B-AC68-467CFCCD918D}" dt="2026-02-27T22:37:49.600" v="2630"/>
          <pc:sldLayoutMkLst>
            <pc:docMk/>
            <pc:sldMasterMk cId="1237186161" sldId="2147483805"/>
            <pc:sldLayoutMk cId="1175635895" sldId="2147483865"/>
          </pc:sldLayoutMkLst>
        </pc:sldLayoutChg>
        <pc:sldLayoutChg chg="modSp mod ord">
          <pc:chgData name="Julián Muñoz Lenis" userId="219766945a9f1486" providerId="LiveId" clId="{18A7DA69-7080-424B-AC68-467CFCCD918D}" dt="2026-02-27T22:37:49.600" v="2630"/>
          <pc:sldLayoutMkLst>
            <pc:docMk/>
            <pc:sldMasterMk cId="1237186161" sldId="2147483805"/>
            <pc:sldLayoutMk cId="869388216" sldId="2147483866"/>
          </pc:sldLayoutMkLst>
        </pc:sldLayoutChg>
        <pc:sldLayoutChg chg="modSp mod ord">
          <pc:chgData name="Julián Muñoz Lenis" userId="219766945a9f1486" providerId="LiveId" clId="{18A7DA69-7080-424B-AC68-467CFCCD918D}" dt="2026-02-27T22:37:49.600" v="2630"/>
          <pc:sldLayoutMkLst>
            <pc:docMk/>
            <pc:sldMasterMk cId="1237186161" sldId="2147483805"/>
            <pc:sldLayoutMk cId="1318884844" sldId="2147483867"/>
          </pc:sldLayoutMkLst>
        </pc:sldLayoutChg>
        <pc:sldLayoutChg chg="modSp mod ord">
          <pc:chgData name="Julián Muñoz Lenis" userId="219766945a9f1486" providerId="LiveId" clId="{18A7DA69-7080-424B-AC68-467CFCCD918D}" dt="2026-02-27T22:37:49.600" v="2630"/>
          <pc:sldLayoutMkLst>
            <pc:docMk/>
            <pc:sldMasterMk cId="1237186161" sldId="2147483805"/>
            <pc:sldLayoutMk cId="3513677547" sldId="2147483868"/>
          </pc:sldLayoutMkLst>
        </pc:sldLayoutChg>
        <pc:sldLayoutChg chg="modSp mod ord">
          <pc:chgData name="Julián Muñoz Lenis" userId="219766945a9f1486" providerId="LiveId" clId="{18A7DA69-7080-424B-AC68-467CFCCD918D}" dt="2026-02-27T22:37:49.600" v="2630"/>
          <pc:sldLayoutMkLst>
            <pc:docMk/>
            <pc:sldMasterMk cId="1237186161" sldId="2147483805"/>
            <pc:sldLayoutMk cId="793341346" sldId="2147483869"/>
          </pc:sldLayoutMkLst>
        </pc:sldLayoutChg>
        <pc:sldLayoutChg chg="modSp mod ord">
          <pc:chgData name="Julián Muñoz Lenis" userId="219766945a9f1486" providerId="LiveId" clId="{18A7DA69-7080-424B-AC68-467CFCCD918D}" dt="2026-02-27T22:37:49.600" v="2630"/>
          <pc:sldLayoutMkLst>
            <pc:docMk/>
            <pc:sldMasterMk cId="1237186161" sldId="2147483805"/>
            <pc:sldLayoutMk cId="1493219168" sldId="2147483870"/>
          </pc:sldLayoutMkLst>
          <pc:spChg chg="mod">
            <ac:chgData name="Julián Muñoz Lenis" userId="219766945a9f1486" providerId="LiveId" clId="{18A7DA69-7080-424B-AC68-467CFCCD918D}" dt="2026-02-27T22:37:49.600" v="2630"/>
            <ac:spMkLst>
              <pc:docMk/>
              <pc:sldMasterMk cId="1237186161" sldId="2147483805"/>
              <pc:sldLayoutMk cId="1493219168" sldId="2147483870"/>
              <ac:spMk id="91" creationId="{00000000-0000-0000-0000-000000000000}"/>
            </ac:spMkLst>
          </pc:spChg>
          <pc:spChg chg="mod">
            <ac:chgData name="Julián Muñoz Lenis" userId="219766945a9f1486" providerId="LiveId" clId="{18A7DA69-7080-424B-AC68-467CFCCD918D}" dt="2026-02-27T22:37:49.600" v="2630"/>
            <ac:spMkLst>
              <pc:docMk/>
              <pc:sldMasterMk cId="1237186161" sldId="2147483805"/>
              <pc:sldLayoutMk cId="1493219168" sldId="2147483870"/>
              <ac:spMk id="92" creationId="{00000000-0000-0000-0000-000000000000}"/>
            </ac:spMkLst>
          </pc:spChg>
          <pc:spChg chg="mod">
            <ac:chgData name="Julián Muñoz Lenis" userId="219766945a9f1486" providerId="LiveId" clId="{18A7DA69-7080-424B-AC68-467CFCCD918D}" dt="2026-02-27T22:37:49.600" v="2630"/>
            <ac:spMkLst>
              <pc:docMk/>
              <pc:sldMasterMk cId="1237186161" sldId="2147483805"/>
              <pc:sldLayoutMk cId="1493219168" sldId="2147483870"/>
              <ac:spMk id="93" creationId="{00000000-0000-0000-0000-000000000000}"/>
            </ac:spMkLst>
          </pc:spChg>
          <pc:spChg chg="mod">
            <ac:chgData name="Julián Muñoz Lenis" userId="219766945a9f1486" providerId="LiveId" clId="{18A7DA69-7080-424B-AC68-467CFCCD918D}" dt="2026-02-27T22:37:49.600" v="2630"/>
            <ac:spMkLst>
              <pc:docMk/>
              <pc:sldMasterMk cId="1237186161" sldId="2147483805"/>
              <pc:sldLayoutMk cId="1493219168" sldId="2147483870"/>
              <ac:spMk id="94" creationId="{00000000-0000-0000-0000-000000000000}"/>
            </ac:spMkLst>
          </pc:spChg>
          <pc:spChg chg="mod">
            <ac:chgData name="Julián Muñoz Lenis" userId="219766945a9f1486" providerId="LiveId" clId="{18A7DA69-7080-424B-AC68-467CFCCD918D}" dt="2026-02-27T22:37:49.600" v="2630"/>
            <ac:spMkLst>
              <pc:docMk/>
              <pc:sldMasterMk cId="1237186161" sldId="2147483805"/>
              <pc:sldLayoutMk cId="1493219168" sldId="2147483870"/>
              <ac:spMk id="95" creationId="{00000000-0000-0000-0000-000000000000}"/>
            </ac:spMkLst>
          </pc:spChg>
        </pc:sldLayoutChg>
      </pc:sldMasterChg>
      <pc:sldMasterChg chg="del delSldLayout">
        <pc:chgData name="Julián Muñoz Lenis" userId="219766945a9f1486" providerId="LiveId" clId="{18A7DA69-7080-424B-AC68-467CFCCD918D}" dt="2026-02-26T19:42:04.166" v="552" actId="47"/>
        <pc:sldMasterMkLst>
          <pc:docMk/>
          <pc:sldMasterMk cId="3221895442" sldId="2147483839"/>
        </pc:sldMasterMkLst>
        <pc:sldLayoutChg chg="del">
          <pc:chgData name="Julián Muñoz Lenis" userId="219766945a9f1486" providerId="LiveId" clId="{18A7DA69-7080-424B-AC68-467CFCCD918D}" dt="2026-02-26T19:42:04.166" v="552" actId="47"/>
          <pc:sldLayoutMkLst>
            <pc:docMk/>
            <pc:sldMasterMk cId="3221895442" sldId="2147483839"/>
            <pc:sldLayoutMk cId="3426082550" sldId="2147483840"/>
          </pc:sldLayoutMkLst>
        </pc:sldLayoutChg>
        <pc:sldLayoutChg chg="del">
          <pc:chgData name="Julián Muñoz Lenis" userId="219766945a9f1486" providerId="LiveId" clId="{18A7DA69-7080-424B-AC68-467CFCCD918D}" dt="2026-02-26T19:42:04.166" v="552" actId="47"/>
          <pc:sldLayoutMkLst>
            <pc:docMk/>
            <pc:sldMasterMk cId="3221895442" sldId="2147483839"/>
            <pc:sldLayoutMk cId="1238397339" sldId="2147483841"/>
          </pc:sldLayoutMkLst>
        </pc:sldLayoutChg>
        <pc:sldLayoutChg chg="del">
          <pc:chgData name="Julián Muñoz Lenis" userId="219766945a9f1486" providerId="LiveId" clId="{18A7DA69-7080-424B-AC68-467CFCCD918D}" dt="2026-02-26T19:42:04.166" v="552" actId="47"/>
          <pc:sldLayoutMkLst>
            <pc:docMk/>
            <pc:sldMasterMk cId="3221895442" sldId="2147483839"/>
            <pc:sldLayoutMk cId="2863924550" sldId="2147483842"/>
          </pc:sldLayoutMkLst>
        </pc:sldLayoutChg>
        <pc:sldLayoutChg chg="del">
          <pc:chgData name="Julián Muñoz Lenis" userId="219766945a9f1486" providerId="LiveId" clId="{18A7DA69-7080-424B-AC68-467CFCCD918D}" dt="2026-02-26T19:42:04.166" v="552" actId="47"/>
          <pc:sldLayoutMkLst>
            <pc:docMk/>
            <pc:sldMasterMk cId="3221895442" sldId="2147483839"/>
            <pc:sldLayoutMk cId="2474939465" sldId="2147483843"/>
          </pc:sldLayoutMkLst>
        </pc:sldLayoutChg>
        <pc:sldLayoutChg chg="del">
          <pc:chgData name="Julián Muñoz Lenis" userId="219766945a9f1486" providerId="LiveId" clId="{18A7DA69-7080-424B-AC68-467CFCCD918D}" dt="2026-02-26T19:42:04.166" v="552" actId="47"/>
          <pc:sldLayoutMkLst>
            <pc:docMk/>
            <pc:sldMasterMk cId="3221895442" sldId="2147483839"/>
            <pc:sldLayoutMk cId="1953450896" sldId="2147483844"/>
          </pc:sldLayoutMkLst>
        </pc:sldLayoutChg>
        <pc:sldLayoutChg chg="del">
          <pc:chgData name="Julián Muñoz Lenis" userId="219766945a9f1486" providerId="LiveId" clId="{18A7DA69-7080-424B-AC68-467CFCCD918D}" dt="2026-02-26T19:42:04.166" v="552" actId="47"/>
          <pc:sldLayoutMkLst>
            <pc:docMk/>
            <pc:sldMasterMk cId="3221895442" sldId="2147483839"/>
            <pc:sldLayoutMk cId="4047657620" sldId="2147483845"/>
          </pc:sldLayoutMkLst>
        </pc:sldLayoutChg>
        <pc:sldLayoutChg chg="del">
          <pc:chgData name="Julián Muñoz Lenis" userId="219766945a9f1486" providerId="LiveId" clId="{18A7DA69-7080-424B-AC68-467CFCCD918D}" dt="2026-02-26T19:42:04.166" v="552" actId="47"/>
          <pc:sldLayoutMkLst>
            <pc:docMk/>
            <pc:sldMasterMk cId="3221895442" sldId="2147483839"/>
            <pc:sldLayoutMk cId="3656702716" sldId="2147483846"/>
          </pc:sldLayoutMkLst>
        </pc:sldLayoutChg>
        <pc:sldLayoutChg chg="del">
          <pc:chgData name="Julián Muñoz Lenis" userId="219766945a9f1486" providerId="LiveId" clId="{18A7DA69-7080-424B-AC68-467CFCCD918D}" dt="2026-02-26T19:42:04.166" v="552" actId="47"/>
          <pc:sldLayoutMkLst>
            <pc:docMk/>
            <pc:sldMasterMk cId="3221895442" sldId="2147483839"/>
            <pc:sldLayoutMk cId="441048086" sldId="2147483847"/>
          </pc:sldLayoutMkLst>
        </pc:sldLayoutChg>
        <pc:sldLayoutChg chg="del">
          <pc:chgData name="Julián Muñoz Lenis" userId="219766945a9f1486" providerId="LiveId" clId="{18A7DA69-7080-424B-AC68-467CFCCD918D}" dt="2026-02-26T19:42:04.166" v="552" actId="47"/>
          <pc:sldLayoutMkLst>
            <pc:docMk/>
            <pc:sldMasterMk cId="3221895442" sldId="2147483839"/>
            <pc:sldLayoutMk cId="1591212021" sldId="2147483848"/>
          </pc:sldLayoutMkLst>
        </pc:sldLayoutChg>
        <pc:sldLayoutChg chg="del">
          <pc:chgData name="Julián Muñoz Lenis" userId="219766945a9f1486" providerId="LiveId" clId="{18A7DA69-7080-424B-AC68-467CFCCD918D}" dt="2026-02-26T19:42:04.166" v="552" actId="47"/>
          <pc:sldLayoutMkLst>
            <pc:docMk/>
            <pc:sldMasterMk cId="3221895442" sldId="2147483839"/>
            <pc:sldLayoutMk cId="2271919933" sldId="2147483849"/>
          </pc:sldLayoutMkLst>
        </pc:sldLayoutChg>
        <pc:sldLayoutChg chg="del">
          <pc:chgData name="Julián Muñoz Lenis" userId="219766945a9f1486" providerId="LiveId" clId="{18A7DA69-7080-424B-AC68-467CFCCD918D}" dt="2026-02-26T19:42:04.166" v="552" actId="47"/>
          <pc:sldLayoutMkLst>
            <pc:docMk/>
            <pc:sldMasterMk cId="3221895442" sldId="2147483839"/>
            <pc:sldLayoutMk cId="4102215896" sldId="2147483850"/>
          </pc:sldLayoutMkLst>
        </pc:sldLayoutChg>
      </pc:sldMasterChg>
      <pc:sldMasterChg chg="del delSldLayout">
        <pc:chgData name="Julián Muñoz Lenis" userId="219766945a9f1486" providerId="LiveId" clId="{18A7DA69-7080-424B-AC68-467CFCCD918D}" dt="2026-02-26T19:41:59.577" v="548" actId="47"/>
        <pc:sldMasterMkLst>
          <pc:docMk/>
          <pc:sldMasterMk cId="2980106088" sldId="2147483851"/>
        </pc:sldMasterMkLst>
        <pc:sldLayoutChg chg="del">
          <pc:chgData name="Julián Muñoz Lenis" userId="219766945a9f1486" providerId="LiveId" clId="{18A7DA69-7080-424B-AC68-467CFCCD918D}" dt="2026-02-26T19:41:59.577" v="548" actId="47"/>
          <pc:sldLayoutMkLst>
            <pc:docMk/>
            <pc:sldMasterMk cId="2980106088" sldId="2147483851"/>
            <pc:sldLayoutMk cId="820925015" sldId="2147483852"/>
          </pc:sldLayoutMkLst>
        </pc:sldLayoutChg>
        <pc:sldLayoutChg chg="del">
          <pc:chgData name="Julián Muñoz Lenis" userId="219766945a9f1486" providerId="LiveId" clId="{18A7DA69-7080-424B-AC68-467CFCCD918D}" dt="2026-02-26T19:41:59.577" v="548" actId="47"/>
          <pc:sldLayoutMkLst>
            <pc:docMk/>
            <pc:sldMasterMk cId="2980106088" sldId="2147483851"/>
            <pc:sldLayoutMk cId="1156744669" sldId="2147483853"/>
          </pc:sldLayoutMkLst>
        </pc:sldLayoutChg>
        <pc:sldLayoutChg chg="del">
          <pc:chgData name="Julián Muñoz Lenis" userId="219766945a9f1486" providerId="LiveId" clId="{18A7DA69-7080-424B-AC68-467CFCCD918D}" dt="2026-02-26T19:41:59.577" v="548" actId="47"/>
          <pc:sldLayoutMkLst>
            <pc:docMk/>
            <pc:sldMasterMk cId="2980106088" sldId="2147483851"/>
            <pc:sldLayoutMk cId="1254920465" sldId="2147483854"/>
          </pc:sldLayoutMkLst>
        </pc:sldLayoutChg>
      </pc:sldMasterChg>
      <pc:sldMasterChg chg="del sldLayoutOrd">
        <pc:chgData name="Julián Muñoz Lenis" userId="219766945a9f1486" providerId="LiveId" clId="{18A7DA69-7080-424B-AC68-467CFCCD918D}" dt="2026-02-27T22:37:49.628" v="2631"/>
        <pc:sldMasterMkLst>
          <pc:docMk/>
          <pc:sldMasterMk cId="642740619" sldId="2147483859"/>
        </pc:sldMasterMkLst>
      </pc:sldMasterChg>
    </pc:docChg>
  </pc:docChgLst>
  <pc:docChgLst>
    <pc:chgData name="Julián Muñoz Lenis" userId="219766945a9f1486" providerId="LiveId" clId="{D361A9CB-8810-4A13-A6C9-21AE805884F8}"/>
    <pc:docChg chg="undo custSel addSld delSld modSld sldOrd delMainMaster modMainMaster">
      <pc:chgData name="Julián Muñoz Lenis" userId="219766945a9f1486" providerId="LiveId" clId="{D361A9CB-8810-4A13-A6C9-21AE805884F8}" dt="2025-10-06T22:15:33.322" v="5692"/>
      <pc:docMkLst>
        <pc:docMk/>
      </pc:docMkLst>
      <pc:sldChg chg="modSp del mod">
        <pc:chgData name="Julián Muñoz Lenis" userId="219766945a9f1486" providerId="LiveId" clId="{D361A9CB-8810-4A13-A6C9-21AE805884F8}" dt="2025-10-06T11:21:18.081" v="2223" actId="47"/>
        <pc:sldMkLst>
          <pc:docMk/>
          <pc:sldMk cId="0" sldId="256"/>
        </pc:sldMkLst>
      </pc:sldChg>
      <pc:sldChg chg="addSp modSp mod">
        <pc:chgData name="Julián Muñoz Lenis" userId="219766945a9f1486" providerId="LiveId" clId="{D361A9CB-8810-4A13-A6C9-21AE805884F8}" dt="2025-10-06T22:03:06.848" v="5652" actId="1076"/>
        <pc:sldMkLst>
          <pc:docMk/>
          <pc:sldMk cId="0" sldId="257"/>
        </pc:sldMkLst>
      </pc:sldChg>
      <pc:sldChg chg="addSp modSp add del mod setBg">
        <pc:chgData name="Julián Muñoz Lenis" userId="219766945a9f1486" providerId="LiveId" clId="{D361A9CB-8810-4A13-A6C9-21AE805884F8}" dt="2025-10-06T22:02:49.415" v="5648" actId="1076"/>
        <pc:sldMkLst>
          <pc:docMk/>
          <pc:sldMk cId="0" sldId="258"/>
        </pc:sldMkLst>
      </pc:sldChg>
      <pc:sldChg chg="addSp delSp modSp add del mod ord">
        <pc:chgData name="Julián Muñoz Lenis" userId="219766945a9f1486" providerId="LiveId" clId="{D361A9CB-8810-4A13-A6C9-21AE805884F8}" dt="2025-10-06T21:02:23.174" v="4294" actId="478"/>
        <pc:sldMkLst>
          <pc:docMk/>
          <pc:sldMk cId="0" sldId="259"/>
        </pc:sldMkLst>
      </pc:sldChg>
      <pc:sldChg chg="add del">
        <pc:chgData name="Julián Muñoz Lenis" userId="219766945a9f1486" providerId="LiveId" clId="{D361A9CB-8810-4A13-A6C9-21AE805884F8}" dt="2025-10-06T21:46:48.737" v="5481" actId="47"/>
        <pc:sldMkLst>
          <pc:docMk/>
          <pc:sldMk cId="0" sldId="260"/>
        </pc:sldMkLst>
      </pc:sldChg>
      <pc:sldChg chg="add del">
        <pc:chgData name="Julián Muñoz Lenis" userId="219766945a9f1486" providerId="LiveId" clId="{D361A9CB-8810-4A13-A6C9-21AE805884F8}" dt="2025-10-06T21:46:32.136" v="5476" actId="47"/>
        <pc:sldMkLst>
          <pc:docMk/>
          <pc:sldMk cId="0" sldId="261"/>
        </pc:sldMkLst>
      </pc:sldChg>
      <pc:sldChg chg="delSp modSp mod">
        <pc:chgData name="Julián Muñoz Lenis" userId="219766945a9f1486" providerId="LiveId" clId="{D361A9CB-8810-4A13-A6C9-21AE805884F8}" dt="2025-10-06T22:01:36.802" v="5635" actId="20577"/>
        <pc:sldMkLst>
          <pc:docMk/>
          <pc:sldMk cId="0" sldId="262"/>
        </pc:sldMkLst>
      </pc:sldChg>
      <pc:sldChg chg="del ord">
        <pc:chgData name="Julián Muñoz Lenis" userId="219766945a9f1486" providerId="LiveId" clId="{D361A9CB-8810-4A13-A6C9-21AE805884F8}" dt="2025-10-06T21:14:38.978" v="4468" actId="47"/>
        <pc:sldMkLst>
          <pc:docMk/>
          <pc:sldMk cId="0" sldId="263"/>
        </pc:sldMkLst>
      </pc:sldChg>
      <pc:sldChg chg="addSp modSp mod">
        <pc:chgData name="Julián Muñoz Lenis" userId="219766945a9f1486" providerId="LiveId" clId="{D361A9CB-8810-4A13-A6C9-21AE805884F8}" dt="2025-10-06T21:58:23.017" v="5599" actId="20577"/>
        <pc:sldMkLst>
          <pc:docMk/>
          <pc:sldMk cId="3291797515" sldId="264"/>
        </pc:sldMkLst>
      </pc:sldChg>
      <pc:sldChg chg="delSp modSp del mod">
        <pc:chgData name="Julián Muñoz Lenis" userId="219766945a9f1486" providerId="LiveId" clId="{D361A9CB-8810-4A13-A6C9-21AE805884F8}" dt="2025-10-06T11:26:39.476" v="2292" actId="47"/>
        <pc:sldMkLst>
          <pc:docMk/>
          <pc:sldMk cId="0" sldId="266"/>
        </pc:sldMkLst>
      </pc:sldChg>
      <pc:sldChg chg="modSp add del mod ord">
        <pc:chgData name="Julián Muñoz Lenis" userId="219766945a9f1486" providerId="LiveId" clId="{D361A9CB-8810-4A13-A6C9-21AE805884F8}" dt="2025-10-06T13:59:11.788" v="2582" actId="47"/>
        <pc:sldMkLst>
          <pc:docMk/>
          <pc:sldMk cId="0" sldId="267"/>
        </pc:sldMkLst>
      </pc:sldChg>
      <pc:sldChg chg="delSp modSp mod ord">
        <pc:chgData name="Julián Muñoz Lenis" userId="219766945a9f1486" providerId="LiveId" clId="{D361A9CB-8810-4A13-A6C9-21AE805884F8}" dt="2025-10-06T20:07:35.468" v="3918"/>
        <pc:sldMkLst>
          <pc:docMk/>
          <pc:sldMk cId="0" sldId="275"/>
        </pc:sldMkLst>
      </pc:sldChg>
      <pc:sldChg chg="delSp modSp del mod">
        <pc:chgData name="Julián Muñoz Lenis" userId="219766945a9f1486" providerId="LiveId" clId="{D361A9CB-8810-4A13-A6C9-21AE805884F8}" dt="2025-10-04T17:10:58.848" v="793" actId="47"/>
        <pc:sldMkLst>
          <pc:docMk/>
          <pc:sldMk cId="0" sldId="276"/>
        </pc:sldMkLst>
      </pc:sldChg>
      <pc:sldChg chg="addSp delSp modSp add mod modAnim">
        <pc:chgData name="Julián Muñoz Lenis" userId="219766945a9f1486" providerId="LiveId" clId="{D361A9CB-8810-4A13-A6C9-21AE805884F8}" dt="2025-10-06T20:54:58.927" v="4281" actId="1076"/>
        <pc:sldMkLst>
          <pc:docMk/>
          <pc:sldMk cId="1689220110" sldId="277"/>
        </pc:sldMkLst>
      </pc:sldChg>
      <pc:sldChg chg="addSp delSp modSp mod ord delAnim">
        <pc:chgData name="Julián Muñoz Lenis" userId="219766945a9f1486" providerId="LiveId" clId="{D361A9CB-8810-4A13-A6C9-21AE805884F8}" dt="2025-10-06T21:02:05.877" v="4291" actId="1076"/>
        <pc:sldMkLst>
          <pc:docMk/>
          <pc:sldMk cId="0" sldId="278"/>
        </pc:sldMkLst>
      </pc:sldChg>
      <pc:sldChg chg="add del ord">
        <pc:chgData name="Julián Muñoz Lenis" userId="219766945a9f1486" providerId="LiveId" clId="{D361A9CB-8810-4A13-A6C9-21AE805884F8}" dt="2025-10-06T21:45:34.860" v="5431" actId="47"/>
        <pc:sldMkLst>
          <pc:docMk/>
          <pc:sldMk cId="337094865" sldId="281"/>
        </pc:sldMkLst>
      </pc:sldChg>
      <pc:sldChg chg="delSp modSp mod ord">
        <pc:chgData name="Julián Muñoz Lenis" userId="219766945a9f1486" providerId="LiveId" clId="{D361A9CB-8810-4A13-A6C9-21AE805884F8}" dt="2025-10-06T20:46:33.349" v="4137" actId="478"/>
        <pc:sldMkLst>
          <pc:docMk/>
          <pc:sldMk cId="0" sldId="285"/>
        </pc:sldMkLst>
      </pc:sldChg>
      <pc:sldChg chg="addSp delSp modSp mod">
        <pc:chgData name="Julián Muñoz Lenis" userId="219766945a9f1486" providerId="LiveId" clId="{D361A9CB-8810-4A13-A6C9-21AE805884F8}" dt="2025-10-06T17:32:44.605" v="3058" actId="1076"/>
        <pc:sldMkLst>
          <pc:docMk/>
          <pc:sldMk cId="4238153891" sldId="286"/>
        </pc:sldMkLst>
      </pc:sldChg>
      <pc:sldChg chg="delSp del mod delAnim">
        <pc:chgData name="Julián Muñoz Lenis" userId="219766945a9f1486" providerId="LiveId" clId="{D361A9CB-8810-4A13-A6C9-21AE805884F8}" dt="2025-10-06T21:26:28.139" v="4750" actId="47"/>
        <pc:sldMkLst>
          <pc:docMk/>
          <pc:sldMk cId="0" sldId="290"/>
        </pc:sldMkLst>
      </pc:sldChg>
      <pc:sldChg chg="del">
        <pc:chgData name="Julián Muñoz Lenis" userId="219766945a9f1486" providerId="LiveId" clId="{D361A9CB-8810-4A13-A6C9-21AE805884F8}" dt="2025-10-04T16:28:23.084" v="3" actId="47"/>
        <pc:sldMkLst>
          <pc:docMk/>
          <pc:sldMk cId="0" sldId="291"/>
        </pc:sldMkLst>
      </pc:sldChg>
      <pc:sldChg chg="del">
        <pc:chgData name="Julián Muñoz Lenis" userId="219766945a9f1486" providerId="LiveId" clId="{D361A9CB-8810-4A13-A6C9-21AE805884F8}" dt="2025-10-04T17:13:45.520" v="805" actId="47"/>
        <pc:sldMkLst>
          <pc:docMk/>
          <pc:sldMk cId="0" sldId="294"/>
        </pc:sldMkLst>
      </pc:sldChg>
      <pc:sldChg chg="addSp delSp modSp mod">
        <pc:chgData name="Julián Muñoz Lenis" userId="219766945a9f1486" providerId="LiveId" clId="{D361A9CB-8810-4A13-A6C9-21AE805884F8}" dt="2025-10-06T22:00:32.278" v="5615" actId="20577"/>
        <pc:sldMkLst>
          <pc:docMk/>
          <pc:sldMk cId="1362717593" sldId="298"/>
        </pc:sldMkLst>
      </pc:sldChg>
      <pc:sldChg chg="addSp delSp modSp mod ord addAnim delAnim modAnim">
        <pc:chgData name="Julián Muñoz Lenis" userId="219766945a9f1486" providerId="LiveId" clId="{D361A9CB-8810-4A13-A6C9-21AE805884F8}" dt="2025-10-06T21:20:02.297" v="4660" actId="113"/>
        <pc:sldMkLst>
          <pc:docMk/>
          <pc:sldMk cId="225395775" sldId="299"/>
        </pc:sldMkLst>
      </pc:sldChg>
      <pc:sldChg chg="addSp delSp modSp del mod delAnim modAnim">
        <pc:chgData name="Julián Muñoz Lenis" userId="219766945a9f1486" providerId="LiveId" clId="{D361A9CB-8810-4A13-A6C9-21AE805884F8}" dt="2025-10-06T20:55:18.984" v="4282" actId="47"/>
        <pc:sldMkLst>
          <pc:docMk/>
          <pc:sldMk cId="2864629075" sldId="302"/>
        </pc:sldMkLst>
      </pc:sldChg>
      <pc:sldChg chg="delSp del mod modClrScheme chgLayout">
        <pc:chgData name="Julián Muñoz Lenis" userId="219766945a9f1486" providerId="LiveId" clId="{D361A9CB-8810-4A13-A6C9-21AE805884F8}" dt="2025-10-06T13:24:21.291" v="2430" actId="47"/>
        <pc:sldMkLst>
          <pc:docMk/>
          <pc:sldMk cId="0" sldId="303"/>
        </pc:sldMkLst>
      </pc:sldChg>
      <pc:sldChg chg="addSp delSp modSp add del">
        <pc:chgData name="Julián Muñoz Lenis" userId="219766945a9f1486" providerId="LiveId" clId="{D361A9CB-8810-4A13-A6C9-21AE805884F8}" dt="2025-10-06T15:18:39.402" v="2777" actId="47"/>
        <pc:sldMkLst>
          <pc:docMk/>
          <pc:sldMk cId="0" sldId="304"/>
        </pc:sldMkLst>
      </pc:sldChg>
      <pc:sldChg chg="addSp delSp modSp add del mod ord modClrScheme chgLayout">
        <pc:chgData name="Julián Muñoz Lenis" userId="219766945a9f1486" providerId="LiveId" clId="{D361A9CB-8810-4A13-A6C9-21AE805884F8}" dt="2025-10-06T20:49:31.990" v="4153" actId="1076"/>
        <pc:sldMkLst>
          <pc:docMk/>
          <pc:sldMk cId="0" sldId="305"/>
        </pc:sldMkLst>
      </pc:sldChg>
      <pc:sldChg chg="delSp del mod">
        <pc:chgData name="Julián Muñoz Lenis" userId="219766945a9f1486" providerId="LiveId" clId="{D361A9CB-8810-4A13-A6C9-21AE805884F8}" dt="2025-10-06T15:46:45.674" v="2982" actId="47"/>
        <pc:sldMkLst>
          <pc:docMk/>
          <pc:sldMk cId="3406076086" sldId="306"/>
        </pc:sldMkLst>
      </pc:sldChg>
      <pc:sldChg chg="modSp mod ord">
        <pc:chgData name="Julián Muñoz Lenis" userId="219766945a9f1486" providerId="LiveId" clId="{D361A9CB-8810-4A13-A6C9-21AE805884F8}" dt="2025-10-06T22:15:33.322" v="5692"/>
        <pc:sldMkLst>
          <pc:docMk/>
          <pc:sldMk cId="1193100901" sldId="316"/>
        </pc:sldMkLst>
      </pc:sldChg>
      <pc:sldChg chg="del">
        <pc:chgData name="Julián Muñoz Lenis" userId="219766945a9f1486" providerId="LiveId" clId="{D361A9CB-8810-4A13-A6C9-21AE805884F8}" dt="2025-10-06T11:36:21.405" v="2414" actId="47"/>
        <pc:sldMkLst>
          <pc:docMk/>
          <pc:sldMk cId="2441392917" sldId="322"/>
        </pc:sldMkLst>
      </pc:sldChg>
      <pc:sldChg chg="delSp modSp del mod">
        <pc:chgData name="Julián Muñoz Lenis" userId="219766945a9f1486" providerId="LiveId" clId="{D361A9CB-8810-4A13-A6C9-21AE805884F8}" dt="2025-10-04T17:01:51.849" v="570" actId="47"/>
        <pc:sldMkLst>
          <pc:docMk/>
          <pc:sldMk cId="149403126" sldId="327"/>
        </pc:sldMkLst>
      </pc:sldChg>
      <pc:sldChg chg="addSp delSp modSp mod ord delAnim modAnim">
        <pc:chgData name="Julián Muñoz Lenis" userId="219766945a9f1486" providerId="LiveId" clId="{D361A9CB-8810-4A13-A6C9-21AE805884F8}" dt="2025-10-06T21:06:34.703" v="4298"/>
        <pc:sldMkLst>
          <pc:docMk/>
          <pc:sldMk cId="1363780206" sldId="328"/>
        </pc:sldMkLst>
      </pc:sldChg>
      <pc:sldChg chg="delSp modSp mod ord delAnim">
        <pc:chgData name="Julián Muñoz Lenis" userId="219766945a9f1486" providerId="LiveId" clId="{D361A9CB-8810-4A13-A6C9-21AE805884F8}" dt="2025-10-06T21:19:04.053" v="4616"/>
        <pc:sldMkLst>
          <pc:docMk/>
          <pc:sldMk cId="1744500415" sldId="370"/>
        </pc:sldMkLst>
      </pc:sldChg>
      <pc:sldChg chg="delSp del mod">
        <pc:chgData name="Julián Muñoz Lenis" userId="219766945a9f1486" providerId="LiveId" clId="{D361A9CB-8810-4A13-A6C9-21AE805884F8}" dt="2025-10-04T17:14:23.359" v="812" actId="47"/>
        <pc:sldMkLst>
          <pc:docMk/>
          <pc:sldMk cId="3854776873" sldId="372"/>
        </pc:sldMkLst>
      </pc:sldChg>
      <pc:sldChg chg="addSp delSp modSp mod">
        <pc:chgData name="Julián Muñoz Lenis" userId="219766945a9f1486" providerId="LiveId" clId="{D361A9CB-8810-4A13-A6C9-21AE805884F8}" dt="2025-10-06T20:29:39.268" v="4029" actId="20577"/>
        <pc:sldMkLst>
          <pc:docMk/>
          <pc:sldMk cId="578536499" sldId="373"/>
        </pc:sldMkLst>
      </pc:sldChg>
      <pc:sldChg chg="del">
        <pc:chgData name="Julián Muñoz Lenis" userId="219766945a9f1486" providerId="LiveId" clId="{D361A9CB-8810-4A13-A6C9-21AE805884F8}" dt="2025-10-05T02:25:29.029" v="2178" actId="47"/>
        <pc:sldMkLst>
          <pc:docMk/>
          <pc:sldMk cId="2427277974" sldId="374"/>
        </pc:sldMkLst>
      </pc:sldChg>
      <pc:sldChg chg="delSp del mod modClrScheme chgLayout">
        <pc:chgData name="Julián Muñoz Lenis" userId="219766945a9f1486" providerId="LiveId" clId="{D361A9CB-8810-4A13-A6C9-21AE805884F8}" dt="2025-10-06T13:20:54.708" v="2422" actId="47"/>
        <pc:sldMkLst>
          <pc:docMk/>
          <pc:sldMk cId="0" sldId="380"/>
        </pc:sldMkLst>
      </pc:sldChg>
      <pc:sldChg chg="delSp del mod modClrScheme chgLayout">
        <pc:chgData name="Julián Muñoz Lenis" userId="219766945a9f1486" providerId="LiveId" clId="{D361A9CB-8810-4A13-A6C9-21AE805884F8}" dt="2025-10-06T13:24:53.589" v="2432" actId="47"/>
        <pc:sldMkLst>
          <pc:docMk/>
          <pc:sldMk cId="0" sldId="381"/>
        </pc:sldMkLst>
      </pc:sldChg>
      <pc:sldChg chg="del">
        <pc:chgData name="Julián Muñoz Lenis" userId="219766945a9f1486" providerId="LiveId" clId="{D361A9CB-8810-4A13-A6C9-21AE805884F8}" dt="2025-10-04T17:14:27.674" v="813" actId="47"/>
        <pc:sldMkLst>
          <pc:docMk/>
          <pc:sldMk cId="2467217229" sldId="382"/>
        </pc:sldMkLst>
      </pc:sldChg>
      <pc:sldChg chg="del ord">
        <pc:chgData name="Julián Muñoz Lenis" userId="219766945a9f1486" providerId="LiveId" clId="{D361A9CB-8810-4A13-A6C9-21AE805884F8}" dt="2025-10-06T13:44:22.221" v="2483" actId="47"/>
        <pc:sldMkLst>
          <pc:docMk/>
          <pc:sldMk cId="102242680" sldId="383"/>
        </pc:sldMkLst>
      </pc:sldChg>
      <pc:sldChg chg="ord">
        <pc:chgData name="Julián Muñoz Lenis" userId="219766945a9f1486" providerId="LiveId" clId="{D361A9CB-8810-4A13-A6C9-21AE805884F8}" dt="2025-10-06T21:14:41.629" v="4470"/>
        <pc:sldMkLst>
          <pc:docMk/>
          <pc:sldMk cId="172292821" sldId="384"/>
        </pc:sldMkLst>
      </pc:sldChg>
      <pc:sldChg chg="delSp mod">
        <pc:chgData name="Julián Muñoz Lenis" userId="219766945a9f1486" providerId="LiveId" clId="{D361A9CB-8810-4A13-A6C9-21AE805884F8}" dt="2025-10-06T21:23:46.936" v="4748" actId="478"/>
        <pc:sldMkLst>
          <pc:docMk/>
          <pc:sldMk cId="0" sldId="388"/>
        </pc:sldMkLst>
      </pc:sldChg>
      <pc:sldChg chg="del">
        <pc:chgData name="Julián Muñoz Lenis" userId="219766945a9f1486" providerId="LiveId" clId="{D361A9CB-8810-4A13-A6C9-21AE805884F8}" dt="2025-10-04T17:16:58.001" v="909" actId="47"/>
        <pc:sldMkLst>
          <pc:docMk/>
          <pc:sldMk cId="0" sldId="391"/>
        </pc:sldMkLst>
      </pc:sldChg>
      <pc:sldChg chg="addSp delSp modSp mod">
        <pc:chgData name="Julián Muñoz Lenis" userId="219766945a9f1486" providerId="LiveId" clId="{D361A9CB-8810-4A13-A6C9-21AE805884F8}" dt="2025-10-06T22:03:33.095" v="5656" actId="1076"/>
        <pc:sldMkLst>
          <pc:docMk/>
          <pc:sldMk cId="2814700976" sldId="393"/>
        </pc:sldMkLst>
      </pc:sldChg>
      <pc:sldChg chg="addSp delSp modSp add del mod">
        <pc:chgData name="Julián Muñoz Lenis" userId="219766945a9f1486" providerId="LiveId" clId="{D361A9CB-8810-4A13-A6C9-21AE805884F8}" dt="2025-10-06T22:03:18.633" v="5654" actId="1076"/>
        <pc:sldMkLst>
          <pc:docMk/>
          <pc:sldMk cId="541521587" sldId="394"/>
        </pc:sldMkLst>
      </pc:sldChg>
      <pc:sldChg chg="delSp mod">
        <pc:chgData name="Julián Muñoz Lenis" userId="219766945a9f1486" providerId="LiveId" clId="{D361A9CB-8810-4A13-A6C9-21AE805884F8}" dt="2025-10-06T21:23:50.821" v="4749" actId="478"/>
        <pc:sldMkLst>
          <pc:docMk/>
          <pc:sldMk cId="3663251098" sldId="397"/>
        </pc:sldMkLst>
      </pc:sldChg>
      <pc:sldChg chg="del">
        <pc:chgData name="Julián Muñoz Lenis" userId="219766945a9f1486" providerId="LiveId" clId="{D361A9CB-8810-4A13-A6C9-21AE805884F8}" dt="2025-10-06T21:26:34.749" v="4751" actId="47"/>
        <pc:sldMkLst>
          <pc:docMk/>
          <pc:sldMk cId="887081048" sldId="399"/>
        </pc:sldMkLst>
      </pc:sldChg>
      <pc:sldChg chg="addSp delSp modSp add del mod ord">
        <pc:chgData name="Julián Muñoz Lenis" userId="219766945a9f1486" providerId="LiveId" clId="{D361A9CB-8810-4A13-A6C9-21AE805884F8}" dt="2025-10-04T17:07:31.923" v="668" actId="1076"/>
        <pc:sldMkLst>
          <pc:docMk/>
          <pc:sldMk cId="549643266" sldId="400"/>
        </pc:sldMkLst>
      </pc:sldChg>
      <pc:sldChg chg="add del">
        <pc:chgData name="Julián Muñoz Lenis" userId="219766945a9f1486" providerId="LiveId" clId="{D361A9CB-8810-4A13-A6C9-21AE805884F8}" dt="2025-10-04T17:03:01.265" v="577" actId="47"/>
        <pc:sldMkLst>
          <pc:docMk/>
          <pc:sldMk cId="877776711" sldId="401"/>
        </pc:sldMkLst>
      </pc:sldChg>
      <pc:sldChg chg="add ord">
        <pc:chgData name="Julián Muñoz Lenis" userId="219766945a9f1486" providerId="LiveId" clId="{D361A9CB-8810-4A13-A6C9-21AE805884F8}" dt="2025-10-06T21:12:08.805" v="4407"/>
        <pc:sldMkLst>
          <pc:docMk/>
          <pc:sldMk cId="2547769401" sldId="401"/>
        </pc:sldMkLst>
      </pc:sldChg>
      <pc:sldChg chg="add del">
        <pc:chgData name="Julián Muñoz Lenis" userId="219766945a9f1486" providerId="LiveId" clId="{D361A9CB-8810-4A13-A6C9-21AE805884F8}" dt="2025-10-04T17:03:02.625" v="578" actId="47"/>
        <pc:sldMkLst>
          <pc:docMk/>
          <pc:sldMk cId="582982531" sldId="402"/>
        </pc:sldMkLst>
      </pc:sldChg>
      <pc:sldChg chg="addSp delSp modSp add mod ord modAnim">
        <pc:chgData name="Julián Muñoz Lenis" userId="219766945a9f1486" providerId="LiveId" clId="{D361A9CB-8810-4A13-A6C9-21AE805884F8}" dt="2025-10-06T21:06:19.795" v="4296"/>
        <pc:sldMkLst>
          <pc:docMk/>
          <pc:sldMk cId="1214895748" sldId="402"/>
        </pc:sldMkLst>
      </pc:sldChg>
      <pc:sldChg chg="del">
        <pc:chgData name="Julián Muñoz Lenis" userId="219766945a9f1486" providerId="LiveId" clId="{D361A9CB-8810-4A13-A6C9-21AE805884F8}" dt="2025-10-04T17:17:01.659" v="910" actId="47"/>
        <pc:sldMkLst>
          <pc:docMk/>
          <pc:sldMk cId="689802043" sldId="403"/>
        </pc:sldMkLst>
      </pc:sldChg>
      <pc:sldChg chg="addSp delSp modSp add mod ord">
        <pc:chgData name="Julián Muñoz Lenis" userId="219766945a9f1486" providerId="LiveId" clId="{D361A9CB-8810-4A13-A6C9-21AE805884F8}" dt="2025-10-06T21:10:45.771" v="4393" actId="14100"/>
        <pc:sldMkLst>
          <pc:docMk/>
          <pc:sldMk cId="2964420609" sldId="403"/>
        </pc:sldMkLst>
      </pc:sldChg>
      <pc:sldChg chg="new del">
        <pc:chgData name="Julián Muñoz Lenis" userId="219766945a9f1486" providerId="LiveId" clId="{D361A9CB-8810-4A13-A6C9-21AE805884F8}" dt="2025-10-05T01:44:39.464" v="1200" actId="2696"/>
        <pc:sldMkLst>
          <pc:docMk/>
          <pc:sldMk cId="3727979912" sldId="403"/>
        </pc:sldMkLst>
      </pc:sldChg>
      <pc:sldChg chg="addSp delSp modSp add mod ord">
        <pc:chgData name="Julián Muñoz Lenis" userId="219766945a9f1486" providerId="LiveId" clId="{D361A9CB-8810-4A13-A6C9-21AE805884F8}" dt="2025-10-06T21:11:53.764" v="4405" actId="1076"/>
        <pc:sldMkLst>
          <pc:docMk/>
          <pc:sldMk cId="17769889" sldId="404"/>
        </pc:sldMkLst>
      </pc:sldChg>
      <pc:sldChg chg="addSp delSp modSp add mod">
        <pc:chgData name="Julián Muñoz Lenis" userId="219766945a9f1486" providerId="LiveId" clId="{D361A9CB-8810-4A13-A6C9-21AE805884F8}" dt="2025-10-05T02:06:42.080" v="1691" actId="14100"/>
        <pc:sldMkLst>
          <pc:docMk/>
          <pc:sldMk cId="1602352997" sldId="405"/>
        </pc:sldMkLst>
      </pc:sldChg>
      <pc:sldChg chg="delSp modSp add del mod ord">
        <pc:chgData name="Julián Muñoz Lenis" userId="219766945a9f1486" providerId="LiveId" clId="{D361A9CB-8810-4A13-A6C9-21AE805884F8}" dt="2025-10-06T21:14:31.855" v="4465" actId="47"/>
        <pc:sldMkLst>
          <pc:docMk/>
          <pc:sldMk cId="2656970596" sldId="406"/>
        </pc:sldMkLst>
      </pc:sldChg>
      <pc:sldChg chg="addSp delSp modSp add mod">
        <pc:chgData name="Julián Muñoz Lenis" userId="219766945a9f1486" providerId="LiveId" clId="{D361A9CB-8810-4A13-A6C9-21AE805884F8}" dt="2025-10-05T02:21:45.565" v="2177" actId="20577"/>
        <pc:sldMkLst>
          <pc:docMk/>
          <pc:sldMk cId="2618420735" sldId="407"/>
        </pc:sldMkLst>
      </pc:sldChg>
      <pc:sldChg chg="add del">
        <pc:chgData name="Julián Muñoz Lenis" userId="219766945a9f1486" providerId="LiveId" clId="{D361A9CB-8810-4A13-A6C9-21AE805884F8}" dt="2025-10-06T21:56:22.668" v="5506" actId="47"/>
        <pc:sldMkLst>
          <pc:docMk/>
          <pc:sldMk cId="0" sldId="408"/>
        </pc:sldMkLst>
      </pc:sldChg>
      <pc:sldChg chg="add del">
        <pc:chgData name="Julián Muñoz Lenis" userId="219766945a9f1486" providerId="LiveId" clId="{D361A9CB-8810-4A13-A6C9-21AE805884F8}" dt="2025-10-06T21:28:54.466" v="4752" actId="47"/>
        <pc:sldMkLst>
          <pc:docMk/>
          <pc:sldMk cId="0" sldId="411"/>
        </pc:sldMkLst>
      </pc:sldChg>
      <pc:sldChg chg="add del">
        <pc:chgData name="Julián Muñoz Lenis" userId="219766945a9f1486" providerId="LiveId" clId="{D361A9CB-8810-4A13-A6C9-21AE805884F8}" dt="2025-10-06T21:37:40.513" v="5110" actId="47"/>
        <pc:sldMkLst>
          <pc:docMk/>
          <pc:sldMk cId="0" sldId="413"/>
        </pc:sldMkLst>
      </pc:sldChg>
      <pc:sldChg chg="modSp add del mod ord">
        <pc:chgData name="Julián Muñoz Lenis" userId="219766945a9f1486" providerId="LiveId" clId="{D361A9CB-8810-4A13-A6C9-21AE805884F8}" dt="2025-10-06T21:45:36.504" v="5432" actId="47"/>
        <pc:sldMkLst>
          <pc:docMk/>
          <pc:sldMk cId="0" sldId="415"/>
        </pc:sldMkLst>
      </pc:sldChg>
      <pc:sldChg chg="add del">
        <pc:chgData name="Julián Muñoz Lenis" userId="219766945a9f1486" providerId="LiveId" clId="{D361A9CB-8810-4A13-A6C9-21AE805884F8}" dt="2025-10-06T21:48:03.359" v="5503" actId="47"/>
        <pc:sldMkLst>
          <pc:docMk/>
          <pc:sldMk cId="0" sldId="416"/>
        </pc:sldMkLst>
      </pc:sldChg>
      <pc:sldChg chg="add del">
        <pc:chgData name="Julián Muñoz Lenis" userId="219766945a9f1486" providerId="LiveId" clId="{D361A9CB-8810-4A13-A6C9-21AE805884F8}" dt="2025-10-06T21:47:12.331" v="5486" actId="47"/>
        <pc:sldMkLst>
          <pc:docMk/>
          <pc:sldMk cId="0" sldId="417"/>
        </pc:sldMkLst>
      </pc:sldChg>
      <pc:sldChg chg="add del">
        <pc:chgData name="Julián Muñoz Lenis" userId="219766945a9f1486" providerId="LiveId" clId="{D361A9CB-8810-4A13-A6C9-21AE805884F8}" dt="2025-10-06T21:46:29.921" v="5475" actId="47"/>
        <pc:sldMkLst>
          <pc:docMk/>
          <pc:sldMk cId="0" sldId="418"/>
        </pc:sldMkLst>
      </pc:sldChg>
      <pc:sldChg chg="addSp delSp modSp add mod">
        <pc:chgData name="Julián Muñoz Lenis" userId="219766945a9f1486" providerId="LiveId" clId="{D361A9CB-8810-4A13-A6C9-21AE805884F8}" dt="2025-10-06T21:47:56.182" v="5502" actId="123"/>
        <pc:sldMkLst>
          <pc:docMk/>
          <pc:sldMk cId="0" sldId="419"/>
        </pc:sldMkLst>
      </pc:sldChg>
      <pc:sldChg chg="modSp add mod setBg">
        <pc:chgData name="Julián Muñoz Lenis" userId="219766945a9f1486" providerId="LiveId" clId="{D361A9CB-8810-4A13-A6C9-21AE805884F8}" dt="2025-10-06T11:21:49.954" v="2268" actId="20577"/>
        <pc:sldMkLst>
          <pc:docMk/>
          <pc:sldMk cId="0" sldId="420"/>
        </pc:sldMkLst>
      </pc:sldChg>
      <pc:sldChg chg="addSp delSp modSp add mod ord">
        <pc:chgData name="Julián Muñoz Lenis" userId="219766945a9f1486" providerId="LiveId" clId="{D361A9CB-8810-4A13-A6C9-21AE805884F8}" dt="2025-10-06T20:55:59.757" v="4287" actId="478"/>
        <pc:sldMkLst>
          <pc:docMk/>
          <pc:sldMk cId="629987696" sldId="421"/>
        </pc:sldMkLst>
      </pc:sldChg>
      <pc:sldChg chg="delSp modSp add mod ord">
        <pc:chgData name="Julián Muñoz Lenis" userId="219766945a9f1486" providerId="LiveId" clId="{D361A9CB-8810-4A13-A6C9-21AE805884F8}" dt="2025-10-06T20:48:08.014" v="4141"/>
        <pc:sldMkLst>
          <pc:docMk/>
          <pc:sldMk cId="0" sldId="422"/>
        </pc:sldMkLst>
      </pc:sldChg>
      <pc:sldChg chg="addSp delSp modSp add mod ord">
        <pc:chgData name="Julián Muñoz Lenis" userId="219766945a9f1486" providerId="LiveId" clId="{D361A9CB-8810-4A13-A6C9-21AE805884F8}" dt="2025-10-06T20:50:44.330" v="4167" actId="1076"/>
        <pc:sldMkLst>
          <pc:docMk/>
          <pc:sldMk cId="0" sldId="423"/>
        </pc:sldMkLst>
      </pc:sldChg>
      <pc:sldChg chg="delSp modSp add mod ord">
        <pc:chgData name="Julián Muñoz Lenis" userId="219766945a9f1486" providerId="LiveId" clId="{D361A9CB-8810-4A13-A6C9-21AE805884F8}" dt="2025-10-06T20:51:24.025" v="4170" actId="1076"/>
        <pc:sldMkLst>
          <pc:docMk/>
          <pc:sldMk cId="0" sldId="424"/>
        </pc:sldMkLst>
      </pc:sldChg>
      <pc:sldChg chg="addSp delSp modSp add mod">
        <pc:chgData name="Julián Muñoz Lenis" userId="219766945a9f1486" providerId="LiveId" clId="{D361A9CB-8810-4A13-A6C9-21AE805884F8}" dt="2025-10-06T20:51:57.971" v="4185" actId="20577"/>
        <pc:sldMkLst>
          <pc:docMk/>
          <pc:sldMk cId="2044526898" sldId="425"/>
        </pc:sldMkLst>
      </pc:sldChg>
      <pc:sldChg chg="addSp delSp modSp add mod ord">
        <pc:chgData name="Julián Muñoz Lenis" userId="219766945a9f1486" providerId="LiveId" clId="{D361A9CB-8810-4A13-A6C9-21AE805884F8}" dt="2025-10-06T21:23:23.240" v="4747" actId="1076"/>
        <pc:sldMkLst>
          <pc:docMk/>
          <pc:sldMk cId="894490170" sldId="426"/>
        </pc:sldMkLst>
      </pc:sldChg>
      <pc:sldChg chg="addSp delSp modSp add mod ord">
        <pc:chgData name="Julián Muñoz Lenis" userId="219766945a9f1486" providerId="LiveId" clId="{D361A9CB-8810-4A13-A6C9-21AE805884F8}" dt="2025-10-06T21:37:17.707" v="5109" actId="14100"/>
        <pc:sldMkLst>
          <pc:docMk/>
          <pc:sldMk cId="1238402824" sldId="427"/>
        </pc:sldMkLst>
      </pc:sldChg>
      <pc:sldChg chg="new del">
        <pc:chgData name="Julián Muñoz Lenis" userId="219766945a9f1486" providerId="LiveId" clId="{D361A9CB-8810-4A13-A6C9-21AE805884F8}" dt="2025-10-06T21:11:21.781" v="4398" actId="47"/>
        <pc:sldMkLst>
          <pc:docMk/>
          <pc:sldMk cId="1584054507" sldId="427"/>
        </pc:sldMkLst>
      </pc:sldChg>
      <pc:sldChg chg="addSp delSp modSp add mod">
        <pc:chgData name="Julián Muñoz Lenis" userId="219766945a9f1486" providerId="LiveId" clId="{D361A9CB-8810-4A13-A6C9-21AE805884F8}" dt="2025-10-06T21:45:29.227" v="5430" actId="1076"/>
        <pc:sldMkLst>
          <pc:docMk/>
          <pc:sldMk cId="794597508" sldId="428"/>
        </pc:sldMkLst>
      </pc:sldChg>
      <pc:sldMasterChg chg="delSldLayout">
        <pc:chgData name="Julián Muñoz Lenis" userId="219766945a9f1486" providerId="LiveId" clId="{D361A9CB-8810-4A13-A6C9-21AE805884F8}" dt="2025-10-06T21:11:21.781" v="4398" actId="47"/>
        <pc:sldMasterMkLst>
          <pc:docMk/>
          <pc:sldMasterMk cId="2397544752" sldId="2147483684"/>
        </pc:sldMasterMkLst>
        <pc:sldLayoutChg chg="del">
          <pc:chgData name="Julián Muñoz Lenis" userId="219766945a9f1486" providerId="LiveId" clId="{D361A9CB-8810-4A13-A6C9-21AE805884F8}" dt="2025-10-05T01:44:39.464" v="1200" actId="2696"/>
          <pc:sldLayoutMkLst>
            <pc:docMk/>
            <pc:sldMasterMk cId="2397544752" sldId="2147483684"/>
            <pc:sldLayoutMk cId="676672943" sldId="2147483686"/>
          </pc:sldLayoutMkLst>
        </pc:sldLayoutChg>
        <pc:sldLayoutChg chg="del">
          <pc:chgData name="Julián Muñoz Lenis" userId="219766945a9f1486" providerId="LiveId" clId="{D361A9CB-8810-4A13-A6C9-21AE805884F8}" dt="2025-10-06T21:11:21.781" v="4398" actId="47"/>
          <pc:sldLayoutMkLst>
            <pc:docMk/>
            <pc:sldMasterMk cId="2397544752" sldId="2147483684"/>
            <pc:sldLayoutMk cId="1135942093" sldId="2147483687"/>
          </pc:sldLayoutMkLst>
        </pc:sldLayoutChg>
      </pc:sldMasterChg>
      <pc:sldMasterChg chg="del delSldLayout modSldLayout sldLayoutOrd">
        <pc:chgData name="Julián Muñoz Lenis" userId="219766945a9f1486" providerId="LiveId" clId="{D361A9CB-8810-4A13-A6C9-21AE805884F8}" dt="2025-10-06T15:46:45.674" v="2982" actId="47"/>
        <pc:sldMasterMkLst>
          <pc:docMk/>
          <pc:sldMasterMk cId="3235274980" sldId="2147483720"/>
        </pc:sldMasterMkLst>
        <pc:sldLayoutChg chg="del">
          <pc:chgData name="Julián Muñoz Lenis" userId="219766945a9f1486" providerId="LiveId" clId="{D361A9CB-8810-4A13-A6C9-21AE805884F8}" dt="2025-10-06T15:46:45.674" v="2982" actId="47"/>
          <pc:sldLayoutMkLst>
            <pc:docMk/>
            <pc:sldMasterMk cId="3235274980" sldId="2147483720"/>
            <pc:sldLayoutMk cId="1927584638" sldId="2147483721"/>
          </pc:sldLayoutMkLst>
        </pc:sldLayoutChg>
        <pc:sldLayoutChg chg="del">
          <pc:chgData name="Julián Muñoz Lenis" userId="219766945a9f1486" providerId="LiveId" clId="{D361A9CB-8810-4A13-A6C9-21AE805884F8}" dt="2025-10-06T15:46:45.674" v="2982" actId="47"/>
          <pc:sldLayoutMkLst>
            <pc:docMk/>
            <pc:sldMasterMk cId="3235274980" sldId="2147483720"/>
            <pc:sldLayoutMk cId="4109886126" sldId="2147483722"/>
          </pc:sldLayoutMkLst>
        </pc:sldLayoutChg>
        <pc:sldLayoutChg chg="del">
          <pc:chgData name="Julián Muñoz Lenis" userId="219766945a9f1486" providerId="LiveId" clId="{D361A9CB-8810-4A13-A6C9-21AE805884F8}" dt="2025-10-06T15:46:45.674" v="2982" actId="47"/>
          <pc:sldLayoutMkLst>
            <pc:docMk/>
            <pc:sldMasterMk cId="3235274980" sldId="2147483720"/>
            <pc:sldLayoutMk cId="1937655913" sldId="2147483723"/>
          </pc:sldLayoutMkLst>
        </pc:sldLayoutChg>
        <pc:sldLayoutChg chg="modSp del mod ord">
          <pc:chgData name="Julián Muñoz Lenis" userId="219766945a9f1486" providerId="LiveId" clId="{D361A9CB-8810-4A13-A6C9-21AE805884F8}" dt="2025-10-06T15:46:45.674" v="2982" actId="47"/>
          <pc:sldLayoutMkLst>
            <pc:docMk/>
            <pc:sldMasterMk cId="3235274980" sldId="2147483720"/>
            <pc:sldLayoutMk cId="527483830" sldId="2147483725"/>
          </pc:sldLayoutMkLst>
        </pc:sldLayoutChg>
        <pc:sldLayoutChg chg="modSp del mod ord">
          <pc:chgData name="Julián Muñoz Lenis" userId="219766945a9f1486" providerId="LiveId" clId="{D361A9CB-8810-4A13-A6C9-21AE805884F8}" dt="2025-10-06T15:46:45.674" v="2982" actId="47"/>
          <pc:sldLayoutMkLst>
            <pc:docMk/>
            <pc:sldMasterMk cId="3235274980" sldId="2147483720"/>
            <pc:sldLayoutMk cId="3764033570" sldId="2147483726"/>
          </pc:sldLayoutMkLst>
        </pc:sldLayoutChg>
        <pc:sldLayoutChg chg="modSp del mod ord">
          <pc:chgData name="Julián Muñoz Lenis" userId="219766945a9f1486" providerId="LiveId" clId="{D361A9CB-8810-4A13-A6C9-21AE805884F8}" dt="2025-10-06T15:46:45.674" v="2982" actId="47"/>
          <pc:sldLayoutMkLst>
            <pc:docMk/>
            <pc:sldMasterMk cId="3235274980" sldId="2147483720"/>
            <pc:sldLayoutMk cId="681141090" sldId="2147483727"/>
          </pc:sldLayoutMkLst>
        </pc:sldLayoutChg>
      </pc:sldMasterChg>
      <pc:sldMasterChg chg="del sldLayoutOrd">
        <pc:chgData name="Julián Muñoz Lenis" userId="219766945a9f1486" providerId="LiveId" clId="{D361A9CB-8810-4A13-A6C9-21AE805884F8}" dt="2025-10-05T02:35:22.546" v="2195"/>
        <pc:sldMasterMkLst>
          <pc:docMk/>
          <pc:sldMasterMk cId="1619156608" sldId="2147483724"/>
        </pc:sldMasterMkLst>
      </pc:sldMasterChg>
      <pc:sldMasterChg chg="del delSldLayout">
        <pc:chgData name="Julián Muñoz Lenis" userId="219766945a9f1486" providerId="LiveId" clId="{D361A9CB-8810-4A13-A6C9-21AE805884F8}" dt="2025-10-04T17:14:33.807" v="814" actId="47"/>
        <pc:sldMasterMkLst>
          <pc:docMk/>
          <pc:sldMasterMk cId="716277" sldId="2147483728"/>
        </pc:sldMasterMkLst>
        <pc:sldLayoutChg chg="del">
          <pc:chgData name="Julián Muñoz Lenis" userId="219766945a9f1486" providerId="LiveId" clId="{D361A9CB-8810-4A13-A6C9-21AE805884F8}" dt="2025-10-04T17:14:33.807" v="814" actId="47"/>
          <pc:sldLayoutMkLst>
            <pc:docMk/>
            <pc:sldMasterMk cId="716277" sldId="2147483728"/>
            <pc:sldLayoutMk cId="71354920" sldId="2147483729"/>
          </pc:sldLayoutMkLst>
        </pc:sldLayoutChg>
        <pc:sldLayoutChg chg="del">
          <pc:chgData name="Julián Muñoz Lenis" userId="219766945a9f1486" providerId="LiveId" clId="{D361A9CB-8810-4A13-A6C9-21AE805884F8}" dt="2025-10-04T17:14:33.807" v="814" actId="47"/>
          <pc:sldLayoutMkLst>
            <pc:docMk/>
            <pc:sldMasterMk cId="716277" sldId="2147483728"/>
            <pc:sldLayoutMk cId="2366636698" sldId="2147483730"/>
          </pc:sldLayoutMkLst>
        </pc:sldLayoutChg>
        <pc:sldLayoutChg chg="del">
          <pc:chgData name="Julián Muñoz Lenis" userId="219766945a9f1486" providerId="LiveId" clId="{D361A9CB-8810-4A13-A6C9-21AE805884F8}" dt="2025-10-04T17:14:33.807" v="814" actId="47"/>
          <pc:sldLayoutMkLst>
            <pc:docMk/>
            <pc:sldMasterMk cId="716277" sldId="2147483728"/>
            <pc:sldLayoutMk cId="3677315541" sldId="2147483731"/>
          </pc:sldLayoutMkLst>
        </pc:sldLayoutChg>
        <pc:sldLayoutChg chg="del">
          <pc:chgData name="Julián Muñoz Lenis" userId="219766945a9f1486" providerId="LiveId" clId="{D361A9CB-8810-4A13-A6C9-21AE805884F8}" dt="2025-10-04T17:14:33.807" v="814" actId="47"/>
          <pc:sldLayoutMkLst>
            <pc:docMk/>
            <pc:sldMasterMk cId="716277" sldId="2147483728"/>
            <pc:sldLayoutMk cId="1314544247" sldId="2147483732"/>
          </pc:sldLayoutMkLst>
        </pc:sldLayoutChg>
        <pc:sldLayoutChg chg="del">
          <pc:chgData name="Julián Muñoz Lenis" userId="219766945a9f1486" providerId="LiveId" clId="{D361A9CB-8810-4A13-A6C9-21AE805884F8}" dt="2025-10-04T17:14:33.807" v="814" actId="47"/>
          <pc:sldLayoutMkLst>
            <pc:docMk/>
            <pc:sldMasterMk cId="716277" sldId="2147483728"/>
            <pc:sldLayoutMk cId="1696011508" sldId="2147483733"/>
          </pc:sldLayoutMkLst>
        </pc:sldLayoutChg>
        <pc:sldLayoutChg chg="del">
          <pc:chgData name="Julián Muñoz Lenis" userId="219766945a9f1486" providerId="LiveId" clId="{D361A9CB-8810-4A13-A6C9-21AE805884F8}" dt="2025-10-04T17:14:33.807" v="814" actId="47"/>
          <pc:sldLayoutMkLst>
            <pc:docMk/>
            <pc:sldMasterMk cId="716277" sldId="2147483728"/>
            <pc:sldLayoutMk cId="1921473544" sldId="2147483734"/>
          </pc:sldLayoutMkLst>
        </pc:sldLayoutChg>
        <pc:sldLayoutChg chg="del">
          <pc:chgData name="Julián Muñoz Lenis" userId="219766945a9f1486" providerId="LiveId" clId="{D361A9CB-8810-4A13-A6C9-21AE805884F8}" dt="2025-10-04T17:14:33.807" v="814" actId="47"/>
          <pc:sldLayoutMkLst>
            <pc:docMk/>
            <pc:sldMasterMk cId="716277" sldId="2147483728"/>
            <pc:sldLayoutMk cId="4043115074" sldId="2147483735"/>
          </pc:sldLayoutMkLst>
        </pc:sldLayoutChg>
        <pc:sldLayoutChg chg="del">
          <pc:chgData name="Julián Muñoz Lenis" userId="219766945a9f1486" providerId="LiveId" clId="{D361A9CB-8810-4A13-A6C9-21AE805884F8}" dt="2025-10-04T17:14:33.807" v="814" actId="47"/>
          <pc:sldLayoutMkLst>
            <pc:docMk/>
            <pc:sldMasterMk cId="716277" sldId="2147483728"/>
            <pc:sldLayoutMk cId="2819388211" sldId="2147483736"/>
          </pc:sldLayoutMkLst>
        </pc:sldLayoutChg>
        <pc:sldLayoutChg chg="del">
          <pc:chgData name="Julián Muñoz Lenis" userId="219766945a9f1486" providerId="LiveId" clId="{D361A9CB-8810-4A13-A6C9-21AE805884F8}" dt="2025-10-04T17:14:33.807" v="814" actId="47"/>
          <pc:sldLayoutMkLst>
            <pc:docMk/>
            <pc:sldMasterMk cId="716277" sldId="2147483728"/>
            <pc:sldLayoutMk cId="1284435118" sldId="2147483737"/>
          </pc:sldLayoutMkLst>
        </pc:sldLayoutChg>
        <pc:sldLayoutChg chg="del">
          <pc:chgData name="Julián Muñoz Lenis" userId="219766945a9f1486" providerId="LiveId" clId="{D361A9CB-8810-4A13-A6C9-21AE805884F8}" dt="2025-10-04T17:14:33.807" v="814" actId="47"/>
          <pc:sldLayoutMkLst>
            <pc:docMk/>
            <pc:sldMasterMk cId="716277" sldId="2147483728"/>
            <pc:sldLayoutMk cId="392568145" sldId="2147483738"/>
          </pc:sldLayoutMkLst>
        </pc:sldLayoutChg>
        <pc:sldLayoutChg chg="del">
          <pc:chgData name="Julián Muñoz Lenis" userId="219766945a9f1486" providerId="LiveId" clId="{D361A9CB-8810-4A13-A6C9-21AE805884F8}" dt="2025-10-04T17:14:33.807" v="814" actId="47"/>
          <pc:sldLayoutMkLst>
            <pc:docMk/>
            <pc:sldMasterMk cId="716277" sldId="2147483728"/>
            <pc:sldLayoutMk cId="2950848794" sldId="2147483739"/>
          </pc:sldLayoutMkLst>
        </pc:sldLayoutChg>
      </pc:sldMasterChg>
      <pc:sldMasterChg chg="del delSldLayout">
        <pc:chgData name="Julián Muñoz Lenis" userId="219766945a9f1486" providerId="LiveId" clId="{D361A9CB-8810-4A13-A6C9-21AE805884F8}" dt="2025-10-06T21:56:22.668" v="5506" actId="47"/>
        <pc:sldMasterMkLst>
          <pc:docMk/>
          <pc:sldMasterMk cId="312358498" sldId="2147483771"/>
        </pc:sldMasterMkLst>
        <pc:sldLayoutChg chg="del">
          <pc:chgData name="Julián Muñoz Lenis" userId="219766945a9f1486" providerId="LiveId" clId="{D361A9CB-8810-4A13-A6C9-21AE805884F8}" dt="2025-10-06T21:56:22.668" v="5506" actId="47"/>
          <pc:sldLayoutMkLst>
            <pc:docMk/>
            <pc:sldMasterMk cId="312358498" sldId="2147483771"/>
            <pc:sldLayoutMk cId="1455487122" sldId="2147483772"/>
          </pc:sldLayoutMkLst>
        </pc:sldLayoutChg>
        <pc:sldLayoutChg chg="del">
          <pc:chgData name="Julián Muñoz Lenis" userId="219766945a9f1486" providerId="LiveId" clId="{D361A9CB-8810-4A13-A6C9-21AE805884F8}" dt="2025-10-06T21:56:22.668" v="5506" actId="47"/>
          <pc:sldLayoutMkLst>
            <pc:docMk/>
            <pc:sldMasterMk cId="312358498" sldId="2147483771"/>
            <pc:sldLayoutMk cId="3511198204" sldId="2147483773"/>
          </pc:sldLayoutMkLst>
        </pc:sldLayoutChg>
        <pc:sldLayoutChg chg="del">
          <pc:chgData name="Julián Muñoz Lenis" userId="219766945a9f1486" providerId="LiveId" clId="{D361A9CB-8810-4A13-A6C9-21AE805884F8}" dt="2025-10-06T21:56:22.668" v="5506" actId="47"/>
          <pc:sldLayoutMkLst>
            <pc:docMk/>
            <pc:sldMasterMk cId="312358498" sldId="2147483771"/>
            <pc:sldLayoutMk cId="3579001793" sldId="2147483774"/>
          </pc:sldLayoutMkLst>
        </pc:sldLayoutChg>
        <pc:sldLayoutChg chg="del">
          <pc:chgData name="Julián Muñoz Lenis" userId="219766945a9f1486" providerId="LiveId" clId="{D361A9CB-8810-4A13-A6C9-21AE805884F8}" dt="2025-10-06T21:56:22.668" v="5506" actId="47"/>
          <pc:sldLayoutMkLst>
            <pc:docMk/>
            <pc:sldMasterMk cId="312358498" sldId="2147483771"/>
            <pc:sldLayoutMk cId="2229930787" sldId="2147483775"/>
          </pc:sldLayoutMkLst>
        </pc:sldLayoutChg>
        <pc:sldLayoutChg chg="del">
          <pc:chgData name="Julián Muñoz Lenis" userId="219766945a9f1486" providerId="LiveId" clId="{D361A9CB-8810-4A13-A6C9-21AE805884F8}" dt="2025-10-06T21:56:22.668" v="5506" actId="47"/>
          <pc:sldLayoutMkLst>
            <pc:docMk/>
            <pc:sldMasterMk cId="312358498" sldId="2147483771"/>
            <pc:sldLayoutMk cId="1282104756" sldId="2147483776"/>
          </pc:sldLayoutMkLst>
        </pc:sldLayoutChg>
        <pc:sldLayoutChg chg="del">
          <pc:chgData name="Julián Muñoz Lenis" userId="219766945a9f1486" providerId="LiveId" clId="{D361A9CB-8810-4A13-A6C9-21AE805884F8}" dt="2025-10-06T21:56:22.668" v="5506" actId="47"/>
          <pc:sldLayoutMkLst>
            <pc:docMk/>
            <pc:sldMasterMk cId="312358498" sldId="2147483771"/>
            <pc:sldLayoutMk cId="2082246517" sldId="2147483777"/>
          </pc:sldLayoutMkLst>
        </pc:sldLayoutChg>
        <pc:sldLayoutChg chg="del">
          <pc:chgData name="Julián Muñoz Lenis" userId="219766945a9f1486" providerId="LiveId" clId="{D361A9CB-8810-4A13-A6C9-21AE805884F8}" dt="2025-10-06T21:56:22.668" v="5506" actId="47"/>
          <pc:sldLayoutMkLst>
            <pc:docMk/>
            <pc:sldMasterMk cId="312358498" sldId="2147483771"/>
            <pc:sldLayoutMk cId="3127370126" sldId="2147483778"/>
          </pc:sldLayoutMkLst>
        </pc:sldLayoutChg>
        <pc:sldLayoutChg chg="del">
          <pc:chgData name="Julián Muñoz Lenis" userId="219766945a9f1486" providerId="LiveId" clId="{D361A9CB-8810-4A13-A6C9-21AE805884F8}" dt="2025-10-06T21:56:22.668" v="5506" actId="47"/>
          <pc:sldLayoutMkLst>
            <pc:docMk/>
            <pc:sldMasterMk cId="312358498" sldId="2147483771"/>
            <pc:sldLayoutMk cId="3102345094" sldId="2147483779"/>
          </pc:sldLayoutMkLst>
        </pc:sldLayoutChg>
        <pc:sldLayoutChg chg="del">
          <pc:chgData name="Julián Muñoz Lenis" userId="219766945a9f1486" providerId="LiveId" clId="{D361A9CB-8810-4A13-A6C9-21AE805884F8}" dt="2025-10-06T21:56:22.668" v="5506" actId="47"/>
          <pc:sldLayoutMkLst>
            <pc:docMk/>
            <pc:sldMasterMk cId="312358498" sldId="2147483771"/>
            <pc:sldLayoutMk cId="2652714470" sldId="2147483780"/>
          </pc:sldLayoutMkLst>
        </pc:sldLayoutChg>
        <pc:sldLayoutChg chg="del">
          <pc:chgData name="Julián Muñoz Lenis" userId="219766945a9f1486" providerId="LiveId" clId="{D361A9CB-8810-4A13-A6C9-21AE805884F8}" dt="2025-10-06T21:56:22.668" v="5506" actId="47"/>
          <pc:sldLayoutMkLst>
            <pc:docMk/>
            <pc:sldMasterMk cId="312358498" sldId="2147483771"/>
            <pc:sldLayoutMk cId="2812027943" sldId="2147483781"/>
          </pc:sldLayoutMkLst>
        </pc:sldLayoutChg>
        <pc:sldLayoutChg chg="del">
          <pc:chgData name="Julián Muñoz Lenis" userId="219766945a9f1486" providerId="LiveId" clId="{D361A9CB-8810-4A13-A6C9-21AE805884F8}" dt="2025-10-06T21:56:22.668" v="5506" actId="47"/>
          <pc:sldLayoutMkLst>
            <pc:docMk/>
            <pc:sldMasterMk cId="312358498" sldId="2147483771"/>
            <pc:sldLayoutMk cId="2259114544" sldId="2147483782"/>
          </pc:sldLayoutMkLst>
        </pc:sldLayoutChg>
      </pc:sldMasterChg>
      <pc:sldMasterChg chg="del delSldLayout">
        <pc:chgData name="Julián Muñoz Lenis" userId="219766945a9f1486" providerId="LiveId" clId="{D361A9CB-8810-4A13-A6C9-21AE805884F8}" dt="2025-10-06T21:45:36.504" v="5432" actId="47"/>
        <pc:sldMasterMkLst>
          <pc:docMk/>
          <pc:sldMasterMk cId="2749329890" sldId="2147483783"/>
        </pc:sldMasterMkLst>
        <pc:sldLayoutChg chg="del">
          <pc:chgData name="Julián Muñoz Lenis" userId="219766945a9f1486" providerId="LiveId" clId="{D361A9CB-8810-4A13-A6C9-21AE805884F8}" dt="2025-10-06T21:45:36.504" v="5432" actId="47"/>
          <pc:sldLayoutMkLst>
            <pc:docMk/>
            <pc:sldMasterMk cId="2749329890" sldId="2147483783"/>
            <pc:sldLayoutMk cId="3244949277" sldId="2147483784"/>
          </pc:sldLayoutMkLst>
        </pc:sldLayoutChg>
        <pc:sldLayoutChg chg="del">
          <pc:chgData name="Julián Muñoz Lenis" userId="219766945a9f1486" providerId="LiveId" clId="{D361A9CB-8810-4A13-A6C9-21AE805884F8}" dt="2025-10-06T21:45:36.504" v="5432" actId="47"/>
          <pc:sldLayoutMkLst>
            <pc:docMk/>
            <pc:sldMasterMk cId="2749329890" sldId="2147483783"/>
            <pc:sldLayoutMk cId="2068614772" sldId="2147483785"/>
          </pc:sldLayoutMkLst>
        </pc:sldLayoutChg>
        <pc:sldLayoutChg chg="del">
          <pc:chgData name="Julián Muñoz Lenis" userId="219766945a9f1486" providerId="LiveId" clId="{D361A9CB-8810-4A13-A6C9-21AE805884F8}" dt="2025-10-06T21:45:36.504" v="5432" actId="47"/>
          <pc:sldLayoutMkLst>
            <pc:docMk/>
            <pc:sldMasterMk cId="2749329890" sldId="2147483783"/>
            <pc:sldLayoutMk cId="119834254" sldId="2147483786"/>
          </pc:sldLayoutMkLst>
        </pc:sldLayoutChg>
        <pc:sldLayoutChg chg="del">
          <pc:chgData name="Julián Muñoz Lenis" userId="219766945a9f1486" providerId="LiveId" clId="{D361A9CB-8810-4A13-A6C9-21AE805884F8}" dt="2025-10-06T21:45:36.504" v="5432" actId="47"/>
          <pc:sldLayoutMkLst>
            <pc:docMk/>
            <pc:sldMasterMk cId="2749329890" sldId="2147483783"/>
            <pc:sldLayoutMk cId="2216757503" sldId="2147483787"/>
          </pc:sldLayoutMkLst>
        </pc:sldLayoutChg>
        <pc:sldLayoutChg chg="del">
          <pc:chgData name="Julián Muñoz Lenis" userId="219766945a9f1486" providerId="LiveId" clId="{D361A9CB-8810-4A13-A6C9-21AE805884F8}" dt="2025-10-06T21:45:36.504" v="5432" actId="47"/>
          <pc:sldLayoutMkLst>
            <pc:docMk/>
            <pc:sldMasterMk cId="2749329890" sldId="2147483783"/>
            <pc:sldLayoutMk cId="1566768632" sldId="2147483788"/>
          </pc:sldLayoutMkLst>
        </pc:sldLayoutChg>
        <pc:sldLayoutChg chg="del">
          <pc:chgData name="Julián Muñoz Lenis" userId="219766945a9f1486" providerId="LiveId" clId="{D361A9CB-8810-4A13-A6C9-21AE805884F8}" dt="2025-10-06T21:45:36.504" v="5432" actId="47"/>
          <pc:sldLayoutMkLst>
            <pc:docMk/>
            <pc:sldMasterMk cId="2749329890" sldId="2147483783"/>
            <pc:sldLayoutMk cId="1756400620" sldId="2147483789"/>
          </pc:sldLayoutMkLst>
        </pc:sldLayoutChg>
        <pc:sldLayoutChg chg="del">
          <pc:chgData name="Julián Muñoz Lenis" userId="219766945a9f1486" providerId="LiveId" clId="{D361A9CB-8810-4A13-A6C9-21AE805884F8}" dt="2025-10-06T21:45:36.504" v="5432" actId="47"/>
          <pc:sldLayoutMkLst>
            <pc:docMk/>
            <pc:sldMasterMk cId="2749329890" sldId="2147483783"/>
            <pc:sldLayoutMk cId="943484465" sldId="2147483790"/>
          </pc:sldLayoutMkLst>
        </pc:sldLayoutChg>
        <pc:sldLayoutChg chg="del">
          <pc:chgData name="Julián Muñoz Lenis" userId="219766945a9f1486" providerId="LiveId" clId="{D361A9CB-8810-4A13-A6C9-21AE805884F8}" dt="2025-10-06T21:45:36.504" v="5432" actId="47"/>
          <pc:sldLayoutMkLst>
            <pc:docMk/>
            <pc:sldMasterMk cId="2749329890" sldId="2147483783"/>
            <pc:sldLayoutMk cId="2615731249" sldId="2147483791"/>
          </pc:sldLayoutMkLst>
        </pc:sldLayoutChg>
        <pc:sldLayoutChg chg="del">
          <pc:chgData name="Julián Muñoz Lenis" userId="219766945a9f1486" providerId="LiveId" clId="{D361A9CB-8810-4A13-A6C9-21AE805884F8}" dt="2025-10-06T21:45:36.504" v="5432" actId="47"/>
          <pc:sldLayoutMkLst>
            <pc:docMk/>
            <pc:sldMasterMk cId="2749329890" sldId="2147483783"/>
            <pc:sldLayoutMk cId="2645080062" sldId="2147483792"/>
          </pc:sldLayoutMkLst>
        </pc:sldLayoutChg>
        <pc:sldLayoutChg chg="del">
          <pc:chgData name="Julián Muñoz Lenis" userId="219766945a9f1486" providerId="LiveId" clId="{D361A9CB-8810-4A13-A6C9-21AE805884F8}" dt="2025-10-06T21:45:36.504" v="5432" actId="47"/>
          <pc:sldLayoutMkLst>
            <pc:docMk/>
            <pc:sldMasterMk cId="2749329890" sldId="2147483783"/>
            <pc:sldLayoutMk cId="747101051" sldId="2147483793"/>
          </pc:sldLayoutMkLst>
        </pc:sldLayoutChg>
        <pc:sldLayoutChg chg="del">
          <pc:chgData name="Julián Muñoz Lenis" userId="219766945a9f1486" providerId="LiveId" clId="{D361A9CB-8810-4A13-A6C9-21AE805884F8}" dt="2025-10-06T21:45:36.504" v="5432" actId="47"/>
          <pc:sldLayoutMkLst>
            <pc:docMk/>
            <pc:sldMasterMk cId="2749329890" sldId="2147483783"/>
            <pc:sldLayoutMk cId="125452630" sldId="2147483796"/>
          </pc:sldLayoutMkLst>
        </pc:sldLayoutChg>
      </pc:sldMasterChg>
      <pc:sldMasterChg chg="delSldLayout">
        <pc:chgData name="Julián Muñoz Lenis" userId="219766945a9f1486" providerId="LiveId" clId="{D361A9CB-8810-4A13-A6C9-21AE805884F8}" dt="2025-10-06T21:48:03.359" v="5503" actId="47"/>
        <pc:sldMasterMkLst>
          <pc:docMk/>
          <pc:sldMasterMk cId="1237186161" sldId="2147483805"/>
        </pc:sldMasterMkLst>
        <pc:sldLayoutChg chg="del">
          <pc:chgData name="Julián Muñoz Lenis" userId="219766945a9f1486" providerId="LiveId" clId="{D361A9CB-8810-4A13-A6C9-21AE805884F8}" dt="2025-10-06T21:48:03.359" v="5503" actId="47"/>
          <pc:sldLayoutMkLst>
            <pc:docMk/>
            <pc:sldMasterMk cId="1237186161" sldId="2147483805"/>
            <pc:sldLayoutMk cId="3878335851" sldId="2147483806"/>
          </pc:sldLayoutMkLst>
        </pc:sldLayoutChg>
      </pc:sldMasterChg>
    </pc:docChg>
  </pc:docChgLst>
  <pc:docChgLst>
    <pc:chgData name="Julián Muñoz Lenis" userId="219766945a9f1486" providerId="LiveId" clId="{DADBB3EB-98C7-4691-85DD-899B52B984DB}"/>
    <pc:docChg chg="undo custSel delSld modSld delMainMaster">
      <pc:chgData name="Julián Muñoz Lenis" userId="219766945a9f1486" providerId="LiveId" clId="{DADBB3EB-98C7-4691-85DD-899B52B984DB}" dt="2026-03-03T01:14:45.401" v="146" actId="21"/>
      <pc:docMkLst>
        <pc:docMk/>
      </pc:docMkLst>
      <pc:sldChg chg="modSp mod">
        <pc:chgData name="Julián Muñoz Lenis" userId="219766945a9f1486" providerId="LiveId" clId="{DADBB3EB-98C7-4691-85DD-899B52B984DB}" dt="2026-03-03T01:03:58.682" v="4" actId="20577"/>
        <pc:sldMkLst>
          <pc:docMk/>
          <pc:sldMk cId="0" sldId="262"/>
        </pc:sldMkLst>
        <pc:graphicFrameChg chg="modGraphic">
          <ac:chgData name="Julián Muñoz Lenis" userId="219766945a9f1486" providerId="LiveId" clId="{DADBB3EB-98C7-4691-85DD-899B52B984DB}" dt="2026-03-03T01:03:58.682" v="4" actId="20577"/>
          <ac:graphicFrameMkLst>
            <pc:docMk/>
            <pc:sldMk cId="0" sldId="262"/>
            <ac:graphicFrameMk id="11" creationId="{7910DFA4-AEBC-31AD-EAE6-8544C1445110}"/>
          </ac:graphicFrameMkLst>
        </pc:graphicFrameChg>
      </pc:sldChg>
      <pc:sldChg chg="del">
        <pc:chgData name="Julián Muñoz Lenis" userId="219766945a9f1486" providerId="LiveId" clId="{DADBB3EB-98C7-4691-85DD-899B52B984DB}" dt="2026-03-03T01:06:48.622" v="14" actId="47"/>
        <pc:sldMkLst>
          <pc:docMk/>
          <pc:sldMk cId="0" sldId="265"/>
        </pc:sldMkLst>
      </pc:sldChg>
      <pc:sldChg chg="modSp mod">
        <pc:chgData name="Julián Muñoz Lenis" userId="219766945a9f1486" providerId="LiveId" clId="{DADBB3EB-98C7-4691-85DD-899B52B984DB}" dt="2026-03-03T01:07:05.843" v="15" actId="113"/>
        <pc:sldMkLst>
          <pc:docMk/>
          <pc:sldMk cId="0" sldId="280"/>
        </pc:sldMkLst>
        <pc:spChg chg="mod">
          <ac:chgData name="Julián Muñoz Lenis" userId="219766945a9f1486" providerId="LiveId" clId="{DADBB3EB-98C7-4691-85DD-899B52B984DB}" dt="2026-03-03T01:07:05.843" v="15" actId="113"/>
          <ac:spMkLst>
            <pc:docMk/>
            <pc:sldMk cId="0" sldId="280"/>
            <ac:spMk id="646" creationId="{00000000-0000-0000-0000-000000000000}"/>
          </ac:spMkLst>
        </pc:spChg>
      </pc:sldChg>
      <pc:sldChg chg="modSp mod">
        <pc:chgData name="Julián Muñoz Lenis" userId="219766945a9f1486" providerId="LiveId" clId="{DADBB3EB-98C7-4691-85DD-899B52B984DB}" dt="2026-03-03T01:05:41.201" v="7" actId="113"/>
        <pc:sldMkLst>
          <pc:docMk/>
          <pc:sldMk cId="225395775" sldId="299"/>
        </pc:sldMkLst>
        <pc:spChg chg="mod">
          <ac:chgData name="Julián Muñoz Lenis" userId="219766945a9f1486" providerId="LiveId" clId="{DADBB3EB-98C7-4691-85DD-899B52B984DB}" dt="2026-03-03T01:05:35.723" v="6" actId="113"/>
          <ac:spMkLst>
            <pc:docMk/>
            <pc:sldMk cId="225395775" sldId="299"/>
            <ac:spMk id="19" creationId="{E1882E36-896E-9604-5FDF-ACCB54E9F564}"/>
          </ac:spMkLst>
        </pc:spChg>
        <pc:spChg chg="mod">
          <ac:chgData name="Julián Muñoz Lenis" userId="219766945a9f1486" providerId="LiveId" clId="{DADBB3EB-98C7-4691-85DD-899B52B984DB}" dt="2026-03-03T01:05:41.201" v="7" actId="113"/>
          <ac:spMkLst>
            <pc:docMk/>
            <pc:sldMk cId="225395775" sldId="299"/>
            <ac:spMk id="21" creationId="{B1F0E774-CF2A-46B1-257E-15C5056C3118}"/>
          </ac:spMkLst>
        </pc:spChg>
      </pc:sldChg>
      <pc:sldChg chg="modSp mod">
        <pc:chgData name="Julián Muñoz Lenis" userId="219766945a9f1486" providerId="LiveId" clId="{DADBB3EB-98C7-4691-85DD-899B52B984DB}" dt="2026-03-03T01:14:45.401" v="146" actId="21"/>
        <pc:sldMkLst>
          <pc:docMk/>
          <pc:sldMk cId="1193100901" sldId="316"/>
        </pc:sldMkLst>
        <pc:graphicFrameChg chg="mod modGraphic">
          <ac:chgData name="Julián Muñoz Lenis" userId="219766945a9f1486" providerId="LiveId" clId="{DADBB3EB-98C7-4691-85DD-899B52B984DB}" dt="2026-03-03T01:14:45.401" v="146" actId="21"/>
          <ac:graphicFrameMkLst>
            <pc:docMk/>
            <pc:sldMk cId="1193100901" sldId="316"/>
            <ac:graphicFrameMk id="4" creationId="{62FAF0D0-0E3A-DB0F-AD5A-7B3B788FB569}"/>
          </ac:graphicFrameMkLst>
        </pc:graphicFrameChg>
      </pc:sldChg>
      <pc:sldChg chg="modSp mod">
        <pc:chgData name="Julián Muñoz Lenis" userId="219766945a9f1486" providerId="LiveId" clId="{DADBB3EB-98C7-4691-85DD-899B52B984DB}" dt="2026-03-03T01:06:21.693" v="13" actId="113"/>
        <pc:sldMkLst>
          <pc:docMk/>
          <pc:sldMk cId="2618420735" sldId="407"/>
        </pc:sldMkLst>
        <pc:spChg chg="mod">
          <ac:chgData name="Julián Muñoz Lenis" userId="219766945a9f1486" providerId="LiveId" clId="{DADBB3EB-98C7-4691-85DD-899B52B984DB}" dt="2026-03-03T01:06:16.492" v="12" actId="113"/>
          <ac:spMkLst>
            <pc:docMk/>
            <pc:sldMk cId="2618420735" sldId="407"/>
            <ac:spMk id="2" creationId="{FE6009F3-0CBD-6F33-5D3D-9572CF298F21}"/>
          </ac:spMkLst>
        </pc:spChg>
        <pc:spChg chg="mod">
          <ac:chgData name="Julián Muñoz Lenis" userId="219766945a9f1486" providerId="LiveId" clId="{DADBB3EB-98C7-4691-85DD-899B52B984DB}" dt="2026-03-03T01:06:11.715" v="11" actId="113"/>
          <ac:spMkLst>
            <pc:docMk/>
            <pc:sldMk cId="2618420735" sldId="407"/>
            <ac:spMk id="6" creationId="{B17A72A9-A986-CE4B-B574-26D7E097DD7B}"/>
          </ac:spMkLst>
        </pc:spChg>
        <pc:spChg chg="mod">
          <ac:chgData name="Julián Muñoz Lenis" userId="219766945a9f1486" providerId="LiveId" clId="{DADBB3EB-98C7-4691-85DD-899B52B984DB}" dt="2026-03-03T01:06:21.693" v="13" actId="113"/>
          <ac:spMkLst>
            <pc:docMk/>
            <pc:sldMk cId="2618420735" sldId="407"/>
            <ac:spMk id="10" creationId="{61DB69F5-1578-A832-B077-752B24DDE876}"/>
          </ac:spMkLst>
        </pc:spChg>
      </pc:sldChg>
      <pc:sldChg chg="modSp mod">
        <pc:chgData name="Julián Muñoz Lenis" userId="219766945a9f1486" providerId="LiveId" clId="{DADBB3EB-98C7-4691-85DD-899B52B984DB}" dt="2026-03-03T01:05:52.397" v="8" actId="20577"/>
        <pc:sldMkLst>
          <pc:docMk/>
          <pc:sldMk cId="894490170" sldId="426"/>
        </pc:sldMkLst>
        <pc:spChg chg="mod">
          <ac:chgData name="Julián Muñoz Lenis" userId="219766945a9f1486" providerId="LiveId" clId="{DADBB3EB-98C7-4691-85DD-899B52B984DB}" dt="2026-03-03T01:05:52.397" v="8" actId="20577"/>
          <ac:spMkLst>
            <pc:docMk/>
            <pc:sldMk cId="894490170" sldId="426"/>
            <ac:spMk id="5" creationId="{72A165CF-E3A0-88A1-9C56-CF72589B8973}"/>
          </ac:spMkLst>
        </pc:spChg>
      </pc:sldChg>
      <pc:sldChg chg="modSp mod">
        <pc:chgData name="Julián Muñoz Lenis" userId="219766945a9f1486" providerId="LiveId" clId="{DADBB3EB-98C7-4691-85DD-899B52B984DB}" dt="2026-03-03T01:07:29.236" v="16" actId="20577"/>
        <pc:sldMkLst>
          <pc:docMk/>
          <pc:sldMk cId="3058423928" sldId="436"/>
        </pc:sldMkLst>
        <pc:spChg chg="mod">
          <ac:chgData name="Julián Muñoz Lenis" userId="219766945a9f1486" providerId="LiveId" clId="{DADBB3EB-98C7-4691-85DD-899B52B984DB}" dt="2026-03-03T01:07:29.236" v="16" actId="20577"/>
          <ac:spMkLst>
            <pc:docMk/>
            <pc:sldMk cId="3058423928" sldId="436"/>
            <ac:spMk id="2" creationId="{609E2C5C-8217-D172-EB98-638BA945E3EB}"/>
          </ac:spMkLst>
        </pc:spChg>
      </pc:sldChg>
      <pc:sldChg chg="modSp mod">
        <pc:chgData name="Julián Muñoz Lenis" userId="219766945a9f1486" providerId="LiveId" clId="{DADBB3EB-98C7-4691-85DD-899B52B984DB}" dt="2026-03-03T01:03:07.643" v="3" actId="13926"/>
        <pc:sldMkLst>
          <pc:docMk/>
          <pc:sldMk cId="846205151" sldId="439"/>
        </pc:sldMkLst>
        <pc:graphicFrameChg chg="modGraphic">
          <ac:chgData name="Julián Muñoz Lenis" userId="219766945a9f1486" providerId="LiveId" clId="{DADBB3EB-98C7-4691-85DD-899B52B984DB}" dt="2026-03-03T01:03:07.643" v="3" actId="13926"/>
          <ac:graphicFrameMkLst>
            <pc:docMk/>
            <pc:sldMk cId="846205151" sldId="439"/>
            <ac:graphicFrameMk id="2" creationId="{1FB1D78C-A5AE-E9AD-AC0E-7859C4F9DE01}"/>
          </ac:graphicFrameMkLst>
        </pc:graphicFrameChg>
      </pc:sldChg>
      <pc:sldMasterChg chg="del delSldLayout">
        <pc:chgData name="Julián Muñoz Lenis" userId="219766945a9f1486" providerId="LiveId" clId="{DADBB3EB-98C7-4691-85DD-899B52B984DB}" dt="2026-03-03T01:06:48.622" v="14" actId="47"/>
        <pc:sldMasterMkLst>
          <pc:docMk/>
          <pc:sldMasterMk cId="511014961" sldId="2147483871"/>
        </pc:sldMasterMkLst>
        <pc:sldLayoutChg chg="del">
          <pc:chgData name="Julián Muñoz Lenis" userId="219766945a9f1486" providerId="LiveId" clId="{DADBB3EB-98C7-4691-85DD-899B52B984DB}" dt="2026-03-03T01:06:48.622" v="14" actId="47"/>
          <pc:sldLayoutMkLst>
            <pc:docMk/>
            <pc:sldMasterMk cId="511014961" sldId="2147483871"/>
            <pc:sldLayoutMk cId="2129257626" sldId="2147483872"/>
          </pc:sldLayoutMkLst>
        </pc:sldLayoutChg>
        <pc:sldLayoutChg chg="del">
          <pc:chgData name="Julián Muñoz Lenis" userId="219766945a9f1486" providerId="LiveId" clId="{DADBB3EB-98C7-4691-85DD-899B52B984DB}" dt="2026-03-03T01:06:48.622" v="14" actId="47"/>
          <pc:sldLayoutMkLst>
            <pc:docMk/>
            <pc:sldMasterMk cId="511014961" sldId="2147483871"/>
            <pc:sldLayoutMk cId="612297535" sldId="2147483873"/>
          </pc:sldLayoutMkLst>
        </pc:sldLayoutChg>
        <pc:sldLayoutChg chg="del">
          <pc:chgData name="Julián Muñoz Lenis" userId="219766945a9f1486" providerId="LiveId" clId="{DADBB3EB-98C7-4691-85DD-899B52B984DB}" dt="2026-03-03T01:06:48.622" v="14" actId="47"/>
          <pc:sldLayoutMkLst>
            <pc:docMk/>
            <pc:sldMasterMk cId="511014961" sldId="2147483871"/>
            <pc:sldLayoutMk cId="1413515574" sldId="2147483874"/>
          </pc:sldLayoutMkLst>
        </pc:sldLayoutChg>
        <pc:sldLayoutChg chg="del">
          <pc:chgData name="Julián Muñoz Lenis" userId="219766945a9f1486" providerId="LiveId" clId="{DADBB3EB-98C7-4691-85DD-899B52B984DB}" dt="2026-03-03T01:06:48.622" v="14" actId="47"/>
          <pc:sldLayoutMkLst>
            <pc:docMk/>
            <pc:sldMasterMk cId="511014961" sldId="2147483871"/>
            <pc:sldLayoutMk cId="766314366" sldId="2147483875"/>
          </pc:sldLayoutMkLst>
        </pc:sldLayoutChg>
        <pc:sldLayoutChg chg="del">
          <pc:chgData name="Julián Muñoz Lenis" userId="219766945a9f1486" providerId="LiveId" clId="{DADBB3EB-98C7-4691-85DD-899B52B984DB}" dt="2026-03-03T01:06:48.622" v="14" actId="47"/>
          <pc:sldLayoutMkLst>
            <pc:docMk/>
            <pc:sldMasterMk cId="511014961" sldId="2147483871"/>
            <pc:sldLayoutMk cId="2907032874" sldId="2147483876"/>
          </pc:sldLayoutMkLst>
        </pc:sldLayoutChg>
        <pc:sldLayoutChg chg="del">
          <pc:chgData name="Julián Muñoz Lenis" userId="219766945a9f1486" providerId="LiveId" clId="{DADBB3EB-98C7-4691-85DD-899B52B984DB}" dt="2026-03-03T01:06:48.622" v="14" actId="47"/>
          <pc:sldLayoutMkLst>
            <pc:docMk/>
            <pc:sldMasterMk cId="511014961" sldId="2147483871"/>
            <pc:sldLayoutMk cId="3532427864" sldId="2147483877"/>
          </pc:sldLayoutMkLst>
        </pc:sldLayoutChg>
        <pc:sldLayoutChg chg="del">
          <pc:chgData name="Julián Muñoz Lenis" userId="219766945a9f1486" providerId="LiveId" clId="{DADBB3EB-98C7-4691-85DD-899B52B984DB}" dt="2026-03-03T01:06:48.622" v="14" actId="47"/>
          <pc:sldLayoutMkLst>
            <pc:docMk/>
            <pc:sldMasterMk cId="511014961" sldId="2147483871"/>
            <pc:sldLayoutMk cId="322620235" sldId="2147483878"/>
          </pc:sldLayoutMkLst>
        </pc:sldLayoutChg>
        <pc:sldLayoutChg chg="del">
          <pc:chgData name="Julián Muñoz Lenis" userId="219766945a9f1486" providerId="LiveId" clId="{DADBB3EB-98C7-4691-85DD-899B52B984DB}" dt="2026-03-03T01:06:48.622" v="14" actId="47"/>
          <pc:sldLayoutMkLst>
            <pc:docMk/>
            <pc:sldMasterMk cId="511014961" sldId="2147483871"/>
            <pc:sldLayoutMk cId="802910275" sldId="2147483879"/>
          </pc:sldLayoutMkLst>
        </pc:sldLayoutChg>
        <pc:sldLayoutChg chg="del">
          <pc:chgData name="Julián Muñoz Lenis" userId="219766945a9f1486" providerId="LiveId" clId="{DADBB3EB-98C7-4691-85DD-899B52B984DB}" dt="2026-03-03T01:06:48.622" v="14" actId="47"/>
          <pc:sldLayoutMkLst>
            <pc:docMk/>
            <pc:sldMasterMk cId="511014961" sldId="2147483871"/>
            <pc:sldLayoutMk cId="337095670" sldId="2147483880"/>
          </pc:sldLayoutMkLst>
        </pc:sldLayoutChg>
        <pc:sldLayoutChg chg="del">
          <pc:chgData name="Julián Muñoz Lenis" userId="219766945a9f1486" providerId="LiveId" clId="{DADBB3EB-98C7-4691-85DD-899B52B984DB}" dt="2026-03-03T01:06:48.622" v="14" actId="47"/>
          <pc:sldLayoutMkLst>
            <pc:docMk/>
            <pc:sldMasterMk cId="511014961" sldId="2147483871"/>
            <pc:sldLayoutMk cId="2176876440" sldId="2147483881"/>
          </pc:sldLayoutMkLst>
        </pc:sldLayoutChg>
        <pc:sldLayoutChg chg="del">
          <pc:chgData name="Julián Muñoz Lenis" userId="219766945a9f1486" providerId="LiveId" clId="{DADBB3EB-98C7-4691-85DD-899B52B984DB}" dt="2026-03-03T01:06:48.622" v="14" actId="47"/>
          <pc:sldLayoutMkLst>
            <pc:docMk/>
            <pc:sldMasterMk cId="511014961" sldId="2147483871"/>
            <pc:sldLayoutMk cId="160572507" sldId="2147483882"/>
          </pc:sldLayoutMkLst>
        </pc:sldLayoutChg>
      </pc:sldMasterChg>
    </pc:docChg>
  </pc:docChgLst>
  <pc:docChgLst>
    <pc:chgData name="Julián Muñoz Lenis" userId="219766945a9f1486" providerId="LiveId" clId="{53E81BB8-8977-4A9E-B6F2-1FB6CC8CDD93}"/>
    <pc:docChg chg="modSld">
      <pc:chgData name="Julián Muñoz Lenis" userId="219766945a9f1486" providerId="LiveId" clId="{53E81BB8-8977-4A9E-B6F2-1FB6CC8CDD93}" dt="2026-02-24T17:04:53.511" v="0" actId="14100"/>
      <pc:docMkLst>
        <pc:docMk/>
      </pc:docMkLst>
      <pc:sldChg chg="modSp mod">
        <pc:chgData name="Julián Muñoz Lenis" userId="219766945a9f1486" providerId="LiveId" clId="{53E81BB8-8977-4A9E-B6F2-1FB6CC8CDD93}" dt="2026-02-24T17:04:53.511" v="0" actId="14100"/>
        <pc:sldMkLst>
          <pc:docMk/>
          <pc:sldMk cId="2618420735" sldId="407"/>
        </pc:sldMkLst>
        <pc:spChg chg="mod">
          <ac:chgData name="Julián Muñoz Lenis" userId="219766945a9f1486" providerId="LiveId" clId="{53E81BB8-8977-4A9E-B6F2-1FB6CC8CDD93}" dt="2026-02-24T17:04:53.511" v="0" actId="14100"/>
          <ac:spMkLst>
            <pc:docMk/>
            <pc:sldMk cId="2618420735" sldId="407"/>
            <ac:spMk id="10" creationId="{61DB69F5-1578-A832-B077-752B24DDE87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5715876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g3955cb63679_3_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2" name="Google Shape;512;g3955cb63679_3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">
          <a:extLst>
            <a:ext uri="{FF2B5EF4-FFF2-40B4-BE49-F238E27FC236}">
              <a16:creationId xmlns:a16="http://schemas.microsoft.com/office/drawing/2014/main" id="{822564F7-8541-802B-DFF4-DACED1B27D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g3955cb63679_3_24:notes">
            <a:extLst>
              <a:ext uri="{FF2B5EF4-FFF2-40B4-BE49-F238E27FC236}">
                <a16:creationId xmlns:a16="http://schemas.microsoft.com/office/drawing/2014/main" id="{5FFB36E9-612E-A890-BCCE-5E29F3A759D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2" name="Google Shape;512;g3955cb63679_3_24:notes">
            <a:extLst>
              <a:ext uri="{FF2B5EF4-FFF2-40B4-BE49-F238E27FC236}">
                <a16:creationId xmlns:a16="http://schemas.microsoft.com/office/drawing/2014/main" id="{F2F08DB3-0360-7303-3A8E-620EC118DFB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19408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8" name="Google Shape;568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2074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Diapositiva de título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8" name="Google Shape;28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3076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400C4E3-0D7F-6FBD-A9BE-3F9D46BE5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C910C-3C23-4A95-989D-E5BDFED4D643}" type="datetimeFigureOut">
              <a:rPr lang="es-MX"/>
              <a:pPr>
                <a:defRPr/>
              </a:pPr>
              <a:t>25/05/2026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00D079E-BC06-3FF4-30B0-73A4E879F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37881EB-4A6E-1215-6156-6FDC8D962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11596-E109-4794-8230-67F6BED18BD4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3177088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F16773D-53C9-43AC-C392-26EE1B002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7328A-D5D1-4D47-92E0-50CD2F143BD1}" type="datetimeFigureOut">
              <a:rPr lang="es-MX"/>
              <a:pPr>
                <a:defRPr/>
              </a:pPr>
              <a:t>25/05/2026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15E834-F21F-93F4-E45F-A8642E6D6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7D010C3-1905-9EF5-4D3E-39E9A79C7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6DADE-FC2F-4143-9B54-BE10D722C7CB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853840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3">
            <a:extLst>
              <a:ext uri="{FF2B5EF4-FFF2-40B4-BE49-F238E27FC236}">
                <a16:creationId xmlns:a16="http://schemas.microsoft.com/office/drawing/2014/main" id="{48A07C31-0851-9855-6830-53FDED3AB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EDCA0-BAD2-4692-8644-AFB0D49B1761}" type="datetimeFigureOut">
              <a:rPr lang="es-MX"/>
              <a:pPr>
                <a:defRPr/>
              </a:pPr>
              <a:t>25/05/2026</a:t>
            </a:fld>
            <a:endParaRPr lang="es-MX"/>
          </a:p>
        </p:txBody>
      </p:sp>
      <p:sp>
        <p:nvSpPr>
          <p:cNvPr id="3" name="Marcador de pie de página 4">
            <a:extLst>
              <a:ext uri="{FF2B5EF4-FFF2-40B4-BE49-F238E27FC236}">
                <a16:creationId xmlns:a16="http://schemas.microsoft.com/office/drawing/2014/main" id="{BEA840F2-0955-4895-2568-741E2CA73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4" name="Marcador de número de diapositiva 5">
            <a:extLst>
              <a:ext uri="{FF2B5EF4-FFF2-40B4-BE49-F238E27FC236}">
                <a16:creationId xmlns:a16="http://schemas.microsoft.com/office/drawing/2014/main" id="{A0C38E18-2319-16FA-B146-A4A5702E3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498FC-EFEB-4DEC-8497-38250566D8B6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9716967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Título y objetos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" name="Google Shape;93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683055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Diapositiva de título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6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6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9" name="Google Shape;99;p6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6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6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660938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Encabezado de sección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3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5" name="Google Shape;105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502018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Dos objetos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" name="Google Shape;111;p3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2" name="Google Shape;112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99783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Comparación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3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18" name="Google Shape;118;p3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3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0" name="Google Shape;120;p3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" name="Google Shape;121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898823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Solo el título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38155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Contenido con título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32" name="Google Shape;132;p3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3" name="Google Shape;133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449662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Imagen con título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3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39" name="Google Shape;139;p3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0" name="Google Shape;140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437993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Título y texto vertical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3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6" name="Google Shape;146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741116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Título vertical y texto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47533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39567da256e_0_259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3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g39567da256e_0_259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g39567da256e_0_259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3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19882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3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3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3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3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711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título 1">
            <a:extLst>
              <a:ext uri="{FF2B5EF4-FFF2-40B4-BE49-F238E27FC236}">
                <a16:creationId xmlns:a16="http://schemas.microsoft.com/office/drawing/2014/main" id="{3DC2D6FE-CDAA-4770-2EAF-2346E7CDF5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CO"/>
              <a:t>Haga clic para modificar el estilo de título del patrón</a:t>
            </a:r>
            <a:endParaRPr lang="es-MX" altLang="es-CO"/>
          </a:p>
        </p:txBody>
      </p:sp>
      <p:sp>
        <p:nvSpPr>
          <p:cNvPr id="1027" name="Marcador de texto 2">
            <a:extLst>
              <a:ext uri="{FF2B5EF4-FFF2-40B4-BE49-F238E27FC236}">
                <a16:creationId xmlns:a16="http://schemas.microsoft.com/office/drawing/2014/main" id="{FEACEFE9-7EBE-5306-8ADF-8E2E35B042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CO"/>
              <a:t>Editar el estilo de texto del patrón</a:t>
            </a:r>
          </a:p>
          <a:p>
            <a:pPr lvl="1"/>
            <a:r>
              <a:rPr lang="es-ES" altLang="es-CO"/>
              <a:t>Segundo nivel</a:t>
            </a:r>
          </a:p>
          <a:p>
            <a:pPr lvl="2"/>
            <a:r>
              <a:rPr lang="es-ES" altLang="es-CO"/>
              <a:t>Tercer nivel</a:t>
            </a:r>
          </a:p>
          <a:p>
            <a:pPr lvl="3"/>
            <a:r>
              <a:rPr lang="es-ES" altLang="es-CO"/>
              <a:t>Cuarto nivel</a:t>
            </a:r>
          </a:p>
          <a:p>
            <a:pPr lvl="4"/>
            <a:r>
              <a:rPr lang="es-ES" altLang="es-CO"/>
              <a:t>Quinto nivel</a:t>
            </a:r>
            <a:endParaRPr lang="es-MX" alt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02C524D-22A1-7189-DF85-6E3FD09A70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AB4BAAE-0602-40FF-8354-58982578CB4B}" type="datetimeFigureOut">
              <a:rPr lang="es-MX"/>
              <a:pPr>
                <a:defRPr/>
              </a:pPr>
              <a:t>25/05/2026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A902224-975E-ABF0-C592-28940876CA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9030716-90C2-DE9F-D9CB-E29B17B094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BEF79B7-F695-43A2-86F5-E6DD081BC502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31993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" name="Google Shape;86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Google Shape;87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Google Shape;88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Google Shape;89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6621507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redondeado 12">
            <a:extLst>
              <a:ext uri="{FF2B5EF4-FFF2-40B4-BE49-F238E27FC236}">
                <a16:creationId xmlns:a16="http://schemas.microsoft.com/office/drawing/2014/main" id="{D4958D8D-6E61-7BC5-0F34-53CF42A31C39}"/>
              </a:ext>
            </a:extLst>
          </p:cNvPr>
          <p:cNvSpPr/>
          <p:nvPr/>
        </p:nvSpPr>
        <p:spPr>
          <a:xfrm>
            <a:off x="727939" y="750423"/>
            <a:ext cx="4980883" cy="1016828"/>
          </a:xfrm>
          <a:prstGeom prst="roundRect">
            <a:avLst>
              <a:gd name="adj" fmla="val 50000"/>
            </a:avLst>
          </a:prstGeom>
          <a:solidFill>
            <a:srgbClr val="EF80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Rectángulo redondeado 13">
            <a:extLst>
              <a:ext uri="{FF2B5EF4-FFF2-40B4-BE49-F238E27FC236}">
                <a16:creationId xmlns:a16="http://schemas.microsoft.com/office/drawing/2014/main" id="{412110C4-ADC6-E6BC-838D-F2154F8E17B5}"/>
              </a:ext>
            </a:extLst>
          </p:cNvPr>
          <p:cNvSpPr/>
          <p:nvPr/>
        </p:nvSpPr>
        <p:spPr>
          <a:xfrm>
            <a:off x="727939" y="1557246"/>
            <a:ext cx="6008442" cy="1016828"/>
          </a:xfrm>
          <a:prstGeom prst="roundRect">
            <a:avLst>
              <a:gd name="adj" fmla="val 50000"/>
            </a:avLst>
          </a:prstGeom>
          <a:solidFill>
            <a:srgbClr val="EF80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EBF1FE7F-E7FC-B6C4-0C7B-B571B9AC180A}"/>
              </a:ext>
            </a:extLst>
          </p:cNvPr>
          <p:cNvSpPr/>
          <p:nvPr/>
        </p:nvSpPr>
        <p:spPr>
          <a:xfrm>
            <a:off x="727939" y="1245877"/>
            <a:ext cx="1043153" cy="879231"/>
          </a:xfrm>
          <a:prstGeom prst="rect">
            <a:avLst/>
          </a:prstGeom>
          <a:solidFill>
            <a:srgbClr val="EF80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9E097833-0A59-792B-56F7-5F36CE810648}"/>
              </a:ext>
            </a:extLst>
          </p:cNvPr>
          <p:cNvSpPr txBox="1"/>
          <p:nvPr/>
        </p:nvSpPr>
        <p:spPr>
          <a:xfrm>
            <a:off x="920876" y="859566"/>
            <a:ext cx="5815506" cy="1804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620"/>
              </a:lnSpc>
            </a:pPr>
            <a:r>
              <a:rPr lang="es-MX" sz="6000" b="1" dirty="0">
                <a:solidFill>
                  <a:srgbClr val="FFFFFF"/>
                </a:solidFill>
                <a:latin typeface="Montserrat Black" pitchFamily="2" charset="0"/>
                <a:ea typeface="Calibri"/>
                <a:cs typeface="Calibri"/>
                <a:sym typeface="Calibri"/>
              </a:rPr>
              <a:t>Informe de Gestión 2026</a:t>
            </a:r>
          </a:p>
        </p:txBody>
      </p:sp>
      <p:sp>
        <p:nvSpPr>
          <p:cNvPr id="18" name="Google Shape;163;p1">
            <a:extLst>
              <a:ext uri="{FF2B5EF4-FFF2-40B4-BE49-F238E27FC236}">
                <a16:creationId xmlns:a16="http://schemas.microsoft.com/office/drawing/2014/main" id="{5E660566-5D4D-C1D1-3FEF-F64CDAF850E0}"/>
              </a:ext>
            </a:extLst>
          </p:cNvPr>
          <p:cNvSpPr txBox="1"/>
          <p:nvPr/>
        </p:nvSpPr>
        <p:spPr>
          <a:xfrm>
            <a:off x="920876" y="2521315"/>
            <a:ext cx="5368061" cy="1815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Clr>
                <a:srgbClr val="262626"/>
              </a:buClr>
              <a:buSzPts val="4500"/>
            </a:pPr>
            <a:r>
              <a:rPr lang="es-MX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Bold" pitchFamily="2" charset="0"/>
                <a:ea typeface="Calibri"/>
                <a:cs typeface="Calibri"/>
                <a:sym typeface="Calibri"/>
              </a:rPr>
              <a:t>La Secretaría de Educación de Pereira presenta las principales acciones realizadas por nuestros, niñas, niños, adolescentes y jóvenes en materia educativa.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8928BA2-D94A-9C4F-C0C9-EF302C8646EE}"/>
              </a:ext>
            </a:extLst>
          </p:cNvPr>
          <p:cNvSpPr txBox="1"/>
          <p:nvPr/>
        </p:nvSpPr>
        <p:spPr>
          <a:xfrm>
            <a:off x="920876" y="5998434"/>
            <a:ext cx="445678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CO" sz="1500" b="1" dirty="0">
                <a:solidFill>
                  <a:schemeClr val="bg1">
                    <a:lumMod val="95000"/>
                  </a:schemeClr>
                </a:solidFill>
                <a:latin typeface="Montserrat ExtraBold" pitchFamily="2" charset="0"/>
                <a:cs typeface="Calibri" panose="020F0502020204030204" pitchFamily="34" charset="0"/>
              </a:rPr>
              <a:t>*Corte mayo</a:t>
            </a:r>
            <a:endParaRPr kumimoji="0" lang="es-CO" sz="1500" b="1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Montserrat ExtraBold" pitchFamily="2" charset="0"/>
              <a:cs typeface="Calibri" panose="020F0502020204030204" pitchFamily="34" charset="0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B49543-CF18-F842-B79D-DC4C78AF8A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0">
            <a:extLst>
              <a:ext uri="{FF2B5EF4-FFF2-40B4-BE49-F238E27FC236}">
                <a16:creationId xmlns:a16="http://schemas.microsoft.com/office/drawing/2014/main" id="{416A1544-6045-E890-B7D2-C940471E4D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3705" y="2573280"/>
            <a:ext cx="4598706" cy="1286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CO" altLang="es-CO" sz="20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 pitchFamily="2" charset="0"/>
              </a:rPr>
              <a:t>43 directivos y 78 docentes capacitados a través de asistencias técnicas, armonización curricular para la Educación Inicial.</a:t>
            </a:r>
            <a:endParaRPr kumimoji="0" lang="es-CO" altLang="es-CO" sz="200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Montserrat Medium" pitchFamily="2" charset="0"/>
            </a:endParaRPr>
          </a:p>
        </p:txBody>
      </p:sp>
      <p:sp>
        <p:nvSpPr>
          <p:cNvPr id="2" name="Google Shape;107;p4">
            <a:extLst>
              <a:ext uri="{FF2B5EF4-FFF2-40B4-BE49-F238E27FC236}">
                <a16:creationId xmlns:a16="http://schemas.microsoft.com/office/drawing/2014/main" id="{ABECE262-99CB-348D-7E15-D08534EFD07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271762" y="876252"/>
            <a:ext cx="6804709" cy="133859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 algn="ctr">
              <a:spcBef>
                <a:spcPts val="0"/>
              </a:spcBef>
              <a:buClr>
                <a:srgbClr val="FF0000"/>
              </a:buClr>
              <a:buSzPts val="4400"/>
              <a:buFont typeface="Arial"/>
            </a:pPr>
            <a:r>
              <a:rPr lang="es-CO" sz="4800" dirty="0">
                <a:ln>
                  <a:solidFill>
                    <a:srgbClr val="EF8025"/>
                  </a:solidFill>
                </a:ln>
                <a:solidFill>
                  <a:srgbClr val="EF8025"/>
                </a:solidFill>
                <a:latin typeface="Montserrat Black" pitchFamily="2" charset="0"/>
                <a:ea typeface="Calibri" panose="020F0502020204030204" pitchFamily="34" charset="0"/>
                <a:cs typeface="Calibri" panose="020F0502020204030204" pitchFamily="34" charset="0"/>
              </a:rPr>
              <a:t>Fortalecimiento Educación Inicial </a:t>
            </a:r>
            <a:endParaRPr sz="4800" dirty="0">
              <a:ln>
                <a:solidFill>
                  <a:srgbClr val="EF8025"/>
                </a:solidFill>
              </a:ln>
              <a:solidFill>
                <a:srgbClr val="EF8025"/>
              </a:solidFill>
              <a:latin typeface="Montserrat Black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374F5533-EE0C-DC7C-DC3D-5527745BB707}"/>
              </a:ext>
            </a:extLst>
          </p:cNvPr>
          <p:cNvSpPr/>
          <p:nvPr/>
        </p:nvSpPr>
        <p:spPr bwMode="auto">
          <a:xfrm>
            <a:off x="5692722" y="2573280"/>
            <a:ext cx="872181" cy="891780"/>
          </a:xfrm>
          <a:prstGeom prst="ellipse">
            <a:avLst/>
          </a:prstGeom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Arial"/>
              <a:sym typeface="Arial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D414DC52-334D-9C72-CE1E-AB52CCBD4BC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746225" y="2756711"/>
            <a:ext cx="765176" cy="524919"/>
          </a:xfrm>
          <a:prstGeom prst="rect">
            <a:avLst/>
          </a:prstGeom>
        </p:spPr>
      </p:pic>
      <p:sp>
        <p:nvSpPr>
          <p:cNvPr id="12" name="Text 0">
            <a:extLst>
              <a:ext uri="{FF2B5EF4-FFF2-40B4-BE49-F238E27FC236}">
                <a16:creationId xmlns:a16="http://schemas.microsoft.com/office/drawing/2014/main" id="{8E077874-A8FC-8A3A-FA68-0ABAFE5F2C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3705" y="4345114"/>
            <a:ext cx="4598706" cy="1286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s-CO" altLang="es-CO" sz="20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 pitchFamily="2" charset="0"/>
              </a:rPr>
              <a:t>360 padres de familia beneficiados con escuelas de padres, de las Instituciones Educativas del municipio de Pereira.</a:t>
            </a:r>
            <a:endParaRPr kumimoji="0" lang="es-CO" altLang="es-CO" sz="200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Montserrat Medium" pitchFamily="2" charset="0"/>
            </a:endParaRP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CE80B2C8-4C29-7B98-4A60-C0571C250CE3}"/>
              </a:ext>
            </a:extLst>
          </p:cNvPr>
          <p:cNvSpPr/>
          <p:nvPr/>
        </p:nvSpPr>
        <p:spPr bwMode="auto">
          <a:xfrm>
            <a:off x="5692722" y="4357835"/>
            <a:ext cx="872181" cy="891780"/>
          </a:xfrm>
          <a:prstGeom prst="ellipse">
            <a:avLst/>
          </a:prstGeom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Arial"/>
              <a:sym typeface="Arial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51A89B2B-FD1E-2583-4A61-E762AA243B7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746225" y="4541266"/>
            <a:ext cx="765176" cy="524919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ABB0246C-B492-C850-45A1-B579F346D4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2307" y="5885750"/>
            <a:ext cx="2430065" cy="462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59750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g3955cb63679_3_24"/>
          <p:cNvSpPr txBox="1">
            <a:spLocks noGrp="1"/>
          </p:cNvSpPr>
          <p:nvPr>
            <p:ph type="title"/>
          </p:nvPr>
        </p:nvSpPr>
        <p:spPr>
          <a:xfrm>
            <a:off x="2847828" y="421803"/>
            <a:ext cx="6913200" cy="16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s-MX" sz="4800" b="1" dirty="0">
                <a:solidFill>
                  <a:srgbClr val="EF8025"/>
                </a:solidFill>
                <a:latin typeface="Montserrat Black" pitchFamily="2" charset="0"/>
                <a:ea typeface="DM Sans"/>
                <a:cs typeface="DM Sans"/>
                <a:sym typeface="DM Sans"/>
              </a:rPr>
              <a:t>Fortalecimiento Educación Inicial</a:t>
            </a:r>
            <a:endParaRPr sz="4800" b="1" u="none" strike="noStrike" cap="none" dirty="0">
              <a:latin typeface="Montserrat Black" pitchFamily="2" charset="0"/>
              <a:ea typeface="DM Sans"/>
              <a:cs typeface="DM Sans"/>
              <a:sym typeface="DM Sans"/>
            </a:endParaRPr>
          </a:p>
        </p:txBody>
      </p:sp>
      <p:sp>
        <p:nvSpPr>
          <p:cNvPr id="515" name="Google Shape;515;g3955cb63679_3_24"/>
          <p:cNvSpPr txBox="1"/>
          <p:nvPr/>
        </p:nvSpPr>
        <p:spPr>
          <a:xfrm>
            <a:off x="4877995" y="3486076"/>
            <a:ext cx="6444300" cy="14767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1600" marR="0" lvl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tabLst/>
              <a:defRPr/>
            </a:pPr>
            <a:endParaRPr lang="es-CO" sz="1800" dirty="0">
              <a:latin typeface="Montserrat Medium" pitchFamily="2" charset="0"/>
              <a:ea typeface="Trebuchet MS"/>
              <a:cs typeface="Trebuchet MS"/>
              <a:sym typeface="Trebuchet MS"/>
            </a:endParaRPr>
          </a:p>
          <a:p>
            <a:pPr marL="101600" marR="0" lvl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tabLst/>
              <a:defRPr/>
            </a:pPr>
            <a:endParaRPr lang="es-CO" sz="2000" dirty="0">
              <a:latin typeface="Montserrat Medium" pitchFamily="2" charset="0"/>
              <a:ea typeface="Trebuchet MS"/>
              <a:cs typeface="Trebuchet MS"/>
              <a:sym typeface="Trebuchet MS"/>
            </a:endParaRPr>
          </a:p>
          <a:p>
            <a:pPr marL="444500" marR="0" lvl="0" indent="-3429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Wingdings" panose="05000000000000000000" pitchFamily="2" charset="2"/>
              <a:buChar char="v"/>
              <a:tabLst/>
              <a:defRPr/>
            </a:pPr>
            <a:r>
              <a:rPr lang="es-CO" sz="2000" dirty="0">
                <a:latin typeface="Montserrat Medium" pitchFamily="2" charset="0"/>
                <a:ea typeface="Trebuchet MS"/>
                <a:cs typeface="Trebuchet MS"/>
                <a:sym typeface="Trebuchet MS"/>
              </a:rPr>
              <a:t> </a:t>
            </a:r>
            <a:r>
              <a:rPr lang="es-CO" sz="2000" b="1" dirty="0">
                <a:latin typeface="Montserrat ExtraBold" panose="00000900000000000000" pitchFamily="2" charset="0"/>
                <a:ea typeface="Trebuchet MS"/>
                <a:cs typeface="Trebuchet MS"/>
                <a:sym typeface="Trebuchet MS"/>
              </a:rPr>
              <a:t>Tránsito Armónico.</a:t>
            </a:r>
          </a:p>
          <a:p>
            <a:pPr marL="101600" marR="0" lvl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tabLst/>
              <a:defRPr/>
            </a:pPr>
            <a:r>
              <a:rPr lang="es-CO" sz="1800" dirty="0">
                <a:solidFill>
                  <a:schemeClr val="tx2">
                    <a:lumMod val="25000"/>
                  </a:schemeClr>
                </a:solidFill>
                <a:latin typeface="Montserrat Medium" panose="00000600000000000000" pitchFamily="2" charset="0"/>
                <a:ea typeface="Trebuchet MS"/>
                <a:cs typeface="Trebuchet MS"/>
                <a:sym typeface="Trebuchet MS"/>
              </a:rPr>
              <a:t>Se han impactado 109 padres de familia en procesos de sensibilización en la estrategia</a:t>
            </a:r>
            <a:r>
              <a:rPr lang="es-CO" sz="2000" dirty="0">
                <a:solidFill>
                  <a:schemeClr val="tx2">
                    <a:lumMod val="25000"/>
                  </a:schemeClr>
                </a:solidFill>
                <a:latin typeface="Montserrat Medium" panose="00000600000000000000" pitchFamily="2" charset="0"/>
                <a:ea typeface="Trebuchet MS"/>
                <a:cs typeface="Trebuchet MS"/>
                <a:sym typeface="Trebuchet MS"/>
              </a:rPr>
              <a:t>.</a:t>
            </a:r>
          </a:p>
          <a:p>
            <a:pPr marL="101600" marR="0" lvl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tabLst/>
              <a:defRPr/>
            </a:pPr>
            <a:r>
              <a:rPr lang="es-CO" sz="1800" dirty="0">
                <a:solidFill>
                  <a:schemeClr val="tx2">
                    <a:lumMod val="25000"/>
                  </a:schemeClr>
                </a:solidFill>
                <a:latin typeface="Montserrat Medium" panose="00000600000000000000" pitchFamily="2" charset="0"/>
                <a:ea typeface="Trebuchet MS"/>
                <a:cs typeface="Trebuchet MS"/>
                <a:sym typeface="Trebuchet MS"/>
              </a:rPr>
              <a:t>Se realizó búsqueda activa (base de datos, internas, llamadas telefónicas y búsquedas en territorio, encontrando 1341 niños y niñas.</a:t>
            </a:r>
          </a:p>
          <a:p>
            <a:pPr marL="101600" marR="0" lvl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tabLst/>
              <a:defRPr/>
            </a:pPr>
            <a:r>
              <a:rPr lang="es-CO" sz="2000" dirty="0">
                <a:latin typeface="Montserrat Medium" pitchFamily="2" charset="0"/>
                <a:ea typeface="Trebuchet MS"/>
                <a:cs typeface="Trebuchet MS"/>
                <a:sym typeface="Trebuchet MS"/>
              </a:rPr>
              <a:t> </a:t>
            </a:r>
          </a:p>
        </p:txBody>
      </p:sp>
      <p:sp>
        <p:nvSpPr>
          <p:cNvPr id="516" name="Google Shape;516;g3955cb63679_3_24"/>
          <p:cNvSpPr txBox="1"/>
          <p:nvPr/>
        </p:nvSpPr>
        <p:spPr>
          <a:xfrm>
            <a:off x="4877995" y="2355649"/>
            <a:ext cx="6172200" cy="2146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Wingdings" panose="05000000000000000000" pitchFamily="2" charset="2"/>
              <a:buChar char="v"/>
              <a:tabLst/>
              <a:defRPr/>
            </a:pPr>
            <a:r>
              <a:rPr lang="es-MX" sz="1800" b="1" dirty="0">
                <a:latin typeface="Montserrat ExtraBold" panose="00000900000000000000" pitchFamily="2" charset="0"/>
                <a:ea typeface="DM Sans"/>
                <a:cs typeface="DM Sans"/>
                <a:sym typeface="DM Sans"/>
              </a:rPr>
              <a:t>Acompañamiento en aula </a:t>
            </a:r>
          </a:p>
          <a:p>
            <a:pPr>
              <a:lnSpc>
                <a:spcPct val="115000"/>
              </a:lnSpc>
              <a:spcBef>
                <a:spcPts val="1200"/>
              </a:spcBef>
              <a:buSzPts val="1100"/>
              <a:defRPr/>
            </a:pPr>
            <a:r>
              <a:rPr lang="es-MX" sz="1800" dirty="0">
                <a:solidFill>
                  <a:schemeClr val="tx2">
                    <a:lumMod val="25000"/>
                  </a:schemeClr>
                </a:solidFill>
                <a:latin typeface="Montserrat Medium" panose="00000600000000000000" pitchFamily="2" charset="0"/>
                <a:ea typeface="DM Sans"/>
                <a:cs typeface="DM Sans"/>
                <a:sym typeface="DM Sans"/>
              </a:rPr>
              <a:t>Para el fortalecimiento de procesos pedagógicos de nuestros niños y niñas </a:t>
            </a:r>
            <a:r>
              <a:rPr lang="es-CO" sz="1800" dirty="0">
                <a:solidFill>
                  <a:schemeClr val="tx2">
                    <a:lumMod val="25000"/>
                  </a:schemeClr>
                </a:solidFill>
                <a:latin typeface="Montserrat Medium" panose="00000600000000000000" pitchFamily="2" charset="0"/>
                <a:ea typeface="Trebuchet MS"/>
                <a:cs typeface="Trebuchet MS"/>
                <a:sym typeface="Trebuchet MS"/>
              </a:rPr>
              <a:t>349 estudiantes atendidos de preescolar a grado 11.</a:t>
            </a:r>
          </a:p>
          <a:p>
            <a:pPr marR="0" lvl="0" defTabSz="914400" rtl="0" eaLnBrk="1" fontAlgn="auto" latinLnBrk="0" hangingPunct="1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 Medium" pitchFamily="2" charset="0"/>
              <a:ea typeface="DM Sans"/>
              <a:cs typeface="DM Sans"/>
              <a:sym typeface="DM Sans"/>
            </a:endParaRPr>
          </a:p>
        </p:txBody>
      </p:sp>
      <p:sp>
        <p:nvSpPr>
          <p:cNvPr id="518" name="Google Shape;518;g3955cb63679_3_24"/>
          <p:cNvSpPr/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4E75587-D64D-BC03-5169-6F8C1950F4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954956"/>
            <a:ext cx="4629752" cy="372978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13">
          <a:extLst>
            <a:ext uri="{FF2B5EF4-FFF2-40B4-BE49-F238E27FC236}">
              <a16:creationId xmlns:a16="http://schemas.microsoft.com/office/drawing/2014/main" id="{CDE5C93E-5EB8-D160-9CD2-1D590E58D0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g3955cb63679_3_24">
            <a:extLst>
              <a:ext uri="{FF2B5EF4-FFF2-40B4-BE49-F238E27FC236}">
                <a16:creationId xmlns:a16="http://schemas.microsoft.com/office/drawing/2014/main" id="{6CA0F540-DA9C-B33E-9B7D-B3407D57A58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47828" y="421803"/>
            <a:ext cx="6913200" cy="16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s-MX" sz="4800" b="1" dirty="0">
                <a:solidFill>
                  <a:srgbClr val="EF8025"/>
                </a:solidFill>
                <a:latin typeface="Montserrat Black" pitchFamily="2" charset="0"/>
                <a:ea typeface="DM Sans"/>
                <a:cs typeface="DM Sans"/>
                <a:sym typeface="DM Sans"/>
              </a:rPr>
              <a:t>Fortalecimiento Educación Inicial</a:t>
            </a:r>
            <a:endParaRPr sz="4800" b="1" u="none" strike="noStrike" cap="none" dirty="0">
              <a:latin typeface="Montserrat Black" pitchFamily="2" charset="0"/>
              <a:ea typeface="DM Sans"/>
              <a:cs typeface="DM Sans"/>
              <a:sym typeface="DM Sans"/>
            </a:endParaRPr>
          </a:p>
        </p:txBody>
      </p:sp>
      <p:sp>
        <p:nvSpPr>
          <p:cNvPr id="515" name="Google Shape;515;g3955cb63679_3_24">
            <a:extLst>
              <a:ext uri="{FF2B5EF4-FFF2-40B4-BE49-F238E27FC236}">
                <a16:creationId xmlns:a16="http://schemas.microsoft.com/office/drawing/2014/main" id="{654682CD-E15F-3CA7-8397-D21901155912}"/>
              </a:ext>
            </a:extLst>
          </p:cNvPr>
          <p:cNvSpPr txBox="1"/>
          <p:nvPr/>
        </p:nvSpPr>
        <p:spPr>
          <a:xfrm>
            <a:off x="4877995" y="3404696"/>
            <a:ext cx="6444300" cy="2221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1600" marR="0" lvl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tabLst/>
              <a:defRPr/>
            </a:pPr>
            <a:endParaRPr lang="es-CO" sz="2000" dirty="0">
              <a:latin typeface="Montserrat Medium" pitchFamily="2" charset="0"/>
              <a:ea typeface="Trebuchet MS"/>
              <a:cs typeface="Trebuchet MS"/>
              <a:sym typeface="Trebuchet MS"/>
            </a:endParaRPr>
          </a:p>
        </p:txBody>
      </p:sp>
      <p:sp>
        <p:nvSpPr>
          <p:cNvPr id="516" name="Google Shape;516;g3955cb63679_3_24">
            <a:extLst>
              <a:ext uri="{FF2B5EF4-FFF2-40B4-BE49-F238E27FC236}">
                <a16:creationId xmlns:a16="http://schemas.microsoft.com/office/drawing/2014/main" id="{D56D0794-BC54-BCDF-24FB-9791F4921EF6}"/>
              </a:ext>
            </a:extLst>
          </p:cNvPr>
          <p:cNvSpPr txBox="1"/>
          <p:nvPr/>
        </p:nvSpPr>
        <p:spPr>
          <a:xfrm>
            <a:off x="4301921" y="2035803"/>
            <a:ext cx="6913200" cy="4613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s-CO" sz="18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 Medium" pitchFamily="2" charset="0"/>
                <a:ea typeface="DM Sans"/>
                <a:cs typeface="DM Sans"/>
                <a:sym typeface="DM Sans"/>
              </a:rPr>
              <a:t>Acuerdos de Voluntades.</a:t>
            </a:r>
          </a:p>
          <a:p>
            <a:pPr marL="285750" marR="0" lvl="0" indent="-285750" defTabSz="914400" rtl="0" eaLnBrk="1" fontAlgn="auto" latinLnBrk="0" hangingPunct="1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Wingdings" panose="05000000000000000000" pitchFamily="2" charset="2"/>
              <a:buChar char="v"/>
              <a:tabLst/>
              <a:defRPr/>
            </a:pPr>
            <a:r>
              <a:rPr lang="es-CO" sz="1800" dirty="0">
                <a:latin typeface="Montserrat ExtraBold" panose="00000900000000000000" pitchFamily="2" charset="0"/>
                <a:ea typeface="DM Sans"/>
                <a:cs typeface="DM Sans"/>
                <a:sym typeface="DM Sans"/>
              </a:rPr>
              <a:t>I</a:t>
            </a:r>
            <a:r>
              <a:rPr lang="es-CO" sz="1800" b="1" dirty="0">
                <a:latin typeface="Montserrat ExtraBold" panose="00000900000000000000" pitchFamily="2" charset="0"/>
                <a:ea typeface="DM Sans"/>
                <a:cs typeface="DM Sans"/>
                <a:sym typeface="DM Sans"/>
              </a:rPr>
              <a:t>CBF.</a:t>
            </a:r>
          </a:p>
          <a:p>
            <a:pPr lvl="0">
              <a:lnSpc>
                <a:spcPct val="115000"/>
              </a:lnSpc>
              <a:spcBef>
                <a:spcPts val="1200"/>
              </a:spcBef>
              <a:buSzPts val="1100"/>
              <a:defRPr/>
            </a:pPr>
            <a:r>
              <a:rPr lang="es-MX" sz="1600" dirty="0">
                <a:solidFill>
                  <a:schemeClr val="tx2">
                    <a:lumMod val="25000"/>
                  </a:schemeClr>
                </a:solidFill>
              </a:rPr>
              <a:t>Se brindó atención y acompañamiento a 97 agentes educativas en procesos de fortalecimiento pedagógico, orientados a mejorar las prácticas de enseñanza, promover estrategias significativas de aprendizaje y consolidar herramientas que contribuyan a una atención integral y de calidad en la educación inicial.</a:t>
            </a:r>
            <a:r>
              <a:rPr kumimoji="0" lang="es-CO" sz="16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Montserrat Medium" pitchFamily="2" charset="0"/>
                <a:ea typeface="DM Sans"/>
                <a:cs typeface="DM Sans"/>
                <a:sym typeface="DM Sans"/>
              </a:rPr>
              <a:t> </a:t>
            </a:r>
            <a:endParaRPr kumimoji="0" lang="es-CO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 Medium" pitchFamily="2" charset="0"/>
              <a:ea typeface="DM Sans"/>
              <a:cs typeface="DM Sans"/>
              <a:sym typeface="DM Sans"/>
            </a:endParaRPr>
          </a:p>
          <a:p>
            <a:pPr marL="285750" marR="0" lvl="0" indent="-285750" defTabSz="914400" rtl="0" eaLnBrk="1" fontAlgn="auto" latinLnBrk="0" hangingPunct="1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Wingdings" panose="05000000000000000000" pitchFamily="2" charset="2"/>
              <a:buChar char="v"/>
              <a:tabLst/>
              <a:defRPr/>
            </a:pPr>
            <a:r>
              <a:rPr lang="es-CO" sz="1600" b="1" dirty="0">
                <a:latin typeface="Montserrat ExtraBold" panose="00000900000000000000" pitchFamily="2" charset="0"/>
                <a:ea typeface="DM Sans"/>
                <a:cs typeface="DM Sans"/>
                <a:sym typeface="DM Sans"/>
              </a:rPr>
              <a:t>Comfamiliar AIPI.</a:t>
            </a:r>
          </a:p>
          <a:p>
            <a:pPr lvl="0">
              <a:lnSpc>
                <a:spcPct val="115000"/>
              </a:lnSpc>
              <a:spcBef>
                <a:spcPts val="1200"/>
              </a:spcBef>
              <a:buSzPts val="1100"/>
              <a:defRPr/>
            </a:pPr>
            <a:r>
              <a:rPr lang="es-MX" sz="1600" dirty="0">
                <a:solidFill>
                  <a:schemeClr val="tx2">
                    <a:lumMod val="25000"/>
                  </a:schemeClr>
                </a:solidFill>
              </a:rPr>
              <a:t>Se ha logrado impactar de manera positiva a 45 instituciones educativas, beneficiando hasta la fecha a 2.138 estudiantes mediante acciones orientadas al fortalecimiento pedagógico, el acompañamiento educativo y la implementación de estrategias que contribuyen al desarrollo integral y a la mejora de los procesos de enseñanza y aprendizaje.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25000"/>
                </a:schemeClr>
              </a:solidFill>
              <a:effectLst/>
              <a:uLnTx/>
              <a:uFillTx/>
              <a:latin typeface="Montserrat Medium" pitchFamily="2" charset="0"/>
              <a:ea typeface="DM Sans"/>
              <a:cs typeface="DM Sans"/>
              <a:sym typeface="DM Sans"/>
            </a:endParaRPr>
          </a:p>
        </p:txBody>
      </p:sp>
      <p:sp>
        <p:nvSpPr>
          <p:cNvPr id="518" name="Google Shape;518;g3955cb63679_3_24">
            <a:extLst>
              <a:ext uri="{FF2B5EF4-FFF2-40B4-BE49-F238E27FC236}">
                <a16:creationId xmlns:a16="http://schemas.microsoft.com/office/drawing/2014/main" id="{CDBA4287-2715-59B1-1866-A14FDDDD357A}"/>
              </a:ext>
            </a:extLst>
          </p:cNvPr>
          <p:cNvSpPr/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594B605-4EFB-6417-B752-F9DA663B37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957218"/>
            <a:ext cx="4023360" cy="371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234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redondeado 2">
            <a:extLst>
              <a:ext uri="{FF2B5EF4-FFF2-40B4-BE49-F238E27FC236}">
                <a16:creationId xmlns:a16="http://schemas.microsoft.com/office/drawing/2014/main" id="{955D6AD1-530D-2989-C5B5-E2AC039395FA}"/>
              </a:ext>
            </a:extLst>
          </p:cNvPr>
          <p:cNvSpPr/>
          <p:nvPr/>
        </p:nvSpPr>
        <p:spPr>
          <a:xfrm>
            <a:off x="3796481" y="3726902"/>
            <a:ext cx="4599039" cy="1297858"/>
          </a:xfrm>
          <a:prstGeom prst="roundRect">
            <a:avLst>
              <a:gd name="adj" fmla="val 246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70" name="Google Shape;570;p25"/>
          <p:cNvSpPr txBox="1">
            <a:spLocks noGrp="1"/>
          </p:cNvSpPr>
          <p:nvPr>
            <p:ph type="ctrTitle"/>
          </p:nvPr>
        </p:nvSpPr>
        <p:spPr>
          <a:xfrm>
            <a:off x="3082414" y="1732934"/>
            <a:ext cx="6027173" cy="16960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8800"/>
              <a:buFont typeface="Calibri"/>
              <a:buNone/>
            </a:pPr>
            <a:r>
              <a:rPr lang="es-MX" sz="8000" dirty="0">
                <a:solidFill>
                  <a:srgbClr val="EF8025"/>
                </a:solidFill>
                <a:latin typeface="Montserrat Black" pitchFamily="2" charset="0"/>
              </a:rPr>
              <a:t>¡Gracias!</a:t>
            </a:r>
            <a:endParaRPr sz="8000" dirty="0">
              <a:solidFill>
                <a:srgbClr val="EF8025"/>
              </a:solidFill>
              <a:latin typeface="Montserrat Black" pitchFamily="2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D9D1981-2BC6-DBFB-E390-BE7020CCB8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9045" y="3989717"/>
            <a:ext cx="3873910" cy="73714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8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presentacion oficial2" id="{664F41BD-A6AB-4314-83FD-6844E6F61A80}" vid="{E8935C67-626C-4458-B21C-C622619B648E}"/>
    </a:ext>
  </a:extLst>
</a:theme>
</file>

<file path=ppt/theme/theme3.xml><?xml version="1.0" encoding="utf-8"?>
<a:theme xmlns:a="http://schemas.openxmlformats.org/drawingml/2006/main" name="5_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4547</TotalTime>
  <Words>254</Words>
  <Application>Microsoft Office PowerPoint</Application>
  <PresentationFormat>Panorámica</PresentationFormat>
  <Paragraphs>22</Paragraphs>
  <Slides>5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5</vt:i4>
      </vt:variant>
    </vt:vector>
  </HeadingPairs>
  <TitlesOfParts>
    <vt:vector size="16" baseType="lpstr">
      <vt:lpstr>Montserrat SemiBold</vt:lpstr>
      <vt:lpstr>Calibri</vt:lpstr>
      <vt:lpstr>Montserrat ExtraBold</vt:lpstr>
      <vt:lpstr>Montserrat Black</vt:lpstr>
      <vt:lpstr>Calibri Light</vt:lpstr>
      <vt:lpstr>Wingdings</vt:lpstr>
      <vt:lpstr>Montserrat Medium</vt:lpstr>
      <vt:lpstr>Arial</vt:lpstr>
      <vt:lpstr>Tema de Office</vt:lpstr>
      <vt:lpstr>8_Tema de Office</vt:lpstr>
      <vt:lpstr>5_Tema de Office</vt:lpstr>
      <vt:lpstr>Presentación de PowerPoint</vt:lpstr>
      <vt:lpstr>Fortalecimiento Educación Inicial </vt:lpstr>
      <vt:lpstr>Fortalecimiento Educación Inicial</vt:lpstr>
      <vt:lpstr>Fortalecimiento Educación Inicial</vt:lpstr>
      <vt:lpstr>¡Gracias!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Tatiana Bañol</cp:lastModifiedBy>
  <cp:revision>180</cp:revision>
  <dcterms:created xsi:type="dcterms:W3CDTF">2024-05-27T11:25:58Z</dcterms:created>
  <dcterms:modified xsi:type="dcterms:W3CDTF">2026-05-25T23:50:41Z</dcterms:modified>
</cp:coreProperties>
</file>