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102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145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751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441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579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27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8780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5111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333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3810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0621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8355C-B66B-4223-A15E-D51B819F4521}" type="datetimeFigureOut">
              <a:rPr lang="es-CO" smtClean="0"/>
              <a:t>27/05/2026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5967D-A390-4A0A-A57E-C86089581B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8956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58F0ECE-533F-44D5-91A1-40F4232237D4}"/>
              </a:ext>
            </a:extLst>
          </p:cNvPr>
          <p:cNvSpPr txBox="1"/>
          <p:nvPr/>
        </p:nvSpPr>
        <p:spPr>
          <a:xfrm>
            <a:off x="1921933" y="327378"/>
            <a:ext cx="3014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RELACION DE SAIA MES ABRIL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35CF122-F37A-4EE5-867D-2A556E9C3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42" y="853353"/>
            <a:ext cx="5830114" cy="782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7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AB6B96B-49A3-49AB-BEA5-B0CF5FBE2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38" y="685257"/>
            <a:ext cx="5725324" cy="777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23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59F3357F-72FB-475F-901C-92C505904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96" y="775757"/>
            <a:ext cx="5792008" cy="75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0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5</Words>
  <Application>Microsoft Office PowerPoint</Application>
  <PresentationFormat>Carta (216 x 279 mm)</PresentationFormat>
  <Paragraphs>1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Pablo Aristizábal Valencia</dc:creator>
  <cp:lastModifiedBy>Juan Pablo Aristizábal Valencia</cp:lastModifiedBy>
  <cp:revision>2</cp:revision>
  <dcterms:created xsi:type="dcterms:W3CDTF">2026-05-27T20:06:15Z</dcterms:created>
  <dcterms:modified xsi:type="dcterms:W3CDTF">2026-05-27T20:20:38Z</dcterms:modified>
</cp:coreProperties>
</file>