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660"/>
  </p:normalViewPr>
  <p:slideViewPr>
    <p:cSldViewPr snapToGrid="0">
      <p:cViewPr varScale="1">
        <p:scale>
          <a:sx n="68" d="100"/>
          <a:sy n="68" d="100"/>
        </p:scale>
        <p:origin x="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9C5E75-874D-759A-1FE7-66FF28BC45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E3D9D15-490A-C38B-0694-944D6058A5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339E89-A57C-33A5-CB37-48A96908C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3FBC07-C9BB-50B1-1A56-CDB27A421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6F0F8A-AEAB-FBBE-DAE8-8A9EAEAE5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811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DCB2D0-A1E5-554F-8547-95A2E8DC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086ABC-F85B-534C-5286-6161CE999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9B94EC-3CA6-63A7-3A1E-4C280F4B9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ECABBB-7091-328C-2BB1-FDCA66C75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9DB2F45-C374-8ED9-06E9-C8CBECB5E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5481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F7CC021-1FEB-B6BF-6DE2-BD7F5799B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6DC149D-10E1-4904-6153-5C51F1051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4E6CB-E5B7-A545-33B3-55A08D148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3E90FC-1276-BBF8-4B22-8068F893A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64E422-84F6-BF3C-2A1A-CFCCE8891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666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0FD6C-477C-E7B0-5810-147343E76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2FF0C7B-7982-CAE6-03CF-C50712323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02F393-75CD-51E5-BA7D-8E81AE73B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9032F7-D55E-A422-11F7-DBCD7DBF9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E639AA-5601-DE02-5337-831657A36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095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81E4D6-AA32-DA45-33BA-723E32733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9C9A1F2-4598-615B-86E4-9833995EF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A9597C-248B-253E-1ED6-5B0C2523E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4400A5-5CD0-6DE1-EF8F-F4F2BA956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9C1E4D-F30A-307F-7247-87BE2B5F2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317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D7AFDC-EF67-A954-53B9-0B73D381C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3599962-F00A-3109-8FBD-C3A2B2211A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3B1391A-909D-F0CF-D3C0-F35CBC5ADB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BE55B49-6DB5-58A6-5704-9E0DFB346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C3EB1C4-3CD4-0602-B891-88098DE7F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C4F0A4-B4AC-D728-ACE3-DA8B058C7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4807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62E9AE-A2D9-8A14-E42F-1D624E280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7601E4-0163-577C-25A2-F8CACA04F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0A7639C-D80C-E54D-DA89-333CEBE7C0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47FEB89-8481-8FD0-3476-C1D154E5D3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F61C06F-860B-C45C-0743-E0C3629863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8899079-510D-1659-4585-E62A40AA7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89C1331-ED36-7C80-71F9-7C6DA6E6D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0568729-5CCE-804D-6005-F6C1F1367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376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E40D20-A59E-07A4-C5B7-B7FA2B0A8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B62A204-85E5-392D-0F20-AC765A029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869E6CA-B19E-EEE6-F7A0-85FEAB5A9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7C3CA1-4076-AD0A-BD1C-B5128DF0E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4221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F04EDBC-F76A-5035-D2A8-DEF232AB1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9E6B0F-0F93-6512-B58B-004A71AE9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4A8CCFC-A50F-6E2F-F4CD-A7AED5B4B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44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08EF63-89A7-3521-426A-01A86D3C5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EFF73E-1E3A-EA71-AC99-CC519C3EC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035F07C-DD8A-1B0F-5E95-4CA35A63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0765D4B-7786-CAB2-EFF2-7F453D271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6E8DBB0-C899-94E3-B8FF-DDA4FAFCB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B2E5C8-1B3E-69B7-BC58-1D3480FB9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217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037A81-5D5F-CBF3-12E0-B00851A75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2D37C28-3A0F-3141-AA47-53EB453639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93D435-C316-C4A7-FDDF-C81A949350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5302A7-5539-FA3A-C313-4728D4025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622F8A3-1A43-613B-8D89-DA4B7698D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C85CC34-CCB0-ED19-7CC8-A35CA0B0A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154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47A32E1-4C61-CA3D-2963-E2C341C0B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FE3F2A-5677-6063-49B6-2595C5AE8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B36F2F-8610-41B4-B0A8-CFC6AFCEEC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35C0DE-5AD9-4946-83F8-8690E08CB449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44B2BF-736D-55E2-3430-EDF0866FC5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D9F476-8643-FFC1-1AD6-C17A08B725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FA1548-7D97-4429-9CE6-19CC62ECD00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691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7CDBD96-2DDA-D349-0A0C-CAE03CBC6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052"/>
            <a:ext cx="12192000" cy="632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769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Ruby Esther Abril Espitia</dc:creator>
  <cp:lastModifiedBy>Ruby Esther Abril Espitia</cp:lastModifiedBy>
  <cp:revision>1</cp:revision>
  <dcterms:created xsi:type="dcterms:W3CDTF">2025-05-12T13:39:19Z</dcterms:created>
  <dcterms:modified xsi:type="dcterms:W3CDTF">2025-05-12T14:41:14Z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2025-05-12T14:41:14Z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ecca63ab-4067-443b-a92c-974ce6386f0f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